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520" r:id="rId2"/>
    <p:sldId id="521" r:id="rId3"/>
    <p:sldId id="522" r:id="rId4"/>
    <p:sldId id="535" r:id="rId5"/>
    <p:sldId id="523" r:id="rId6"/>
    <p:sldId id="533" r:id="rId7"/>
    <p:sldId id="524" r:id="rId8"/>
    <p:sldId id="534" r:id="rId9"/>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71933" autoAdjust="0"/>
  </p:normalViewPr>
  <p:slideViewPr>
    <p:cSldViewPr>
      <p:cViewPr varScale="1">
        <p:scale>
          <a:sx n="45" d="100"/>
          <a:sy n="45" d="100"/>
        </p:scale>
        <p:origin x="192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770D0F-587F-4099-A2F6-0DF46877BDE1}" type="slidenum">
              <a:rPr lang="en-US" altLang="ja-JP"/>
              <a:pPr/>
              <a:t>‹#›</a:t>
            </a:fld>
            <a:endParaRPr lang="en-US" altLang="ja-JP"/>
          </a:p>
        </p:txBody>
      </p:sp>
    </p:spTree>
    <p:extLst>
      <p:ext uri="{BB962C8B-B14F-4D97-AF65-F5344CB8AC3E}">
        <p14:creationId xmlns:p14="http://schemas.microsoft.com/office/powerpoint/2010/main" val="13703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C80693-F805-4E12-8CD0-2B39AD458449}" type="slidenum">
              <a:rPr lang="en-US" altLang="ja-JP"/>
              <a:pPr/>
              <a:t>‹#›</a:t>
            </a:fld>
            <a:endParaRPr lang="en-US" altLang="ja-JP"/>
          </a:p>
        </p:txBody>
      </p:sp>
    </p:spTree>
    <p:extLst>
      <p:ext uri="{BB962C8B-B14F-4D97-AF65-F5344CB8AC3E}">
        <p14:creationId xmlns:p14="http://schemas.microsoft.com/office/powerpoint/2010/main" val="2293940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プリント「生物統計学＿第１４回回帰分析その２</a:t>
            </a:r>
            <a:r>
              <a:rPr kumimoji="1" lang="en-US" altLang="ja-JP" dirty="0" smtClean="0"/>
              <a:t>2013</a:t>
            </a:r>
            <a:r>
              <a:rPr kumimoji="1" lang="ja-JP" altLang="en-US" dirty="0" smtClean="0"/>
              <a:t>年」</a:t>
            </a:r>
            <a:r>
              <a:rPr kumimoji="1" lang="en-US" altLang="ja-JP" dirty="0" smtClean="0"/>
              <a:t>P</a:t>
            </a:r>
            <a:r>
              <a:rPr kumimoji="1" lang="ja-JP" altLang="en-US" dirty="0" smtClean="0"/>
              <a:t>７以降を予習しながら空所を埋めていきましょう．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独立変数</a:t>
            </a:r>
            <a:r>
              <a:rPr kumimoji="1" lang="ja-JP" altLang="ja-JP" sz="1200" kern="1200" dirty="0" err="1" smtClean="0">
                <a:solidFill>
                  <a:schemeClr val="tx1"/>
                </a:solidFill>
                <a:effectLst/>
                <a:latin typeface="Times New Roman" pitchFamily="18" charset="0"/>
                <a:ea typeface="ＭＳ Ｐ明朝" charset="-128"/>
                <a:cs typeface="+mn-cs"/>
              </a:rPr>
              <a:t>ｘ</a:t>
            </a:r>
            <a:r>
              <a:rPr kumimoji="1" lang="ja-JP" altLang="ja-JP" sz="1200" kern="1200" dirty="0" smtClean="0">
                <a:solidFill>
                  <a:schemeClr val="tx1"/>
                </a:solidFill>
                <a:effectLst/>
                <a:latin typeface="Times New Roman" pitchFamily="18" charset="0"/>
                <a:ea typeface="ＭＳ Ｐ明朝" charset="-128"/>
                <a:cs typeface="+mn-cs"/>
              </a:rPr>
              <a:t>から従属変数ｙを推定・予測するのではなく，従属変数ｙから独立変数ｘを予想したいことがあ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．そのまえに</a:t>
            </a:r>
            <a:r>
              <a:rPr kumimoji="1" lang="en-US" altLang="ja-JP" sz="1200" kern="1200" dirty="0" smtClean="0">
                <a:solidFill>
                  <a:schemeClr val="tx1"/>
                </a:solidFill>
                <a:effectLst/>
                <a:latin typeface="Times New Roman" pitchFamily="18" charset="0"/>
                <a:ea typeface="ＭＳ Ｐ明朝" charset="-128"/>
                <a:cs typeface="+mn-cs"/>
              </a:rPr>
              <a:t>x</a:t>
            </a:r>
            <a:r>
              <a:rPr kumimoji="1" lang="ja-JP" altLang="ja-JP" sz="1200" kern="1200" dirty="0" smtClean="0">
                <a:solidFill>
                  <a:schemeClr val="tx1"/>
                </a:solidFill>
                <a:effectLst/>
                <a:latin typeface="Times New Roman" pitchFamily="18" charset="0"/>
                <a:ea typeface="ＭＳ Ｐ明朝" charset="-128"/>
                <a:cs typeface="+mn-cs"/>
              </a:rPr>
              <a:t>とｙは２つの変数のどちらでもよいのかということを考え</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回帰分析では独立変数</a:t>
            </a:r>
            <a:r>
              <a:rPr kumimoji="1" lang="ja-JP" altLang="en-US" sz="1200" kern="1200" dirty="0" err="1" smtClean="0">
                <a:solidFill>
                  <a:schemeClr val="tx1"/>
                </a:solidFill>
                <a:effectLst/>
                <a:latin typeface="Times New Roman" pitchFamily="18" charset="0"/>
                <a:ea typeface="ＭＳ Ｐ明朝" charset="-128"/>
                <a:cs typeface="+mn-cs"/>
              </a:rPr>
              <a:t>ｘ</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は指定できる値であり，従属変数</a:t>
            </a:r>
            <a:r>
              <a:rPr kumimoji="1" lang="ja-JP" altLang="en-US" sz="1200" kern="1200" dirty="0" err="1" smtClean="0">
                <a:solidFill>
                  <a:schemeClr val="tx1"/>
                </a:solidFill>
                <a:effectLst/>
                <a:latin typeface="Times New Roman" pitchFamily="18" charset="0"/>
                <a:ea typeface="ＭＳ Ｐ明朝" charset="-128"/>
                <a:cs typeface="+mn-cs"/>
              </a:rPr>
              <a:t>ｙ</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はあるばらつきをともなう値であるという前提で行</a:t>
            </a:r>
            <a:r>
              <a:rPr kumimoji="1" lang="ja-JP" altLang="en-US" sz="1200" kern="1200" dirty="0" smtClean="0">
                <a:solidFill>
                  <a:schemeClr val="tx1"/>
                </a:solidFill>
                <a:effectLst/>
                <a:latin typeface="Times New Roman" pitchFamily="18" charset="0"/>
                <a:ea typeface="ＭＳ Ｐ明朝" charset="-128"/>
                <a:cs typeface="+mn-cs"/>
              </a:rPr>
              <a:t>います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の例は先ほど用いた平均気温と果実の糖度の関係で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．この関係では平均気温を指定すると果実の糖度が決まるという関係になってい</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．しかし，果実を生産する現場からすると，果実の糖度を何パーセント以上にするには平均気温を何度以下に設定したらよいかという問題の方が現実的で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．では果実の糖度を独立変数</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にして，平均気温を</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にして回帰分析したらよいの</a:t>
            </a:r>
            <a:r>
              <a:rPr kumimoji="1" lang="ja-JP" altLang="en-US" sz="1200" kern="1200" dirty="0" smtClean="0">
                <a:solidFill>
                  <a:schemeClr val="tx1"/>
                </a:solidFill>
                <a:effectLst/>
                <a:latin typeface="Times New Roman" pitchFamily="18" charset="0"/>
                <a:ea typeface="ＭＳ Ｐ明朝" charset="-128"/>
                <a:cs typeface="+mn-cs"/>
              </a:rPr>
              <a:t>でしょう</a:t>
            </a:r>
            <a:r>
              <a:rPr kumimoji="1" lang="ja-JP" altLang="ja-JP" sz="1200" kern="1200" dirty="0" smtClean="0">
                <a:solidFill>
                  <a:schemeClr val="tx1"/>
                </a:solidFill>
                <a:effectLst/>
                <a:latin typeface="Times New Roman" pitchFamily="18" charset="0"/>
                <a:ea typeface="ＭＳ Ｐ明朝" charset="-128"/>
                <a:cs typeface="+mn-cs"/>
              </a:rPr>
              <a:t>か？</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1</a:t>
            </a:fld>
            <a:endParaRPr lang="en-US" altLang="ja-JP"/>
          </a:p>
        </p:txBody>
      </p:sp>
    </p:spTree>
    <p:extLst>
      <p:ext uri="{BB962C8B-B14F-4D97-AF65-F5344CB8AC3E}">
        <p14:creationId xmlns:p14="http://schemas.microsoft.com/office/powerpoint/2010/main" val="355203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実は回帰分析では画面の図のようにｘ と </a:t>
            </a:r>
            <a:r>
              <a:rPr kumimoji="1" lang="ja-JP" altLang="en-US" dirty="0" err="1" smtClean="0"/>
              <a:t>ｙ</a:t>
            </a:r>
            <a:r>
              <a:rPr kumimoji="1" lang="ja-JP" altLang="en-US" dirty="0" smtClean="0"/>
              <a:t>を入れ替えると得られる回帰式は平均を共通して通る異なる２つの直線になります．画面の例は回帰分析には向かないデータですが，仮に回帰分析できるとしたら</a:t>
            </a:r>
            <a:r>
              <a:rPr kumimoji="1" lang="en-US" altLang="ja-JP" dirty="0" smtClean="0"/>
              <a:t>1</a:t>
            </a:r>
            <a:r>
              <a:rPr kumimoji="1" lang="ja-JP" altLang="en-US" dirty="0" smtClean="0"/>
              <a:t>月の気温と</a:t>
            </a:r>
            <a:r>
              <a:rPr kumimoji="1" lang="en-US" altLang="ja-JP" dirty="0" smtClean="0"/>
              <a:t>7</a:t>
            </a:r>
            <a:r>
              <a:rPr kumimoji="1" lang="ja-JP" altLang="en-US" dirty="0" smtClean="0"/>
              <a:t>月の気温のどちらを独立変数とするかによって，得られる回帰式が異なることを右のグラフは示しています．</a:t>
            </a:r>
          </a:p>
          <a:p>
            <a:r>
              <a:rPr kumimoji="1" lang="ja-JP" altLang="en-US" dirty="0" smtClean="0"/>
              <a:t>回帰分析の前提条件から独立変数</a:t>
            </a:r>
            <a:r>
              <a:rPr kumimoji="1" lang="ja-JP" altLang="en-US" dirty="0" err="1" smtClean="0"/>
              <a:t>ｘ</a:t>
            </a:r>
            <a:r>
              <a:rPr kumimoji="1" lang="ja-JP" altLang="en-US" dirty="0" smtClean="0"/>
              <a:t>は指定できる値でなければなりません．すなわち果実の例では独立変数ｘ は平均気温でなければならないということです．もし果実の糖度を指定した上で，平均気温を決めたいのであれば，平均気温を独立変数とした回帰式を求めてから， ｘについてこの式を解けばよいということです．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2</a:t>
            </a:fld>
            <a:endParaRPr lang="en-US" altLang="ja-JP"/>
          </a:p>
        </p:txBody>
      </p:sp>
    </p:spTree>
    <p:extLst>
      <p:ext uri="{BB962C8B-B14F-4D97-AF65-F5344CB8AC3E}">
        <p14:creationId xmlns:p14="http://schemas.microsoft.com/office/powerpoint/2010/main" val="184164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すなわち</a:t>
            </a:r>
          </a:p>
          <a:p>
            <a:r>
              <a:rPr kumimoji="1" lang="ja-JP" altLang="en-US" dirty="0" smtClean="0"/>
              <a:t>　果実の糖度 </a:t>
            </a:r>
            <a:r>
              <a:rPr kumimoji="1" lang="en-US" altLang="ja-JP" dirty="0" smtClean="0"/>
              <a:t>y=21.18286-0.69771×</a:t>
            </a:r>
            <a:r>
              <a:rPr kumimoji="1" lang="ja-JP" altLang="en-US" dirty="0" smtClean="0"/>
              <a:t>平均気温だから</a:t>
            </a:r>
          </a:p>
          <a:p>
            <a:r>
              <a:rPr kumimoji="1" lang="ja-JP" altLang="en-US" dirty="0" smtClean="0"/>
              <a:t>　平均気温</a:t>
            </a:r>
            <a:r>
              <a:rPr kumimoji="1" lang="en-US" altLang="ja-JP" dirty="0" smtClean="0"/>
              <a:t>=</a:t>
            </a:r>
            <a:r>
              <a:rPr kumimoji="1" lang="ja-JP" altLang="en-US" dirty="0" smtClean="0"/>
              <a:t>−</a:t>
            </a:r>
            <a:r>
              <a:rPr kumimoji="1" lang="en-US" altLang="ja-JP" dirty="0" smtClean="0"/>
              <a:t>(</a:t>
            </a:r>
            <a:r>
              <a:rPr kumimoji="1" lang="ja-JP" altLang="en-US" dirty="0" smtClean="0"/>
              <a:t>果実の糖度−</a:t>
            </a:r>
            <a:r>
              <a:rPr kumimoji="1" lang="en-US" altLang="ja-JP" dirty="0" smtClean="0"/>
              <a:t>21.18286)/0.69771</a:t>
            </a:r>
            <a:r>
              <a:rPr kumimoji="1" lang="ja-JP" altLang="en-US" dirty="0" smtClean="0"/>
              <a:t> です．</a:t>
            </a:r>
          </a:p>
          <a:p>
            <a:r>
              <a:rPr kumimoji="1" lang="ja-JP" altLang="en-US" dirty="0" smtClean="0"/>
              <a:t>　このように従属変数 </a:t>
            </a:r>
            <a:r>
              <a:rPr kumimoji="1" lang="ja-JP" altLang="en-US" dirty="0" err="1" smtClean="0"/>
              <a:t>ｙ</a:t>
            </a:r>
            <a:r>
              <a:rPr kumimoji="1" lang="ja-JP" altLang="en-US" dirty="0" smtClean="0"/>
              <a:t>から独立変数 ｘを回帰によって求めることを逆推定といいます．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3</a:t>
            </a:fld>
            <a:endParaRPr lang="en-US" altLang="ja-JP"/>
          </a:p>
        </p:txBody>
      </p:sp>
    </p:spTree>
    <p:extLst>
      <p:ext uri="{BB962C8B-B14F-4D97-AF65-F5344CB8AC3E}">
        <p14:creationId xmlns:p14="http://schemas.microsoft.com/office/powerpoint/2010/main" val="27827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このように</a:t>
            </a:r>
            <a:r>
              <a:rPr lang="ja-JP" altLang="en-US" dirty="0" smtClean="0"/>
              <a:t>独立変数</a:t>
            </a:r>
            <a:r>
              <a:rPr lang="ja-JP" altLang="en-US" dirty="0" err="1" smtClean="0"/>
              <a:t>ｘ</a:t>
            </a:r>
            <a:r>
              <a:rPr lang="ja-JP" altLang="en-US" dirty="0" smtClean="0"/>
              <a:t>から従属変数ｙを推定・予測するのではなく，従属変数ｙから独立変数ｘを予想したいことはよくあることです．</a:t>
            </a:r>
          </a:p>
          <a:p>
            <a:r>
              <a:rPr kumimoji="1" lang="ja-JP" altLang="ja-JP" sz="1200" kern="1200" dirty="0" smtClean="0">
                <a:solidFill>
                  <a:schemeClr val="tx1"/>
                </a:solidFill>
                <a:effectLst/>
                <a:latin typeface="Times New Roman" pitchFamily="18" charset="0"/>
                <a:ea typeface="ＭＳ Ｐ明朝" charset="-128"/>
                <a:cs typeface="+mn-cs"/>
              </a:rPr>
              <a:t>化学分析で標準液をいくつか使って，検量線を書くのも逆推定で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．標準液の濃度を指定すると吸光度などの反応量が決ま</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．未知試料の濃度は反応量から逆推定され</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ときどき計算する方向が吸光度から糖の濃度だからといって，吸光度を横軸</a:t>
            </a:r>
            <a:r>
              <a:rPr kumimoji="1" lang="ja-JP" altLang="en-US" sz="1200" kern="1200" dirty="0" err="1" smtClean="0">
                <a:solidFill>
                  <a:schemeClr val="tx1"/>
                </a:solidFill>
                <a:effectLst/>
                <a:latin typeface="Times New Roman" pitchFamily="18" charset="0"/>
                <a:ea typeface="ＭＳ Ｐ明朝" charset="-128"/>
                <a:cs typeface="+mn-cs"/>
              </a:rPr>
              <a:t>ｘ</a:t>
            </a:r>
            <a:r>
              <a:rPr kumimoji="1" lang="ja-JP" altLang="en-US" sz="1200" kern="1200" dirty="0" smtClean="0">
                <a:solidFill>
                  <a:schemeClr val="tx1"/>
                </a:solidFill>
                <a:effectLst/>
                <a:latin typeface="Times New Roman" pitchFamily="18" charset="0"/>
                <a:ea typeface="ＭＳ Ｐ明朝" charset="-128"/>
                <a:cs typeface="+mn-cs"/>
              </a:rPr>
              <a:t>にして，分析結果を計算する人がいますが，これはとんでもない誤りです．寄与率（あるいは相関係数</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がかなり高ければそれほど計算結果には差が出ないこともありますが，理論的に間違った計算方法です．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回帰分析では独立変数</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は指定できる値を使うのが原則で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．２つの分析法を比較する場合</a:t>
            </a:r>
            <a:r>
              <a:rPr kumimoji="1" lang="ja-JP" altLang="en-US" sz="1200" kern="1200" dirty="0" smtClean="0">
                <a:solidFill>
                  <a:schemeClr val="tx1"/>
                </a:solidFill>
                <a:effectLst/>
                <a:latin typeface="Times New Roman" pitchFamily="18" charset="0"/>
                <a:ea typeface="ＭＳ Ｐ明朝" charset="-128"/>
                <a:cs typeface="+mn-cs"/>
              </a:rPr>
              <a:t>にも回帰を用いることがあります．その場合</a:t>
            </a:r>
            <a:r>
              <a:rPr kumimoji="1" lang="ja-JP" altLang="ja-JP" sz="1200" kern="1200" dirty="0" smtClean="0">
                <a:solidFill>
                  <a:schemeClr val="tx1"/>
                </a:solidFill>
                <a:effectLst/>
                <a:latin typeface="Times New Roman" pitchFamily="18" charset="0"/>
                <a:ea typeface="ＭＳ Ｐ明朝" charset="-128"/>
                <a:cs typeface="+mn-cs"/>
              </a:rPr>
              <a:t>は両変数ともにばらつきがある</a:t>
            </a:r>
            <a:r>
              <a:rPr kumimoji="1" lang="ja-JP" altLang="en-US" sz="1200" kern="1200" dirty="0" smtClean="0">
                <a:solidFill>
                  <a:schemeClr val="tx1"/>
                </a:solidFill>
                <a:effectLst/>
                <a:latin typeface="Times New Roman" pitchFamily="18" charset="0"/>
                <a:ea typeface="ＭＳ Ｐ明朝" charset="-128"/>
                <a:cs typeface="+mn-cs"/>
              </a:rPr>
              <a:t>と考えられます</a:t>
            </a:r>
            <a:r>
              <a:rPr kumimoji="1" lang="ja-JP" altLang="ja-JP" sz="1200" kern="1200" dirty="0" smtClean="0">
                <a:solidFill>
                  <a:schemeClr val="tx1"/>
                </a:solidFill>
                <a:effectLst/>
                <a:latin typeface="Times New Roman" pitchFamily="18" charset="0"/>
                <a:ea typeface="ＭＳ Ｐ明朝" charset="-128"/>
                <a:cs typeface="+mn-cs"/>
              </a:rPr>
              <a:t>が，独立変数</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en-US" sz="1200" kern="1200" dirty="0" err="1" smtClean="0">
                <a:solidFill>
                  <a:schemeClr val="tx1"/>
                </a:solidFill>
                <a:effectLst/>
                <a:latin typeface="Times New Roman" pitchFamily="18" charset="0"/>
                <a:ea typeface="ＭＳ Ｐ明朝" charset="-128"/>
                <a:cs typeface="+mn-cs"/>
              </a:rPr>
              <a:t>ｘ</a:t>
            </a:r>
            <a:r>
              <a:rPr kumimoji="1" lang="ja-JP" altLang="ja-JP" sz="1200" kern="1200" dirty="0" smtClean="0">
                <a:solidFill>
                  <a:schemeClr val="tx1"/>
                </a:solidFill>
                <a:effectLst/>
                <a:latin typeface="Times New Roman" pitchFamily="18" charset="0"/>
                <a:ea typeface="ＭＳ Ｐ明朝" charset="-128"/>
                <a:cs typeface="+mn-cs"/>
              </a:rPr>
              <a:t>をよりばらつきの小さい分析法にすれば実用上問題ない</a:t>
            </a:r>
            <a:r>
              <a:rPr kumimoji="1" lang="ja-JP" altLang="en-US" sz="1200" kern="1200" dirty="0" smtClean="0">
                <a:solidFill>
                  <a:schemeClr val="tx1"/>
                </a:solidFill>
                <a:effectLst/>
                <a:latin typeface="Times New Roman" pitchFamily="18" charset="0"/>
                <a:ea typeface="ＭＳ Ｐ明朝" charset="-128"/>
                <a:cs typeface="+mn-cs"/>
              </a:rPr>
              <a:t>と考えられています</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4</a:t>
            </a:fld>
            <a:endParaRPr lang="en-US" altLang="ja-JP"/>
          </a:p>
        </p:txBody>
      </p:sp>
    </p:spTree>
    <p:extLst>
      <p:ext uri="{BB962C8B-B14F-4D97-AF65-F5344CB8AC3E}">
        <p14:creationId xmlns:p14="http://schemas.microsoft.com/office/powerpoint/2010/main" val="355203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それでは</a:t>
            </a:r>
            <a:r>
              <a:rPr kumimoji="1" lang="ja-JP" altLang="ja-JP" sz="1200" kern="1200" dirty="0" smtClean="0">
                <a:solidFill>
                  <a:schemeClr val="tx1"/>
                </a:solidFill>
                <a:effectLst/>
                <a:latin typeface="Times New Roman" pitchFamily="18" charset="0"/>
                <a:ea typeface="ＭＳ Ｐ明朝" charset="-128"/>
                <a:cs typeface="+mn-cs"/>
              </a:rPr>
              <a:t>先述のウズラのヒナの例で</a:t>
            </a:r>
            <a:r>
              <a:rPr kumimoji="1" lang="ja-JP" altLang="en-US" sz="1200" kern="1200" dirty="0" smtClean="0">
                <a:solidFill>
                  <a:schemeClr val="tx1"/>
                </a:solidFill>
                <a:effectLst/>
                <a:latin typeface="Times New Roman" pitchFamily="18" charset="0"/>
                <a:ea typeface="ＭＳ Ｐ明朝" charset="-128"/>
                <a:cs typeface="+mn-cs"/>
              </a:rPr>
              <a:t>回帰の逆推定をやってみましょう．例として</a:t>
            </a:r>
            <a:r>
              <a:rPr kumimoji="1" lang="ja-JP" altLang="ja-JP" sz="1200" kern="1200" dirty="0" smtClean="0">
                <a:solidFill>
                  <a:schemeClr val="tx1"/>
                </a:solidFill>
                <a:effectLst/>
                <a:latin typeface="Times New Roman" pitchFamily="18" charset="0"/>
                <a:ea typeface="ＭＳ Ｐ明朝" charset="-128"/>
                <a:cs typeface="+mn-cs"/>
              </a:rPr>
              <a:t>，ヒナの体重として</a:t>
            </a:r>
            <a:r>
              <a:rPr kumimoji="1" lang="en-US" altLang="ja-JP" sz="1200" kern="1200" dirty="0" smtClean="0">
                <a:solidFill>
                  <a:schemeClr val="tx1"/>
                </a:solidFill>
                <a:effectLst/>
                <a:latin typeface="Times New Roman" pitchFamily="18" charset="0"/>
                <a:ea typeface="ＭＳ Ｐ明朝" charset="-128"/>
                <a:cs typeface="+mn-cs"/>
              </a:rPr>
              <a:t>35g</a:t>
            </a:r>
            <a:r>
              <a:rPr kumimoji="1" lang="ja-JP" altLang="ja-JP" sz="1200" kern="1200" dirty="0" smtClean="0">
                <a:solidFill>
                  <a:schemeClr val="tx1"/>
                </a:solidFill>
                <a:effectLst/>
                <a:latin typeface="Times New Roman" pitchFamily="18" charset="0"/>
                <a:ea typeface="ＭＳ Ｐ明朝" charset="-128"/>
                <a:cs typeface="+mn-cs"/>
              </a:rPr>
              <a:t>を得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た．飲み水の量を逆推定</a:t>
            </a:r>
            <a:r>
              <a:rPr kumimoji="1" lang="ja-JP" altLang="en-US" sz="1200" kern="1200" dirty="0" smtClean="0">
                <a:solidFill>
                  <a:schemeClr val="tx1"/>
                </a:solidFill>
                <a:effectLst/>
                <a:latin typeface="Times New Roman" pitchFamily="18" charset="0"/>
                <a:ea typeface="ＭＳ Ｐ明朝" charset="-128"/>
                <a:cs typeface="+mn-cs"/>
              </a:rPr>
              <a:t>してみましょう</a:t>
            </a:r>
            <a:r>
              <a:rPr kumimoji="1" lang="ja-JP" altLang="ja-JP" sz="1200" kern="1200" dirty="0" smtClean="0">
                <a:solidFill>
                  <a:schemeClr val="tx1"/>
                </a:solidFill>
                <a:effectLst/>
                <a:latin typeface="Times New Roman" pitchFamily="18" charset="0"/>
                <a:ea typeface="ＭＳ Ｐ明朝" charset="-128"/>
                <a:cs typeface="+mn-cs"/>
              </a:rPr>
              <a:t>． </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Times New Roman" pitchFamily="18" charset="0"/>
                <a:ea typeface="ＭＳ Ｐ明朝" charset="-128"/>
                <a:cs typeface="+mn-cs"/>
              </a:rPr>
              <a:t>y=21.50633+9.2229x</a:t>
            </a:r>
            <a:r>
              <a:rPr kumimoji="1" lang="ja-JP" altLang="en-US" sz="1200" kern="1200" dirty="0" smtClean="0">
                <a:solidFill>
                  <a:schemeClr val="tx1"/>
                </a:solidFill>
                <a:effectLst/>
                <a:latin typeface="Times New Roman" pitchFamily="18" charset="0"/>
                <a:ea typeface="ＭＳ Ｐ明朝" charset="-128"/>
                <a:cs typeface="+mn-cs"/>
              </a:rPr>
              <a:t>に</a:t>
            </a:r>
            <a:r>
              <a:rPr kumimoji="1" lang="en-US" altLang="ja-JP" dirty="0" smtClean="0"/>
              <a:t>y=35</a:t>
            </a:r>
            <a:r>
              <a:rPr kumimoji="1" lang="ja-JP" altLang="en-US" dirty="0" smtClean="0"/>
              <a:t>を代入し，</a:t>
            </a:r>
            <a:r>
              <a:rPr kumimoji="1" lang="ja-JP" altLang="en-US" dirty="0" err="1" smtClean="0"/>
              <a:t>ｘ</a:t>
            </a:r>
            <a:r>
              <a:rPr kumimoji="1" lang="ja-JP" altLang="en-US" dirty="0" smtClean="0"/>
              <a:t>を求めます．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x=(35-21.50633)÷9.2229=1.46L</a:t>
            </a:r>
            <a:r>
              <a:rPr kumimoji="1" lang="ja-JP" altLang="en-US" dirty="0" smtClean="0"/>
              <a:t>となります．答えはヒナの体重が</a:t>
            </a:r>
            <a:r>
              <a:rPr kumimoji="1" lang="en-US" altLang="ja-JP" dirty="0" smtClean="0"/>
              <a:t>35g</a:t>
            </a:r>
            <a:r>
              <a:rPr kumimoji="1" lang="ja-JP" altLang="en-US" dirty="0" smtClean="0"/>
              <a:t>となるのは，</a:t>
            </a:r>
            <a:r>
              <a:rPr kumimoji="1" lang="en-US" altLang="ja-JP" dirty="0" smtClean="0"/>
              <a:t>1.46L</a:t>
            </a:r>
            <a:r>
              <a:rPr kumimoji="1" lang="ja-JP" altLang="en-US" dirty="0" smtClean="0"/>
              <a:t>の水を与えたときです．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5</a:t>
            </a:fld>
            <a:endParaRPr lang="en-US" altLang="ja-JP"/>
          </a:p>
        </p:txBody>
      </p:sp>
    </p:spTree>
    <p:extLst>
      <p:ext uri="{BB962C8B-B14F-4D97-AF65-F5344CB8AC3E}">
        <p14:creationId xmlns:p14="http://schemas.microsoft.com/office/powerpoint/2010/main" val="156249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エクセル授業用シートでは</a:t>
            </a:r>
            <a:r>
              <a:rPr kumimoji="1" lang="ja-JP" altLang="en-US" dirty="0" err="1" smtClean="0"/>
              <a:t>ｙ</a:t>
            </a:r>
            <a:r>
              <a:rPr kumimoji="1" lang="ja-JP" altLang="en-US" dirty="0" smtClean="0"/>
              <a:t>の値を代入するだけで，ｘを逆推定できます．生物統計学＿授業用データ集</a:t>
            </a:r>
            <a:r>
              <a:rPr kumimoji="1" lang="en-US" altLang="ja-JP" dirty="0" smtClean="0"/>
              <a:t>2013</a:t>
            </a:r>
            <a:r>
              <a:rPr kumimoji="1" lang="ja-JP" altLang="en-US" dirty="0" smtClean="0"/>
              <a:t>のエクセルファイルの第</a:t>
            </a:r>
            <a:r>
              <a:rPr kumimoji="1" lang="en-US" altLang="ja-JP" dirty="0" smtClean="0"/>
              <a:t>1</a:t>
            </a:r>
            <a:r>
              <a:rPr kumimoji="1" lang="ja-JP" altLang="en-US" dirty="0" smtClean="0"/>
              <a:t>４回回帰その２見本タブにウズラの飲み水の計算例があります．実際の計算は第１４回回帰その２計算用を使います．</a:t>
            </a:r>
            <a:endParaRPr kumimoji="1" lang="en-US" altLang="ja-JP" dirty="0" smtClean="0"/>
          </a:p>
          <a:p>
            <a:r>
              <a:rPr kumimoji="1" lang="ja-JP" altLang="en-US" dirty="0" smtClean="0"/>
              <a:t>指定した</a:t>
            </a:r>
            <a:r>
              <a:rPr kumimoji="1" lang="ja-JP" altLang="en-US" dirty="0" err="1" smtClean="0"/>
              <a:t>ｙ</a:t>
            </a:r>
            <a:r>
              <a:rPr kumimoji="1" lang="en-US" altLang="ja-JP" dirty="0" smtClean="0"/>
              <a:t>(</a:t>
            </a:r>
            <a:r>
              <a:rPr kumimoji="1" lang="ja-JP" altLang="en-US" dirty="0" smtClean="0"/>
              <a:t>逆推定</a:t>
            </a:r>
            <a:r>
              <a:rPr kumimoji="1" lang="en-US" altLang="ja-JP" dirty="0" smtClean="0"/>
              <a:t>)</a:t>
            </a:r>
            <a:r>
              <a:rPr kumimoji="1" lang="ja-JP" altLang="en-US" dirty="0" smtClean="0"/>
              <a:t>に代入するだけで，下の逆推定のところに答えが出ます．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6</a:t>
            </a:fld>
            <a:endParaRPr lang="en-US" altLang="ja-JP"/>
          </a:p>
        </p:txBody>
      </p:sp>
    </p:spTree>
    <p:extLst>
      <p:ext uri="{BB962C8B-B14F-4D97-AF65-F5344CB8AC3E}">
        <p14:creationId xmlns:p14="http://schemas.microsoft.com/office/powerpoint/2010/main" val="403298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逆推定での信頼区間の計算も煩雑です．ここでは専門的すぎるので，逆推定でも右の図のようにして信頼区間を計算できることだけを紹介するにとどめます．統計ソフトを使えば計算できますので，必要なら統計ソフトを使うのがよいでしょう．</a:t>
            </a:r>
            <a:endParaRPr kumimoji="1" lang="en-US" altLang="ja-JP" dirty="0" smtClean="0"/>
          </a:p>
          <a:p>
            <a:r>
              <a:rPr kumimoji="1" lang="ja-JP" altLang="en-US" dirty="0" smtClean="0"/>
              <a:t>現実問題としては，果実の糖度の例でも果実の糖度が望む糖度より高くなる確率を</a:t>
            </a:r>
            <a:r>
              <a:rPr kumimoji="1" lang="en-US" altLang="ja-JP" dirty="0" smtClean="0"/>
              <a:t>95</a:t>
            </a:r>
            <a:r>
              <a:rPr kumimoji="1" lang="ja-JP" altLang="en-US" dirty="0" smtClean="0"/>
              <a:t>％以上にしたいということがあるなら，信頼区間を計算しなければならないことになります．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7</a:t>
            </a:fld>
            <a:endParaRPr lang="en-US" altLang="ja-JP"/>
          </a:p>
        </p:txBody>
      </p:sp>
    </p:spTree>
    <p:extLst>
      <p:ext uri="{BB962C8B-B14F-4D97-AF65-F5344CB8AC3E}">
        <p14:creationId xmlns:p14="http://schemas.microsoft.com/office/powerpoint/2010/main" val="443987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予習は「生物統計学第１３回宿題と第１４回のための予習</a:t>
            </a:r>
            <a:r>
              <a:rPr lang="en-US" altLang="ja-JP" dirty="0" smtClean="0"/>
              <a:t>2013 </a:t>
            </a:r>
            <a:r>
              <a:rPr lang="ja-JP" altLang="en-US" dirty="0" smtClean="0"/>
              <a:t>」の提出用タブ欄問３③に入力して提出してください．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8</a:t>
            </a:fld>
            <a:endParaRPr lang="en-US" altLang="ja-JP"/>
          </a:p>
        </p:txBody>
      </p:sp>
    </p:spTree>
    <p:extLst>
      <p:ext uri="{BB962C8B-B14F-4D97-AF65-F5344CB8AC3E}">
        <p14:creationId xmlns:p14="http://schemas.microsoft.com/office/powerpoint/2010/main" val="65471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55A4DA-6634-47BE-9567-6E3E4EC823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4324DE3-AE79-49D9-A7D9-2DCB19772E0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3271433-6F3E-4F80-9E14-52953FCC607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F4E1B05-485A-4012-9778-5322762A46F7}"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47A4823-2E04-411A-BCB1-A8C6F71ECDA9}"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B7B0BDC-0AFE-4073-8FFA-92D612BD40A7}"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8E8E177-370A-483F-8D2D-4E854C71CAB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1B3B1497-E405-4A9A-BBA0-FFC625EEC9F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3BAEA92-7F4D-4894-B971-7CF09CF299C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F46C3FB-59CB-413A-B199-68DDDD243E4F}"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F4539E-6413-4313-BBC5-9FE4FEE04AE0}"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BD8E8-09E0-4AD0-8FCF-55E79FF269A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wma"/><Relationship Id="rId7" Type="http://schemas.openxmlformats.org/officeDocument/2006/relationships/image" Target="../media/image5.png"/><Relationship Id="rId2" Type="http://schemas.microsoft.com/office/2007/relationships/media" Target="../media/media3.wma"/><Relationship Id="rId1" Type="http://schemas.openxmlformats.org/officeDocument/2006/relationships/tags" Target="../tags/tag1.xml"/><Relationship Id="rId6" Type="http://schemas.openxmlformats.org/officeDocument/2006/relationships/image" Target="../media/image1.emf"/><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4.bin"/><Relationship Id="rId3" Type="http://schemas.openxmlformats.org/officeDocument/2006/relationships/audio" Target="../media/media5.wma"/><Relationship Id="rId7" Type="http://schemas.openxmlformats.org/officeDocument/2006/relationships/oleObject" Target="../embeddings/oleObject1.bin"/><Relationship Id="rId12" Type="http://schemas.openxmlformats.org/officeDocument/2006/relationships/image" Target="../media/image9.wmf"/><Relationship Id="rId2" Type="http://schemas.microsoft.com/office/2007/relationships/media" Target="../media/media5.wma"/><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oleObject" Target="../embeddings/oleObject3.bin"/><Relationship Id="rId5" Type="http://schemas.openxmlformats.org/officeDocument/2006/relationships/notesSlide" Target="../notesSlides/notesSlide5.xml"/><Relationship Id="rId1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oleObject" Target="../embeddings/oleObject2.bin"/><Relationship Id="rId14"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microsoft.com/office/2007/relationships/media" Target="../media/media6.wma"/><Relationship Id="rId7" Type="http://schemas.openxmlformats.org/officeDocument/2006/relationships/image" Target="../media/image13.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notesSlide" Target="../notesSlides/notesSlide6.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audio" Target="../media/media6.wma"/><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3.png"/><Relationship Id="rId2" Type="http://schemas.microsoft.com/office/2007/relationships/media" Target="../media/media7.wma"/><Relationship Id="rId1" Type="http://schemas.openxmlformats.org/officeDocument/2006/relationships/tags" Target="../tags/tag3.xml"/><Relationship Id="rId6" Type="http://schemas.openxmlformats.org/officeDocument/2006/relationships/image" Target="../media/image14.emf"/><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3.png"/><Relationship Id="rId5" Type="http://schemas.openxmlformats.org/officeDocument/2006/relationships/image" Target="../media/image15.em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1026"/>
          <p:cNvSpPr>
            <a:spLocks noGrp="1" noChangeArrowheads="1"/>
          </p:cNvSpPr>
          <p:nvPr>
            <p:ph type="title"/>
          </p:nvPr>
        </p:nvSpPr>
        <p:spPr/>
        <p:txBody>
          <a:bodyPr/>
          <a:lstStyle/>
          <a:p>
            <a:r>
              <a:rPr lang="ja-JP" altLang="en-US"/>
              <a:t>回帰の逆推定</a:t>
            </a:r>
          </a:p>
        </p:txBody>
      </p:sp>
      <p:sp>
        <p:nvSpPr>
          <p:cNvPr id="380931" name="Rectangle 1027"/>
          <p:cNvSpPr>
            <a:spLocks noChangeArrowheads="1"/>
          </p:cNvSpPr>
          <p:nvPr/>
        </p:nvSpPr>
        <p:spPr bwMode="auto">
          <a:xfrm>
            <a:off x="428596" y="857232"/>
            <a:ext cx="8382000" cy="1130246"/>
          </a:xfrm>
          <a:prstGeom prst="rect">
            <a:avLst/>
          </a:prstGeom>
          <a:noFill/>
          <a:ln w="38100">
            <a:noFill/>
            <a:miter lim="800000"/>
            <a:headEnd/>
            <a:tailEnd/>
          </a:ln>
          <a:effectLst/>
        </p:spPr>
        <p:txBody>
          <a:bodyPr>
            <a:spAutoFit/>
          </a:bodyPr>
          <a:lstStyle/>
          <a:p>
            <a:pPr>
              <a:lnSpc>
                <a:spcPct val="150000"/>
              </a:lnSpc>
            </a:pPr>
            <a:r>
              <a:rPr lang="ja-JP" altLang="en-US" dirty="0"/>
              <a:t>独立変数</a:t>
            </a:r>
            <a:r>
              <a:rPr lang="ja-JP" altLang="en-US" dirty="0" err="1"/>
              <a:t>ｘ</a:t>
            </a:r>
            <a:r>
              <a:rPr lang="ja-JP" altLang="en-US" dirty="0"/>
              <a:t>から従属変数</a:t>
            </a:r>
            <a:r>
              <a:rPr lang="ja-JP" altLang="en-US" dirty="0" err="1"/>
              <a:t>ｙ</a:t>
            </a:r>
            <a:r>
              <a:rPr lang="ja-JP" altLang="en-US" dirty="0"/>
              <a:t>を推定・予測するのではなく，従属変数</a:t>
            </a:r>
            <a:r>
              <a:rPr lang="ja-JP" altLang="en-US" dirty="0" err="1"/>
              <a:t>ｙ</a:t>
            </a:r>
            <a:r>
              <a:rPr lang="ja-JP" altLang="en-US" dirty="0"/>
              <a:t>から独立変数</a:t>
            </a:r>
            <a:r>
              <a:rPr lang="ja-JP" altLang="en-US" dirty="0" err="1"/>
              <a:t>ｘ</a:t>
            </a:r>
            <a:r>
              <a:rPr lang="ja-JP" altLang="en-US" dirty="0"/>
              <a:t>を予想したいことがある．</a:t>
            </a:r>
          </a:p>
        </p:txBody>
      </p:sp>
      <p:sp>
        <p:nvSpPr>
          <p:cNvPr id="380934" name="Rectangle 1030"/>
          <p:cNvSpPr>
            <a:spLocks noChangeArrowheads="1"/>
          </p:cNvSpPr>
          <p:nvPr/>
        </p:nvSpPr>
        <p:spPr bwMode="auto">
          <a:xfrm>
            <a:off x="4953000" y="2286000"/>
            <a:ext cx="3678238" cy="457200"/>
          </a:xfrm>
          <a:prstGeom prst="rect">
            <a:avLst/>
          </a:prstGeom>
          <a:noFill/>
          <a:ln w="38100">
            <a:noFill/>
            <a:miter lim="800000"/>
            <a:headEnd/>
            <a:tailEnd/>
          </a:ln>
          <a:effectLst/>
        </p:spPr>
        <p:txBody>
          <a:bodyPr wrap="none">
            <a:spAutoFit/>
          </a:bodyPr>
          <a:lstStyle/>
          <a:p>
            <a:r>
              <a:rPr lang="ja-JP" altLang="en-US"/>
              <a:t>品質を維持できる温度は？</a:t>
            </a:r>
          </a:p>
        </p:txBody>
      </p:sp>
      <p:pic>
        <p:nvPicPr>
          <p:cNvPr id="380936" name="Picture 1032"/>
          <p:cNvPicPr>
            <a:picLocks noChangeAspect="1" noChangeArrowheads="1"/>
          </p:cNvPicPr>
          <p:nvPr/>
        </p:nvPicPr>
        <p:blipFill>
          <a:blip r:embed="rId5" cstate="print"/>
          <a:srcRect/>
          <a:stretch>
            <a:fillRect/>
          </a:stretch>
        </p:blipFill>
        <p:spPr bwMode="auto">
          <a:xfrm>
            <a:off x="5029200" y="2819400"/>
            <a:ext cx="3519488" cy="3646488"/>
          </a:xfrm>
          <a:prstGeom prst="rect">
            <a:avLst/>
          </a:prstGeom>
          <a:solidFill>
            <a:srgbClr val="FFFFFF"/>
          </a:solidFill>
          <a:ln w="38100">
            <a:noFill/>
            <a:miter lim="800000"/>
            <a:headEnd/>
            <a:tailEnd/>
          </a:ln>
          <a:effectLst/>
        </p:spPr>
      </p:pic>
      <p:pic>
        <p:nvPicPr>
          <p:cNvPr id="8" name="図 7"/>
          <p:cNvPicPr/>
          <p:nvPr/>
        </p:nvPicPr>
        <p:blipFill>
          <a:blip r:embed="rId6">
            <a:extLst>
              <a:ext uri="{28A0092B-C50C-407E-A947-70E740481C1C}">
                <a14:useLocalDpi xmlns:a14="http://schemas.microsoft.com/office/drawing/2010/main" val="0"/>
              </a:ext>
            </a:extLst>
          </a:blip>
          <a:srcRect/>
          <a:stretch>
            <a:fillRect/>
          </a:stretch>
        </p:blipFill>
        <p:spPr bwMode="auto">
          <a:xfrm>
            <a:off x="755576" y="2514600"/>
            <a:ext cx="3077821" cy="2714600"/>
          </a:xfrm>
          <a:prstGeom prst="rect">
            <a:avLst/>
          </a:prstGeom>
          <a:noFill/>
          <a:ln>
            <a:noFill/>
          </a:ln>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9336013"/>
      </p:ext>
    </p:extLst>
  </p:cSld>
  <p:clrMapOvr>
    <a:masterClrMapping/>
  </p:clrMapOvr>
  <mc:AlternateContent xmlns:mc="http://schemas.openxmlformats.org/markup-compatibility/2006">
    <mc:Choice xmlns:p14="http://schemas.microsoft.com/office/powerpoint/2010/main" Requires="p14">
      <p:transition spd="slow" p14:dur="2000" advTm="109463"/>
    </mc:Choice>
    <mc:Fallback>
      <p:transition spd="slow" advTm="109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76" x="1162050" y="5054600"/>
          <p14:tracePt t="2676" x="1193800" y="5048250"/>
          <p14:tracePt t="2676" x="1200150" y="5041900"/>
          <p14:tracePt t="3002" x="1212850" y="5035550"/>
          <p14:tracePt t="3011" x="1219200" y="5041900"/>
          <p14:tracePt t="3025" x="1225550" y="5054600"/>
          <p14:tracePt t="3042" x="1231900" y="5060950"/>
          <p14:tracePt t="3054" x="1244600" y="5073650"/>
          <p14:tracePt t="3054" x="1270000" y="5105400"/>
          <p14:tracePt t="3072" x="1289050" y="5118100"/>
          <p14:tracePt t="3072" x="1308100" y="5137150"/>
          <p14:tracePt t="3089" x="1327150" y="5162550"/>
          <p14:tracePt t="3089" x="1352550" y="5181600"/>
          <p14:tracePt t="3106" x="1377950" y="5207000"/>
          <p14:tracePt t="3106" x="1441450" y="5264150"/>
          <p14:tracePt t="3123" x="1473200" y="5302250"/>
          <p14:tracePt t="3123" x="1511300" y="5334000"/>
          <p14:tracePt t="3139" x="1543050" y="5365750"/>
          <p14:tracePt t="3139" x="1581150" y="5397500"/>
          <p14:tracePt t="3157" x="1625600" y="5429250"/>
          <p14:tracePt t="3157" x="1663700" y="5461000"/>
          <p14:tracePt t="3174" x="1708150" y="5492750"/>
          <p14:tracePt t="3174" x="1746250" y="5524500"/>
          <p14:tracePt t="3190" x="1835150" y="5588000"/>
          <p14:tracePt t="3190" x="1879600" y="5619750"/>
          <p14:tracePt t="3206" x="1924050" y="5651500"/>
          <p14:tracePt t="3206" x="1968500" y="5689600"/>
          <p14:tracePt t="3223" x="2012950" y="5721350"/>
          <p14:tracePt t="3223" x="2051050" y="5759450"/>
          <p14:tracePt t="3223" x="2089150" y="5797550"/>
          <p14:tracePt t="3242" x="2133600" y="5835650"/>
          <p14:tracePt t="3254" x="2165350" y="5867400"/>
          <p14:tracePt t="3254" x="2235200" y="5924550"/>
          <p14:tracePt t="3275" x="2266950" y="5949950"/>
          <p14:tracePt t="3275" x="2298700" y="5975350"/>
          <p14:tracePt t="3290" x="2330450" y="5994400"/>
          <p14:tracePt t="3290" x="2362200" y="6013450"/>
          <p14:tracePt t="3306" x="2393950" y="6026150"/>
          <p14:tracePt t="3306" x="2425700" y="6045200"/>
          <p14:tracePt t="3323" x="2451100" y="6064250"/>
          <p14:tracePt t="3323" x="2482850" y="6083300"/>
          <p14:tracePt t="3323" x="2508250" y="6096000"/>
          <p14:tracePt t="3342" x="2533650" y="6115050"/>
          <p14:tracePt t="3354" x="2565400" y="6134100"/>
          <p14:tracePt t="3354" x="2616200" y="6159500"/>
          <p14:tracePt t="3373" x="2641600" y="6172200"/>
          <p14:tracePt t="3373" x="2667000" y="6184900"/>
          <p14:tracePt t="3390" x="2692400" y="6197600"/>
          <p14:tracePt t="3390" x="2711450" y="6203950"/>
          <p14:tracePt t="3407" x="2736850" y="6203950"/>
          <p14:tracePt t="3407" x="2768600" y="6216650"/>
          <p14:tracePt t="3424" x="2787650" y="6216650"/>
          <p14:tracePt t="3424" x="2800350" y="6223000"/>
          <p14:tracePt t="3440" x="2813050" y="6223000"/>
          <p14:tracePt t="3440" x="2819400" y="6223000"/>
          <p14:tracePt t="3457" x="2832100" y="6223000"/>
          <p14:tracePt t="3457" x="2838450" y="6223000"/>
          <p14:tracePt t="3473" x="2844800" y="6223000"/>
          <p14:tracePt t="3473" x="2857500" y="6229350"/>
          <p14:tracePt t="3491" x="2863850" y="6223000"/>
          <p14:tracePt t="3505" x="2870200" y="6223000"/>
          <p14:tracePt t="3522" x="2876550" y="6229350"/>
          <p14:tracePt t="3539" x="2882900" y="6229350"/>
          <p14:tracePt t="3556" x="2889250" y="6229350"/>
          <p14:tracePt t="3572" x="2895600" y="6235700"/>
          <p14:tracePt t="3572" x="2895600" y="6229350"/>
          <p14:tracePt t="3591" x="2895600" y="6235700"/>
          <p14:tracePt t="3606" x="2895600" y="6242050"/>
          <p14:tracePt t="3622" x="2895600" y="6248400"/>
          <p14:tracePt t="3642" x="2889250" y="6242050"/>
          <p14:tracePt t="3670" x="2882900" y="6235700"/>
          <p14:tracePt t="3702" x="2876550" y="6235700"/>
          <p14:tracePt t="3721" x="2870200" y="6235700"/>
          <p14:tracePt t="3754" x="2870200" y="6242050"/>
          <p14:tracePt t="3781" x="2863850" y="6248400"/>
          <p14:tracePt t="3805" x="2857500" y="6254750"/>
          <p14:tracePt t="3821" x="2851150" y="6254750"/>
          <p14:tracePt t="3842" x="2851150" y="6261100"/>
          <p14:tracePt t="3873" x="2844800" y="6267450"/>
          <p14:tracePt t="3898" x="2838450" y="6267450"/>
          <p14:tracePt t="3909" x="2832100" y="6273800"/>
          <p14:tracePt t="3926" x="2825750" y="6280150"/>
          <p14:tracePt t="3958" x="2832100" y="6273800"/>
          <p14:tracePt t="3994" x="2838450" y="6273800"/>
          <p14:tracePt t="4022" x="2844800" y="6273800"/>
          <p14:tracePt t="4046" x="2851150" y="6280150"/>
          <p14:tracePt t="4062" x="2857500" y="6280150"/>
          <p14:tracePt t="4078" x="2863850" y="6273800"/>
          <p14:tracePt t="4089" x="2870200" y="6280150"/>
          <p14:tracePt t="4106" x="2876550" y="6273800"/>
          <p14:tracePt t="4121" x="2876550" y="6280150"/>
          <p14:tracePt t="4142" x="2870200" y="6286500"/>
          <p14:tracePt t="4166" x="2863850" y="6299200"/>
          <p14:tracePt t="4181" x="2857500" y="6299200"/>
          <p14:tracePt t="4189" x="2851150" y="6305550"/>
          <p14:tracePt t="4198" x="2844800" y="6311900"/>
          <p14:tracePt t="4210" x="2832100" y="6324600"/>
          <p14:tracePt t="4234" x="2806700" y="6330950"/>
          <p14:tracePt t="4270" x="2787650" y="6337300"/>
          <p14:tracePt t="4330" x="2774950" y="6330950"/>
          <p14:tracePt t="4382" x="2774950" y="6324600"/>
          <p14:tracePt t="4414" x="2781300" y="6318250"/>
          <p14:tracePt t="4450" x="2781300" y="6324600"/>
          <p14:tracePt t="4541" x="2787650" y="6330950"/>
          <p14:tracePt t="4610" x="2794000" y="6318250"/>
          <p14:tracePt t="4662" x="2800350" y="6318250"/>
          <p14:tracePt t="4690" x="2806700" y="6311900"/>
          <p14:tracePt t="4722" x="2806700" y="6305550"/>
          <p14:tracePt t="4730" x="2806700" y="6330950"/>
          <p14:tracePt t="4809" x="2800350" y="6350000"/>
          <p14:tracePt t="4858" x="2794000" y="6375400"/>
          <p14:tracePt t="5864" x="2768600" y="6381750"/>
          <p14:tracePt t="6178" x="2768600" y="6362700"/>
          <p14:tracePt t="6498" x="2755900" y="6350000"/>
          <p14:tracePt t="6671" x="2762250" y="6343650"/>
          <p14:tracePt t="7423" x="2768600" y="6324600"/>
          <p14:tracePt t="7475" x="2768600" y="6330950"/>
          <p14:tracePt t="7490" x="2768600" y="6343650"/>
          <p14:tracePt t="7646" x="2768600" y="6337300"/>
          <p14:tracePt t="7654" x="2768600" y="6330950"/>
          <p14:tracePt t="7674" x="2774950" y="6324600"/>
          <p14:tracePt t="7766" x="2774950" y="6318250"/>
          <p14:tracePt t="7783" x="2774950" y="6311900"/>
          <p14:tracePt t="7791" x="2774950" y="6318250"/>
          <p14:tracePt t="7910" x="2774950" y="6311900"/>
          <p14:tracePt t="7963" x="2774950" y="6299200"/>
          <p14:tracePt t="7982" x="2774950" y="6292850"/>
          <p14:tracePt t="7991" x="2774950" y="6299200"/>
          <p14:tracePt t="8035" x="2774950" y="6305550"/>
          <p14:tracePt t="8042" x="2774950" y="6318250"/>
          <p14:tracePt t="8059" x="2781300" y="6311900"/>
          <p14:tracePt t="8151" x="2781300" y="6305550"/>
          <p14:tracePt t="8179" x="2781300" y="6311900"/>
          <p14:tracePt t="8203" x="2781300" y="6299200"/>
          <p14:tracePt t="8254" x="2781300" y="6305550"/>
          <p14:tracePt t="8314" x="2781300" y="6311900"/>
          <p14:tracePt t="8331" x="2774950" y="6324600"/>
          <p14:tracePt t="8367" x="2774950" y="6318250"/>
          <p14:tracePt t="8391" x="2774950" y="6311900"/>
          <p14:tracePt t="8402" x="2774950" y="6305550"/>
          <p14:tracePt t="8419" x="2774950" y="6318250"/>
          <p14:tracePt t="8471" x="2774950" y="6311900"/>
          <p14:tracePt t="8563" x="2774950" y="6305550"/>
          <p14:tracePt t="8571" x="2774950" y="6311900"/>
          <p14:tracePt t="8591" x="2781300" y="6324600"/>
          <p14:tracePt t="8635" x="2774950" y="6318250"/>
          <p14:tracePt t="8651" x="2774950" y="6324600"/>
          <p14:tracePt t="8787" x="2768600" y="6318250"/>
          <p14:tracePt t="8803" x="2774950" y="6324600"/>
          <p14:tracePt t="8872" x="2774950" y="6318250"/>
          <p14:tracePt t="8879" x="2774950" y="6311900"/>
          <p14:tracePt t="8899" x="2774950" y="6318250"/>
          <p14:tracePt t="8967" x="2774950" y="6324600"/>
          <p14:tracePt t="9035" x="2768600" y="6324600"/>
          <p14:tracePt t="9095" x="2774950" y="6318250"/>
          <p14:tracePt t="9172" x="2768600" y="6343650"/>
          <p14:tracePt t="9231" x="2768600" y="6337300"/>
          <p14:tracePt t="9266" x="2768600" y="6343650"/>
          <p14:tracePt t="9439" x="2762250" y="6350000"/>
          <p14:tracePt t="9522" x="2762250" y="6343650"/>
          <p14:tracePt t="9534" x="2762250" y="6337300"/>
          <p14:tracePt t="9558" x="2762250" y="6356350"/>
          <p14:tracePt t="9771" x="2762250" y="6343650"/>
          <p14:tracePt t="10271" x="2762250" y="6337300"/>
          <p14:tracePt t="10323" x="2762250" y="6330950"/>
          <p14:tracePt t="10363" x="2762250" y="6324600"/>
          <p14:tracePt t="10375" x="2755900" y="6324600"/>
          <p14:tracePt t="10407" x="2755900" y="6318250"/>
          <p14:tracePt t="10432" x="2755900" y="6305550"/>
          <p14:tracePt t="10443" x="2755900" y="6299200"/>
          <p14:tracePt t="10475" x="2755900" y="6292850"/>
          <p14:tracePt t="10483" x="2749550" y="6254750"/>
          <p14:tracePt t="12708" x="2794000" y="4978400"/>
          <p14:tracePt t="12708" x="2800350" y="4933950"/>
          <p14:tracePt t="12725" x="2806700" y="4876800"/>
          <p14:tracePt t="12737" x="2819400" y="4806950"/>
          <p14:tracePt t="12737" x="2857500" y="4629150"/>
          <p14:tracePt t="12756" x="2876550" y="4521200"/>
          <p14:tracePt t="12756" x="2895600" y="4413250"/>
          <p14:tracePt t="12772" x="2914650" y="4305300"/>
          <p14:tracePt t="12772" x="2933700" y="4184650"/>
          <p14:tracePt t="12789" x="2946400" y="4064000"/>
          <p14:tracePt t="12789" x="2952750" y="3943350"/>
          <p14:tracePt t="12789" x="2952750" y="3816350"/>
          <p14:tracePt t="12809" x="2952750" y="3689350"/>
          <p14:tracePt t="12809" x="2946400" y="3562350"/>
          <p14:tracePt t="12823" x="2940050" y="3441700"/>
          <p14:tracePt t="12823" x="2933700" y="3327400"/>
          <p14:tracePt t="12839" x="2927350" y="3225800"/>
          <p14:tracePt t="12839" x="2921000" y="3136900"/>
          <p14:tracePt t="12856" x="2921000" y="3048000"/>
          <p14:tracePt t="12856" x="2908300" y="2895600"/>
          <p14:tracePt t="12874" x="2895600" y="2819400"/>
          <p14:tracePt t="12874" x="2882900" y="2743200"/>
          <p14:tracePt t="12889" x="2863850" y="2667000"/>
          <p14:tracePt t="12889" x="2844800" y="2578100"/>
          <p14:tracePt t="12906" x="2825750" y="2495550"/>
          <p14:tracePt t="12906" x="2806700" y="2406650"/>
          <p14:tracePt t="12923" x="2781300" y="2324100"/>
          <p14:tracePt t="12923" x="2711450" y="2171700"/>
          <p14:tracePt t="12940" x="2673350" y="2114550"/>
          <p14:tracePt t="12940" x="2635250" y="2063750"/>
          <p14:tracePt t="12957" x="2584450" y="2032000"/>
          <p14:tracePt t="12957" x="2533650" y="2006600"/>
          <p14:tracePt t="12973" x="2470150" y="1993900"/>
          <p14:tracePt t="12973" x="2406650" y="1981200"/>
          <p14:tracePt t="12973" x="2343150" y="1974850"/>
          <p14:tracePt t="12993" x="2286000" y="1974850"/>
          <p14:tracePt t="13005" x="2222500" y="1968500"/>
          <p14:tracePt t="13005" x="2095500" y="1962150"/>
          <p14:tracePt t="13024" x="2038350" y="1962150"/>
          <p14:tracePt t="13024" x="1981200" y="1955800"/>
          <p14:tracePt t="13040" x="1930400" y="1955800"/>
          <p14:tracePt t="13040" x="1879600" y="1955800"/>
          <p14:tracePt t="13057" x="1828800" y="1955800"/>
          <p14:tracePt t="13057" x="1784350" y="1955800"/>
          <p14:tracePt t="13074" x="1746250" y="1955800"/>
          <p14:tracePt t="13074" x="1708150" y="1962150"/>
          <p14:tracePt t="13074" x="1676400" y="1962150"/>
          <p14:tracePt t="13093" x="1644650" y="1962150"/>
          <p14:tracePt t="13105" x="1619250" y="1955800"/>
          <p14:tracePt t="13105" x="1587500" y="1949450"/>
          <p14:tracePt t="13123" x="1574800" y="1943100"/>
          <p14:tracePt t="13123" x="1562100" y="1930400"/>
          <p14:tracePt t="13140" x="1555750" y="1911350"/>
          <p14:tracePt t="13140" x="1549400" y="1892300"/>
          <p14:tracePt t="13140" x="1549400" y="1873250"/>
          <p14:tracePt t="13161" x="1549400" y="1847850"/>
          <p14:tracePt t="13161" x="1549400" y="1822450"/>
          <p14:tracePt t="13174" x="1549400" y="1797050"/>
          <p14:tracePt t="13174" x="1555750" y="1771650"/>
          <p14:tracePt t="13191" x="1555750" y="1746250"/>
          <p14:tracePt t="13191" x="1562100" y="1720850"/>
          <p14:tracePt t="13207" x="1562100" y="1695450"/>
          <p14:tracePt t="13207" x="1568450" y="1676400"/>
          <p14:tracePt t="13224" x="1574800" y="1657350"/>
          <p14:tracePt t="13224" x="1574800" y="1625600"/>
          <p14:tracePt t="13241" x="1574800" y="1612900"/>
          <p14:tracePt t="13241" x="1568450" y="1600200"/>
          <p14:tracePt t="13258" x="1562100" y="1587500"/>
          <p14:tracePt t="13258" x="1549400" y="1574800"/>
          <p14:tracePt t="13274" x="1536700" y="1568450"/>
          <p14:tracePt t="13274" x="1517650" y="1549400"/>
          <p14:tracePt t="13274" x="1492250" y="1536700"/>
          <p14:tracePt t="13293" x="1460500" y="1517650"/>
          <p14:tracePt t="13293" x="1435100" y="1498600"/>
          <p14:tracePt t="13308" x="1403350" y="1473200"/>
          <p14:tracePt t="13308" x="1365250" y="1454150"/>
          <p14:tracePt t="13325" x="1333500" y="1428750"/>
          <p14:tracePt t="13325" x="1295400" y="1403350"/>
          <p14:tracePt t="13341" x="1263650" y="1377950"/>
          <p14:tracePt t="13341" x="1231900" y="1352550"/>
          <p14:tracePt t="13341" x="1206500" y="1320800"/>
          <p14:tracePt t="13360" x="1174750" y="1289050"/>
          <p14:tracePt t="13373" x="1155700" y="1257300"/>
          <p14:tracePt t="13373" x="1117600" y="1187450"/>
          <p14:tracePt t="13393" x="1111250" y="1143000"/>
          <p14:tracePt t="13393" x="1104900" y="1098550"/>
          <p14:tracePt t="13408" x="1111250" y="1054100"/>
          <p14:tracePt t="13408" x="1117600" y="1009650"/>
          <p14:tracePt t="13425" x="1136650" y="965200"/>
          <p14:tracePt t="13425" x="1162050" y="927100"/>
          <p14:tracePt t="13442" x="1187450" y="889000"/>
          <p14:tracePt t="13442" x="1225550" y="850900"/>
          <p14:tracePt t="13442" x="1270000" y="819150"/>
          <p14:tracePt t="13461" x="1314450" y="800100"/>
          <p14:tracePt t="13461" x="1365250" y="781050"/>
          <p14:tracePt t="13475" x="1422400" y="762000"/>
          <p14:tracePt t="13475" x="1479550" y="749300"/>
          <p14:tracePt t="13492" x="1536700" y="749300"/>
          <p14:tracePt t="13492" x="1593850" y="749300"/>
          <p14:tracePt t="13508" x="1651000" y="755650"/>
          <p14:tracePt t="13508" x="1708150" y="774700"/>
          <p14:tracePt t="13525" x="1765300" y="793750"/>
          <p14:tracePt t="13525" x="1866900" y="857250"/>
          <p14:tracePt t="13542" x="1917700" y="901700"/>
          <p14:tracePt t="13542" x="1962150" y="946150"/>
          <p14:tracePt t="13559" x="1993900" y="1003300"/>
          <p14:tracePt t="13559" x="2025650" y="1060450"/>
          <p14:tracePt t="13576" x="2051050" y="1117600"/>
          <p14:tracePt t="13576" x="2070100" y="1225550"/>
          <p14:tracePt t="13593" x="2070100" y="1282700"/>
          <p14:tracePt t="13593" x="2057400" y="1327150"/>
          <p14:tracePt t="13609" x="2044700" y="1371600"/>
          <p14:tracePt t="13609" x="2019300" y="1409700"/>
          <p14:tracePt t="13626" x="2000250" y="1441450"/>
          <p14:tracePt t="13626" x="1968500" y="1466850"/>
          <p14:tracePt t="13642" x="1943100" y="1492250"/>
          <p14:tracePt t="13642" x="1911350" y="1517650"/>
          <p14:tracePt t="13642" x="1885950" y="1536700"/>
          <p14:tracePt t="13662" x="1854200" y="1549400"/>
          <p14:tracePt t="13662" x="1828800" y="1568450"/>
          <p14:tracePt t="13676" x="1809750" y="1581150"/>
          <p14:tracePt t="13676" x="1790700" y="1593850"/>
          <p14:tracePt t="13693" x="1778000" y="1606550"/>
          <p14:tracePt t="13693" x="1765300" y="1612900"/>
          <p14:tracePt t="13709" x="1752600" y="1619250"/>
          <p14:tracePt t="13709" x="1752600" y="1625600"/>
          <p14:tracePt t="13726" x="1758950" y="1631950"/>
          <p14:tracePt t="13741" x="1771650" y="1631950"/>
          <p14:tracePt t="13741" x="1784350" y="1625600"/>
          <p14:tracePt t="13741" x="1803400" y="1619250"/>
          <p14:tracePt t="13762" x="1828800" y="1612900"/>
          <p14:tracePt t="13762" x="1854200" y="1606550"/>
          <p14:tracePt t="13776" x="1885950" y="1593850"/>
          <p14:tracePt t="13776" x="1911350" y="1587500"/>
          <p14:tracePt t="13793" x="1949450" y="1574800"/>
          <p14:tracePt t="13793" x="1981200" y="1562100"/>
          <p14:tracePt t="13810" x="2012950" y="1555750"/>
          <p14:tracePt t="13810" x="2044700" y="1543050"/>
          <p14:tracePt t="13810" x="2076450" y="1530350"/>
          <p14:tracePt t="13828" x="2108200" y="1524000"/>
          <p14:tracePt t="13828" x="2133600" y="1511300"/>
          <p14:tracePt t="13843" x="2159000" y="1504950"/>
          <p14:tracePt t="13843" x="2190750" y="1498600"/>
          <p14:tracePt t="13860" x="2209800" y="1492250"/>
          <p14:tracePt t="13860" x="2235200" y="1485900"/>
          <p14:tracePt t="13877" x="2254250" y="1485900"/>
          <p14:tracePt t="13877" x="2298700" y="1479550"/>
          <p14:tracePt t="13894" x="2311400" y="1479550"/>
          <p14:tracePt t="13894" x="2330450" y="1479550"/>
          <p14:tracePt t="13910" x="2343150" y="1479550"/>
          <p14:tracePt t="13910" x="2362200" y="1479550"/>
          <p14:tracePt t="13926" x="2374900" y="1485900"/>
          <p14:tracePt t="13926" x="2387600" y="1485900"/>
          <p14:tracePt t="13943" x="2400300" y="1492250"/>
          <p14:tracePt t="13943" x="2419350" y="1498600"/>
          <p14:tracePt t="13961" x="2432050" y="1498600"/>
          <p14:tracePt t="13961" x="2444750" y="1498600"/>
          <p14:tracePt t="13977" x="2457450" y="1498600"/>
          <p14:tracePt t="13977" x="2476500" y="1498600"/>
          <p14:tracePt t="13994" x="2495550" y="1498600"/>
          <p14:tracePt t="13994" x="2520950" y="1498600"/>
          <p14:tracePt t="13994" x="2546350" y="1492250"/>
          <p14:tracePt t="14013" x="2578100" y="1492250"/>
          <p14:tracePt t="14025" x="2616200" y="1485900"/>
          <p14:tracePt t="14025" x="2654300" y="1485900"/>
          <p14:tracePt t="14045" x="2743200" y="1479550"/>
          <p14:tracePt t="14045" x="2787650" y="1485900"/>
          <p14:tracePt t="14061" x="2838450" y="1485900"/>
          <p14:tracePt t="14061" x="2889250" y="1485900"/>
          <p14:tracePt t="14077" x="2940050" y="1492250"/>
          <p14:tracePt t="14077" x="2997200" y="1492250"/>
          <p14:tracePt t="14077" x="3048000" y="1492250"/>
          <p14:tracePt t="14096" x="3092450" y="1492250"/>
          <p14:tracePt t="14109" x="3143250" y="1492250"/>
          <p14:tracePt t="14109" x="3181350" y="1485900"/>
          <p14:tracePt t="14109" x="3219450" y="1485900"/>
          <p14:tracePt t="14130" x="3257550" y="1479550"/>
          <p14:tracePt t="14130" x="3289300" y="1473200"/>
          <p14:tracePt t="14144" x="3314700" y="1473200"/>
          <p14:tracePt t="14144" x="3340100" y="1466850"/>
          <p14:tracePt t="14144" x="3359150" y="1466850"/>
          <p14:tracePt t="14164" x="3371850" y="1460500"/>
          <p14:tracePt t="14175" x="3384550" y="1460500"/>
          <p14:tracePt t="14175" x="3390900" y="1447800"/>
          <p14:tracePt t="14194" x="3384550" y="1454150"/>
          <p14:tracePt t="14232" x="3378200" y="1460500"/>
          <p14:tracePt t="14240" x="3371850" y="1460500"/>
          <p14:tracePt t="14248" x="3365500" y="1466850"/>
          <p14:tracePt t="14248" x="3359150" y="1473200"/>
          <p14:tracePt t="14261" x="3359150" y="1479550"/>
          <p14:tracePt t="14276" x="3352800" y="1485900"/>
          <p14:tracePt t="14293" x="3359150" y="1485900"/>
          <p14:tracePt t="14320" x="3365500" y="1479550"/>
          <p14:tracePt t="14336" x="3371850" y="1473200"/>
          <p14:tracePt t="14352" x="3378200" y="1466850"/>
          <p14:tracePt t="14368" x="3384550" y="1466850"/>
          <p14:tracePt t="14376" x="3390900" y="1466850"/>
          <p14:tracePt t="14393" x="3397250" y="1466850"/>
          <p14:tracePt t="14410" x="3403600" y="1466850"/>
          <p14:tracePt t="14427" x="3409950" y="1473200"/>
          <p14:tracePt t="14443" x="3409950" y="1479550"/>
          <p14:tracePt t="14460" x="3409950" y="1485900"/>
          <p14:tracePt t="14477" x="3409950" y="1492250"/>
          <p14:tracePt t="14477" x="3409950" y="1498600"/>
          <p14:tracePt t="14495" x="3409950" y="1504950"/>
          <p14:tracePt t="14516" x="3416300" y="1511300"/>
          <p14:tracePt t="14560" x="3422650" y="1504950"/>
          <p14:tracePt t="14576" x="3429000" y="1504950"/>
          <p14:tracePt t="14592" x="3429000" y="1511300"/>
          <p14:tracePt t="14600" x="3435350" y="1517650"/>
          <p14:tracePt t="14652" x="3441700" y="1517650"/>
          <p14:tracePt t="14680" x="3448050" y="1517650"/>
          <p14:tracePt t="14696" x="3448050" y="1524000"/>
          <p14:tracePt t="14720" x="3448050" y="1530350"/>
          <p14:tracePt t="14748" x="3435350" y="1530350"/>
          <p14:tracePt t="14764" x="3429000" y="1530350"/>
          <p14:tracePt t="14780" x="3422650" y="1530350"/>
          <p14:tracePt t="14788" x="3416300" y="1530350"/>
          <p14:tracePt t="14795" x="3403600" y="1530350"/>
          <p14:tracePt t="14795" x="3397250" y="1530350"/>
          <p14:tracePt t="14813" x="3384550" y="1530350"/>
          <p14:tracePt t="14813" x="3371850" y="1524000"/>
          <p14:tracePt t="14830" x="3359150" y="1524000"/>
          <p14:tracePt t="14830" x="3340100" y="1517650"/>
          <p14:tracePt t="14830" x="3321050" y="1517650"/>
          <p14:tracePt t="14849" x="3295650" y="1511300"/>
          <p14:tracePt t="14849" x="3270250" y="1504950"/>
          <p14:tracePt t="14863" x="3244850" y="1504950"/>
          <p14:tracePt t="14863" x="3219450" y="1498600"/>
          <p14:tracePt t="14880" x="3194050" y="1492250"/>
          <p14:tracePt t="14880" x="3175000" y="1485900"/>
          <p14:tracePt t="14896" x="3149600" y="1473200"/>
          <p14:tracePt t="14896" x="3111500" y="1454150"/>
          <p14:tracePt t="14914" x="3098800" y="1435100"/>
          <p14:tracePt t="14914" x="3086100" y="1416050"/>
          <p14:tracePt t="14930" x="3079750" y="1397000"/>
          <p14:tracePt t="14930" x="3073400" y="1371600"/>
          <p14:tracePt t="14947" x="3067050" y="1352550"/>
          <p14:tracePt t="14947" x="3067050" y="1327150"/>
          <p14:tracePt t="14963" x="3073400" y="1295400"/>
          <p14:tracePt t="14963" x="3086100" y="1231900"/>
          <p14:tracePt t="14982" x="3098800" y="1200150"/>
          <p14:tracePt t="14982" x="3111500" y="1168400"/>
          <p14:tracePt t="14997" x="3130550" y="1130300"/>
          <p14:tracePt t="14997" x="3155950" y="1092200"/>
          <p14:tracePt t="15013" x="3175000" y="1054100"/>
          <p14:tracePt t="15013" x="3200400" y="1016000"/>
          <p14:tracePt t="15233" x="3790950" y="1409700"/>
          <p14:tracePt t="15241" x="3784600" y="1416050"/>
          <p14:tracePt t="15249" x="3771900" y="1422400"/>
          <p14:tracePt t="15249" x="3759200" y="1435100"/>
          <p14:tracePt t="15265" x="3746500" y="1447800"/>
          <p14:tracePt t="15265" x="3727450" y="1460500"/>
          <p14:tracePt t="15281" x="3708400" y="1479550"/>
          <p14:tracePt t="15281" x="3689350" y="1492250"/>
          <p14:tracePt t="15298" x="3670300" y="1504950"/>
          <p14:tracePt t="15298" x="3657600" y="1511300"/>
          <p14:tracePt t="15298" x="3638550" y="1524000"/>
          <p14:tracePt t="15317" x="3619500" y="1536700"/>
          <p14:tracePt t="15317" x="3600450" y="1543050"/>
          <p14:tracePt t="15331" x="3587750" y="1549400"/>
          <p14:tracePt t="15331" x="3568700" y="1555750"/>
          <p14:tracePt t="15348" x="3562350" y="1562100"/>
          <p14:tracePt t="15348" x="3549650" y="1555750"/>
          <p14:tracePt t="15365" x="3536950" y="1543050"/>
          <p14:tracePt t="15492" x="3530600" y="1543050"/>
          <p14:tracePt t="15520" x="3524250" y="1543050"/>
          <p14:tracePt t="15536" x="3517900" y="1543050"/>
          <p14:tracePt t="15544" x="3511550" y="1549400"/>
          <p14:tracePt t="15552" x="3505200" y="1549400"/>
          <p14:tracePt t="15564" x="3498850" y="1549400"/>
          <p14:tracePt t="15564" x="3486150" y="1549400"/>
          <p14:tracePt t="15582" x="3479800" y="1555750"/>
          <p14:tracePt t="15597" x="3473450" y="1555750"/>
          <p14:tracePt t="15597" x="3467100" y="1555750"/>
          <p14:tracePt t="15616" x="3460750" y="1555750"/>
          <p14:tracePt t="15631" x="3454400" y="1562100"/>
          <p14:tracePt t="15648" x="3454400" y="1555750"/>
          <p14:tracePt t="15680" x="3460750" y="1555750"/>
          <p14:tracePt t="15701" x="3460750" y="1549400"/>
          <p14:tracePt t="15717" x="3467100" y="1543050"/>
          <p14:tracePt t="15740" x="3473450" y="1536700"/>
          <p14:tracePt t="15761" x="3479800" y="1543050"/>
          <p14:tracePt t="15777" x="3486150" y="1536700"/>
          <p14:tracePt t="15800" x="3492500" y="1536700"/>
          <p14:tracePt t="15873" x="3498850" y="1530350"/>
          <p14:tracePt t="15880" x="3498850" y="1524000"/>
          <p14:tracePt t="15896" x="3511550" y="1517650"/>
          <p14:tracePt t="15920" x="3511550" y="1511300"/>
          <p14:tracePt t="15929" x="3517900" y="1511300"/>
          <p14:tracePt t="15940" x="3524250" y="1504950"/>
          <p14:tracePt t="15956" x="3530600" y="1498600"/>
          <p14:tracePt t="15965" x="3536950" y="1504950"/>
          <p14:tracePt t="15965" x="3543300" y="1498600"/>
          <p14:tracePt t="15984" x="3549650" y="1498600"/>
          <p14:tracePt t="15984" x="3568700" y="1492250"/>
          <p14:tracePt t="16001" x="3575050" y="1492250"/>
          <p14:tracePt t="16001" x="3587750" y="1485900"/>
          <p14:tracePt t="16018" x="3606800" y="1479550"/>
          <p14:tracePt t="16018" x="3619500" y="1473200"/>
          <p14:tracePt t="16034" x="3638550" y="1473200"/>
          <p14:tracePt t="16034" x="3663950" y="1466850"/>
          <p14:tracePt t="16034" x="3683000" y="1466850"/>
          <p14:tracePt t="16053" x="3702050" y="1466850"/>
          <p14:tracePt t="16065" x="3727450" y="1460500"/>
          <p14:tracePt t="16065" x="3784600" y="1460500"/>
          <p14:tracePt t="16085" x="3803650" y="1466850"/>
          <p14:tracePt t="16085" x="3822700" y="1460500"/>
          <p14:tracePt t="16101" x="3848100" y="1460500"/>
          <p14:tracePt t="16101" x="3867150" y="1454150"/>
          <p14:tracePt t="16118" x="3886200" y="1454150"/>
          <p14:tracePt t="16118" x="3898900" y="1454150"/>
          <p14:tracePt t="16135" x="3911600" y="1447800"/>
          <p14:tracePt t="16149" x="3924300" y="1447800"/>
          <p14:tracePt t="16166" x="3898900" y="1447800"/>
          <p14:tracePt t="16166" x="3905250" y="1447800"/>
          <p14:tracePt t="16185" x="3911600" y="1454150"/>
          <p14:tracePt t="16185" x="3917950" y="1454150"/>
          <p14:tracePt t="16201" x="3924300" y="1454150"/>
          <p14:tracePt t="16216" x="3924300" y="1460500"/>
          <p14:tracePt t="16216" x="3962400" y="1460500"/>
          <p14:tracePt t="16234" x="3956050" y="1460500"/>
          <p14:tracePt t="16257" x="3949700" y="1466850"/>
          <p14:tracePt t="16273" x="3943350" y="1466850"/>
          <p14:tracePt t="16301" x="3943350" y="1460500"/>
          <p14:tracePt t="16332" x="3949700" y="1454150"/>
          <p14:tracePt t="16376" x="3956050" y="1447800"/>
          <p14:tracePt t="16400" x="3949700" y="1447800"/>
          <p14:tracePt t="16461" x="3949700" y="1441450"/>
          <p14:tracePt t="16497" x="3949700" y="1447800"/>
          <p14:tracePt t="16520" x="3917950" y="1441450"/>
          <p14:tracePt t="16625" x="3924300" y="1441450"/>
          <p14:tracePt t="16632" x="3930650" y="1435100"/>
          <p14:tracePt t="16641" x="3937000" y="1428750"/>
          <p14:tracePt t="16641" x="3949700" y="1422400"/>
          <p14:tracePt t="16653" x="3956050" y="1422400"/>
          <p14:tracePt t="16653" x="3975100" y="1416050"/>
          <p14:tracePt t="16670" x="3987800" y="1416050"/>
          <p14:tracePt t="16670" x="4032250" y="1409700"/>
          <p14:tracePt t="16686" x="4044950" y="1409700"/>
          <p14:tracePt t="16686" x="4064000" y="1409700"/>
          <p14:tracePt t="16703" x="4076700" y="1409700"/>
          <p14:tracePt t="16703" x="4121150" y="1403350"/>
          <p14:tracePt t="16722" x="4140200" y="1397000"/>
          <p14:tracePt t="16734" x="4159250" y="1390650"/>
          <p14:tracePt t="16734" x="4210050" y="1384300"/>
          <p14:tracePt t="16753" x="4235450" y="1384300"/>
          <p14:tracePt t="16753" x="4267200" y="1377950"/>
          <p14:tracePt t="16770" x="4292600" y="1377950"/>
          <p14:tracePt t="16770" x="4324350" y="1377950"/>
          <p14:tracePt t="17065" x="5276850" y="1454150"/>
          <p14:tracePt t="17081" x="5276850" y="1460500"/>
          <p14:tracePt t="17089" x="5283200" y="1473200"/>
          <p14:tracePt t="17105" x="5289550" y="1479550"/>
          <p14:tracePt t="17119" x="5295900" y="1492250"/>
          <p14:tracePt t="17119" x="5302250" y="1498600"/>
          <p14:tracePt t="17138" x="5308600" y="1504950"/>
          <p14:tracePt t="17138" x="5314950" y="1504950"/>
          <p14:tracePt t="17138" x="5327650" y="1511300"/>
          <p14:tracePt t="17158" x="5340350" y="1511300"/>
          <p14:tracePt t="17169" x="5353050" y="1517650"/>
          <p14:tracePt t="17169" x="5391150" y="1517650"/>
          <p14:tracePt t="17188" x="5410200" y="1517650"/>
          <p14:tracePt t="17188" x="5435600" y="1517650"/>
          <p14:tracePt t="17206" x="5461000" y="1524000"/>
          <p14:tracePt t="17206" x="5492750" y="1517650"/>
          <p14:tracePt t="17222" x="5518150" y="1517650"/>
          <p14:tracePt t="17222" x="5588000" y="1511300"/>
          <p14:tracePt t="17238" x="5619750" y="1504950"/>
          <p14:tracePt t="17238" x="5651500" y="1504950"/>
          <p14:tracePt t="17255" x="5689600" y="1498600"/>
          <p14:tracePt t="17255" x="5721350" y="1498600"/>
          <p14:tracePt t="17272" x="5753100" y="1492250"/>
          <p14:tracePt t="17272" x="5784850" y="1485900"/>
          <p14:tracePt t="17288" x="5816600" y="1485900"/>
          <p14:tracePt t="17288" x="5867400" y="1479550"/>
          <p14:tracePt t="17305" x="5892800" y="1479550"/>
          <p14:tracePt t="17305" x="5918200" y="1479550"/>
          <p14:tracePt t="17323" x="5937250" y="1473200"/>
          <p14:tracePt t="17323" x="5956300" y="1473200"/>
          <p14:tracePt t="17338" x="5975350" y="1473200"/>
          <p14:tracePt t="17338" x="5988050" y="1466850"/>
          <p14:tracePt t="17338" x="6007100" y="1466850"/>
          <p14:tracePt t="17357" x="6019800" y="1460500"/>
          <p14:tracePt t="17370" x="6038850" y="1460500"/>
          <p14:tracePt t="17370" x="6051550" y="1460500"/>
          <p14:tracePt t="17390" x="6089650" y="1454150"/>
          <p14:tracePt t="17390" x="6108700" y="1447800"/>
          <p14:tracePt t="17406" x="6127750" y="1447800"/>
          <p14:tracePt t="17406" x="6146800" y="1441450"/>
          <p14:tracePt t="17406" x="6165850" y="1441450"/>
          <p14:tracePt t="17425" x="6184900" y="1441450"/>
          <p14:tracePt t="17437" x="6210300" y="1435100"/>
          <p14:tracePt t="17437" x="6229350" y="1435100"/>
          <p14:tracePt t="17437" x="6254750" y="1428750"/>
          <p14:tracePt t="17458" x="6280150" y="1428750"/>
          <p14:tracePt t="17470" x="6299200" y="1422400"/>
          <p14:tracePt t="17470" x="6356350" y="1416050"/>
          <p14:tracePt t="17489" x="6381750" y="1416050"/>
          <p14:tracePt t="17489" x="6413500" y="1416050"/>
          <p14:tracePt t="17506" x="6445250" y="1409700"/>
          <p14:tracePt t="17506" x="6477000" y="1409700"/>
          <p14:tracePt t="17523" x="6515100" y="1409700"/>
          <p14:tracePt t="17523" x="6604000" y="1403350"/>
          <p14:tracePt t="17539" x="6648450" y="1403350"/>
          <p14:tracePt t="17539" x="6692900" y="1403350"/>
          <p14:tracePt t="17556" x="6737350" y="1403350"/>
          <p14:tracePt t="17556" x="6788150" y="1403350"/>
          <p14:tracePt t="17573" x="6832600" y="1403350"/>
          <p14:tracePt t="17573" x="6883400" y="1409700"/>
          <p14:tracePt t="17589" x="6927850" y="1409700"/>
          <p14:tracePt t="17589" x="7029450" y="1416050"/>
          <p14:tracePt t="17607" x="7073900" y="1416050"/>
          <p14:tracePt t="17607" x="7124700" y="1422400"/>
          <p14:tracePt t="17623" x="7169150" y="1422400"/>
          <p14:tracePt t="17623" x="7219950" y="1422400"/>
          <p14:tracePt t="17640" x="7264400" y="1428750"/>
          <p14:tracePt t="17640" x="7308850" y="1428750"/>
          <p14:tracePt t="17658" x="7385050" y="1428750"/>
          <p14:tracePt t="17658" x="7416800" y="1428750"/>
          <p14:tracePt t="17674" x="7448550" y="1428750"/>
          <p14:tracePt t="17674" x="7480300" y="1428750"/>
          <p14:tracePt t="17690" x="7505700" y="1428750"/>
          <p14:tracePt t="17690" x="7531100" y="1428750"/>
          <p14:tracePt t="17707" x="7550150" y="1428750"/>
          <p14:tracePt t="17707" x="7569200" y="1428750"/>
          <p14:tracePt t="17707" x="7581900" y="1428750"/>
          <p14:tracePt t="17725" x="7594600" y="1428750"/>
          <p14:tracePt t="17738" x="7607300" y="1428750"/>
          <p14:tracePt t="17738" x="7613650" y="1435100"/>
          <p14:tracePt t="17757" x="7620000" y="1435100"/>
          <p14:tracePt t="17757" x="7626350" y="1435100"/>
          <p14:tracePt t="17774" x="7626350" y="1441450"/>
          <p14:tracePt t="17793" x="7632700" y="1447800"/>
          <p14:tracePt t="17824" x="7639050" y="1447800"/>
          <p14:tracePt t="17860" x="7645400" y="1447800"/>
          <p14:tracePt t="17876" x="7651750" y="1447800"/>
          <p14:tracePt t="17893" x="7658100" y="1447800"/>
          <p14:tracePt t="17904" x="7664450" y="1447800"/>
          <p14:tracePt t="17920" x="7670800" y="1447800"/>
          <p14:tracePt t="17936" x="7677150" y="1454150"/>
          <p14:tracePt t="17952" x="7683500" y="1454150"/>
          <p14:tracePt t="17965" x="7689850" y="1454150"/>
          <p14:tracePt t="17980" x="7696200" y="1460500"/>
          <p14:tracePt t="17996" x="7702550" y="1460500"/>
          <p14:tracePt t="18012" x="7708900" y="1460500"/>
          <p14:tracePt t="18057" x="7715250" y="1460500"/>
          <p14:tracePt t="18073" x="7727950" y="1466850"/>
          <p14:tracePt t="18084" x="7734300" y="1466850"/>
          <p14:tracePt t="18101" x="7740650" y="1466850"/>
          <p14:tracePt t="18110" x="7747000" y="1466850"/>
          <p14:tracePt t="18123" x="7759700" y="1473200"/>
          <p14:tracePt t="18123" x="7772400" y="1473200"/>
          <p14:tracePt t="18141" x="7778750" y="1479550"/>
          <p14:tracePt t="18141" x="7785100" y="1479550"/>
          <p14:tracePt t="18141" x="7791450" y="1485900"/>
          <p14:tracePt t="18162" x="7804150" y="1485900"/>
          <p14:tracePt t="18173" x="7810500" y="1492250"/>
          <p14:tracePt t="18173" x="7816850" y="1492250"/>
          <p14:tracePt t="18173" x="7829550" y="1492250"/>
          <p14:tracePt t="18193" x="7835900" y="1492250"/>
          <p14:tracePt t="18193" x="7842250" y="1498600"/>
          <p14:tracePt t="18208" x="7848600" y="1498600"/>
          <p14:tracePt t="18223" x="7854950" y="1498600"/>
          <p14:tracePt t="18240" x="7861300" y="1498600"/>
          <p14:tracePt t="18325" x="7867650" y="1498600"/>
          <p14:tracePt t="18333" x="7874000" y="1498600"/>
          <p14:tracePt t="18341" x="7880350" y="1492250"/>
          <p14:tracePt t="18357" x="7886700" y="1492250"/>
          <p14:tracePt t="18374" x="7893050" y="1492250"/>
          <p14:tracePt t="18390" x="7899400" y="1492250"/>
          <p14:tracePt t="18407" x="7905750" y="1485900"/>
          <p14:tracePt t="18437" x="7912100" y="1492250"/>
          <p14:tracePt t="18513" x="7905750" y="1498600"/>
          <p14:tracePt t="18529" x="7912100" y="1504950"/>
          <p14:tracePt t="18536" x="7905750" y="1511300"/>
          <p14:tracePt t="18545" x="7912100" y="1517650"/>
          <p14:tracePt t="18545" x="7912100" y="1524000"/>
          <p14:tracePt t="18560" x="7918450" y="1530350"/>
          <p14:tracePt t="18560" x="7918450" y="1536700"/>
          <p14:tracePt t="18576" x="7924800" y="1549400"/>
          <p14:tracePt t="18576" x="7931150" y="1555750"/>
          <p14:tracePt t="18593" x="7937500" y="1562100"/>
          <p14:tracePt t="18593" x="7950200" y="1562100"/>
          <p14:tracePt t="18609" x="7956550" y="1568450"/>
          <p14:tracePt t="18609" x="7969250" y="1581150"/>
          <p14:tracePt t="18626" x="7975600" y="1581150"/>
          <p14:tracePt t="18626" x="7988300" y="1581150"/>
          <p14:tracePt t="18643" x="7994650" y="1574800"/>
          <p14:tracePt t="18643" x="8007350" y="1574800"/>
          <p14:tracePt t="18660" x="8020050" y="1574800"/>
          <p14:tracePt t="18660" x="8039100" y="1568450"/>
          <p14:tracePt t="18679" x="8051800" y="1562100"/>
          <p14:tracePt t="18679" x="8070850" y="1555750"/>
          <p14:tracePt t="18693" x="8077200" y="1555750"/>
          <p14:tracePt t="18693" x="8089900" y="1555750"/>
          <p14:tracePt t="18710" x="8096250" y="1549400"/>
          <p14:tracePt t="18710" x="8108950" y="1549400"/>
          <p14:tracePt t="18727" x="8115300" y="1549400"/>
          <p14:tracePt t="18727" x="8128000" y="1549400"/>
          <p14:tracePt t="18727" x="8134350" y="1549400"/>
          <p14:tracePt t="18746" x="8140700" y="1549400"/>
          <p14:tracePt t="18758" x="8153400" y="1549400"/>
          <p14:tracePt t="18758" x="8159750" y="1549400"/>
          <p14:tracePt t="18778" x="8178800" y="1543050"/>
          <p14:tracePt t="18778" x="8185150" y="1543050"/>
          <p14:tracePt t="18794" x="8191500" y="1536700"/>
          <p14:tracePt t="18808" x="8185150" y="1543050"/>
          <p14:tracePt t="18825" x="8178800" y="1543050"/>
          <p14:tracePt t="18825" x="8166100" y="1543050"/>
          <p14:tracePt t="18825" x="8153400" y="1543050"/>
          <p14:tracePt t="18846" x="8134350" y="1549400"/>
          <p14:tracePt t="18846" x="8115300" y="1555750"/>
          <p14:tracePt t="18860" x="8089900" y="1562100"/>
          <p14:tracePt t="18860" x="8064500" y="1568450"/>
          <p14:tracePt t="18878" x="8032750" y="1574800"/>
          <p14:tracePt t="18878" x="7994650" y="1581150"/>
          <p14:tracePt t="18894" x="7943850" y="1587500"/>
          <p14:tracePt t="18894" x="7893050" y="1593850"/>
          <p14:tracePt t="18910" x="7829550" y="1600200"/>
          <p14:tracePt t="18910" x="7677150" y="1619250"/>
          <p14:tracePt t="18927" x="7588250" y="1631950"/>
          <p14:tracePt t="18927" x="7493000" y="1638300"/>
          <p14:tracePt t="18944" x="7385050" y="1651000"/>
          <p14:tracePt t="18944" x="7264400" y="1663700"/>
          <p14:tracePt t="18961" x="7143750" y="1676400"/>
          <p14:tracePt t="18961" x="6883400" y="1708150"/>
          <p14:tracePt t="18978" x="6743700" y="1720850"/>
          <p14:tracePt t="18978" x="6604000" y="1739900"/>
          <p14:tracePt t="18994" x="6464300" y="1758950"/>
          <p14:tracePt t="18994" x="6318250" y="1771650"/>
          <p14:tracePt t="19011" x="6165850" y="1790700"/>
          <p14:tracePt t="19011" x="6013450" y="1803400"/>
          <p14:tracePt t="19027" x="5854700" y="1816100"/>
          <p14:tracePt t="19027" x="5695950" y="1822450"/>
          <p14:tracePt t="19027" x="5537200" y="1828800"/>
          <p14:tracePt t="19046" x="5372100" y="1835150"/>
          <p14:tracePt t="19046" x="5207000" y="1841500"/>
          <p14:tracePt t="19062" x="5048250" y="1841500"/>
          <p14:tracePt t="19062" x="4883150" y="1847850"/>
          <p14:tracePt t="19078" x="4724400" y="1854200"/>
          <p14:tracePt t="19078" x="4565650" y="1860550"/>
          <p14:tracePt t="19094" x="4406900" y="1873250"/>
          <p14:tracePt t="19094" x="4248150" y="1885950"/>
          <p14:tracePt t="19111" x="4095750" y="1898650"/>
          <p14:tracePt t="19111" x="3943350" y="1911350"/>
          <p14:tracePt t="19111" x="3790950" y="1924050"/>
          <p14:tracePt t="19130" x="3644900" y="1936750"/>
          <p14:tracePt t="19143" x="3505200" y="1949450"/>
          <p14:tracePt t="19143" x="3232150" y="1968500"/>
          <p14:tracePt t="19162" x="3105150" y="1974850"/>
          <p14:tracePt t="19162" x="2984500" y="1981200"/>
          <p14:tracePt t="19178" x="2863850" y="1981200"/>
          <p14:tracePt t="19178" x="2749550" y="1987550"/>
          <p14:tracePt t="19195" x="2635250" y="1993900"/>
          <p14:tracePt t="19195" x="2527300" y="1993900"/>
          <p14:tracePt t="19195" x="2425700" y="2000250"/>
          <p14:tracePt t="19214" x="2330450" y="2006600"/>
          <p14:tracePt t="19214" x="2228850" y="2012950"/>
          <p14:tracePt t="19229" x="2139950" y="2019300"/>
          <p14:tracePt t="19229" x="2051050" y="2019300"/>
          <p14:tracePt t="19245" x="1962150" y="2025650"/>
          <p14:tracePt t="19245" x="1879600" y="2025650"/>
          <p14:tracePt t="19262" x="1790700" y="2032000"/>
          <p14:tracePt t="19262" x="1625600" y="2025650"/>
          <p14:tracePt t="19278" x="1549400" y="2025650"/>
          <p14:tracePt t="19278" x="1473200" y="2025650"/>
          <p14:tracePt t="19295" x="1403350" y="2032000"/>
          <p14:tracePt t="19295" x="1333500" y="2032000"/>
          <p14:tracePt t="19312" x="1263650" y="2038350"/>
          <p14:tracePt t="19312" x="1206500" y="2051050"/>
          <p14:tracePt t="19329" x="1149350" y="2057400"/>
          <p14:tracePt t="19329" x="1041400" y="2082800"/>
          <p14:tracePt t="19345" x="990600" y="2095500"/>
          <p14:tracePt t="19345" x="946150" y="2108200"/>
          <p14:tracePt t="19363" x="901700" y="2120900"/>
          <p14:tracePt t="19363" x="857250" y="2133600"/>
          <p14:tracePt t="19379" x="819150" y="2146300"/>
          <p14:tracePt t="19379" x="781050" y="2159000"/>
          <p14:tracePt t="19379" x="742950" y="2178050"/>
          <p14:tracePt t="19398" x="711200" y="2190750"/>
          <p14:tracePt t="19410" x="679450" y="2203450"/>
          <p14:tracePt t="19410" x="635000" y="2228850"/>
          <p14:tracePt t="19430" x="615950" y="2235200"/>
          <p14:tracePt t="19430" x="603250" y="2247900"/>
          <p14:tracePt t="19446" x="590550" y="2254250"/>
          <p14:tracePt t="19446" x="590550" y="2260600"/>
          <p14:tracePt t="19462" x="596900" y="2260600"/>
          <p14:tracePt t="19477" x="603250" y="2266950"/>
          <p14:tracePt t="19477" x="615950" y="2260600"/>
          <p14:tracePt t="19477" x="635000" y="2260600"/>
          <p14:tracePt t="19498" x="660400" y="2254250"/>
          <p14:tracePt t="19511" x="685800" y="2247900"/>
          <p14:tracePt t="19511" x="749300" y="2241550"/>
          <p14:tracePt t="19529" x="781050" y="2235200"/>
          <p14:tracePt t="19529" x="819150" y="2235200"/>
          <p14:tracePt t="19546" x="857250" y="2228850"/>
          <p14:tracePt t="19546" x="895350" y="2228850"/>
          <p14:tracePt t="19563" x="933450" y="2228850"/>
          <p14:tracePt t="19563" x="1003300" y="2222500"/>
          <p14:tracePt t="19580" x="1035050" y="2222500"/>
          <p14:tracePt t="19580" x="1066800" y="2222500"/>
          <p14:tracePt t="19596" x="1092200" y="2222500"/>
          <p14:tracePt t="19596" x="1111250" y="2216150"/>
          <p14:tracePt t="19613" x="1136650" y="2216150"/>
          <p14:tracePt t="19613" x="1155700" y="2209800"/>
          <p14:tracePt t="19630" x="1174750" y="2209800"/>
          <p14:tracePt t="19630" x="1206500" y="2203450"/>
          <p14:tracePt t="19646" x="1219200" y="2197100"/>
          <p14:tracePt t="19646" x="1231900" y="2197100"/>
          <p14:tracePt t="19664" x="1238250" y="2197100"/>
          <p14:tracePt t="19664" x="1244600" y="2197100"/>
          <p14:tracePt t="19680" x="1250950" y="2203450"/>
          <p14:tracePt t="19697" x="1238250" y="2209800"/>
          <p14:tracePt t="19713" x="1231900" y="2216150"/>
          <p14:tracePt t="19713" x="1225550" y="2216150"/>
          <p14:tracePt t="19730" x="1219200" y="2222500"/>
          <p14:tracePt t="19730" x="1212850" y="2228850"/>
          <p14:tracePt t="19747" x="1200150" y="2228850"/>
          <p14:tracePt t="19747" x="1193800" y="2235200"/>
          <p14:tracePt t="19747" x="1187450" y="2241550"/>
          <p14:tracePt t="19766" x="1174750" y="2241550"/>
          <p14:tracePt t="19779" x="1168400" y="2241550"/>
          <p14:tracePt t="19779" x="1162050" y="2247900"/>
          <p14:tracePt t="19798" x="1155700" y="2247900"/>
          <p14:tracePt t="19798" x="1149350" y="2247900"/>
          <p14:tracePt t="19814" x="1155700" y="2254250"/>
          <p14:tracePt t="19857" x="1162050" y="2247900"/>
          <p14:tracePt t="19874" x="1168400" y="2247900"/>
          <p14:tracePt t="19885" x="1174750" y="2247900"/>
          <p14:tracePt t="19902" x="1181100" y="2247900"/>
          <p14:tracePt t="19917" x="1187450" y="2254250"/>
          <p14:tracePt t="19945" x="1187450" y="2260600"/>
          <p14:tracePt t="19969" x="1187450" y="2254250"/>
          <p14:tracePt t="20013" x="1187450" y="2247900"/>
          <p14:tracePt t="20029" x="1187450" y="2235200"/>
          <p14:tracePt t="20045" x="1193800" y="2228850"/>
          <p14:tracePt t="20057" x="1200150" y="2228850"/>
          <p14:tracePt t="20073" x="1200150" y="2222500"/>
          <p14:tracePt t="20082" x="1206500" y="2216150"/>
          <p14:tracePt t="20098" x="1212850" y="2209800"/>
          <p14:tracePt t="20114" x="1219200" y="2203450"/>
          <p14:tracePt t="20129" x="1225550" y="2203450"/>
          <p14:tracePt t="20146" x="1231900" y="2203450"/>
          <p14:tracePt t="20163" x="1238250" y="2203450"/>
          <p14:tracePt t="20181" x="1244600" y="2203450"/>
          <p14:tracePt t="20181" x="1250950" y="2203450"/>
          <p14:tracePt t="20199" x="1263650" y="2203450"/>
          <p14:tracePt t="20199" x="1270000" y="2203450"/>
          <p14:tracePt t="20199" x="1282700" y="2203450"/>
          <p14:tracePt t="20219" x="1295400" y="2203450"/>
          <p14:tracePt t="20230" x="1314450" y="2203450"/>
          <p14:tracePt t="20230" x="1365250" y="2209800"/>
          <p14:tracePt t="20249" x="1390650" y="2209800"/>
          <p14:tracePt t="20249" x="1422400" y="2209800"/>
          <p14:tracePt t="20265" x="1460500" y="2209800"/>
          <p14:tracePt t="20265" x="1504950" y="2209800"/>
          <p14:tracePt t="20282" x="1549400" y="2203450"/>
          <p14:tracePt t="20282" x="1651000" y="2203450"/>
          <p14:tracePt t="20299" x="1708150" y="2197100"/>
          <p14:tracePt t="20299" x="1758950" y="2190750"/>
          <p14:tracePt t="20315" x="1816100" y="2178050"/>
          <p14:tracePt t="20315" x="1866900" y="2171700"/>
          <p14:tracePt t="20333" x="1924050" y="2159000"/>
          <p14:tracePt t="20333" x="1974850" y="2152650"/>
          <p14:tracePt t="20349" x="2025650" y="2139950"/>
          <p14:tracePt t="20349" x="2120900" y="2120900"/>
          <p14:tracePt t="20366" x="2165350" y="2108200"/>
          <p14:tracePt t="20366" x="2209800" y="2101850"/>
          <p14:tracePt t="20382" x="2247900" y="2095500"/>
          <p14:tracePt t="20382" x="2286000" y="2089150"/>
          <p14:tracePt t="20399" x="2324100" y="2082800"/>
          <p14:tracePt t="20399" x="2355850" y="2082800"/>
          <p14:tracePt t="20399" x="2381250" y="2076450"/>
          <p14:tracePt t="20418" x="2406650" y="2076450"/>
          <p14:tracePt t="20431" x="2432050" y="2070100"/>
          <p14:tracePt t="20431" x="2451100" y="2070100"/>
          <p14:tracePt t="20450" x="2482850" y="2070100"/>
          <p14:tracePt t="20450" x="2495550" y="2070100"/>
          <p14:tracePt t="20466" x="2508250" y="2070100"/>
          <p14:tracePt t="20466" x="2514600" y="2070100"/>
          <p14:tracePt t="20483" x="2520950" y="2070100"/>
          <p14:tracePt t="20498" x="2520950" y="2076450"/>
          <p14:tracePt t="20514" x="2508250" y="2082800"/>
          <p14:tracePt t="20531" x="2508250" y="2089150"/>
          <p14:tracePt t="20531" x="2495550" y="2095500"/>
          <p14:tracePt t="20550" x="2489200" y="2101850"/>
          <p14:tracePt t="20550" x="2482850" y="2108200"/>
          <p14:tracePt t="20567" x="2482850" y="2114550"/>
          <p14:tracePt t="20567" x="2476500" y="2120900"/>
          <p14:tracePt t="20583" x="2470150" y="2127250"/>
          <p14:tracePt t="20583" x="2457450" y="2133600"/>
          <p14:tracePt t="20600" x="2457450" y="2139950"/>
          <p14:tracePt t="20615" x="2451100" y="2146300"/>
          <p14:tracePt t="20632" x="2451100" y="2152650"/>
          <p14:tracePt t="20648" x="2457450" y="2159000"/>
          <p14:tracePt t="20648" x="2463800" y="2159000"/>
          <p14:tracePt t="20667" x="2470150" y="2159000"/>
          <p14:tracePt t="20667" x="2482850" y="2165350"/>
          <p14:tracePt t="20683" x="2495550" y="2165350"/>
          <p14:tracePt t="20683" x="2508250" y="2171700"/>
          <p14:tracePt t="20700" x="2527300" y="2171700"/>
          <p14:tracePt t="20700" x="2546350" y="2178050"/>
          <p14:tracePt t="20700" x="2565400" y="2184400"/>
          <p14:tracePt t="20719" x="2590800" y="2190750"/>
          <p14:tracePt t="20719" x="2616200" y="2197100"/>
          <p14:tracePt t="20734" x="2641600" y="2203450"/>
          <p14:tracePt t="20734" x="2667000" y="2209800"/>
          <p14:tracePt t="20751" x="2692400" y="2209800"/>
          <p14:tracePt t="20751" x="2717800" y="2216150"/>
          <p14:tracePt t="20767" x="2743200" y="2222500"/>
          <p14:tracePt t="20767" x="2774950" y="2222500"/>
          <p14:tracePt t="20783" x="2800350" y="2222500"/>
          <p14:tracePt t="20783" x="2832100" y="2222500"/>
          <p14:tracePt t="20783" x="2863850" y="2222500"/>
          <p14:tracePt t="20803" x="2889250" y="2222500"/>
          <p14:tracePt t="20815" x="2921000" y="2222500"/>
          <p14:tracePt t="20815" x="2971800" y="2222500"/>
          <p14:tracePt t="20834" x="2997200" y="2216150"/>
          <p14:tracePt t="20834" x="3016250" y="2216150"/>
          <p14:tracePt t="20851" x="3035300" y="2216150"/>
          <p14:tracePt t="20851" x="3048000" y="2216150"/>
          <p14:tracePt t="20867" x="3060700" y="2216150"/>
          <p14:tracePt t="20867" x="3067050" y="2222500"/>
          <p14:tracePt t="20867" x="3073400" y="2222500"/>
          <p14:tracePt t="20887" x="3073400" y="2228850"/>
          <p14:tracePt t="20899" x="3067050" y="2235200"/>
          <p14:tracePt t="20899" x="3060700" y="2241550"/>
          <p14:tracePt t="20917" x="3048000" y="2247900"/>
          <p14:tracePt t="20917" x="3035300" y="2254250"/>
          <p14:tracePt t="20934" x="3022600" y="2260600"/>
          <p14:tracePt t="20934" x="2997200" y="2260600"/>
          <p14:tracePt t="20951" x="2978150" y="2260600"/>
          <p14:tracePt t="20951" x="2921000" y="2260600"/>
          <p14:tracePt t="20968" x="2882900" y="2254250"/>
          <p14:tracePt t="20968" x="2851150" y="2247900"/>
          <p14:tracePt t="20984" x="2819400" y="2235200"/>
          <p14:tracePt t="20984" x="2781300" y="2222500"/>
          <p14:tracePt t="21001" x="2749550" y="2209800"/>
          <p14:tracePt t="21001" x="2686050" y="2171700"/>
          <p14:tracePt t="21019" x="2660650" y="2152650"/>
          <p14:tracePt t="21019" x="2635250" y="2127250"/>
          <p14:tracePt t="21035" x="2622550" y="2095500"/>
          <p14:tracePt t="21035" x="2603500" y="2063750"/>
          <p14:tracePt t="21051" x="2597150" y="2032000"/>
          <p14:tracePt t="21051" x="2597150" y="1993900"/>
          <p14:tracePt t="21068" x="2603500" y="1962150"/>
          <p14:tracePt t="21068" x="2616200" y="1924050"/>
          <p14:tracePt t="21068" x="2628900" y="1885950"/>
          <p14:tracePt t="21087" x="2654300" y="1854200"/>
          <p14:tracePt t="21087" x="2679700" y="1816100"/>
          <p14:tracePt t="21102" x="2711450" y="1784350"/>
          <p14:tracePt t="21102" x="2749550" y="1752600"/>
          <p14:tracePt t="21119" x="2787650" y="1727200"/>
          <p14:tracePt t="21119" x="2825750" y="1701800"/>
          <p14:tracePt t="21135" x="2870200" y="1682750"/>
          <p14:tracePt t="21135" x="2914650" y="1663700"/>
          <p14:tracePt t="21135" x="2959100" y="1651000"/>
          <p14:tracePt t="21155" x="2997200" y="1644650"/>
          <p14:tracePt t="21166" x="3041650" y="1638300"/>
          <p14:tracePt t="21166" x="3117850" y="1651000"/>
          <p14:tracePt t="21187" x="3155950" y="1663700"/>
          <p14:tracePt t="21187" x="3187700" y="1689100"/>
          <p14:tracePt t="21202" x="3219450" y="1714500"/>
          <p14:tracePt t="21202" x="3251200" y="1746250"/>
          <p14:tracePt t="21220" x="3276600" y="1784350"/>
          <p14:tracePt t="21220" x="3302000" y="1828800"/>
          <p14:tracePt t="21235" x="3314700" y="1873250"/>
          <p14:tracePt t="21235" x="3327400" y="1924050"/>
          <p14:tracePt t="21235" x="3333750" y="1968500"/>
          <p14:tracePt t="21255" x="3333750" y="2019300"/>
          <p14:tracePt t="21255" x="3327400" y="2063750"/>
          <p14:tracePt t="21269" x="3314700" y="2101850"/>
          <p14:tracePt t="21269" x="3302000" y="2146300"/>
          <p14:tracePt t="21285" x="3276600" y="2178050"/>
          <p14:tracePt t="21285" x="3251200" y="2209800"/>
          <p14:tracePt t="21302" x="3225800" y="2241550"/>
          <p14:tracePt t="21302" x="3155950" y="2286000"/>
          <p14:tracePt t="21319" x="3117850" y="2305050"/>
          <p14:tracePt t="21319" x="3086100" y="2317750"/>
          <p14:tracePt t="21336" x="3048000" y="2324100"/>
          <p14:tracePt t="21336" x="3016250" y="2330450"/>
          <p14:tracePt t="21352" x="2984500" y="2336800"/>
          <p14:tracePt t="21352" x="2959100" y="2336800"/>
          <p14:tracePt t="21369" x="2933700" y="2330450"/>
          <p14:tracePt t="21369" x="2895600" y="2317750"/>
          <p14:tracePt t="21386" x="2882900" y="2311400"/>
          <p14:tracePt t="21386" x="2870200" y="2305050"/>
          <p14:tracePt t="21402" x="2863850" y="2298700"/>
          <p14:tracePt t="21402" x="2863850" y="2292350"/>
          <p14:tracePt t="21420" x="2857500" y="2286000"/>
          <p14:tracePt t="21420" x="2857500" y="2279650"/>
          <p14:tracePt t="21420" x="2863850" y="2266950"/>
          <p14:tracePt t="21438" x="2863850" y="2260600"/>
          <p14:tracePt t="21451" x="2870200" y="2254250"/>
          <p14:tracePt t="21451" x="2876550" y="2241550"/>
          <p14:tracePt t="21470" x="2882900" y="2235200"/>
          <p14:tracePt t="21470" x="2889250" y="2228850"/>
          <p14:tracePt t="21486" x="2895600" y="2222500"/>
          <p14:tracePt t="21486" x="2901950" y="2216150"/>
          <p14:tracePt t="21503" x="2901950" y="2209800"/>
          <p14:tracePt t="21503" x="2908300" y="2203450"/>
          <p14:tracePt t="21520" x="2914650" y="2203450"/>
          <p14:tracePt t="21520" x="2921000" y="2197100"/>
          <p14:tracePt t="21520" x="2927350" y="2190750"/>
          <p14:tracePt t="21538" x="2933700" y="2190750"/>
          <p14:tracePt t="21551" x="2940050" y="2190750"/>
          <p14:tracePt t="21568" x="2946400" y="2190750"/>
          <p14:tracePt t="21585" x="2952750" y="2190750"/>
          <p14:tracePt t="21585" x="2959100" y="2190750"/>
          <p14:tracePt t="21603" x="2965450" y="2190750"/>
          <p14:tracePt t="21603" x="2984500" y="2190750"/>
          <p14:tracePt t="21620" x="2990850" y="2190750"/>
          <p14:tracePt t="21620" x="3009900" y="2197100"/>
          <p14:tracePt t="21637" x="3022600" y="2197100"/>
          <p14:tracePt t="21637" x="3041650" y="2203450"/>
          <p14:tracePt t="21654" x="3060700" y="2209800"/>
          <p14:tracePt t="21654" x="3086100" y="2216150"/>
          <p14:tracePt t="21671" x="3117850" y="2222500"/>
          <p14:tracePt t="21671" x="3181350" y="2228850"/>
          <p14:tracePt t="21687" x="3219450" y="2228850"/>
          <p14:tracePt t="21687" x="3263900" y="2228850"/>
          <p14:tracePt t="21704" x="3308350" y="2228850"/>
          <p14:tracePt t="21704" x="3352800" y="2222500"/>
          <p14:tracePt t="21720" x="3397250" y="2216150"/>
          <p14:tracePt t="21720" x="3492500" y="2209800"/>
          <p14:tracePt t="21739" x="3530600" y="2203450"/>
          <p14:tracePt t="21739" x="3575050" y="2203450"/>
          <p14:tracePt t="21754" x="3613150" y="2197100"/>
          <p14:tracePt t="21754" x="3644900" y="2190750"/>
          <p14:tracePt t="21771" x="3676650" y="2190750"/>
          <p14:tracePt t="21771" x="3708400" y="2184400"/>
          <p14:tracePt t="21787" x="3733800" y="2184400"/>
          <p14:tracePt t="21787" x="3752850" y="2178050"/>
          <p14:tracePt t="21804" x="3778250" y="2178050"/>
          <p14:tracePt t="21804" x="3797300" y="2171700"/>
          <p14:tracePt t="21804" x="3810000" y="2171700"/>
          <p14:tracePt t="21823" x="3829050" y="2171700"/>
          <p14:tracePt t="21835" x="3835400" y="2165350"/>
          <p14:tracePt t="21835" x="3854450" y="2165350"/>
          <p14:tracePt t="21854" x="3860800" y="2171700"/>
          <p14:tracePt t="21869" x="3854450" y="2178050"/>
          <p14:tracePt t="21906" x="3848100" y="2184400"/>
          <p14:tracePt t="21914" x="3841750" y="2190750"/>
          <p14:tracePt t="21926" x="3835400" y="2190750"/>
          <p14:tracePt t="21942" x="3829050" y="2197100"/>
          <p14:tracePt t="21974" x="3829050" y="2203450"/>
          <p14:tracePt t="22001" x="3822700" y="2203450"/>
          <p14:tracePt t="22025" x="3816350" y="2209800"/>
          <p14:tracePt t="22038" x="3810000" y="2209800"/>
          <p14:tracePt t="22054" x="3803650" y="2209800"/>
          <p14:tracePt t="22070" x="3797300" y="2216150"/>
          <p14:tracePt t="22078" x="3790950" y="2216150"/>
          <p14:tracePt t="22094" x="3784600" y="2216150"/>
          <p14:tracePt t="22107" x="3778250" y="2222500"/>
          <p14:tracePt t="22123" x="3771900" y="2222500"/>
          <p14:tracePt t="22140" x="3765550" y="2222500"/>
          <p14:tracePt t="22154" x="3759200" y="2222500"/>
          <p14:tracePt t="22170" x="3752850" y="2222500"/>
          <p14:tracePt t="22187" x="3746500" y="2228850"/>
          <p14:tracePt t="22207" x="3740150" y="2228850"/>
          <p14:tracePt t="22220" x="3733800" y="2235200"/>
          <p14:tracePt t="22249" x="3727450" y="2235200"/>
          <p14:tracePt t="22278" x="3733800" y="2241550"/>
          <p14:tracePt t="22326" x="3740150" y="2235200"/>
          <p14:tracePt t="22346" x="3746500" y="2235200"/>
          <p14:tracePt t="22378" x="3752850" y="2228850"/>
          <p14:tracePt t="22398" x="3759200" y="2228850"/>
          <p14:tracePt t="22422" x="3759200" y="2222500"/>
          <p14:tracePt t="22474" x="3759200" y="2216150"/>
          <p14:tracePt t="22490" x="3752850" y="2209800"/>
          <p14:tracePt t="22526" x="3759200" y="2216150"/>
          <p14:tracePt t="22578" x="3765550" y="2209800"/>
          <p14:tracePt t="22602" x="3771900" y="2203450"/>
          <p14:tracePt t="22626" x="3778250" y="2203450"/>
          <p14:tracePt t="22646" x="3784600" y="2203450"/>
          <p14:tracePt t="22678" x="3784600" y="2209800"/>
          <p14:tracePt t="22698" x="3784600" y="2203450"/>
          <p14:tracePt t="22782" x="3797300" y="2203450"/>
          <p14:tracePt t="22814" x="3803650" y="2197100"/>
          <p14:tracePt t="22819" x="3810000" y="2197100"/>
          <p14:tracePt t="22834" x="3816350" y="2197100"/>
          <p14:tracePt t="22843" x="3822700" y="2197100"/>
          <p14:tracePt t="22856" x="3829050" y="2197100"/>
          <p14:tracePt t="22856" x="3835400" y="2190750"/>
          <p14:tracePt t="22875" x="3841750" y="2190750"/>
          <p14:tracePt t="22889" x="3848100" y="2184400"/>
          <p14:tracePt t="22906" x="3860800" y="2184400"/>
          <p14:tracePt t="22923" x="3867150" y="2184400"/>
          <p14:tracePt t="22940" x="3873500" y="2184400"/>
          <p14:tracePt t="22957" x="3879850" y="2184400"/>
          <p14:tracePt t="22973" x="3886200" y="2184400"/>
          <p14:tracePt t="22989" x="3892550" y="2190750"/>
          <p14:tracePt t="23029" x="3898900" y="2190750"/>
          <p14:tracePt t="23082" x="3905250" y="2197100"/>
          <p14:tracePt t="23126" x="3911600" y="2197100"/>
          <p14:tracePt t="23142" x="3917950" y="2197100"/>
          <p14:tracePt t="23166" x="3924300" y="2190750"/>
          <p14:tracePt t="23194" x="3924300" y="2197100"/>
          <p14:tracePt t="23234" x="3917950" y="2197100"/>
          <p14:tracePt t="23298" x="3917950" y="2203450"/>
          <p14:tracePt t="23382" x="3911600" y="2203450"/>
          <p14:tracePt t="23434" x="3911600" y="2209800"/>
          <p14:tracePt t="23466" x="3905250" y="2216150"/>
          <p14:tracePt t="23502" x="3898900" y="2222500"/>
          <p14:tracePt t="23534" x="3892550" y="2228850"/>
          <p14:tracePt t="23598" x="3892550" y="2222500"/>
          <p14:tracePt t="23646" x="3898900" y="2222500"/>
          <p14:tracePt t="23674" x="3905250" y="2222500"/>
          <p14:tracePt t="23710" x="3898900" y="2222500"/>
          <p14:tracePt t="23766" x="3892550" y="2222500"/>
          <p14:tracePt t="23802" x="3886200" y="2222500"/>
          <p14:tracePt t="23838" x="3879850" y="2222500"/>
          <p14:tracePt t="23878" x="3879850" y="2228850"/>
          <p14:tracePt t="23898" x="3886200" y="2222500"/>
          <p14:tracePt t="24026" x="3892550" y="2222500"/>
          <p14:tracePt t="24042" x="3898900" y="2216150"/>
          <p14:tracePt t="24050" x="3905250" y="2216150"/>
          <p14:tracePt t="24060" x="3911600" y="2209800"/>
          <p14:tracePt t="24060" x="3924300" y="2203450"/>
          <p14:tracePt t="24079" x="3937000" y="2203450"/>
          <p14:tracePt t="24079" x="3949700" y="2190750"/>
          <p14:tracePt t="24095" x="3962400" y="2190750"/>
          <p14:tracePt t="24095" x="3981450" y="2184400"/>
          <p14:tracePt t="24112" x="3994150" y="2184400"/>
          <p14:tracePt t="24112" x="4013200" y="2178050"/>
          <p14:tracePt t="24129" x="4032250" y="2165350"/>
          <p14:tracePt t="24129" x="4051300" y="2165350"/>
          <p14:tracePt t="24129" x="4076700" y="2159000"/>
          <p14:tracePt t="24147" x="4089400" y="2159000"/>
          <p14:tracePt t="24160" x="4114800" y="2159000"/>
          <p14:tracePt t="24160" x="4152900" y="2152650"/>
          <p14:tracePt t="24179" x="4171950" y="2159000"/>
          <p14:tracePt t="24179" x="4191000" y="2159000"/>
          <p14:tracePt t="24195" x="4210050" y="2159000"/>
          <p14:tracePt t="24195" x="4229100" y="2159000"/>
          <p14:tracePt t="24195" x="4248150" y="2159000"/>
          <p14:tracePt t="24215" x="4267200" y="2159000"/>
          <p14:tracePt t="24227" x="4279900" y="2165350"/>
          <p14:tracePt t="24227" x="4298950" y="2165350"/>
          <p14:tracePt t="24227" x="4311650" y="2165350"/>
          <p14:tracePt t="24248" x="4324350" y="2171700"/>
          <p14:tracePt t="24248" x="4337050" y="2171700"/>
          <p14:tracePt t="24262" x="4349750" y="2171700"/>
          <p14:tracePt t="24262" x="4362450" y="2171700"/>
          <p14:tracePt t="24280" x="4375150" y="2171700"/>
          <p14:tracePt t="24280" x="4387850" y="2171700"/>
          <p14:tracePt t="24296" x="4406900" y="2171700"/>
          <p14:tracePt t="24296" x="4438650" y="2171700"/>
          <p14:tracePt t="24313" x="4451350" y="2171700"/>
          <p14:tracePt t="24313" x="4470400" y="2171700"/>
          <p14:tracePt t="24329" x="4489450" y="2171700"/>
          <p14:tracePt t="24329" x="4508500" y="2165350"/>
          <p14:tracePt t="24346" x="4527550" y="2171700"/>
          <p14:tracePt t="24346" x="4552950" y="2171700"/>
          <p14:tracePt t="24364" x="4572000" y="2165350"/>
          <p14:tracePt t="24364" x="4610100" y="2165350"/>
          <p14:tracePt t="24380" x="4635500" y="2159000"/>
          <p14:tracePt t="24380" x="4660900" y="2159000"/>
          <p14:tracePt t="24397" x="4679950" y="2165350"/>
          <p14:tracePt t="24397" x="4705350" y="2165350"/>
          <p14:tracePt t="24413" x="4724400" y="2165350"/>
          <p14:tracePt t="24413" x="4775200" y="2165350"/>
          <p14:tracePt t="24432" x="4794250" y="2165350"/>
          <p14:tracePt t="24432" x="4819650" y="2165350"/>
          <p14:tracePt t="24447" x="4838700" y="2165350"/>
          <p14:tracePt t="24447" x="4864100" y="2159000"/>
          <p14:tracePt t="24463" x="4883150" y="2159000"/>
          <p14:tracePt t="24463" x="4908550" y="2159000"/>
          <p14:tracePt t="24480" x="4927600" y="2165350"/>
          <p14:tracePt t="24480" x="4946650" y="2165350"/>
          <p14:tracePt t="24480" x="4965700" y="2171700"/>
          <p14:tracePt t="24499" x="4978400" y="2171700"/>
          <p14:tracePt t="24512" x="4991100" y="2184400"/>
          <p14:tracePt t="24512" x="4997450" y="2190750"/>
          <p14:tracePt t="24530" x="5010150" y="2203450"/>
          <p14:tracePt t="24530" x="5010150" y="2209800"/>
          <p14:tracePt t="24547" x="5016500" y="2222500"/>
          <p14:tracePt t="24547" x="5016500" y="2228850"/>
          <p14:tracePt t="24563" x="5016500" y="2235200"/>
          <p14:tracePt t="24583" x="5016500" y="2241550"/>
          <p14:tracePt t="24595" x="5016500" y="2247900"/>
          <p14:tracePt t="24612" x="5010150" y="2254250"/>
          <p14:tracePt t="24635" x="5003800" y="2254250"/>
          <p14:tracePt t="24650" x="4997450" y="2254250"/>
          <p14:tracePt t="24667" x="4991100" y="2254250"/>
          <p14:tracePt t="24679" x="4984750" y="2254250"/>
          <p14:tracePt t="24695" x="4978400" y="2254250"/>
          <p14:tracePt t="24712" x="4972050" y="2247900"/>
          <p14:tracePt t="24731" x="4972050" y="2235200"/>
          <p14:tracePt t="24747" x="4972050" y="2228850"/>
          <p14:tracePt t="24786" x="4978400" y="2228850"/>
          <p14:tracePt t="24798" x="4984750" y="2222500"/>
          <p14:tracePt t="24815" x="4991100" y="2222500"/>
          <p14:tracePt t="24823" x="4997450" y="2216150"/>
          <p14:tracePt t="24832" x="5003800" y="2216150"/>
          <p14:tracePt t="24832" x="5010150" y="2216150"/>
          <p14:tracePt t="24848" x="5016500" y="2216150"/>
          <p14:tracePt t="24848" x="5022850" y="2209800"/>
          <p14:tracePt t="24864" x="5029200" y="2209800"/>
          <p14:tracePt t="24879" x="5029200" y="2203450"/>
          <p14:tracePt t="24896" x="5035550" y="2197100"/>
          <p14:tracePt t="24927" x="5041900" y="2190750"/>
          <p14:tracePt t="24958" x="5041900" y="2184400"/>
          <p14:tracePt t="24970" x="5048250" y="2184400"/>
          <p14:tracePt t="25003" x="5041900" y="2178050"/>
          <p14:tracePt t="25010" x="5041900" y="2171700"/>
          <p14:tracePt t="25026" x="5041900" y="2159000"/>
          <p14:tracePt t="25046" x="5041900" y="2152650"/>
          <p14:tracePt t="25062" x="5048250" y="2146300"/>
          <p14:tracePt t="25107" x="5048250" y="2139950"/>
          <p14:tracePt t="25115" x="5041900" y="2146300"/>
          <p14:tracePt t="25139" x="5035550" y="2139950"/>
          <p14:tracePt t="25156" x="5029200" y="2139950"/>
          <p14:tracePt t="25166" x="5022850" y="2133600"/>
          <p14:tracePt t="25199" x="5016500" y="2139950"/>
          <p14:tracePt t="25251" x="5010150" y="2133600"/>
          <p14:tracePt t="25267" x="5003800" y="2139950"/>
          <p14:tracePt t="25278" x="4997450" y="2139950"/>
          <p14:tracePt t="25294" x="4991100" y="2146300"/>
          <p14:tracePt t="25311" x="4991100" y="2152650"/>
          <p14:tracePt t="25319" x="4984750" y="2152650"/>
          <p14:tracePt t="25335" x="4978400" y="2146300"/>
          <p14:tracePt t="25348" x="4972050" y="2152650"/>
          <p14:tracePt t="25365" x="4965700" y="2146300"/>
          <p14:tracePt t="25381" x="4959350" y="2152650"/>
          <p14:tracePt t="25381" x="4953000" y="2146300"/>
          <p14:tracePt t="25400" x="4953000" y="2152650"/>
          <p14:tracePt t="25416" x="4946650" y="2152650"/>
          <p14:tracePt t="25432" x="4940300" y="2152650"/>
          <p14:tracePt t="25467" x="4933950" y="2146300"/>
          <p14:tracePt t="25498" x="4927600" y="2146300"/>
          <p14:tracePt t="25535" x="4921250" y="2146300"/>
          <p14:tracePt t="25551" x="4921250" y="2152650"/>
          <p14:tracePt t="25639" x="4914900" y="2146300"/>
          <p14:tracePt t="25663" x="4908550" y="2139950"/>
          <p14:tracePt t="25686" x="4902200" y="2127250"/>
          <p14:tracePt t="25698" x="4902200" y="2120900"/>
          <p14:tracePt t="26148" x="4902200" y="2197100"/>
          <p14:tracePt t="26191" x="4908550" y="2197100"/>
          <p14:tracePt t="26207" x="4914900" y="2197100"/>
          <p14:tracePt t="26223" x="4921250" y="2197100"/>
          <p14:tracePt t="26239" x="4927600" y="2190750"/>
          <p14:tracePt t="26250" x="4933950" y="2190750"/>
          <p14:tracePt t="26307" x="4940300" y="2184400"/>
          <p14:tracePt t="26343" x="4940300" y="2178050"/>
          <p14:tracePt t="26366" x="4946650" y="2178050"/>
          <p14:tracePt t="26387" x="4953000" y="2184400"/>
          <p14:tracePt t="26411" x="4953000" y="2178050"/>
          <p14:tracePt t="26471" x="4953000" y="2190750"/>
          <p14:tracePt t="26491" x="4959350" y="2184400"/>
          <p14:tracePt t="26523" x="4959350" y="2190750"/>
          <p14:tracePt t="26547" x="4965700" y="2197100"/>
          <p14:tracePt t="26575" x="4959350" y="2190750"/>
          <p14:tracePt t="26611" x="4965700" y="2197100"/>
          <p14:tracePt t="26643" x="4972050" y="2190750"/>
          <p14:tracePt t="26670" x="4972050" y="2197100"/>
          <p14:tracePt t="26695" x="4978400" y="2197100"/>
          <p14:tracePt t="26731" x="4984750" y="2197100"/>
          <p14:tracePt t="26747" x="4984750" y="2190750"/>
          <p14:tracePt t="26763" x="4991100" y="2197100"/>
          <p14:tracePt t="26791" x="4984750" y="2197100"/>
          <p14:tracePt t="26831" x="4991100" y="2197100"/>
          <p14:tracePt t="26899" x="4991100" y="2203450"/>
          <p14:tracePt t="26919" x="4997450" y="2203450"/>
          <p14:tracePt t="26951" x="5003800" y="2203450"/>
          <p14:tracePt t="26971" x="5003800" y="2197100"/>
          <p14:tracePt t="27002" x="5003800" y="2190750"/>
          <p14:tracePt t="27026" x="5010150" y="2197100"/>
          <p14:tracePt t="27079" x="5003800" y="2190750"/>
          <p14:tracePt t="27123" x="5003800" y="2184400"/>
          <p14:tracePt t="27159" x="4997450" y="2184400"/>
          <p14:tracePt t="27199" x="4997450" y="2190750"/>
          <p14:tracePt t="27227" x="4997450" y="2197100"/>
          <p14:tracePt t="27379" x="5003800" y="2190750"/>
          <p14:tracePt t="27423" x="5003800" y="2197100"/>
          <p14:tracePt t="27447" x="4997450" y="2197100"/>
          <p14:tracePt t="27499" x="5003800" y="2197100"/>
          <p14:tracePt t="27559" x="5010150" y="2197100"/>
          <p14:tracePt t="27579" x="5022850" y="2197100"/>
          <p14:tracePt t="27595" x="5022850" y="2190750"/>
          <p14:tracePt t="27611" x="5029200" y="2190750"/>
          <p14:tracePt t="27627" x="5029200" y="2197100"/>
          <p14:tracePt t="27731" x="5022850" y="2197100"/>
          <p14:tracePt t="27819" x="5022850" y="2190750"/>
          <p14:tracePt t="27859" x="5029200" y="2190750"/>
          <p14:tracePt t="27879" x="5035550" y="2197100"/>
          <p14:tracePt t="27895" x="5035550" y="2190750"/>
          <p14:tracePt t="27919" x="5041900" y="2197100"/>
          <p14:tracePt t="27963" x="5041900" y="2190750"/>
          <p14:tracePt t="28023" x="5048250" y="2190750"/>
          <p14:tracePt t="28083" x="5054600" y="2197100"/>
          <p14:tracePt t="28099" x="5054600" y="2203450"/>
          <p14:tracePt t="28219" x="5054600" y="2209800"/>
          <p14:tracePt t="28247" x="5054600" y="2203450"/>
          <p14:tracePt t="28368" x="5054600" y="2209800"/>
          <p14:tracePt t="28384" x="5048250" y="2209800"/>
          <p14:tracePt t="28407" x="5048250" y="2216150"/>
          <p14:tracePt t="28428" x="5041900" y="2216150"/>
          <p14:tracePt t="28459" x="5035550" y="2216150"/>
          <p14:tracePt t="28479" x="5029200" y="2216150"/>
          <p14:tracePt t="28503" x="5029200" y="2222500"/>
          <p14:tracePt t="28519" x="5022850" y="2222500"/>
          <p14:tracePt t="28531" x="5016500" y="2228850"/>
          <p14:tracePt t="28571" x="5022850" y="2228850"/>
          <p14:tracePt t="28607" x="5029200" y="2228850"/>
          <p14:tracePt t="28631" x="5029200" y="2222500"/>
          <p14:tracePt t="28647" x="5029200" y="2228850"/>
          <p14:tracePt t="28699" x="5029200" y="2235200"/>
          <p14:tracePt t="28720" x="5029200" y="2241550"/>
          <p14:tracePt t="28788" x="5022850" y="2247900"/>
          <p14:tracePt t="28804" x="5022850" y="2254250"/>
          <p14:tracePt t="28819" x="5016500" y="2260600"/>
          <p14:tracePt t="28848" x="5016500" y="2266950"/>
          <p14:tracePt t="28900" x="5010150" y="2273300"/>
          <p14:tracePt t="28967" x="5010150" y="2279650"/>
          <p14:tracePt t="28991" x="5003800" y="2286000"/>
          <p14:tracePt t="29007" x="4991100" y="2279650"/>
          <p14:tracePt t="29027" x="4984750" y="2286000"/>
          <p14:tracePt t="29043" x="4978400" y="2279650"/>
          <p14:tracePt t="29051" x="4972050" y="2279650"/>
          <p14:tracePt t="29060" x="4965700" y="2279650"/>
          <p14:tracePt t="29060" x="4959350" y="2279650"/>
          <p14:tracePt t="29081" x="4946650" y="2286000"/>
          <p14:tracePt t="29081" x="4940300" y="2286000"/>
          <p14:tracePt t="29096" x="4933950" y="2292350"/>
          <p14:tracePt t="29096" x="4927600" y="2292350"/>
          <p14:tracePt t="29113" x="4921250" y="2298700"/>
          <p14:tracePt t="29113" x="4914900" y="2298700"/>
          <p14:tracePt t="29131" x="4902200" y="2305050"/>
          <p14:tracePt t="29144" x="4895850" y="2311400"/>
          <p14:tracePt t="29163" x="4889500" y="2311400"/>
          <p14:tracePt t="29180" x="4889500" y="2305050"/>
          <p14:tracePt t="29215" x="4889500" y="2298700"/>
          <p14:tracePt t="29239" x="4895850" y="2292350"/>
          <p14:tracePt t="29248" x="4902200" y="2292350"/>
          <p14:tracePt t="29261" x="4908550" y="2286000"/>
          <p14:tracePt t="29261" x="4914900" y="2279650"/>
          <p14:tracePt t="29280" x="4921250" y="2266950"/>
          <p14:tracePt t="29295" x="4927600" y="2260600"/>
          <p14:tracePt t="29295" x="4933950" y="2254250"/>
          <p14:tracePt t="29314" x="4927600" y="2254250"/>
          <p14:tracePt t="29359" x="4921250" y="2260600"/>
          <p14:tracePt t="29379" x="4914900" y="2260600"/>
          <p14:tracePt t="29395" x="4914900" y="2266950"/>
          <p14:tracePt t="29403" x="4908550" y="2273300"/>
          <p14:tracePt t="29412" x="4914900" y="2286000"/>
          <p14:tracePt t="29429" x="4921250" y="2292350"/>
          <p14:tracePt t="29445" x="4927600" y="2292350"/>
          <p14:tracePt t="29445" x="4946650" y="2292350"/>
          <p14:tracePt t="29464" x="4959350" y="2292350"/>
          <p14:tracePt t="29464" x="4965700" y="2286000"/>
          <p14:tracePt t="29481" x="4978400" y="2286000"/>
          <p14:tracePt t="29481" x="4991100" y="2286000"/>
          <p14:tracePt t="29498" x="5010150" y="2279650"/>
          <p14:tracePt t="29498" x="5022850" y="2279650"/>
          <p14:tracePt t="29498" x="5041900" y="2279650"/>
          <p14:tracePt t="29516" x="5054600" y="2273300"/>
          <p14:tracePt t="29529" x="5073650" y="2273300"/>
          <p14:tracePt t="29529" x="5111750" y="2266950"/>
          <p14:tracePt t="29548" x="5130800" y="2266950"/>
          <p14:tracePt t="29548" x="5149850" y="2266950"/>
          <p14:tracePt t="29564" x="5168900" y="2266950"/>
          <p14:tracePt t="29564" x="5187950" y="2260600"/>
          <p14:tracePt t="29564" x="5200650" y="2266950"/>
          <p14:tracePt t="29583" x="5219700" y="2260600"/>
          <p14:tracePt t="29596" x="5232400" y="2260600"/>
          <p14:tracePt t="29596" x="5251450" y="2260600"/>
          <p14:tracePt t="29615" x="5264150" y="2260600"/>
          <p14:tracePt t="29615" x="5270500" y="2260600"/>
          <p14:tracePt t="29632" x="5276850" y="2260600"/>
          <p14:tracePt t="29632" x="5283200" y="2260600"/>
          <p14:tracePt t="29649" x="5289550" y="2260600"/>
          <p14:tracePt t="29649" x="5295900" y="2260600"/>
          <p14:tracePt t="29667" x="5302250" y="2260600"/>
          <p14:tracePt t="29680" x="5308600" y="2260600"/>
          <p14:tracePt t="29697" x="5314950" y="2260600"/>
          <p14:tracePt t="29719" x="5314950" y="2254250"/>
          <p14:tracePt t="29739" x="5314950" y="2247900"/>
          <p14:tracePt t="29771" x="5314950" y="2241550"/>
          <p14:tracePt t="29792" x="5314950" y="2235200"/>
          <p14:tracePt t="29816" x="5314950" y="2228850"/>
          <p14:tracePt t="29832" x="5314950" y="2222500"/>
          <p14:tracePt t="29848" x="5308600" y="2216150"/>
          <p14:tracePt t="29892" x="5302250" y="2216150"/>
          <p14:tracePt t="29908" x="5295900" y="2216150"/>
          <p14:tracePt t="29920" x="5289550" y="2216150"/>
          <p14:tracePt t="29935" x="5283200" y="2216150"/>
          <p14:tracePt t="29947" x="5276850" y="2216150"/>
          <p14:tracePt t="29947" x="5270500" y="2216150"/>
          <p14:tracePt t="29947" x="5264150" y="2216150"/>
          <p14:tracePt t="29968" x="5257800" y="2222500"/>
          <p14:tracePt t="29981" x="5251450" y="2222500"/>
          <p14:tracePt t="29981" x="5245100" y="2222500"/>
          <p14:tracePt t="29999" x="5238750" y="2222500"/>
          <p14:tracePt t="30014" x="5226050" y="2228850"/>
          <p14:tracePt t="30031" x="5219700" y="2222500"/>
          <p14:tracePt t="30048" x="5213350" y="2222500"/>
          <p14:tracePt t="30064" x="5207000" y="2222500"/>
          <p14:tracePt t="30081" x="5200650" y="2222500"/>
          <p14:tracePt t="30099" x="5194300" y="2222500"/>
          <p14:tracePt t="30115" x="5194300" y="2216150"/>
          <p14:tracePt t="30152" x="5194300" y="2209800"/>
          <p14:tracePt t="30211" x="5187950" y="2209800"/>
          <p14:tracePt t="30244" x="5181600" y="2209800"/>
          <p14:tracePt t="30268" x="5175250" y="2209800"/>
          <p14:tracePt t="30280" x="5168900" y="2203450"/>
          <p14:tracePt t="30304" x="5162550" y="2203450"/>
          <p14:tracePt t="30328" x="5162550" y="2197100"/>
          <p14:tracePt t="30347" x="5156200" y="2197100"/>
          <p14:tracePt t="30408" x="5149850" y="2203450"/>
          <p14:tracePt t="30424" x="5143500" y="2203450"/>
          <p14:tracePt t="30431" x="5137150" y="2209800"/>
          <p14:tracePt t="30447" x="5130800" y="2216150"/>
          <p14:tracePt t="30460" x="5124450" y="2216150"/>
          <p14:tracePt t="30476" x="5118100" y="2209800"/>
          <p14:tracePt t="30512" x="5111750" y="2209800"/>
          <p14:tracePt t="30552" x="5105400" y="2209800"/>
          <p14:tracePt t="30588" x="5105400" y="2216150"/>
          <p14:tracePt t="30604" x="5105400" y="2222500"/>
          <p14:tracePt t="30640" x="5111750" y="2222500"/>
          <p14:tracePt t="30732" x="5118100" y="2222500"/>
          <p14:tracePt t="30776" x="5111750" y="2222500"/>
          <p14:tracePt t="30928" x="5105400" y="2222500"/>
          <p14:tracePt t="30964" x="5111750" y="2228850"/>
          <p14:tracePt t="30992" x="5111750" y="2235200"/>
          <p14:tracePt t="31008" x="5111750" y="2241550"/>
          <p14:tracePt t="31047" x="5111750" y="2235200"/>
          <p14:tracePt t="31083" x="5105400" y="2241550"/>
          <p14:tracePt t="31160" x="5105400" y="2235200"/>
          <p14:tracePt t="31280" x="5099050" y="2241550"/>
          <p14:tracePt t="31324" x="5092700" y="2241550"/>
          <p14:tracePt t="31340" x="5086350" y="2235200"/>
          <p14:tracePt t="31351" x="5080000" y="2235200"/>
          <p14:tracePt t="31360" x="5073650" y="2235200"/>
          <p14:tracePt t="31369" x="5067300" y="2228850"/>
          <p14:tracePt t="31385" x="5060950" y="2228850"/>
          <p14:tracePt t="31408" x="5054600" y="2228850"/>
          <p14:tracePt t="31428" x="5048250" y="2235200"/>
          <p14:tracePt t="31444" x="5041900" y="2241550"/>
          <p14:tracePt t="31452" x="5035550" y="2241550"/>
          <p14:tracePt t="31452" x="5029200" y="2247900"/>
          <p14:tracePt t="31452" x="5022850" y="2254250"/>
          <p14:tracePt t="31473" x="5016500" y="2260600"/>
          <p14:tracePt t="31486" x="5010150" y="2260600"/>
          <p14:tracePt t="31486" x="4997450" y="2273300"/>
          <p14:tracePt t="31505" x="4991100" y="2286000"/>
          <p14:tracePt t="31505" x="4978400" y="2292350"/>
          <p14:tracePt t="31521" x="4972050" y="2298700"/>
          <p14:tracePt t="31521" x="4959350" y="2311400"/>
          <p14:tracePt t="31538" x="4946650" y="2317750"/>
          <p14:tracePt t="31538" x="4940300" y="2330450"/>
          <p14:tracePt t="31538" x="4927600" y="2343150"/>
          <p14:tracePt t="31557" x="4908550" y="2355850"/>
          <p14:tracePt t="31569" x="4895850" y="2374900"/>
          <p14:tracePt t="31569" x="4876800" y="2413000"/>
          <p14:tracePt t="31588" x="4864100" y="2432050"/>
          <p14:tracePt t="31588" x="4851400" y="2451100"/>
          <p14:tracePt t="31605" x="4832350" y="2463800"/>
          <p14:tracePt t="31605" x="4819650" y="2476500"/>
          <p14:tracePt t="31621" x="4800600" y="2489200"/>
          <p14:tracePt t="31621" x="4781550" y="2501900"/>
          <p14:tracePt t="31638" x="4762500" y="2514600"/>
          <p14:tracePt t="31638" x="4711700" y="2540000"/>
          <p14:tracePt t="31655" x="4686300" y="2552700"/>
          <p14:tracePt t="31655" x="4654550" y="2571750"/>
          <p14:tracePt t="31671" x="4622800" y="2590800"/>
          <p14:tracePt t="31671" x="4584700" y="2616200"/>
          <p14:tracePt t="31688" x="4546600" y="2635250"/>
          <p14:tracePt t="31688" x="4502150" y="2654300"/>
          <p14:tracePt t="31705" x="4457700" y="2679700"/>
          <p14:tracePt t="31705" x="4362450" y="2736850"/>
          <p14:tracePt t="31722" x="4305300" y="2768600"/>
          <p14:tracePt t="31722" x="4254500" y="2794000"/>
          <p14:tracePt t="31738" x="4197350" y="2813050"/>
          <p14:tracePt t="31820" x="4159250" y="2832100"/>
          <p14:tracePt t="31832" x="4025900" y="2889250"/>
          <p14:tracePt t="31841" x="3898900" y="2946400"/>
          <p14:tracePt t="31854" x="3778250" y="2990850"/>
          <p14:tracePt t="31854" x="3536950" y="3079750"/>
          <p14:tracePt t="31873" x="3422650" y="3124200"/>
          <p14:tracePt t="31873" x="3308350" y="3175000"/>
          <p14:tracePt t="31889" x="3175000" y="3219450"/>
          <p14:tracePt t="31889" x="3149600" y="3232150"/>
          <p14:tracePt t="31906" x="3111500" y="3238500"/>
          <p14:tracePt t="31906" x="3073400" y="3251200"/>
          <p14:tracePt t="31906" x="3035300" y="3263900"/>
          <p14:tracePt t="31925" x="3003550" y="3276600"/>
          <p14:tracePt t="31937" x="2971800" y="3289300"/>
          <p14:tracePt t="31937" x="2901950" y="3321050"/>
          <p14:tracePt t="31956" x="2876550" y="3346450"/>
          <p14:tracePt t="31956" x="2851150" y="3365500"/>
          <p14:tracePt t="31973" x="2819400" y="3390900"/>
          <p14:tracePt t="31973" x="2800350" y="3422650"/>
          <p14:tracePt t="31989" x="2774950" y="3448050"/>
          <p14:tracePt t="31989" x="2749550" y="3486150"/>
          <p14:tracePt t="32006" x="2730500" y="3511550"/>
          <p14:tracePt t="32006" x="2705100" y="3568700"/>
          <p14:tracePt t="32023" x="2692400" y="3587750"/>
          <p14:tracePt t="32023" x="2679700" y="3613150"/>
          <p14:tracePt t="32040" x="2673350" y="3632200"/>
          <p14:tracePt t="32040" x="2673350" y="3651250"/>
          <p14:tracePt t="32057" x="2673350" y="3663950"/>
          <p14:tracePt t="32057" x="2679700" y="3695700"/>
          <p14:tracePt t="32073" x="2686050" y="3714750"/>
          <p14:tracePt t="32073" x="2698750" y="3727450"/>
          <p14:tracePt t="32089" x="2705100" y="3740150"/>
          <p14:tracePt t="32089" x="2717800" y="3752850"/>
          <p14:tracePt t="32106" x="2724150" y="3759200"/>
          <p14:tracePt t="32106" x="2736850" y="3771900"/>
          <p14:tracePt t="32123" x="2749550" y="3778250"/>
          <p14:tracePt t="32123" x="2755900" y="3790950"/>
          <p14:tracePt t="32141" x="2781300" y="3810000"/>
          <p14:tracePt t="32141" x="2787650" y="3816350"/>
          <p14:tracePt t="32158" x="2800350" y="3822700"/>
          <p14:tracePt t="32158" x="2806700" y="3829050"/>
          <p14:tracePt t="32173" x="2813050" y="3835400"/>
          <p14:tracePt t="32173" x="2825750" y="3835400"/>
          <p14:tracePt t="32190" x="2832100" y="3841750"/>
          <p14:tracePt t="32190" x="2838450" y="3841750"/>
          <p14:tracePt t="32190" x="2838450" y="3848100"/>
          <p14:tracePt t="32208" x="2844800" y="3854450"/>
          <p14:tracePt t="32222" x="2851150" y="3854450"/>
          <p14:tracePt t="32239" x="2863850" y="3860800"/>
          <p14:tracePt t="32255" x="2870200" y="3867150"/>
          <p14:tracePt t="32272" x="2876550" y="3867150"/>
          <p14:tracePt t="32272" x="2882900" y="3867150"/>
          <p14:tracePt t="32291" x="2889250" y="3867150"/>
          <p14:tracePt t="32305" x="2895600" y="3860800"/>
          <p14:tracePt t="32305" x="2901950" y="3854450"/>
          <p14:tracePt t="32324" x="2908300" y="3841750"/>
          <p14:tracePt t="32339" x="2914650" y="3835400"/>
          <p14:tracePt t="32360" x="2921000" y="3829050"/>
          <p14:tracePt t="32372" x="2921000" y="3822700"/>
          <p14:tracePt t="32389" x="2921000" y="3816350"/>
          <p14:tracePt t="32405" x="2921000" y="3810000"/>
          <p14:tracePt t="32405" x="2921000" y="3803650"/>
          <p14:tracePt t="32425" x="2921000" y="3797300"/>
          <p14:tracePt t="32441" x="2914650" y="3784600"/>
          <p14:tracePt t="32457" x="2908300" y="3784600"/>
          <p14:tracePt t="32457" x="2908300" y="3778250"/>
          <p14:tracePt t="32475" x="2895600" y="3765550"/>
          <p14:tracePt t="32489" x="2889250" y="3759200"/>
          <p14:tracePt t="32489" x="2882900" y="3752850"/>
          <p14:tracePt t="32510" x="2876550" y="3746500"/>
          <p14:tracePt t="32510" x="2863850" y="3740150"/>
          <p14:tracePt t="32525" x="2857500" y="3733800"/>
          <p14:tracePt t="32525" x="2851150" y="3733800"/>
          <p14:tracePt t="32541" x="2844800" y="3727450"/>
          <p14:tracePt t="32541" x="2832100" y="3721100"/>
          <p14:tracePt t="32558" x="2825750" y="3721100"/>
          <p14:tracePt t="32558" x="2819400" y="3714750"/>
          <p14:tracePt t="32558" x="2806700" y="3714750"/>
          <p14:tracePt t="32578" x="2800350" y="3721100"/>
          <p14:tracePt t="32590" x="2794000" y="3721100"/>
          <p14:tracePt t="32590" x="2781300" y="3721100"/>
          <p14:tracePt t="32609" x="2774950" y="3721100"/>
          <p14:tracePt t="32623" x="2762250" y="3721100"/>
          <p14:tracePt t="32640" x="2755900" y="3721100"/>
          <p14:tracePt t="32640" x="2749550" y="3727450"/>
          <p14:tracePt t="32640" x="2743200" y="3721100"/>
          <p14:tracePt t="32661" x="2736850" y="3721100"/>
          <p14:tracePt t="32661" x="2730500" y="3721100"/>
          <p14:tracePt t="32676" x="2730500" y="3727450"/>
          <p14:tracePt t="32690" x="2717800" y="3733800"/>
          <p14:tracePt t="32707" x="2705100" y="3740150"/>
          <p14:tracePt t="32707" x="2698750" y="3746500"/>
          <p14:tracePt t="32726" x="2692400" y="3759200"/>
          <p14:tracePt t="32726" x="2686050" y="3759200"/>
          <p14:tracePt t="32742" x="2679700" y="3765550"/>
          <p14:tracePt t="32757" x="2679700" y="3771900"/>
          <p14:tracePt t="32774" x="2673350" y="3771900"/>
          <p14:tracePt t="32790" x="2667000" y="3771900"/>
          <p14:tracePt t="32809" x="2673350" y="3765550"/>
          <p14:tracePt t="32928" x="2673350" y="3771900"/>
          <p14:tracePt t="32936" x="2679700" y="3771900"/>
          <p14:tracePt t="32952" x="2686050" y="3778250"/>
          <p14:tracePt t="32968" x="2692400" y="3778250"/>
          <p14:tracePt t="32996" x="2692400" y="3784600"/>
          <p14:tracePt t="33004" x="2698750" y="3790950"/>
          <p14:tracePt t="33020" x="2698750" y="3797300"/>
          <p14:tracePt t="33040" x="2705100" y="3803650"/>
          <p14:tracePt t="33056" x="2705100" y="3797300"/>
          <p14:tracePt t="33108" x="2698750" y="3790950"/>
          <p14:tracePt t="33140" x="2692400" y="3790950"/>
          <p14:tracePt t="33161" x="2686050" y="3790950"/>
          <p14:tracePt t="33168" x="2679700" y="3784600"/>
          <p14:tracePt t="33184" x="2667000" y="3778250"/>
          <p14:tracePt t="33200" x="2667000" y="3771900"/>
          <p14:tracePt t="33208" x="2660650" y="3771900"/>
          <p14:tracePt t="33226" x="2654300" y="3765550"/>
          <p14:tracePt t="33242" x="2647950" y="3752850"/>
          <p14:tracePt t="33242" x="2641600" y="3746500"/>
          <p14:tracePt t="33260" x="2635250" y="3740150"/>
          <p14:tracePt t="33276" x="2628900" y="3733800"/>
          <p14:tracePt t="33276" x="2628900" y="3727450"/>
          <p14:tracePt t="33294" x="2628900" y="3721100"/>
          <p14:tracePt t="33309" x="2622550" y="3714750"/>
          <p14:tracePt t="33326" x="2622550" y="3702050"/>
          <p14:tracePt t="33326" x="2616200" y="3695700"/>
          <p14:tracePt t="33344" x="2616200" y="3689350"/>
          <p14:tracePt t="33344" x="2616200" y="3683000"/>
          <p14:tracePt t="33361" x="2616200" y="3676650"/>
          <p14:tracePt t="33376" x="2622550" y="3670300"/>
          <p14:tracePt t="33376" x="2628900" y="3663950"/>
          <p14:tracePt t="33394" x="2635250" y="3657600"/>
          <p14:tracePt t="33409" x="2641600" y="3651250"/>
          <p14:tracePt t="33426" x="2641600" y="3644900"/>
          <p14:tracePt t="33443" x="2654300" y="3638550"/>
          <p14:tracePt t="33460" x="2660650" y="3632200"/>
          <p14:tracePt t="33460" x="2667000" y="3632200"/>
          <p14:tracePt t="33478" x="2673350" y="3632200"/>
          <p14:tracePt t="33478" x="2679700" y="3632200"/>
          <p14:tracePt t="33495" x="2686050" y="3638550"/>
          <p14:tracePt t="33509" x="2692400" y="3644900"/>
          <p14:tracePt t="33526" x="2698750" y="3644900"/>
          <p14:tracePt t="33543" x="2692400" y="3657600"/>
          <p14:tracePt t="33604" x="2686050" y="3663950"/>
          <p14:tracePt t="33640" x="2679700" y="3657600"/>
          <p14:tracePt t="33664" x="2673350" y="3657600"/>
          <p14:tracePt t="33740" x="2667000" y="3663950"/>
          <p14:tracePt t="33753" x="2660650" y="3663950"/>
          <p14:tracePt t="33760" x="2654300" y="3670300"/>
          <p14:tracePt t="33785" x="2647950" y="3663950"/>
          <p14:tracePt t="33808" x="2641600" y="3670300"/>
          <p14:tracePt t="33829" x="2635250" y="3670300"/>
          <p14:tracePt t="33845" x="2628900" y="3670300"/>
          <p14:tracePt t="33860" x="2622550" y="3670300"/>
          <p14:tracePt t="33880" x="2616200" y="3670300"/>
          <p14:tracePt t="33897" x="2609850" y="3670300"/>
          <p14:tracePt t="33905" x="2603500" y="3670300"/>
          <p14:tracePt t="33914" x="2597150" y="3670300"/>
          <p14:tracePt t="33914" x="2590800" y="3670300"/>
          <p14:tracePt t="33929" x="2584450" y="3670300"/>
          <p14:tracePt t="33945" x="2578100" y="3670300"/>
          <p14:tracePt t="33961" x="2571750" y="3663950"/>
          <p14:tracePt t="33978" x="2565400" y="3657600"/>
          <p14:tracePt t="33995" x="2565400" y="3651250"/>
          <p14:tracePt t="34012" x="2559050" y="3651250"/>
          <p14:tracePt t="34028" x="2552700" y="3644900"/>
          <p14:tracePt t="34045" x="2546350" y="3638550"/>
          <p14:tracePt t="34061" x="2540000" y="3638550"/>
          <p14:tracePt t="34078" x="2540000" y="3625850"/>
          <p14:tracePt t="34095" x="2533650" y="3613150"/>
          <p14:tracePt t="34113" x="2533650" y="3606800"/>
          <p14:tracePt t="34129" x="2533650" y="3600450"/>
          <p14:tracePt t="34145" x="2540000" y="3594100"/>
          <p14:tracePt t="34164" x="2533650" y="3587750"/>
          <p14:tracePt t="34180" x="2527300" y="3581400"/>
          <p14:tracePt t="34196" x="2520950" y="3581400"/>
          <p14:tracePt t="34212" x="2514600" y="3575050"/>
          <p14:tracePt t="34229" x="2514600" y="3568700"/>
          <p14:tracePt t="34245" x="2508250" y="3562350"/>
          <p14:tracePt t="34266" x="2508250" y="3556000"/>
          <p14:tracePt t="34282" x="2501900" y="3556000"/>
          <p14:tracePt t="34295" x="2501900" y="3549650"/>
          <p14:tracePt t="34317" x="2495550" y="3556000"/>
          <p14:tracePt t="34341" x="2495550" y="3562350"/>
          <p14:tracePt t="34360" x="2501900" y="3562350"/>
          <p14:tracePt t="34377" x="2508250" y="3556000"/>
          <p14:tracePt t="34392" x="2501900" y="3549650"/>
          <p14:tracePt t="34401" x="2508250" y="3536950"/>
          <p14:tracePt t="34413" x="2508250" y="3530600"/>
          <p14:tracePt t="34413" x="2501900" y="3530600"/>
          <p14:tracePt t="34431" x="2495550" y="3530600"/>
          <p14:tracePt t="34446" x="2489200" y="3524250"/>
          <p14:tracePt t="34463" x="2482850" y="3517900"/>
          <p14:tracePt t="34463" x="2463800" y="3511550"/>
          <p14:tracePt t="34482" x="2451100" y="3505200"/>
          <p14:tracePt t="34482" x="2438400" y="3498850"/>
          <p14:tracePt t="34498" x="2425700" y="3492500"/>
          <p14:tracePt t="34498" x="2406650" y="3486150"/>
          <p14:tracePt t="34514" x="2393950" y="3479800"/>
          <p14:tracePt t="34514" x="2374900" y="3467100"/>
          <p14:tracePt t="34514" x="2362200" y="3460750"/>
          <p14:tracePt t="34534" x="2343150" y="3454400"/>
          <p14:tracePt t="34546" x="2330450" y="3441700"/>
          <p14:tracePt t="34546" x="2292350" y="3429000"/>
          <p14:tracePt t="34997" x="1955800" y="3181350"/>
          <p14:tracePt t="35021" x="1949450" y="3181350"/>
          <p14:tracePt t="35080" x="1943100" y="3181350"/>
          <p14:tracePt t="35093" x="1936750" y="3187700"/>
          <p14:tracePt t="35109" x="1930400" y="3187700"/>
          <p14:tracePt t="35117" x="1924050" y="3187700"/>
          <p14:tracePt t="35117" x="1917700" y="3194050"/>
          <p14:tracePt t="35134" x="1911350" y="3194050"/>
          <p14:tracePt t="35134" x="1905000" y="3194050"/>
          <p14:tracePt t="35150" x="1898650" y="3194050"/>
          <p14:tracePt t="35150" x="1892300" y="3194050"/>
          <p14:tracePt t="35150" x="1885950" y="3194050"/>
          <p14:tracePt t="35170" x="1879600" y="3200400"/>
          <p14:tracePt t="35182" x="1873250" y="3206750"/>
          <p14:tracePt t="35202" x="1866900" y="3213100"/>
          <p14:tracePt t="35215" x="1866900" y="3219450"/>
          <p14:tracePt t="35232" x="1873250" y="3219450"/>
          <p14:tracePt t="35253" x="1873250" y="3225800"/>
          <p14:tracePt t="35265" x="1879600" y="3225800"/>
          <p14:tracePt t="35282" x="1885950" y="3232150"/>
          <p14:tracePt t="35299" x="1892300" y="3232150"/>
          <p14:tracePt t="35316" x="1898650" y="3238500"/>
          <p14:tracePt t="35333" x="1905000" y="3238500"/>
          <p14:tracePt t="35349" x="1905000" y="3232150"/>
          <p14:tracePt t="35417" x="1898650" y="3232150"/>
          <p14:tracePt t="35493" x="1898650" y="3225800"/>
          <p14:tracePt t="35528" x="1898650" y="3219450"/>
          <p14:tracePt t="35633" x="1905000" y="3213100"/>
          <p14:tracePt t="35657" x="1905000" y="3206750"/>
          <p14:tracePt t="35673" x="1917700" y="3200400"/>
          <p14:tracePt t="35693" x="1924050" y="3194050"/>
          <p14:tracePt t="35709" x="1936750" y="3187700"/>
          <p14:tracePt t="35733" x="1943100" y="3181350"/>
          <p14:tracePt t="35744" x="1949450" y="3181350"/>
          <p14:tracePt t="35761" x="1955800" y="3175000"/>
          <p14:tracePt t="35785" x="1949450" y="3181350"/>
          <p14:tracePt t="35873" x="1943100" y="3181350"/>
          <p14:tracePt t="35897" x="1936750" y="3187700"/>
          <p14:tracePt t="35913" x="1930400" y="3187700"/>
          <p14:tracePt t="35925" x="1924050" y="3187700"/>
          <p14:tracePt t="35941" x="1917700" y="3187700"/>
          <p14:tracePt t="35985" x="1911350" y="3187700"/>
          <p14:tracePt t="36017" x="1905000" y="3187700"/>
          <p14:tracePt t="36041" x="1898650" y="3187700"/>
          <p14:tracePt t="36053" x="1892300" y="3187700"/>
          <p14:tracePt t="36069" x="1885950" y="3187700"/>
          <p14:tracePt t="36084" x="1879600" y="3187700"/>
          <p14:tracePt t="36105" x="1885950" y="3181350"/>
          <p14:tracePt t="36189" x="1892300" y="3181350"/>
          <p14:tracePt t="36213" x="1905000" y="3181350"/>
          <p14:tracePt t="36225" x="1917700" y="3181350"/>
          <p14:tracePt t="36233" x="1924050" y="3181350"/>
          <p14:tracePt t="36241" x="1936750" y="3181350"/>
          <p14:tracePt t="36253" x="1949450" y="3175000"/>
          <p14:tracePt t="36253" x="1962150" y="3175000"/>
          <p14:tracePt t="36271" x="1981200" y="3181350"/>
          <p14:tracePt t="36271" x="2019300" y="3187700"/>
          <p14:tracePt t="36288" x="2038350" y="3187700"/>
          <p14:tracePt t="36288" x="2057400" y="3187700"/>
          <p14:tracePt t="36304" x="2076450" y="3187700"/>
          <p14:tracePt t="36304" x="2095500" y="3187700"/>
          <p14:tracePt t="36321" x="2120900" y="3194050"/>
          <p14:tracePt t="36321" x="2139950" y="3194050"/>
          <p14:tracePt t="36338" x="2159000" y="3194050"/>
          <p14:tracePt t="36338" x="2197100" y="3194050"/>
          <p14:tracePt t="36355" x="2209800" y="3187700"/>
          <p14:tracePt t="36355" x="2228850" y="3187700"/>
          <p14:tracePt t="36371" x="2247900" y="3187700"/>
          <p14:tracePt t="36371" x="2260600" y="3187700"/>
          <p14:tracePt t="36388" x="2279650" y="3181350"/>
          <p14:tracePt t="36388" x="2311400" y="3175000"/>
          <p14:tracePt t="36407" x="2324100" y="3175000"/>
          <p14:tracePt t="36407" x="2343150" y="3175000"/>
          <p14:tracePt t="36421" x="2355850" y="3181350"/>
          <p14:tracePt t="36421" x="2374900" y="3181350"/>
          <p14:tracePt t="36438" x="2387600" y="3181350"/>
          <p14:tracePt t="36438" x="2406650" y="3187700"/>
          <p14:tracePt t="36455" x="2425700" y="3187700"/>
          <p14:tracePt t="36455" x="2438400" y="3194050"/>
          <p14:tracePt t="36455" x="2451100" y="3194050"/>
          <p14:tracePt t="36474" x="2470150" y="3194050"/>
          <p14:tracePt t="36486" x="2489200" y="3194050"/>
          <p14:tracePt t="36486" x="2527300" y="3194050"/>
          <p14:tracePt t="36506" x="2546350" y="3194050"/>
          <p14:tracePt t="36506" x="2571750" y="3187700"/>
          <p14:tracePt t="36522" x="2597150" y="3187700"/>
          <p14:tracePt t="36522" x="2622550" y="3181350"/>
          <p14:tracePt t="36538" x="2647950" y="3175000"/>
          <p14:tracePt t="36538" x="2673350" y="3175000"/>
          <p14:tracePt t="36538" x="2692400" y="3168650"/>
          <p14:tracePt t="36558" x="2717800" y="3168650"/>
          <p14:tracePt t="36570" x="2736850" y="3162300"/>
          <p14:tracePt t="36570" x="2774950" y="3162300"/>
          <p14:tracePt t="36588" x="2787650" y="3155950"/>
          <p14:tracePt t="36588" x="2800350" y="3155950"/>
          <p14:tracePt t="36605" x="2813050" y="3155950"/>
          <p14:tracePt t="36605" x="2819400" y="3155950"/>
          <p14:tracePt t="36623" x="2825750" y="3162300"/>
          <p14:tracePt t="36623" x="2832100" y="3162300"/>
          <p14:tracePt t="36639" x="2832100" y="3168650"/>
          <p14:tracePt t="36654" x="2825750" y="3168650"/>
          <p14:tracePt t="36670" x="2819400" y="3175000"/>
          <p14:tracePt t="36693" x="2825750" y="3168650"/>
          <p14:tracePt t="36805" x="2819400" y="3175000"/>
          <p14:tracePt t="36901" x="2813050" y="3181350"/>
          <p14:tracePt t="36978" x="2806700" y="3181350"/>
          <p14:tracePt t="37005" x="2800350" y="3181350"/>
          <p14:tracePt t="37073" x="2794000" y="3187700"/>
          <p14:tracePt t="37097" x="2787650" y="3187700"/>
          <p14:tracePt t="37126" x="2787650" y="3194050"/>
          <p14:tracePt t="37157" x="2781300" y="3194050"/>
          <p14:tracePt t="37185" x="2774950" y="3200400"/>
          <p14:tracePt t="37245" x="2768600" y="3200400"/>
          <p14:tracePt t="37286" x="2768600" y="3206750"/>
          <p14:tracePt t="37305" x="2762250" y="3213100"/>
          <p14:tracePt t="37329" x="2755900" y="3213100"/>
          <p14:tracePt t="37373" x="2762250" y="3213100"/>
          <p14:tracePt t="37449" x="2768600" y="3213100"/>
          <p14:tracePt t="37481" x="2762250" y="3213100"/>
          <p14:tracePt t="37561" x="2768600" y="3219450"/>
          <p14:tracePt t="37621" x="2768600" y="3213100"/>
          <p14:tracePt t="37714" x="2774950" y="3206750"/>
          <p14:tracePt t="37765" x="2768600" y="3213100"/>
          <p14:tracePt t="37801" x="2768600" y="3219450"/>
          <p14:tracePt t="37834" x="2768600" y="3225800"/>
          <p14:tracePt t="37870" x="2768600" y="3232150"/>
          <p14:tracePt t="37901" x="2762250" y="3232150"/>
          <p14:tracePt t="37913" x="2762250" y="3238500"/>
          <p14:tracePt t="37930" x="2749550" y="3244850"/>
          <p14:tracePt t="37945" x="2743200" y="3251200"/>
          <p14:tracePt t="37962" x="2736850" y="3257550"/>
          <p14:tracePt t="37966" x="2730500" y="3263900"/>
          <p14:tracePt t="37975" x="2724150" y="3263900"/>
          <p14:tracePt t="37975" x="2724150" y="3270250"/>
          <p14:tracePt t="37994" x="2717800" y="3270250"/>
          <p14:tracePt t="37994" x="2711450" y="3276600"/>
          <p14:tracePt t="38010" x="2705100" y="3282950"/>
          <p14:tracePt t="38010" x="2692400" y="3289300"/>
          <p14:tracePt t="38028" x="2686050" y="3289300"/>
          <p14:tracePt t="38028" x="2679700" y="3295650"/>
          <p14:tracePt t="38044" x="2673350" y="3295650"/>
          <p14:tracePt t="38044" x="2667000" y="3295650"/>
          <p14:tracePt t="38060" x="2660650" y="3302000"/>
          <p14:tracePt t="38060" x="2654300" y="3302000"/>
          <p14:tracePt t="38078" x="2647950" y="3308350"/>
          <p14:tracePt t="38078" x="2635250" y="3308350"/>
          <p14:tracePt t="38096" x="2628900" y="3314700"/>
          <p14:tracePt t="38096" x="2622550" y="3314700"/>
          <p14:tracePt t="38111" x="2609850" y="3314700"/>
          <p14:tracePt t="38111" x="2603500" y="3314700"/>
          <p14:tracePt t="38128" x="2597150" y="3321050"/>
          <p14:tracePt t="38128" x="2590800" y="3321050"/>
          <p14:tracePt t="38128" x="2584450" y="3321050"/>
          <p14:tracePt t="38146" x="2571750" y="3321050"/>
          <p14:tracePt t="38146" x="2565400" y="3321050"/>
          <p14:tracePt t="38163" x="2559050" y="3321050"/>
          <p14:tracePt t="38163" x="2546350" y="3314700"/>
          <p14:tracePt t="38179" x="2533650" y="3308350"/>
          <p14:tracePt t="38179" x="2520950" y="3302000"/>
          <p14:tracePt t="38195" x="2508250" y="3289300"/>
          <p14:tracePt t="38195" x="2495550" y="3276600"/>
          <p14:tracePt t="38211" x="2482850" y="3263900"/>
          <p14:tracePt t="38211" x="2463800" y="3244850"/>
          <p14:tracePt t="38211" x="2451100" y="3232150"/>
          <p14:tracePt t="38231" x="2438400" y="3213100"/>
          <p14:tracePt t="38243" x="2419350" y="3200400"/>
          <p14:tracePt t="38243" x="2393950" y="3162300"/>
          <p14:tracePt t="38262" x="2381250" y="3143250"/>
          <p14:tracePt t="38262" x="2368550" y="3124200"/>
          <p14:tracePt t="38278" x="2362200" y="3105150"/>
          <p14:tracePt t="38278" x="2355850" y="3079750"/>
          <p14:tracePt t="38294" x="2349500" y="3060700"/>
          <p14:tracePt t="38294" x="2349500" y="3035300"/>
          <p14:tracePt t="38312" x="2349500" y="3016250"/>
          <p14:tracePt t="38312" x="2368550" y="2971800"/>
          <p14:tracePt t="38329" x="2381250" y="2946400"/>
          <p14:tracePt t="38329" x="2393950" y="2927350"/>
          <p14:tracePt t="38345" x="2413000" y="2901950"/>
          <p14:tracePt t="38345" x="2438400" y="2876550"/>
          <p14:tracePt t="38362" x="2463800" y="2857500"/>
          <p14:tracePt t="38362" x="2495550" y="2838450"/>
          <p14:tracePt t="38379" x="2527300" y="2813050"/>
          <p14:tracePt t="38379" x="2609850" y="2781300"/>
          <p14:tracePt t="38395" x="2654300" y="2762250"/>
          <p14:tracePt t="38395" x="2692400" y="2749550"/>
          <p14:tracePt t="38412" x="2743200" y="2736850"/>
          <p14:tracePt t="38412" x="2794000" y="2730500"/>
          <p14:tracePt t="38428" x="2838450" y="2724150"/>
          <p14:tracePt t="38428" x="2933700" y="2724150"/>
          <p14:tracePt t="38447" x="2978150" y="2724150"/>
          <p14:tracePt t="38447" x="3022600" y="2730500"/>
          <p14:tracePt t="38462" x="3060700" y="2736850"/>
          <p14:tracePt t="38462" x="3105150" y="2743200"/>
          <p14:tracePt t="38479" x="3136900" y="2755900"/>
          <p14:tracePt t="38479" x="3168650" y="2768600"/>
          <p14:tracePt t="38495" x="3200400" y="2774950"/>
          <p14:tracePt t="38495" x="3225800" y="2787650"/>
          <p14:tracePt t="38495" x="3244850" y="2800350"/>
          <p14:tracePt t="38514" x="3263900" y="2819400"/>
          <p14:tracePt t="38527" x="3276600" y="2832100"/>
          <p14:tracePt t="38527" x="3289300" y="2870200"/>
          <p14:tracePt t="38546" x="3295650" y="2889250"/>
          <p14:tracePt t="38546" x="3289300" y="2908300"/>
          <p14:tracePt t="38563" x="3289300" y="2933700"/>
          <p14:tracePt t="38563" x="3282950" y="2952750"/>
          <p14:tracePt t="38579" x="3276600" y="2971800"/>
          <p14:tracePt t="38579" x="3270250" y="2990850"/>
          <p14:tracePt t="38579" x="3257550" y="3003550"/>
          <p14:tracePt t="38598" x="3244850" y="3022600"/>
          <p14:tracePt t="38610" x="3238500" y="3035300"/>
          <p14:tracePt t="38610" x="3213100" y="3067050"/>
          <p14:tracePt t="38630" x="3200400" y="3079750"/>
          <p14:tracePt t="38630" x="3187700" y="3092450"/>
          <p14:tracePt t="38646" x="3175000" y="3105150"/>
          <p14:tracePt t="38646" x="3162300" y="3117850"/>
          <p14:tracePt t="38646" x="3149600" y="3124200"/>
          <p14:tracePt t="38666" x="3143250" y="3136900"/>
          <p14:tracePt t="38678" x="3130550" y="3149600"/>
          <p14:tracePt t="38678" x="3111500" y="3168650"/>
          <p14:tracePt t="38696" x="3098800" y="3175000"/>
          <p14:tracePt t="38696" x="3092450" y="3181350"/>
          <p14:tracePt t="38713" x="3079750" y="3187700"/>
          <p14:tracePt t="38713" x="3073400" y="3194050"/>
          <p14:tracePt t="38729" x="3067050" y="3200400"/>
          <p14:tracePt t="38729" x="3048000" y="3213100"/>
          <p14:tracePt t="38747" x="3041650" y="3219450"/>
          <p14:tracePt t="38747" x="3035300" y="3219450"/>
          <p14:tracePt t="38763" x="3028950" y="3225800"/>
          <p14:tracePt t="38763" x="3022600" y="3232150"/>
          <p14:tracePt t="38779" x="3016250" y="3232150"/>
          <p14:tracePt t="38779" x="3009900" y="3238500"/>
          <p14:tracePt t="38796" x="3003550" y="3238500"/>
          <p14:tracePt t="38796" x="2997200" y="3244850"/>
          <p14:tracePt t="38814" x="2984500" y="3257550"/>
          <p14:tracePt t="38830" x="2978150" y="3263900"/>
          <p14:tracePt t="38846" x="2971800" y="3263900"/>
          <p14:tracePt t="38862" x="2971800" y="3270250"/>
          <p14:tracePt t="38890" x="2971800" y="3276600"/>
          <p14:tracePt t="38906" x="2965450" y="3282950"/>
          <p14:tracePt t="38926" x="2959100" y="3282950"/>
          <p14:tracePt t="38950" x="2952750" y="3289300"/>
          <p14:tracePt t="38966" x="2946400" y="3295650"/>
          <p14:tracePt t="39026" x="2946400" y="3302000"/>
          <p14:tracePt t="39042" x="2952750" y="3314700"/>
          <p14:tracePt t="39070" x="2952750" y="3321050"/>
          <p14:tracePt t="39086" x="2952750" y="3327400"/>
          <p14:tracePt t="39106" x="2952750" y="3333750"/>
          <p14:tracePt t="39122" x="2946400" y="3340100"/>
          <p14:tracePt t="39145" x="2952750" y="3346450"/>
          <p14:tracePt t="39162" x="2952750" y="3352800"/>
          <p14:tracePt t="39182" x="2946400" y="3352800"/>
          <p14:tracePt t="39226" x="2940050" y="3352800"/>
          <p14:tracePt t="39250" x="2933700" y="3352800"/>
          <p14:tracePt t="39274" x="2927350" y="3359150"/>
          <p14:tracePt t="39294" x="2921000" y="3359150"/>
          <p14:tracePt t="39318" x="2914650" y="3365500"/>
          <p14:tracePt t="39342" x="2908300" y="3365500"/>
          <p14:tracePt t="39362" x="2901950" y="3365500"/>
          <p14:tracePt t="39378" x="2895600" y="3371850"/>
          <p14:tracePt t="39394" x="2889250" y="3371850"/>
          <p14:tracePt t="39406" x="2882900" y="3371850"/>
          <p14:tracePt t="39422" x="2876550" y="3378200"/>
          <p14:tracePt t="39438" x="2870200" y="3378200"/>
          <p14:tracePt t="39454" x="2863850" y="3384550"/>
          <p14:tracePt t="39474" x="2863850" y="3390900"/>
          <p14:tracePt t="39490" x="2857500" y="3390900"/>
          <p14:tracePt t="39506" x="2851150" y="3390900"/>
          <p14:tracePt t="39525" x="2844800" y="3397250"/>
          <p14:tracePt t="39618" x="2838450" y="3397250"/>
          <p14:tracePt t="39654" x="2832100" y="3403600"/>
          <p14:tracePt t="39670" x="2825750" y="3409950"/>
          <p14:tracePt t="39686" x="2819400" y="3416300"/>
          <p14:tracePt t="39697" x="2813050" y="3416300"/>
          <p14:tracePt t="39713" x="2806700" y="3422650"/>
          <p14:tracePt t="39738" x="2800350" y="3429000"/>
          <p14:tracePt t="39762" x="2794000" y="3429000"/>
          <p14:tracePt t="39790" x="2794000" y="3435350"/>
          <p14:tracePt t="39822" x="2794000" y="3441700"/>
          <p14:tracePt t="39850" x="2800350" y="3441700"/>
          <p14:tracePt t="40022" x="2806700" y="3441700"/>
          <p14:tracePt t="40046" x="2806700" y="3435350"/>
          <p14:tracePt t="40081" x="2806700" y="3429000"/>
          <p14:tracePt t="40118" x="2806700" y="3422650"/>
          <p14:tracePt t="40246" x="2800350" y="3422650"/>
          <p14:tracePt t="40286" x="2794000" y="3422650"/>
          <p14:tracePt t="40298" x="2787650" y="3422650"/>
          <p14:tracePt t="40314" x="2781300" y="3422650"/>
          <p14:tracePt t="40330" x="2774950" y="3422650"/>
          <p14:tracePt t="40338" x="2768600" y="3422650"/>
          <p14:tracePt t="40355" x="2762250" y="3422650"/>
          <p14:tracePt t="40367" x="2755900" y="3422650"/>
          <p14:tracePt t="40383" x="2749550" y="3416300"/>
          <p14:tracePt t="40400" x="2743200" y="3416300"/>
          <p14:tracePt t="40417" x="2736850" y="3416300"/>
          <p14:tracePt t="40434" x="2736850" y="3409950"/>
          <p14:tracePt t="40450" x="2730500" y="3403600"/>
          <p14:tracePt t="40474" x="2724150" y="3397250"/>
          <p14:tracePt t="40487" x="2717800" y="3390900"/>
          <p14:tracePt t="40503" x="2711450" y="3384550"/>
          <p14:tracePt t="40503" x="2705100" y="3378200"/>
          <p14:tracePt t="40519" x="2698750" y="3371850"/>
          <p14:tracePt t="40519" x="2698750" y="3359150"/>
          <p14:tracePt t="40536" x="2692400" y="3359150"/>
          <p14:tracePt t="40536" x="2686050" y="3352800"/>
          <p14:tracePt t="40536" x="2679700" y="3346450"/>
          <p14:tracePt t="40555" x="2679700" y="3340100"/>
          <p14:tracePt t="40567" x="2673350" y="3333750"/>
          <p14:tracePt t="40585" x="2667000" y="3327400"/>
          <p14:tracePt t="40601" x="2660650" y="3327400"/>
          <p14:tracePt t="40622" x="2654300" y="3327400"/>
          <p14:tracePt t="40658" x="2647950" y="3321050"/>
          <p14:tracePt t="40706" x="2647950" y="3327400"/>
          <p14:tracePt t="40734" x="2647950" y="3333750"/>
          <p14:tracePt t="40759" x="2647950" y="3340100"/>
          <p14:tracePt t="40774" x="2647950" y="3346450"/>
          <p14:tracePt t="40794" x="2641600" y="3346450"/>
          <p14:tracePt t="40818" x="2641600" y="3352800"/>
          <p14:tracePt t="40842" x="2641600" y="3359150"/>
          <p14:tracePt t="40863" x="2635250" y="3365500"/>
          <p14:tracePt t="40886" x="2635250" y="3371850"/>
          <p14:tracePt t="40914" x="2628900" y="3378200"/>
          <p14:tracePt t="40938" x="2622550" y="3378200"/>
          <p14:tracePt t="40962" x="2622550" y="3384550"/>
          <p14:tracePt t="40990" x="2616200" y="3384550"/>
          <p14:tracePt t="41018" x="2609850" y="3384550"/>
          <p14:tracePt t="41034" x="2603500" y="3384550"/>
          <p14:tracePt t="41050" x="2597150" y="3384550"/>
          <p14:tracePt t="41066" x="2590800" y="3390900"/>
          <p14:tracePt t="41086" x="2584450" y="3384550"/>
          <p14:tracePt t="41110" x="2578100" y="3384550"/>
          <p14:tracePt t="41126" x="2571750" y="3384550"/>
          <p14:tracePt t="41142" x="2571750" y="3378200"/>
          <p14:tracePt t="41186" x="2565400" y="3378200"/>
          <p14:tracePt t="41282" x="2565400" y="3384550"/>
          <p14:tracePt t="41298" x="2559050" y="3390900"/>
          <p14:tracePt t="41334" x="2552700" y="3397250"/>
          <p14:tracePt t="41606" x="2546350" y="3397250"/>
          <p14:tracePt t="41674" x="2540000" y="3397250"/>
          <p14:tracePt t="41695" x="2533650" y="3397250"/>
          <p14:tracePt t="41779" x="2533650" y="3403600"/>
          <p14:tracePt t="41883" x="2527300" y="3409950"/>
          <p14:tracePt t="41915" x="2533650" y="3409950"/>
          <p14:tracePt t="42094" x="2540000" y="3416300"/>
          <p14:tracePt t="42115" x="2546350" y="3409950"/>
          <p14:tracePt t="42146" x="2552700" y="3403600"/>
          <p14:tracePt t="42174" x="2559050" y="3397250"/>
          <p14:tracePt t="42222" x="2559050" y="3390900"/>
          <p14:tracePt t="42242" x="2565400" y="3384550"/>
          <p14:tracePt t="42294" x="2565400" y="3378200"/>
          <p14:tracePt t="42311" x="2565400" y="3371850"/>
          <p14:tracePt t="42334" x="2565400" y="3365500"/>
          <p14:tracePt t="42347" x="2559050" y="3359150"/>
          <p14:tracePt t="42370" x="2559050" y="3352800"/>
          <p14:tracePt t="42386" x="2559050" y="3346450"/>
          <p14:tracePt t="42398" x="2559050" y="3340100"/>
          <p14:tracePt t="42407" x="2559050" y="3327400"/>
          <p14:tracePt t="42424" x="2552700" y="3321050"/>
          <p14:tracePt t="42441" x="2552700" y="3314700"/>
          <p14:tracePt t="42441" x="2552700" y="3302000"/>
          <p14:tracePt t="42459" x="2552700" y="3295650"/>
          <p14:tracePt t="42475" x="2552700" y="3289300"/>
          <p14:tracePt t="42475" x="2552700" y="3276600"/>
          <p14:tracePt t="42492" x="2552700" y="3263900"/>
          <p14:tracePt t="42507" x="2546350" y="3257550"/>
          <p14:tracePt t="42507" x="2546350" y="3244850"/>
          <p14:tracePt t="42527" x="2546350" y="3238500"/>
          <p14:tracePt t="42527" x="2546350" y="3225800"/>
          <p14:tracePt t="42543" x="2552700" y="3219450"/>
          <p14:tracePt t="42559" x="2559050" y="3213100"/>
          <p14:tracePt t="42559" x="2559050" y="3206750"/>
          <p14:tracePt t="42576" x="2565400" y="3200400"/>
          <p14:tracePt t="42576" x="2571750" y="3194050"/>
          <p14:tracePt t="42576" x="2578100" y="3187700"/>
          <p14:tracePt t="42595" x="2584450" y="3187700"/>
          <p14:tracePt t="42608" x="2590800" y="3181350"/>
          <p14:tracePt t="42608" x="2597150" y="3181350"/>
          <p14:tracePt t="42628" x="2603500" y="3181350"/>
          <p14:tracePt t="42642" x="2609850" y="3175000"/>
          <p14:tracePt t="42659" x="2616200" y="3168650"/>
          <p14:tracePt t="42659" x="2616200" y="3162300"/>
          <p14:tracePt t="42659" x="2622550" y="3155950"/>
          <p14:tracePt t="42679" x="2622550" y="3149600"/>
          <p14:tracePt t="42691" x="2628900" y="3143250"/>
          <p14:tracePt t="42691" x="2635250" y="3130550"/>
          <p14:tracePt t="42710" x="2641600" y="3124200"/>
          <p14:tracePt t="42710" x="2647950" y="3117850"/>
          <p14:tracePt t="42727" x="2647950" y="3111500"/>
          <p14:tracePt t="42727" x="2654300" y="3111500"/>
          <p14:tracePt t="42744" x="2654300" y="3105150"/>
          <p14:tracePt t="42744" x="2660650" y="3098800"/>
          <p14:tracePt t="42760" x="2667000" y="3105150"/>
          <p14:tracePt t="42775" x="2673350" y="3105150"/>
          <p14:tracePt t="42792" x="2679700" y="3105150"/>
          <p14:tracePt t="42809" x="2692400" y="3111500"/>
          <p14:tracePt t="42809" x="2698750" y="3111500"/>
          <p14:tracePt t="42828" x="2705100" y="3111500"/>
          <p14:tracePt t="42843" x="2711450" y="3111500"/>
          <p14:tracePt t="42843" x="2717800" y="3105150"/>
          <p14:tracePt t="42860" x="2724150" y="3105150"/>
          <p14:tracePt t="42860" x="2730500" y="3105150"/>
          <p14:tracePt t="42860" x="2736850" y="3098800"/>
          <p14:tracePt t="42880" x="2743200" y="3098800"/>
          <p14:tracePt t="42894" x="2749550" y="3092450"/>
          <p14:tracePt t="42910" x="2762250" y="3092450"/>
          <p14:tracePt t="42926" x="2768600" y="3086100"/>
          <p14:tracePt t="42943" x="2768600" y="3092450"/>
          <p14:tracePt t="42959" x="2774950" y="3086100"/>
          <p14:tracePt t="43115" x="2768600" y="3092450"/>
          <p14:tracePt t="43151" x="2768600" y="3098800"/>
          <p14:tracePt t="43179" x="2762250" y="3105150"/>
          <p14:tracePt t="43195" x="2762250" y="3111500"/>
          <p14:tracePt t="43210" x="2762250" y="3117850"/>
          <p14:tracePt t="43226" x="2755900" y="3124200"/>
          <p14:tracePt t="43239" x="2755900" y="3130550"/>
          <p14:tracePt t="43255" x="2749550" y="3136900"/>
          <p14:tracePt t="43315" x="2743200" y="3143250"/>
          <p14:tracePt t="43347" x="2743200" y="3149600"/>
          <p14:tracePt t="43367" x="2736850" y="3149600"/>
          <p14:tracePt t="43383" x="2730500" y="3155950"/>
          <p14:tracePt t="43399" x="2730500" y="3162300"/>
          <p14:tracePt t="43415" x="2724150" y="3168650"/>
          <p14:tracePt t="43426" x="2717800" y="3168650"/>
          <p14:tracePt t="43443" x="2717800" y="3175000"/>
          <p14:tracePt t="43459" x="2711450" y="3181350"/>
          <p14:tracePt t="43475" x="2705100" y="3187700"/>
          <p14:tracePt t="43487" x="2692400" y="3194050"/>
          <p14:tracePt t="43503" x="2692400" y="3200400"/>
          <p14:tracePt t="43519" x="2686050" y="3200400"/>
          <p14:tracePt t="43555" x="2686050" y="3206750"/>
          <p14:tracePt t="43594" x="2679700" y="3213100"/>
          <p14:tracePt t="43623" x="2679700" y="3219450"/>
          <p14:tracePt t="43639" x="2673350" y="3219450"/>
          <p14:tracePt t="43655" x="2667000" y="3225800"/>
          <p14:tracePt t="43674" x="2660650" y="3225800"/>
          <p14:tracePt t="43699" x="2654300" y="3225800"/>
          <p14:tracePt t="43803" x="2654300" y="3232150"/>
          <p14:tracePt t="43855" x="2654300" y="3238500"/>
          <p14:tracePt t="43923" x="2654300" y="3244850"/>
          <p14:tracePt t="43955" x="2647950" y="3244850"/>
          <p14:tracePt t="43975" x="2641600" y="3244850"/>
          <p14:tracePt t="43991" x="2635250" y="3251200"/>
          <p14:tracePt t="44007" x="2635250" y="3257550"/>
          <p14:tracePt t="44019" x="2635250" y="3263900"/>
          <p14:tracePt t="44035" x="2635250" y="3270250"/>
          <p14:tracePt t="44059" x="2641600" y="3263900"/>
          <p14:tracePt t="44119" x="2641600" y="3257550"/>
          <p14:tracePt t="44215" x="2641600" y="3251200"/>
          <p14:tracePt t="44319" x="2647950" y="3251200"/>
          <p14:tracePt t="44411" x="2647950" y="3257550"/>
          <p14:tracePt t="44507" x="2647950" y="3263900"/>
          <p14:tracePt t="44575" x="2641600" y="3263900"/>
          <p14:tracePt t="44607" x="2641600" y="3270250"/>
          <p14:tracePt t="44635" x="2635250" y="3276600"/>
          <p14:tracePt t="44703" x="2628900" y="3276600"/>
          <p14:tracePt t="44780" x="2622550" y="3282950"/>
          <p14:tracePt t="44799" x="2616200" y="3289300"/>
          <p14:tracePt t="44839" x="2616200" y="3282950"/>
          <p14:tracePt t="45035" x="2616200" y="3289300"/>
          <p14:tracePt t="45055" x="2622550" y="3282950"/>
          <p14:tracePt t="45087" x="2628900" y="3289300"/>
          <p14:tracePt t="45107" x="2622550" y="3289300"/>
          <p14:tracePt t="45163" x="2616200" y="3295650"/>
          <p14:tracePt t="45199" x="2622550" y="3289300"/>
          <p14:tracePt t="45319" x="2622550" y="3282950"/>
          <p14:tracePt t="45455" x="2622550" y="3289300"/>
          <p14:tracePt t="45526" x="2622550" y="3282950"/>
          <p14:tracePt t="45603" x="2622550" y="3289300"/>
          <p14:tracePt t="45671" x="2616200" y="3295650"/>
          <p14:tracePt t="45807" x="2609850" y="3295650"/>
          <p14:tracePt t="45827" x="2603500" y="3289300"/>
          <p14:tracePt t="45851" x="2597150" y="3289300"/>
          <p14:tracePt t="45867" x="2590800" y="3282950"/>
          <p14:tracePt t="45875" x="2584450" y="3282950"/>
          <p14:tracePt t="45875" x="2578100" y="3282950"/>
          <p14:tracePt t="45888" x="2571750" y="3282950"/>
          <p14:tracePt t="45888" x="2565400" y="3276600"/>
          <p14:tracePt t="45904" x="2552700" y="3276600"/>
          <p14:tracePt t="45904" x="2546350" y="3276600"/>
          <p14:tracePt t="45921" x="2533650" y="3276600"/>
          <p14:tracePt t="45921" x="2520950" y="3276600"/>
          <p14:tracePt t="45921" x="2508250" y="3276600"/>
          <p14:tracePt t="45940" x="2495550" y="3270250"/>
          <p14:tracePt t="45953" x="2482850" y="3270250"/>
          <p14:tracePt t="45953" x="2457450" y="3270250"/>
          <p14:tracePt t="45971" x="2438400" y="3270250"/>
          <p14:tracePt t="45971" x="2425700" y="3270250"/>
          <p14:tracePt t="45988" x="2406650" y="3270250"/>
          <p14:tracePt t="45988" x="2393950" y="3276600"/>
          <p14:tracePt t="46005" x="2374900" y="3282950"/>
          <p14:tracePt t="46005" x="2362200" y="3282950"/>
          <p14:tracePt t="46005" x="2343150" y="3282950"/>
          <p14:tracePt t="46024" x="2324100" y="3289300"/>
          <p14:tracePt t="46037" x="2311400" y="3289300"/>
          <p14:tracePt t="46037" x="2273300" y="3289300"/>
          <p14:tracePt t="46056" x="2254250" y="3282950"/>
          <p14:tracePt t="46056" x="2235200" y="3276600"/>
          <p14:tracePt t="46071" x="2216150" y="3270250"/>
          <p14:tracePt t="46071" x="2197100" y="3257550"/>
          <p14:tracePt t="46088" x="2171700" y="3251200"/>
          <p14:tracePt t="46088" x="2146300" y="3238500"/>
          <p14:tracePt t="46105" x="2114550" y="3225800"/>
          <p14:tracePt t="46105" x="2057400" y="3206750"/>
          <p14:tracePt t="46122" x="2025650" y="3194050"/>
          <p14:tracePt t="46122" x="1993900" y="3181350"/>
          <p14:tracePt t="46138" x="1962150" y="3168650"/>
          <p14:tracePt t="46138" x="1936750" y="3162300"/>
          <p14:tracePt t="46155" x="1905000" y="3149600"/>
          <p14:tracePt t="46155" x="1879600" y="3143250"/>
          <p14:tracePt t="46174" x="1860550" y="3130550"/>
          <p14:tracePt t="46174" x="1816100" y="3124200"/>
          <p14:tracePt t="46189" x="1790700" y="3117850"/>
          <p14:tracePt t="46189" x="1778000" y="3111500"/>
          <p14:tracePt t="46206" x="1765300" y="3111500"/>
          <p14:tracePt t="46206" x="1752600" y="3105150"/>
          <p14:tracePt t="46222" x="1739900" y="3105150"/>
          <p14:tracePt t="46222" x="1727200" y="3105150"/>
          <p14:tracePt t="46240" x="1714500" y="3098800"/>
          <p14:tracePt t="46255" x="1708150" y="3098800"/>
          <p14:tracePt t="46271" x="1701800" y="3092450"/>
          <p14:tracePt t="46288" x="1708150" y="3086100"/>
          <p14:tracePt t="46323" x="1701800" y="3086100"/>
          <p14:tracePt t="46347" x="1695450" y="3086100"/>
          <p14:tracePt t="46355" x="1682750" y="3086100"/>
          <p14:tracePt t="46367" x="1676400" y="3086100"/>
          <p14:tracePt t="46375" x="1670050" y="3086100"/>
          <p14:tracePt t="46388" x="1657350" y="3086100"/>
          <p14:tracePt t="46388" x="1651000" y="3092450"/>
          <p14:tracePt t="46388" x="1638300" y="3092450"/>
          <p14:tracePt t="46408" x="1625600" y="3098800"/>
          <p14:tracePt t="46408" x="1612900" y="3098800"/>
          <p14:tracePt t="46422" x="1600200" y="3105150"/>
          <p14:tracePt t="46422" x="1587500" y="3111500"/>
          <p14:tracePt t="46440" x="1568450" y="3111500"/>
          <p14:tracePt t="46440" x="1555750" y="3117850"/>
          <p14:tracePt t="46456" x="1543050" y="3117850"/>
          <p14:tracePt t="46456" x="1530350" y="3124200"/>
          <p14:tracePt t="46474" x="1511300" y="3124200"/>
          <p14:tracePt t="46474" x="1473200" y="3124200"/>
          <p14:tracePt t="46490" x="1447800" y="3117850"/>
          <p14:tracePt t="46490" x="1428750" y="3111500"/>
          <p14:tracePt t="46506" x="1409700" y="3105150"/>
          <p14:tracePt t="46506" x="1384300" y="3092450"/>
          <p14:tracePt t="46523" x="1358900" y="3079750"/>
          <p14:tracePt t="46523" x="1320800" y="3041650"/>
          <p14:tracePt t="46540" x="1301750" y="3022600"/>
          <p14:tracePt t="46540" x="1282700" y="2997200"/>
          <p14:tracePt t="46557" x="1270000" y="2971800"/>
          <p14:tracePt t="46557" x="1257300" y="2946400"/>
          <p14:tracePt t="46573" x="1250950" y="2921000"/>
          <p14:tracePt t="46573" x="1244600" y="2895600"/>
          <p14:tracePt t="46590" x="1244600" y="2863850"/>
          <p14:tracePt t="46590" x="1263650" y="2806700"/>
          <p14:tracePt t="46608" x="1282700" y="2774950"/>
          <p14:tracePt t="46608" x="1301750" y="2743200"/>
          <p14:tracePt t="46624" x="1333500" y="2711450"/>
          <p14:tracePt t="46624" x="1371600" y="2673350"/>
          <p14:tracePt t="46640" x="1409700" y="2641600"/>
          <p14:tracePt t="46640" x="1454150" y="2609850"/>
          <p14:tracePt t="46640" x="1498600" y="2578100"/>
          <p14:tracePt t="46660" x="1549400" y="2552700"/>
          <p14:tracePt t="46672" x="1606550" y="2533650"/>
          <p14:tracePt t="46672" x="1657350" y="2514600"/>
          <p14:tracePt t="46692" x="1771650" y="2508250"/>
          <p14:tracePt t="46692" x="1822450" y="2508250"/>
          <p14:tracePt t="46708" x="1879600" y="2520950"/>
          <p14:tracePt t="46708" x="1936750" y="2533650"/>
          <p14:tracePt t="46725" x="1993900" y="2559050"/>
          <p14:tracePt t="46725" x="2044700" y="2584450"/>
          <p14:tracePt t="46741" x="2089150" y="2609850"/>
          <p14:tracePt t="46741" x="2133600" y="2641600"/>
          <p14:tracePt t="46757" x="2178050" y="2667000"/>
          <p14:tracePt t="46757" x="2216150" y="2698750"/>
          <p14:tracePt t="46757" x="2241550" y="2730500"/>
          <p14:tracePt t="46776" x="2273300" y="2755900"/>
          <p14:tracePt t="46776" x="2292350" y="2781300"/>
          <p14:tracePt t="46791" x="2311400" y="2806700"/>
          <p14:tracePt t="46791" x="2324100" y="2832100"/>
          <p14:tracePt t="46807" x="2336800" y="2851150"/>
          <p14:tracePt t="46807" x="2343150" y="2876550"/>
          <p14:tracePt t="46825" x="2349500" y="2901950"/>
          <p14:tracePt t="46825" x="2362200" y="2952750"/>
          <p14:tracePt t="46841" x="2362200" y="2978150"/>
          <p14:tracePt t="46841" x="2362200" y="3003550"/>
          <p14:tracePt t="46858" x="2368550" y="3028950"/>
          <p14:tracePt t="46858" x="2368550" y="3048000"/>
          <p14:tracePt t="46874" x="2368550" y="3060700"/>
          <p14:tracePt t="46874" x="2368550" y="3073400"/>
          <p14:tracePt t="46891" x="2368550" y="3079750"/>
          <p14:tracePt t="46891" x="2368550" y="3086100"/>
          <p14:tracePt t="46908" x="2374900" y="3092450"/>
          <p14:tracePt t="46908" x="2381250" y="3092450"/>
          <p14:tracePt t="46925" x="2387600" y="3086100"/>
          <p14:tracePt t="46925" x="2400300" y="3086100"/>
          <p14:tracePt t="46942" x="2406650" y="3086100"/>
          <p14:tracePt t="46942" x="2419350" y="3086100"/>
          <p14:tracePt t="46942" x="2432050" y="3079750"/>
          <p14:tracePt t="46961" x="2451100" y="3079750"/>
          <p14:tracePt t="46961" x="2470150" y="3073400"/>
          <p14:tracePt t="46976" x="2489200" y="3067050"/>
          <p14:tracePt t="46976" x="2508250" y="3060700"/>
          <p14:tracePt t="46992" x="2527300" y="3060700"/>
          <p14:tracePt t="46992" x="2552700" y="3054350"/>
          <p14:tracePt t="47009" x="2578100" y="3048000"/>
          <p14:tracePt t="47009" x="2603500" y="3041650"/>
          <p14:tracePt t="47026" x="2635250" y="3041650"/>
          <p14:tracePt t="47026" x="2660650" y="3035300"/>
          <p14:tracePt t="47026" x="2686050" y="3035300"/>
          <p14:tracePt t="47044" x="2717800" y="3035300"/>
          <p14:tracePt t="47057" x="2743200" y="3028950"/>
          <p14:tracePt t="47057" x="2768600" y="3028950"/>
          <p14:tracePt t="47076" x="2819400" y="3028950"/>
          <p14:tracePt t="47076" x="2844800" y="3028950"/>
          <p14:tracePt t="47092" x="2870200" y="3028950"/>
          <p14:tracePt t="47092" x="2895600" y="3028950"/>
          <p14:tracePt t="47109" x="2914650" y="3028950"/>
          <p14:tracePt t="47109" x="2933700" y="3028950"/>
          <p14:tracePt t="47126" x="2952750" y="3028950"/>
          <p14:tracePt t="47126" x="2978150" y="3035300"/>
          <p14:tracePt t="47142" x="2990850" y="3035300"/>
          <p14:tracePt t="47142" x="3003550" y="3035300"/>
          <p14:tracePt t="47160" x="3009900" y="3035300"/>
          <p14:tracePt t="47160" x="3016250" y="3035300"/>
          <p14:tracePt t="47176" x="3022600" y="3041650"/>
          <p14:tracePt t="47191" x="3016250" y="3048000"/>
          <p14:tracePt t="47215" x="3009900" y="3060700"/>
          <p14:tracePt t="47231" x="2997200" y="3060700"/>
          <p14:tracePt t="47241" x="2990850" y="3067050"/>
          <p14:tracePt t="47241" x="2984500" y="3073400"/>
          <p14:tracePt t="47260" x="2959100" y="3079750"/>
          <p14:tracePt t="47260" x="2946400" y="3086100"/>
          <p14:tracePt t="47276" x="2927350" y="3092450"/>
          <p14:tracePt t="47276" x="2914650" y="3098800"/>
          <p14:tracePt t="47293" x="2889250" y="3105150"/>
          <p14:tracePt t="47293" x="2870200" y="3105150"/>
          <p14:tracePt t="47309" x="2844800" y="3117850"/>
          <p14:tracePt t="47309" x="2819400" y="3117850"/>
          <p14:tracePt t="47309" x="2794000" y="3124200"/>
          <p14:tracePt t="47328" x="2762250" y="3130550"/>
          <p14:tracePt t="47341" x="2736850" y="3136900"/>
          <p14:tracePt t="47341" x="2673350" y="3143250"/>
          <p14:tracePt t="47360" x="2641600" y="3136900"/>
          <p14:tracePt t="47360" x="2616200" y="3136900"/>
          <p14:tracePt t="47377" x="2584450" y="3130550"/>
          <p14:tracePt t="47377" x="2559050" y="3124200"/>
          <p14:tracePt t="47393" x="2533650" y="3111500"/>
          <p14:tracePt t="47393" x="2514600" y="3098800"/>
          <p14:tracePt t="47393" x="2495550" y="3079750"/>
          <p14:tracePt t="47412" x="2476500" y="3067050"/>
          <p14:tracePt t="47425" x="2463800" y="3048000"/>
          <p14:tracePt t="47425" x="2451100" y="3003550"/>
          <p14:tracePt t="47443" x="2451100" y="2978150"/>
          <p14:tracePt t="47443" x="2451100" y="2952750"/>
          <p14:tracePt t="47460" x="2457450" y="2927350"/>
          <p14:tracePt t="47460" x="2470150" y="2908300"/>
          <p14:tracePt t="47476" x="2489200" y="2876550"/>
          <p14:tracePt t="47476" x="2508250" y="2851150"/>
          <p14:tracePt t="47493" x="2533650" y="2825750"/>
          <p14:tracePt t="47493" x="2597150" y="2774950"/>
          <p14:tracePt t="47510" x="2635250" y="2755900"/>
          <p14:tracePt t="47510" x="2673350" y="2730500"/>
          <p14:tracePt t="47527" x="2711450" y="2711450"/>
          <p14:tracePt t="47527" x="2749550" y="2692400"/>
          <p14:tracePt t="47544" x="2794000" y="2679700"/>
          <p14:tracePt t="47544" x="2870200" y="2660650"/>
          <p14:tracePt t="47561" x="2901950" y="2660650"/>
          <p14:tracePt t="47561" x="2940050" y="2667000"/>
          <p14:tracePt t="47577" x="2971800" y="2673350"/>
          <p14:tracePt t="47577" x="2997200" y="2686050"/>
          <p14:tracePt t="47594" x="3022600" y="2698750"/>
          <p14:tracePt t="47594" x="3048000" y="2711450"/>
          <p14:tracePt t="47610" x="3067050" y="2730500"/>
          <p14:tracePt t="47610" x="3086100" y="2774950"/>
          <p14:tracePt t="47629" x="3098800" y="2794000"/>
          <p14:tracePt t="47629" x="3098800" y="2819400"/>
          <p14:tracePt t="47644" x="3105150" y="2838450"/>
          <p14:tracePt t="47644" x="3098800" y="2863850"/>
          <p14:tracePt t="47660" x="3098800" y="2889250"/>
          <p14:tracePt t="47660" x="3086100" y="2914650"/>
          <p14:tracePt t="47660" x="3079750" y="2933700"/>
          <p14:tracePt t="47680" x="3067050" y="2959100"/>
          <p14:tracePt t="47693" x="3054350" y="2984500"/>
          <p14:tracePt t="47693" x="3022600" y="3028950"/>
          <p14:tracePt t="47712" x="3003550" y="3048000"/>
          <p14:tracePt t="47712" x="2984500" y="3067050"/>
          <p14:tracePt t="47729" x="2965450" y="3086100"/>
          <p14:tracePt t="47729" x="2940050" y="3105150"/>
          <p14:tracePt t="47744" x="2921000" y="3124200"/>
          <p14:tracePt t="47744" x="2901950" y="3136900"/>
          <p14:tracePt t="47761" x="2882900" y="3149600"/>
          <p14:tracePt t="47761" x="2863850" y="3162300"/>
          <p14:tracePt t="47778" x="2851150" y="3175000"/>
          <p14:tracePt t="47778" x="2838450" y="3181350"/>
          <p14:tracePt t="47778" x="2825750" y="3187700"/>
          <p14:tracePt t="47796" x="2819400" y="3194050"/>
          <p14:tracePt t="47796" x="2813050" y="3200400"/>
          <p14:tracePt t="47811" x="2806700" y="3206750"/>
          <p14:tracePt t="47826" x="2813050" y="3213100"/>
          <p14:tracePt t="47859" x="2819400" y="3213100"/>
          <p14:tracePt t="47883" x="2825750" y="3206750"/>
          <p14:tracePt t="47907" x="2825750" y="3213100"/>
          <p14:tracePt t="47987" x="2825750" y="3219450"/>
          <p14:tracePt t="48063" x="2832100" y="3225800"/>
          <p14:tracePt t="48087" x="2838450" y="3232150"/>
          <p14:tracePt t="48107" x="2832100" y="3232150"/>
          <p14:tracePt t="48280" x="2832100" y="3225800"/>
          <p14:tracePt t="48335" x="2838450" y="3219450"/>
          <p14:tracePt t="48363" x="2832100" y="3219450"/>
          <p14:tracePt t="48423" x="2832100" y="3225800"/>
          <p14:tracePt t="48455" x="2825750" y="3219450"/>
          <p14:tracePt t="48519" x="2819400" y="3225800"/>
          <p14:tracePt t="48575" x="2813050" y="3232150"/>
          <p14:tracePt t="48639" x="2806700" y="3238500"/>
          <p14:tracePt t="48775" x="2800350" y="3238500"/>
          <p14:tracePt t="48799" x="2794000" y="3244850"/>
          <p14:tracePt t="48827" x="2794000" y="3251200"/>
          <p14:tracePt t="48868" x="2787650" y="3257550"/>
          <p14:tracePt t="48911" x="2781300" y="3257550"/>
          <p14:tracePt t="48999" x="2774950" y="3263900"/>
          <p14:tracePt t="49023" x="2768600" y="3270250"/>
          <p14:tracePt t="49055" x="2768600" y="3276600"/>
          <p14:tracePt t="49100" x="2762250" y="3276600"/>
          <p14:tracePt t="49160" x="2768600" y="3276600"/>
          <p14:tracePt t="49271" x="2762250" y="3276600"/>
          <p14:tracePt t="49339" x="2755900" y="3276600"/>
          <p14:tracePt t="49480" x="2755900" y="3282950"/>
          <p14:tracePt t="49536" x="2749550" y="3282950"/>
          <p14:tracePt t="49600" x="2743200" y="3282950"/>
          <p14:tracePt t="49684" x="2736850" y="3289300"/>
          <p14:tracePt t="49768" x="2730500" y="3289300"/>
          <p14:tracePt t="49880" x="2724150" y="3295650"/>
          <p14:tracePt t="49924" x="2717800" y="3295650"/>
          <p14:tracePt t="49968" x="2711450" y="3295650"/>
          <p14:tracePt t="50036" x="2711450" y="3289300"/>
          <p14:tracePt t="50548" x="2705100" y="3289300"/>
          <p14:tracePt t="50772" x="2698750" y="3295650"/>
          <p14:tracePt t="50808" x="2692400" y="3302000"/>
          <p14:tracePt t="50840" x="2692400" y="3308350"/>
          <p14:tracePt t="50864" x="2686050" y="3308350"/>
          <p14:tracePt t="50884" x="2679700" y="3308350"/>
          <p14:tracePt t="50916" x="2679700" y="3314700"/>
          <p14:tracePt t="50952" x="2673350" y="3314700"/>
          <p14:tracePt t="51004" x="2673350" y="3321050"/>
          <p14:tracePt t="51080" x="2667000" y="3327400"/>
          <p14:tracePt t="51268" x="2660650" y="3327400"/>
          <p14:tracePt t="51492" x="2660650" y="3321050"/>
          <p14:tracePt t="51896" x="2660650" y="3327400"/>
          <p14:tracePt t="52040" x="2654300" y="3327400"/>
          <p14:tracePt t="52076" x="2647950" y="3333750"/>
          <p14:tracePt t="52116" x="2641600" y="3333750"/>
          <p14:tracePt t="52176" x="2635250" y="3333750"/>
          <p14:tracePt t="52212" x="2635250" y="3340100"/>
          <p14:tracePt t="52356" x="2635250" y="3352800"/>
          <p14:tracePt t="52361" x="2647950" y="3365500"/>
          <p14:tracePt t="52361" x="2654300" y="3384550"/>
          <p14:tracePt t="52377" x="2679700" y="3409950"/>
          <p14:tracePt t="52377" x="2711450" y="3435350"/>
          <p14:tracePt t="52669" x="6280150" y="5530850"/>
          <p14:tracePt t="52680" x="6299200" y="5549900"/>
          <p14:tracePt t="52680" x="6318250" y="5581650"/>
          <p14:tracePt t="52694" x="6343650" y="5619750"/>
          <p14:tracePt t="52694" x="6369050" y="5657850"/>
          <p14:tracePt t="52694" x="6394450" y="5702300"/>
          <p14:tracePt t="52713" x="6407150" y="5740400"/>
          <p14:tracePt t="52726" x="6419850" y="5778500"/>
          <p14:tracePt t="52726" x="6432550" y="5842000"/>
          <p14:tracePt t="52745" x="6432550" y="5867400"/>
          <p14:tracePt t="52745" x="6432550" y="5886450"/>
          <p14:tracePt t="52761" x="6432550" y="5905500"/>
          <p14:tracePt t="52761" x="6432550" y="5924550"/>
          <p14:tracePt t="52778" x="6432550" y="5943600"/>
          <p14:tracePt t="52778" x="6426200" y="5956300"/>
          <p14:tracePt t="52795" x="6426200" y="5962650"/>
          <p14:tracePt t="52795" x="6426200" y="5988050"/>
          <p14:tracePt t="52811" x="6426200" y="6000750"/>
          <p14:tracePt t="52811" x="6426200" y="6007100"/>
          <p14:tracePt t="52828" x="6419850" y="6019800"/>
          <p14:tracePt t="52828" x="6419850" y="6026150"/>
          <p14:tracePt t="52845" x="6419850" y="6032500"/>
          <p14:tracePt t="52845" x="6419850" y="6045200"/>
          <p14:tracePt t="52862" x="6419850" y="6057900"/>
          <p14:tracePt t="52862" x="6413500" y="6076950"/>
          <p14:tracePt t="52878" x="6413500" y="6089650"/>
          <p14:tracePt t="52878" x="6413500" y="6102350"/>
          <p14:tracePt t="52895" x="6407150" y="6121400"/>
          <p14:tracePt t="52895" x="6407150" y="6140450"/>
          <p14:tracePt t="52912" x="6407150" y="6159500"/>
          <p14:tracePt t="52912" x="6407150" y="6197600"/>
          <p14:tracePt t="52929" x="6400800" y="6216650"/>
          <p14:tracePt t="52929" x="6400800" y="6229350"/>
          <p14:tracePt t="52945" x="6394450" y="6248400"/>
          <p14:tracePt t="52945" x="6388100" y="6261100"/>
          <p14:tracePt t="52962" x="6375400" y="6273800"/>
          <p14:tracePt t="52962" x="6362700" y="6280150"/>
          <p14:tracePt t="52979" x="6350000" y="6286500"/>
          <p14:tracePt t="52979" x="6330950" y="6292850"/>
          <p14:tracePt t="52979" x="6311900" y="6292850"/>
          <p14:tracePt t="52997" x="6292850" y="6292850"/>
          <p14:tracePt t="53011" x="6273800" y="6292850"/>
          <p14:tracePt t="53011" x="6229350" y="6280150"/>
          <p14:tracePt t="53030" x="6210300" y="6267450"/>
          <p14:tracePt t="53030" x="6191250" y="6254750"/>
          <p14:tracePt t="53046" x="6172200" y="6235700"/>
          <p14:tracePt t="53046" x="6153150" y="6216650"/>
          <p14:tracePt t="53063" x="6134100" y="6191250"/>
          <p14:tracePt t="53063" x="6121400" y="6165850"/>
          <p14:tracePt t="53063" x="6115050" y="6140450"/>
          <p14:tracePt t="53081" x="6108700" y="6108700"/>
          <p14:tracePt t="53094" x="6108700" y="6083300"/>
          <p14:tracePt t="53094" x="6127750" y="6019800"/>
          <p14:tracePt t="53112" x="6140450" y="5988050"/>
          <p14:tracePt t="53112" x="6159500" y="5962650"/>
          <p14:tracePt t="53129" x="6184900" y="5930900"/>
          <p14:tracePt t="53129" x="6210300" y="5899150"/>
          <p14:tracePt t="53146" x="6242050" y="5873750"/>
          <p14:tracePt t="53146" x="6267450" y="5854700"/>
          <p14:tracePt t="53146" x="6305550" y="5829300"/>
          <p14:tracePt t="53166" x="6337300" y="5816600"/>
          <p14:tracePt t="53166" x="6375400" y="5803900"/>
          <p14:tracePt t="53179" x="6407150" y="5797550"/>
          <p14:tracePt t="53179" x="6445250" y="5797550"/>
          <p14:tracePt t="53196" x="6477000" y="5810250"/>
          <p14:tracePt t="53196" x="6515100" y="5822950"/>
          <p14:tracePt t="53213" x="6546850" y="5842000"/>
          <p14:tracePt t="53213" x="6616700" y="5905500"/>
          <p14:tracePt t="53229" x="6648450" y="5937250"/>
          <p14:tracePt t="53229" x="6673850" y="5975350"/>
          <p14:tracePt t="53246" x="6699250" y="6013450"/>
          <p14:tracePt t="53246" x="6724650" y="6051550"/>
          <p14:tracePt t="53263" x="6743700" y="6089650"/>
          <p14:tracePt t="53263" x="6756400" y="6121400"/>
          <p14:tracePt t="53279" x="6762750" y="6159500"/>
          <p14:tracePt t="53279" x="6769100" y="6216650"/>
          <p14:tracePt t="53297" x="6762750" y="6248400"/>
          <p14:tracePt t="53297" x="6750050" y="6273800"/>
          <p14:tracePt t="53313" x="6743700" y="6292850"/>
          <p14:tracePt t="53313" x="6724650" y="6318250"/>
          <p14:tracePt t="53330" x="6692900" y="6350000"/>
          <p14:tracePt t="53345" x="6661150" y="6381750"/>
          <p14:tracePt t="53362" x="6623050" y="6400800"/>
          <p14:tracePt t="53379" x="6591300" y="6413500"/>
          <p14:tracePt t="53396" x="6565900" y="6419850"/>
          <p14:tracePt t="53412" x="6534150" y="6413500"/>
          <p14:tracePt t="53429" x="6508750" y="6413500"/>
          <p14:tracePt t="53446" x="6489700" y="6407150"/>
          <p14:tracePt t="53463" x="6464300" y="6394450"/>
          <p14:tracePt t="53480" x="6445250" y="6381750"/>
          <p14:tracePt t="53561" x="6426200" y="6394450"/>
          <p14:tracePt t="53612" x="6407150" y="6419850"/>
          <p14:tracePt t="53665" x="6426200" y="6407150"/>
          <p14:tracePt t="54129" x="6438900" y="6426200"/>
          <p14:tracePt t="54461" x="6445250" y="6445250"/>
          <p14:tracePt t="54545" x="6445250" y="6419850"/>
          <p14:tracePt t="54685" x="6438900" y="6394450"/>
          <p14:tracePt t="54709" x="6438900" y="6369050"/>
          <p14:tracePt t="54725" x="6438900" y="6356350"/>
          <p14:tracePt t="54729" x="6438900" y="6343650"/>
          <p14:tracePt t="54738" x="6432550" y="6324600"/>
          <p14:tracePt t="54750" x="6432550" y="6305550"/>
          <p14:tracePt t="54750" x="6426200" y="6273800"/>
          <p14:tracePt t="54771" x="6419850" y="6254750"/>
          <p14:tracePt t="54771" x="6419850" y="6229350"/>
          <p14:tracePt t="54771" x="6413500" y="6210300"/>
          <p14:tracePt t="54790" x="6407150" y="6184900"/>
          <p14:tracePt t="54801" x="6400800" y="6153150"/>
          <p14:tracePt t="54801" x="6394450" y="6121400"/>
          <p14:tracePt t="54801" x="6388100" y="6089650"/>
          <p14:tracePt t="54823" x="6381750" y="6051550"/>
          <p14:tracePt t="54835" x="6375400" y="6013450"/>
          <p14:tracePt t="54835" x="6356350" y="5918200"/>
          <p14:tracePt t="54854" x="6350000" y="5873750"/>
          <p14:tracePt t="54854" x="6337300" y="5816600"/>
          <p14:tracePt t="54871" x="6324600" y="5765800"/>
          <p14:tracePt t="54871" x="6318250" y="5708650"/>
          <p14:tracePt t="54871" x="6305550" y="5645150"/>
          <p14:tracePt t="54890" x="6292850" y="5588000"/>
          <p14:tracePt t="54901" x="6280150" y="5518150"/>
          <p14:tracePt t="54901" x="6261100" y="5378450"/>
          <p14:tracePt t="54921" x="6248400" y="5302250"/>
          <p14:tracePt t="54921" x="6235700" y="5226050"/>
          <p14:tracePt t="54938" x="6223000" y="5149850"/>
          <p14:tracePt t="54938" x="6216650" y="5073650"/>
          <p14:tracePt t="54954" x="6203950" y="4997450"/>
          <p14:tracePt t="54954" x="6184900" y="4851400"/>
          <p14:tracePt t="54970" x="6178550" y="4781550"/>
          <p14:tracePt t="54970" x="6165850" y="4724400"/>
          <p14:tracePt t="54986" x="6159500" y="4667250"/>
          <p14:tracePt t="54986" x="6146800" y="4616450"/>
          <p14:tracePt t="55002" x="6140450" y="4572000"/>
          <p14:tracePt t="55002" x="6127750" y="4527550"/>
          <p14:tracePt t="55020" x="6121400" y="4495800"/>
          <p14:tracePt t="55020" x="6102350" y="4445000"/>
          <p14:tracePt t="55038" x="6096000" y="4419600"/>
          <p14:tracePt t="55051" x="6089650" y="4400550"/>
          <p14:tracePt t="55051" x="6083300" y="4375150"/>
          <p14:tracePt t="55071" x="6083300" y="4362450"/>
          <p14:tracePt t="55071" x="6076950" y="4362450"/>
          <p14:tracePt t="55087" x="6076950" y="4356100"/>
          <p14:tracePt t="55102" x="6070600" y="4362450"/>
          <p14:tracePt t="55129" x="6070600" y="4368800"/>
          <p14:tracePt t="55138" x="6070600" y="4381500"/>
          <p14:tracePt t="55152" x="6070600" y="4387850"/>
          <p14:tracePt t="55181" x="6070600" y="4394200"/>
          <p14:tracePt t="55265" x="6064250" y="4394200"/>
          <p14:tracePt t="55301" x="6057900" y="4394200"/>
          <p14:tracePt t="55325" x="6051550" y="4400550"/>
          <p14:tracePt t="55345" x="6045200" y="4406900"/>
          <p14:tracePt t="55361" x="6038850" y="4406900"/>
          <p14:tracePt t="55377" x="6026150" y="4413250"/>
          <p14:tracePt t="55389" x="6019800" y="4419600"/>
          <p14:tracePt t="55397" x="6013450" y="4419600"/>
          <p14:tracePt t="55406" x="6007100" y="4419600"/>
          <p14:tracePt t="55419" x="6000750" y="4425950"/>
          <p14:tracePt t="55419" x="5988050" y="4425950"/>
          <p14:tracePt t="55439" x="5981700" y="4432300"/>
          <p14:tracePt t="55439" x="5975350" y="4432300"/>
          <p14:tracePt t="55455" x="5969000" y="4432300"/>
          <p14:tracePt t="55455" x="5962650" y="4438650"/>
          <p14:tracePt t="55471" x="5956300" y="4438650"/>
          <p14:tracePt t="55471" x="5949950" y="4445000"/>
          <p14:tracePt t="55471" x="5937250" y="4445000"/>
          <p14:tracePt t="55490" x="5924550" y="4445000"/>
          <p14:tracePt t="55503" x="5911850" y="4451350"/>
          <p14:tracePt t="55503" x="5886450" y="4457700"/>
          <p14:tracePt t="55521" x="5867400" y="4464050"/>
          <p14:tracePt t="55521" x="5848350" y="4464050"/>
          <p14:tracePt t="55538" x="5829300" y="4470400"/>
          <p14:tracePt t="55538" x="5803900" y="4476750"/>
          <p14:tracePt t="55554" x="5778500" y="4476750"/>
          <p14:tracePt t="55554" x="5721350" y="4483100"/>
          <p14:tracePt t="55571" x="5689600" y="4483100"/>
          <p14:tracePt t="55571" x="5651500" y="4483100"/>
          <p14:tracePt t="55589" x="5619750" y="4483100"/>
          <p14:tracePt t="55589" x="5588000" y="4483100"/>
          <p14:tracePt t="55605" x="5556250" y="4483100"/>
          <p14:tracePt t="55605" x="5524500" y="4483100"/>
          <p14:tracePt t="55622" x="5499100" y="4483100"/>
          <p14:tracePt t="55622" x="5448300" y="4476750"/>
          <p14:tracePt t="55638" x="5429250" y="4476750"/>
          <p14:tracePt t="55638" x="5410200" y="4476750"/>
          <p14:tracePt t="55655" x="5397500" y="4476750"/>
          <p14:tracePt t="55655" x="5378450" y="4476750"/>
          <p14:tracePt t="55672" x="5365750" y="4476750"/>
          <p14:tracePt t="55672" x="5359400" y="4476750"/>
          <p14:tracePt t="55672" x="5346700" y="4476750"/>
          <p14:tracePt t="55691" x="5340350" y="4476750"/>
          <p14:tracePt t="55703" x="5334000" y="4476750"/>
          <p14:tracePt t="55720" x="5327650" y="4483100"/>
          <p14:tracePt t="55782" x="5327650" y="4489450"/>
          <p14:tracePt t="55798" x="5321300" y="4489450"/>
          <p14:tracePt t="55826" x="5321300" y="4495800"/>
          <p14:tracePt t="55841" x="5314950" y="4502150"/>
          <p14:tracePt t="55857" x="5321300" y="4502150"/>
          <p14:tracePt t="55918" x="5327650" y="4502150"/>
          <p14:tracePt t="55947" x="5327650" y="4508500"/>
          <p14:tracePt t="55986" x="5334000" y="4508500"/>
          <p14:tracePt t="56007" x="5340350" y="4508500"/>
          <p14:tracePt t="56038" x="5346700" y="4514850"/>
          <p14:tracePt t="56109" x="5353050" y="4514850"/>
          <p14:tracePt t="56134" x="5353050" y="4508500"/>
          <p14:tracePt t="56150" x="5359400" y="4508500"/>
          <p14:tracePt t="56170" x="5365750" y="4502150"/>
          <p14:tracePt t="56238" x="5359400" y="4502150"/>
          <p14:tracePt t="56286" x="5353050" y="4508500"/>
          <p14:tracePt t="56373" x="5353050" y="4514850"/>
          <p14:tracePt t="56390" x="5346700" y="4521200"/>
          <p14:tracePt t="56405" x="5346700" y="4527550"/>
          <p14:tracePt t="56410" x="5340350" y="4533900"/>
          <p14:tracePt t="56423" x="5334000" y="4546600"/>
          <p14:tracePt t="56423" x="5321300" y="4565650"/>
          <p14:tracePt t="56443" x="5308600" y="4584700"/>
          <p14:tracePt t="56443" x="5295900" y="4597400"/>
          <p14:tracePt t="56458" x="5283200" y="4616450"/>
          <p14:tracePt t="56458" x="5264150" y="4629150"/>
          <p14:tracePt t="56474" x="5245100" y="4648200"/>
          <p14:tracePt t="56474" x="5226050" y="4667250"/>
          <p14:tracePt t="56474" x="5200650" y="4679950"/>
          <p14:tracePt t="56494" x="5175250" y="4692650"/>
          <p14:tracePt t="56506" x="5149850" y="4699000"/>
          <p14:tracePt t="56506" x="5118100" y="4711700"/>
          <p14:tracePt t="56526" x="5060950" y="4718050"/>
          <p14:tracePt t="56526" x="5035550" y="4718050"/>
          <p14:tracePt t="56542" x="5010150" y="4718050"/>
          <p14:tracePt t="56542" x="4984750" y="4711700"/>
          <p14:tracePt t="56559" x="4959350" y="4705350"/>
          <p14:tracePt t="56559" x="4940300" y="4699000"/>
          <p14:tracePt t="56575" x="4921250" y="4686300"/>
          <p14:tracePt t="56575" x="4889500" y="4648200"/>
          <p14:tracePt t="56592" x="4883150" y="4629150"/>
          <p14:tracePt t="56592" x="4876800" y="4603750"/>
          <p14:tracePt t="56608" x="4870450" y="4572000"/>
          <p14:tracePt t="56608" x="4870450" y="4546600"/>
          <p14:tracePt t="56625" x="4876800" y="4521200"/>
          <p14:tracePt t="56625" x="4883150" y="4495800"/>
          <p14:tracePt t="56642" x="4895850" y="4470400"/>
          <p14:tracePt t="56642" x="4927600" y="4425950"/>
          <p14:tracePt t="56660" x="4946650" y="4406900"/>
          <p14:tracePt t="56660" x="4972050" y="4394200"/>
          <p14:tracePt t="56676" x="4991100" y="4381500"/>
          <p14:tracePt t="56676" x="5016500" y="4375150"/>
          <p14:tracePt t="56693" x="5035550" y="4368800"/>
          <p14:tracePt t="56693" x="5054600" y="4362450"/>
          <p14:tracePt t="56711" x="5099050" y="4368800"/>
          <p14:tracePt t="56711" x="5111750" y="4375150"/>
          <p14:tracePt t="56727" x="5130800" y="4394200"/>
          <p14:tracePt t="56727" x="5149850" y="4413250"/>
          <p14:tracePt t="56743" x="5168900" y="4438650"/>
          <p14:tracePt t="56743" x="5187950" y="4470400"/>
          <p14:tracePt t="56760" x="5213350" y="4508500"/>
          <p14:tracePt t="56760" x="5232400" y="4552950"/>
          <p14:tracePt t="56760" x="5251450" y="4597400"/>
          <p14:tracePt t="56778" x="5270500" y="4641850"/>
          <p14:tracePt t="56791" x="5289550" y="4686300"/>
          <p14:tracePt t="56791" x="5302250" y="4724400"/>
          <p14:tracePt t="56811" x="5321300" y="4800600"/>
          <p14:tracePt t="56811" x="5327650" y="4838700"/>
          <p14:tracePt t="56827" x="5334000" y="4870450"/>
          <p14:tracePt t="56827" x="5334000" y="4895850"/>
          <p14:tracePt t="56843" x="5334000" y="4927600"/>
          <p14:tracePt t="56843" x="5327650" y="4946650"/>
          <p14:tracePt t="56843" x="5327650" y="4972050"/>
          <p14:tracePt t="56862" x="5321300" y="4991100"/>
          <p14:tracePt t="56875" x="5314950" y="5003800"/>
          <p14:tracePt t="56875" x="5302250" y="5022850"/>
          <p14:tracePt t="56894" x="5302250" y="5035550"/>
          <p14:tracePt t="56894" x="5295900" y="5035550"/>
          <p14:tracePt t="56910" x="5289550" y="5041900"/>
          <p14:tracePt t="56926" x="5283200" y="5041900"/>
          <p14:tracePt t="56943" x="5276850" y="5048250"/>
          <p14:tracePt t="56960" x="5270500" y="5041900"/>
          <p14:tracePt t="56976" x="5270500" y="5035550"/>
          <p14:tracePt t="56993" x="5270500" y="5029200"/>
          <p14:tracePt t="56993" x="5270500" y="5022850"/>
          <p14:tracePt t="57012" x="5270500" y="5010150"/>
          <p14:tracePt t="57027" x="5270500" y="5003800"/>
          <p14:tracePt t="57043" x="5264150" y="4997450"/>
          <p14:tracePt t="57058" x="5257800" y="4991100"/>
          <p14:tracePt t="57075" x="5257800" y="4984750"/>
          <p14:tracePt t="57094" x="5251450" y="4984750"/>
          <p14:tracePt t="57109" x="5251450" y="4978400"/>
          <p14:tracePt t="57125" x="5251450" y="4972050"/>
          <p14:tracePt t="57142" x="5257800" y="4965700"/>
          <p14:tracePt t="57158" x="5264150" y="4965700"/>
          <p14:tracePt t="57178" x="5270500" y="4965700"/>
          <p14:tracePt t="57206" x="5264150" y="4959350"/>
          <p14:tracePt t="57334" x="5270500" y="4959350"/>
          <p14:tracePt t="57378" x="5276850" y="4953000"/>
          <p14:tracePt t="57514" x="5283200" y="4953000"/>
          <p14:tracePt t="57590" x="5289550" y="4953000"/>
          <p14:tracePt t="57670" x="5295900" y="4953000"/>
          <p14:tracePt t="57762" x="5302250" y="4953000"/>
          <p14:tracePt t="57798" x="5308600" y="4953000"/>
          <p14:tracePt t="57830" x="5314950" y="4953000"/>
          <p14:tracePt t="57858" x="5321300" y="4953000"/>
          <p14:tracePt t="57882" x="5321300" y="4946650"/>
          <p14:tracePt t="57910" x="5327650" y="4953000"/>
          <p14:tracePt t="57970" x="5334000" y="4959350"/>
          <p14:tracePt t="58018" x="5334000" y="4953000"/>
          <p14:tracePt t="58070" x="5340350" y="4953000"/>
          <p14:tracePt t="58158" x="5346700" y="4953000"/>
          <p14:tracePt t="58198" x="5346700" y="4959350"/>
          <p14:tracePt t="58250" x="5340350" y="4959350"/>
          <p14:tracePt t="58303" x="5334000" y="4959350"/>
          <p14:tracePt t="58330" x="5327650" y="4959350"/>
          <p14:tracePt t="58406" x="5321300" y="4953000"/>
          <p14:tracePt t="58506" x="5327650" y="4946650"/>
          <p14:tracePt t="58586" x="5334000" y="4946650"/>
          <p14:tracePt t="58646" x="5327650" y="4946650"/>
          <p14:tracePt t="58774" x="5327650" y="4953000"/>
          <p14:tracePt t="58818" x="5327650" y="4959350"/>
          <p14:tracePt t="58879" x="5327650" y="4953000"/>
          <p14:tracePt t="58930" x="5321300" y="4953000"/>
          <p14:tracePt t="59006" x="5314950" y="4959350"/>
          <p14:tracePt t="59022" x="5308600" y="4959350"/>
          <p14:tracePt t="59039" x="5302250" y="4959350"/>
          <p14:tracePt t="59059" x="5308600" y="4959350"/>
          <p14:tracePt t="59126" x="5314950" y="4953000"/>
          <p14:tracePt t="59159" x="5321300" y="4946650"/>
          <p14:tracePt t="59286" x="5314950" y="4946650"/>
          <p14:tracePt t="59366" x="5308600" y="4940300"/>
          <p14:tracePt t="59630" x="5302250" y="4933950"/>
          <p14:tracePt t="59770" x="5302250" y="4927600"/>
          <p14:tracePt t="59803" x="5302250" y="4921250"/>
          <p14:tracePt t="59819" x="5308600" y="4921250"/>
          <p14:tracePt t="59846" x="5308600" y="4914900"/>
          <p14:tracePt t="59863" x="5314950" y="4914900"/>
          <p14:tracePt t="59878" x="5321300" y="4908550"/>
          <p14:tracePt t="59890" x="5327650" y="4908550"/>
          <p14:tracePt t="59907" x="5334000" y="4908550"/>
          <p14:tracePt t="59923" x="5340350" y="4902200"/>
          <p14:tracePt t="59946" x="5346700" y="4889500"/>
          <p14:tracePt t="59991" x="5340350" y="4889500"/>
          <p14:tracePt t="60103" x="5340350" y="4883150"/>
          <p14:tracePt t="60171" x="5346700" y="4876800"/>
          <p14:tracePt t="60206" x="5353050" y="4870450"/>
          <p14:tracePt t="60223" x="5359400" y="4870450"/>
          <p14:tracePt t="60246" x="5365750" y="4876800"/>
          <p14:tracePt t="60274" x="5359400" y="4883150"/>
          <p14:tracePt t="60291" x="5359400" y="4889500"/>
          <p14:tracePt t="60298" x="5353050" y="4895850"/>
          <p14:tracePt t="60307" x="5353050" y="4902200"/>
          <p14:tracePt t="60307" x="5346700" y="4908550"/>
          <p14:tracePt t="60321" x="5340350" y="4914900"/>
          <p14:tracePt t="60321" x="5327650" y="4927600"/>
          <p14:tracePt t="60338" x="5314950" y="4940300"/>
          <p14:tracePt t="60338" x="5302250" y="4953000"/>
          <p14:tracePt t="60355" x="5289550" y="4959350"/>
          <p14:tracePt t="60355" x="5251450" y="4984750"/>
          <p14:tracePt t="60372" x="5226050" y="4991100"/>
          <p14:tracePt t="60372" x="5200650" y="4997450"/>
          <p14:tracePt t="60388" x="5175250" y="5003800"/>
          <p14:tracePt t="60388" x="5143500" y="5003800"/>
          <p14:tracePt t="60404" x="5111750" y="5003800"/>
          <p14:tracePt t="60404" x="5080000" y="4997450"/>
          <p14:tracePt t="60422" x="5048250" y="4991100"/>
          <p14:tracePt t="60422" x="4972050" y="4959350"/>
          <p14:tracePt t="60439" x="4933950" y="4940300"/>
          <p14:tracePt t="60439" x="4902200" y="4908550"/>
          <p14:tracePt t="60455" x="4870450" y="4883150"/>
          <p14:tracePt t="60455" x="4838700" y="4845050"/>
          <p14:tracePt t="60472" x="4806950" y="4806950"/>
          <p14:tracePt t="60472" x="4781550" y="4768850"/>
          <p14:tracePt t="60488" x="4762500" y="4718050"/>
          <p14:tracePt t="60488" x="4737100" y="4673600"/>
          <p14:tracePt t="60488" x="4718050" y="4622800"/>
          <p14:tracePt t="60508" x="4705350" y="4572000"/>
          <p14:tracePt t="60520" x="4692650" y="4521200"/>
          <p14:tracePt t="60520" x="4686300" y="4419600"/>
          <p14:tracePt t="60539" x="4692650" y="4375150"/>
          <p14:tracePt t="60539" x="4699000" y="4330700"/>
          <p14:tracePt t="60556" x="4718050" y="4286250"/>
          <p14:tracePt t="60556" x="4737100" y="4248150"/>
          <p14:tracePt t="60572" x="4762500" y="4203700"/>
          <p14:tracePt t="60572" x="4794250" y="4171950"/>
          <p14:tracePt t="60589" x="4826000" y="4133850"/>
          <p14:tracePt t="60589" x="4864100" y="4102100"/>
          <p14:tracePt t="60589" x="4902200" y="4076700"/>
          <p14:tracePt t="60608" x="4940300" y="4051300"/>
          <p14:tracePt t="60608" x="4984750" y="4032250"/>
          <p14:tracePt t="60622" x="5022850" y="4019550"/>
          <p14:tracePt t="60622" x="5054600" y="4013200"/>
          <p14:tracePt t="60639" x="5092700" y="4013200"/>
          <p14:tracePt t="60639" x="5124450" y="4025900"/>
          <p14:tracePt t="60656" x="5156200" y="4051300"/>
          <p14:tracePt t="60656" x="5213350" y="4114800"/>
          <p14:tracePt t="60673" x="5245100" y="4159250"/>
          <p14:tracePt t="60673" x="5270500" y="4210050"/>
          <p14:tracePt t="60689" x="5295900" y="4260850"/>
          <p14:tracePt t="60689" x="5321300" y="4324350"/>
          <p14:tracePt t="60706" x="5340350" y="4381500"/>
          <p14:tracePt t="60706" x="5359400" y="4438650"/>
          <p14:tracePt t="60722" x="5378450" y="4495800"/>
          <p14:tracePt t="60722" x="5397500" y="4610100"/>
          <p14:tracePt t="60740" x="5410200" y="4667250"/>
          <p14:tracePt t="60740" x="5410200" y="4718050"/>
          <p14:tracePt t="60756" x="5416550" y="4768850"/>
          <p14:tracePt t="60756" x="5416550" y="4813300"/>
          <p14:tracePt t="60772" x="5410200" y="4851400"/>
          <p14:tracePt t="60772" x="5410200" y="4889500"/>
          <p14:tracePt t="60772" x="5403850" y="4921250"/>
          <p14:tracePt t="60792" x="5397500" y="4946650"/>
          <p14:tracePt t="60804" x="5391150" y="4972050"/>
          <p14:tracePt t="60804" x="5372100" y="5003800"/>
          <p14:tracePt t="60824" x="5365750" y="5016500"/>
          <p14:tracePt t="60824" x="5353050" y="5022850"/>
          <p14:tracePt t="60840" x="5340350" y="5029200"/>
          <p14:tracePt t="60840" x="5327650" y="5029200"/>
          <p14:tracePt t="60858" x="5314950" y="5029200"/>
          <p14:tracePt t="60858" x="5302250" y="5029200"/>
          <p14:tracePt t="60858" x="5289550" y="5022850"/>
          <p14:tracePt t="60876" x="5276850" y="5022850"/>
          <p14:tracePt t="60888" x="5264150" y="5016500"/>
          <p14:tracePt t="60888" x="5245100" y="5003800"/>
          <p14:tracePt t="60907" x="5232400" y="4997450"/>
          <p14:tracePt t="60907" x="5226050" y="4991100"/>
          <p14:tracePt t="60925" x="5219700" y="4978400"/>
          <p14:tracePt t="60925" x="5219700" y="4972050"/>
          <p14:tracePt t="60940" x="5219700" y="4965700"/>
          <p14:tracePt t="60940" x="5219700" y="4953000"/>
          <p14:tracePt t="60940" x="5226050" y="4946650"/>
          <p14:tracePt t="60959" x="5226050" y="4940300"/>
          <p14:tracePt t="60959" x="5232400" y="4927600"/>
          <p14:tracePt t="60975" x="5238750" y="4921250"/>
          <p14:tracePt t="60975" x="5245100" y="4908550"/>
          <p14:tracePt t="60991" x="5251450" y="4902200"/>
          <p14:tracePt t="60991" x="5264150" y="4895850"/>
          <p14:tracePt t="61007" x="5270500" y="4883150"/>
          <p14:tracePt t="61007" x="5283200" y="4876800"/>
          <p14:tracePt t="61024" x="5295900" y="4864100"/>
          <p14:tracePt t="61024" x="5314950" y="4838700"/>
          <p14:tracePt t="61041" x="5327650" y="4832350"/>
          <p14:tracePt t="61041" x="5340350" y="4819650"/>
          <p14:tracePt t="61057" x="5353050" y="4806950"/>
          <p14:tracePt t="61057" x="5365750" y="4794250"/>
          <p14:tracePt t="61074" x="5372100" y="4781550"/>
          <p14:tracePt t="61074" x="5384800" y="4768850"/>
          <p14:tracePt t="61092" x="5403850" y="4749800"/>
          <p14:tracePt t="61092" x="5410200" y="4743450"/>
          <p14:tracePt t="61108" x="5416550" y="4730750"/>
          <p14:tracePt t="61108" x="5422900" y="4724400"/>
          <p14:tracePt t="61125" x="5429250" y="4711700"/>
          <p14:tracePt t="61125" x="5435600" y="4705350"/>
          <p14:tracePt t="61142" x="5435600" y="4699000"/>
          <p14:tracePt t="61142" x="5441950" y="4692650"/>
          <p14:tracePt t="61142" x="5441950" y="4686300"/>
          <p14:tracePt t="61161" x="5441950" y="4679950"/>
          <p14:tracePt t="61177" x="5429250" y="4679950"/>
          <p14:tracePt t="61193" x="5422900" y="4679950"/>
          <p14:tracePt t="61208" x="5416550" y="4679950"/>
          <p14:tracePt t="61208" x="5410200" y="4686300"/>
          <p14:tracePt t="61226" x="5397500" y="4686300"/>
          <p14:tracePt t="61226" x="5391150" y="4692650"/>
          <p14:tracePt t="61226" x="5372100" y="4686300"/>
          <p14:tracePt t="61245" x="5359400" y="4686300"/>
          <p14:tracePt t="61257" x="5340350" y="4679950"/>
          <p14:tracePt t="61257" x="5289550" y="4660900"/>
          <p14:tracePt t="61275" x="5264150" y="4641850"/>
          <p14:tracePt t="61275" x="5232400" y="4629150"/>
          <p14:tracePt t="61293" x="5207000" y="4610100"/>
          <p14:tracePt t="61293" x="5175250" y="4584700"/>
          <p14:tracePt t="61309" x="5156200" y="4565650"/>
          <p14:tracePt t="61309" x="5130800" y="4540250"/>
          <p14:tracePt t="61324" x="5118100" y="4514850"/>
          <p14:tracePt t="61324" x="5099050" y="4457700"/>
          <p14:tracePt t="61342" x="5099050" y="4432300"/>
          <p14:tracePt t="61342" x="5099050" y="4400550"/>
          <p14:tracePt t="61359" x="5105400" y="4375150"/>
          <p14:tracePt t="61359" x="5111750" y="4356100"/>
          <p14:tracePt t="61376" x="5124450" y="4330700"/>
          <p14:tracePt t="61376" x="5162550" y="4292600"/>
          <p14:tracePt t="61392" x="5187950" y="4279900"/>
          <p14:tracePt t="61392" x="5213350" y="4267200"/>
          <p14:tracePt t="61410" x="5238750" y="4260850"/>
          <p14:tracePt t="61410" x="5270500" y="4254500"/>
          <p14:tracePt t="61426" x="5295900" y="4254500"/>
          <p14:tracePt t="61426" x="5327650" y="4254500"/>
          <p14:tracePt t="61443" x="5353050" y="4267200"/>
          <p14:tracePt t="61443" x="5403850" y="4292600"/>
          <p14:tracePt t="61461" x="5429250" y="4305300"/>
          <p14:tracePt t="61461" x="5448300" y="4324350"/>
          <p14:tracePt t="61477" x="5461000" y="4343400"/>
          <p14:tracePt t="61477" x="5473700" y="4362450"/>
          <p14:tracePt t="61493" x="5480050" y="4387850"/>
          <p14:tracePt t="61493" x="5480050" y="4413250"/>
          <p14:tracePt t="61509" x="5480050" y="4432300"/>
          <p14:tracePt t="61509" x="5473700" y="4457700"/>
          <p14:tracePt t="61509" x="5467350" y="4483100"/>
          <p14:tracePt t="61528" x="5454650" y="4502150"/>
          <p14:tracePt t="61541" x="5441950" y="4521200"/>
          <p14:tracePt t="61541" x="5416550" y="4559300"/>
          <p14:tracePt t="61561" x="5410200" y="4565650"/>
          <p14:tracePt t="61561" x="5397500" y="4578350"/>
          <p14:tracePt t="61576" x="5391150" y="4584700"/>
          <p14:tracePt t="61576" x="5384800" y="4591050"/>
          <p14:tracePt t="61594" x="5378450" y="4597400"/>
          <p14:tracePt t="61594" x="5372100" y="4597400"/>
          <p14:tracePt t="61610" x="5365750" y="4597400"/>
          <p14:tracePt t="61625" x="5359400" y="4591050"/>
          <p14:tracePt t="61625" x="5359400" y="4584700"/>
          <p14:tracePt t="61644" x="5359400" y="4578350"/>
          <p14:tracePt t="61644" x="5359400" y="4572000"/>
          <p14:tracePt t="61660" x="5365750" y="4565650"/>
          <p14:tracePt t="61660" x="5365750" y="4559300"/>
          <p14:tracePt t="61677" x="5365750" y="4552950"/>
          <p14:tracePt t="61677" x="5372100" y="4540250"/>
          <p14:tracePt t="61694" x="5378450" y="4540250"/>
          <p14:tracePt t="61709" x="5384800" y="4527550"/>
          <p14:tracePt t="61726" x="5391150" y="4521200"/>
          <p14:tracePt t="61742" x="5403850" y="4514850"/>
          <p14:tracePt t="61742" x="5410200" y="4514850"/>
          <p14:tracePt t="61761" x="5416550" y="4514850"/>
          <p14:tracePt t="61776" x="5416550" y="4508500"/>
          <p14:tracePt t="61792" x="5416550" y="4514850"/>
          <p14:tracePt t="61836" x="5416550" y="4521200"/>
          <p14:tracePt t="61852" x="5410200" y="4521200"/>
          <p14:tracePt t="61867" x="5403850" y="4521200"/>
          <p14:tracePt t="61879" x="5397500" y="4527550"/>
          <p14:tracePt t="61895" x="5397500" y="4521200"/>
          <p14:tracePt t="61919" x="5391150" y="4514850"/>
          <p14:tracePt t="61938" x="5391150" y="4508500"/>
          <p14:tracePt t="61954" x="5397500" y="4502150"/>
          <p14:tracePt t="61970" x="5403850" y="4495800"/>
          <p14:tracePt t="61979" x="5410200" y="4489450"/>
          <p14:tracePt t="61992" x="5416550" y="4483100"/>
          <p14:tracePt t="61992" x="5422900" y="4483100"/>
          <p14:tracePt t="62011" x="5429250" y="4476750"/>
          <p14:tracePt t="62011" x="5435600" y="4476750"/>
          <p14:tracePt t="62027" x="5441950" y="4470400"/>
          <p14:tracePt t="62027" x="5448300" y="4470400"/>
          <p14:tracePt t="62045" x="5454650" y="4464050"/>
          <p14:tracePt t="62045" x="5467350" y="4457700"/>
          <p14:tracePt t="62061" x="5467350" y="4451350"/>
          <p14:tracePt t="62061" x="5473700" y="4451350"/>
          <p14:tracePt t="62078" x="5480050" y="4445000"/>
          <p14:tracePt t="62092" x="5486400" y="4445000"/>
          <p14:tracePt t="62092" x="5492750" y="4438650"/>
          <p14:tracePt t="62112" x="5505450" y="4438650"/>
          <p14:tracePt t="62112" x="5511800" y="4432300"/>
          <p14:tracePt t="62128" x="5524500" y="4432300"/>
          <p14:tracePt t="62151" x="5530850" y="4419600"/>
          <p14:tracePt t="62167" x="5530850" y="4413250"/>
          <p14:tracePt t="62203" x="5524500" y="4413250"/>
          <p14:tracePt t="62219" x="5518150" y="4413250"/>
          <p14:tracePt t="62231" x="5505450" y="4413250"/>
          <p14:tracePt t="62247" x="5499100" y="4413250"/>
          <p14:tracePt t="62263" x="5492750" y="4419600"/>
          <p14:tracePt t="62279" x="5492750" y="4413250"/>
          <p14:tracePt t="62359" x="5499100" y="4413250"/>
          <p14:tracePt t="62391" x="5505450" y="4413250"/>
          <p14:tracePt t="62407" x="5511800" y="4413250"/>
          <p14:tracePt t="62412" x="5518150" y="4413250"/>
          <p14:tracePt t="62412" x="5524500" y="4406900"/>
          <p14:tracePt t="62429" x="5537200" y="4406900"/>
          <p14:tracePt t="62429" x="5549900" y="4406900"/>
          <p14:tracePt t="62445" x="5568950" y="4400550"/>
          <p14:tracePt t="62445" x="5588000" y="4400550"/>
          <p14:tracePt t="62462" x="5613400" y="4394200"/>
          <p14:tracePt t="62462" x="5676900" y="4387850"/>
          <p14:tracePt t="62481" x="5715000" y="4387850"/>
          <p14:tracePt t="62481" x="5759450" y="4387850"/>
          <p14:tracePt t="62496" x="5803900" y="4387850"/>
          <p14:tracePt t="62496" x="5848350" y="4387850"/>
          <p14:tracePt t="62512" x="5899150" y="4387850"/>
          <p14:tracePt t="62512" x="5943600" y="4387850"/>
          <p14:tracePt t="62529" x="5994400" y="4387850"/>
          <p14:tracePt t="62529" x="6045200" y="4387850"/>
          <p14:tracePt t="62529" x="6096000" y="4387850"/>
          <p14:tracePt t="62548" x="6146800" y="4387850"/>
          <p14:tracePt t="62560" x="6197600" y="4387850"/>
          <p14:tracePt t="62560" x="6299200" y="4381500"/>
          <p14:tracePt t="62580" x="6343650" y="4381500"/>
          <p14:tracePt t="62580" x="6388100" y="4381500"/>
          <p14:tracePt t="62596" x="6432550" y="4381500"/>
          <p14:tracePt t="62596" x="6470650" y="4381500"/>
          <p14:tracePt t="62613" x="6508750" y="4381500"/>
          <p14:tracePt t="62613" x="6534150" y="4387850"/>
          <p14:tracePt t="62613" x="6565900" y="4387850"/>
          <p14:tracePt t="62632" x="6584950" y="4387850"/>
          <p14:tracePt t="62644" x="6604000" y="4387850"/>
          <p14:tracePt t="62644" x="6629400" y="4387850"/>
          <p14:tracePt t="62663" x="6642100" y="4387850"/>
          <p14:tracePt t="62663" x="6648450" y="4387850"/>
          <p14:tracePt t="62680" x="6654800" y="4387850"/>
          <p14:tracePt t="62680" x="6661150" y="4387850"/>
          <p14:tracePt t="62696" x="6667500" y="4381500"/>
          <p14:tracePt t="62696" x="6680200" y="4375150"/>
          <p14:tracePt t="62713" x="6686550" y="4375150"/>
          <p14:tracePt t="62713" x="6692900" y="4375150"/>
          <p14:tracePt t="62730" x="6699250" y="4368800"/>
          <p14:tracePt t="62730" x="6705600" y="4368800"/>
          <p14:tracePt t="62746" x="6711950" y="4368800"/>
          <p14:tracePt t="62746" x="6718300" y="4362450"/>
          <p14:tracePt t="62763" x="6724650" y="4362450"/>
          <p14:tracePt t="62763" x="6743700" y="4356100"/>
          <p14:tracePt t="62782" x="6750050" y="4356100"/>
          <p14:tracePt t="62782" x="6762750" y="4356100"/>
          <p14:tracePt t="62797" x="6769100" y="4356100"/>
          <p14:tracePt t="62797" x="6775450" y="4356100"/>
          <p14:tracePt t="62814" x="6781800" y="4356100"/>
          <p14:tracePt t="62814" x="6788150" y="4356100"/>
          <p14:tracePt t="62832" x="6794500" y="4362450"/>
          <p14:tracePt t="62846" x="6788150" y="4368800"/>
          <p14:tracePt t="62863" x="6775450" y="4375150"/>
          <p14:tracePt t="62880" x="6769100" y="4375150"/>
          <p14:tracePt t="62880" x="6762750" y="4381500"/>
          <p14:tracePt t="62898" x="6756400" y="4381500"/>
          <p14:tracePt t="62913" x="6750050" y="4387850"/>
          <p14:tracePt t="62930" x="6743700" y="4387850"/>
          <p14:tracePt t="62930" x="6737350" y="4394200"/>
          <p14:tracePt t="62949" x="6731000" y="4394200"/>
          <p14:tracePt t="62963" x="6724650" y="4400550"/>
          <p14:tracePt t="62980" x="6718300" y="4400550"/>
          <p14:tracePt t="62996" x="6711950" y="4406900"/>
          <p14:tracePt t="63013" x="6705600" y="4413250"/>
          <p14:tracePt t="63030" x="6699250" y="4419600"/>
          <p14:tracePt t="63052" x="6692900" y="4419600"/>
          <p14:tracePt t="63063" x="6692900" y="4432300"/>
          <p14:tracePt t="63063" x="6680200" y="4457700"/>
          <p14:tracePt t="63082" x="6680200" y="4470400"/>
          <p14:tracePt t="63082" x="6680200" y="4489450"/>
          <p14:tracePt t="63098" x="6680200" y="4508500"/>
          <p14:tracePt t="63098" x="6680200" y="4533900"/>
          <p14:tracePt t="63115" x="6680200" y="4552950"/>
          <p14:tracePt t="63115" x="6686550" y="4572000"/>
          <p14:tracePt t="63134" x="6692900" y="4597400"/>
          <p14:tracePt t="63134" x="6699250" y="4610100"/>
          <p14:tracePt t="63150" x="6705600" y="4622800"/>
          <p14:tracePt t="63150" x="6705600" y="4629150"/>
          <p14:tracePt t="63166" x="6711950" y="4629150"/>
          <p14:tracePt t="63180" x="6718300" y="4629150"/>
          <p14:tracePt t="63201" x="6718300" y="4622800"/>
          <p14:tracePt t="63214" x="6718300" y="4616450"/>
          <p14:tracePt t="63214" x="6718300" y="4603750"/>
          <p14:tracePt t="63233" x="6718300" y="4597400"/>
          <p14:tracePt t="63233" x="6718300" y="4591050"/>
          <p14:tracePt t="63249" x="6718300" y="4584700"/>
          <p14:tracePt t="63264" x="6724650" y="4578350"/>
          <p14:tracePt t="63321" x="6718300" y="4578350"/>
          <p14:tracePt t="63369" x="6718300" y="4572000"/>
          <p14:tracePt t="63388" x="6718300" y="4565650"/>
          <p14:tracePt t="63404" x="6718300" y="4559300"/>
          <p14:tracePt t="63432" x="6718300" y="4552950"/>
          <p14:tracePt t="63448" x="6718300" y="4546600"/>
          <p14:tracePt t="63464" x="6711950" y="4540250"/>
          <p14:tracePt t="63480" x="6711950" y="4533900"/>
          <p14:tracePt t="63492" x="6705600" y="4527550"/>
          <p14:tracePt t="63500" x="6705600" y="4521200"/>
          <p14:tracePt t="63515" x="6699250" y="4514850"/>
          <p14:tracePt t="63532" x="6699250" y="4508500"/>
          <p14:tracePt t="63549" x="6692900" y="4502150"/>
          <p14:tracePt t="63565" x="6692900" y="4495800"/>
          <p14:tracePt t="63582" x="6699250" y="4489450"/>
          <p14:tracePt t="63608" x="6705600" y="4502150"/>
          <p14:tracePt t="63628" x="6705600" y="4508500"/>
          <p14:tracePt t="63636" x="6705600" y="4521200"/>
          <p14:tracePt t="63649" x="6699250" y="4540250"/>
          <p14:tracePt t="63649" x="6705600" y="4565650"/>
          <p14:tracePt t="63649" x="6705600" y="4597400"/>
          <p14:tracePt t="63669" x="6711950" y="4641850"/>
          <p14:tracePt t="63669" x="6711950" y="4692650"/>
          <p14:tracePt t="63684" x="6718300" y="4749800"/>
          <p14:tracePt t="63684" x="6711950" y="4813300"/>
          <p14:tracePt t="63701" x="6711950" y="4883150"/>
          <p14:tracePt t="63701" x="6711950" y="4959350"/>
          <p14:tracePt t="63717" x="6699250" y="5029200"/>
          <p14:tracePt t="63717" x="6686550" y="5187950"/>
          <p14:tracePt t="63734" x="6680200" y="5264150"/>
          <p14:tracePt t="63734" x="6673850" y="5334000"/>
          <p14:tracePt t="63751" x="6673850" y="5410200"/>
          <p14:tracePt t="63751" x="6680200" y="5473700"/>
          <p14:tracePt t="63768" x="6680200" y="5543550"/>
          <p14:tracePt t="63768" x="6686550" y="5600700"/>
          <p14:tracePt t="63785" x="6686550" y="5657850"/>
          <p14:tracePt t="63785" x="6692900" y="5753100"/>
          <p14:tracePt t="63802" x="6692900" y="5797550"/>
          <p14:tracePt t="63802" x="6686550" y="5829300"/>
          <p14:tracePt t="63818" x="6686550" y="5861050"/>
          <p14:tracePt t="63818" x="6680200" y="5892800"/>
          <p14:tracePt t="63835" x="6680200" y="5911850"/>
          <p14:tracePt t="63835" x="6673850" y="5943600"/>
          <p14:tracePt t="63853" x="6673850" y="5949950"/>
          <p14:tracePt t="63867" x="6673850" y="5943600"/>
          <p14:tracePt t="63900" x="6680200" y="5937250"/>
          <p14:tracePt t="63909" x="6686550" y="5924550"/>
          <p14:tracePt t="63917" x="6692900" y="5918200"/>
          <p14:tracePt t="63917" x="6699250" y="5911850"/>
          <p14:tracePt t="63917" x="6705600" y="5905500"/>
          <p14:tracePt t="63938" x="6718300" y="5899150"/>
          <p14:tracePt t="63950" x="6724650" y="5892800"/>
          <p14:tracePt t="63950" x="6743700" y="5880100"/>
          <p14:tracePt t="63969" x="6750050" y="5873750"/>
          <p14:tracePt t="63969" x="6756400" y="5867400"/>
          <p14:tracePt t="63986" x="6762750" y="5861050"/>
          <p14:tracePt t="64000" x="6769100" y="5861050"/>
          <p14:tracePt t="64000" x="6775450" y="5854700"/>
          <p14:tracePt t="64018" x="6781800" y="5854700"/>
          <p14:tracePt t="64018" x="6788150" y="5854700"/>
          <p14:tracePt t="64036" x="6794500" y="5861050"/>
          <p14:tracePt t="64050" x="6800850" y="5861050"/>
          <p14:tracePt t="64050" x="6807200" y="5861050"/>
          <p14:tracePt t="64069" x="6813550" y="5861050"/>
          <p14:tracePt t="64084" x="6819900" y="5861050"/>
          <p14:tracePt t="64100" x="6819900" y="5854700"/>
          <p14:tracePt t="64117" x="6813550" y="5854700"/>
          <p14:tracePt t="64205" x="6813550" y="5861050"/>
          <p14:tracePt t="64228" x="6807200" y="5867400"/>
          <p14:tracePt t="64244" x="6807200" y="5873750"/>
          <p14:tracePt t="64268" x="6800850" y="5880100"/>
          <p14:tracePt t="64281" x="6794500" y="5886450"/>
          <p14:tracePt t="64297" x="6794500" y="5892800"/>
          <p14:tracePt t="64312" x="6788150" y="5899150"/>
          <p14:tracePt t="64329" x="6781800" y="5899150"/>
          <p14:tracePt t="64341" x="6775450" y="5905500"/>
          <p14:tracePt t="64365" x="6775450" y="5911850"/>
          <p14:tracePt t="64381" x="6769100" y="5918200"/>
          <p14:tracePt t="64393" x="6762750" y="5924550"/>
          <p14:tracePt t="64409" x="6756400" y="5930900"/>
          <p14:tracePt t="64433" x="6762750" y="5937250"/>
          <p14:tracePt t="64476" x="6769100" y="5943600"/>
          <p14:tracePt t="64493" x="6775450" y="5949950"/>
          <p14:tracePt t="64508" x="6781800" y="5956300"/>
          <p14:tracePt t="64521" x="6781800" y="5962650"/>
          <p14:tracePt t="64561" x="6781800" y="5969000"/>
          <p14:tracePt t="64581" x="6775450" y="5975350"/>
          <p14:tracePt t="64597" x="6769100" y="5981700"/>
          <p14:tracePt t="64612" x="6762750" y="5988050"/>
          <p14:tracePt t="64628" x="6756400" y="5994400"/>
          <p14:tracePt t="64641" x="6750050" y="5994400"/>
          <p14:tracePt t="64657" x="6750050" y="6000750"/>
          <p14:tracePt t="64673" x="6743700" y="6000750"/>
          <p14:tracePt t="64693" x="6737350" y="6000750"/>
          <p14:tracePt t="64717" x="6731000" y="6000750"/>
          <p14:tracePt t="64761" x="6731000" y="5994400"/>
          <p14:tracePt t="64785" x="6724650" y="5994400"/>
          <p14:tracePt t="64809" x="6718300" y="5994400"/>
          <p14:tracePt t="64821" x="6718300" y="6000750"/>
          <p14:tracePt t="64837" x="6711950" y="6007100"/>
          <p14:tracePt t="64845" x="6711950" y="6013450"/>
          <p14:tracePt t="64853" x="6711950" y="6019800"/>
          <p14:tracePt t="64853" x="6711950" y="6026150"/>
          <p14:tracePt t="64853" x="6705600" y="6032500"/>
          <p14:tracePt t="64874" x="6705600" y="6038850"/>
          <p14:tracePt t="64886" x="6705600" y="6045200"/>
          <p14:tracePt t="64886" x="6705600" y="6064250"/>
          <p14:tracePt t="64905" x="6705600" y="6070600"/>
          <p14:tracePt t="64905" x="6699250" y="6070600"/>
          <p14:tracePt t="64922" x="6699250" y="6076950"/>
          <p14:tracePt t="64922" x="6692900" y="6083300"/>
          <p14:tracePt t="64938" x="6686550" y="6089650"/>
          <p14:tracePt t="64953" x="6686550" y="6096000"/>
          <p14:tracePt t="64970" x="6680200" y="6102350"/>
          <p14:tracePt t="65001" x="6673850" y="6108700"/>
          <p14:tracePt t="65040" x="6673850" y="6102350"/>
          <p14:tracePt t="65069" x="6667500" y="6096000"/>
          <p14:tracePt t="65101" x="6667500" y="6089650"/>
          <p14:tracePt t="65129" x="6661150" y="6089650"/>
          <p14:tracePt t="65153" x="6654800" y="6083300"/>
          <p14:tracePt t="65173" x="6648450" y="6083300"/>
          <p14:tracePt t="65213" x="6654800" y="6076950"/>
          <p14:tracePt t="65233" x="6654800" y="6070600"/>
          <p14:tracePt t="65273" x="6661150" y="6076950"/>
          <p14:tracePt t="65309" x="6667500" y="6076950"/>
          <p14:tracePt t="65353" x="6661150" y="6083300"/>
          <p14:tracePt t="65445" x="6661150" y="6089650"/>
          <p14:tracePt t="65481" x="6667500" y="6089650"/>
          <p14:tracePt t="65521" x="6673850" y="6096000"/>
          <p14:tracePt t="65557" x="6667500" y="6096000"/>
          <p14:tracePt t="65625" x="6661150" y="6096000"/>
          <p14:tracePt t="65653" x="6661150" y="6089650"/>
          <p14:tracePt t="65693" x="6661150" y="6083300"/>
          <p14:tracePt t="65713" x="6661150" y="6076950"/>
          <p14:tracePt t="65745" x="6667500" y="6076950"/>
          <p14:tracePt t="65773" x="6673850" y="6076950"/>
          <p14:tracePt t="65805" x="6680200" y="6076950"/>
          <p14:tracePt t="65872" x="6680200" y="6070600"/>
          <p14:tracePt t="65918" x="6680200" y="6064250"/>
          <p14:tracePt t="66001" x="6680200" y="6057900"/>
          <p14:tracePt t="66014" x="6673850" y="6057900"/>
          <p14:tracePt t="66036" x="6673850" y="6051550"/>
          <p14:tracePt t="66053" x="6667500" y="6051550"/>
          <p14:tracePt t="66073" x="6661150" y="6045200"/>
          <p14:tracePt t="66097" x="6654800" y="6045200"/>
          <p14:tracePt t="66113" x="6654800" y="6038850"/>
          <p14:tracePt t="66133" x="6654800" y="6032500"/>
          <p14:tracePt t="66157" x="6654800" y="6026150"/>
          <p14:tracePt t="66166" x="6654800" y="6019800"/>
          <p14:tracePt t="66181" x="6654800" y="6013450"/>
          <p14:tracePt t="66191" x="6654800" y="6000750"/>
          <p14:tracePt t="66191" x="6654800" y="5994400"/>
          <p14:tracePt t="66209" x="6654800" y="5988050"/>
          <p14:tracePt t="66209" x="6654800" y="5981700"/>
          <p14:tracePt t="66226" x="6654800" y="5975350"/>
          <p14:tracePt t="66226" x="6654800" y="5962650"/>
          <p14:tracePt t="66243" x="6654800" y="5956300"/>
          <p14:tracePt t="66243" x="6654800" y="5943600"/>
          <p14:tracePt t="66243" x="6654800" y="5937250"/>
          <p14:tracePt t="66262" x="6648450" y="5924550"/>
          <p14:tracePt t="66274" x="6648450" y="5918200"/>
          <p14:tracePt t="66274" x="6642100" y="5905500"/>
          <p14:tracePt t="66294" x="6642100" y="5899150"/>
          <p14:tracePt t="66294" x="6642100" y="5892800"/>
          <p14:tracePt t="66310" x="6642100" y="5886450"/>
          <p14:tracePt t="66325" x="6642100" y="5880100"/>
          <p14:tracePt t="66342" x="6642100" y="5873750"/>
          <p14:tracePt t="66358" x="6642100" y="5867400"/>
          <p14:tracePt t="66358" x="6635750" y="5861050"/>
          <p14:tracePt t="66376" x="6635750" y="5854700"/>
          <p14:tracePt t="66391" x="6629400" y="5848350"/>
          <p14:tracePt t="66413" x="6629400" y="5854700"/>
          <p14:tracePt t="66457" x="6623050" y="5854700"/>
          <p14:tracePt t="66481" x="6623050" y="5848350"/>
          <p14:tracePt t="66509" x="6616700" y="5842000"/>
          <p14:tracePt t="66532" x="6623050" y="5835650"/>
          <p14:tracePt t="66553" x="6623050" y="5822950"/>
          <p14:tracePt t="66569" x="6623050" y="5816600"/>
          <p14:tracePt t="66578" x="6629400" y="5810250"/>
          <p14:tracePt t="66578" x="6629400" y="5803900"/>
          <p14:tracePt t="66595" x="6635750" y="5797550"/>
          <p14:tracePt t="66595" x="6642100" y="5791200"/>
          <p14:tracePt t="66611" x="6642100" y="5778500"/>
          <p14:tracePt t="66611" x="6648450" y="5772150"/>
          <p14:tracePt t="66611" x="6654800" y="5759450"/>
          <p14:tracePt t="66630" x="6654800" y="5753100"/>
          <p14:tracePt t="66642" x="6654800" y="5740400"/>
          <p14:tracePt t="66642" x="6661150" y="5721350"/>
          <p14:tracePt t="66661" x="6661150" y="5708650"/>
          <p14:tracePt t="66661" x="6661150" y="5695950"/>
          <p14:tracePt t="66679" x="6654800" y="5683250"/>
          <p14:tracePt t="66679" x="6654800" y="5670550"/>
          <p14:tracePt t="66695" x="6648450" y="5657850"/>
          <p14:tracePt t="66695" x="6642100" y="5645150"/>
          <p14:tracePt t="66711" x="6635750" y="5632450"/>
          <p14:tracePt t="66711" x="6629400" y="5626100"/>
          <p14:tracePt t="66711" x="6629400" y="5613400"/>
          <p14:tracePt t="66730" x="6623050" y="5607050"/>
          <p14:tracePt t="66730" x="6616700" y="5594350"/>
          <p14:tracePt t="66745" x="6610350" y="5588000"/>
          <p14:tracePt t="66745" x="6604000" y="5575300"/>
          <p14:tracePt t="66761" x="6604000" y="5568950"/>
          <p14:tracePt t="66761" x="6597650" y="5568950"/>
          <p14:tracePt t="66778" x="6591300" y="5562600"/>
          <p14:tracePt t="66793" x="6597650" y="5575300"/>
          <p14:tracePt t="66809" x="6597650" y="5588000"/>
          <p14:tracePt t="66826" x="6604000" y="5600700"/>
          <p14:tracePt t="66826" x="6610350" y="5632450"/>
          <p14:tracePt t="66846" x="6616700" y="5657850"/>
          <p14:tracePt t="66846" x="6623050" y="5689600"/>
          <p14:tracePt t="66862" x="6629400" y="5715000"/>
          <p14:tracePt t="66862" x="6635750" y="5746750"/>
          <p14:tracePt t="66878" x="6642100" y="5778500"/>
          <p14:tracePt t="66878" x="6648450" y="5803900"/>
          <p14:tracePt t="66895" x="6654800" y="5829300"/>
          <p14:tracePt t="66895" x="6654800" y="5848350"/>
          <p14:tracePt t="66895" x="6661150" y="5867400"/>
          <p14:tracePt t="66914" x="6661150" y="5880100"/>
          <p14:tracePt t="66927" x="6667500" y="5886450"/>
          <p14:tracePt t="66927" x="6667500" y="5905500"/>
          <p14:tracePt t="66945" x="6667500" y="5918200"/>
          <p14:tracePt t="66969" x="6667500" y="5924550"/>
          <p14:tracePt t="66981" x="6667500" y="5918200"/>
          <p14:tracePt t="67035" x="6667500" y="5911850"/>
          <p14:tracePt t="67049" x="6667500" y="5905500"/>
          <p14:tracePt t="67057" x="6667500" y="5899150"/>
          <p14:tracePt t="67075" x="6667500" y="5892800"/>
          <p14:tracePt t="67087" x="6673850" y="5899150"/>
          <p14:tracePt t="67109" x="6673850" y="5905500"/>
          <p14:tracePt t="67133" x="6680200" y="5905500"/>
          <p14:tracePt t="67201" x="6673850" y="5892800"/>
          <p14:tracePt t="67213" x="6673850" y="5886450"/>
          <p14:tracePt t="67221" x="6673850" y="5880100"/>
          <p14:tracePt t="67229" x="6673850" y="5867400"/>
          <p14:tracePt t="67229" x="6673850" y="5848350"/>
          <p14:tracePt t="67246" x="6673850" y="5835650"/>
          <p14:tracePt t="67246" x="6667500" y="5816600"/>
          <p14:tracePt t="67263" x="6667500" y="5791200"/>
          <p14:tracePt t="67263" x="6661150" y="5772150"/>
          <p14:tracePt t="67263" x="6654800" y="5746750"/>
          <p14:tracePt t="67282" x="6648450" y="5727700"/>
          <p14:tracePt t="67295" x="6642100" y="5708650"/>
          <p14:tracePt t="67295" x="6629400" y="5670550"/>
          <p14:tracePt t="67314" x="6623050" y="5651500"/>
          <p14:tracePt t="67314" x="6623050" y="5638800"/>
          <p14:tracePt t="67330" x="6616700" y="5632450"/>
          <p14:tracePt t="67330" x="6610350" y="5619750"/>
          <p14:tracePt t="67347" x="6610350" y="5626100"/>
          <p14:tracePt t="67374" x="6616700" y="5638800"/>
          <p14:tracePt t="67382" x="6616700" y="5651500"/>
          <p14:tracePt t="67382" x="6623050" y="5670550"/>
          <p14:tracePt t="67397" x="6629400" y="5689600"/>
          <p14:tracePt t="67397" x="6635750" y="5708650"/>
          <p14:tracePt t="67414" x="6642100" y="5734050"/>
          <p14:tracePt t="67414" x="6648450" y="5759450"/>
          <p14:tracePt t="67431" x="6654800" y="5791200"/>
          <p14:tracePt t="67431" x="6667500" y="5842000"/>
          <p14:tracePt t="67447" x="6673850" y="5861050"/>
          <p14:tracePt t="67447" x="6680200" y="5880100"/>
          <p14:tracePt t="67464" x="6686550" y="5899150"/>
          <p14:tracePt t="67464" x="6686550" y="5911850"/>
          <p14:tracePt t="67481" x="6686550" y="5918200"/>
          <p14:tracePt t="67481" x="6686550" y="5924550"/>
          <p14:tracePt t="67497" x="6686550" y="5930900"/>
          <p14:tracePt t="67497" x="6680200" y="5937250"/>
          <p14:tracePt t="67515" x="6673850" y="5930900"/>
          <p14:tracePt t="67565" x="6673850" y="5924550"/>
          <p14:tracePt t="67582" x="6673850" y="5918200"/>
          <p14:tracePt t="67597" x="6680200" y="5924550"/>
          <p14:tracePt t="67666" x="6680200" y="5930900"/>
          <p14:tracePt t="67693" x="6686550" y="5937250"/>
          <p14:tracePt t="67741" x="6686550" y="5930900"/>
          <p14:tracePt t="67813" x="6680200" y="5924550"/>
          <p14:tracePt t="67838" x="6680200" y="5918200"/>
          <p14:tracePt t="67854" x="6673850" y="5911850"/>
          <p14:tracePt t="67869" x="6667500" y="5911850"/>
          <p14:tracePt t="67882" x="6661150" y="5911850"/>
          <p14:tracePt t="67921" x="6654800" y="5918200"/>
          <p14:tracePt t="67933" x="6648450" y="5918200"/>
          <p14:tracePt t="67949" x="6635750" y="5924550"/>
          <p14:tracePt t="67966" x="6623050" y="5930900"/>
          <p14:tracePt t="67986" x="6616700" y="5937250"/>
          <p14:tracePt t="68001" x="6610350" y="5937250"/>
          <p14:tracePt t="68017" x="6610350" y="5943600"/>
          <p14:tracePt t="68033" x="6610350" y="5949950"/>
          <p14:tracePt t="68045" x="6610350" y="5956300"/>
          <p14:tracePt t="68077" x="6616700" y="5956300"/>
          <p14:tracePt t="68101" x="6623050" y="5956300"/>
          <p14:tracePt t="68122" x="6616700" y="5956300"/>
          <p14:tracePt t="68206" x="6610350" y="5949950"/>
          <p14:tracePt t="68234" x="6610350" y="5943600"/>
          <p14:tracePt t="68250" x="6604000" y="5937250"/>
          <p14:tracePt t="68274" x="6604000" y="5930900"/>
          <p14:tracePt t="68286" x="6610350" y="5930900"/>
          <p14:tracePt t="68309" x="6616700" y="5924550"/>
          <p14:tracePt t="68341" x="6623050" y="5930900"/>
          <p14:tracePt t="68377" x="6629400" y="5937250"/>
          <p14:tracePt t="68393" x="6629400" y="5943600"/>
          <p14:tracePt t="68405" x="6629400" y="5949950"/>
          <p14:tracePt t="68422" x="6629400" y="5956300"/>
          <p14:tracePt t="68445" x="6629400" y="5962650"/>
          <p14:tracePt t="68461" x="6629400" y="5969000"/>
          <p14:tracePt t="68474" x="6629400" y="5975350"/>
          <p14:tracePt t="68497" x="6635750" y="5981700"/>
          <p14:tracePt t="68521" x="6629400" y="5975350"/>
          <p14:tracePt t="68573" x="6623050" y="5975350"/>
          <p14:tracePt t="68602" x="6616700" y="5969000"/>
          <p14:tracePt t="68714" x="6623050" y="5975350"/>
          <p14:tracePt t="68765" x="6623050" y="5981700"/>
          <p14:tracePt t="68781" x="6623050" y="5988050"/>
          <p14:tracePt t="68798" x="6623050" y="5994400"/>
          <p14:tracePt t="68814" x="6623050" y="6000750"/>
          <p14:tracePt t="68826" x="6623050" y="6007100"/>
          <p14:tracePt t="68842" x="6616700" y="6007100"/>
          <p14:tracePt t="68858" x="6610350" y="6007100"/>
          <p14:tracePt t="68874" x="6604000" y="6007100"/>
          <p14:tracePt t="68893" x="6604000" y="6000750"/>
          <p14:tracePt t="68918" x="6610350" y="6000750"/>
          <p14:tracePt t="68986" x="6610350" y="6007100"/>
          <p14:tracePt t="69014" x="6610350" y="6013450"/>
          <p14:tracePt t="69030" x="6616700" y="6013450"/>
          <p14:tracePt t="69046" x="6616700" y="6019800"/>
          <p14:tracePt t="69062" x="6623050" y="6026150"/>
          <p14:tracePt t="69067" x="6623050" y="6032500"/>
          <p14:tracePt t="69084" x="6623050" y="6038850"/>
          <p14:tracePt t="69101" x="6629400" y="6045200"/>
          <p14:tracePt t="69118" x="6623050" y="6051550"/>
          <p14:tracePt t="69150" x="6616700" y="6051550"/>
          <p14:tracePt t="69166" x="6610350" y="6051550"/>
          <p14:tracePt t="69182" x="6604000" y="6051550"/>
          <p14:tracePt t="69194" x="6597650" y="6051550"/>
          <p14:tracePt t="69202" x="6591300" y="6051550"/>
          <p14:tracePt t="69218" x="6584950" y="6045200"/>
          <p14:tracePt t="69218" x="6578600" y="6038850"/>
          <p14:tracePt t="69237" x="6578600" y="6032500"/>
          <p14:tracePt t="69237" x="6578600" y="6013450"/>
          <p14:tracePt t="69254" x="6578600" y="6007100"/>
          <p14:tracePt t="69254" x="6584950" y="6000750"/>
          <p14:tracePt t="69270" x="6591300" y="5988050"/>
          <p14:tracePt t="69270" x="6591300" y="5975350"/>
          <p14:tracePt t="69287" x="6597650" y="5969000"/>
          <p14:tracePt t="69287" x="6604000" y="5962650"/>
          <p14:tracePt t="69304" x="6610350" y="5956300"/>
          <p14:tracePt t="69304" x="6616700" y="5956300"/>
          <p14:tracePt t="69304" x="6629400" y="5949950"/>
          <p14:tracePt t="69322" x="6635750" y="5949950"/>
          <p14:tracePt t="69335" x="6642100" y="5949950"/>
          <p14:tracePt t="69335" x="6648450" y="5956300"/>
          <p14:tracePt t="69355" x="6654800" y="5962650"/>
          <p14:tracePt t="69355" x="6654800" y="5969000"/>
          <p14:tracePt t="69371" x="6661150" y="5975350"/>
          <p14:tracePt t="69371" x="6661150" y="5988050"/>
          <p14:tracePt t="69387" x="6654800" y="6000750"/>
          <p14:tracePt t="69387" x="6654800" y="6007100"/>
          <p14:tracePt t="69403" x="6648450" y="6019800"/>
          <p14:tracePt t="69403" x="6648450" y="6032500"/>
          <p14:tracePt t="69403" x="6642100" y="6051550"/>
          <p14:tracePt t="69423" x="6635750" y="6064250"/>
          <p14:tracePt t="69423" x="6629400" y="6076950"/>
          <p14:tracePt t="69437" x="6623050" y="6083300"/>
          <p14:tracePt t="69437" x="6610350" y="6096000"/>
          <p14:tracePt t="69454" x="6604000" y="6102350"/>
          <p14:tracePt t="69454" x="6604000" y="6115050"/>
          <p14:tracePt t="69470" x="6597650" y="6115050"/>
          <p14:tracePt t="69486" x="6597650" y="6102350"/>
          <p14:tracePt t="69518" x="6604000" y="6096000"/>
          <p14:tracePt t="69525" x="6604000" y="6089650"/>
          <p14:tracePt t="69536" x="6610350" y="6076950"/>
          <p14:tracePt t="69536" x="6616700" y="6051550"/>
          <p14:tracePt t="69555" x="6623050" y="6032500"/>
          <p14:tracePt t="69555" x="6623050" y="6019800"/>
          <p14:tracePt t="69571" x="6629400" y="6007100"/>
          <p14:tracePt t="69571" x="6629400" y="5988050"/>
          <p14:tracePt t="69588" x="6635750" y="5975350"/>
          <p14:tracePt t="69588" x="6642100" y="5956300"/>
          <p14:tracePt t="69588" x="6642100" y="5943600"/>
          <p14:tracePt t="69607" x="6642100" y="5930900"/>
          <p14:tracePt t="69619" x="6642100" y="5918200"/>
          <p14:tracePt t="69619" x="6642100" y="5892800"/>
          <p14:tracePt t="69639" x="6642100" y="5880100"/>
          <p14:tracePt t="69639" x="6642100" y="5867400"/>
          <p14:tracePt t="69655" x="6642100" y="5861050"/>
          <p14:tracePt t="69655" x="6635750" y="5848350"/>
          <p14:tracePt t="69672" x="6635750" y="5842000"/>
          <p14:tracePt t="69672" x="6629400" y="5835650"/>
          <p14:tracePt t="69672" x="6629400" y="5829300"/>
          <p14:tracePt t="69691" x="6623050" y="5829300"/>
          <p14:tracePt t="69707" x="6610350" y="5835650"/>
          <p14:tracePt t="69723" x="6610350" y="5842000"/>
          <p14:tracePt t="69723" x="6604000" y="5848350"/>
          <p14:tracePt t="69738" x="6597650" y="5854700"/>
          <p14:tracePt t="69738" x="6591300" y="5867400"/>
          <p14:tracePt t="69755" x="6591300" y="5880100"/>
          <p14:tracePt t="69755" x="6584950" y="5886450"/>
          <p14:tracePt t="69772" x="6584950" y="5899150"/>
          <p14:tracePt t="69772" x="6584950" y="5924550"/>
          <p14:tracePt t="69788" x="6584950" y="5937250"/>
          <p14:tracePt t="69788" x="6591300" y="5949950"/>
          <p14:tracePt t="69805" x="6591300" y="5956300"/>
          <p14:tracePt t="69805" x="6597650" y="5962650"/>
          <p14:tracePt t="69822" x="6604000" y="5975350"/>
          <p14:tracePt t="69822" x="6610350" y="5981700"/>
          <p14:tracePt t="69839" x="6616700" y="5988050"/>
          <p14:tracePt t="69839" x="6629400" y="5994400"/>
          <p14:tracePt t="69855" x="6635750" y="6000750"/>
          <p14:tracePt t="69855" x="6642100" y="6000750"/>
          <p14:tracePt t="69872" x="6648450" y="6007100"/>
          <p14:tracePt t="69872" x="6654800" y="6007100"/>
          <p14:tracePt t="69889" x="6661150" y="6013450"/>
          <p14:tracePt t="69889" x="6667500" y="6013450"/>
          <p14:tracePt t="69907" x="6673850" y="6013450"/>
          <p14:tracePt t="69921" x="6680200" y="6019800"/>
          <p14:tracePt t="69937" x="6686550" y="6026150"/>
          <p14:tracePt t="69954" x="6686550" y="6032500"/>
          <p14:tracePt t="69982" x="6680200" y="6032500"/>
          <p14:tracePt t="70006" x="6673850" y="6038850"/>
          <p14:tracePt t="70022" x="6673850" y="6045200"/>
          <p14:tracePt t="70033" x="6667500" y="6051550"/>
          <p14:tracePt t="70050" x="6673850" y="6057900"/>
          <p14:tracePt t="70074" x="6673850" y="6064250"/>
          <p14:tracePt t="70086" x="6680200" y="6064250"/>
          <p14:tracePt t="70102" x="6686550" y="6070600"/>
          <p14:tracePt t="70118" x="6692900" y="6076950"/>
          <p14:tracePt t="70134" x="6699250" y="6076950"/>
          <p14:tracePt t="70162" x="6692900" y="6070600"/>
          <p14:tracePt t="70202" x="6686550" y="6076950"/>
          <p14:tracePt t="70222" x="6692900" y="6070600"/>
          <p14:tracePt t="70298" x="6692900" y="6064250"/>
          <p14:tracePt t="70334" x="6686550" y="6064250"/>
          <p14:tracePt t="70358" x="6680200" y="6057900"/>
          <p14:tracePt t="70374" x="6673850" y="6057900"/>
          <p14:tracePt t="70381" x="6661150" y="6045200"/>
          <p14:tracePt t="70389" x="6654800" y="6038850"/>
          <p14:tracePt t="70389" x="6642100" y="6026150"/>
          <p14:tracePt t="70407" x="6629400" y="6013450"/>
          <p14:tracePt t="70407" x="6610350" y="5988050"/>
          <p14:tracePt t="70407" x="6591300" y="5969000"/>
          <p14:tracePt t="70426" x="6572250" y="5937250"/>
          <p14:tracePt t="70439" x="6540500" y="5911850"/>
          <p14:tracePt t="70439" x="6483350" y="5848350"/>
          <p14:tracePt t="70457" x="6445250" y="5816600"/>
          <p14:tracePt t="70457" x="6413500" y="5784850"/>
          <p14:tracePt t="70474" x="6375400" y="5746750"/>
          <p14:tracePt t="70474" x="6337300" y="5715000"/>
          <p14:tracePt t="70491" x="6292850" y="5683250"/>
          <p14:tracePt t="70491" x="6248400" y="5645150"/>
          <p14:tracePt t="70508" x="6203950" y="5607050"/>
          <p14:tracePt t="70508" x="6153150" y="5568950"/>
          <p14:tracePt t="70667" x="5207000" y="5010150"/>
          <p14:tracePt t="70675" x="5200650" y="5010150"/>
          <p14:tracePt t="70675" x="5194300" y="5016500"/>
          <p14:tracePt t="70692" x="5187950" y="5016500"/>
          <p14:tracePt t="70692" x="5187950" y="5022850"/>
          <p14:tracePt t="70692" x="5181600" y="5022850"/>
          <p14:tracePt t="70711" x="5175250" y="5029200"/>
          <p14:tracePt t="70723" x="5175250" y="5035550"/>
          <p14:tracePt t="70723" x="5175250" y="5041900"/>
          <p14:tracePt t="70743" x="5175250" y="5048250"/>
          <p14:tracePt t="70743" x="5181600" y="5054600"/>
          <p14:tracePt t="70759" x="5181600" y="5067300"/>
          <p14:tracePt t="70773" x="5187950" y="5067300"/>
          <p14:tracePt t="70790" x="5194300" y="5067300"/>
          <p14:tracePt t="70790" x="5207000" y="5060950"/>
          <p14:tracePt t="70809" x="5213350" y="5060950"/>
          <p14:tracePt t="70824" x="5219700" y="5060950"/>
          <p14:tracePt t="70841" x="5226050" y="5054600"/>
          <p14:tracePt t="70857" x="5232400" y="5054600"/>
          <p14:tracePt t="70874" x="5238750" y="5048250"/>
          <p14:tracePt t="70950" x="5238750" y="5035550"/>
          <p14:tracePt t="70994" x="5232400" y="5029200"/>
          <p14:tracePt t="71018" x="5238750" y="5022850"/>
          <p14:tracePt t="71034" x="5245100" y="5016500"/>
          <p14:tracePt t="71079" x="5251450" y="5016500"/>
          <p14:tracePt t="71094" x="5257800" y="5016500"/>
          <p14:tracePt t="71106" x="5264150" y="5016500"/>
          <p14:tracePt t="71122" x="5270500" y="5022850"/>
          <p14:tracePt t="71138" x="5276850" y="5029200"/>
          <p14:tracePt t="71154" x="5283200" y="5029200"/>
          <p14:tracePt t="71166" x="5283200" y="5035550"/>
          <p14:tracePt t="71182" x="5289550" y="5041900"/>
          <p14:tracePt t="71198" x="5295900" y="5041900"/>
          <p14:tracePt t="71208" x="5302250" y="5048250"/>
          <p14:tracePt t="71225" x="5302250" y="5054600"/>
          <p14:tracePt t="71242" x="5308600" y="5054600"/>
          <p14:tracePt t="71258" x="5314950" y="5054600"/>
          <p14:tracePt t="71282" x="5321300" y="5048250"/>
          <p14:tracePt t="71302" x="5321300" y="5041900"/>
          <p14:tracePt t="71318" x="5327650" y="5041900"/>
          <p14:tracePt t="71342" x="5327650" y="5035550"/>
          <p14:tracePt t="71378" x="5327650" y="5029200"/>
          <p14:tracePt t="71402" x="5327650" y="5022850"/>
          <p14:tracePt t="71415" x="5334000" y="5016500"/>
          <p14:tracePt t="71462" x="5340350" y="5016500"/>
          <p14:tracePt t="71474" x="5346700" y="5022850"/>
          <p14:tracePt t="71490" x="5353050" y="5022850"/>
          <p14:tracePt t="71514" x="5353050" y="5029200"/>
          <p14:tracePt t="71526" x="5353050" y="5035550"/>
          <p14:tracePt t="71542" x="5353050" y="5029200"/>
          <p14:tracePt t="71610" x="5359400" y="5029200"/>
          <p14:tracePt t="71646" x="5365750" y="5022850"/>
          <p14:tracePt t="71686" x="5365750" y="5016500"/>
          <p14:tracePt t="71702" x="5365750" y="5010150"/>
          <p14:tracePt t="71730" x="5365750" y="5016500"/>
          <p14:tracePt t="71790" x="5359400" y="5022850"/>
          <p14:tracePt t="71822" x="5353050" y="5016500"/>
          <p14:tracePt t="71842" x="5346700" y="5016500"/>
          <p14:tracePt t="71918" x="5346700" y="5022850"/>
          <p14:tracePt t="71926" x="5340350" y="5016500"/>
          <p14:tracePt t="71946" x="5340350" y="5010150"/>
          <p14:tracePt t="71970" x="5334000" y="5010150"/>
          <p14:tracePt t="71987" x="5327650" y="5003800"/>
          <p14:tracePt t="72030" x="5321300" y="4997450"/>
          <p14:tracePt t="72055" x="5314950" y="4997450"/>
          <p14:tracePt t="72074" x="5308600" y="4997450"/>
          <p14:tracePt t="72090" x="5302250" y="4997450"/>
          <p14:tracePt t="72106" x="5295900" y="4997450"/>
          <p14:tracePt t="72122" x="5289550" y="4997450"/>
          <p14:tracePt t="72134" x="5283200" y="4997450"/>
          <p14:tracePt t="72150" x="5276850" y="4991100"/>
          <p14:tracePt t="72166" x="5270500" y="4984750"/>
          <p14:tracePt t="72183" x="5264150" y="4984750"/>
          <p14:tracePt t="72195" x="5257800" y="4978400"/>
          <p14:tracePt t="72212" x="5251450" y="4972050"/>
          <p14:tracePt t="72229" x="5245100" y="4972050"/>
          <p14:tracePt t="72246" x="5245100" y="4965700"/>
          <p14:tracePt t="72278" x="5245100" y="4959350"/>
          <p14:tracePt t="72303" x="5251450" y="4953000"/>
          <p14:tracePt t="72315" x="5251450" y="4959350"/>
          <p14:tracePt t="72362" x="5245100" y="4959350"/>
          <p14:tracePt t="72406" x="5238750" y="4965700"/>
          <p14:tracePt t="72442" x="5232400" y="4965700"/>
          <p14:tracePt t="72495" x="5232400" y="4972050"/>
          <p14:tracePt t="72526" x="5232400" y="4978400"/>
          <p14:tracePt t="72578" x="5238750" y="4972050"/>
          <p14:tracePt t="72607" x="5238750" y="4965700"/>
          <p14:tracePt t="72638" x="5238750" y="4972050"/>
          <p14:tracePt t="72682" x="5245100" y="4965700"/>
          <p14:tracePt t="72751" x="5245100" y="4959350"/>
          <p14:tracePt t="72787" x="5245100" y="4965700"/>
          <p14:tracePt t="72810" x="5245100" y="4959350"/>
          <p14:tracePt t="72854" x="5251450" y="4959350"/>
          <p14:tracePt t="72887" x="5251450" y="4972050"/>
          <p14:tracePt t="72946" x="5257800" y="4965700"/>
          <p14:tracePt t="73034" x="5257800" y="4972050"/>
          <p14:tracePt t="73134" x="5257800" y="4965700"/>
          <p14:tracePt t="73187" x="5251450" y="4978400"/>
          <p14:tracePt t="73246" x="5251450" y="4972050"/>
          <p14:tracePt t="73335" x="5257800" y="4972050"/>
          <p14:tracePt t="73387" x="5257800" y="4965700"/>
          <p14:tracePt t="73443" x="5257800" y="4959350"/>
          <p14:tracePt t="73522" x="5264150" y="4965700"/>
          <p14:tracePt t="73530" x="5264150" y="4972050"/>
          <p14:tracePt t="73566" x="5264150" y="4965700"/>
          <p14:tracePt t="73615" x="5264150" y="4959350"/>
          <p14:tracePt t="73627" x="5264150" y="4953000"/>
          <p14:tracePt t="73659" x="5270500" y="4959350"/>
          <p14:tracePt t="73682" x="5264150" y="4965700"/>
          <p14:tracePt t="73702" x="5270500" y="4972050"/>
          <p14:tracePt t="73719" x="5264150" y="4965700"/>
          <p14:tracePt t="73763" x="5264150" y="4959350"/>
          <p14:tracePt t="73779" x="5257800" y="4959350"/>
          <p14:tracePt t="73803" x="5257800" y="4965700"/>
          <p14:tracePt t="73815" x="5257800" y="4972050"/>
          <p14:tracePt t="73831" x="5257800" y="4965700"/>
          <p14:tracePt t="73875" x="5257800" y="4959350"/>
          <p14:tracePt t="73891" x="5257800" y="4965700"/>
          <p14:tracePt t="73959" x="5257800" y="4972050"/>
          <p14:tracePt t="73966" x="5251450" y="4978400"/>
          <p14:tracePt t="73987" x="5251450" y="4972050"/>
          <p14:tracePt t="74027" x="5251450" y="4978400"/>
          <p14:tracePt t="74087" x="5257800" y="4972050"/>
          <p14:tracePt t="74207" x="5257800" y="4965700"/>
          <p14:tracePt t="74223" x="5264150" y="4965700"/>
          <p14:tracePt t="74251" x="5270500" y="4959350"/>
          <p14:tracePt t="74287" x="5270500" y="4965700"/>
          <p14:tracePt t="74379" x="5276850" y="4965700"/>
          <p14:tracePt t="74483" x="5276850" y="4959350"/>
          <p14:tracePt t="74491" x="5283200" y="4959350"/>
          <p14:tracePt t="74527" x="5289550" y="4959350"/>
          <p14:tracePt t="74559" x="5295900" y="4959350"/>
          <p14:tracePt t="74583" x="5302250" y="4953000"/>
          <p14:tracePt t="74595" x="5308600" y="4953000"/>
          <p14:tracePt t="74611" x="5314950" y="4953000"/>
          <p14:tracePt t="74620" x="5321300" y="4946650"/>
          <p14:tracePt t="74637" x="5327650" y="4940300"/>
          <p14:tracePt t="74637" x="5340350" y="4933950"/>
          <p14:tracePt t="74656" x="5346700" y="4927600"/>
          <p14:tracePt t="74656" x="5353050" y="4927600"/>
          <p14:tracePt t="74673" x="5359400" y="4921250"/>
          <p14:tracePt t="74673" x="5365750" y="4921250"/>
          <p14:tracePt t="74689" x="5372100" y="4914900"/>
          <p14:tracePt t="74689" x="5378450" y="4921250"/>
          <p14:tracePt t="74689" x="5378450" y="4914900"/>
          <p14:tracePt t="74708" x="5391150" y="4914900"/>
          <p14:tracePt t="74724" x="5397500" y="4914900"/>
          <p14:tracePt t="74755" x="5403850" y="4914900"/>
          <p14:tracePt t="74767" x="5410200" y="4908550"/>
          <p14:tracePt t="74791" x="5416550" y="4902200"/>
          <p14:tracePt t="74823" x="5416550" y="4908550"/>
          <p14:tracePt t="74875" x="5416550" y="4902200"/>
          <p14:tracePt t="75083" x="5422900" y="4902200"/>
          <p14:tracePt t="75115" x="5429250" y="4902200"/>
          <p14:tracePt t="75183" x="5429250" y="4895850"/>
          <p14:tracePt t="75247" x="5435600" y="4895850"/>
          <p14:tracePt t="75288" x="5435600" y="4889500"/>
          <p14:tracePt t="75331" x="5441950" y="4883150"/>
          <p14:tracePt t="75363" x="5448300" y="4883150"/>
          <p14:tracePt t="75391" x="5454650" y="4883150"/>
          <p14:tracePt t="75423" x="5454650" y="4876800"/>
          <p14:tracePt t="75443" x="5461000" y="4870450"/>
          <p14:tracePt t="75483" x="5467350" y="4864100"/>
          <p14:tracePt t="75495" x="5461000" y="4864100"/>
          <p14:tracePt t="75563" x="5461000" y="4870450"/>
          <p14:tracePt t="75571" x="5454650" y="4864100"/>
          <p14:tracePt t="75663" x="5461000" y="4857750"/>
          <p14:tracePt t="75691" x="5467350" y="4857750"/>
          <p14:tracePt t="75715" x="5473700" y="4864100"/>
          <p14:tracePt t="75727" x="5480050" y="4857750"/>
          <p14:tracePt t="75775" x="5480050" y="4851400"/>
          <p14:tracePt t="75796" x="5486400" y="4845050"/>
          <p14:tracePt t="75811" x="5492750" y="4845050"/>
          <p14:tracePt t="75855" x="5499100" y="4845050"/>
          <p14:tracePt t="75871" x="5505450" y="4838700"/>
          <p14:tracePt t="75888" x="5511800" y="4838700"/>
          <p14:tracePt t="75907" x="5518150" y="4832350"/>
          <p14:tracePt t="75947" x="5518150" y="4826000"/>
          <p14:tracePt t="75964" x="5524500" y="4819650"/>
          <p14:tracePt t="75975" x="5530850" y="4819650"/>
          <p14:tracePt t="75999" x="5530850" y="4813300"/>
          <p14:tracePt t="76083" x="5530850" y="4819650"/>
          <p14:tracePt t="76111" x="5524500" y="4813300"/>
          <p14:tracePt t="76127" x="5518150" y="4819650"/>
          <p14:tracePt t="76147" x="5518150" y="4826000"/>
          <p14:tracePt t="76155" x="5505450" y="4832350"/>
          <p14:tracePt t="76179" x="5505450" y="4826000"/>
          <p14:tracePt t="76203" x="5499100" y="4826000"/>
          <p14:tracePt t="76247" x="5499100" y="4813300"/>
          <p14:tracePt t="76268" x="5499100" y="4806950"/>
          <p14:tracePt t="76284" x="5505450" y="4800600"/>
          <p14:tracePt t="76299" x="5511800" y="4794250"/>
          <p14:tracePt t="76316" x="5511800" y="4787900"/>
          <p14:tracePt t="76320" x="5518150" y="4781550"/>
          <p14:tracePt t="76335" x="5524500" y="4781550"/>
          <p14:tracePt t="76343" x="5530850" y="4775200"/>
          <p14:tracePt t="76343" x="5537200" y="4768850"/>
          <p14:tracePt t="76361" x="5537200" y="4756150"/>
          <p14:tracePt t="76377" x="5543550" y="4743450"/>
          <p14:tracePt t="76377" x="5556250" y="4724400"/>
          <p14:tracePt t="76397" x="5556250" y="4718050"/>
          <p14:tracePt t="76410" x="5556250" y="4711700"/>
          <p14:tracePt t="76410" x="5556250" y="4705350"/>
          <p14:tracePt t="76428" x="5549900" y="4699000"/>
          <p14:tracePt t="76443" x="5543550" y="4699000"/>
          <p14:tracePt t="76464" x="5530850" y="4692650"/>
          <p14:tracePt t="76480" x="5524500" y="4699000"/>
          <p14:tracePt t="76493" x="5518150" y="4705350"/>
          <p14:tracePt t="76493" x="5505450" y="4705350"/>
          <p14:tracePt t="76512" x="5499100" y="4711700"/>
          <p14:tracePt t="76512" x="5492750" y="4718050"/>
          <p14:tracePt t="76528" x="5486400" y="4718050"/>
          <p14:tracePt t="76528" x="5480050" y="4724400"/>
          <p14:tracePt t="76528" x="5473700" y="4724400"/>
          <p14:tracePt t="76547" x="5467350" y="4724400"/>
          <p14:tracePt t="76547" x="5461000" y="4724400"/>
          <p14:tracePt t="76562" x="5454650" y="4730750"/>
          <p14:tracePt t="76577" x="5448300" y="4730750"/>
          <p14:tracePt t="76577" x="5441950" y="4743450"/>
          <p14:tracePt t="76596" x="5435600" y="4749800"/>
          <p14:tracePt t="76596" x="5429250" y="4756150"/>
          <p14:tracePt t="76613" x="5422900" y="4762500"/>
          <p14:tracePt t="76613" x="5410200" y="4768850"/>
          <p14:tracePt t="76629" x="5403850" y="4775200"/>
          <p14:tracePt t="76629" x="5403850" y="4781550"/>
          <p14:tracePt t="76646" x="5397500" y="4781550"/>
          <p14:tracePt t="76646" x="5391150" y="4787900"/>
          <p14:tracePt t="76662" x="5384800" y="4800600"/>
          <p14:tracePt t="76677" x="5378450" y="4800600"/>
          <p14:tracePt t="76695" x="5372100" y="4813300"/>
          <p14:tracePt t="76711" x="5359400" y="4813300"/>
          <p14:tracePt t="76711" x="5359400" y="4819650"/>
          <p14:tracePt t="76729" x="5353050" y="4826000"/>
          <p14:tracePt t="76729" x="5346700" y="4832350"/>
          <p14:tracePt t="76729" x="5340350" y="4832350"/>
          <p14:tracePt t="76748" x="5334000" y="4832350"/>
          <p14:tracePt t="76761" x="5327650" y="4838700"/>
          <p14:tracePt t="76761" x="5308600" y="4838700"/>
          <p14:tracePt t="76780" x="5302250" y="4838700"/>
          <p14:tracePt t="76780" x="5295900" y="4838700"/>
          <p14:tracePt t="76796" x="5283200" y="4838700"/>
          <p14:tracePt t="76796" x="5276850" y="4845050"/>
          <p14:tracePt t="76813" x="5270500" y="4845050"/>
          <p14:tracePt t="76813" x="5257800" y="4851400"/>
          <p14:tracePt t="76813" x="5251450" y="4851400"/>
          <p14:tracePt t="76832" x="5238750" y="4851400"/>
          <p14:tracePt t="76845" x="5232400" y="4851400"/>
          <p14:tracePt t="76845" x="5213350" y="4857750"/>
          <p14:tracePt t="76863" x="5207000" y="4864100"/>
          <p14:tracePt t="76878" x="5200650" y="4870450"/>
          <p14:tracePt t="76895" x="5194300" y="4870450"/>
          <p14:tracePt t="76988" x="5187950" y="4870450"/>
          <p14:tracePt t="77003" x="5181600" y="4870450"/>
          <p14:tracePt t="77019" x="5181600" y="4876800"/>
          <p14:tracePt t="77027" x="5175250" y="4876800"/>
          <p14:tracePt t="77035" x="5168900" y="4883150"/>
          <p14:tracePt t="77035" x="5162550" y="4883150"/>
          <p14:tracePt t="77048" x="5156200" y="4883150"/>
          <p14:tracePt t="77048" x="5149850" y="4889500"/>
          <p14:tracePt t="77064" x="5137150" y="4895850"/>
          <p14:tracePt t="77079" x="5130800" y="4895850"/>
          <p14:tracePt t="77079" x="5124450" y="4902200"/>
          <p14:tracePt t="77098" x="5118100" y="4902200"/>
          <p14:tracePt t="77098" x="5111750" y="4902200"/>
          <p14:tracePt t="77098" x="5105400" y="4908550"/>
          <p14:tracePt t="77116" x="5092700" y="4908550"/>
          <p14:tracePt t="77129" x="5086350" y="4914900"/>
          <p14:tracePt t="77129" x="5073650" y="4921250"/>
          <p14:tracePt t="77148" x="5067300" y="4921250"/>
          <p14:tracePt t="77148" x="5060950" y="4921250"/>
          <p14:tracePt t="77164" x="5054600" y="4921250"/>
          <p14:tracePt t="77164" x="5041900" y="4927600"/>
          <p14:tracePt t="77164" x="5035550" y="4927600"/>
          <p14:tracePt t="77184" x="5029200" y="4927600"/>
          <p14:tracePt t="77196" x="5022850" y="4927600"/>
          <p14:tracePt t="77196" x="5010150" y="4927600"/>
          <p14:tracePt t="77196" x="5003800" y="4927600"/>
          <p14:tracePt t="77217" x="4997450" y="4927600"/>
          <p14:tracePt t="77217" x="4991100" y="4927600"/>
          <p14:tracePt t="77231" x="4984750" y="4921250"/>
          <p14:tracePt t="77231" x="4978400" y="4914900"/>
          <p14:tracePt t="77248" x="4972050" y="4908550"/>
          <p14:tracePt t="77248" x="4965700" y="4895850"/>
          <p14:tracePt t="77264" x="4959350" y="4876800"/>
          <p14:tracePt t="77264" x="4940300" y="4851400"/>
          <p14:tracePt t="77281" x="4940300" y="4832350"/>
          <p14:tracePt t="77281" x="4927600" y="4813300"/>
          <p14:tracePt t="77298" x="4927600" y="4794250"/>
          <p14:tracePt t="77298" x="4921250" y="4775200"/>
          <p14:tracePt t="77315" x="4921250" y="4756150"/>
          <p14:tracePt t="77315" x="4921250" y="4737100"/>
          <p14:tracePt t="77331" x="4914900" y="4718050"/>
          <p14:tracePt t="77331" x="4921250" y="4667250"/>
          <p14:tracePt t="77349" x="4921250" y="4648200"/>
          <p14:tracePt t="77349" x="4927600" y="4622800"/>
          <p14:tracePt t="77365" x="4933950" y="4597400"/>
          <p14:tracePt t="77365" x="4940300" y="4578350"/>
          <p14:tracePt t="77381" x="4953000" y="4552950"/>
          <p14:tracePt t="77381" x="4959350" y="4533900"/>
          <p14:tracePt t="77381" x="4978400" y="4508500"/>
          <p14:tracePt t="77400" x="4991100" y="4495800"/>
          <p14:tracePt t="77413" x="5010150" y="4470400"/>
          <p14:tracePt t="77413" x="5054600" y="4438650"/>
          <p14:tracePt t="77432" x="5073650" y="4425950"/>
          <p14:tracePt t="77432" x="5099050" y="4406900"/>
          <p14:tracePt t="77449" x="5124450" y="4400550"/>
          <p14:tracePt t="77449" x="5149850" y="4394200"/>
          <p14:tracePt t="77465" x="5175250" y="4387850"/>
          <p14:tracePt t="77465" x="5207000" y="4387850"/>
          <p14:tracePt t="79633" x="6553200" y="4445000"/>
          <p14:tracePt t="79653" x="6540500" y="4445000"/>
          <p14:tracePt t="79668" x="6527800" y="4445000"/>
          <p14:tracePt t="79677" x="6515100" y="4451350"/>
          <p14:tracePt t="79688" x="6496050" y="4451350"/>
          <p14:tracePt t="79688" x="6477000" y="4451350"/>
          <p14:tracePt t="79688" x="6451600" y="4451350"/>
          <p14:tracePt t="79709" x="6419850" y="4451350"/>
          <p14:tracePt t="79709" x="6375400" y="4451350"/>
          <p14:tracePt t="79723" x="6337300" y="4451350"/>
          <p14:tracePt t="79723" x="6292850" y="4451350"/>
          <p14:tracePt t="79740" x="6242050" y="4445000"/>
          <p14:tracePt t="79740" x="6197600" y="4451350"/>
          <p14:tracePt t="79757" x="6153150" y="4451350"/>
          <p14:tracePt t="79757" x="6064250" y="4445000"/>
          <p14:tracePt t="79773" x="6019800" y="4445000"/>
          <p14:tracePt t="79773" x="5988050" y="4445000"/>
          <p14:tracePt t="79790" x="5949950" y="4438650"/>
          <p14:tracePt t="79790" x="5918200" y="4438650"/>
          <p14:tracePt t="79807" x="5886450" y="4432300"/>
          <p14:tracePt t="79807" x="5861050" y="4425950"/>
          <p14:tracePt t="79823" x="5829300" y="4425950"/>
          <p14:tracePt t="79823" x="5778500" y="4419600"/>
          <p14:tracePt t="79841" x="5753100" y="4419600"/>
          <p14:tracePt t="79841" x="5734050" y="4419600"/>
          <p14:tracePt t="79857" x="5721350" y="4419600"/>
          <p14:tracePt t="79857" x="5708650" y="4419600"/>
          <p14:tracePt t="79874" x="5702300" y="4419600"/>
          <p14:tracePt t="79889" x="5708650" y="4419600"/>
          <p14:tracePt t="79905" x="5727700" y="4413250"/>
          <p14:tracePt t="79905" x="5772150" y="4400550"/>
          <p14:tracePt t="79925" x="5803900" y="4394200"/>
          <p14:tracePt t="79925" x="5842000" y="4394200"/>
          <p14:tracePt t="79941" x="5880100" y="4387850"/>
          <p14:tracePt t="79941" x="5918200" y="4381500"/>
          <p14:tracePt t="79957" x="5962650" y="4375150"/>
          <p14:tracePt t="79957" x="6007100" y="4375150"/>
          <p14:tracePt t="79957" x="6051550" y="4375150"/>
          <p14:tracePt t="79976" x="6102350" y="4375150"/>
          <p14:tracePt t="79989" x="6153150" y="4375150"/>
          <p14:tracePt t="79989" x="6203950" y="4375150"/>
          <p14:tracePt t="79989" x="6254750" y="4368800"/>
          <p14:tracePt t="80009" x="6305550" y="4368800"/>
          <p14:tracePt t="80009" x="6356350" y="4362450"/>
          <p14:tracePt t="80024" x="6407150" y="4362450"/>
          <p14:tracePt t="80024" x="6445250" y="4362450"/>
          <p14:tracePt t="80041" x="6483350" y="4362450"/>
          <p14:tracePt t="80041" x="6521450" y="4362450"/>
          <p14:tracePt t="80058" x="6546850" y="4362450"/>
          <p14:tracePt t="80058" x="6591300" y="4362450"/>
          <p14:tracePt t="80074" x="6610350" y="4362450"/>
          <p14:tracePt t="80074" x="6623050" y="4362450"/>
          <p14:tracePt t="80091" x="6635750" y="4362450"/>
          <p14:tracePt t="80091" x="6642100" y="4362450"/>
          <p14:tracePt t="80108" x="6648450" y="4362450"/>
          <p14:tracePt t="80108" x="6661150" y="4362450"/>
          <p14:tracePt t="80124" x="6667500" y="4362450"/>
          <p14:tracePt t="80124" x="6686550" y="4356100"/>
          <p14:tracePt t="80141" x="6699250" y="4356100"/>
          <p14:tracePt t="80141" x="6705600" y="4356100"/>
          <p14:tracePt t="80158" x="6718300" y="4356100"/>
          <p14:tracePt t="80158" x="6724650" y="4349750"/>
          <p14:tracePt t="80176" x="6731000" y="4349750"/>
          <p14:tracePt t="80176" x="6743700" y="4349750"/>
          <p14:tracePt t="80193" x="6750050" y="4349750"/>
          <p14:tracePt t="80193" x="6756400" y="4349750"/>
          <p14:tracePt t="80208" x="6762750" y="4343400"/>
          <p14:tracePt t="80225" x="6762750" y="4349750"/>
          <p14:tracePt t="80260" x="6756400" y="4362450"/>
          <p14:tracePt t="80276" x="6750050" y="4368800"/>
          <p14:tracePt t="80285" x="6737350" y="4381500"/>
          <p14:tracePt t="80293" x="6731000" y="4394200"/>
          <p14:tracePt t="80293" x="6718300" y="4413250"/>
          <p14:tracePt t="80309" x="6711950" y="4432300"/>
          <p14:tracePt t="80309" x="6699250" y="4457700"/>
          <p14:tracePt t="80325" x="6692900" y="4483100"/>
          <p14:tracePt t="80325" x="6686550" y="4514850"/>
          <p14:tracePt t="80342" x="6686550" y="4552950"/>
          <p14:tracePt t="80342" x="6686550" y="4591050"/>
          <p14:tracePt t="80342" x="6686550" y="4635500"/>
          <p14:tracePt t="80361" x="6692900" y="4686300"/>
          <p14:tracePt t="80361" x="6699250" y="4743450"/>
          <p14:tracePt t="80375" x="6711950" y="4800600"/>
          <p14:tracePt t="80375" x="6718300" y="4870450"/>
          <p14:tracePt t="80392" x="6724650" y="4933950"/>
          <p14:tracePt t="80392" x="6724650" y="5003800"/>
          <p14:tracePt t="80409" x="6724650" y="5073650"/>
          <p14:tracePt t="80409" x="6724650" y="5137150"/>
          <p14:tracePt t="80426" x="6718300" y="5200650"/>
          <p14:tracePt t="80426" x="6711950" y="5308600"/>
          <p14:tracePt t="80442" x="6705600" y="5359400"/>
          <p14:tracePt t="80442" x="6705600" y="5403850"/>
          <p14:tracePt t="80459" x="6699250" y="5441950"/>
          <p14:tracePt t="80459" x="6705600" y="5480050"/>
          <p14:tracePt t="80476" x="6705600" y="5511800"/>
          <p14:tracePt t="80476" x="6711950" y="5562600"/>
          <p14:tracePt t="80493" x="6718300" y="5588000"/>
          <p14:tracePt t="80493" x="6718300" y="5607050"/>
          <p14:tracePt t="80509" x="6718300" y="5619750"/>
          <p14:tracePt t="80509" x="6724650" y="5632450"/>
          <p14:tracePt t="80526" x="6724650" y="5638800"/>
          <p14:tracePt t="80526" x="6724650" y="5645150"/>
          <p14:tracePt t="80542" x="6724650" y="5651500"/>
          <p14:tracePt t="80558" x="6731000" y="5657850"/>
          <p14:tracePt t="80558" x="6731000" y="5664200"/>
          <p14:tracePt t="80577" x="6737350" y="5676900"/>
          <p14:tracePt t="80577" x="6743700" y="5689600"/>
          <p14:tracePt t="80594" x="6743700" y="5702300"/>
          <p14:tracePt t="80594" x="6750050" y="5708650"/>
          <p14:tracePt t="80610" x="6756400" y="5721350"/>
          <p14:tracePt t="80610" x="6762750" y="5734050"/>
          <p14:tracePt t="80626" x="6769100" y="5740400"/>
          <p14:tracePt t="80626" x="6775450" y="5753100"/>
          <p14:tracePt t="80626" x="6775450" y="5759450"/>
          <p14:tracePt t="80645" x="6781800" y="5765800"/>
          <p14:tracePt t="80658" x="6781800" y="5772150"/>
          <p14:tracePt t="80676" x="6781800" y="5778500"/>
          <p14:tracePt t="80697" x="6775450" y="5772150"/>
          <p14:tracePt t="80748" x="6769100" y="5765800"/>
          <p14:tracePt t="80781" x="6762750" y="5765800"/>
          <p14:tracePt t="80792" x="6756400" y="5765800"/>
          <p14:tracePt t="80800" x="6750050" y="5765800"/>
          <p14:tracePt t="80808" x="6743700" y="5765800"/>
          <p14:tracePt t="80808" x="6743700" y="5772150"/>
          <p14:tracePt t="80827" x="6737350" y="5772150"/>
          <p14:tracePt t="80827" x="6731000" y="5772150"/>
          <p14:tracePt t="80844" x="6724650" y="5778500"/>
          <p14:tracePt t="80859" x="6718300" y="5784850"/>
          <p14:tracePt t="80876" x="6711950" y="5784850"/>
          <p14:tracePt t="80892" x="6705600" y="5784850"/>
          <p14:tracePt t="80909" x="6699250" y="5784850"/>
          <p14:tracePt t="80929" x="6705600" y="5791200"/>
          <p14:tracePt t="80968" x="6711950" y="5784850"/>
          <p14:tracePt t="80989" x="6718300" y="5778500"/>
          <p14:tracePt t="81004" x="6724650" y="5778500"/>
          <p14:tracePt t="81020" x="6731000" y="5772150"/>
          <p14:tracePt t="81032" x="6737350" y="5772150"/>
          <p14:tracePt t="81072" x="6743700" y="5765800"/>
          <p14:tracePt t="81092" x="6750050" y="5765800"/>
          <p14:tracePt t="81108" x="6762750" y="5759450"/>
          <p14:tracePt t="81133" x="6769100" y="5759450"/>
          <p14:tracePt t="81148" x="6775450" y="5759450"/>
          <p14:tracePt t="81161" x="6781800" y="5759450"/>
          <p14:tracePt t="81176" x="6788150" y="5759450"/>
          <p14:tracePt t="81201" x="6788150" y="5753100"/>
          <p14:tracePt t="81236" x="6788150" y="5759450"/>
          <p14:tracePt t="81440" x="6781800" y="5759450"/>
          <p14:tracePt t="81476" x="6775450" y="5765800"/>
          <p14:tracePt t="81528" x="6769100" y="5772150"/>
          <p14:tracePt t="81573" x="6769100" y="5778500"/>
          <p14:tracePt t="81597" x="6762750" y="5784850"/>
          <p14:tracePt t="81621" x="6756400" y="5791200"/>
          <p14:tracePt t="81641" x="6750050" y="5797550"/>
          <p14:tracePt t="81657" x="6750050" y="5803900"/>
          <p14:tracePt t="81673" x="6743700" y="5810250"/>
          <p14:tracePt t="81688" x="6743700" y="5816600"/>
          <p14:tracePt t="81700" x="6737350" y="5822950"/>
          <p14:tracePt t="81716" x="6731000" y="5822950"/>
          <p14:tracePt t="81733" x="6724650" y="5829300"/>
          <p14:tracePt t="81749" x="6718300" y="5829300"/>
          <p14:tracePt t="81762" x="6711950" y="5829300"/>
          <p14:tracePt t="81762" x="6705600" y="5829300"/>
          <p14:tracePt t="81780" x="6699250" y="5829300"/>
          <p14:tracePt t="81780" x="6686550" y="5829300"/>
          <p14:tracePt t="81797" x="6673850" y="5829300"/>
          <p14:tracePt t="81797" x="6648450" y="5829300"/>
          <p14:tracePt t="81814" x="6629400" y="5829300"/>
          <p14:tracePt t="81814" x="6610350" y="5829300"/>
          <p14:tracePt t="81830" x="6584950" y="5835650"/>
          <p14:tracePt t="81830" x="6553200" y="5835650"/>
          <p14:tracePt t="81847" x="6521450" y="5835650"/>
          <p14:tracePt t="81847" x="6483350" y="5842000"/>
          <p14:tracePt t="81864" x="6445250" y="5842000"/>
          <p14:tracePt t="81864" x="6369050" y="5848350"/>
          <p14:tracePt t="81881" x="6337300" y="5848350"/>
          <p14:tracePt t="81881" x="6305550" y="5848350"/>
          <p14:tracePt t="81897" x="6280150" y="5854700"/>
          <p14:tracePt t="81897" x="6261100" y="5854700"/>
          <p14:tracePt t="81914" x="6242050" y="5861050"/>
          <p14:tracePt t="81914" x="6229350" y="5861050"/>
          <p14:tracePt t="81930" x="6216650" y="5867400"/>
          <p14:tracePt t="81930" x="6210300" y="5867400"/>
          <p14:tracePt t="81930" x="6197600" y="5873750"/>
          <p14:tracePt t="81950" x="6191250" y="5880100"/>
          <p14:tracePt t="81962" x="6191250" y="5886450"/>
          <p14:tracePt t="81962" x="6184900" y="5892800"/>
          <p14:tracePt t="81981" x="6178550" y="5899150"/>
          <p14:tracePt t="81996" x="6165850" y="5905500"/>
          <p14:tracePt t="82012" x="6165850" y="5911850"/>
          <p14:tracePt t="82029" x="6159500" y="5911850"/>
          <p14:tracePt t="82046" x="6159500" y="5905500"/>
          <p14:tracePt t="82077" x="6165850" y="5905500"/>
          <p14:tracePt t="82093" x="6172200" y="5905500"/>
          <p14:tracePt t="82109" x="6178550" y="5905500"/>
          <p14:tracePt t="82121" x="6184900" y="5899150"/>
          <p14:tracePt t="82145" x="6191250" y="5899150"/>
          <p14:tracePt t="82249" x="6197600" y="5899150"/>
          <p14:tracePt t="82289" x="6203950" y="5905500"/>
          <p14:tracePt t="82325" x="6203950" y="5899150"/>
          <p14:tracePt t="82361" x="6210300" y="5892800"/>
          <p14:tracePt t="82377" x="6210300" y="5886450"/>
          <p14:tracePt t="82400" x="6216650" y="5886450"/>
          <p14:tracePt t="82429" x="6223000" y="5880100"/>
          <p14:tracePt t="82469" x="6229350" y="5880100"/>
          <p14:tracePt t="82496" x="6229350" y="5873750"/>
          <p14:tracePt t="82532" x="6235700" y="5880100"/>
          <p14:tracePt t="82573" x="6242050" y="5873750"/>
          <p14:tracePt t="82617" x="6242050" y="5867400"/>
          <p14:tracePt t="82641" x="6248400" y="5873750"/>
          <p14:tracePt t="82753" x="6248400" y="5867400"/>
          <p14:tracePt t="82805" x="6254750" y="5861050"/>
          <p14:tracePt t="82873" x="6261100" y="5854700"/>
          <p14:tracePt t="82893" x="6267450" y="5848350"/>
          <p14:tracePt t="82917" x="6267450" y="5842000"/>
          <p14:tracePt t="82941" x="6267450" y="5848350"/>
          <p14:tracePt t="83001" x="6267450" y="5854700"/>
          <p14:tracePt t="83021" x="6267450" y="5848350"/>
          <p14:tracePt t="83121" x="6273800" y="5854700"/>
          <p14:tracePt t="83209" x="6273800" y="5848350"/>
          <p14:tracePt t="83233" x="6280150" y="5842000"/>
          <p14:tracePt t="83249" x="6280150" y="5835650"/>
          <p14:tracePt t="83269" x="6286500" y="5842000"/>
          <p14:tracePt t="83337" x="6280150" y="5848350"/>
          <p14:tracePt t="83421" x="6280150" y="5842000"/>
          <p14:tracePt t="83493" x="6273800" y="5835650"/>
          <p14:tracePt t="83561" x="6273800" y="5829300"/>
          <p14:tracePt t="83637" x="6273800" y="5835650"/>
          <p14:tracePt t="83713" x="6267450" y="5842000"/>
          <p14:tracePt t="83733" x="6267450" y="5848350"/>
          <p14:tracePt t="83789" x="6267450" y="5854700"/>
          <p14:tracePt t="83853" x="6267450" y="5861050"/>
          <p14:tracePt t="83868" x="6267450" y="5867400"/>
          <p14:tracePt t="83885" x="6267450" y="5873750"/>
          <p14:tracePt t="83901" x="6267450" y="5880100"/>
          <p14:tracePt t="83913" x="6267450" y="5886450"/>
          <p14:tracePt t="83953" x="6267450" y="5892800"/>
          <p14:tracePt t="83989" x="6267450" y="5899150"/>
          <p14:tracePt t="84021" x="6261100" y="5892800"/>
          <p14:tracePt t="84057" x="6267450" y="5892800"/>
          <p14:tracePt t="84169" x="6273800" y="5899150"/>
          <p14:tracePt t="84221" x="6280150" y="5899150"/>
          <p14:tracePt t="84261" x="6280150" y="5905500"/>
          <p14:tracePt t="84313" x="6280150" y="5911850"/>
          <p14:tracePt t="84333" x="6280150" y="5918200"/>
          <p14:tracePt t="84365" x="6280150" y="5924550"/>
          <p14:tracePt t="84461" x="6280150" y="5918200"/>
          <p14:tracePt t="84537" x="6280150" y="5924550"/>
          <p14:tracePt t="84613" x="6280150" y="5930900"/>
          <p14:tracePt t="84633" x="6286500" y="5930900"/>
          <p14:tracePt t="84649" x="6286500" y="5937250"/>
          <p14:tracePt t="84665" x="6292850" y="5943600"/>
          <p14:tracePt t="84681" x="6292850" y="5949950"/>
          <p14:tracePt t="84694" x="6299200" y="5949950"/>
          <p14:tracePt t="84710" x="6305550" y="5956300"/>
          <p14:tracePt t="84733" x="6311900" y="5962650"/>
          <p14:tracePt t="84750" x="6311900" y="5969000"/>
          <p14:tracePt t="84762" x="6318250" y="5969000"/>
          <p14:tracePt t="84777" x="6324600" y="5981700"/>
          <p14:tracePt t="84794" x="6324600" y="5988050"/>
          <p14:tracePt t="84810" x="6330950" y="5994400"/>
          <p14:tracePt t="84845" x="6330950" y="6000750"/>
          <p14:tracePt t="84869" x="6337300" y="6013450"/>
          <p14:tracePt t="84889" x="6337300" y="6019800"/>
          <p14:tracePt t="85145" x="6337300" y="6026150"/>
          <p14:tracePt t="85173" x="6343650" y="6026150"/>
          <p14:tracePt t="85213" x="6350000" y="6032500"/>
          <p14:tracePt t="85257" x="6356350" y="6032500"/>
          <p14:tracePt t="85281" x="6356350" y="6038850"/>
          <p14:tracePt t="85301" x="6362700" y="6038850"/>
          <p14:tracePt t="85325" x="6369050" y="6038850"/>
          <p14:tracePt t="85353" x="6375400" y="6038850"/>
          <p14:tracePt t="85377" x="6381750" y="6045200"/>
          <p14:tracePt t="85401" x="6388100" y="6051550"/>
          <p14:tracePt t="85413" x="6394450" y="6057900"/>
          <p14:tracePt t="85438" x="6400800" y="6064250"/>
          <p14:tracePt t="85469" x="6400800" y="6070600"/>
          <p14:tracePt t="85474" x="6407150" y="6076950"/>
          <p14:tracePt t="85491" x="6413500" y="6083300"/>
          <p14:tracePt t="85508" x="6419850" y="6089650"/>
          <p14:tracePt t="85525" x="6426200" y="6096000"/>
          <p14:tracePt t="85542" x="6426200" y="6102350"/>
          <p14:tracePt t="85558" x="6426200" y="6108700"/>
          <p14:tracePt t="85593" x="6426200" y="6115050"/>
          <p14:tracePt t="85677" x="6426200" y="6121400"/>
          <p14:tracePt t="85709" x="6432550" y="6115050"/>
          <p14:tracePt t="85737" x="6432550" y="6121400"/>
          <p14:tracePt t="85762" x="6432550" y="6127750"/>
          <p14:tracePt t="85774" x="6432550" y="6134100"/>
          <p14:tracePt t="85798" x="6426200" y="6134100"/>
          <p14:tracePt t="85841" x="6426200" y="6140450"/>
          <p14:tracePt t="85865" x="6426200" y="6146800"/>
          <p14:tracePt t="85894" x="6432550" y="6153150"/>
          <p14:tracePt t="85934" x="6432550" y="6159500"/>
          <p14:tracePt t="85950" x="6438900" y="6159500"/>
          <p14:tracePt t="85969" x="6445250" y="6165850"/>
          <p14:tracePt t="86001" x="6451600" y="6165850"/>
          <p14:tracePt t="86037" x="6457950" y="6165850"/>
          <p14:tracePt t="86122" x="6451600" y="6165850"/>
          <p14:tracePt t="86314" x="6451600" y="6172200"/>
          <p14:tracePt t="86354" x="6445250" y="6172200"/>
          <p14:tracePt t="86398" x="6438900" y="6172200"/>
          <p14:tracePt t="86429" x="6432550" y="6165850"/>
          <p14:tracePt t="86450" x="6432550" y="6159500"/>
          <p14:tracePt t="86482" x="6426200" y="6159500"/>
          <p14:tracePt t="86502" x="6432550" y="6153150"/>
          <p14:tracePt t="86510" x="6426200" y="6140450"/>
          <p14:tracePt t="86518" x="6426200" y="6134100"/>
          <p14:tracePt t="86528" x="6426200" y="6121400"/>
          <p14:tracePt t="86528" x="6426200" y="6115050"/>
          <p14:tracePt t="86547" x="6419850" y="6102350"/>
          <p14:tracePt t="86547" x="6413500" y="6064250"/>
          <p14:tracePt t="86564" x="6407150" y="6045200"/>
          <p14:tracePt t="86564" x="6400800" y="6026150"/>
          <p14:tracePt t="86580" x="6394450" y="6007100"/>
          <p14:tracePt t="86580" x="6388100" y="5975350"/>
          <p14:tracePt t="86597" x="6375400" y="5949950"/>
          <p14:tracePt t="86597" x="6356350" y="5880100"/>
          <p14:tracePt t="86614" x="6343650" y="5842000"/>
          <p14:tracePt t="86614" x="6330950" y="5797550"/>
          <p14:tracePt t="86630" x="6318250" y="5759450"/>
          <p14:tracePt t="86630" x="6305550" y="5715000"/>
          <p14:tracePt t="86647" x="6292850" y="5664200"/>
          <p14:tracePt t="87186" x="5765800" y="4845050"/>
          <p14:tracePt t="87193" x="5759450" y="4857750"/>
          <p14:tracePt t="87198" x="5759450" y="4870450"/>
          <p14:tracePt t="87198" x="5753100" y="4889500"/>
          <p14:tracePt t="87215" x="5753100" y="4914900"/>
          <p14:tracePt t="87215" x="5746750" y="4940300"/>
          <p14:tracePt t="87233" x="5746750" y="4959350"/>
          <p14:tracePt t="87233" x="5746750" y="4997450"/>
          <p14:tracePt t="87250" x="5753100" y="5016500"/>
          <p14:tracePt t="87250" x="5753100" y="5035550"/>
          <p14:tracePt t="87266" x="5759450" y="5048250"/>
          <p14:tracePt t="87266" x="5759450" y="5060950"/>
          <p14:tracePt t="87283" x="5765800" y="5067300"/>
          <p14:tracePt t="87283" x="5765800" y="5073650"/>
          <p14:tracePt t="87300" x="5772150" y="5080000"/>
          <p14:tracePt t="87300" x="5772150" y="5086350"/>
          <p14:tracePt t="87318" x="5772150" y="5092700"/>
          <p14:tracePt t="87331" x="5772150" y="5099050"/>
          <p14:tracePt t="87331" x="5772150" y="5105400"/>
          <p14:tracePt t="87350" x="5772150" y="5111750"/>
          <p14:tracePt t="87366" x="5765800" y="5111750"/>
          <p14:tracePt t="87386" x="5759450" y="5105400"/>
          <p14:tracePt t="87402" x="5753100" y="5105400"/>
          <p14:tracePt t="87415" x="5746750" y="5092700"/>
          <p14:tracePt t="87415" x="5734050" y="5086350"/>
          <p14:tracePt t="87433" x="5727700" y="5080000"/>
          <p14:tracePt t="87433" x="5721350" y="5073650"/>
          <p14:tracePt t="87450" x="5715000" y="5067300"/>
          <p14:tracePt t="87450" x="5702300" y="5054600"/>
          <p14:tracePt t="87467" x="5695950" y="5048250"/>
          <p14:tracePt t="87467" x="5683250" y="5041900"/>
          <p14:tracePt t="87483" x="5670550" y="5035550"/>
          <p14:tracePt t="87483" x="5657850" y="5022850"/>
          <p14:tracePt t="87500" x="5651500" y="5022850"/>
          <p14:tracePt t="87500" x="5645150" y="5022850"/>
          <p14:tracePt t="87517" x="5638800" y="5016500"/>
          <p14:tracePt t="87517" x="5632450" y="5022850"/>
          <p14:tracePt t="87533" x="5626100" y="5022850"/>
          <p14:tracePt t="87533" x="5619750" y="5029200"/>
          <p14:tracePt t="87550" x="5613400" y="5035550"/>
          <p14:tracePt t="87566" x="5613400" y="5048250"/>
          <p14:tracePt t="87582" x="5613400" y="5054600"/>
          <p14:tracePt t="87582" x="5613400" y="5067300"/>
          <p14:tracePt t="87601" x="5619750" y="5080000"/>
          <p14:tracePt t="87601" x="5619750" y="5092700"/>
          <p14:tracePt t="87601" x="5626100" y="5111750"/>
          <p14:tracePt t="87619" x="5632450" y="5124450"/>
          <p14:tracePt t="87619" x="5638800" y="5143500"/>
          <p14:tracePt t="87634" x="5645150" y="5156200"/>
          <p14:tracePt t="87634" x="5657850" y="5175250"/>
          <p14:tracePt t="87651" x="5664200" y="5187950"/>
          <p14:tracePt t="87651" x="5670550" y="5207000"/>
          <p14:tracePt t="87667" x="5676900" y="5226050"/>
          <p14:tracePt t="87667" x="5689600" y="5245100"/>
          <p14:tracePt t="87667" x="5695950" y="5264150"/>
          <p14:tracePt t="87686" x="5708650" y="5289550"/>
          <p14:tracePt t="87699" x="5715000" y="5314950"/>
          <p14:tracePt t="87699" x="5727700" y="5346700"/>
          <p14:tracePt t="87719" x="5753100" y="5397500"/>
          <p14:tracePt t="87719" x="5765800" y="5429250"/>
          <p14:tracePt t="87734" x="5778500" y="5448300"/>
          <p14:tracePt t="87734" x="5784850" y="5473700"/>
          <p14:tracePt t="87751" x="5797550" y="5492750"/>
          <p14:tracePt t="87751" x="5810250" y="5505450"/>
          <p14:tracePt t="87751" x="5822950" y="5524500"/>
          <p14:tracePt t="87770" x="5835650" y="5543550"/>
          <p14:tracePt t="87783" x="5842000" y="5556250"/>
          <p14:tracePt t="87783" x="5867400" y="5588000"/>
          <p14:tracePt t="87801" x="5880100" y="5600700"/>
          <p14:tracePt t="87801" x="5892800" y="5613400"/>
          <p14:tracePt t="87818" x="5899150" y="5626100"/>
          <p14:tracePt t="87818" x="5918200" y="5638800"/>
          <p14:tracePt t="87835" x="5930900" y="5651500"/>
          <p14:tracePt t="87835" x="5956300" y="5670550"/>
          <p14:tracePt t="87851" x="5969000" y="5683250"/>
          <p14:tracePt t="87851" x="5988050" y="5689600"/>
          <p14:tracePt t="87868" x="6000750" y="5702300"/>
          <p14:tracePt t="87868" x="6013450" y="5708650"/>
          <p14:tracePt t="87885" x="6026150" y="5715000"/>
          <p14:tracePt t="87885" x="6038850" y="5721350"/>
          <p14:tracePt t="87902" x="6051550" y="5721350"/>
          <p14:tracePt t="87902" x="6070600" y="5727700"/>
          <p14:tracePt t="87919" x="6083300" y="5727700"/>
          <p14:tracePt t="87919" x="6096000" y="5734050"/>
          <p14:tracePt t="87935" x="6108700" y="5734050"/>
          <p14:tracePt t="87935" x="6121400" y="5740400"/>
          <p14:tracePt t="87952" x="6140450" y="5746750"/>
          <p14:tracePt t="87952" x="6153150" y="5753100"/>
          <p14:tracePt t="87952" x="6172200" y="5759450"/>
          <p14:tracePt t="87971" x="6191250" y="5765800"/>
          <p14:tracePt t="87983" x="6203950" y="5765800"/>
          <p14:tracePt t="87983" x="6235700" y="5772150"/>
          <p14:tracePt t="88002" x="6242050" y="5772150"/>
          <p14:tracePt t="88002" x="6254750" y="5772150"/>
          <p14:tracePt t="88019" x="6267450" y="5772150"/>
          <p14:tracePt t="88019" x="6273800" y="5778500"/>
          <p14:tracePt t="88035" x="6280150" y="5778500"/>
          <p14:tracePt t="88035" x="6286500" y="5778500"/>
          <p14:tracePt t="88035" x="6292850" y="5778500"/>
          <p14:tracePt t="88055" x="6299200" y="5784850"/>
          <p14:tracePt t="88071" x="6299200" y="5791200"/>
          <p14:tracePt t="88087" x="6292850" y="5803900"/>
          <p14:tracePt t="88100" x="6292850" y="5810250"/>
          <p14:tracePt t="88100" x="6286500" y="5810250"/>
          <p14:tracePt t="88119" x="6280150" y="5816600"/>
          <p14:tracePt t="88119" x="6267450" y="5816600"/>
          <p14:tracePt t="88136" x="6261100" y="5822950"/>
          <p14:tracePt t="88136" x="6248400" y="5829300"/>
          <p14:tracePt t="88152" x="6235700" y="5829300"/>
          <p14:tracePt t="88152" x="6229350" y="5829300"/>
          <p14:tracePt t="88171" x="6223000" y="5829300"/>
          <p14:tracePt t="88171" x="6216650" y="5822950"/>
          <p14:tracePt t="88186" x="6210300" y="5822950"/>
          <p14:tracePt t="88186" x="6203950" y="5816600"/>
          <p14:tracePt t="88203" x="6197600" y="5810250"/>
          <p14:tracePt t="88203" x="6191250" y="5791200"/>
          <p14:tracePt t="88220" x="6184900" y="5784850"/>
          <p14:tracePt t="88220" x="6178550" y="5772150"/>
          <p14:tracePt t="88236" x="6178550" y="5753100"/>
          <p14:tracePt t="88236" x="6172200" y="5740400"/>
          <p14:tracePt t="88253" x="6172200" y="5721350"/>
          <p14:tracePt t="88253" x="6165850" y="5683250"/>
          <p14:tracePt t="88272" x="6165850" y="5664200"/>
          <p14:tracePt t="88272" x="6159500" y="5638800"/>
          <p14:tracePt t="88287" x="6159500" y="5619750"/>
          <p14:tracePt t="88287" x="6159500" y="5607050"/>
          <p14:tracePt t="88303" x="6159500" y="5588000"/>
          <p14:tracePt t="88303" x="6165850" y="5581650"/>
          <p14:tracePt t="88320" x="6165850" y="5562600"/>
          <p14:tracePt t="88320" x="6172200" y="5549900"/>
          <p14:tracePt t="88320" x="6178550" y="5537200"/>
          <p14:tracePt t="88338" x="6184900" y="5530850"/>
          <p14:tracePt t="88351" x="6197600" y="5524500"/>
          <p14:tracePt t="88351" x="6203950" y="5511800"/>
          <p14:tracePt t="88371" x="6223000" y="5499100"/>
          <p14:tracePt t="88371" x="6229350" y="5492750"/>
          <p14:tracePt t="88387" x="6235700" y="5486400"/>
          <p14:tracePt t="88387" x="6248400" y="5480050"/>
          <p14:tracePt t="88403" x="6254750" y="5473700"/>
          <p14:tracePt t="88403" x="6267450" y="5473700"/>
          <p14:tracePt t="88403" x="6273800" y="5473700"/>
          <p14:tracePt t="88423" x="6280150" y="5473700"/>
          <p14:tracePt t="88435" x="6292850" y="5480050"/>
          <p14:tracePt t="88435" x="6311900" y="5492750"/>
          <p14:tracePt t="88453" x="6318250" y="5505450"/>
          <p14:tracePt t="88453" x="6324600" y="5518150"/>
          <p14:tracePt t="88470" x="6330950" y="5524500"/>
          <p14:tracePt t="88470" x="6337300" y="5543550"/>
          <p14:tracePt t="88487" x="6343650" y="5556250"/>
          <p14:tracePt t="88487" x="6350000" y="5568950"/>
          <p14:tracePt t="88504" x="6356350" y="5588000"/>
          <p14:tracePt t="88504" x="6369050" y="5626100"/>
          <p14:tracePt t="88520" x="6375400" y="5645150"/>
          <p14:tracePt t="88520" x="6375400" y="5664200"/>
          <p14:tracePt t="88537" x="6381750" y="5676900"/>
          <p14:tracePt t="88537" x="6381750" y="5695950"/>
          <p14:tracePt t="88554" x="6381750" y="5708650"/>
          <p14:tracePt t="88554" x="6381750" y="5734050"/>
          <p14:tracePt t="88571" x="6375400" y="5746750"/>
          <p14:tracePt t="88571" x="6375400" y="5753100"/>
          <p14:tracePt t="88587" x="6369050" y="5759450"/>
          <p14:tracePt t="88587" x="6369050" y="5772150"/>
          <p14:tracePt t="88604" x="6362700" y="5778500"/>
          <p14:tracePt t="88604" x="6356350" y="5784850"/>
          <p14:tracePt t="88621" x="6356350" y="5797550"/>
          <p14:tracePt t="88621" x="6350000" y="5803900"/>
          <p14:tracePt t="88621" x="6343650" y="5810250"/>
          <p14:tracePt t="88640" x="6337300" y="5816600"/>
          <p14:tracePt t="88640" x="6330950" y="5822950"/>
          <p14:tracePt t="88655" x="6324600" y="5829300"/>
          <p14:tracePt t="88655" x="6318250" y="5835650"/>
          <p14:tracePt t="88672" x="6311900" y="5842000"/>
          <p14:tracePt t="88672" x="6305550" y="5842000"/>
          <p14:tracePt t="88672" x="6299200" y="5848350"/>
          <p14:tracePt t="88691" x="6292850" y="5848350"/>
          <p14:tracePt t="88703" x="6286500" y="5854700"/>
          <p14:tracePt t="88720" x="6280150" y="5861050"/>
          <p14:tracePt t="88720" x="6273800" y="5867400"/>
          <p14:tracePt t="88740" x="6267450" y="5873750"/>
          <p14:tracePt t="88753" x="6261100" y="5880100"/>
          <p14:tracePt t="88774" x="6267450" y="5886450"/>
          <p14:tracePt t="88818" x="6267450" y="5892800"/>
          <p14:tracePt t="88894" x="6267450" y="5899150"/>
          <p14:tracePt t="88962" x="6267450" y="5905500"/>
          <p14:tracePt t="88998" x="6267450" y="5911850"/>
          <p14:tracePt t="89038" x="6267450" y="5918200"/>
          <p14:tracePt t="89058" x="6261100" y="5924550"/>
          <p14:tracePt t="89330" x="6254750" y="5918200"/>
          <p14:tracePt t="89350" x="6254750" y="5911850"/>
          <p14:tracePt t="89374" x="6254750" y="5905500"/>
          <p14:tracePt t="89382" x="6254750" y="5899150"/>
          <p14:tracePt t="89392" x="6254750" y="5892800"/>
          <p14:tracePt t="89392" x="6248400" y="5886450"/>
          <p14:tracePt t="89407" x="6248400" y="5880100"/>
          <p14:tracePt t="89407" x="6248400" y="5867400"/>
          <p14:tracePt t="89424" x="6248400" y="5861050"/>
          <p14:tracePt t="89424" x="6248400" y="5848350"/>
          <p14:tracePt t="89424" x="6248400" y="5835650"/>
          <p14:tracePt t="89443" x="6248400" y="5822950"/>
          <p14:tracePt t="89455" x="6248400" y="5810250"/>
          <p14:tracePt t="89455" x="6248400" y="5778500"/>
          <p14:tracePt t="89473" x="6248400" y="5765800"/>
          <p14:tracePt t="89473" x="6248400" y="5746750"/>
          <p14:tracePt t="89491" x="6248400" y="5727700"/>
          <p14:tracePt t="89491" x="6248400" y="5715000"/>
          <p14:tracePt t="89507" x="6248400" y="5702300"/>
          <p14:tracePt t="89507" x="6254750" y="5683250"/>
          <p14:tracePt t="89524" x="6254750" y="5670550"/>
          <p14:tracePt t="89524" x="6261100" y="5651500"/>
          <p14:tracePt t="89541" x="6267450" y="5645150"/>
          <p14:tracePt t="89541" x="6273800" y="5638800"/>
          <p14:tracePt t="89558" x="6280150" y="5626100"/>
          <p14:tracePt t="89558" x="6286500" y="5619750"/>
          <p14:tracePt t="89574" x="6292850" y="5613400"/>
          <p14:tracePt t="89574" x="6305550" y="5607050"/>
          <p14:tracePt t="89592" x="6311900" y="5600700"/>
          <p14:tracePt t="89592" x="6318250" y="5600700"/>
          <p14:tracePt t="89607" x="6324600" y="5594350"/>
          <p14:tracePt t="89607" x="6337300" y="5594350"/>
          <p14:tracePt t="89624" x="6343650" y="5594350"/>
          <p14:tracePt t="89624" x="6350000" y="5594350"/>
          <p14:tracePt t="89641" x="6356350" y="5594350"/>
          <p14:tracePt t="89641" x="6369050" y="5594350"/>
          <p14:tracePt t="89641" x="6375400" y="5600700"/>
          <p14:tracePt t="89660" x="6381750" y="5600700"/>
          <p14:tracePt t="89660" x="6394450" y="5607050"/>
          <p14:tracePt t="89675" x="6400800" y="5613400"/>
          <p14:tracePt t="89675" x="6407150" y="5619750"/>
          <p14:tracePt t="89692" x="6419850" y="5632450"/>
          <p14:tracePt t="89692" x="6426200" y="5645150"/>
          <p14:tracePt t="89692" x="6432550" y="5651500"/>
          <p14:tracePt t="89711" x="6438900" y="5657850"/>
          <p14:tracePt t="89723" x="6445250" y="5670550"/>
          <p14:tracePt t="89723" x="6451600" y="5683250"/>
          <p14:tracePt t="89723" x="6457950" y="5695950"/>
          <p14:tracePt t="89743" x="6464300" y="5708650"/>
          <p14:tracePt t="89756" x="6470650" y="5721350"/>
          <p14:tracePt t="89756" x="6477000" y="5740400"/>
          <p14:tracePt t="89775" x="6477000" y="5753100"/>
          <p14:tracePt t="89775" x="6477000" y="5759450"/>
          <p14:tracePt t="89792" x="6477000" y="5765800"/>
          <p14:tracePt t="89792" x="6477000" y="5772150"/>
          <p14:tracePt t="89808" x="6477000" y="5784850"/>
          <p14:tracePt t="89808" x="6470650" y="5791200"/>
          <p14:tracePt t="89808" x="6470650" y="5797550"/>
          <p14:tracePt t="89827" x="6464300" y="5803900"/>
          <p14:tracePt t="89827" x="6457950" y="5816600"/>
          <p14:tracePt t="89842" x="6451600" y="5822950"/>
          <p14:tracePt t="89856" x="6438900" y="5835650"/>
          <p14:tracePt t="89856" x="6432550" y="5842000"/>
          <p14:tracePt t="89875" x="6426200" y="5854700"/>
          <p14:tracePt t="89875" x="6407150" y="5867400"/>
          <p14:tracePt t="89892" x="6400800" y="5873750"/>
          <p14:tracePt t="89892" x="6388100" y="5880100"/>
          <p14:tracePt t="89908" x="6381750" y="5886450"/>
          <p14:tracePt t="89908" x="6369050" y="5892800"/>
          <p14:tracePt t="89925" x="6362700" y="5899150"/>
          <p14:tracePt t="89925" x="6356350" y="5899150"/>
          <p14:tracePt t="89942" x="6350000" y="5905500"/>
          <p14:tracePt t="89942" x="6337300" y="5911850"/>
          <p14:tracePt t="89959" x="6330950" y="5911850"/>
          <p14:tracePt t="89974" x="6324600" y="5911850"/>
          <p14:tracePt t="89991" x="6318250" y="5911850"/>
          <p14:tracePt t="90007" x="6311900" y="5905500"/>
          <p14:tracePt t="90027" x="6311900" y="5899150"/>
          <p14:tracePt t="90043" x="6305550" y="5892800"/>
          <p14:tracePt t="90067" x="6311900" y="5899150"/>
          <p14:tracePt t="90131" x="6311900" y="5905500"/>
          <p14:tracePt t="90246" x="6311900" y="5911850"/>
          <p14:tracePt t="90274" x="6311900" y="5918200"/>
          <p14:tracePt t="90311" x="6311900" y="5924550"/>
          <p14:tracePt t="90378" x="6318250" y="5918200"/>
          <p14:tracePt t="90478" x="6311900" y="5905500"/>
          <p14:tracePt t="90507" x="6311900" y="5892800"/>
          <p14:tracePt t="90523" x="6311900" y="5886450"/>
          <p14:tracePt t="90530" x="6305550" y="5873750"/>
          <p14:tracePt t="90542" x="6305550" y="5867400"/>
          <p14:tracePt t="90542" x="6305550" y="5848350"/>
          <p14:tracePt t="90561" x="6305550" y="5835650"/>
          <p14:tracePt t="90561" x="6305550" y="5822950"/>
          <p14:tracePt t="90578" x="6305550" y="5803900"/>
          <p14:tracePt t="90578" x="6305550" y="5784850"/>
          <p14:tracePt t="90594" x="6311900" y="5765800"/>
          <p14:tracePt t="90594" x="6311900" y="5702300"/>
          <p14:tracePt t="90611" x="6305550" y="5657850"/>
          <p14:tracePt t="90611" x="6305550" y="5613400"/>
          <p14:tracePt t="90628" x="6299200" y="5556250"/>
          <p14:tracePt t="90628" x="6292850" y="5486400"/>
          <p14:tracePt t="90644" x="6286500" y="5416550"/>
          <p14:tracePt t="90644" x="6280150" y="5334000"/>
          <p14:tracePt t="90661" x="6267450" y="5251450"/>
          <p14:tracePt t="90661" x="6261100" y="5162550"/>
          <p14:tracePt t="90661" x="6248400" y="5073650"/>
          <p14:tracePt t="90680" x="6242050" y="4991100"/>
          <p14:tracePt t="90680" x="6235700" y="4908550"/>
          <p14:tracePt t="90696" x="6235700" y="4838700"/>
          <p14:tracePt t="90696" x="6235700" y="4768850"/>
          <p14:tracePt t="90712" x="6229350" y="4711700"/>
          <p14:tracePt t="90712" x="6235700" y="4660900"/>
          <p14:tracePt t="90728" x="6235700" y="4616450"/>
          <p14:tracePt t="90728" x="6242050" y="4591050"/>
          <p14:tracePt t="90744" x="6242050" y="4559300"/>
          <p14:tracePt t="90744" x="6248400" y="4533900"/>
          <p14:tracePt t="90744" x="6254750" y="4514850"/>
          <p14:tracePt t="90764" x="6254750" y="4502150"/>
          <p14:tracePt t="90776" x="6254750" y="4495800"/>
          <p14:tracePt t="90776" x="6261100" y="4489450"/>
          <p14:tracePt t="90795" x="6261100" y="4476750"/>
          <p14:tracePt t="90810" x="6267450" y="4483100"/>
          <p14:tracePt t="90827" x="6267450" y="4476750"/>
          <p14:tracePt t="90867" x="6261100" y="4476750"/>
          <p14:tracePt t="90883" x="6261100" y="4464050"/>
          <p14:tracePt t="90907" x="6254750" y="4457700"/>
          <p14:tracePt t="90926" x="6254750" y="4451350"/>
          <p14:tracePt t="90935" x="6254750" y="4445000"/>
          <p14:tracePt t="90944" x="6254750" y="4438650"/>
          <p14:tracePt t="90961" x="6254750" y="4432300"/>
          <p14:tracePt t="90961" x="6248400" y="4419600"/>
          <p14:tracePt t="90979" x="6242050" y="4413250"/>
          <p14:tracePt t="90995" x="6235700" y="4406900"/>
          <p14:tracePt t="90995" x="6229350" y="4406900"/>
          <p14:tracePt t="91012" x="6216650" y="4406900"/>
          <p14:tracePt t="91012" x="6203950" y="4406900"/>
          <p14:tracePt t="91012" x="6184900" y="4413250"/>
          <p14:tracePt t="91031" x="6165850" y="4413250"/>
          <p14:tracePt t="91044" x="6140450" y="4419600"/>
          <p14:tracePt t="91044" x="6076950" y="4425950"/>
          <p14:tracePt t="91064" x="6045200" y="4432300"/>
          <p14:tracePt t="91064" x="6007100" y="4432300"/>
          <p14:tracePt t="91079" x="5969000" y="4432300"/>
          <p14:tracePt t="91079" x="5930900" y="4432300"/>
          <p14:tracePt t="91096" x="5892800" y="4425950"/>
          <p14:tracePt t="91096" x="5861050" y="4425950"/>
          <p14:tracePt t="91112" x="5829300" y="4419600"/>
          <p14:tracePt t="91112" x="5797550" y="4413250"/>
          <p14:tracePt t="91112" x="5765800" y="4406900"/>
          <p14:tracePt t="91132" x="5740400" y="4406900"/>
          <p14:tracePt t="91132" x="5715000" y="4400550"/>
          <p14:tracePt t="91146" x="5689600" y="4406900"/>
          <p14:tracePt t="91146" x="5670550" y="4413250"/>
          <p14:tracePt t="91163" x="5657850" y="4413250"/>
          <p14:tracePt t="91163" x="5645150" y="4419600"/>
          <p14:tracePt t="91163" x="5632450" y="4425950"/>
          <p14:tracePt t="91183" x="5626100" y="4432300"/>
          <p14:tracePt t="91194" x="5619750" y="4432300"/>
          <p14:tracePt t="91194" x="5613400" y="4438650"/>
          <p14:tracePt t="91213" x="5619750" y="4438650"/>
          <p14:tracePt t="91267" x="5626100" y="4445000"/>
          <p14:tracePt t="91311" x="5619750" y="4451350"/>
          <p14:tracePt t="91327" x="5619750" y="4457700"/>
          <p14:tracePt t="91347" x="5613400" y="4457700"/>
          <p14:tracePt t="91363" x="5607050" y="4457700"/>
          <p14:tracePt t="91378" x="5600700" y="4464050"/>
          <p14:tracePt t="91392" x="5594350" y="4457700"/>
          <p14:tracePt t="91407" x="5594350" y="4451350"/>
          <p14:tracePt t="91416" x="5588000" y="4451350"/>
          <p14:tracePt t="91439" x="5588000" y="4445000"/>
          <p14:tracePt t="91451" x="5594350" y="4445000"/>
          <p14:tracePt t="91551" x="5600700" y="4445000"/>
          <p14:tracePt t="91578" x="5607050" y="4438650"/>
          <p14:tracePt t="91595" x="5613400" y="4432300"/>
          <p14:tracePt t="91603" x="5619750" y="4432300"/>
          <p14:tracePt t="91612" x="5626100" y="4425950"/>
          <p14:tracePt t="91630" x="5632450" y="4413250"/>
          <p14:tracePt t="91647" x="5638800" y="4413250"/>
          <p14:tracePt t="91663" x="5645150" y="4406900"/>
          <p14:tracePt t="91679" x="5651500" y="4406900"/>
          <p14:tracePt t="91696" x="5657850" y="4400550"/>
          <p14:tracePt t="91715" x="5664200" y="4394200"/>
          <p14:tracePt t="91743" x="5657850" y="4400550"/>
          <p14:tracePt t="91767" x="5651500" y="4400550"/>
          <p14:tracePt t="91807" x="5657850" y="4400550"/>
          <p14:tracePt t="91835" x="5664200" y="4400550"/>
          <p14:tracePt t="91859" x="5670550" y="4406900"/>
          <p14:tracePt t="91871" x="5683250" y="4413250"/>
          <p14:tracePt t="91887" x="5689600" y="4413250"/>
          <p14:tracePt t="91903" x="5695950" y="4425950"/>
          <p14:tracePt t="91914" x="5702300" y="4425950"/>
          <p14:tracePt t="91914" x="5715000" y="4432300"/>
          <p14:tracePt t="91933" x="5721350" y="4432300"/>
          <p14:tracePt t="91933" x="5721350" y="4438650"/>
          <p14:tracePt t="91949" x="5727700" y="4445000"/>
          <p14:tracePt t="91964" x="5734050" y="4451350"/>
          <p14:tracePt t="91980" x="5727700" y="4451350"/>
          <p14:tracePt t="92000" x="5727700" y="4457700"/>
          <p14:tracePt t="92023" x="5715000" y="4457700"/>
          <p14:tracePt t="92038" x="5715000" y="4464050"/>
          <p14:tracePt t="92048" x="5708650" y="4464050"/>
          <p14:tracePt t="92065" x="5702300" y="4470400"/>
          <p14:tracePt t="92065" x="5689600" y="4470400"/>
          <p14:tracePt t="92084" x="5689600" y="4476750"/>
          <p14:tracePt t="92100" x="5683250" y="4483100"/>
          <p14:tracePt t="92135" x="5676900" y="4483100"/>
          <p14:tracePt t="92167" x="5670550" y="4483100"/>
          <p14:tracePt t="92173" x="5664200" y="4483100"/>
          <p14:tracePt t="92187" x="5664200" y="4489450"/>
          <p14:tracePt t="92198" x="5657850" y="4495800"/>
          <p14:tracePt t="92215" x="5651500" y="4495800"/>
          <p14:tracePt t="92232" x="5651500" y="4489450"/>
          <p14:tracePt t="92271" x="5657850" y="4483100"/>
          <p14:tracePt t="92323" x="5664200" y="4489450"/>
          <p14:tracePt t="92339" x="5670550" y="4489450"/>
          <p14:tracePt t="92359" x="5676900" y="4489450"/>
          <p14:tracePt t="92375" x="5683250" y="4489450"/>
          <p14:tracePt t="92392" x="5689600" y="4489450"/>
          <p14:tracePt t="92411" x="5695950" y="4495800"/>
          <p14:tracePt t="92443" x="5695950" y="4502150"/>
          <p14:tracePt t="92451" x="5695950" y="4508500"/>
          <p14:tracePt t="92463" x="5695950" y="4514850"/>
          <p14:tracePt t="92479" x="5695950" y="4521200"/>
          <p14:tracePt t="92495" x="5695950" y="4514850"/>
          <p14:tracePt t="92523" x="5702300" y="4514850"/>
          <p14:tracePt t="92546" x="5708650" y="4508500"/>
          <p14:tracePt t="92579" x="5715000" y="4502150"/>
          <p14:tracePt t="92607" x="5721350" y="4502150"/>
          <p14:tracePt t="92623" x="5727700" y="4502150"/>
          <p14:tracePt t="92631" x="5734050" y="4495800"/>
          <p14:tracePt t="92643" x="5740400" y="4495800"/>
          <p14:tracePt t="92652" x="5746750" y="4495800"/>
          <p14:tracePt t="92652" x="5759450" y="4489450"/>
          <p14:tracePt t="92669" x="5765800" y="4489450"/>
          <p14:tracePt t="92669" x="5778500" y="4489450"/>
          <p14:tracePt t="92686" x="5784850" y="4489450"/>
          <p14:tracePt t="92686" x="5797550" y="4489450"/>
          <p14:tracePt t="92686" x="5810250" y="4489450"/>
          <p14:tracePt t="92704" x="5829300" y="4495800"/>
          <p14:tracePt t="92717" x="5842000" y="4495800"/>
          <p14:tracePt t="92717" x="5880100" y="4502150"/>
          <p14:tracePt t="92736" x="5899150" y="4514850"/>
          <p14:tracePt t="92736" x="5918200" y="4521200"/>
          <p14:tracePt t="92752" x="5943600" y="4521200"/>
          <p14:tracePt t="92752" x="5962650" y="4527550"/>
          <p14:tracePt t="92768" x="5981700" y="4533900"/>
          <p14:tracePt t="92768" x="6007100" y="4546600"/>
          <p14:tracePt t="92785" x="6019800" y="4546600"/>
          <p14:tracePt t="92785" x="6038850" y="4552950"/>
          <p14:tracePt t="92785" x="6064250" y="4552950"/>
          <p14:tracePt t="92804" x="6083300" y="4559300"/>
          <p14:tracePt t="92817" x="6102350" y="4559300"/>
          <p14:tracePt t="92817" x="6127750" y="4559300"/>
          <p14:tracePt t="92835" x="6146800" y="4565650"/>
          <p14:tracePt t="92835" x="6153150" y="4565650"/>
          <p14:tracePt t="92852" x="6165850" y="4565650"/>
          <p14:tracePt t="92852" x="6178550" y="4565650"/>
          <p14:tracePt t="92869" x="6184900" y="4559300"/>
          <p14:tracePt t="92869" x="6197600" y="4565650"/>
          <p14:tracePt t="92885" x="6210300" y="4565650"/>
          <p14:tracePt t="92885" x="6216650" y="4559300"/>
          <p14:tracePt t="92903" x="6223000" y="4559300"/>
          <p14:tracePt t="92903" x="6229350" y="4565650"/>
          <p14:tracePt t="92919" x="6235700" y="4565650"/>
          <p14:tracePt t="92934" x="6248400" y="4565650"/>
          <p14:tracePt t="92951" x="6254750" y="4572000"/>
          <p14:tracePt t="92983" x="6261100" y="4565650"/>
          <p14:tracePt t="93043" x="6267450" y="4559300"/>
          <p14:tracePt t="93080" x="6273800" y="4552950"/>
          <p14:tracePt t="93111" x="6280150" y="4552950"/>
          <p14:tracePt t="93127" x="6286500" y="4552950"/>
          <p14:tracePt t="93132" x="6292850" y="4546600"/>
          <p14:tracePt t="93139" x="6299200" y="4552950"/>
          <p14:tracePt t="93151" x="6305550" y="4546600"/>
          <p14:tracePt t="93168" x="6311900" y="4546600"/>
          <p14:tracePt t="93185" x="6311900" y="4540250"/>
          <p14:tracePt t="93202" x="6318250" y="4540250"/>
          <p14:tracePt t="93223" x="6324600" y="4533900"/>
          <p14:tracePt t="93251" x="6318250" y="4540250"/>
          <p14:tracePt t="93299" x="6318250" y="4546600"/>
          <p14:tracePt t="93335" x="6311900" y="4552950"/>
          <p14:tracePt t="93351" x="6311900" y="4565650"/>
          <p14:tracePt t="93363" x="6311900" y="4572000"/>
          <p14:tracePt t="93379" x="6311900" y="4578350"/>
          <p14:tracePt t="93403" x="6318250" y="4578350"/>
          <p14:tracePt t="93423" x="6318250" y="4584700"/>
          <p14:tracePt t="93455" x="6318250" y="4591050"/>
          <p14:tracePt t="93499" x="6318250" y="4597400"/>
          <p14:tracePt t="93515" x="6311900" y="4603750"/>
          <p14:tracePt t="93551" x="6311900" y="4610100"/>
          <p14:tracePt t="93603" x="6305550" y="4610100"/>
          <p14:tracePt t="93635" x="6299200" y="4616450"/>
          <p14:tracePt t="93660" x="6292850" y="4616450"/>
          <p14:tracePt t="93687" x="6286500" y="4622800"/>
          <p14:tracePt t="93719" x="6280150" y="4622800"/>
          <p14:tracePt t="93731" x="6273800" y="4616450"/>
          <p14:tracePt t="93747" x="6273800" y="4610100"/>
          <p14:tracePt t="93779" x="6273800" y="4603750"/>
          <p14:tracePt t="93831" x="6267450" y="4597400"/>
          <p14:tracePt t="93903" x="6267450" y="4591050"/>
          <p14:tracePt t="93927" x="6273800" y="4597400"/>
          <p14:tracePt t="93979" x="6273800" y="4591050"/>
          <p14:tracePt t="93995" x="6273800" y="4584700"/>
          <p14:tracePt t="94023" x="6267450" y="4578350"/>
          <p14:tracePt t="94071" x="6261100" y="4578350"/>
          <p14:tracePt t="94099" x="6261100" y="4572000"/>
          <p14:tracePt t="94116" x="6254750" y="4565650"/>
          <p14:tracePt t="94132" x="6248400" y="4565650"/>
          <p14:tracePt t="94143" x="6242050" y="4559300"/>
          <p14:tracePt t="94160" x="6229350" y="4559300"/>
          <p14:tracePt t="94176" x="6223000" y="4559300"/>
          <p14:tracePt t="94188" x="6216650" y="4559300"/>
          <p14:tracePt t="94188" x="6197600" y="4559300"/>
          <p14:tracePt t="94207" x="6191250" y="4559300"/>
          <p14:tracePt t="94207" x="6178550" y="4552950"/>
          <p14:tracePt t="94223" x="6165850" y="4552950"/>
          <p14:tracePt t="94223" x="6153150" y="4559300"/>
          <p14:tracePt t="94240" x="6140450" y="4559300"/>
          <p14:tracePt t="94240" x="6127750" y="4559300"/>
          <p14:tracePt t="94257" x="6115050" y="4552950"/>
          <p14:tracePt t="94257" x="6096000" y="4552950"/>
          <p14:tracePt t="94274" x="6076950" y="4552950"/>
          <p14:tracePt t="94274" x="6064250" y="4552950"/>
          <p14:tracePt t="94291" x="6051550" y="4552950"/>
          <p14:tracePt t="94291" x="6038850" y="4552950"/>
          <p14:tracePt t="94307" x="6026150" y="4552950"/>
          <p14:tracePt t="94307" x="6007100" y="4552950"/>
          <p14:tracePt t="94324" x="5994400" y="4552950"/>
          <p14:tracePt t="94324" x="5962650" y="4559300"/>
          <p14:tracePt t="94341" x="5943600" y="4565650"/>
          <p14:tracePt t="94341" x="5924550" y="4565650"/>
          <p14:tracePt t="94357" x="5905500" y="4572000"/>
          <p14:tracePt t="94357" x="5886450" y="4578350"/>
          <p14:tracePt t="94374" x="5867400" y="4584700"/>
          <p14:tracePt t="94374" x="5829300" y="4591050"/>
          <p14:tracePt t="94394" x="5810250" y="4597400"/>
          <p14:tracePt t="94394" x="5791200" y="4603750"/>
          <p14:tracePt t="94408" x="5765800" y="4610100"/>
          <p14:tracePt t="94408" x="5746750" y="4616450"/>
          <p14:tracePt t="94424" x="5727700" y="4616450"/>
          <p14:tracePt t="94424" x="5708650" y="4622800"/>
          <p14:tracePt t="94424" x="5689600" y="4629150"/>
          <p14:tracePt t="94444" x="5670550" y="4629150"/>
          <p14:tracePt t="94456" x="5657850" y="4635500"/>
          <p14:tracePt t="94456" x="5638800" y="4635500"/>
          <p14:tracePt t="94456" x="5626100" y="4635500"/>
          <p14:tracePt t="94477" x="5613400" y="4635500"/>
          <p14:tracePt t="94489" x="5600700" y="4635500"/>
          <p14:tracePt t="94489" x="5588000" y="4629150"/>
          <p14:tracePt t="94508" x="5581650" y="4629150"/>
          <p14:tracePt t="94523" x="5581650" y="4622800"/>
          <p14:tracePt t="94544" x="5588000" y="4616450"/>
          <p14:tracePt t="94571" x="5581650" y="4610100"/>
          <p14:tracePt t="94579" x="5581650" y="4603750"/>
          <p14:tracePt t="94590" x="5581650" y="4597400"/>
          <p14:tracePt t="94590" x="5575300" y="4597400"/>
          <p14:tracePt t="94608" x="5568950" y="4584700"/>
          <p14:tracePt t="94608" x="5556250" y="4578350"/>
          <p14:tracePt t="94625" x="5556250" y="4572000"/>
          <p14:tracePt t="94640" x="5543550" y="4565650"/>
          <p14:tracePt t="94657" x="5537200" y="4559300"/>
          <p14:tracePt t="94675" x="5543550" y="4552950"/>
          <p14:tracePt t="94691" x="5556250" y="4546600"/>
          <p14:tracePt t="94691" x="5562600" y="4540250"/>
          <p14:tracePt t="94709" x="5575300" y="4540250"/>
          <p14:tracePt t="94709" x="5588000" y="4533900"/>
          <p14:tracePt t="94726" x="5607050" y="4527550"/>
          <p14:tracePt t="94726" x="5626100" y="4521200"/>
          <p14:tracePt t="94726" x="5645150" y="4514850"/>
          <p14:tracePt t="94745" x="5664200" y="4508500"/>
          <p14:tracePt t="94757" x="5689600" y="4502150"/>
          <p14:tracePt t="94757" x="5740400" y="4495800"/>
          <p14:tracePt t="94776" x="5772150" y="4495800"/>
          <p14:tracePt t="94776" x="5797550" y="4495800"/>
          <p14:tracePt t="94793" x="5829300" y="4495800"/>
          <p14:tracePt t="94793" x="5867400" y="4495800"/>
          <p14:tracePt t="94809" x="5899150" y="4495800"/>
          <p14:tracePt t="94809" x="5930900" y="4495800"/>
          <p14:tracePt t="94809" x="5969000" y="4502150"/>
          <p14:tracePt t="94828" x="6000750" y="4502150"/>
          <p14:tracePt t="94841" x="6032500" y="4502150"/>
          <p14:tracePt t="94841" x="6096000" y="4495800"/>
          <p14:tracePt t="94861" x="6127750" y="4495800"/>
          <p14:tracePt t="94861" x="6159500" y="4495800"/>
          <p14:tracePt t="94876" x="6184900" y="4495800"/>
          <p14:tracePt t="94876" x="6216650" y="4495800"/>
          <p14:tracePt t="94893" x="6248400" y="4495800"/>
          <p14:tracePt t="94893" x="6273800" y="4495800"/>
          <p14:tracePt t="94909" x="6299200" y="4489450"/>
          <p14:tracePt t="94909" x="6356350" y="4495800"/>
          <p14:tracePt t="94926" x="6381750" y="4495800"/>
          <p14:tracePt t="94926" x="6407150" y="4495800"/>
          <p14:tracePt t="94943" x="6438900" y="4495800"/>
          <p14:tracePt t="94943" x="6464300" y="4502150"/>
          <p14:tracePt t="94960" x="6489700" y="4502150"/>
          <p14:tracePt t="94960" x="6521450" y="4502150"/>
          <p14:tracePt t="94976" x="6540500" y="4508500"/>
          <p14:tracePt t="94976" x="6584950" y="4508500"/>
          <p14:tracePt t="94993" x="6604000" y="4508500"/>
          <p14:tracePt t="94993" x="6616700" y="4508500"/>
          <p14:tracePt t="95009" x="6629400" y="4508500"/>
          <p14:tracePt t="95009" x="6635750" y="4508500"/>
          <p14:tracePt t="95026" x="6648450" y="4508500"/>
          <p14:tracePt t="95026" x="6654800" y="4508500"/>
          <p14:tracePt t="95045" x="6673850" y="4508500"/>
          <p14:tracePt t="95045" x="6680200" y="4508500"/>
          <p14:tracePt t="95060" x="6692900" y="4508500"/>
          <p14:tracePt t="95060" x="6699250" y="4508500"/>
          <p14:tracePt t="95076" x="6705600" y="4508500"/>
          <p14:tracePt t="95076" x="6711950" y="4508500"/>
          <p14:tracePt t="95093" x="6718300" y="4508500"/>
          <p14:tracePt t="95093" x="6724650" y="4514850"/>
          <p14:tracePt t="95111" x="6731000" y="4514850"/>
          <p14:tracePt t="95136" x="6737350" y="4508500"/>
          <p14:tracePt t="95172" x="6731000" y="4514850"/>
          <p14:tracePt t="95204" x="6724650" y="4521200"/>
          <p14:tracePt t="95220" x="6718300" y="4521200"/>
          <p14:tracePt t="95225" x="6711950" y="4521200"/>
          <p14:tracePt t="95225" x="6705600" y="4521200"/>
          <p14:tracePt t="95244" x="6699250" y="4521200"/>
          <p14:tracePt t="95244" x="6692900" y="4527550"/>
          <p14:tracePt t="95260" x="6686550" y="4527550"/>
          <p14:tracePt t="95260" x="6680200" y="4527550"/>
          <p14:tracePt t="95277" x="6673850" y="4527550"/>
          <p14:tracePt t="95277" x="6667500" y="4527550"/>
          <p14:tracePt t="95293" x="6661150" y="4527550"/>
          <p14:tracePt t="95309" x="6654800" y="4527550"/>
          <p14:tracePt t="95325" x="6648450" y="4527550"/>
          <p14:tracePt t="95344" x="6642100" y="4527550"/>
          <p14:tracePt t="95360" x="6642100" y="4521200"/>
          <p14:tracePt t="95383" x="6635750" y="4527550"/>
          <p14:tracePt t="95404" x="6629400" y="4527550"/>
          <p14:tracePt t="95428" x="6623050" y="4527550"/>
          <p14:tracePt t="95452" x="6616700" y="4533900"/>
          <p14:tracePt t="95464" x="6604000" y="4533900"/>
          <p14:tracePt t="95480" x="6604000" y="4540250"/>
          <p14:tracePt t="95488" x="6597650" y="4540250"/>
          <p14:tracePt t="95497" x="6591300" y="4546600"/>
          <p14:tracePt t="95509" x="6591300" y="4552950"/>
          <p14:tracePt t="95509" x="6584950" y="4565650"/>
          <p14:tracePt t="95528" x="6578600" y="4578350"/>
          <p14:tracePt t="95528" x="6578600" y="4603750"/>
          <p14:tracePt t="95545" x="6584950" y="4629150"/>
          <p14:tracePt t="95545" x="6584950" y="4654550"/>
          <p14:tracePt t="95545" x="6597650" y="4692650"/>
          <p14:tracePt t="95564" x="6604000" y="4730750"/>
          <p14:tracePt t="95576" x="6610350" y="4775200"/>
          <p14:tracePt t="95576" x="6642100" y="4876800"/>
          <p14:tracePt t="95595" x="6654800" y="4921250"/>
          <p14:tracePt t="95595" x="6667500" y="4978400"/>
          <p14:tracePt t="95612" x="6680200" y="5029200"/>
          <p14:tracePt t="95612" x="6686550" y="5092700"/>
          <p14:tracePt t="95629" x="6692900" y="5149850"/>
          <p14:tracePt t="95629" x="6692900" y="5207000"/>
          <p14:tracePt t="95645" x="6692900" y="5264150"/>
          <p14:tracePt t="95645" x="6692900" y="5372100"/>
          <p14:tracePt t="95662" x="6686550" y="5422900"/>
          <p14:tracePt t="95662" x="6686550" y="5473700"/>
          <p14:tracePt t="95679" x="6692900" y="5518150"/>
          <p14:tracePt t="95679" x="6692900" y="5562600"/>
          <p14:tracePt t="95695" x="6699250" y="5600700"/>
          <p14:tracePt t="95695" x="6705600" y="5670550"/>
          <p14:tracePt t="95712" x="6711950" y="5695950"/>
          <p14:tracePt t="95712" x="6718300" y="5727700"/>
          <p14:tracePt t="95729" x="6724650" y="5753100"/>
          <p14:tracePt t="95729" x="6724650" y="5778500"/>
          <p14:tracePt t="95746" x="6731000" y="5803900"/>
          <p14:tracePt t="95746" x="6731000" y="5822950"/>
          <p14:tracePt t="95746" x="6731000" y="5842000"/>
          <p14:tracePt t="95764" x="6731000" y="5854700"/>
          <p14:tracePt t="95777" x="6724650" y="5867400"/>
          <p14:tracePt t="95777" x="6724650" y="5880100"/>
          <p14:tracePt t="95796" x="6718300" y="5867400"/>
          <p14:tracePt t="95840" x="6718300" y="5861050"/>
          <p14:tracePt t="95848" x="6724650" y="5854700"/>
          <p14:tracePt t="95861" x="6724650" y="5848350"/>
          <p14:tracePt t="95861" x="6724650" y="5822950"/>
          <p14:tracePt t="95881" x="6731000" y="5810250"/>
          <p14:tracePt t="95881" x="6731000" y="5797550"/>
          <p14:tracePt t="95896" x="6737350" y="5784850"/>
          <p14:tracePt t="95896" x="6737350" y="5765800"/>
          <p14:tracePt t="95913" x="6737350" y="5746750"/>
          <p14:tracePt t="95913" x="6743700" y="5727700"/>
          <p14:tracePt t="95930" x="6743700" y="5708650"/>
          <p14:tracePt t="95930" x="6743700" y="5657850"/>
          <p14:tracePt t="95946" x="6743700" y="5626100"/>
          <p14:tracePt t="95946" x="6737350" y="5588000"/>
          <p14:tracePt t="95963" x="6731000" y="5543550"/>
          <p14:tracePt t="95963" x="6724650" y="5499100"/>
          <p14:tracePt t="95980" x="6718300" y="5441950"/>
          <p14:tracePt t="95980" x="6711950" y="5378450"/>
          <p14:tracePt t="95997" x="6705600" y="5302250"/>
          <p14:tracePt t="95997" x="6686550" y="5137150"/>
          <p14:tracePt t="96013" x="6673850" y="5048250"/>
          <p14:tracePt t="96013" x="6661150" y="4959350"/>
          <p14:tracePt t="96030" x="6654800" y="4864100"/>
          <p14:tracePt t="96030" x="6648450" y="4781550"/>
          <p14:tracePt t="96047" x="6635750" y="4699000"/>
          <p14:tracePt t="96047" x="6623050" y="4559300"/>
          <p14:tracePt t="96065" x="6623050" y="4495800"/>
          <p14:tracePt t="96065" x="6623050" y="4445000"/>
          <p14:tracePt t="96081" x="6623050" y="4406900"/>
          <p14:tracePt t="96081" x="6623050" y="4368800"/>
          <p14:tracePt t="96097" x="6629400" y="4343400"/>
          <p14:tracePt t="96097" x="6629400" y="4318000"/>
          <p14:tracePt t="96114" x="6629400" y="4305300"/>
          <p14:tracePt t="96129" x="6635750" y="4298950"/>
          <p14:tracePt t="96145" x="6635750" y="4305300"/>
          <p14:tracePt t="96145" x="6629400" y="4311650"/>
          <p14:tracePt t="96165" x="6623050" y="4330700"/>
          <p14:tracePt t="96165" x="6616700" y="4337050"/>
          <p14:tracePt t="96182" x="6610350" y="4349750"/>
          <p14:tracePt t="96195" x="6604000" y="4356100"/>
          <p14:tracePt t="96212" x="6597650" y="4362450"/>
          <p14:tracePt t="96229" x="6591300" y="4362450"/>
          <p14:tracePt t="96245" x="6584950" y="4368800"/>
          <p14:tracePt t="96262" x="6578600" y="4368800"/>
          <p14:tracePt t="96262" x="6565900" y="4375150"/>
          <p14:tracePt t="96281" x="6559550" y="4375150"/>
          <p14:tracePt t="96281" x="6540500" y="4381500"/>
          <p14:tracePt t="96298" x="6521450" y="4387850"/>
          <p14:tracePt t="96298" x="6464300" y="4400550"/>
          <p14:tracePt t="96314" x="6426200" y="4406900"/>
          <p14:tracePt t="96314" x="6388100" y="4413250"/>
          <p14:tracePt t="96330" x="6337300" y="4419600"/>
          <p14:tracePt t="96330" x="6292850" y="4432300"/>
          <p14:tracePt t="96347" x="6242050" y="4438650"/>
          <p14:tracePt t="96347" x="6140450" y="4457700"/>
          <p14:tracePt t="96364" x="6089650" y="4464050"/>
          <p14:tracePt t="96364" x="6045200" y="4470400"/>
          <p14:tracePt t="96381" x="5994400" y="4483100"/>
          <p14:tracePt t="96381" x="5949950" y="4483100"/>
          <p14:tracePt t="96398" x="5911850" y="4489450"/>
          <p14:tracePt t="96398" x="5867400" y="4489450"/>
          <p14:tracePt t="96415" x="5822950" y="4489450"/>
          <p14:tracePt t="96415" x="5778500" y="4489450"/>
          <p14:tracePt t="96415" x="5740400" y="4489450"/>
          <p14:tracePt t="96433" x="5702300" y="4489450"/>
          <p14:tracePt t="96433" x="5664200" y="4483100"/>
          <p14:tracePt t="96449" x="5632450" y="4483100"/>
          <p14:tracePt t="96449" x="5607050" y="4483100"/>
          <p14:tracePt t="96465" x="5588000" y="4476750"/>
          <p14:tracePt t="96465" x="5575300" y="4476750"/>
          <p14:tracePt t="96481" x="5562600" y="4476750"/>
          <p14:tracePt t="96481" x="5556250" y="4476750"/>
          <p14:tracePt t="96498" x="5556250" y="4483100"/>
          <p14:tracePt t="96524" x="5562600" y="4483100"/>
          <p14:tracePt t="96543" x="5568950" y="4489450"/>
          <p14:tracePt t="96576" x="5568950" y="4483100"/>
          <p14:tracePt t="96600" x="5581650" y="4483100"/>
          <p14:tracePt t="96612" x="5588000" y="4476750"/>
          <p14:tracePt t="96620" x="5594350" y="4476750"/>
          <p14:tracePt t="96636" x="5600700" y="4476750"/>
          <p14:tracePt t="96647" x="5607050" y="4476750"/>
          <p14:tracePt t="96647" x="5626100" y="4470400"/>
          <p14:tracePt t="96665" x="5632450" y="4470400"/>
          <p14:tracePt t="96665" x="5638800" y="4470400"/>
          <p14:tracePt t="96683" x="5645150" y="4464050"/>
          <p14:tracePt t="96683" x="5651500" y="4464050"/>
          <p14:tracePt t="96699" x="5657850" y="4464050"/>
          <p14:tracePt t="96714" x="5664200" y="4457700"/>
          <p14:tracePt t="96731" x="5670550" y="4451350"/>
          <p14:tracePt t="96731" x="5670550" y="4445000"/>
          <p14:tracePt t="96749" x="5683250" y="4438650"/>
          <p14:tracePt t="96764" x="5689600" y="4432300"/>
          <p14:tracePt t="96780" x="5695950" y="4432300"/>
          <p14:tracePt t="96780" x="5702300" y="4425950"/>
          <p14:tracePt t="96780" x="5708650" y="4419600"/>
          <p14:tracePt t="96802" x="5721350" y="4419600"/>
          <p14:tracePt t="96802" x="5727700" y="4413250"/>
          <p14:tracePt t="96817" x="5740400" y="4406900"/>
          <p14:tracePt t="96817" x="5753100" y="4400550"/>
          <p14:tracePt t="96834" x="5765800" y="4394200"/>
          <p14:tracePt t="96834" x="5784850" y="4387850"/>
          <p14:tracePt t="96849" x="5797550" y="4381500"/>
          <p14:tracePt t="96849" x="5816600" y="4375150"/>
          <p14:tracePt t="96866" x="5829300" y="4368800"/>
          <p14:tracePt t="96866" x="5848350" y="4362450"/>
          <p14:tracePt t="96866" x="5867400" y="4356100"/>
          <p14:tracePt t="96885" x="5886450" y="4349750"/>
          <p14:tracePt t="96898" x="5905500" y="4343400"/>
          <p14:tracePt t="96898" x="5943600" y="4343400"/>
          <p14:tracePt t="96916" x="5969000" y="4337050"/>
          <p14:tracePt t="96916" x="5988050" y="4337050"/>
          <p14:tracePt t="96933" x="6013450" y="4337050"/>
          <p14:tracePt t="96933" x="6038850" y="4337050"/>
          <p14:tracePt t="96950" x="6064250" y="4337050"/>
          <p14:tracePt t="96950" x="6115050" y="4343400"/>
          <p14:tracePt t="96967" x="6134100" y="4343400"/>
          <p14:tracePt t="96967" x="6159500" y="4343400"/>
          <p14:tracePt t="96983" x="6178550" y="4343400"/>
          <p14:tracePt t="96983" x="6197600" y="4343400"/>
          <p14:tracePt t="97000" x="6210300" y="4343400"/>
          <p14:tracePt t="97000" x="6229350" y="4343400"/>
          <p14:tracePt t="97017" x="6242050" y="4343400"/>
          <p14:tracePt t="97017" x="6267450" y="4343400"/>
          <p14:tracePt t="97033" x="6280150" y="4343400"/>
          <p14:tracePt t="97033" x="6286500" y="4343400"/>
          <p14:tracePt t="97050" x="6299200" y="4343400"/>
          <p14:tracePt t="97050" x="6305550" y="4349750"/>
          <p14:tracePt t="97067" x="6311900" y="4349750"/>
          <p14:tracePt t="97067" x="6318250" y="4349750"/>
          <p14:tracePt t="97085" x="6324600" y="4349750"/>
          <p14:tracePt t="97099" x="6330950" y="4343400"/>
          <p14:tracePt t="97132" x="6324600" y="4343400"/>
          <p14:tracePt t="97184" x="6318250" y="4337050"/>
          <p14:tracePt t="97244" x="6324600" y="4330700"/>
          <p14:tracePt t="97264" x="6330950" y="4324350"/>
          <p14:tracePt t="97289" x="6337300" y="4324350"/>
          <p14:tracePt t="97312" x="6343650" y="4318000"/>
          <p14:tracePt t="97356" x="6337300" y="4318000"/>
          <p14:tracePt t="97416" x="6330950" y="4318000"/>
          <p14:tracePt t="97441" x="6324600" y="4318000"/>
          <p14:tracePt t="97468" x="6324600" y="4311650"/>
          <p14:tracePt t="97500" x="6324600" y="4305300"/>
          <p14:tracePt t="97552" x="6330950" y="4305300"/>
          <p14:tracePt t="97588" x="6330950" y="4311650"/>
          <p14:tracePt t="97612" x="6330950" y="4318000"/>
          <p14:tracePt t="97716" x="6324600" y="4324350"/>
          <p14:tracePt t="97744" x="6324600" y="4318000"/>
          <p14:tracePt t="97793" x="6324600" y="4311650"/>
          <p14:tracePt t="97913" x="6324600" y="4305300"/>
          <p14:tracePt t="97948" x="6330950" y="4305300"/>
          <p14:tracePt t="97972" x="6337300" y="4305300"/>
          <p14:tracePt t="98008" x="6343650" y="4311650"/>
          <p14:tracePt t="98076" x="6337300" y="4311650"/>
          <p14:tracePt t="98128" x="6330950" y="4311650"/>
          <p14:tracePt t="98152" x="6324600" y="4305300"/>
          <p14:tracePt t="98164" x="6318250" y="4311650"/>
          <p14:tracePt t="98220" x="6318250" y="4305300"/>
          <p14:tracePt t="98257" x="6324600" y="4298950"/>
          <p14:tracePt t="98280" x="6330950" y="4298950"/>
          <p14:tracePt t="98300" x="6324600" y="4292600"/>
          <p14:tracePt t="98376" x="6324600" y="4286250"/>
          <p14:tracePt t="98404" x="6330950" y="4286250"/>
          <p14:tracePt t="98444" x="6337300" y="4292600"/>
          <p14:tracePt t="98464" x="6343650" y="4286250"/>
          <p14:tracePt t="98480" x="6350000" y="4279900"/>
          <p14:tracePt t="98513" x="6350000" y="4273550"/>
          <p14:tracePt t="98540" x="6356350" y="4273550"/>
          <p14:tracePt t="98580" x="6362700" y="4273550"/>
          <p14:tracePt t="98608" x="6362700" y="4279900"/>
          <p14:tracePt t="98641" x="6362700" y="4273550"/>
          <p14:tracePt t="98704" x="6369050" y="4273550"/>
          <p14:tracePt t="98773" x="6369050" y="4267200"/>
          <p14:tracePt t="98813" x="6375400" y="4267200"/>
          <p14:tracePt t="98925" x="6375400" y="4260850"/>
          <p14:tracePt t="98933" x="6381750" y="4254500"/>
          <p14:tracePt t="98942" x="6388100" y="4254500"/>
          <p14:tracePt t="98955" x="6394450" y="4248150"/>
          <p14:tracePt t="98971" x="6400800" y="4241800"/>
          <p14:tracePt t="98993" x="6407150" y="4241800"/>
          <p14:tracePt t="99028" x="6407150" y="4248150"/>
          <p14:tracePt t="99081" x="6407150" y="4254500"/>
          <p14:tracePt t="99097" x="6407150" y="4260850"/>
          <p14:tracePt t="99121" x="6400800" y="4267200"/>
          <p14:tracePt t="99133" x="6407150" y="4273550"/>
          <p14:tracePt t="99149" x="6407150" y="4279900"/>
          <p14:tracePt t="99165" x="6413500" y="4286250"/>
          <p14:tracePt t="99185" x="6419850" y="4286250"/>
          <p14:tracePt t="99216" x="6426200" y="4279900"/>
          <p14:tracePt t="99224" x="6432550" y="4279900"/>
          <p14:tracePt t="99277" x="6426200" y="4286250"/>
          <p14:tracePt t="99329" x="6419850" y="4286250"/>
          <p14:tracePt t="99345" x="6413500" y="4286250"/>
          <p14:tracePt t="99365" x="6413500" y="4292600"/>
          <p14:tracePt t="99421" x="6407150" y="4286250"/>
          <p14:tracePt t="99448" x="6407150" y="4292600"/>
          <p14:tracePt t="99485" x="6400800" y="4298950"/>
          <p14:tracePt t="99509" x="6394450" y="4292600"/>
          <p14:tracePt t="99577" x="6400800" y="4298950"/>
          <p14:tracePt t="99661" x="6400800" y="4311650"/>
          <p14:tracePt t="99688" x="6394450" y="4318000"/>
          <p14:tracePt t="99705" x="6394450" y="4324350"/>
          <p14:tracePt t="99713" x="6394450" y="4330700"/>
          <p14:tracePt t="99725" x="6394450" y="4343400"/>
          <p14:tracePt t="99741" x="6400800" y="4356100"/>
          <p14:tracePt t="99741" x="6400800" y="4362450"/>
          <p14:tracePt t="99760" x="6407150" y="4375150"/>
          <p14:tracePt t="99760" x="6413500" y="4381500"/>
          <p14:tracePt t="99776" x="6419850" y="4394200"/>
          <p14:tracePt t="99776" x="6426200" y="4419600"/>
          <p14:tracePt t="99794" x="6432550" y="4438650"/>
          <p14:tracePt t="99794" x="6438900" y="4451350"/>
          <p14:tracePt t="99810" x="6445250" y="4470400"/>
          <p14:tracePt t="99810" x="6451600" y="4483100"/>
          <p14:tracePt t="99826" x="6457950" y="4495800"/>
          <p14:tracePt t="99826" x="6464300" y="4514850"/>
          <p14:tracePt t="99826" x="6470650" y="4533900"/>
          <p14:tracePt t="99846" x="6477000" y="4552950"/>
          <p14:tracePt t="99858" x="6483350" y="4565650"/>
          <p14:tracePt t="99858" x="6489700" y="4591050"/>
          <p14:tracePt t="99878" x="6502400" y="4629150"/>
          <p14:tracePt t="99878" x="6508750" y="4648200"/>
          <p14:tracePt t="99894" x="6515100" y="4667250"/>
          <p14:tracePt t="99894" x="6521450" y="4686300"/>
          <p14:tracePt t="99910" x="6527800" y="4705350"/>
          <p14:tracePt t="99910" x="6534150" y="4730750"/>
          <p14:tracePt t="99910" x="6540500" y="4743450"/>
          <p14:tracePt t="99929" x="6540500" y="4768850"/>
          <p14:tracePt t="99942" x="6546850" y="4787900"/>
          <p14:tracePt t="99942" x="6553200" y="4819650"/>
          <p14:tracePt t="99962" x="6559550" y="4838700"/>
          <p14:tracePt t="99962" x="6565900" y="4857750"/>
          <p14:tracePt t="99977" x="6572250" y="4876800"/>
          <p14:tracePt t="99977" x="6578600" y="4895850"/>
          <p14:tracePt t="99994" x="6578600" y="4908550"/>
          <p14:tracePt t="99994" x="6584950" y="4927600"/>
          <p14:tracePt t="100010" x="6591300" y="4946650"/>
          <p14:tracePt t="100010" x="6604000" y="4978400"/>
          <p14:tracePt t="100027" x="6610350" y="4997450"/>
          <p14:tracePt t="100027" x="6623050" y="5010150"/>
          <p14:tracePt t="100043" x="6629400" y="5029200"/>
          <p14:tracePt t="100043" x="6629400" y="5048250"/>
          <p14:tracePt t="100061" x="6635750" y="5060950"/>
          <p14:tracePt t="100061" x="6642100" y="5073650"/>
          <p14:tracePt t="100078" x="6648450" y="5086350"/>
          <p14:tracePt t="100078" x="6654800" y="5111750"/>
          <p14:tracePt t="100094" x="6661150" y="5124450"/>
          <p14:tracePt t="100094" x="6661150" y="5137150"/>
          <p14:tracePt t="100111" x="6667500" y="5143500"/>
          <p14:tracePt t="100111" x="6667500" y="5156200"/>
          <p14:tracePt t="100127" x="6667500" y="5168900"/>
          <p14:tracePt t="100127" x="6673850" y="5181600"/>
          <p14:tracePt t="100146" x="6680200" y="5200650"/>
          <p14:tracePt t="100146" x="6680200" y="5213350"/>
          <p14:tracePt t="100161" x="6686550" y="5219700"/>
          <p14:tracePt t="100161" x="6692900" y="5232400"/>
          <p14:tracePt t="100179" x="6692900" y="5245100"/>
          <p14:tracePt t="100179" x="6699250" y="5264150"/>
          <p14:tracePt t="100195" x="6705600" y="5276850"/>
          <p14:tracePt t="100195" x="6711950" y="5289550"/>
          <p14:tracePt t="100210" x="6711950" y="5302250"/>
          <p14:tracePt t="100210" x="6718300" y="5314950"/>
          <p14:tracePt t="100210" x="6724650" y="5327650"/>
          <p14:tracePt t="100230" x="6724650" y="5346700"/>
          <p14:tracePt t="100243" x="6731000" y="5353050"/>
          <p14:tracePt t="100243" x="6737350" y="5378450"/>
          <p14:tracePt t="100262" x="6743700" y="5391150"/>
          <p14:tracePt t="100262" x="6750050" y="5403850"/>
          <p14:tracePt t="100278" x="6756400" y="5416550"/>
          <p14:tracePt t="100278" x="6762750" y="5429250"/>
          <p14:tracePt t="100294" x="6769100" y="5435600"/>
          <p14:tracePt t="100294" x="6775450" y="5448300"/>
          <p14:tracePt t="100294" x="6775450" y="5454650"/>
          <p14:tracePt t="100314" x="6775450" y="5467350"/>
          <p14:tracePt t="100326" x="6775450" y="5473700"/>
          <p14:tracePt t="100343" x="6769100" y="5480050"/>
          <p14:tracePt t="100365" x="6762750" y="5486400"/>
          <p14:tracePt t="100376" x="6762750" y="5492750"/>
          <p14:tracePt t="100376" x="6762750" y="5499100"/>
          <p14:tracePt t="100395" x="6756400" y="5505450"/>
          <p14:tracePt t="100410" x="6750050" y="5511800"/>
          <p14:tracePt t="100427" x="6743700" y="5518150"/>
          <p14:tracePt t="100461" x="6743700" y="5524500"/>
          <p14:tracePt t="100476" x="6743700" y="5530850"/>
          <p14:tracePt t="100493" x="6737350" y="5530850"/>
          <p14:tracePt t="100513" x="6737350" y="5524500"/>
          <p14:tracePt t="100621" x="6737350" y="5518150"/>
          <p14:tracePt t="100633" x="6737350" y="5511800"/>
          <p14:tracePt t="100641" x="6737350" y="5505450"/>
          <p14:tracePt t="100649" x="6737350" y="5499100"/>
          <p14:tracePt t="100661" x="6737350" y="5486400"/>
          <p14:tracePt t="100661" x="6743700" y="5480050"/>
          <p14:tracePt t="100661" x="6743700" y="5461000"/>
          <p14:tracePt t="100682" x="6743700" y="5448300"/>
          <p14:tracePt t="100682" x="6737350" y="5435600"/>
          <p14:tracePt t="100696" x="6737350" y="5422900"/>
          <p14:tracePt t="100696" x="6731000" y="5403850"/>
          <p14:tracePt t="100713" x="6731000" y="5384800"/>
          <p14:tracePt t="100713" x="6724650" y="5365750"/>
          <p14:tracePt t="100729" x="6711950" y="5346700"/>
          <p14:tracePt t="100729" x="6692900" y="5302250"/>
          <p14:tracePt t="100746" x="6686550" y="5276850"/>
          <p14:tracePt t="100746" x="6680200" y="5251450"/>
          <p14:tracePt t="100763" x="6673850" y="5232400"/>
          <p14:tracePt t="100763" x="6667500" y="5207000"/>
          <p14:tracePt t="100779" x="6654800" y="5187950"/>
          <p14:tracePt t="100779" x="6648450" y="5162550"/>
          <p14:tracePt t="100797" x="6642100" y="5143500"/>
          <p14:tracePt t="100797" x="6623050" y="5105400"/>
          <p14:tracePt t="100813" x="6616700" y="5080000"/>
          <p14:tracePt t="100813" x="6610350" y="5060950"/>
          <p14:tracePt t="103406" x="6661150" y="4381500"/>
          <p14:tracePt t="103426" x="6661150" y="4387850"/>
          <p14:tracePt t="103434" x="6654800" y="4394200"/>
          <p14:tracePt t="103442" x="6654800" y="4400550"/>
          <p14:tracePt t="103454" x="6654800" y="4406900"/>
          <p14:tracePt t="103454" x="6654800" y="4413250"/>
          <p14:tracePt t="103454" x="6654800" y="4425950"/>
          <p14:tracePt t="103475" x="6648450" y="4445000"/>
          <p14:tracePt t="103475" x="6648450" y="4457700"/>
          <p14:tracePt t="103489" x="6648450" y="4476750"/>
          <p14:tracePt t="103489" x="6648450" y="4495800"/>
          <p14:tracePt t="103506" x="6648450" y="4521200"/>
          <p14:tracePt t="103506" x="6654800" y="4546600"/>
          <p14:tracePt t="103523" x="6654800" y="4572000"/>
          <p14:tracePt t="103523" x="6667500" y="4622800"/>
          <p14:tracePt t="103539" x="6673850" y="4654550"/>
          <p14:tracePt t="103539" x="6680200" y="4679950"/>
          <p14:tracePt t="103556" x="6686550" y="4705350"/>
          <p14:tracePt t="103556" x="6692900" y="4730750"/>
          <p14:tracePt t="103573" x="6699250" y="4756150"/>
          <p14:tracePt t="103573" x="6705600" y="4775200"/>
          <p14:tracePt t="103589" x="6705600" y="4800600"/>
          <p14:tracePt t="103589" x="6711950" y="4838700"/>
          <p14:tracePt t="103607" x="6718300" y="4857750"/>
          <p14:tracePt t="103607" x="6718300" y="4876800"/>
          <p14:tracePt t="103623" x="6724650" y="4889500"/>
          <p14:tracePt t="103623" x="6731000" y="4908550"/>
          <p14:tracePt t="103639" x="6731000" y="4921250"/>
          <p14:tracePt t="103639" x="6737350" y="4933950"/>
          <p14:tracePt t="103639" x="6737350" y="4940300"/>
          <p14:tracePt t="103659" x="6737350" y="4946650"/>
          <p14:tracePt t="103671" x="6737350" y="4953000"/>
          <p14:tracePt t="103671" x="6724650" y="4959350"/>
          <p14:tracePt t="103692" x="6718300" y="4959350"/>
          <p14:tracePt t="103692" x="6711950" y="4959350"/>
          <p14:tracePt t="103706" x="6699250" y="4959350"/>
          <p14:tracePt t="103706" x="6686550" y="4959350"/>
          <p14:tracePt t="103723" x="6673850" y="4959350"/>
          <p14:tracePt t="103723" x="6667500" y="4953000"/>
          <p14:tracePt t="103723" x="6654800" y="4946650"/>
          <p14:tracePt t="103743" x="6648450" y="4940300"/>
          <p14:tracePt t="103755" x="6635750" y="4933950"/>
          <p14:tracePt t="103755" x="6629400" y="4927600"/>
          <p14:tracePt t="103775" x="6616700" y="4914900"/>
          <p14:tracePt t="103775" x="6604000" y="4908550"/>
          <p14:tracePt t="103790" x="6591300" y="4902200"/>
          <p14:tracePt t="103790" x="6578600" y="4895850"/>
          <p14:tracePt t="103807" x="6565900" y="4883150"/>
          <p14:tracePt t="103807" x="6546850" y="4883150"/>
          <p14:tracePt t="103807" x="6521450" y="4876800"/>
          <p14:tracePt t="103826" x="6496050" y="48704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ja-JP" altLang="en-US"/>
              <a:t>２本の回帰直線</a:t>
            </a:r>
          </a:p>
        </p:txBody>
      </p:sp>
      <p:sp>
        <p:nvSpPr>
          <p:cNvPr id="381955" name="Rectangle 3"/>
          <p:cNvSpPr>
            <a:spLocks noChangeArrowheads="1"/>
          </p:cNvSpPr>
          <p:nvPr/>
        </p:nvSpPr>
        <p:spPr bwMode="auto">
          <a:xfrm>
            <a:off x="304800" y="1752600"/>
            <a:ext cx="4572000" cy="2100263"/>
          </a:xfrm>
          <a:prstGeom prst="rect">
            <a:avLst/>
          </a:prstGeom>
          <a:noFill/>
          <a:ln w="38100">
            <a:noFill/>
            <a:miter lim="800000"/>
            <a:headEnd/>
            <a:tailEnd/>
          </a:ln>
          <a:effectLst/>
        </p:spPr>
        <p:txBody>
          <a:bodyPr>
            <a:spAutoFit/>
          </a:bodyPr>
          <a:lstStyle/>
          <a:p>
            <a:pPr>
              <a:spcBef>
                <a:spcPct val="50000"/>
              </a:spcBef>
            </a:pPr>
            <a:r>
              <a:rPr lang="ja-JP" altLang="en-US"/>
              <a:t>赤い線</a:t>
            </a:r>
          </a:p>
          <a:p>
            <a:pPr>
              <a:spcBef>
                <a:spcPct val="50000"/>
              </a:spcBef>
            </a:pPr>
            <a:r>
              <a:rPr lang="ja-JP" altLang="en-US"/>
              <a:t>１月の気温を独立変数にした場合</a:t>
            </a:r>
          </a:p>
          <a:p>
            <a:pPr>
              <a:spcBef>
                <a:spcPct val="50000"/>
              </a:spcBef>
            </a:pPr>
            <a:r>
              <a:rPr lang="ja-JP" altLang="en-US"/>
              <a:t>緑の線</a:t>
            </a:r>
          </a:p>
          <a:p>
            <a:pPr>
              <a:spcBef>
                <a:spcPct val="50000"/>
              </a:spcBef>
            </a:pPr>
            <a:r>
              <a:rPr lang="ja-JP" altLang="en-US"/>
              <a:t>７月の気温を独立変数にした場合</a:t>
            </a:r>
          </a:p>
        </p:txBody>
      </p:sp>
      <p:pic>
        <p:nvPicPr>
          <p:cNvPr id="381957" name="Picture 5"/>
          <p:cNvPicPr>
            <a:picLocks noChangeAspect="1" noChangeArrowheads="1"/>
          </p:cNvPicPr>
          <p:nvPr/>
        </p:nvPicPr>
        <p:blipFill>
          <a:blip r:embed="rId5" cstate="print"/>
          <a:srcRect/>
          <a:stretch>
            <a:fillRect/>
          </a:stretch>
        </p:blipFill>
        <p:spPr bwMode="auto">
          <a:xfrm>
            <a:off x="4876800" y="1600200"/>
            <a:ext cx="4114800" cy="4006850"/>
          </a:xfrm>
          <a:prstGeom prst="rect">
            <a:avLst/>
          </a:prstGeom>
          <a:solidFill>
            <a:srgbClr val="FFFFFF"/>
          </a:solidFill>
          <a:ln w="38100">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412199106"/>
      </p:ext>
    </p:extLst>
  </p:cSld>
  <p:clrMapOvr>
    <a:masterClrMapping/>
  </p:clrMapOvr>
  <mc:AlternateContent xmlns:mc="http://schemas.openxmlformats.org/markup-compatibility/2006">
    <mc:Choice xmlns:p14="http://schemas.microsoft.com/office/powerpoint/2010/main" Requires="p14">
      <p:transition spd="slow" p14:dur="2000" advTm="76094"/>
    </mc:Choice>
    <mc:Fallback>
      <p:transition spd="slow" advTm="76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116" x="3867150" y="3702050"/>
          <p14:tracePt t="1136" x="3867150" y="3695700"/>
          <p14:tracePt t="1151" x="3867150" y="3689350"/>
          <p14:tracePt t="1159" x="3867150" y="3683000"/>
          <p14:tracePt t="1172" x="3867150" y="3676650"/>
          <p14:tracePt t="1172" x="3860800" y="3670300"/>
          <p14:tracePt t="1190" x="3854450" y="3663950"/>
          <p14:tracePt t="1190" x="3848100" y="3657600"/>
          <p14:tracePt t="1206" x="3848100" y="3651250"/>
          <p14:tracePt t="1206" x="3841750" y="3644900"/>
          <p14:tracePt t="1206" x="3835400" y="3638550"/>
          <p14:tracePt t="1226" x="3829050" y="3632200"/>
          <p14:tracePt t="1242" x="3829050" y="3625850"/>
          <p14:tracePt t="1242" x="3822700" y="3619500"/>
          <p14:tracePt t="1257" x="3822700" y="3613150"/>
          <p14:tracePt t="1257" x="3822700" y="3606800"/>
          <p14:tracePt t="1273" x="3822700" y="3594100"/>
          <p14:tracePt t="1288" x="3822700" y="3587750"/>
          <p14:tracePt t="1305" x="3822700" y="3581400"/>
          <p14:tracePt t="1305" x="3822700" y="3568700"/>
          <p14:tracePt t="1323" x="3822700" y="3562350"/>
          <p14:tracePt t="1338" x="3816350" y="3556000"/>
          <p14:tracePt t="1338" x="3816350" y="3549650"/>
          <p14:tracePt t="1357" x="3816350" y="3536950"/>
          <p14:tracePt t="1357" x="3816350" y="3505200"/>
          <p14:tracePt t="1374" x="3816350" y="3498850"/>
          <p14:tracePt t="1374" x="3816350" y="3486150"/>
          <p14:tracePt t="1390" x="3810000" y="3467100"/>
          <p14:tracePt t="1390" x="3816350" y="3454400"/>
          <p14:tracePt t="1407" x="3816350" y="3435350"/>
          <p14:tracePt t="1407" x="3816350" y="3422650"/>
          <p14:tracePt t="1424" x="3816350" y="3409950"/>
          <p14:tracePt t="3551" x="6838950" y="3765550"/>
          <p14:tracePt t="3551" x="6819900" y="3797300"/>
          <p14:tracePt t="3565" x="6800850" y="3835400"/>
          <p14:tracePt t="3565" x="6769100" y="3879850"/>
          <p14:tracePt t="3583" x="6737350" y="3930650"/>
          <p14:tracePt t="3583" x="6692900" y="3994150"/>
          <p14:tracePt t="3598" x="6654800" y="4044950"/>
          <p14:tracePt t="3598" x="6610350" y="4102100"/>
          <p14:tracePt t="3615" x="6559550" y="4152900"/>
          <p14:tracePt t="3615" x="6457950" y="4241800"/>
          <p14:tracePt t="3632" x="6407150" y="4286250"/>
          <p14:tracePt t="3632" x="6350000" y="4330700"/>
          <p14:tracePt t="3648" x="6299200" y="4362450"/>
          <p14:tracePt t="3648" x="6248400" y="4394200"/>
          <p14:tracePt t="3665" x="6203950" y="4425950"/>
          <p14:tracePt t="3665" x="6115050" y="4470400"/>
          <p14:tracePt t="3683" x="6076950" y="4489450"/>
          <p14:tracePt t="3683" x="6038850" y="4502150"/>
          <p14:tracePt t="3699" x="6007100" y="4514850"/>
          <p14:tracePt t="3699" x="5975350" y="4521200"/>
          <p14:tracePt t="3715" x="5943600" y="4533900"/>
          <p14:tracePt t="3715" x="5911850" y="4540250"/>
          <p14:tracePt t="3732" x="5886450" y="4540250"/>
          <p14:tracePt t="3732" x="5861050" y="4540250"/>
          <p14:tracePt t="3732" x="5835650" y="4540250"/>
          <p14:tracePt t="3751" x="5816600" y="4540250"/>
          <p14:tracePt t="3763" x="5803900" y="4533900"/>
          <p14:tracePt t="3763" x="5797550" y="4514850"/>
          <p14:tracePt t="3782" x="5797550" y="4502150"/>
          <p14:tracePt t="3782" x="5797550" y="4489450"/>
          <p14:tracePt t="3799" x="5803900" y="4476750"/>
          <p14:tracePt t="3799" x="5810250" y="4464050"/>
          <p14:tracePt t="3816" x="5816600" y="4457700"/>
          <p14:tracePt t="3816" x="5822950" y="4451350"/>
          <p14:tracePt t="3816" x="5835650" y="4445000"/>
          <p14:tracePt t="3835" x="5842000" y="4445000"/>
          <p14:tracePt t="3847" x="5848350" y="4451350"/>
          <p14:tracePt t="3847" x="5873750" y="4457700"/>
          <p14:tracePt t="3866" x="5886450" y="4464050"/>
          <p14:tracePt t="3866" x="5905500" y="4470400"/>
          <p14:tracePt t="3882" x="5924550" y="4476750"/>
          <p14:tracePt t="3882" x="5943600" y="4483100"/>
          <p14:tracePt t="3899" x="5969000" y="4483100"/>
          <p14:tracePt t="3899" x="5988050" y="4489450"/>
          <p14:tracePt t="3899" x="6013450" y="4489450"/>
          <p14:tracePt t="3919" x="6032500" y="4495800"/>
          <p14:tracePt t="3919" x="6051550" y="4502150"/>
          <p14:tracePt t="3933" x="6070600" y="4508500"/>
          <p14:tracePt t="3933" x="6083300" y="4514850"/>
          <p14:tracePt t="3950" x="6089650" y="4527550"/>
          <p14:tracePt t="3950" x="6096000" y="4540250"/>
          <p14:tracePt t="3966" x="6096000" y="4559300"/>
          <p14:tracePt t="3966" x="6089650" y="4597400"/>
          <p14:tracePt t="3983" x="6076950" y="4616450"/>
          <p14:tracePt t="3983" x="6070600" y="4635500"/>
          <p14:tracePt t="3999" x="6057900" y="4654550"/>
          <p14:tracePt t="3999" x="6038850" y="4673600"/>
          <p14:tracePt t="4016" x="6026150" y="4686300"/>
          <p14:tracePt t="4016" x="6013450" y="4705350"/>
          <p14:tracePt t="4033" x="6000750" y="4718050"/>
          <p14:tracePt t="4033" x="5975350" y="4737100"/>
          <p14:tracePt t="4052" x="5969000" y="4743450"/>
          <p14:tracePt t="4052" x="5962650" y="4749800"/>
          <p14:tracePt t="4068" x="5956300" y="4749800"/>
          <p14:tracePt t="4082" x="5949950" y="4749800"/>
          <p14:tracePt t="4098" x="5949950" y="4743450"/>
          <p14:tracePt t="4126" x="5956300" y="4737100"/>
          <p14:tracePt t="4142" x="5962650" y="4730750"/>
          <p14:tracePt t="4158" x="5975350" y="4724400"/>
          <p14:tracePt t="4170" x="5981700" y="4718050"/>
          <p14:tracePt t="4187" x="5988050" y="4705350"/>
          <p14:tracePt t="4203" x="5994400" y="4699000"/>
          <p14:tracePt t="4219" x="5994400" y="4692650"/>
          <p14:tracePt t="4219" x="5994400" y="4686300"/>
          <p14:tracePt t="4233" x="5994400" y="4679950"/>
          <p14:tracePt t="4254" x="6000750" y="4673600"/>
          <p14:tracePt t="4270" x="5994400" y="4667250"/>
          <p14:tracePt t="4282" x="6000750" y="4660900"/>
          <p14:tracePt t="4299" x="6000750" y="4654550"/>
          <p14:tracePt t="4316" x="6007100" y="4641850"/>
          <p14:tracePt t="4316" x="6013450" y="4635500"/>
          <p14:tracePt t="4334" x="6019800" y="4629150"/>
          <p14:tracePt t="4334" x="6019800" y="4622800"/>
          <p14:tracePt t="4351" x="6026150" y="4616450"/>
          <p14:tracePt t="4351" x="6026150" y="4610100"/>
          <p14:tracePt t="4367" x="6032500" y="4603750"/>
          <p14:tracePt t="4367" x="6038850" y="4591050"/>
          <p14:tracePt t="4384" x="6045200" y="4584700"/>
          <p14:tracePt t="4384" x="6051550" y="4572000"/>
          <p14:tracePt t="4384" x="6064250" y="4565650"/>
          <p14:tracePt t="4403" x="6070600" y="4559300"/>
          <p14:tracePt t="4416" x="6083300" y="4546600"/>
          <p14:tracePt t="4416" x="6108700" y="4521200"/>
          <p14:tracePt t="4435" x="6121400" y="4514850"/>
          <p14:tracePt t="4435" x="6134100" y="4502150"/>
          <p14:tracePt t="4451" x="6146800" y="4489450"/>
          <p14:tracePt t="4451" x="6165850" y="4476750"/>
          <p14:tracePt t="4468" x="6178550" y="4457700"/>
          <p14:tracePt t="4468" x="6197600" y="4445000"/>
          <p14:tracePt t="4468" x="6210300" y="4432300"/>
          <p14:tracePt t="4488" x="6229350" y="4419600"/>
          <p14:tracePt t="4499" x="6242050" y="4406900"/>
          <p14:tracePt t="4499" x="6254750" y="4394200"/>
          <p14:tracePt t="4519" x="6280150" y="4381500"/>
          <p14:tracePt t="4519" x="6292850" y="4381500"/>
          <p14:tracePt t="4535" x="6299200" y="4375150"/>
          <p14:tracePt t="4535" x="6305550" y="4381500"/>
          <p14:tracePt t="4552" x="6311900" y="4381500"/>
          <p14:tracePt t="4552" x="6318250" y="4387850"/>
          <p14:tracePt t="4568" x="6318250" y="4394200"/>
          <p14:tracePt t="4568" x="6318250" y="4400550"/>
          <p14:tracePt t="4568" x="6318250" y="4406900"/>
          <p14:tracePt t="4568" x="6318250" y="4413250"/>
          <p14:tracePt t="4591" x="6318250" y="4419600"/>
          <p14:tracePt t="4600" x="6305550" y="4432300"/>
          <p14:tracePt t="4616" x="6299200" y="4438650"/>
          <p14:tracePt t="4616" x="6292850" y="4445000"/>
          <p14:tracePt t="4636" x="6286500" y="4451350"/>
          <p14:tracePt t="4636" x="6267450" y="4470400"/>
          <p14:tracePt t="4652" x="6254750" y="4483100"/>
          <p14:tracePt t="4652" x="6248400" y="4495800"/>
          <p14:tracePt t="4668" x="6235700" y="4502150"/>
          <p14:tracePt t="4668" x="6229350" y="4508500"/>
          <p14:tracePt t="4685" x="6223000" y="4514850"/>
          <p14:tracePt t="4685" x="6210300" y="4527550"/>
          <p14:tracePt t="4703" x="6203950" y="4533900"/>
          <p14:tracePt t="4719" x="6210300" y="4533900"/>
          <p14:tracePt t="4762" x="6216650" y="4527550"/>
          <p14:tracePt t="4778" x="6216650" y="4521200"/>
          <p14:tracePt t="4787" x="6223000" y="4514850"/>
          <p14:tracePt t="4803" x="6235700" y="4502150"/>
          <p14:tracePt t="4819" x="6235700" y="4495800"/>
          <p14:tracePt t="4819" x="6242050" y="4489450"/>
          <p14:tracePt t="4819" x="6242050" y="4483100"/>
          <p14:tracePt t="4839" x="6248400" y="4476750"/>
          <p14:tracePt t="4855" x="6254750" y="4470400"/>
          <p14:tracePt t="4871" x="6261100" y="4483100"/>
          <p14:tracePt t="4914" x="6254750" y="4489450"/>
          <p14:tracePt t="4930" x="6248400" y="4489450"/>
          <p14:tracePt t="4942" x="6242050" y="4495800"/>
          <p14:tracePt t="4966" x="6235700" y="4502150"/>
          <p14:tracePt t="4982" x="6229350" y="4508500"/>
          <p14:tracePt t="4998" x="6223000" y="4514850"/>
          <p14:tracePt t="5010" x="6216650" y="4521200"/>
          <p14:tracePt t="5026" x="6210300" y="4527550"/>
          <p14:tracePt t="5042" x="6203950" y="4533900"/>
          <p14:tracePt t="5059" x="6197600" y="4540250"/>
          <p14:tracePt t="5078" x="6197600" y="4533900"/>
          <p14:tracePt t="5182" x="6210300" y="4533900"/>
          <p14:tracePt t="5198" x="6216650" y="4527550"/>
          <p14:tracePt t="5214" x="6223000" y="4521200"/>
          <p14:tracePt t="5223" x="6229350" y="4508500"/>
          <p14:tracePt t="5235" x="6235700" y="4502150"/>
          <p14:tracePt t="5235" x="6248400" y="4476750"/>
          <p14:tracePt t="5254" x="6261100" y="4457700"/>
          <p14:tracePt t="5254" x="6273800" y="4445000"/>
          <p14:tracePt t="5271" x="6292850" y="4425950"/>
          <p14:tracePt t="5271" x="6311900" y="4400550"/>
          <p14:tracePt t="5289" x="6337300" y="4375150"/>
          <p14:tracePt t="5289" x="6400800" y="4298950"/>
          <p14:tracePt t="5305" x="6445250" y="4248150"/>
          <p14:tracePt t="5305" x="6489700" y="4191000"/>
          <p14:tracePt t="5322" x="6540500" y="4127500"/>
          <p14:tracePt t="7684" x="7194550" y="3416300"/>
          <p14:tracePt t="7694" x="7194550" y="3429000"/>
          <p14:tracePt t="7694" x="7181850" y="3441700"/>
          <p14:tracePt t="7712" x="7175500" y="3460750"/>
          <p14:tracePt t="7712" x="7169150" y="3479800"/>
          <p14:tracePt t="7712" x="7156450" y="3498850"/>
          <p14:tracePt t="7732" x="7143750" y="3517900"/>
          <p14:tracePt t="7732" x="7131050" y="3536950"/>
          <p14:tracePt t="7746" x="7124700" y="3556000"/>
          <p14:tracePt t="7746" x="7112000" y="3568700"/>
          <p14:tracePt t="7762" x="7099300" y="3581400"/>
          <p14:tracePt t="7762" x="7092950" y="3594100"/>
          <p14:tracePt t="7779" x="7086600" y="3600450"/>
          <p14:tracePt t="7779" x="7080250" y="3613150"/>
          <p14:tracePt t="7796" x="7073900" y="3619500"/>
          <p14:tracePt t="7811" x="7080250" y="3606800"/>
          <p14:tracePt t="7851" x="7073900" y="3594100"/>
          <p14:tracePt t="7863" x="7073900" y="3587750"/>
          <p14:tracePt t="7871" x="7080250" y="3575050"/>
          <p14:tracePt t="7880" x="7080250" y="3562350"/>
          <p14:tracePt t="7880" x="7086600" y="3549650"/>
          <p14:tracePt t="7896" x="7099300" y="3530600"/>
          <p14:tracePt t="7896" x="7105650" y="3517900"/>
          <p14:tracePt t="7913" x="7118350" y="3505200"/>
          <p14:tracePt t="7913" x="7131050" y="3492500"/>
          <p14:tracePt t="7913" x="7143750" y="3479800"/>
          <p14:tracePt t="7932" x="7156450" y="3473450"/>
          <p14:tracePt t="7945" x="7169150" y="3467100"/>
          <p14:tracePt t="7945" x="7181850" y="3460750"/>
          <p14:tracePt t="7964" x="7188200" y="3467100"/>
          <p14:tracePt t="7964" x="7194550" y="3473450"/>
          <p14:tracePt t="7980" x="7194550" y="3479800"/>
          <p14:tracePt t="7980" x="7200900" y="3486150"/>
          <p14:tracePt t="7980" x="7200900" y="3498850"/>
          <p14:tracePt t="7999" x="7200900" y="3511550"/>
          <p14:tracePt t="8011" x="7200900" y="3524250"/>
          <p14:tracePt t="8011" x="7194550" y="3536950"/>
          <p14:tracePt t="8011" x="7188200" y="3549650"/>
          <p14:tracePt t="8032" x="7181850" y="3562350"/>
          <p14:tracePt t="8032" x="7175500" y="3568700"/>
          <p14:tracePt t="8048" x="7169150" y="3575050"/>
          <p14:tracePt t="8048" x="7156450" y="3581400"/>
          <p14:tracePt t="8064" x="7143750" y="3587750"/>
          <p14:tracePt t="8064" x="7137400" y="3587750"/>
          <p14:tracePt t="8064" x="7131050" y="3587750"/>
          <p14:tracePt t="8084" x="7118350" y="3581400"/>
          <p14:tracePt t="8095" x="7118350" y="3575050"/>
          <p14:tracePt t="8095" x="7112000" y="3556000"/>
          <p14:tracePt t="8114" x="7112000" y="3549650"/>
          <p14:tracePt t="8114" x="7112000" y="3530600"/>
          <p14:tracePt t="8130" x="7118350" y="3517900"/>
          <p14:tracePt t="8130" x="7124700" y="3511550"/>
          <p14:tracePt t="8147" x="7137400" y="3498850"/>
          <p14:tracePt t="8147" x="7150100" y="3479800"/>
          <p14:tracePt t="8164" x="7162800" y="3473450"/>
          <p14:tracePt t="8164" x="7169150" y="3473450"/>
          <p14:tracePt t="8180" x="7181850" y="3473450"/>
          <p14:tracePt t="8180" x="7188200" y="3473450"/>
          <p14:tracePt t="8197" x="7194550" y="3479800"/>
          <p14:tracePt t="8197" x="7194550" y="3486150"/>
          <p14:tracePt t="8214" x="7194550" y="3492500"/>
          <p14:tracePt t="8214" x="7194550" y="3498850"/>
          <p14:tracePt t="8232" x="7188200" y="3517900"/>
          <p14:tracePt t="8232" x="7188200" y="3524250"/>
          <p14:tracePt t="8248" x="7175500" y="3530600"/>
          <p14:tracePt t="8248" x="7169150" y="3530600"/>
          <p14:tracePt t="8265" x="7162800" y="3536950"/>
          <p14:tracePt t="8265" x="7156450" y="3536950"/>
          <p14:tracePt t="8280" x="7143750" y="3543300"/>
          <p14:tracePt t="8280" x="7137400" y="3543300"/>
          <p14:tracePt t="8280" x="7131050" y="3536950"/>
          <p14:tracePt t="8300" x="7124700" y="3536950"/>
          <p14:tracePt t="8313" x="7118350" y="3524250"/>
          <p14:tracePt t="8313" x="7118350" y="3517900"/>
          <p14:tracePt t="8331" x="7118350" y="3511550"/>
          <p14:tracePt t="8331" x="7124700" y="3505200"/>
          <p14:tracePt t="8348" x="7131050" y="3498850"/>
          <p14:tracePt t="8348" x="7131050" y="3492500"/>
          <p14:tracePt t="8365" x="7137400" y="3486150"/>
          <p14:tracePt t="8365" x="7143750" y="3479800"/>
          <p14:tracePt t="8365" x="7150100" y="3479800"/>
          <p14:tracePt t="8384" x="7156450" y="3473450"/>
          <p14:tracePt t="8400" x="7162800" y="3473450"/>
          <p14:tracePt t="8413" x="7162800" y="3479800"/>
          <p14:tracePt t="8451" x="7162800" y="3486150"/>
          <p14:tracePt t="8463" x="7156450" y="3492500"/>
          <p14:tracePt t="8495" x="7150100" y="3492500"/>
          <p14:tracePt t="8523" x="7143750" y="3486150"/>
          <p14:tracePt t="8555" x="7143750" y="3479800"/>
          <p14:tracePt t="8579" x="7137400" y="3473450"/>
          <p14:tracePt t="8599" x="7137400" y="3467100"/>
          <p14:tracePt t="8631" x="7131050" y="3467100"/>
          <p14:tracePt t="8699" x="7124700" y="3467100"/>
          <p14:tracePt t="8727" x="7118350" y="3467100"/>
          <p14:tracePt t="8743" x="7112000" y="3467100"/>
          <p14:tracePt t="8763" x="7105650" y="3467100"/>
          <p14:tracePt t="8811" x="7105650" y="3460750"/>
          <p14:tracePt t="8871" x="7105650" y="3454400"/>
          <p14:tracePt t="8883" x="7105650" y="3448050"/>
          <p14:tracePt t="8907" x="7105650" y="3441700"/>
          <p14:tracePt t="8931" x="7099300" y="3448050"/>
          <p14:tracePt t="8967" x="7092950" y="3454400"/>
          <p14:tracePt t="8999" x="7086600" y="3454400"/>
          <p14:tracePt t="9011" x="7080250" y="3454400"/>
          <p14:tracePt t="9027" x="7073900" y="3454400"/>
          <p14:tracePt t="9043" x="7067550" y="3454400"/>
          <p14:tracePt t="9063" x="7067550" y="3460750"/>
          <p14:tracePt t="9243" x="7061200" y="3460750"/>
          <p14:tracePt t="9268" x="7054850" y="3460750"/>
          <p14:tracePt t="9303" x="7054850" y="3467100"/>
          <p14:tracePt t="9327" x="7048500" y="3473450"/>
          <p14:tracePt t="9411" x="7054850" y="3473450"/>
          <p14:tracePt t="9471" x="7061200" y="3473450"/>
          <p14:tracePt t="9491" x="7067550" y="3473450"/>
          <p14:tracePt t="9559" x="7073900" y="3473450"/>
          <p14:tracePt t="9583" x="7080250" y="3467100"/>
          <p14:tracePt t="9604" x="7080250" y="3473450"/>
          <p14:tracePt t="9627" x="7086600" y="3467100"/>
          <p14:tracePt t="9663" x="7092950" y="3467100"/>
          <p14:tracePt t="9688" x="7099300" y="3467100"/>
          <p14:tracePt t="9711" x="7105650" y="3467100"/>
          <p14:tracePt t="9731" x="7112000" y="3467100"/>
          <p14:tracePt t="9756" x="7124700" y="3460750"/>
          <p14:tracePt t="9799" x="7124700" y="3467100"/>
          <p14:tracePt t="9951" x="7124700" y="3460750"/>
          <p14:tracePt t="10024" x="7131050" y="3454400"/>
          <p14:tracePt t="10047" x="7137400" y="3454400"/>
          <p14:tracePt t="10084" x="7143750" y="3448050"/>
          <p14:tracePt t="10143" x="7143750" y="3441700"/>
          <p14:tracePt t="10160" x="7137400" y="3441700"/>
          <p14:tracePt t="10264" x="7143750" y="3441700"/>
          <p14:tracePt t="10348" x="7150100" y="3441700"/>
          <p14:tracePt t="10363" x="7156450" y="3435350"/>
          <p14:tracePt t="10376" x="7162800" y="3435350"/>
          <p14:tracePt t="10392" x="7162800" y="3429000"/>
          <p14:tracePt t="10416" x="7156450" y="3429000"/>
          <p14:tracePt t="10476" x="7150100" y="3435350"/>
          <p14:tracePt t="10496" x="7143750" y="3441700"/>
          <p14:tracePt t="10511" x="7137400" y="3441700"/>
          <p14:tracePt t="10527" x="7131050" y="3448050"/>
          <p14:tracePt t="10535" x="7124700" y="3448050"/>
          <p14:tracePt t="10544" x="7118350" y="3448050"/>
          <p14:tracePt t="10544" x="7105650" y="3454400"/>
          <p14:tracePt t="10556" x="7099300" y="3460750"/>
          <p14:tracePt t="10556" x="7086600" y="3467100"/>
          <p14:tracePt t="10574" x="7067550" y="3467100"/>
          <p14:tracePt t="10574" x="7054850" y="3473450"/>
          <p14:tracePt t="10590" x="7029450" y="3479800"/>
          <p14:tracePt t="10590" x="7010400" y="3492500"/>
          <p14:tracePt t="10606" x="6985000" y="3498850"/>
          <p14:tracePt t="10606" x="6953250" y="3511550"/>
          <p14:tracePt t="10606" x="6927850" y="3517900"/>
          <p14:tracePt t="10625" x="6889750" y="3530600"/>
          <p14:tracePt t="10625" x="6858000" y="3543300"/>
          <p14:tracePt t="10640" x="6819900" y="3556000"/>
          <p14:tracePt t="10640" x="6775450" y="3568700"/>
          <p14:tracePt t="10656" x="6731000" y="3581400"/>
          <p14:tracePt t="10656" x="6692900" y="3594100"/>
          <p14:tracePt t="10673" x="6648450" y="3613150"/>
          <p14:tracePt t="10673" x="6604000" y="3625850"/>
          <p14:tracePt t="10689" x="6559550" y="3638550"/>
          <p14:tracePt t="10689" x="6515100" y="3651250"/>
          <p14:tracePt t="10689" x="6470650" y="3663950"/>
          <p14:tracePt t="10708" x="6432550" y="3676650"/>
          <p14:tracePt t="10721" x="6394450" y="3689350"/>
          <p14:tracePt t="10721" x="6311900" y="3708400"/>
          <p14:tracePt t="10739" x="6273800" y="3721100"/>
          <p14:tracePt t="10739" x="6235700" y="3727450"/>
          <p14:tracePt t="10756" x="6197600" y="3740150"/>
          <p14:tracePt t="10756" x="6159500" y="3746500"/>
          <p14:tracePt t="10773" x="6121400" y="3752850"/>
          <p14:tracePt t="10773" x="6083300" y="3759200"/>
          <p14:tracePt t="10773" x="6051550" y="3759200"/>
          <p14:tracePt t="10792" x="6013450" y="3765550"/>
          <p14:tracePt t="10792" x="5981700" y="3771900"/>
          <p14:tracePt t="10806" x="5956300" y="3771900"/>
          <p14:tracePt t="10806" x="5924550" y="3778250"/>
          <p14:tracePt t="10824" x="5899150" y="3778250"/>
          <p14:tracePt t="10824" x="5880100" y="3778250"/>
          <p14:tracePt t="10840" x="5854700" y="3778250"/>
          <p14:tracePt t="10840" x="5822950" y="3778250"/>
          <p14:tracePt t="10857" x="5803900" y="3771900"/>
          <p14:tracePt t="10857" x="5791200" y="3765550"/>
          <p14:tracePt t="10873" x="5784850" y="3765550"/>
          <p14:tracePt t="10873" x="5778500" y="3759200"/>
          <p14:tracePt t="10890" x="5772150" y="3752850"/>
          <p14:tracePt t="10890" x="5772150" y="3746500"/>
          <p14:tracePt t="10907" x="5778500" y="3740150"/>
          <p14:tracePt t="10907" x="5797550" y="3733800"/>
          <p14:tracePt t="10924" x="5816600" y="3727450"/>
          <p14:tracePt t="10924" x="5835650" y="3714750"/>
          <p14:tracePt t="10941" x="5861050" y="3708400"/>
          <p14:tracePt t="10941" x="5892800" y="3695700"/>
          <p14:tracePt t="10957" x="5930900" y="3689350"/>
          <p14:tracePt t="10957" x="5969000" y="3676650"/>
          <p14:tracePt t="10973" x="6013450" y="3663950"/>
          <p14:tracePt t="10973" x="6070600" y="3644900"/>
          <p14:tracePt t="10973" x="6121400" y="3632200"/>
          <p14:tracePt t="10993" x="6184900" y="3619500"/>
          <p14:tracePt t="11005" x="6254750" y="3606800"/>
          <p14:tracePt t="11005" x="6407150" y="3581400"/>
          <p14:tracePt t="11024" x="6489700" y="3568700"/>
          <p14:tracePt t="11024" x="6572250" y="3556000"/>
          <p14:tracePt t="11041" x="6661150" y="3543300"/>
          <p14:tracePt t="11041" x="6743700" y="3536950"/>
          <p14:tracePt t="11057" x="6826250" y="3530600"/>
          <p14:tracePt t="11057" x="6908800" y="3524250"/>
          <p14:tracePt t="11057" x="6991350" y="3524250"/>
          <p14:tracePt t="11077" x="7067550" y="3517900"/>
          <p14:tracePt t="11089" x="7143750" y="3511550"/>
          <p14:tracePt t="11089" x="7283450" y="3505200"/>
          <p14:tracePt t="11108" x="7346950" y="3505200"/>
          <p14:tracePt t="11108" x="7410450" y="3498850"/>
          <p14:tracePt t="11124" x="7467600" y="3492500"/>
          <p14:tracePt t="11124" x="7518400" y="3492500"/>
          <p14:tracePt t="11141" x="7562850" y="3486150"/>
          <p14:tracePt t="11141" x="7607300" y="3479800"/>
          <p14:tracePt t="11141" x="7651750" y="3473450"/>
          <p14:tracePt t="11160" x="7689850" y="3467100"/>
          <p14:tracePt t="11160" x="7727950" y="3460750"/>
          <p14:tracePt t="11174" x="7759700" y="3448050"/>
          <p14:tracePt t="11174" x="7797800" y="3448050"/>
          <p14:tracePt t="11191" x="7823200" y="3441700"/>
          <p14:tracePt t="11191" x="7854950" y="3441700"/>
          <p14:tracePt t="11207" x="7886700" y="3435350"/>
          <p14:tracePt t="11207" x="7943850" y="3435350"/>
          <p14:tracePt t="11225" x="7975600" y="3435350"/>
          <p14:tracePt t="11225" x="8001000" y="3429000"/>
          <p14:tracePt t="11241" x="8026400" y="3422650"/>
          <p14:tracePt t="11241" x="8051800" y="3422650"/>
          <p14:tracePt t="11258" x="8083550" y="3416300"/>
          <p14:tracePt t="11258" x="8108950" y="3409950"/>
          <p14:tracePt t="11258" x="8134350" y="3403600"/>
          <p14:tracePt t="11277" x="8159750" y="3397250"/>
          <p14:tracePt t="11290" x="8178800" y="3390900"/>
          <p14:tracePt t="11290" x="8216900" y="3390900"/>
          <p14:tracePt t="11309" x="8235950" y="3384550"/>
          <p14:tracePt t="11309" x="8248650" y="3378200"/>
          <p14:tracePt t="11325" x="8261350" y="3378200"/>
          <p14:tracePt t="11325" x="8274050" y="3371850"/>
          <p14:tracePt t="11342" x="8280400" y="3371850"/>
          <p14:tracePt t="11342" x="8286750" y="3365500"/>
          <p14:tracePt t="11342" x="8299450" y="3359150"/>
          <p14:tracePt t="11361" x="8305800" y="3359150"/>
          <p14:tracePt t="11392" x="8305800" y="3352800"/>
          <p14:tracePt t="11404" x="8299450" y="3346450"/>
          <p14:tracePt t="11436" x="8299450" y="3352800"/>
          <p14:tracePt t="11480" x="8305800" y="3346450"/>
          <p14:tracePt t="11512" x="8312150" y="3352800"/>
          <p14:tracePt t="11531" x="8318500" y="3352800"/>
          <p14:tracePt t="11548" x="8331200" y="3352800"/>
          <p14:tracePt t="11564" x="8337550" y="3352800"/>
          <p14:tracePt t="11572" x="8343900" y="3352800"/>
          <p14:tracePt t="11576" x="8350250" y="3346450"/>
          <p14:tracePt t="11576" x="8356600" y="3346450"/>
          <p14:tracePt t="11593" x="8369300" y="3340100"/>
          <p14:tracePt t="11593" x="8375650" y="3333750"/>
          <p14:tracePt t="11609" x="8382000" y="3333750"/>
          <p14:tracePt t="11609" x="8388350" y="3327400"/>
          <p14:tracePt t="11626" x="8394700" y="3327400"/>
          <p14:tracePt t="11626" x="8401050" y="3321050"/>
          <p14:tracePt t="11626" x="8407400" y="3321050"/>
          <p14:tracePt t="11645" x="8413750" y="3321050"/>
          <p14:tracePt t="11657" x="8420100" y="3321050"/>
          <p14:tracePt t="11657" x="8432800" y="3327400"/>
          <p14:tracePt t="11676" x="8439150" y="3327400"/>
          <p14:tracePt t="11676" x="8445500" y="3333750"/>
          <p14:tracePt t="11693" x="8451850" y="3333750"/>
          <p14:tracePt t="11693" x="8451850" y="3340100"/>
          <p14:tracePt t="11693" x="8458200" y="3340100"/>
          <p14:tracePt t="11712" x="8470900" y="3340100"/>
          <p14:tracePt t="11728" x="8477250" y="3340100"/>
          <p14:tracePt t="11745" x="8483600" y="3340100"/>
          <p14:tracePt t="11758" x="8489950" y="3340100"/>
          <p14:tracePt t="11780" x="8496300" y="3340100"/>
          <p14:tracePt t="11796" x="8496300" y="3346450"/>
          <p14:tracePt t="11812" x="8496300" y="3352800"/>
          <p14:tracePt t="11848" x="8489950" y="3352800"/>
          <p14:tracePt t="11884" x="8483600" y="3352800"/>
          <p14:tracePt t="11900" x="8477250" y="3352800"/>
          <p14:tracePt t="11916" x="8470900" y="3352800"/>
          <p14:tracePt t="11924" x="8458200" y="3352800"/>
          <p14:tracePt t="11936" x="8451850" y="3359150"/>
          <p14:tracePt t="11944" x="8445500" y="3365500"/>
          <p14:tracePt t="11944" x="8439150" y="3365500"/>
          <p14:tracePt t="11961" x="8432800" y="3365500"/>
          <p14:tracePt t="11961" x="8420100" y="3371850"/>
          <p14:tracePt t="11977" x="8413750" y="3371850"/>
          <p14:tracePt t="11977" x="8407400" y="3378200"/>
          <p14:tracePt t="11994" x="8401050" y="3378200"/>
          <p14:tracePt t="12009" x="8394700" y="3371850"/>
          <p14:tracePt t="15281" x="7588250" y="5340350"/>
          <p14:tracePt t="15290" x="7588250" y="5346700"/>
          <p14:tracePt t="15290" x="7588250" y="5359400"/>
          <p14:tracePt t="15305" x="7588250" y="5372100"/>
          <p14:tracePt t="15305" x="7581900" y="5384800"/>
          <p14:tracePt t="15322" x="7575550" y="5397500"/>
          <p14:tracePt t="15322" x="7575550" y="5416550"/>
          <p14:tracePt t="15322" x="7562850" y="5435600"/>
          <p14:tracePt t="15342" x="7556500" y="5454650"/>
          <p14:tracePt t="15342" x="7543800" y="5467350"/>
          <p14:tracePt t="15355" x="7531100" y="5486400"/>
          <p14:tracePt t="15355" x="7518400" y="5499100"/>
          <p14:tracePt t="15373" x="7499350" y="5518150"/>
          <p14:tracePt t="15373" x="7486650" y="5530850"/>
          <p14:tracePt t="15390" x="7467600" y="5549900"/>
          <p14:tracePt t="15390" x="7448550" y="5562600"/>
          <p14:tracePt t="15406" x="7423150" y="5575300"/>
          <p14:tracePt t="15406" x="7378700" y="5600700"/>
          <p14:tracePt t="15423" x="7353300" y="5613400"/>
          <p14:tracePt t="15423" x="7327900" y="5626100"/>
          <p14:tracePt t="15440" x="7302500" y="5638800"/>
          <p14:tracePt t="15440" x="7283450" y="5651500"/>
          <p14:tracePt t="15456" x="7258050" y="5664200"/>
          <p14:tracePt t="15456" x="7213600" y="5689600"/>
          <p14:tracePt t="15474" x="7194550" y="5702300"/>
          <p14:tracePt t="15474" x="7175500" y="5715000"/>
          <p14:tracePt t="15491" x="7156450" y="5727700"/>
          <p14:tracePt t="15491" x="7137400" y="5746750"/>
          <p14:tracePt t="15506" x="7118350" y="5759450"/>
          <p14:tracePt t="15506" x="7099300" y="5772150"/>
          <p14:tracePt t="15523" x="7086600" y="5778500"/>
          <p14:tracePt t="15523" x="7061200" y="5797550"/>
          <p14:tracePt t="15542" x="7048500" y="5803900"/>
          <p14:tracePt t="15554" x="7042150" y="5810250"/>
          <p14:tracePt t="15554" x="7035800" y="5810250"/>
          <p14:tracePt t="15575" x="7035800" y="5816600"/>
          <p14:tracePt t="15589" x="7029450" y="5822950"/>
          <p14:tracePt t="15605" x="7023100" y="5822950"/>
          <p14:tracePt t="15652" x="7010400" y="5829300"/>
          <p14:tracePt t="15677" x="7010400" y="5835650"/>
          <p14:tracePt t="15693" x="7004050" y="5848350"/>
          <p14:tracePt t="15709" x="7004050" y="5861050"/>
          <p14:tracePt t="15720" x="7004050" y="5867400"/>
          <p14:tracePt t="15730" x="7004050" y="5880100"/>
          <p14:tracePt t="15745" x="7004050" y="5886450"/>
          <p14:tracePt t="15755" x="7004050" y="5892800"/>
          <p14:tracePt t="15755" x="6997700" y="5905500"/>
          <p14:tracePt t="15774" x="6997700" y="5911850"/>
          <p14:tracePt t="15774" x="6991350" y="5924550"/>
          <p14:tracePt t="15790" x="6978650" y="5930900"/>
          <p14:tracePt t="15790" x="6972300" y="5937250"/>
          <p14:tracePt t="15807" x="6959600" y="5943600"/>
          <p14:tracePt t="15807" x="6940550" y="5949950"/>
          <p14:tracePt t="15824" x="6927850" y="5956300"/>
          <p14:tracePt t="15824" x="6889750" y="5969000"/>
          <p14:tracePt t="15841" x="6864350" y="5969000"/>
          <p14:tracePt t="15841" x="6838950" y="5969000"/>
          <p14:tracePt t="15858" x="6813550" y="5969000"/>
          <p14:tracePt t="15858" x="6794500" y="5969000"/>
          <p14:tracePt t="15874" x="6769100" y="5962650"/>
          <p14:tracePt t="15874" x="6743700" y="5956300"/>
          <p14:tracePt t="15891" x="6718300" y="5943600"/>
          <p14:tracePt t="15891" x="6692900" y="5930900"/>
          <p14:tracePt t="15891" x="6667500" y="5911850"/>
          <p14:tracePt t="15909" x="6648450" y="5892800"/>
          <p14:tracePt t="15922" x="6629400" y="5861050"/>
          <p14:tracePt t="15922" x="6597650" y="5803900"/>
          <p14:tracePt t="15942" x="6584950" y="5765800"/>
          <p14:tracePt t="15942" x="6578600" y="5734050"/>
          <p14:tracePt t="15958" x="6578600" y="5695950"/>
          <p14:tracePt t="15958" x="6572250" y="5657850"/>
          <p14:tracePt t="15974" x="6578600" y="5626100"/>
          <p14:tracePt t="15974" x="6591300" y="5588000"/>
          <p14:tracePt t="15974" x="6604000" y="5549900"/>
          <p14:tracePt t="15994" x="6623050" y="5511800"/>
          <p14:tracePt t="16006" x="6648450" y="5480050"/>
          <p14:tracePt t="16006" x="6711950" y="5403850"/>
          <p14:tracePt t="16025" x="6750050" y="5372100"/>
          <p14:tracePt t="16025" x="6794500" y="5334000"/>
          <p14:tracePt t="16042" x="6838950" y="5308600"/>
          <p14:tracePt t="16042" x="6883400" y="5276850"/>
          <p14:tracePt t="16058" x="6934200" y="5251450"/>
          <p14:tracePt t="16058" x="7029450" y="5213350"/>
          <p14:tracePt t="16075" x="7073900" y="5200650"/>
          <p14:tracePt t="16075" x="7124700" y="5187950"/>
          <p14:tracePt t="16092" x="7169150" y="5181600"/>
          <p14:tracePt t="16092" x="7219950" y="5181600"/>
          <p14:tracePt t="16108" x="7264400" y="5181600"/>
          <p14:tracePt t="16108" x="7315200" y="5181600"/>
          <p14:tracePt t="16125" x="7359650" y="5187950"/>
          <p14:tracePt t="16125" x="7454900" y="5213350"/>
          <p14:tracePt t="16142" x="7499350" y="5232400"/>
          <p14:tracePt t="16142" x="7543800" y="5251450"/>
          <p14:tracePt t="16158" x="7588250" y="5270500"/>
          <p14:tracePt t="16158" x="7626350" y="5302250"/>
          <p14:tracePt t="16175" x="7664450" y="5334000"/>
          <p14:tracePt t="16175" x="7702550" y="5365750"/>
          <p14:tracePt t="16175" x="7727950" y="5403850"/>
          <p14:tracePt t="16194" x="7759700" y="5441950"/>
          <p14:tracePt t="16207" x="7778750" y="5486400"/>
          <p14:tracePt t="16207" x="7810500" y="5562600"/>
          <p14:tracePt t="16226" x="7816850" y="5594350"/>
          <p14:tracePt t="16226" x="7816850" y="5626100"/>
          <p14:tracePt t="16242" x="7816850" y="5651500"/>
          <p14:tracePt t="16242" x="7804150" y="5676900"/>
          <p14:tracePt t="16258" x="7791450" y="5702300"/>
          <p14:tracePt t="16258" x="7772400" y="5721350"/>
          <p14:tracePt t="16258" x="7753350" y="5740400"/>
          <p14:tracePt t="16278" x="7727950" y="5759450"/>
          <p14:tracePt t="16290" x="7696200" y="5772150"/>
          <p14:tracePt t="16290" x="7632700" y="5797550"/>
          <p14:tracePt t="16310" x="7600950" y="5810250"/>
          <p14:tracePt t="16310" x="7562850" y="5816600"/>
          <p14:tracePt t="16325" x="7518400" y="5822950"/>
          <p14:tracePt t="16325" x="7480300" y="5829300"/>
          <p14:tracePt t="16342" x="7442200" y="5829300"/>
          <p14:tracePt t="16342" x="7397750" y="5829300"/>
          <p14:tracePt t="16342" x="7359650" y="5835650"/>
          <p14:tracePt t="16361" x="7315200" y="5835650"/>
          <p14:tracePt t="16361" x="7277100" y="5835650"/>
          <p14:tracePt t="16376" x="7239000" y="5835650"/>
          <p14:tracePt t="16376" x="7200900" y="5835650"/>
          <p14:tracePt t="16393" x="7162800" y="5835650"/>
          <p14:tracePt t="16393" x="7124700" y="5842000"/>
          <p14:tracePt t="16409" x="7086600" y="5842000"/>
          <p14:tracePt t="16409" x="7048500" y="5842000"/>
          <p14:tracePt t="16426" x="7010400" y="5835650"/>
          <p14:tracePt t="16426" x="6946900" y="5829300"/>
          <p14:tracePt t="16443" x="6915150" y="5822950"/>
          <p14:tracePt t="16443" x="6883400" y="5816600"/>
          <p14:tracePt t="16459" x="6851650" y="5810250"/>
          <p14:tracePt t="16459" x="6819900" y="5797550"/>
          <p14:tracePt t="16476" x="6781800" y="5791200"/>
          <p14:tracePt t="16476" x="6718300" y="5772150"/>
          <p14:tracePt t="16493" x="6680200" y="5759450"/>
          <p14:tracePt t="16493" x="6635750" y="5740400"/>
          <p14:tracePt t="16511" x="6597650" y="5721350"/>
          <p14:tracePt t="16511" x="6553200" y="5702300"/>
          <p14:tracePt t="16526" x="6508750" y="5676900"/>
          <p14:tracePt t="16526" x="6464300" y="5645150"/>
          <p14:tracePt t="16543" x="6419850" y="5607050"/>
          <p14:tracePt t="16543" x="6369050" y="5568950"/>
          <p14:tracePt t="16543" x="6324600" y="5530850"/>
          <p14:tracePt t="16562" x="6273800" y="5486400"/>
          <p14:tracePt t="16562" x="6223000" y="5441950"/>
          <p14:tracePt t="16578" x="6172200" y="5397500"/>
          <p14:tracePt t="16578" x="6121400" y="5346700"/>
          <p14:tracePt t="16594" x="6064250" y="5302250"/>
          <p14:tracePt t="16594" x="6013450" y="5251450"/>
          <p14:tracePt t="16610" x="5956300" y="5200650"/>
          <p14:tracePt t="16610" x="5899150" y="5149850"/>
          <p14:tracePt t="16627" x="5842000" y="5099050"/>
          <p14:tracePt t="16627" x="5778500" y="5048250"/>
          <p14:tracePt t="16627" x="5715000" y="4997450"/>
          <p14:tracePt t="16646" x="5651500" y="4953000"/>
          <p14:tracePt t="16658" x="5594350" y="4902200"/>
          <p14:tracePt t="16658" x="5480050" y="4813300"/>
          <p14:tracePt t="16677" x="5429250" y="4768850"/>
          <p14:tracePt t="16677" x="5378450" y="4737100"/>
          <p14:tracePt t="16693" x="5334000" y="4705350"/>
          <p14:tracePt t="16693" x="5295900" y="4673600"/>
          <p14:tracePt t="16711" x="5257800" y="4641850"/>
          <p14:tracePt t="16711" x="5226050" y="4616450"/>
          <p14:tracePt t="16711" x="5194300" y="4597400"/>
          <p14:tracePt t="16730" x="5168900" y="4572000"/>
          <p14:tracePt t="16730" x="5143500" y="4552950"/>
          <p14:tracePt t="16744" x="5124450" y="4533900"/>
          <p14:tracePt t="16744" x="5105400" y="4514850"/>
          <p14:tracePt t="16761" x="5086350" y="4495800"/>
          <p14:tracePt t="16761" x="5073650" y="4476750"/>
          <p14:tracePt t="16777" x="5060950" y="4457700"/>
          <p14:tracePt t="16777" x="5041900" y="4425950"/>
          <p14:tracePt t="16794" x="5035550" y="4413250"/>
          <p14:tracePt t="16794" x="5029200" y="4406900"/>
          <p14:tracePt t="16811" x="5022850" y="4400550"/>
          <p14:tracePt t="16811" x="5016500" y="4394200"/>
          <p14:tracePt t="16827" x="5003800" y="4394200"/>
          <p14:tracePt t="16827" x="4997450" y="4394200"/>
          <p14:tracePt t="16844" x="4991100" y="4400550"/>
          <p14:tracePt t="16844" x="4965700" y="4400550"/>
          <p14:tracePt t="16862" x="4953000" y="4406900"/>
          <p14:tracePt t="16862" x="4940300" y="4406900"/>
          <p14:tracePt t="16878" x="4921250" y="4406900"/>
          <p14:tracePt t="16878" x="4908550" y="4400550"/>
          <p14:tracePt t="16895" x="4889500" y="4394200"/>
          <p14:tracePt t="16895" x="4870450" y="4387850"/>
          <p14:tracePt t="16911" x="4845050" y="4381500"/>
          <p14:tracePt t="16911" x="4826000" y="4368800"/>
          <p14:tracePt t="16911" x="4800600" y="4356100"/>
          <p14:tracePt t="16930" x="4768850" y="4343400"/>
          <p14:tracePt t="16943" x="4743450" y="4324350"/>
          <p14:tracePt t="16943" x="4686300" y="4279900"/>
          <p14:tracePt t="16962" x="4660900" y="4248150"/>
          <p14:tracePt t="16962" x="4635500" y="4216400"/>
          <p14:tracePt t="16978" x="4610100" y="4178300"/>
          <p14:tracePt t="16978" x="4584700" y="4133850"/>
          <p14:tracePt t="16995" x="4559300" y="4076700"/>
          <p14:tracePt t="16995" x="4533900" y="4019550"/>
          <p14:tracePt t="16995" x="4514850" y="3949700"/>
          <p14:tracePt t="17013" x="4489450" y="3879850"/>
          <p14:tracePt t="17026" x="4476750" y="3803650"/>
          <p14:tracePt t="17026" x="4451350" y="3651250"/>
          <p14:tracePt t="17045" x="4451350" y="3581400"/>
          <p14:tracePt t="17045" x="4451350" y="3511550"/>
          <p14:tracePt t="17062" x="4451350" y="3448050"/>
          <p14:tracePt t="17062" x="4464050" y="3384550"/>
          <p14:tracePt t="17079" x="4476750" y="3327400"/>
          <p14:tracePt t="17079" x="4508500" y="3232150"/>
          <p14:tracePt t="17095" x="4533900" y="3194050"/>
          <p14:tracePt t="17095" x="4552950" y="3155950"/>
          <p14:tracePt t="17112" x="4578350" y="3117850"/>
          <p14:tracePt t="17112" x="4603750" y="3092450"/>
          <p14:tracePt t="17128" x="4635500" y="3073400"/>
          <p14:tracePt t="17128" x="4660900" y="3054350"/>
          <p14:tracePt t="17146" x="4692650" y="3041650"/>
          <p14:tracePt t="17146" x="4749800" y="3035300"/>
          <p14:tracePt t="17162" x="4775200" y="3041650"/>
          <p14:tracePt t="17162" x="4806950" y="3054350"/>
          <p14:tracePt t="17179" x="4832350" y="3067050"/>
          <p14:tracePt t="17179" x="4857750" y="3092450"/>
          <p14:tracePt t="17195" x="4889500" y="3117850"/>
          <p14:tracePt t="17195" x="4914900" y="3155950"/>
          <p14:tracePt t="17195" x="4940300" y="3194050"/>
          <p14:tracePt t="17215" x="4959350" y="3232150"/>
          <p14:tracePt t="17215" x="4984750" y="3276600"/>
          <p14:tracePt t="17229" x="5003800" y="3321050"/>
          <p14:tracePt t="17229" x="5016500" y="3359150"/>
          <p14:tracePt t="17246" x="5029200" y="3409950"/>
          <p14:tracePt t="17246" x="5041900" y="3454400"/>
          <p14:tracePt t="17262" x="5048250" y="3505200"/>
          <p14:tracePt t="17262" x="5054600" y="3549650"/>
          <p14:tracePt t="17279" x="5054600" y="3600450"/>
          <p14:tracePt t="17279" x="5048250" y="3644900"/>
          <p14:tracePt t="17279" x="5041900" y="3695700"/>
          <p14:tracePt t="17298" x="5035550" y="3740150"/>
          <p14:tracePt t="17310" x="5022850" y="3784600"/>
          <p14:tracePt t="17310" x="4991100" y="3854450"/>
          <p14:tracePt t="17330" x="4972050" y="3886200"/>
          <p14:tracePt t="17330" x="4959350" y="3917950"/>
          <p14:tracePt t="17346" x="4940300" y="3943350"/>
          <p14:tracePt t="17346" x="4927600" y="3968750"/>
          <p14:tracePt t="17362" x="4914900" y="3987800"/>
          <p14:tracePt t="17362" x="4902200" y="4006850"/>
          <p14:tracePt t="17362" x="4883150" y="4025900"/>
          <p14:tracePt t="17382" x="4870450" y="4038600"/>
          <p14:tracePt t="17382" x="4864100" y="4051300"/>
          <p14:tracePt t="17396" x="4851400" y="4064000"/>
          <p14:tracePt t="17396" x="4838700" y="4070350"/>
          <p14:tracePt t="17413" x="4832350" y="4083050"/>
          <p14:tracePt t="17413" x="4826000" y="4089400"/>
          <p14:tracePt t="17429" x="4813300" y="4095750"/>
          <p14:tracePt t="17429" x="4813300" y="4102100"/>
          <p14:tracePt t="17446" x="4806950" y="4108450"/>
          <p14:tracePt t="17446" x="4800600" y="4121150"/>
          <p14:tracePt t="17463" x="4794250" y="4121150"/>
          <p14:tracePt t="17493" x="4787900" y="4127500"/>
          <p14:tracePt t="17613" x="4781550" y="4127500"/>
          <p14:tracePt t="17633" x="4775200" y="4133850"/>
          <p14:tracePt t="17649" x="4768850" y="4133850"/>
          <p14:tracePt t="17665" x="4762500" y="4133850"/>
          <p14:tracePt t="17682" x="4756150" y="4133850"/>
          <p14:tracePt t="17717" x="4749800" y="4127500"/>
          <p14:tracePt t="17785" x="4749800" y="4121150"/>
          <p14:tracePt t="17813" x="4749800" y="4114800"/>
          <p14:tracePt t="17845" x="4756150" y="4108450"/>
          <p14:tracePt t="17869" x="4749800" y="4102100"/>
          <p14:tracePt t="17965" x="4743450" y="4102100"/>
          <p14:tracePt t="18001" x="4737100" y="4102100"/>
          <p14:tracePt t="18026" x="4737100" y="4108450"/>
          <p14:tracePt t="18041" x="4730750" y="4114800"/>
          <p14:tracePt t="18061" x="4724400" y="4108450"/>
          <p14:tracePt t="18101" x="4724400" y="4102100"/>
          <p14:tracePt t="18121" x="4718050" y="4102100"/>
          <p14:tracePt t="18169" x="4711700" y="4108450"/>
          <p14:tracePt t="18309" x="4718050" y="4102100"/>
          <p14:tracePt t="18341" x="4724400" y="4095750"/>
          <p14:tracePt t="18353" x="4730750" y="4089400"/>
          <p14:tracePt t="18369" x="4730750" y="4083050"/>
          <p14:tracePt t="18401" x="4737100" y="4076700"/>
          <p14:tracePt t="18446" x="4737100" y="4070350"/>
          <p14:tracePt t="18490" x="4737100" y="4064000"/>
          <p14:tracePt t="18521" x="4743450" y="4070350"/>
          <p14:tracePt t="18549" x="4737100" y="4070350"/>
          <p14:tracePt t="18601" x="4730750" y="4070350"/>
          <p14:tracePt t="18626" x="4730750" y="4064000"/>
          <p14:tracePt t="18654" x="4737100" y="4057650"/>
          <p14:tracePt t="18678" x="4737100" y="4051300"/>
          <p14:tracePt t="18710" x="4737100" y="4057650"/>
          <p14:tracePt t="18745" x="4724400" y="4057650"/>
          <p14:tracePt t="18769" x="4718050" y="4057650"/>
          <p14:tracePt t="18790" x="4718050" y="4051300"/>
          <p14:tracePt t="18806" x="4724400" y="4057650"/>
          <p14:tracePt t="18857" x="4724400" y="4051300"/>
          <p14:tracePt t="18881" x="4730750" y="4051300"/>
          <p14:tracePt t="18918" x="4737100" y="4051300"/>
          <p14:tracePt t="18949" x="4743450" y="4051300"/>
          <p14:tracePt t="18970" x="4737100" y="4057650"/>
          <p14:tracePt t="19013" x="4730750" y="4064000"/>
          <p14:tracePt t="19030" x="4724400" y="4070350"/>
          <p14:tracePt t="19038" x="4724400" y="4076700"/>
          <p14:tracePt t="19050" x="4718050" y="4083050"/>
          <p14:tracePt t="19050" x="4711700" y="4089400"/>
          <p14:tracePt t="19050" x="4705350" y="4089400"/>
          <p14:tracePt t="19071" x="4705350" y="4095750"/>
          <p14:tracePt t="19084" x="4692650" y="4102100"/>
          <p14:tracePt t="19100" x="4686300" y="4102100"/>
          <p14:tracePt t="19117" x="4679950" y="4102100"/>
          <p14:tracePt t="19117" x="4667250" y="4095750"/>
          <p14:tracePt t="19135" x="4660900" y="4089400"/>
          <p14:tracePt t="19150" x="4660900" y="4083050"/>
          <p14:tracePt t="19174" x="4654550" y="4076700"/>
          <p14:tracePt t="19201" x="4654550" y="4070350"/>
          <p14:tracePt t="19217" x="4648200" y="4057650"/>
          <p14:tracePt t="19233" x="4648200" y="4051300"/>
          <p14:tracePt t="19241" x="4641850" y="4044950"/>
          <p14:tracePt t="19251" x="4641850" y="4038600"/>
          <p14:tracePt t="19269" x="4641850" y="4032250"/>
          <p14:tracePt t="19269" x="4629150" y="4025900"/>
          <p14:tracePt t="19287" x="4629150" y="4019550"/>
          <p14:tracePt t="19301" x="4622800" y="4013200"/>
          <p14:tracePt t="19301" x="4616450" y="4006850"/>
          <p14:tracePt t="19319" x="4610100" y="4000500"/>
          <p14:tracePt t="19319" x="4603750" y="3994150"/>
          <p14:tracePt t="19319" x="4597400" y="3981450"/>
          <p14:tracePt t="19338" x="4597400" y="3975100"/>
          <p14:tracePt t="19351" x="4591050" y="3956050"/>
          <p14:tracePt t="19351" x="4572000" y="3917950"/>
          <p14:tracePt t="19370" x="4559300" y="3892550"/>
          <p14:tracePt t="19370" x="4552950" y="3867150"/>
          <p14:tracePt t="19386" x="4540250" y="3829050"/>
          <p14:tracePt t="19386" x="4527550" y="3797300"/>
          <p14:tracePt t="19403" x="4514850" y="3752850"/>
          <p14:tracePt t="19403" x="4502150" y="3714750"/>
          <p14:tracePt t="19403" x="4489450" y="3670300"/>
          <p14:tracePt t="19422" x="4476750" y="3625850"/>
          <p14:tracePt t="19422" x="4464050" y="3581400"/>
          <p14:tracePt t="19436" x="4457700" y="3536950"/>
          <p14:tracePt t="19436" x="4451350" y="3492500"/>
          <p14:tracePt t="19453" x="4445000" y="3448050"/>
          <p14:tracePt t="19453" x="4445000" y="3397250"/>
          <p14:tracePt t="19470" x="4445000" y="3352800"/>
          <p14:tracePt t="19470" x="4451350" y="3308350"/>
          <p14:tracePt t="19486" x="4464050" y="3263900"/>
          <p14:tracePt t="19486" x="4489450" y="3181350"/>
          <p14:tracePt t="19504" x="4508500" y="3143250"/>
          <p14:tracePt t="19504" x="4527550" y="3111500"/>
          <p14:tracePt t="19520" x="4552950" y="3079750"/>
          <p14:tracePt t="19520" x="4572000" y="3048000"/>
          <p14:tracePt t="19537" x="4597400" y="3022600"/>
          <p14:tracePt t="19537" x="4648200" y="2984500"/>
          <p14:tracePt t="19555" x="4673600" y="2965450"/>
          <p14:tracePt t="19555" x="4699000" y="2946400"/>
          <p14:tracePt t="19571" x="4718050" y="2940050"/>
          <p14:tracePt t="19571" x="4737100" y="2933700"/>
          <p14:tracePt t="19587" x="4737100" y="2921000"/>
          <p14:tracePt t="19662" x="4768850" y="2978150"/>
          <p14:tracePt t="19670" x="4800600" y="3028950"/>
          <p14:tracePt t="19674" x="4826000" y="3073400"/>
          <p14:tracePt t="19685" x="4857750" y="3136900"/>
          <p14:tracePt t="19685" x="4883150" y="3200400"/>
          <p14:tracePt t="19685" x="4902200" y="3276600"/>
          <p14:tracePt t="19706" x="4927600" y="3352800"/>
          <p14:tracePt t="19719" x="4965700" y="3441700"/>
          <p14:tracePt t="19719" x="4972050" y="3511550"/>
          <p14:tracePt t="19738" x="4972050" y="3556000"/>
          <p14:tracePt t="19738" x="4965700" y="3600450"/>
          <p14:tracePt t="19754" x="4965700" y="3638550"/>
          <p14:tracePt t="19754" x="4959350" y="3670300"/>
          <p14:tracePt t="19771" x="4953000" y="3702050"/>
          <p14:tracePt t="19771" x="4940300" y="3733800"/>
          <p14:tracePt t="19771" x="4933950" y="3765550"/>
          <p14:tracePt t="19790" x="4921250" y="3790950"/>
          <p14:tracePt t="19790" x="4908550" y="3816350"/>
          <p14:tracePt t="19805" x="4895850" y="3841750"/>
          <p14:tracePt t="19805" x="4883150" y="3860800"/>
          <p14:tracePt t="19821" x="4870450" y="3879850"/>
          <p14:tracePt t="19821" x="4857750" y="3892550"/>
          <p14:tracePt t="19838" x="4845050" y="3905250"/>
          <p14:tracePt t="19838" x="4819650" y="3924300"/>
          <p14:tracePt t="19855" x="4806950" y="3937000"/>
          <p14:tracePt t="19855" x="4800600" y="3943350"/>
          <p14:tracePt t="19872" x="4794250" y="3956050"/>
          <p14:tracePt t="19872" x="4787900" y="3962400"/>
          <p14:tracePt t="19888" x="4781550" y="3975100"/>
          <p14:tracePt t="19888" x="4775200" y="3981450"/>
          <p14:tracePt t="19904" x="4775200" y="3987800"/>
          <p14:tracePt t="19920" x="4768850" y="3994150"/>
          <p14:tracePt t="19938" x="4768850" y="3987800"/>
          <p14:tracePt t="19969" x="4775200" y="3987800"/>
          <p14:tracePt t="19991" x="4781550" y="3981450"/>
          <p14:tracePt t="20006" x="4787900" y="3987800"/>
          <p14:tracePt t="20021" x="4787900" y="4000500"/>
          <p14:tracePt t="20066" x="4781550" y="4006850"/>
          <p14:tracePt t="20094" x="4787900" y="4013200"/>
          <p14:tracePt t="20142" x="4794250" y="4006850"/>
          <p14:tracePt t="20153" x="4800600" y="4000500"/>
          <p14:tracePt t="20178" x="4800600" y="3994150"/>
          <p14:tracePt t="20194" x="4806950" y="4000500"/>
          <p14:tracePt t="20214" x="4806950" y="4006850"/>
          <p14:tracePt t="20238" x="4800600" y="4006850"/>
          <p14:tracePt t="20253" x="4800600" y="4013200"/>
          <p14:tracePt t="20282" x="4806950" y="4019550"/>
          <p14:tracePt t="20382" x="4806950" y="4025900"/>
          <p14:tracePt t="20394" x="4813300" y="4032250"/>
          <p14:tracePt t="20402" x="4819650" y="4038600"/>
          <p14:tracePt t="20418" x="4826000" y="4044950"/>
          <p14:tracePt t="20426" x="4832350" y="4057650"/>
          <p14:tracePt t="20438" x="4845050" y="4057650"/>
          <p14:tracePt t="20438" x="4857750" y="4076700"/>
          <p14:tracePt t="20457" x="4870450" y="4083050"/>
          <p14:tracePt t="20457" x="4883150" y="4095750"/>
          <p14:tracePt t="20473" x="4895850" y="4102100"/>
          <p14:tracePt t="20473" x="4908550" y="4114800"/>
          <p14:tracePt t="20491" x="4921250" y="4127500"/>
          <p14:tracePt t="20491" x="4933950" y="4140200"/>
          <p14:tracePt t="20507" x="4946650" y="4152900"/>
          <p14:tracePt t="20507" x="4978400" y="4178300"/>
          <p14:tracePt t="20524" x="4997450" y="4191000"/>
          <p14:tracePt t="20524" x="5016500" y="4203700"/>
          <p14:tracePt t="20541" x="5041900" y="4216400"/>
          <p14:tracePt t="20541" x="5060950" y="4222750"/>
          <p14:tracePt t="20557" x="5086350" y="4235450"/>
          <p14:tracePt t="20557" x="5130800" y="4248150"/>
          <p14:tracePt t="20576" x="5149850" y="4260850"/>
          <p14:tracePt t="20576" x="5175250" y="4273550"/>
          <p14:tracePt t="20592" x="5194300" y="4279900"/>
          <p14:tracePt t="20592" x="5213350" y="4298950"/>
          <p14:tracePt t="20608" x="5232400" y="4305300"/>
          <p14:tracePt t="20608" x="5251450" y="4318000"/>
          <p14:tracePt t="20623" x="5276850" y="4330700"/>
          <p14:tracePt t="20623" x="5295900" y="4349750"/>
          <p14:tracePt t="20623" x="5314950" y="4362450"/>
          <p14:tracePt t="20643" x="5334000" y="4375150"/>
          <p14:tracePt t="20655" x="5353050" y="4387850"/>
          <p14:tracePt t="20655" x="5391150" y="4406900"/>
          <p14:tracePt t="20674" x="5410200" y="4419600"/>
          <p14:tracePt t="20674" x="5429250" y="4432300"/>
          <p14:tracePt t="20674" x="5448300" y="4438650"/>
          <p14:tracePt t="20694" x="5467350" y="4445000"/>
          <p14:tracePt t="20706" x="5492750" y="4457700"/>
          <p14:tracePt t="20706" x="5511800" y="4464050"/>
          <p14:tracePt t="20706" x="5530850" y="4470400"/>
          <p14:tracePt t="20727" x="5549900" y="4483100"/>
          <p14:tracePt t="20739" x="5568950" y="4495800"/>
          <p14:tracePt t="20739" x="5607050" y="4514850"/>
          <p14:tracePt t="20758" x="5626100" y="4521200"/>
          <p14:tracePt t="20758" x="5638800" y="4533900"/>
          <p14:tracePt t="20774" x="5657850" y="4540250"/>
          <p14:tracePt t="20774" x="5676900" y="4552950"/>
          <p14:tracePt t="20774" x="5695950" y="4559300"/>
          <p14:tracePt t="20794" x="5715000" y="4572000"/>
          <p14:tracePt t="20806" x="5727700" y="4578350"/>
          <p14:tracePt t="20806" x="5759450" y="4597400"/>
          <p14:tracePt t="20824" x="5778500" y="4610100"/>
          <p14:tracePt t="20824" x="5791200" y="4622800"/>
          <p14:tracePt t="20842" x="5803900" y="4629150"/>
          <p14:tracePt t="20842" x="5816600" y="4641850"/>
          <p14:tracePt t="20858" x="5829300" y="4654550"/>
          <p14:tracePt t="20858" x="5854700" y="4673600"/>
          <p14:tracePt t="20875" x="5873750" y="4692650"/>
          <p14:tracePt t="20891" x="5886450" y="4705350"/>
          <p14:tracePt t="20906" x="5905500" y="4718050"/>
          <p14:tracePt t="20923" x="5924550" y="4737100"/>
          <p14:tracePt t="20923" x="5937250" y="4749800"/>
          <p14:tracePt t="20943" x="5924550" y="4768850"/>
          <p14:tracePt t="20959" x="5943600" y="4781550"/>
          <p14:tracePt t="20959" x="5956300" y="4800600"/>
          <p14:tracePt t="20975" x="5975350" y="4806950"/>
          <p14:tracePt t="20975" x="5994400" y="4819650"/>
          <p14:tracePt t="20992" x="6013450" y="4832350"/>
          <p14:tracePt t="20992" x="6026150" y="4838700"/>
          <p14:tracePt t="20992" x="6045200" y="4845050"/>
          <p14:tracePt t="21012" x="6096000" y="4851400"/>
          <p14:tracePt t="21024" x="6108700" y="4864100"/>
          <p14:tracePt t="21024" x="6140450" y="4876800"/>
          <p14:tracePt t="21043" x="6159500" y="4883150"/>
          <p14:tracePt t="21043" x="6172200" y="4889500"/>
          <p14:tracePt t="21059" x="6184900" y="4902200"/>
          <p14:tracePt t="21059" x="6197600" y="4914900"/>
          <p14:tracePt t="21059" x="6210300" y="4921250"/>
          <p14:tracePt t="21079" x="6229350" y="4927600"/>
          <p14:tracePt t="21091" x="6242050" y="4946650"/>
          <p14:tracePt t="21091" x="6261100" y="4959350"/>
          <p14:tracePt t="21091" x="6273800" y="4972050"/>
          <p14:tracePt t="21112" x="6292850" y="4984750"/>
          <p14:tracePt t="21112" x="6311900" y="4997450"/>
          <p14:tracePt t="21126" x="6330950" y="5003800"/>
          <p14:tracePt t="21126" x="6350000" y="5022850"/>
          <p14:tracePt t="21143" x="6369050" y="5035550"/>
          <p14:tracePt t="21143" x="6394450" y="5054600"/>
          <p14:tracePt t="21159" x="6413500" y="5073650"/>
          <p14:tracePt t="21159" x="6464300" y="5111750"/>
          <p14:tracePt t="21176" x="6483350" y="5137150"/>
          <p14:tracePt t="21176" x="6502400" y="5156200"/>
          <p14:tracePt t="21192" x="6527800" y="5181600"/>
          <p14:tracePt t="21192" x="6546850" y="5207000"/>
          <p14:tracePt t="21210" x="6572250" y="5232400"/>
          <p14:tracePt t="21210" x="6597650" y="5251450"/>
          <p14:tracePt t="21226" x="6616700" y="5264150"/>
          <p14:tracePt t="21226" x="6661150" y="5302250"/>
          <p14:tracePt t="21243" x="6680200" y="5314950"/>
          <p14:tracePt t="21243" x="6705600" y="5327650"/>
          <p14:tracePt t="21259" x="6724650" y="5334000"/>
          <p14:tracePt t="21259" x="6743700" y="5340350"/>
          <p14:tracePt t="21276" x="6762750" y="5346700"/>
          <p14:tracePt t="21276" x="6781800" y="5353050"/>
          <p14:tracePt t="21276" x="6794500" y="5359400"/>
          <p14:tracePt t="21295" x="6813550" y="5359400"/>
          <p14:tracePt t="21308" x="6826250" y="5365750"/>
          <p14:tracePt t="21308" x="6851650" y="5372100"/>
          <p14:tracePt t="21327" x="6864350" y="5378450"/>
          <p14:tracePt t="21327" x="6877050" y="5384800"/>
          <p14:tracePt t="21343" x="6889750" y="5391150"/>
          <p14:tracePt t="21343" x="6908800" y="5397500"/>
          <p14:tracePt t="21360" x="6921500" y="5397500"/>
          <p14:tracePt t="21360" x="6940550" y="5403850"/>
          <p14:tracePt t="21360" x="6953250" y="5410200"/>
          <p14:tracePt t="21379" x="6965950" y="5422900"/>
          <p14:tracePt t="21391" x="6978650" y="5422900"/>
          <p14:tracePt t="21391" x="7010400" y="5435600"/>
          <p14:tracePt t="21411" x="7016750" y="5435600"/>
          <p14:tracePt t="21411" x="7029450" y="5448300"/>
          <p14:tracePt t="21426" x="7035800" y="5448300"/>
          <p14:tracePt t="21426" x="7048500" y="5454650"/>
          <p14:tracePt t="21443" x="7054850" y="5461000"/>
          <p14:tracePt t="21443" x="7061200" y="5467350"/>
          <p14:tracePt t="21443" x="7073900" y="5467350"/>
          <p14:tracePt t="21463" x="7080250" y="5473700"/>
          <p14:tracePt t="21463" x="7086600" y="5486400"/>
          <p14:tracePt t="21477" x="7099300" y="5492750"/>
          <p14:tracePt t="21477" x="7105650" y="5499100"/>
          <p14:tracePt t="21494" x="7112000" y="5505450"/>
          <p14:tracePt t="21494" x="7118350" y="5505450"/>
          <p14:tracePt t="21510" x="7118350" y="5518150"/>
          <p14:tracePt t="21510" x="7124700" y="5524500"/>
          <p14:tracePt t="21527" x="7131050" y="5524500"/>
          <p14:tracePt t="21542" x="7137400" y="5530850"/>
          <p14:tracePt t="21626" x="7131050" y="5537200"/>
          <p14:tracePt t="21746" x="7124700" y="5537200"/>
          <p14:tracePt t="21754" x="7118350" y="5543550"/>
          <p14:tracePt t="21774" x="7112000" y="5543550"/>
          <p14:tracePt t="21790" x="7112000" y="5537200"/>
          <p14:tracePt t="21814" x="7105650" y="5537200"/>
          <p14:tracePt t="21834" x="7099300" y="5537200"/>
          <p14:tracePt t="21874" x="7099300" y="5543550"/>
          <p14:tracePt t="21890" x="7092950" y="5537200"/>
          <p14:tracePt t="21902" x="7092950" y="5530850"/>
          <p14:tracePt t="21970" x="7099300" y="5530850"/>
          <p14:tracePt t="22002" x="7105650" y="5524500"/>
          <p14:tracePt t="22030" x="7105650" y="5518150"/>
          <p14:tracePt t="22038" x="7112000" y="5524500"/>
          <p14:tracePt t="22074" x="7112000" y="5530850"/>
          <p14:tracePt t="22098" x="7118350" y="5537200"/>
          <p14:tracePt t="22114" x="7124700" y="5537200"/>
          <p14:tracePt t="22130" x="7131050" y="5537200"/>
          <p14:tracePt t="22135" x="7137400" y="5543550"/>
          <p14:tracePt t="22144" x="7143750" y="5556250"/>
          <p14:tracePt t="22161" x="7150100" y="5562600"/>
          <p14:tracePt t="22161" x="7156450" y="5568950"/>
          <p14:tracePt t="22179" x="7162800" y="5575300"/>
          <p14:tracePt t="22179" x="7175500" y="5588000"/>
          <p14:tracePt t="22196" x="7181850" y="5600700"/>
          <p14:tracePt t="22196" x="7188200" y="5607050"/>
          <p14:tracePt t="22213" x="7194550" y="5613400"/>
          <p14:tracePt t="22213" x="7200900" y="5619750"/>
          <p14:tracePt t="22230" x="7207250" y="5626100"/>
          <p14:tracePt t="22230" x="7213600" y="5632450"/>
          <p14:tracePt t="22246" x="7219950" y="5638800"/>
          <p14:tracePt t="22246" x="7226300" y="5638800"/>
          <p14:tracePt t="22263" x="7232650" y="5645150"/>
          <p14:tracePt t="22278" x="7232650" y="5651500"/>
          <p14:tracePt t="22295" x="7239000" y="5657850"/>
          <p14:tracePt t="22311" x="7239000" y="5664200"/>
          <p14:tracePt t="22311" x="7232650" y="5670550"/>
          <p14:tracePt t="22331" x="7232650" y="5676900"/>
          <p14:tracePt t="22362" x="7226300" y="5670550"/>
          <p14:tracePt t="22422" x="7232650" y="5670550"/>
          <p14:tracePt t="22475" x="7239000" y="5670550"/>
          <p14:tracePt t="22494" x="7245350" y="5670550"/>
          <p14:tracePt t="22526" x="7251700" y="5664200"/>
          <p14:tracePt t="22550" x="7258050" y="5657850"/>
          <p14:tracePt t="22639" x="7264400" y="5657850"/>
          <p14:tracePt t="22730" x="7270750" y="5657850"/>
          <p14:tracePt t="22766" x="7277100" y="5657850"/>
          <p14:tracePt t="22782" x="7277100" y="5664200"/>
          <p14:tracePt t="22795" x="7283450" y="5664200"/>
          <p14:tracePt t="22811" x="7289800" y="5657850"/>
          <p14:tracePt t="22910" x="7296150" y="5664200"/>
          <p14:tracePt t="22946" x="7289800" y="5657850"/>
          <p14:tracePt t="23007" x="7296150" y="5651500"/>
          <p14:tracePt t="23127" x="7302500" y="5645150"/>
          <p14:tracePt t="23142" x="7308850" y="5638800"/>
          <p14:tracePt t="23222" x="7302500" y="5638800"/>
          <p14:tracePt t="23275" x="7302500" y="5632450"/>
          <p14:tracePt t="23306" x="7296150" y="5632450"/>
          <p14:tracePt t="23367" x="7289800" y="5632450"/>
          <p14:tracePt t="23411" x="7289800" y="5638800"/>
          <p14:tracePt t="23434" x="7283450" y="5645150"/>
          <p14:tracePt t="23462" x="7283450" y="5651500"/>
          <p14:tracePt t="23486" x="7277100" y="5651500"/>
          <p14:tracePt t="23530" x="7270750" y="5657850"/>
          <p14:tracePt t="23562" x="7264400" y="5657850"/>
          <p14:tracePt t="23582" x="7264400" y="5664200"/>
          <p14:tracePt t="23607" x="7264400" y="5670550"/>
          <p14:tracePt t="23623" x="7258050" y="5683250"/>
          <p14:tracePt t="23667" x="7251700" y="5676900"/>
          <p14:tracePt t="23691" x="7245350" y="5683250"/>
          <p14:tracePt t="23711" x="7239000" y="5689600"/>
          <p14:tracePt t="23807" x="7232650" y="5689600"/>
          <p14:tracePt t="23831" x="7226300" y="5702300"/>
          <p14:tracePt t="23926" x="7219950" y="5708650"/>
          <p14:tracePt t="23942" x="7213600" y="5708650"/>
          <p14:tracePt t="23959" x="7207250" y="5721350"/>
          <p14:tracePt t="23975" x="7194550" y="5721350"/>
          <p14:tracePt t="24011" x="7181850" y="5759450"/>
          <p14:tracePt t="24063" x="7181850" y="5753100"/>
          <p14:tracePt t="24071" x="7175500" y="5746750"/>
          <p14:tracePt t="24084" x="7169150" y="5740400"/>
          <p14:tracePt t="24084" x="7156450" y="5727700"/>
          <p14:tracePt t="24103" x="7143750" y="5721350"/>
          <p14:tracePt t="24103" x="7137400" y="5708650"/>
          <p14:tracePt t="24120" x="7124700" y="5664200"/>
          <p14:tracePt t="24120" x="7112000" y="5651500"/>
          <p14:tracePt t="24136" x="7099300" y="5645150"/>
          <p14:tracePt t="24136" x="7086600" y="5632450"/>
          <p14:tracePt t="24136" x="7067550" y="5619750"/>
          <p14:tracePt t="24155" x="7048500" y="5600700"/>
          <p14:tracePt t="24155" x="7029450" y="5581650"/>
          <p14:tracePt t="24170" x="7004050" y="5588000"/>
          <p14:tracePt t="24192" x="6978650" y="5556250"/>
          <p14:tracePt t="24201" x="6946900" y="5518150"/>
          <p14:tracePt t="24218" x="6915150" y="5473700"/>
          <p14:tracePt t="24656" x="6184900" y="4768850"/>
          <p14:tracePt t="24661" x="6165850" y="4762500"/>
          <p14:tracePt t="24669" x="6146800" y="4762500"/>
          <p14:tracePt t="24669" x="6115050" y="4756150"/>
          <p14:tracePt t="24688" x="6083300" y="4749800"/>
          <p14:tracePt t="24688" x="6051550" y="4743450"/>
          <p14:tracePt t="24705" x="6013450" y="4737100"/>
          <p14:tracePt t="24705" x="5937250" y="4724400"/>
          <p14:tracePt t="24722" x="5899150" y="4718050"/>
          <p14:tracePt t="24722" x="5867400" y="4711700"/>
          <p14:tracePt t="24739" x="5835650" y="4705350"/>
          <p14:tracePt t="24739" x="5803900" y="4699000"/>
          <p14:tracePt t="24755" x="5772150" y="4692650"/>
          <p14:tracePt t="24755" x="5740400" y="4686300"/>
          <p14:tracePt t="24771" x="5708650" y="4673600"/>
          <p14:tracePt t="24771" x="5664200" y="4654550"/>
          <p14:tracePt t="24789" x="5638800" y="4641850"/>
          <p14:tracePt t="24789" x="5619750" y="4635500"/>
          <p14:tracePt t="24805" x="5600700" y="4622800"/>
          <p14:tracePt t="24805" x="5588000" y="4616450"/>
          <p14:tracePt t="24823" x="5581650" y="4610100"/>
          <p14:tracePt t="24823" x="5575300" y="4603750"/>
          <p14:tracePt t="24840" x="5575300" y="4597400"/>
          <p14:tracePt t="24840" x="5581650" y="4591050"/>
          <p14:tracePt t="24856" x="5588000" y="4584700"/>
          <p14:tracePt t="24856" x="5600700" y="4578350"/>
          <p14:tracePt t="24872" x="5619750" y="4572000"/>
          <p14:tracePt t="24872" x="5632450" y="4565650"/>
          <p14:tracePt t="24889" x="5651500" y="4559300"/>
          <p14:tracePt t="24889" x="5676900" y="4552950"/>
          <p14:tracePt t="24889" x="5695950" y="4540250"/>
          <p14:tracePt t="24908" x="5721350" y="4533900"/>
          <p14:tracePt t="24920" x="5746750" y="4527550"/>
          <p14:tracePt t="24920" x="5797550" y="4521200"/>
          <p14:tracePt t="24940" x="5822950" y="4521200"/>
          <p14:tracePt t="24940" x="5848350" y="4521200"/>
          <p14:tracePt t="24956" x="5873750" y="4527550"/>
          <p14:tracePt t="24956" x="5899150" y="4533900"/>
          <p14:tracePt t="24972" x="5924550" y="4540250"/>
          <p14:tracePt t="24972" x="5949950" y="4552950"/>
          <p14:tracePt t="24972" x="5969000" y="4559300"/>
          <p14:tracePt t="24992" x="5988050" y="4572000"/>
          <p14:tracePt t="25004" x="6000750" y="4584700"/>
          <p14:tracePt t="25004" x="6026150" y="4603750"/>
          <p14:tracePt t="25023" x="6032500" y="4616450"/>
          <p14:tracePt t="25023" x="6038850" y="4629150"/>
          <p14:tracePt t="25039" x="6038850" y="4641850"/>
          <p14:tracePt t="25039" x="6032500" y="4660900"/>
          <p14:tracePt t="25056" x="6026150" y="4673600"/>
          <p14:tracePt t="25056" x="6019800" y="4692650"/>
          <p14:tracePt t="25056" x="6000750" y="4705350"/>
          <p14:tracePt t="25076" x="5988050" y="4724400"/>
          <p14:tracePt t="25076" x="5969000" y="4743450"/>
          <p14:tracePt t="25090" x="5949950" y="4762500"/>
          <p14:tracePt t="25090" x="5930900" y="4781550"/>
          <p14:tracePt t="25106" x="5911850" y="4794250"/>
          <p14:tracePt t="25106" x="5892800" y="4813300"/>
          <p14:tracePt t="25123" x="5873750" y="4826000"/>
          <p14:tracePt t="25123" x="5842000" y="4857750"/>
          <p14:tracePt t="25140" x="5822950" y="4870450"/>
          <p14:tracePt t="25140" x="5810250" y="4883150"/>
          <p14:tracePt t="25156" x="5803900" y="4889500"/>
          <p14:tracePt t="25156" x="5791200" y="4902200"/>
          <p14:tracePt t="25173" x="5784850" y="4908550"/>
          <p14:tracePt t="25173" x="5778500" y="4908550"/>
          <p14:tracePt t="25190" x="5778500" y="4902200"/>
          <p14:tracePt t="25208" x="5784850" y="4895850"/>
          <p14:tracePt t="25208" x="5797550" y="4883150"/>
          <p14:tracePt t="25224" x="5810250" y="4864100"/>
          <p14:tracePt t="25224" x="5829300" y="4838700"/>
          <p14:tracePt t="25240" x="5854700" y="4806950"/>
          <p14:tracePt t="25240" x="5880100" y="4768850"/>
          <p14:tracePt t="25256" x="5918200" y="4718050"/>
          <p14:tracePt t="25256" x="5956300" y="4660900"/>
          <p14:tracePt t="25256" x="6007100" y="4597400"/>
          <p14:tracePt t="25276" x="6064250" y="4521200"/>
          <p14:tracePt t="25288" x="6127750" y="4438650"/>
          <p14:tracePt t="25288" x="6280150" y="4254500"/>
          <p14:tracePt t="25308" x="6362700" y="4152900"/>
          <p14:tracePt t="25308" x="6451600" y="4051300"/>
          <p14:tracePt t="25324" x="6546850" y="3943350"/>
          <p14:tracePt t="25324" x="6648450" y="3829050"/>
          <p14:tracePt t="25324" x="6750050" y="3721100"/>
          <p14:tracePt t="25344" x="6851650" y="3613150"/>
          <p14:tracePt t="25355" x="6965950" y="3505200"/>
          <p14:tracePt t="25355" x="7073900" y="3397250"/>
          <p14:tracePt t="25355" x="7188200" y="3295650"/>
          <p14:tracePt t="25376" x="7296150" y="3194050"/>
          <p14:tracePt t="25376" x="7404100" y="3098800"/>
          <p14:tracePt t="25391" x="7512050" y="3009900"/>
          <p14:tracePt t="25391" x="7607300" y="2914650"/>
          <p14:tracePt t="25656" x="6858000" y="3257550"/>
          <p14:tracePt t="25656" x="6819900" y="3289300"/>
          <p14:tracePt t="25675" x="6775450" y="3327400"/>
          <p14:tracePt t="25675" x="6654800" y="3435350"/>
          <p14:tracePt t="25693" x="6578600" y="3492500"/>
          <p14:tracePt t="25693" x="6508750" y="3549650"/>
          <p14:tracePt t="25708" x="6432550" y="3600450"/>
          <p14:tracePt t="25708" x="6369050" y="3644900"/>
          <p14:tracePt t="25725" x="6299200" y="3689350"/>
          <p14:tracePt t="25725" x="6242050" y="3727450"/>
          <p14:tracePt t="25725" x="6184900" y="3765550"/>
          <p14:tracePt t="25745" x="6134100" y="3790950"/>
          <p14:tracePt t="25757" x="6089650" y="3816350"/>
          <p14:tracePt t="25757" x="6013450" y="3854450"/>
          <p14:tracePt t="25776" x="5981700" y="3867150"/>
          <p14:tracePt t="25776" x="5956300" y="3873500"/>
          <p14:tracePt t="25793" x="5937250" y="3879850"/>
          <p14:tracePt t="25793" x="5918200" y="3879850"/>
          <p14:tracePt t="25809" x="5905500" y="3879850"/>
          <p14:tracePt t="25809" x="5899150" y="3879850"/>
          <p14:tracePt t="25825" x="5899150" y="3867150"/>
          <p14:tracePt t="25844" x="5911850" y="3860800"/>
          <p14:tracePt t="25857" x="5924550" y="3848100"/>
          <p14:tracePt t="25857" x="5975350" y="3829050"/>
          <p14:tracePt t="25875" x="6000750" y="3810000"/>
          <p14:tracePt t="25875" x="6038850" y="3797300"/>
          <p14:tracePt t="25892" x="6070600" y="3778250"/>
          <p14:tracePt t="25892" x="6108700" y="3765550"/>
          <p14:tracePt t="25909" x="6146800" y="3752850"/>
          <p14:tracePt t="25909" x="6216650" y="3733800"/>
          <p14:tracePt t="25925" x="6248400" y="3721100"/>
          <p14:tracePt t="25925" x="6280150" y="3714750"/>
          <p14:tracePt t="25943" x="6299200" y="3714750"/>
          <p14:tracePt t="25943" x="6318250" y="3708400"/>
          <p14:tracePt t="25959" x="6330950" y="3708400"/>
          <p14:tracePt t="25959" x="6343650" y="3714750"/>
          <p14:tracePt t="25976" x="6343650" y="3721100"/>
          <p14:tracePt t="25991" x="6337300" y="3733800"/>
          <p14:tracePt t="25991" x="6330950" y="3733800"/>
          <p14:tracePt t="26009" x="6318250" y="3740150"/>
          <p14:tracePt t="26009" x="6305550" y="3746500"/>
          <p14:tracePt t="26026" x="6292850" y="3752850"/>
          <p14:tracePt t="26026" x="6261100" y="3778250"/>
          <p14:tracePt t="26044" x="6242050" y="3790950"/>
          <p14:tracePt t="26044" x="6229350" y="3803650"/>
          <p14:tracePt t="26060" x="6210300" y="3829050"/>
          <p14:tracePt t="26060" x="6197600" y="3848100"/>
          <p14:tracePt t="26077" x="6184900" y="3867150"/>
          <p14:tracePt t="26077" x="6172200" y="3879850"/>
          <p14:tracePt t="26093" x="6165850" y="3898900"/>
          <p14:tracePt t="26093" x="6159500" y="3917950"/>
          <p14:tracePt t="26093" x="6159500" y="3924300"/>
          <p14:tracePt t="26111" x="6165850" y="3943350"/>
          <p14:tracePt t="26125" x="6178550" y="3943350"/>
          <p14:tracePt t="26125" x="6203950" y="3937000"/>
          <p14:tracePt t="26144" x="6223000" y="3930650"/>
          <p14:tracePt t="26144" x="6242050" y="3911600"/>
          <p14:tracePt t="26161" x="6267450" y="3892550"/>
          <p14:tracePt t="26161" x="6299200" y="3873500"/>
          <p14:tracePt t="26176" x="6337300" y="3848100"/>
          <p14:tracePt t="26176" x="6375400" y="3822700"/>
          <p14:tracePt t="26193" x="6394450" y="3829050"/>
          <p14:tracePt t="26255" x="6489700" y="3810000"/>
          <p14:tracePt t="26263" x="6565900" y="3803650"/>
          <p14:tracePt t="26275" x="6642100" y="3803650"/>
          <p14:tracePt t="26275" x="6775450" y="3841750"/>
          <p14:tracePt t="26294" x="6826250" y="3867150"/>
          <p14:tracePt t="26294" x="6877050" y="3905250"/>
          <p14:tracePt t="26310" x="6940550" y="3917950"/>
          <p14:tracePt t="26310" x="6927850" y="3956050"/>
          <p14:tracePt t="26327" x="6927850" y="4000500"/>
          <p14:tracePt t="26327" x="6915150" y="4076700"/>
          <p14:tracePt t="26344" x="6902450" y="4114800"/>
          <p14:tracePt t="26344" x="6883400" y="4152900"/>
          <p14:tracePt t="26361" x="6864350" y="4191000"/>
          <p14:tracePt t="26361" x="6845300" y="4235450"/>
          <p14:tracePt t="26377" x="6813550" y="4279900"/>
          <p14:tracePt t="26377" x="6781800" y="4324350"/>
          <p14:tracePt t="26394" x="6743700" y="4375150"/>
          <p14:tracePt t="26394" x="6667500" y="4476750"/>
          <p14:tracePt t="26413" x="6623050" y="4527550"/>
          <p14:tracePt t="26413" x="6578600" y="4578350"/>
          <p14:tracePt t="26428" x="6534150" y="4622800"/>
          <p14:tracePt t="26428" x="6489700" y="4667250"/>
          <p14:tracePt t="26444" x="6451600" y="4699000"/>
          <p14:tracePt t="26444" x="6413500" y="4737100"/>
          <p14:tracePt t="26444" x="6381750" y="4762500"/>
          <p14:tracePt t="26464" x="6356350" y="4787900"/>
          <p14:tracePt t="26476" x="6330950" y="4800600"/>
          <p14:tracePt t="26476" x="6292850" y="4826000"/>
          <p14:tracePt t="26497" x="6280150" y="4838700"/>
          <p14:tracePt t="26497" x="6267450" y="4838700"/>
          <p14:tracePt t="26512" x="6254750" y="4838700"/>
          <p14:tracePt t="26512" x="6242050" y="4838700"/>
          <p14:tracePt t="26527" x="6235700" y="4832350"/>
          <p14:tracePt t="26527" x="6223000" y="4826000"/>
          <p14:tracePt t="26545" x="6210300" y="4819650"/>
          <p14:tracePt t="26545" x="6197600" y="4806950"/>
          <p14:tracePt t="26545" x="6184900" y="4787900"/>
          <p14:tracePt t="26564" x="6172200" y="4768850"/>
          <p14:tracePt t="26577" x="6159500" y="4749800"/>
          <p14:tracePt t="26577" x="6127750" y="4705350"/>
          <p14:tracePt t="26595" x="6108700" y="4673600"/>
          <p14:tracePt t="26595" x="6089650" y="4648200"/>
          <p14:tracePt t="26612" x="6064250" y="4622800"/>
          <p14:tracePt t="26612" x="6045200" y="4597400"/>
          <p14:tracePt t="26628" x="6019800" y="4572000"/>
          <p14:tracePt t="26628" x="5969000" y="4514850"/>
          <p14:tracePt t="26645" x="5937250" y="4489450"/>
          <p14:tracePt t="26645" x="5911850" y="4464050"/>
          <p14:tracePt t="26662" x="5886450" y="4438650"/>
          <p14:tracePt t="26662" x="5854700" y="4413250"/>
          <p14:tracePt t="26678" x="5829300" y="4387850"/>
          <p14:tracePt t="26678" x="5803900" y="4362450"/>
          <p14:tracePt t="26695" x="5778500" y="4337050"/>
          <p14:tracePt t="26695" x="5727700" y="4292600"/>
          <p14:tracePt t="26713" x="5708650" y="4267200"/>
          <p14:tracePt t="26713" x="5695950" y="4248150"/>
          <p14:tracePt t="26728" x="5676900" y="4229100"/>
          <p14:tracePt t="26728" x="5670550" y="4216400"/>
          <p14:tracePt t="26745" x="5657850" y="4203700"/>
          <p14:tracePt t="26745" x="5651500" y="4191000"/>
          <p14:tracePt t="26745" x="5645150" y="4184650"/>
          <p14:tracePt t="26764" x="5645150" y="4178300"/>
          <p14:tracePt t="26777" x="5638800" y="4165600"/>
          <p14:tracePt t="26777" x="5638800" y="4159250"/>
          <p14:tracePt t="26796" x="5632450" y="4152900"/>
          <p14:tracePt t="26812" x="5626100" y="4146550"/>
          <p14:tracePt t="26827" x="5626100" y="4140200"/>
          <p14:tracePt t="26844" x="5626100" y="4127500"/>
          <p14:tracePt t="26860" x="5619750" y="4121150"/>
          <p14:tracePt t="26879" x="5613400" y="4108450"/>
          <p14:tracePt t="26879" x="5613400" y="4102100"/>
          <p14:tracePt t="26896" x="5613400" y="4095750"/>
          <p14:tracePt t="26896" x="5607050" y="4083050"/>
          <p14:tracePt t="26913" x="5600700" y="4076700"/>
          <p14:tracePt t="26913" x="5600700" y="4070350"/>
          <p14:tracePt t="26929" x="5594350" y="4057650"/>
          <p14:tracePt t="26929" x="5581650" y="4038600"/>
          <p14:tracePt t="26946" x="5575300" y="4032250"/>
          <p14:tracePt t="26946" x="5568950" y="4025900"/>
          <p14:tracePt t="26963" x="5556250" y="4019550"/>
          <p14:tracePt t="26963" x="5549900" y="4006850"/>
          <p14:tracePt t="26980" x="5543550" y="4000500"/>
          <p14:tracePt t="26980" x="5543550" y="3994150"/>
          <p14:tracePt t="26996" x="5537200" y="3987800"/>
          <p14:tracePt t="26996" x="5530850" y="3975100"/>
          <p14:tracePt t="27013" x="5530850" y="3968750"/>
          <p14:tracePt t="27013" x="5537200" y="3962400"/>
          <p14:tracePt t="27029" x="5537200" y="3956050"/>
          <p14:tracePt t="27029" x="5543550" y="3949700"/>
          <p14:tracePt t="27046" x="5543550" y="3943350"/>
          <p14:tracePt t="27046" x="5549900" y="3937000"/>
          <p14:tracePt t="27064" x="5562600" y="3924300"/>
          <p14:tracePt t="27064" x="5568950" y="3917950"/>
          <p14:tracePt t="27081" x="5581650" y="3911600"/>
          <p14:tracePt t="27081" x="5588000" y="3911600"/>
          <p14:tracePt t="27096" x="5600700" y="3905250"/>
          <p14:tracePt t="27096" x="5607050" y="3898900"/>
          <p14:tracePt t="27113" x="5619750" y="3898900"/>
          <p14:tracePt t="27113" x="5638800" y="3892550"/>
          <p14:tracePt t="27113" x="5657850" y="3886200"/>
          <p14:tracePt t="27132" x="5689600" y="3886200"/>
          <p14:tracePt t="27145" x="5727700" y="3879850"/>
          <p14:tracePt t="27145" x="5829300" y="3879850"/>
          <p14:tracePt t="27164" x="5899150" y="3879850"/>
          <p14:tracePt t="27164" x="5981700" y="3879850"/>
          <p14:tracePt t="27180" x="6070600" y="3879850"/>
          <p14:tracePt t="27180" x="6172200" y="3879850"/>
          <p14:tracePt t="27197" x="6273800" y="3886200"/>
          <p14:tracePt t="27197" x="6381750" y="3886200"/>
          <p14:tracePt t="27197" x="6496050" y="3879850"/>
          <p14:tracePt t="27216" x="6604000" y="3873500"/>
          <p14:tracePt t="27228" x="6711950" y="3867150"/>
          <p14:tracePt t="27228" x="6927850" y="3848100"/>
          <p14:tracePt t="27247" x="7029450" y="3829050"/>
          <p14:tracePt t="27247" x="7131050" y="3810000"/>
          <p14:tracePt t="27264" x="7226300" y="3790950"/>
          <p14:tracePt t="27264" x="7315200" y="3778250"/>
          <p14:tracePt t="27280" x="7397750" y="3752850"/>
          <p14:tracePt t="27280" x="7467600" y="3740150"/>
          <p14:tracePt t="27297" x="7531100" y="3721100"/>
          <p14:tracePt t="27297" x="7632700" y="3695700"/>
          <p14:tracePt t="27314" x="7664450" y="3695700"/>
          <p14:tracePt t="27314" x="7689850" y="3695700"/>
          <p14:tracePt t="27331" x="7708900" y="3702050"/>
          <p14:tracePt t="27331" x="7721600" y="3721100"/>
          <p14:tracePt t="27347" x="7721600" y="3746500"/>
          <p14:tracePt t="27347" x="7708900" y="3816350"/>
          <p14:tracePt t="27365" x="7689850" y="3860800"/>
          <p14:tracePt t="27365" x="7677150" y="3905250"/>
          <p14:tracePt t="27380" x="7651750" y="3962400"/>
          <p14:tracePt t="27380" x="7632700" y="4013200"/>
          <p14:tracePt t="27397" x="7613650" y="4076700"/>
          <p14:tracePt t="27397" x="7594600" y="4133850"/>
          <p14:tracePt t="27414" x="7569200" y="4197350"/>
          <p14:tracePt t="27414" x="7531100" y="4324350"/>
          <p14:tracePt t="27433" x="7505700" y="4406900"/>
          <p14:tracePt t="27433" x="7486650" y="4489450"/>
          <p14:tracePt t="27448" x="7461250" y="4578350"/>
          <p14:tracePt t="27448" x="7429500" y="4667250"/>
          <p14:tracePt t="27464" x="7404100" y="4762500"/>
          <p14:tracePt t="27464" x="7378700" y="4857750"/>
          <p14:tracePt t="27481" x="7346950" y="4946650"/>
          <p14:tracePt t="27481" x="7327900" y="5035550"/>
          <p14:tracePt t="27481" x="7302500" y="5111750"/>
          <p14:tracePt t="27500" x="7283450" y="5181600"/>
          <p14:tracePt t="27513" x="7264400" y="5238750"/>
          <p14:tracePt t="27513" x="7239000" y="5340350"/>
          <p14:tracePt t="27532" x="7226300" y="5378450"/>
          <p14:tracePt t="27532" x="7213600" y="5422900"/>
          <p14:tracePt t="27548" x="7200900" y="5454650"/>
          <p14:tracePt t="27548" x="7188200" y="5486400"/>
          <p14:tracePt t="27565" x="7181850" y="5511800"/>
          <p14:tracePt t="27565" x="7169150" y="5530850"/>
          <p14:tracePt t="27565" x="7162800" y="5549900"/>
          <p14:tracePt t="27585" x="7156450" y="5562600"/>
          <p14:tracePt t="27596" x="7150100" y="5568950"/>
          <p14:tracePt t="27596" x="7143750" y="5581650"/>
          <p14:tracePt t="27615" x="7137400" y="5588000"/>
          <p14:tracePt t="27636" x="7143750" y="5588000"/>
          <p14:tracePt t="27663" x="7150100" y="5594350"/>
          <p14:tracePt t="27687" x="7156450" y="5600700"/>
          <p14:tracePt t="27711" x="7156450" y="5607050"/>
          <p14:tracePt t="27724" x="7156450" y="5613400"/>
          <p14:tracePt t="27732" x="7156450" y="5619750"/>
          <p14:tracePt t="27732" x="7156450" y="5626100"/>
          <p14:tracePt t="27748" x="7156450" y="5632450"/>
          <p14:tracePt t="27748" x="7156450" y="5638800"/>
          <p14:tracePt t="27766" x="7150100" y="5645150"/>
          <p14:tracePt t="27766" x="7150100" y="5651500"/>
          <p14:tracePt t="27766" x="7143750" y="5664200"/>
          <p14:tracePt t="27784" x="7137400" y="5670550"/>
          <p14:tracePt t="27797" x="7131050" y="5670550"/>
          <p14:tracePt t="27797" x="7112000" y="5683250"/>
          <p14:tracePt t="27816" x="7099300" y="5695950"/>
          <p14:tracePt t="27816" x="7080250" y="5702300"/>
          <p14:tracePt t="27833" x="7061200" y="5708650"/>
          <p14:tracePt t="27833" x="7042150" y="5715000"/>
          <p14:tracePt t="27849" x="7023100" y="5721350"/>
          <p14:tracePt t="27849" x="6997700" y="5727700"/>
          <p14:tracePt t="27849" x="6972300" y="5727700"/>
          <p14:tracePt t="27869" x="6953250" y="5734050"/>
          <p14:tracePt t="27881" x="6927850" y="5734050"/>
          <p14:tracePt t="27881" x="6908800" y="5727700"/>
          <p14:tracePt t="27901" x="6870700" y="5708650"/>
          <p14:tracePt t="27901" x="6851650" y="5689600"/>
          <p14:tracePt t="27916" x="6838950" y="5676900"/>
          <p14:tracePt t="27916" x="6832600" y="5651500"/>
          <p14:tracePt t="27932" x="6826250" y="5626100"/>
          <p14:tracePt t="27932" x="6826250" y="5594350"/>
          <p14:tracePt t="27950" x="6832600" y="5562600"/>
          <p14:tracePt t="27950" x="6858000" y="5492750"/>
          <p14:tracePt t="27966" x="6883400" y="5454650"/>
          <p14:tracePt t="27966" x="6908800" y="5422900"/>
          <p14:tracePt t="27983" x="6946900" y="5384800"/>
          <p14:tracePt t="27983" x="6991350" y="5353050"/>
          <p14:tracePt t="28000" x="7035800" y="5321300"/>
          <p14:tracePt t="28000" x="7092950" y="5302250"/>
          <p14:tracePt t="28016" x="7150100" y="5276850"/>
          <p14:tracePt t="28016" x="7270750" y="5245100"/>
          <p14:tracePt t="28033" x="7327900" y="5238750"/>
          <p14:tracePt t="28033" x="7391400" y="5226050"/>
          <p14:tracePt t="28049" x="7448550" y="5226050"/>
          <p14:tracePt t="28049" x="7505700" y="5226050"/>
          <p14:tracePt t="28066" x="7556500" y="5219700"/>
          <p14:tracePt t="28066" x="7651750" y="5226050"/>
          <p14:tracePt t="28085" x="7696200" y="5238750"/>
          <p14:tracePt t="28085" x="7734300" y="5257800"/>
          <p14:tracePt t="28100" x="7772400" y="5283200"/>
          <p14:tracePt t="28100" x="7804150" y="5314950"/>
          <p14:tracePt t="28117" x="7829550" y="5353050"/>
          <p14:tracePt t="28117" x="7854950" y="5397500"/>
          <p14:tracePt t="28133" x="7867650" y="5441950"/>
          <p14:tracePt t="28133" x="7880350" y="5486400"/>
          <p14:tracePt t="28133" x="7880350" y="5530850"/>
          <p14:tracePt t="28153" x="7880350" y="5575300"/>
          <p14:tracePt t="28165" x="7867650" y="5613400"/>
          <p14:tracePt t="28165" x="7829550" y="5676900"/>
          <p14:tracePt t="28184" x="7804150" y="5702300"/>
          <p14:tracePt t="28184" x="7772400" y="5727700"/>
          <p14:tracePt t="28200" x="7734300" y="5746750"/>
          <p14:tracePt t="28200" x="7696200" y="5765800"/>
          <p14:tracePt t="28217" x="7651750" y="5778500"/>
          <p14:tracePt t="28217" x="7607300" y="5791200"/>
          <p14:tracePt t="28217" x="7562850" y="5797550"/>
          <p14:tracePt t="28236" x="7512050" y="5797550"/>
          <p14:tracePt t="28249" x="7461250" y="5797550"/>
          <p14:tracePt t="28249" x="7353300" y="5784850"/>
          <p14:tracePt t="28267" x="7302500" y="5765800"/>
          <p14:tracePt t="28267" x="7245350" y="5746750"/>
          <p14:tracePt t="28284" x="7194550" y="5727700"/>
          <p14:tracePt t="28284" x="7137400" y="5702300"/>
          <p14:tracePt t="28300" x="7086600" y="5664200"/>
          <p14:tracePt t="28300" x="7029450" y="5626100"/>
          <p14:tracePt t="28317" x="6978650" y="5581650"/>
          <p14:tracePt t="28317" x="6883400" y="5473700"/>
          <p14:tracePt t="28334" x="6838950" y="5410200"/>
          <p14:tracePt t="28334" x="6788150" y="5346700"/>
          <p14:tracePt t="28351" x="6743700" y="5276850"/>
          <p14:tracePt t="28351" x="6699250" y="5207000"/>
          <p14:tracePt t="28368" x="6654800" y="5130800"/>
          <p14:tracePt t="28368" x="6572250" y="4978400"/>
          <p14:tracePt t="28384" x="6534150" y="4908550"/>
          <p14:tracePt t="28384" x="6496050" y="4838700"/>
          <p14:tracePt t="28401" x="6464300" y="4768850"/>
          <p14:tracePt t="28401" x="6432550" y="4705350"/>
          <p14:tracePt t="28418" x="6407150" y="4648200"/>
          <p14:tracePt t="28418" x="6381750" y="4591050"/>
          <p14:tracePt t="28418" x="6356350" y="4533900"/>
          <p14:tracePt t="28437" x="6330950" y="4483100"/>
          <p14:tracePt t="28449" x="6299200" y="4432300"/>
          <p14:tracePt t="28449" x="6248400" y="4337050"/>
          <p14:tracePt t="28468" x="6216650" y="4286250"/>
          <p14:tracePt t="28468" x="6191250" y="4248150"/>
          <p14:tracePt t="28485" x="6159500" y="4203700"/>
          <p14:tracePt t="28485" x="6134100" y="4171950"/>
          <p14:tracePt t="28501" x="6102350" y="4140200"/>
          <p14:tracePt t="28501" x="6076950" y="4114800"/>
          <p14:tracePt t="28501" x="6051550" y="4095750"/>
          <p14:tracePt t="28520" x="6026150" y="4070350"/>
          <p14:tracePt t="28533" x="6000750" y="4051300"/>
          <p14:tracePt t="28533" x="5949950" y="4013200"/>
          <p14:tracePt t="28552" x="5924550" y="4000500"/>
          <p14:tracePt t="28552" x="5892800" y="3981450"/>
          <p14:tracePt t="28568" x="5867400" y="3962400"/>
          <p14:tracePt t="28568" x="5842000" y="3949700"/>
          <p14:tracePt t="28568" x="5816600" y="3930650"/>
          <p14:tracePt t="28588" x="5784850" y="3917950"/>
          <p14:tracePt t="28600" x="5759450" y="3905250"/>
          <p14:tracePt t="28600" x="5734050" y="3892550"/>
          <p14:tracePt t="28600" x="5715000" y="3879850"/>
          <p14:tracePt t="28621" x="5695950" y="3867150"/>
          <p14:tracePt t="28621" x="5670550" y="3854450"/>
          <p14:tracePt t="28636" x="5657850" y="3841750"/>
          <p14:tracePt t="28636" x="5638800" y="3829050"/>
          <p14:tracePt t="28652" x="5626100" y="3822700"/>
          <p14:tracePt t="28652" x="5613400" y="3810000"/>
          <p14:tracePt t="28669" x="5600700" y="3803650"/>
          <p14:tracePt t="28669" x="5588000" y="3797300"/>
          <p14:tracePt t="28685" x="5588000" y="3790950"/>
          <p14:tracePt t="28685" x="5594350" y="3784600"/>
          <p14:tracePt t="28702" x="5600700" y="3778250"/>
          <p14:tracePt t="28702" x="5613400" y="3778250"/>
          <p14:tracePt t="28719" x="5632450" y="3765550"/>
          <p14:tracePt t="28719" x="5657850" y="3759200"/>
          <p14:tracePt t="28737" x="5727700" y="3740150"/>
          <p14:tracePt t="28737" x="5772150" y="3727450"/>
          <p14:tracePt t="28752" x="5829300" y="3708400"/>
          <p14:tracePt t="28752" x="5892800" y="3695700"/>
          <p14:tracePt t="28769" x="5962650" y="3683000"/>
          <p14:tracePt t="28769" x="6045200" y="3670300"/>
          <p14:tracePt t="28785" x="6134100" y="3657600"/>
          <p14:tracePt t="28785" x="6235700" y="3644900"/>
          <p14:tracePt t="28785" x="6337300" y="3625850"/>
          <p14:tracePt t="28805" x="6445250" y="3606800"/>
          <p14:tracePt t="28817" x="6559550" y="3587750"/>
          <p14:tracePt t="28817" x="6800850" y="3543300"/>
          <p14:tracePt t="28837" x="6921500" y="3511550"/>
          <p14:tracePt t="28837" x="7048500" y="3486150"/>
          <p14:tracePt t="28853" x="7169150" y="3454400"/>
          <p14:tracePt t="28853" x="7289800" y="3422650"/>
          <p14:tracePt t="28870" x="7404100" y="3390900"/>
          <p14:tracePt t="28870" x="7518400" y="3359150"/>
          <p14:tracePt t="28870" x="7626350" y="3327400"/>
          <p14:tracePt t="28888" x="7734300" y="3302000"/>
          <p14:tracePt t="28901" x="7829550" y="3270250"/>
          <p14:tracePt t="28901" x="8013700" y="3219450"/>
          <p14:tracePt t="28919" x="8102600" y="3200400"/>
          <p14:tracePt t="28919" x="8178800" y="3181350"/>
          <p14:tracePt t="28936" x="8255000" y="3168650"/>
          <p14:tracePt t="28936" x="8324850" y="3155950"/>
          <p14:tracePt t="28953" x="8388350" y="3136900"/>
          <p14:tracePt t="28953" x="8445500" y="3130550"/>
          <p14:tracePt t="28953" x="8496300" y="3117850"/>
          <p14:tracePt t="28972" x="8540750" y="3105150"/>
          <p14:tracePt t="28972" x="8578850" y="3092450"/>
          <p14:tracePt t="28986" x="8616950" y="3086100"/>
          <p14:tracePt t="28986" x="8642350" y="3079750"/>
          <p14:tracePt t="29003" x="8667750" y="3073400"/>
          <p14:tracePt t="29003" x="8680450" y="3073400"/>
          <p14:tracePt t="29020" x="8699500" y="3067050"/>
          <p14:tracePt t="29020" x="8712200" y="3060700"/>
          <p14:tracePt t="29037" x="8718550" y="3067050"/>
          <p14:tracePt t="29052" x="8712200" y="3067050"/>
          <p14:tracePt t="29068" x="8699500" y="3073400"/>
          <p14:tracePt t="29096" x="8693150" y="3073400"/>
          <p14:tracePt t="29112" x="8686800" y="3067050"/>
          <p14:tracePt t="29136" x="8680450" y="3060700"/>
          <p14:tracePt t="29151" x="8680450" y="3054350"/>
          <p14:tracePt t="29180" x="8674100" y="3060700"/>
          <p14:tracePt t="29212" x="8667750" y="3060700"/>
          <p14:tracePt t="29224" x="8661400" y="3060700"/>
          <p14:tracePt t="29240" x="8655050" y="3060700"/>
          <p14:tracePt t="29256" x="8648700" y="3067050"/>
          <p14:tracePt t="29272" x="8636000" y="3073400"/>
          <p14:tracePt t="29284" x="8629650" y="3073400"/>
          <p14:tracePt t="29292" x="8623300" y="3073400"/>
          <p14:tracePt t="29302" x="8610600" y="3079750"/>
          <p14:tracePt t="29302" x="8604250" y="3079750"/>
          <p14:tracePt t="29321" x="8591550" y="3079750"/>
          <p14:tracePt t="29321" x="8572500" y="3092450"/>
          <p14:tracePt t="29338" x="8566150" y="3092450"/>
          <p14:tracePt t="29338" x="8559800" y="3098800"/>
          <p14:tracePt t="29354" x="8553450" y="3098800"/>
          <p14:tracePt t="29354" x="8547100" y="3098800"/>
          <p14:tracePt t="29371" x="8540750" y="3105150"/>
          <p14:tracePt t="29386" x="8534400" y="3105150"/>
          <p14:tracePt t="29403" x="8540750" y="3105150"/>
          <p14:tracePt t="29444" x="8547100" y="3105150"/>
          <p14:tracePt t="29496" x="8540750" y="3105150"/>
          <p14:tracePt t="29556" x="8547100" y="3105150"/>
          <p14:tracePt t="29608" x="8553450" y="3105150"/>
          <p14:tracePt t="29624" x="8559800" y="3105150"/>
          <p14:tracePt t="29640" x="8566150" y="3105150"/>
          <p14:tracePt t="29652" x="8572500" y="3105150"/>
          <p14:tracePt t="29660" x="8578850" y="3105150"/>
          <p14:tracePt t="29670" x="8585200" y="3098800"/>
          <p14:tracePt t="29670" x="8591550" y="3098800"/>
          <p14:tracePt t="29689" x="8597900" y="3092450"/>
          <p14:tracePt t="29689" x="8610600" y="3092450"/>
          <p14:tracePt t="29705" x="8616950" y="3092450"/>
          <p14:tracePt t="29705" x="8623300" y="3092450"/>
          <p14:tracePt t="29722" x="8629650" y="3086100"/>
          <p14:tracePt t="29737" x="8636000" y="3092450"/>
          <p14:tracePt t="29754" x="8648700" y="3086100"/>
          <p14:tracePt t="29754" x="8655050" y="3092450"/>
          <p14:tracePt t="29773" x="8655050" y="3098800"/>
          <p14:tracePt t="29788" x="8655050" y="3105150"/>
          <p14:tracePt t="29812" x="8655050" y="3111500"/>
          <p14:tracePt t="29856" x="8655050" y="3117850"/>
          <p14:tracePt t="29884" x="8642350" y="3130550"/>
          <p14:tracePt t="29916" x="8636000" y="3136900"/>
          <p14:tracePt t="29932" x="8636000" y="3130550"/>
          <p14:tracePt t="29992" x="8636000" y="3136900"/>
          <p14:tracePt t="30072" x="8629650" y="3130550"/>
          <p14:tracePt t="30096" x="8623300" y="3130550"/>
          <p14:tracePt t="30112" x="8616950" y="3124200"/>
          <p14:tracePt t="30124" x="8610600" y="3124200"/>
          <p14:tracePt t="30148" x="8610600" y="3117850"/>
          <p14:tracePt t="30176" x="8604250" y="3117850"/>
          <p14:tracePt t="30200" x="8597900" y="3124200"/>
          <p14:tracePt t="30216" x="8591550" y="3124200"/>
          <p14:tracePt t="30232" x="8585200" y="3124200"/>
          <p14:tracePt t="30239" x="8578850" y="3130550"/>
          <p14:tracePt t="30239" x="8572500" y="3130550"/>
          <p14:tracePt t="30257" x="8566150" y="3136900"/>
          <p14:tracePt t="30272" x="8559800" y="3136900"/>
          <p14:tracePt t="30272" x="8553450" y="3136900"/>
          <p14:tracePt t="30272" x="8547100" y="3136900"/>
          <p14:tracePt t="30294" x="8534400" y="3136900"/>
          <p14:tracePt t="30294" x="8521700" y="3136900"/>
          <p14:tracePt t="30308" x="8515350" y="3136900"/>
          <p14:tracePt t="30308" x="8496300" y="3136900"/>
          <p14:tracePt t="30324" x="8483600" y="3136900"/>
          <p14:tracePt t="30324" x="8458200" y="3143250"/>
          <p14:tracePt t="30341" x="8432800" y="3143250"/>
          <p14:tracePt t="30341" x="8369300" y="3155950"/>
          <p14:tracePt t="30358" x="8324850" y="3162300"/>
          <p14:tracePt t="30358" x="8274050" y="3168650"/>
          <p14:tracePt t="30375" x="8210550" y="3181350"/>
          <p14:tracePt t="30375" x="8147050" y="3187700"/>
          <p14:tracePt t="30391" x="8083550" y="3200400"/>
          <p14:tracePt t="31069" x="5651500" y="4641850"/>
          <p14:tracePt t="31077" x="5626100" y="4654550"/>
          <p14:tracePt t="31077" x="5600700" y="4673600"/>
          <p14:tracePt t="31096" x="5568950" y="4699000"/>
          <p14:tracePt t="31096" x="5530850" y="4724400"/>
          <p14:tracePt t="31111" x="5499100" y="4743450"/>
          <p14:tracePt t="31111" x="5467350" y="4768850"/>
          <p14:tracePt t="31111" x="5435600" y="4787900"/>
          <p14:tracePt t="31130" x="5410200" y="4800600"/>
          <p14:tracePt t="31130" x="5384800" y="4819650"/>
          <p14:tracePt t="31144" x="5359400" y="4826000"/>
          <p14:tracePt t="31144" x="5334000" y="4838700"/>
          <p14:tracePt t="31161" x="5308600" y="4845050"/>
          <p14:tracePt t="31161" x="5276850" y="4851400"/>
          <p14:tracePt t="31177" x="5245100" y="4857750"/>
          <p14:tracePt t="31177" x="5213350" y="4857750"/>
          <p14:tracePt t="31194" x="5175250" y="4857750"/>
          <p14:tracePt t="31194" x="5137150" y="4857750"/>
          <p14:tracePt t="31194" x="5099050" y="4857750"/>
          <p14:tracePt t="31213" x="5060950" y="4851400"/>
          <p14:tracePt t="31226" x="5022850" y="4845050"/>
          <p14:tracePt t="31226" x="4940300" y="4826000"/>
          <p14:tracePt t="31244" x="4889500" y="4813300"/>
          <p14:tracePt t="31244" x="4845050" y="4800600"/>
          <p14:tracePt t="31261" x="4787900" y="4781550"/>
          <p14:tracePt t="31261" x="4737100" y="4762500"/>
          <p14:tracePt t="31278" x="4673600" y="4743450"/>
          <p14:tracePt t="31278" x="4610100" y="4718050"/>
          <p14:tracePt t="31278" x="4546600" y="4692650"/>
          <p14:tracePt t="31297" x="4470400" y="4660900"/>
          <p14:tracePt t="31297" x="4400550" y="4629150"/>
          <p14:tracePt t="31311" x="4324350" y="4603750"/>
          <p14:tracePt t="31311" x="4248150" y="4572000"/>
          <p14:tracePt t="31328" x="4171950" y="4546600"/>
          <p14:tracePt t="31328" x="4095750" y="4521200"/>
          <p14:tracePt t="31345" x="4025900" y="4502150"/>
          <p14:tracePt t="31345" x="3879850" y="4464050"/>
          <p14:tracePt t="31361" x="3810000" y="4445000"/>
          <p14:tracePt t="31361" x="3740150" y="4425950"/>
          <p14:tracePt t="31378" x="3676650" y="4406900"/>
          <p14:tracePt t="31378" x="3613150" y="4387850"/>
          <p14:tracePt t="31395" x="3549650" y="4368800"/>
          <p14:tracePt t="31395" x="3498850" y="4349750"/>
          <p14:tracePt t="31412" x="3448050" y="4330700"/>
          <p14:tracePt t="31412" x="3352800" y="4286250"/>
          <p14:tracePt t="31429" x="3308350" y="4260850"/>
          <p14:tracePt t="31429" x="3270250" y="4235450"/>
          <p14:tracePt t="31445" x="3238500" y="4216400"/>
          <p14:tracePt t="31445" x="3206750" y="4184650"/>
          <p14:tracePt t="31462" x="3181350" y="4159250"/>
          <p14:tracePt t="31462" x="3155950" y="4127500"/>
          <p14:tracePt t="31478" x="3136900" y="4095750"/>
          <p14:tracePt t="31478" x="3130550" y="4057650"/>
          <p14:tracePt t="31478" x="3124200" y="4019550"/>
          <p14:tracePt t="31497" x="3130550" y="3975100"/>
          <p14:tracePt t="31510" x="3143250" y="3924300"/>
          <p14:tracePt t="31510" x="3187700" y="3816350"/>
          <p14:tracePt t="31529" x="3225800" y="3752850"/>
          <p14:tracePt t="31529" x="3270250" y="3689350"/>
          <p14:tracePt t="31546" x="3321050" y="3632200"/>
          <p14:tracePt t="31546" x="3378200" y="3575050"/>
          <p14:tracePt t="31562" x="3441700" y="3517900"/>
          <p14:tracePt t="31562" x="3511550" y="3473450"/>
          <p14:tracePt t="31562" x="3581400" y="3441700"/>
          <p14:tracePt t="31582" x="3651250" y="3416300"/>
          <p14:tracePt t="31594" x="3721100" y="3409950"/>
          <p14:tracePt t="31594" x="3860800" y="3429000"/>
          <p14:tracePt t="31612" x="3924300" y="3460750"/>
          <p14:tracePt t="31612" x="3987800" y="3505200"/>
          <p14:tracePt t="31629" x="4044950" y="3562350"/>
          <p14:tracePt t="31629" x="4095750" y="3625850"/>
          <p14:tracePt t="31645" x="4140200" y="3695700"/>
          <p14:tracePt t="31645" x="4203700" y="3841750"/>
          <p14:tracePt t="31662" x="4222750" y="3911600"/>
          <p14:tracePt t="31662" x="4235450" y="3975100"/>
          <p14:tracePt t="31679" x="4235450" y="4038600"/>
          <p14:tracePt t="31679" x="4222750" y="4089400"/>
          <p14:tracePt t="31696" x="4210050" y="4133850"/>
          <p14:tracePt t="31696" x="4184650" y="4178300"/>
          <p14:tracePt t="31712" x="4159250" y="4210050"/>
          <p14:tracePt t="31712" x="4095750" y="4267200"/>
          <p14:tracePt t="31730" x="4064000" y="4286250"/>
          <p14:tracePt t="31730" x="4025900" y="4305300"/>
          <p14:tracePt t="31746" x="3994150" y="4318000"/>
          <p14:tracePt t="31746" x="3968750" y="4324350"/>
          <p14:tracePt t="31763" x="3943350" y="4330700"/>
          <p14:tracePt t="31763" x="3924300" y="4337050"/>
          <p14:tracePt t="31763" x="3905250" y="4337050"/>
          <p14:tracePt t="31782" x="3898900" y="4330700"/>
          <p14:tracePt t="31794" x="3892550" y="4324350"/>
          <p14:tracePt t="31794" x="3905250" y="4305300"/>
          <p14:tracePt t="31813" x="3917950" y="4292600"/>
          <p14:tracePt t="31813" x="3937000" y="4286250"/>
          <p14:tracePt t="31830" x="3962400" y="4273550"/>
          <p14:tracePt t="31830" x="4000500" y="4267200"/>
          <p14:tracePt t="31846" x="4044950" y="4260850"/>
          <p14:tracePt t="31846" x="4095750" y="4254500"/>
          <p14:tracePt t="31846" x="4152900" y="4254500"/>
          <p14:tracePt t="31865" x="4222750" y="4260850"/>
          <p14:tracePt t="31878" x="4292600" y="4267200"/>
          <p14:tracePt t="31878" x="4464050" y="4298950"/>
          <p14:tracePt t="31897" x="4559300" y="4324350"/>
          <p14:tracePt t="31897" x="4654550" y="4349750"/>
          <p14:tracePt t="31913" x="4749800" y="4381500"/>
          <p14:tracePt t="31913" x="4851400" y="4413250"/>
          <p14:tracePt t="31930" x="4953000" y="4451350"/>
          <p14:tracePt t="31930" x="5054600" y="4476750"/>
          <p14:tracePt t="31930" x="5156200" y="4508500"/>
          <p14:tracePt t="31949" x="5251450" y="4540250"/>
          <p14:tracePt t="31949" x="5346700" y="4565650"/>
          <p14:tracePt t="31963" x="5441950" y="4591050"/>
          <p14:tracePt t="31963" x="5530850" y="4616450"/>
          <p14:tracePt t="31980" x="5613400" y="4641850"/>
          <p14:tracePt t="31980" x="5689600" y="4660900"/>
          <p14:tracePt t="31997" x="5765800" y="4686300"/>
          <p14:tracePt t="31997" x="5899150" y="4730750"/>
          <p14:tracePt t="32014" x="5956300" y="4756150"/>
          <p14:tracePt t="32014" x="6007100" y="4775200"/>
          <p14:tracePt t="32030" x="6051550" y="4794250"/>
          <p14:tracePt t="32030" x="6089650" y="4813300"/>
          <p14:tracePt t="32047" x="6121400" y="4838700"/>
          <p14:tracePt t="32047" x="6153150" y="4857750"/>
          <p14:tracePt t="32064" x="6172200" y="4876800"/>
          <p14:tracePt t="32064" x="6191250" y="4908550"/>
          <p14:tracePt t="32082" x="6197600" y="4927600"/>
          <p14:tracePt t="32082" x="6197600" y="4940300"/>
          <p14:tracePt t="32098" x="6184900" y="4959350"/>
          <p14:tracePt t="32098" x="6178550" y="4972050"/>
          <p14:tracePt t="32114" x="6165850" y="4984750"/>
          <p14:tracePt t="32114" x="6146800" y="4997450"/>
          <p14:tracePt t="32114" x="6134100" y="5010150"/>
          <p14:tracePt t="32133" x="6115050" y="5029200"/>
          <p14:tracePt t="32145" x="6096000" y="5035550"/>
          <p14:tracePt t="32145" x="6076950" y="5048250"/>
          <p14:tracePt t="32165" x="6032500" y="5067300"/>
          <p14:tracePt t="32165" x="6013450" y="5073650"/>
          <p14:tracePt t="32181" x="5994400" y="5080000"/>
          <p14:tracePt t="32181" x="5981700" y="5080000"/>
          <p14:tracePt t="32197" x="5962650" y="5086350"/>
          <p14:tracePt t="32197" x="5943600" y="5086350"/>
          <p14:tracePt t="32214" x="5930900" y="5092700"/>
          <p14:tracePt t="32214" x="5911850" y="5092700"/>
          <p14:tracePt t="32214" x="5899150" y="5092700"/>
          <p14:tracePt t="32233" x="5886450" y="5092700"/>
          <p14:tracePt t="32246" x="5873750" y="5092700"/>
          <p14:tracePt t="32246" x="5861050" y="5086350"/>
          <p14:tracePt t="32264" x="5854700" y="5086350"/>
          <p14:tracePt t="32280" x="5848350" y="5080000"/>
          <p14:tracePt t="32296" x="5854700" y="5073650"/>
          <p14:tracePt t="32296" x="5861050" y="5067300"/>
          <p14:tracePt t="32314" x="5867400" y="5060950"/>
          <p14:tracePt t="32329" x="5873750" y="5054600"/>
          <p14:tracePt t="32346" x="5867400" y="5054600"/>
          <p14:tracePt t="32396" x="5861050" y="5060950"/>
          <p14:tracePt t="32412" x="5854700" y="5060950"/>
          <p14:tracePt t="32421" x="5848350" y="5060950"/>
          <p14:tracePt t="32430" x="5848350" y="5067300"/>
          <p14:tracePt t="32430" x="5835650" y="5067300"/>
          <p14:tracePt t="32449" x="5829300" y="5067300"/>
          <p14:tracePt t="32449" x="5816600" y="5073650"/>
          <p14:tracePt t="32466" x="5810250" y="5073650"/>
          <p14:tracePt t="32466" x="5803900" y="5073650"/>
          <p14:tracePt t="32482" x="5797550" y="5073650"/>
          <p14:tracePt t="32482" x="5791200" y="5080000"/>
          <p14:tracePt t="32482" x="5778500" y="5080000"/>
          <p14:tracePt t="32502" x="5772150" y="5080000"/>
          <p14:tracePt t="32513" x="5765800" y="5080000"/>
          <p14:tracePt t="32513" x="5746750" y="5080000"/>
          <p14:tracePt t="32533" x="5740400" y="5080000"/>
          <p14:tracePt t="32533" x="5734050" y="5080000"/>
          <p14:tracePt t="32550" x="5727700" y="5080000"/>
          <p14:tracePt t="32550" x="5721350" y="5080000"/>
          <p14:tracePt t="32566" x="5715000" y="5073650"/>
          <p14:tracePt t="32566" x="5708650" y="5073650"/>
          <p14:tracePt t="32566" x="5702300" y="5067300"/>
          <p14:tracePt t="32586" x="5695950" y="5067300"/>
          <p14:tracePt t="32597" x="5689600" y="5060950"/>
          <p14:tracePt t="32597" x="5683250" y="5060950"/>
          <p14:tracePt t="32616" x="5676900" y="5054600"/>
          <p14:tracePt t="32616" x="5670550" y="5054600"/>
          <p14:tracePt t="32633" x="5664200" y="5054600"/>
          <p14:tracePt t="32633" x="5664200" y="5048250"/>
          <p14:tracePt t="32649" x="5657850" y="5048250"/>
          <p14:tracePt t="32649" x="5651500" y="5041900"/>
          <p14:tracePt t="32666" x="5645150" y="5041900"/>
          <p14:tracePt t="32666" x="5638800" y="5029200"/>
          <p14:tracePt t="32682" x="5632450" y="5029200"/>
          <p14:tracePt t="32682" x="5626100" y="5022850"/>
          <p14:tracePt t="32699" x="5619750" y="5022850"/>
          <p14:tracePt t="32699" x="5613400" y="5016500"/>
          <p14:tracePt t="32716" x="5600700" y="5010150"/>
          <p14:tracePt t="32733" x="5594350" y="5010150"/>
          <p14:tracePt t="32749" x="5594350" y="5003800"/>
          <p14:tracePt t="32773" x="5594350" y="4997450"/>
          <p14:tracePt t="32789" x="5600700" y="4991100"/>
          <p14:tracePt t="32801" x="5607050" y="4984750"/>
          <p14:tracePt t="32814" x="5613400" y="4978400"/>
          <p14:tracePt t="32814" x="5632450" y="4965700"/>
          <p14:tracePt t="32833" x="5645150" y="4953000"/>
          <p14:tracePt t="32833" x="5657850" y="4940300"/>
          <p14:tracePt t="32849" x="5670550" y="4927600"/>
          <p14:tracePt t="32849" x="5689600" y="4908550"/>
          <p14:tracePt t="32866" x="5708650" y="4889500"/>
          <p14:tracePt t="32866" x="5727700" y="4870450"/>
          <p14:tracePt t="32866" x="5746750" y="4851400"/>
          <p14:tracePt t="32886" x="5772150" y="4832350"/>
          <p14:tracePt t="32898" x="5791200" y="4806950"/>
          <p14:tracePt t="32898" x="5842000" y="4756150"/>
          <p14:tracePt t="32917" x="5861050" y="4737100"/>
          <p14:tracePt t="32917" x="5886450" y="4711700"/>
          <p14:tracePt t="32933" x="5911850" y="4686300"/>
          <p14:tracePt t="32933" x="5937250" y="4654550"/>
          <p14:tracePt t="32950" x="5956300" y="4629150"/>
          <p14:tracePt t="32950" x="5981700" y="4603750"/>
          <p14:tracePt t="32950" x="6000750" y="4578350"/>
          <p14:tracePt t="32969" x="6026150" y="4552950"/>
          <p14:tracePt t="32969" x="6045200" y="4527550"/>
          <p14:tracePt t="32983" x="6070600" y="4502150"/>
          <p14:tracePt t="32983" x="6096000" y="4476750"/>
          <p14:tracePt t="33000" x="6115050" y="4451350"/>
          <p14:tracePt t="33000" x="6140450" y="4419600"/>
          <p14:tracePt t="33017" x="6165850" y="4387850"/>
          <p14:tracePt t="33017" x="6229350" y="4305300"/>
          <p14:tracePt t="33034" x="6261100" y="4260850"/>
          <p14:tracePt t="33034" x="6299200" y="4210050"/>
          <p14:tracePt t="33050" x="6337300" y="4159250"/>
          <p14:tracePt t="33050" x="6381750" y="4102100"/>
          <p14:tracePt t="33067" x="6432550" y="4038600"/>
          <p14:tracePt t="33067" x="6477000" y="3975100"/>
          <p14:tracePt t="33085" x="6534150" y="3911600"/>
          <p14:tracePt t="33085" x="6654800" y="3765550"/>
          <p14:tracePt t="33101" x="6711950" y="3695700"/>
          <p14:tracePt t="33101" x="6775450" y="3619500"/>
          <p14:tracePt t="33118" x="6845300" y="3543300"/>
          <p14:tracePt t="33118" x="6915150" y="3467100"/>
          <p14:tracePt t="33134" x="6991350" y="3397250"/>
          <p14:tracePt t="33134" x="7061200" y="3321050"/>
          <p14:tracePt t="33151" x="7137400" y="3257550"/>
          <p14:tracePt t="33151" x="7207250" y="3194050"/>
          <p14:tracePt t="33151" x="7277100" y="3130550"/>
          <p14:tracePt t="33169" x="7346950" y="3073400"/>
          <p14:tracePt t="33182" x="7410450" y="3009900"/>
          <p14:tracePt t="34310" x="7461250" y="3524250"/>
          <p14:tracePt t="34310" x="7442200" y="3549650"/>
          <p14:tracePt t="34322" x="7423150" y="3581400"/>
          <p14:tracePt t="34322" x="7391400" y="3613150"/>
          <p14:tracePt t="34338" x="7359650" y="3651250"/>
          <p14:tracePt t="34338" x="7321550" y="3695700"/>
          <p14:tracePt t="34355" x="7283450" y="3740150"/>
          <p14:tracePt t="34355" x="7245350" y="3784600"/>
          <p14:tracePt t="34371" x="7200900" y="3829050"/>
          <p14:tracePt t="34371" x="7118350" y="3911600"/>
          <p14:tracePt t="34390" x="7073900" y="3949700"/>
          <p14:tracePt t="34390" x="7029450" y="3987800"/>
          <p14:tracePt t="34406" x="6978650" y="4032250"/>
          <p14:tracePt t="34406" x="6927850" y="4064000"/>
          <p14:tracePt t="34422" x="6877050" y="4102100"/>
          <p14:tracePt t="34422" x="6826250" y="4133850"/>
          <p14:tracePt t="34438" x="6781800" y="4165600"/>
          <p14:tracePt t="34438" x="6731000" y="4197350"/>
          <p14:tracePt t="34438" x="6686550" y="4222750"/>
          <p14:tracePt t="34458" x="6635750" y="4248150"/>
          <p14:tracePt t="34470" x="6591300" y="4273550"/>
          <p14:tracePt t="34470" x="6502400" y="4324350"/>
          <p14:tracePt t="34490" x="6457950" y="4356100"/>
          <p14:tracePt t="34490" x="6413500" y="4381500"/>
          <p14:tracePt t="34506" x="6369050" y="4406900"/>
          <p14:tracePt t="34506" x="6324600" y="4432300"/>
          <p14:tracePt t="34522" x="6286500" y="4457700"/>
          <p14:tracePt t="34522" x="6248400" y="4483100"/>
          <p14:tracePt t="34539" x="6210300" y="4502150"/>
          <p14:tracePt t="34539" x="6172200" y="4521200"/>
          <p14:tracePt t="34539" x="6140450" y="4540250"/>
          <p14:tracePt t="34558" x="6115050" y="4559300"/>
          <p14:tracePt t="34558" x="6083300" y="4572000"/>
          <p14:tracePt t="34573" x="6057900" y="4591050"/>
          <p14:tracePt t="34573" x="6032500" y="4603750"/>
          <p14:tracePt t="34591" x="6007100" y="4616450"/>
          <p14:tracePt t="34591" x="5988050" y="4635500"/>
          <p14:tracePt t="34606" x="5969000" y="4648200"/>
          <p14:tracePt t="34606" x="5930900" y="4679950"/>
          <p14:tracePt t="34623" x="5911850" y="4692650"/>
          <p14:tracePt t="34623" x="5899150" y="4711700"/>
          <p14:tracePt t="34640" x="5886450" y="4724400"/>
          <p14:tracePt t="34640" x="5873750" y="4737100"/>
          <p14:tracePt t="34656" x="5861050" y="4743450"/>
          <p14:tracePt t="34656" x="5854700" y="4756150"/>
          <p14:tracePt t="34673" x="5842000" y="4768850"/>
          <p14:tracePt t="34673" x="5829300" y="4781550"/>
          <p14:tracePt t="34691" x="5822950" y="4787900"/>
          <p14:tracePt t="34691" x="5816600" y="4794250"/>
          <p14:tracePt t="34707" x="5810250" y="4800600"/>
          <p14:tracePt t="34707" x="5803900" y="4806950"/>
          <p14:tracePt t="34723" x="5797550" y="4813300"/>
          <p14:tracePt t="34723" x="5791200" y="4819650"/>
          <p14:tracePt t="34739" x="5784850" y="4819650"/>
          <p14:tracePt t="34755" x="5778500" y="4826000"/>
          <p14:tracePt t="34755" x="5772150" y="4832350"/>
          <p14:tracePt t="34773" x="5759450" y="4838700"/>
          <p14:tracePt t="34789" x="5759450" y="4845050"/>
          <p14:tracePt t="34789" x="5753100" y="4851400"/>
          <p14:tracePt t="34807" x="5746750" y="4851400"/>
          <p14:tracePt t="34807" x="5740400" y="4857750"/>
          <p14:tracePt t="34807" x="5734050" y="4864100"/>
          <p14:tracePt t="34826" x="5721350" y="4864100"/>
          <p14:tracePt t="34838" x="5715000" y="4870450"/>
          <p14:tracePt t="34838" x="5708650" y="4876800"/>
          <p14:tracePt t="34858" x="5695950" y="4883150"/>
          <p14:tracePt t="34858" x="5695950" y="4889500"/>
          <p14:tracePt t="34874" x="5689600" y="4895850"/>
          <p14:tracePt t="34888" x="5683250" y="4902200"/>
          <p14:tracePt t="34905" x="5695950" y="4902200"/>
          <p14:tracePt t="34929" x="5708650" y="4902200"/>
          <p14:tracePt t="34945" x="5715000" y="4895850"/>
          <p14:tracePt t="34955" x="5734050" y="4883150"/>
          <p14:tracePt t="34955" x="5753100" y="4870450"/>
          <p14:tracePt t="34974" x="5778500" y="4851400"/>
          <p14:tracePt t="34974" x="5854700" y="4787900"/>
          <p14:tracePt t="34991" x="5905500" y="4749800"/>
          <p14:tracePt t="34991" x="5962650" y="4699000"/>
          <p14:tracePt t="35007" x="6038850" y="4641850"/>
          <p14:tracePt t="35007" x="6115050" y="4578350"/>
          <p14:tracePt t="35024" x="6203950" y="4502150"/>
          <p14:tracePt t="35024" x="6400800" y="4356100"/>
          <p14:tracePt t="35043" x="6508750" y="4273550"/>
          <p14:tracePt t="35043" x="6610350" y="4191000"/>
          <p14:tracePt t="35058" x="6718300" y="4102100"/>
          <p14:tracePt t="35058" x="6826250" y="4013200"/>
          <p14:tracePt t="35074" x="6934200" y="3917950"/>
          <p14:tracePt t="35074" x="7048500" y="3822700"/>
          <p14:tracePt t="35091" x="7162800" y="3721100"/>
          <p14:tracePt t="35091" x="7270750" y="3632200"/>
          <p14:tracePt t="35091" x="7378700" y="3536950"/>
          <p14:tracePt t="35110" x="7486650" y="3441700"/>
          <p14:tracePt t="35122" x="7594600" y="3359150"/>
          <p14:tracePt t="35122" x="7785100" y="3206750"/>
          <p14:tracePt t="35142" x="7874000" y="3143250"/>
          <p14:tracePt t="35142" x="7950200" y="3079750"/>
          <p14:tracePt t="35158" x="8020050" y="3022600"/>
          <p14:tracePt t="35158" x="8083550" y="2971800"/>
          <p14:tracePt t="35174" x="8115300" y="2959100"/>
          <p14:tracePt t="35229" x="8166100" y="2914650"/>
          <p14:tracePt t="35237" x="8210550" y="2876550"/>
          <p14:tracePt t="35245" x="8248650" y="2851150"/>
          <p14:tracePt t="35256" x="8274050" y="2832100"/>
          <p14:tracePt t="35256" x="8293100" y="2819400"/>
          <p14:tracePt t="35275" x="8305800" y="2806700"/>
          <p14:tracePt t="35275" x="8324850" y="2768600"/>
          <p14:tracePt t="35291" x="8318500" y="2774950"/>
          <p14:tracePt t="35291" x="8305800" y="2781300"/>
          <p14:tracePt t="35309" x="8293100" y="2787650"/>
          <p14:tracePt t="35309" x="8280400" y="2787650"/>
          <p14:tracePt t="35325" x="8267700" y="2794000"/>
          <p14:tracePt t="35325" x="8248650" y="2800350"/>
          <p14:tracePt t="35343" x="8242300" y="2806700"/>
          <p14:tracePt t="35343" x="8229600" y="2813050"/>
          <p14:tracePt t="35358" x="8216900" y="2819400"/>
          <p14:tracePt t="35358" x="8204200" y="2825750"/>
          <p14:tracePt t="35375" x="8197850" y="2825750"/>
          <p14:tracePt t="35375" x="8185150" y="2832100"/>
          <p14:tracePt t="35392" x="8172450" y="2838450"/>
          <p14:tracePt t="35392" x="8153400" y="2844800"/>
          <p14:tracePt t="35411" x="8147050" y="2851150"/>
          <p14:tracePt t="35411" x="8140700" y="2851150"/>
          <p14:tracePt t="35426" x="8134350" y="2851150"/>
          <p14:tracePt t="35441" x="8128000" y="2857500"/>
          <p14:tracePt t="35441" x="8115300" y="2857500"/>
          <p14:tracePt t="35441" x="8115300" y="2851150"/>
          <p14:tracePt t="35462" x="8108950" y="2851150"/>
          <p14:tracePt t="35474" x="8102600" y="2851150"/>
          <p14:tracePt t="35474" x="8096250" y="2844800"/>
          <p14:tracePt t="35474" x="8089900" y="2844800"/>
          <p14:tracePt t="35495" x="8083550" y="2838450"/>
          <p14:tracePt t="35507" x="8077200" y="2838450"/>
          <p14:tracePt t="35507" x="8064500" y="2838450"/>
          <p14:tracePt t="35526" x="8058150" y="2832100"/>
          <p14:tracePt t="35541" x="8051800" y="2825750"/>
          <p14:tracePt t="35557" x="8051800" y="2819400"/>
          <p14:tracePt t="35557" x="8051800" y="2813050"/>
          <p14:tracePt t="35578" x="8058150" y="2813050"/>
          <p14:tracePt t="35597" x="8058150" y="2806700"/>
          <p14:tracePt t="35608" x="8064500" y="2800350"/>
          <p14:tracePt t="35624" x="8070850" y="2794000"/>
          <p14:tracePt t="35624" x="8077200" y="2794000"/>
          <p14:tracePt t="35643" x="8077200" y="2787650"/>
          <p14:tracePt t="35643" x="8089900" y="2787650"/>
          <p14:tracePt t="35659" x="8096250" y="2781300"/>
          <p14:tracePt t="35675" x="8102600" y="2774950"/>
          <p14:tracePt t="35691" x="8108950" y="2774950"/>
          <p14:tracePt t="35691" x="8115300" y="2774950"/>
          <p14:tracePt t="35710" x="8121650" y="2768600"/>
          <p14:tracePt t="35741" x="8121650" y="2762250"/>
          <p14:tracePt t="35749" x="8128000" y="2755900"/>
          <p14:tracePt t="35769" x="8121650" y="2755900"/>
          <p14:tracePt t="40319" x="8445500" y="2736850"/>
          <p14:tracePt t="40343" x="8451850" y="2724150"/>
          <p14:tracePt t="40347" x="8458200" y="2711450"/>
          <p14:tracePt t="40357" x="8464550" y="2698750"/>
          <p14:tracePt t="40357" x="8470900" y="2686050"/>
          <p14:tracePt t="40376" x="8477250" y="2667000"/>
          <p14:tracePt t="40376" x="8483600" y="2647950"/>
          <p14:tracePt t="40376" x="8496300" y="2622550"/>
          <p14:tracePt t="40396" x="8496300" y="2603500"/>
          <p14:tracePt t="40396" x="8502650" y="2590800"/>
          <p14:tracePt t="40410" x="8509000" y="2578100"/>
          <p14:tracePt t="40410" x="8515350" y="2565400"/>
          <p14:tracePt t="40426" x="8521700" y="2552700"/>
          <p14:tracePt t="40426" x="8528050" y="2540000"/>
          <p14:tracePt t="40443" x="8534400" y="2527300"/>
          <p14:tracePt t="40443" x="8540750" y="2514600"/>
          <p14:tracePt t="40460" x="8547100" y="2508250"/>
          <p14:tracePt t="40460" x="8566150" y="2476500"/>
          <p14:tracePt t="40477" x="8572500" y="2470150"/>
          <p14:tracePt t="40477" x="8585200" y="2457450"/>
          <p14:tracePt t="40493" x="8591550" y="2438400"/>
          <p14:tracePt t="40493" x="8597900" y="2432050"/>
          <p14:tracePt t="40510" x="8604250" y="2419350"/>
          <p14:tracePt t="40510" x="8623300" y="2400300"/>
          <p14:tracePt t="40527" x="8629650" y="2393950"/>
          <p14:tracePt t="40527" x="8636000" y="2381250"/>
          <p14:tracePt t="40543" x="8642350" y="2381250"/>
          <p14:tracePt t="40558" x="8648700" y="2374900"/>
          <p14:tracePt t="40577" x="8636000" y="2374900"/>
          <p14:tracePt t="40592" x="8623300" y="2381250"/>
          <p14:tracePt t="40592" x="8604250" y="2393950"/>
          <p14:tracePt t="40611" x="8547100" y="2432050"/>
          <p14:tracePt t="40611" x="8502650" y="2463800"/>
          <p14:tracePt t="40628" x="8451850" y="2508250"/>
          <p14:tracePt t="40628" x="8388350" y="2559050"/>
          <p14:tracePt t="40644" x="8318500" y="2622550"/>
          <p14:tracePt t="40644" x="8242300" y="2692400"/>
          <p14:tracePt t="40660" x="8153400" y="2768600"/>
          <p14:tracePt t="40660" x="8064500" y="2851150"/>
          <p14:tracePt t="40660" x="7969250" y="2940050"/>
          <p14:tracePt t="40679" x="7861300" y="3035300"/>
          <p14:tracePt t="40692" x="7753350" y="3136900"/>
          <p14:tracePt t="40692" x="7524750" y="3384550"/>
          <p14:tracePt t="40710" x="7404100" y="3517900"/>
          <p14:tracePt t="40710" x="7283450" y="3663950"/>
          <p14:tracePt t="40727" x="7162800" y="3816350"/>
          <p14:tracePt t="40727" x="7035800" y="3968750"/>
          <p14:tracePt t="40744" x="6921500" y="4114800"/>
          <p14:tracePt t="40744" x="6807200" y="4254500"/>
          <p14:tracePt t="40744" x="6692900" y="4381500"/>
          <p14:tracePt t="40763" x="6591300" y="4495800"/>
          <p14:tracePt t="40763" x="6496050" y="4597400"/>
          <p14:tracePt t="40777" x="6413500" y="4679950"/>
          <p14:tracePt t="40777" x="6330950" y="4756150"/>
          <p14:tracePt t="40795" x="6254750" y="4826000"/>
          <p14:tracePt t="40795" x="6191250" y="4883150"/>
          <p14:tracePt t="40811" x="6127750" y="4933950"/>
          <p14:tracePt t="40811" x="6026150" y="5016500"/>
          <p14:tracePt t="40828" x="5981700" y="5041900"/>
          <p14:tracePt t="40828" x="5943600" y="5067300"/>
          <p14:tracePt t="40845" x="5905500" y="5086350"/>
          <p14:tracePt t="40845" x="5873750" y="5099050"/>
          <p14:tracePt t="40861" x="5848350" y="5105400"/>
          <p14:tracePt t="40861" x="5822950" y="5105400"/>
          <p14:tracePt t="40878" x="5810250" y="5099050"/>
          <p14:tracePt t="40878" x="5784850" y="5073650"/>
          <p14:tracePt t="40896" x="5784850" y="5054600"/>
          <p14:tracePt t="40896" x="5784850" y="5029200"/>
          <p14:tracePt t="40912" x="5791200" y="5003800"/>
          <p14:tracePt t="40912" x="5797550" y="4965700"/>
          <p14:tracePt t="40928" x="5810250" y="4933950"/>
          <p14:tracePt t="40928" x="5822950" y="4895850"/>
          <p14:tracePt t="40928" x="5835650" y="4851400"/>
          <p14:tracePt t="40948" x="5854700" y="4806950"/>
          <p14:tracePt t="40959" x="5867400" y="4762500"/>
          <p14:tracePt t="40959" x="5892800" y="4654550"/>
          <p14:tracePt t="40980" x="5905500" y="4603750"/>
          <p14:tracePt t="40980" x="5918200" y="4546600"/>
          <p14:tracePt t="40996" x="5924550" y="4489450"/>
          <p14:tracePt t="40996" x="5924550" y="4438650"/>
          <p14:tracePt t="41012" x="5924550" y="4381500"/>
          <p14:tracePt t="41012" x="5918200" y="4324350"/>
          <p14:tracePt t="41028" x="5905500" y="4267200"/>
          <p14:tracePt t="41028" x="5886450" y="4203700"/>
          <p14:tracePt t="41028" x="5861050" y="4146550"/>
          <p14:tracePt t="41048" x="5835650" y="4089400"/>
          <p14:tracePt t="41060" x="5803900" y="4025900"/>
          <p14:tracePt t="41060" x="5746750" y="3917950"/>
          <p14:tracePt t="41079" x="5715000" y="3867150"/>
          <p14:tracePt t="41079" x="5683250" y="3822700"/>
          <p14:tracePt t="41096" x="5657850" y="3790950"/>
          <p14:tracePt t="41096" x="5632450" y="3759200"/>
          <p14:tracePt t="41112" x="5607050" y="3733800"/>
          <p14:tracePt t="41112" x="5588000" y="3721100"/>
          <p14:tracePt t="41128" x="5575300" y="3702050"/>
          <p14:tracePt t="41128" x="5575300" y="3676650"/>
          <p14:tracePt t="41146" x="5581650" y="3663950"/>
          <p14:tracePt t="41146" x="5588000" y="3644900"/>
          <p14:tracePt t="41162" x="5613400" y="3632200"/>
          <p14:tracePt t="41162" x="5638800" y="3613150"/>
          <p14:tracePt t="41179" x="5670550" y="3600450"/>
          <p14:tracePt t="41179" x="5772150" y="3562350"/>
          <p14:tracePt t="41196" x="5835650" y="3549650"/>
          <p14:tracePt t="41196" x="5911850" y="3530600"/>
          <p14:tracePt t="41212" x="6000750" y="3517900"/>
          <p14:tracePt t="41212" x="6102350" y="3498850"/>
          <p14:tracePt t="41229" x="6210300" y="3486150"/>
          <p14:tracePt t="41229" x="6445250" y="3460750"/>
          <p14:tracePt t="41248" x="6572250" y="3441700"/>
          <p14:tracePt t="41261" x="6705600" y="3429000"/>
          <p14:tracePt t="41261" x="6991350" y="3390900"/>
          <p14:tracePt t="41280" x="7131050" y="3371850"/>
          <p14:tracePt t="41280" x="7270750" y="3352800"/>
          <p14:tracePt t="41296" x="7404100" y="3333750"/>
          <p14:tracePt t="41296" x="7537450" y="3308350"/>
          <p14:tracePt t="41296" x="7664450" y="3289300"/>
          <p14:tracePt t="41315" x="7785100" y="3263900"/>
          <p14:tracePt t="41328" x="7880350" y="3244850"/>
          <p14:tracePt t="41328" x="8083550" y="3200400"/>
          <p14:tracePt t="41348" x="8166100" y="3181350"/>
          <p14:tracePt t="41348" x="8248650" y="3162300"/>
          <p14:tracePt t="41364" x="8312150" y="3143250"/>
          <p14:tracePt t="41364" x="8375650" y="3130550"/>
          <p14:tracePt t="41379" x="8426450" y="3111500"/>
          <p14:tracePt t="41379" x="8464550" y="3105150"/>
          <p14:tracePt t="41379" x="8502650" y="3092450"/>
          <p14:tracePt t="41399" x="8534400" y="3086100"/>
          <p14:tracePt t="41411" x="8559800" y="3079750"/>
          <p14:tracePt t="41411" x="8585200" y="3073400"/>
          <p14:tracePt t="41429" x="8572500" y="3073400"/>
          <p14:tracePt t="41459" x="8559800" y="3079750"/>
          <p14:tracePt t="41467" x="8547100" y="3079750"/>
          <p14:tracePt t="41478" x="8528050" y="3086100"/>
          <p14:tracePt t="41478" x="8489950" y="3098800"/>
          <p14:tracePt t="41497" x="8464550" y="3105150"/>
          <p14:tracePt t="41497" x="8445500" y="3105150"/>
          <p14:tracePt t="41513" x="8426450" y="3105150"/>
          <p14:tracePt t="41513" x="8407400" y="3111500"/>
          <p14:tracePt t="41530" x="8388350" y="3111500"/>
          <p14:tracePt t="41530" x="8350250" y="3117850"/>
          <p14:tracePt t="41548" x="8337550" y="3124200"/>
          <p14:tracePt t="41548" x="8324850" y="3124200"/>
          <p14:tracePt t="41564" x="8312150" y="3130550"/>
          <p14:tracePt t="41564" x="8299450" y="3130550"/>
          <p14:tracePt t="41582" x="8286750" y="3136900"/>
          <p14:tracePt t="41582" x="8280400" y="3136900"/>
          <p14:tracePt t="41597" x="8267700" y="3136900"/>
          <p14:tracePt t="41597" x="8261350" y="3136900"/>
          <p14:tracePt t="41597" x="8255000" y="3136900"/>
          <p14:tracePt t="41616" x="8242300" y="3136900"/>
          <p14:tracePt t="41628" x="8235950" y="3136900"/>
          <p14:tracePt t="41628" x="8216900" y="3136900"/>
          <p14:tracePt t="41647" x="8210550" y="3136900"/>
          <p14:tracePt t="41647" x="8204200" y="3136900"/>
          <p14:tracePt t="41664" x="8197850" y="3136900"/>
          <p14:tracePt t="41664" x="8191500" y="3136900"/>
          <p14:tracePt t="41681" x="8185150" y="3136900"/>
          <p14:tracePt t="41696" x="8178800" y="3136900"/>
          <p14:tracePt t="41712" x="8172450" y="3130550"/>
          <p14:tracePt t="41712" x="8159750" y="3130550"/>
          <p14:tracePt t="41731" x="8153400" y="3130550"/>
          <p14:tracePt t="41746" x="8147050" y="3124200"/>
          <p14:tracePt t="41763" x="8140700" y="3124200"/>
          <p14:tracePt t="41779" x="8134350" y="3124200"/>
          <p14:tracePt t="41779" x="8128000" y="3124200"/>
          <p14:tracePt t="41798" x="8121650" y="3124200"/>
          <p14:tracePt t="41812" x="8115300" y="3124200"/>
          <p14:tracePt t="41829" x="8108950" y="3130550"/>
          <p14:tracePt t="41855" x="8108950" y="3136900"/>
          <p14:tracePt t="41903" x="8108950" y="3143250"/>
          <p14:tracePt t="41939" x="8115300" y="3143250"/>
          <p14:tracePt t="41975" x="8121650" y="3136900"/>
          <p14:tracePt t="41990" x="8121650" y="3130550"/>
          <p14:tracePt t="42015" x="8115300" y="3130550"/>
          <p14:tracePt t="42043" x="8108950" y="3136900"/>
          <p14:tracePt t="42059" x="8102600" y="3130550"/>
          <p14:tracePt t="42068" x="8102600" y="3136900"/>
          <p14:tracePt t="42080" x="8096250" y="3136900"/>
          <p14:tracePt t="42080" x="8083550" y="3136900"/>
          <p14:tracePt t="42099" x="8077200" y="3130550"/>
          <p14:tracePt t="42113" x="8070850" y="3130550"/>
          <p14:tracePt t="42130" x="8064500" y="3130550"/>
          <p14:tracePt t="42147" x="8058150" y="3136900"/>
          <p14:tracePt t="42179" x="8058150" y="3130550"/>
          <p14:tracePt t="42263" x="8051800" y="3136900"/>
          <p14:tracePt t="42275" x="8045450" y="3143250"/>
          <p14:tracePt t="42307" x="8039100" y="3143250"/>
          <p14:tracePt t="42323" x="8039100" y="3149600"/>
          <p14:tracePt t="42367" x="8045450" y="3149600"/>
          <p14:tracePt t="43047" x="7296150" y="5353050"/>
          <p14:tracePt t="43056" x="7289800" y="5372100"/>
          <p14:tracePt t="43067" x="7277100" y="5391150"/>
          <p14:tracePt t="43067" x="7264400" y="5410200"/>
          <p14:tracePt t="43067" x="7258050" y="5435600"/>
          <p14:tracePt t="43067" x="7245350" y="5461000"/>
          <p14:tracePt t="43091" x="7232650" y="5480050"/>
          <p14:tracePt t="43100" x="7219950" y="5499100"/>
          <p14:tracePt t="43100" x="7207250" y="5518150"/>
          <p14:tracePt t="43119" x="7200900" y="5530850"/>
          <p14:tracePt t="43119" x="7194550" y="5537200"/>
          <p14:tracePt t="43135" x="7188200" y="5549900"/>
          <p14:tracePt t="43135" x="7169150" y="5575300"/>
          <p14:tracePt t="43152" x="7156450" y="5588000"/>
          <p14:tracePt t="43152" x="7143750" y="5600700"/>
          <p14:tracePt t="43169" x="7131050" y="5613400"/>
          <p14:tracePt t="43169" x="7118350" y="5626100"/>
          <p14:tracePt t="43186" x="7105650" y="5632450"/>
          <p14:tracePt t="43186" x="7092950" y="5638800"/>
          <p14:tracePt t="43202" x="7080250" y="5645150"/>
          <p14:tracePt t="43202" x="7054850" y="5645150"/>
          <p14:tracePt t="43219" x="7048500" y="5645150"/>
          <p14:tracePt t="43219" x="7035800" y="5645150"/>
          <p14:tracePt t="43236" x="7029450" y="5645150"/>
          <p14:tracePt t="43236" x="7023100" y="5638800"/>
          <p14:tracePt t="43253" x="7016750" y="5638800"/>
          <p14:tracePt t="43253" x="7010400" y="5632450"/>
          <p14:tracePt t="43253" x="7004050" y="5619750"/>
          <p14:tracePt t="43272" x="6991350" y="5613400"/>
          <p14:tracePt t="43284" x="6985000" y="5600700"/>
          <p14:tracePt t="43284" x="6972300" y="5588000"/>
          <p14:tracePt t="43304" x="6946900" y="5556250"/>
          <p14:tracePt t="43304" x="6934200" y="5530850"/>
          <p14:tracePt t="43320" x="6908800" y="5505450"/>
          <p14:tracePt t="43320" x="6883400" y="5480050"/>
          <p14:tracePt t="43336" x="6851650" y="5448300"/>
          <p14:tracePt t="43336" x="6813550" y="5410200"/>
          <p14:tracePt t="43353" x="6762750" y="5372100"/>
          <p14:tracePt t="43353" x="6705600" y="5327650"/>
          <p14:tracePt t="43353" x="6642100" y="5276850"/>
          <p14:tracePt t="43372" x="6578600" y="5232400"/>
          <p14:tracePt t="43385" x="6502400" y="5175250"/>
          <p14:tracePt t="43385" x="6337300" y="5054600"/>
          <p14:tracePt t="43403" x="6248400" y="4984750"/>
          <p14:tracePt t="43403" x="6159500" y="4914900"/>
          <p14:tracePt t="43420" x="6064250" y="4838700"/>
          <p14:tracePt t="43420" x="5975350" y="4762500"/>
          <p14:tracePt t="43436" x="5880100" y="4679950"/>
          <p14:tracePt t="43436" x="5689600" y="4514850"/>
          <p14:tracePt t="43453" x="5594350" y="4432300"/>
          <p14:tracePt t="43453" x="5505450" y="4356100"/>
          <p14:tracePt t="43470" x="5410200" y="4279900"/>
          <p14:tracePt t="43470" x="5327650" y="4210050"/>
          <p14:tracePt t="43487" x="5251450" y="4146550"/>
          <p14:tracePt t="43487" x="5175250" y="4095750"/>
          <p14:tracePt t="43504" x="5111750" y="4051300"/>
          <p14:tracePt t="43504" x="4997450" y="3975100"/>
          <p14:tracePt t="43521" x="4953000" y="3949700"/>
          <p14:tracePt t="43521" x="4921250" y="3917950"/>
          <p14:tracePt t="43537" x="4883150" y="3892550"/>
          <p14:tracePt t="43537" x="4857750" y="3873500"/>
          <p14:tracePt t="43553" x="4838700" y="3854450"/>
          <p14:tracePt t="43553" x="4819650" y="3835400"/>
          <p14:tracePt t="43553" x="4806950" y="3822700"/>
          <p14:tracePt t="43573" x="4794250" y="3810000"/>
          <p14:tracePt t="43573" x="4787900" y="3797300"/>
          <p14:tracePt t="43588" x="4781550" y="3790950"/>
          <p14:tracePt t="43602" x="4787900" y="3790950"/>
          <p14:tracePt t="43619" x="4794250" y="3784600"/>
          <p14:tracePt t="43619" x="4800600" y="3784600"/>
          <p14:tracePt t="43619" x="4806950" y="3784600"/>
          <p14:tracePt t="43639" x="4813300" y="3784600"/>
          <p14:tracePt t="43652" x="4826000" y="3784600"/>
          <p14:tracePt t="43652" x="4845050" y="3784600"/>
          <p14:tracePt t="43673" x="4851400" y="3784600"/>
          <p14:tracePt t="43673" x="4864100" y="3784600"/>
          <p14:tracePt t="43688" x="4870450" y="3784600"/>
          <p14:tracePt t="43688" x="4876800" y="3790950"/>
          <p14:tracePt t="43704" x="4883150" y="3797300"/>
          <p14:tracePt t="43704" x="4889500" y="3803650"/>
          <p14:tracePt t="43720" x="4895850" y="3803650"/>
          <p14:tracePt t="43720" x="4902200" y="3816350"/>
          <p14:tracePt t="43720" x="4908550" y="3822700"/>
          <p14:tracePt t="43740" x="4914900" y="3829050"/>
          <p14:tracePt t="43752" x="4914900" y="3835400"/>
          <p14:tracePt t="43770" x="4921250" y="3841750"/>
          <p14:tracePt t="43770" x="4921250" y="3848100"/>
          <p14:tracePt t="43788" x="4921250" y="3854450"/>
          <p14:tracePt t="43803" x="4927600" y="3860800"/>
          <p14:tracePt t="43827" x="4933950" y="3854450"/>
          <p14:tracePt t="43867" x="4933950" y="3848100"/>
          <p14:tracePt t="43887" x="4933950" y="3841750"/>
          <p14:tracePt t="43911" x="4933950" y="3835400"/>
          <p14:tracePt t="43919" x="4933950" y="3829050"/>
          <p14:tracePt t="43939" x="4940300" y="3822700"/>
          <p14:tracePt t="43955" x="4940300" y="3816350"/>
          <p14:tracePt t="43963" x="4940300" y="3810000"/>
          <p14:tracePt t="43979" x="4940300" y="3803650"/>
          <p14:tracePt t="43987" x="4940300" y="3790950"/>
          <p14:tracePt t="43987" x="4946650" y="3784600"/>
          <p14:tracePt t="44005" x="4946650" y="3778250"/>
          <p14:tracePt t="44020" x="4953000" y="3771900"/>
          <p14:tracePt t="44020" x="4953000" y="3759200"/>
          <p14:tracePt t="44039" x="4953000" y="3746500"/>
          <p14:tracePt t="44075" x="4946650" y="3740150"/>
          <p14:tracePt t="44099" x="4946650" y="3733800"/>
          <p14:tracePt t="44111" x="4953000" y="3727450"/>
          <p14:tracePt t="44127" x="4953000" y="3721100"/>
          <p14:tracePt t="44143" x="4965700" y="3721100"/>
          <p14:tracePt t="44159" x="4972050" y="3721100"/>
          <p14:tracePt t="44171" x="4978400" y="3721100"/>
          <p14:tracePt t="44203" x="4984750" y="3727450"/>
          <p14:tracePt t="44219" x="4984750" y="3733800"/>
          <p14:tracePt t="44231" x="4991100" y="3746500"/>
          <p14:tracePt t="44247" x="4984750" y="3752850"/>
          <p14:tracePt t="44263" x="4978400" y="3759200"/>
          <p14:tracePt t="44291" x="4972050" y="3759200"/>
          <p14:tracePt t="44307" x="4965700" y="3765550"/>
          <p14:tracePt t="44323" x="4959350" y="3765550"/>
          <p14:tracePt t="44339" x="4953000" y="3771900"/>
          <p14:tracePt t="44360" x="4946650" y="3778250"/>
          <p14:tracePt t="44391" x="4933950" y="3778250"/>
          <p14:tracePt t="44427" x="4927600" y="3778250"/>
          <p14:tracePt t="44443" x="4921250" y="3784600"/>
          <p14:tracePt t="44452" x="4914900" y="3784600"/>
          <p14:tracePt t="44467" x="4908550" y="3790950"/>
          <p14:tracePt t="44472" x="4902200" y="3790950"/>
          <p14:tracePt t="44472" x="4895850" y="3790950"/>
          <p14:tracePt t="44490" x="4895850" y="3797300"/>
          <p14:tracePt t="44490" x="4889500" y="3797300"/>
          <p14:tracePt t="44507" x="4883150" y="3797300"/>
          <p14:tracePt t="44507" x="4876800" y="3803650"/>
          <p14:tracePt t="44524" x="4870450" y="3803650"/>
          <p14:tracePt t="44524" x="4857750" y="3810000"/>
          <p14:tracePt t="44540" x="4851400" y="3816350"/>
          <p14:tracePt t="44540" x="4845050" y="3816350"/>
          <p14:tracePt t="44557" x="4838700" y="3816350"/>
          <p14:tracePt t="44557" x="4826000" y="3822700"/>
          <p14:tracePt t="44574" x="4819650" y="3822700"/>
          <p14:tracePt t="44589" x="4813300" y="3822700"/>
          <p14:tracePt t="44606" x="4806950" y="3822700"/>
          <p14:tracePt t="44623" x="4800600" y="3816350"/>
          <p14:tracePt t="44647" x="4794250" y="3822700"/>
          <p14:tracePt t="44683" x="4787900" y="3816350"/>
          <p14:tracePt t="44711" x="4787900" y="3822700"/>
          <p14:tracePt t="44767" x="4794250" y="3829050"/>
          <p14:tracePt t="44796" x="4800600" y="3829050"/>
          <p14:tracePt t="44827" x="4794250" y="3829050"/>
          <p14:tracePt t="44863" x="4794250" y="3841750"/>
          <p14:tracePt t="44923" x="4787900" y="3841750"/>
          <p14:tracePt t="44939" x="4775200" y="3841750"/>
          <p14:tracePt t="44960" x="4768850" y="3848100"/>
          <p14:tracePt t="45008" x="4768850" y="3854450"/>
          <p14:tracePt t="45028" x="4768850" y="3860800"/>
          <p14:tracePt t="45036" x="4768850" y="3867150"/>
          <p14:tracePt t="45052" x="4762500" y="3873500"/>
          <p14:tracePt t="45068" x="4756150" y="3879850"/>
          <p14:tracePt t="45080" x="4749800" y="3879850"/>
          <p14:tracePt t="45103" x="4756150" y="3879850"/>
          <p14:tracePt t="45155" x="4762500" y="3873500"/>
          <p14:tracePt t="45171" x="4762500" y="3867150"/>
          <p14:tracePt t="45200" x="4768850" y="3860800"/>
          <p14:tracePt t="45207" x="4768850" y="3848100"/>
          <p14:tracePt t="45223" x="4775200" y="3848100"/>
          <p14:tracePt t="45255" x="4781550" y="3854450"/>
          <p14:tracePt t="45268" x="4781550" y="3848100"/>
          <p14:tracePt t="45291" x="4781550" y="3841750"/>
          <p14:tracePt t="45307" x="4787900" y="3835400"/>
          <p14:tracePt t="45312" x="4787900" y="3841750"/>
          <p14:tracePt t="45372" x="4781550" y="3841750"/>
          <p14:tracePt t="45427" x="4781550" y="3829050"/>
          <p14:tracePt t="45464" x="4787900" y="3822700"/>
          <p14:tracePt t="45491" x="4787900" y="3816350"/>
          <p14:tracePt t="45507" x="4794250" y="3810000"/>
          <p14:tracePt t="45531" x="4800600" y="3810000"/>
          <p14:tracePt t="45551" x="4794250" y="3816350"/>
          <p14:tracePt t="45607" x="4794250" y="3810000"/>
          <p14:tracePt t="45612" x="4787900" y="3803650"/>
          <p14:tracePt t="45644" x="4787900" y="3797300"/>
          <p14:tracePt t="45652" x="4794250" y="3790950"/>
          <p14:tracePt t="45668" x="4794250" y="3784600"/>
          <p14:tracePt t="45728" x="4794250" y="3778250"/>
          <p14:tracePt t="45739" x="4794250" y="3771900"/>
          <p14:tracePt t="45755" x="4800600" y="3771900"/>
          <p14:tracePt t="45816" x="4806950" y="3765550"/>
          <p14:tracePt t="45852" x="4806950" y="3759200"/>
          <p14:tracePt t="45859" x="4806950" y="3752850"/>
          <p14:tracePt t="45868" x="4806950" y="3746500"/>
          <p14:tracePt t="45884" x="4813300" y="3740150"/>
          <p14:tracePt t="45893" x="4819650" y="3733800"/>
          <p14:tracePt t="45920" x="4826000" y="3727450"/>
          <p14:tracePt t="45944" x="4832350" y="3721100"/>
          <p14:tracePt t="46012" x="4832350" y="3714750"/>
          <p14:tracePt t="46039" x="4838700" y="3721100"/>
          <p14:tracePt t="46064" x="4832350" y="3721100"/>
          <p14:tracePt t="46092" x="4826000" y="3721100"/>
          <p14:tracePt t="46108" x="4819650" y="3721100"/>
          <p14:tracePt t="46123" x="4819650" y="3727450"/>
          <p14:tracePt t="46140" x="4813300" y="3733800"/>
          <p14:tracePt t="46159" x="4813300" y="3740150"/>
          <p14:tracePt t="46207" x="4813300" y="3733800"/>
          <p14:tracePt t="46227" x="4813300" y="3727450"/>
          <p14:tracePt t="46252" x="4819650" y="3740150"/>
          <p14:tracePt t="46288" x="4819650" y="3746500"/>
          <p14:tracePt t="46312" x="4813300" y="3746500"/>
          <p14:tracePt t="46348" x="4806950" y="3752850"/>
          <p14:tracePt t="54252" x="4800600" y="3949700"/>
          <p14:tracePt t="54363" x="4787900" y="3949700"/>
          <p14:tracePt t="54368" x="4775200" y="3949700"/>
          <p14:tracePt t="54373" x="4762500" y="3956050"/>
          <p14:tracePt t="54373" x="4718050" y="3956050"/>
          <p14:tracePt t="54391" x="4705350" y="3956050"/>
          <p14:tracePt t="54391" x="4692650" y="3956050"/>
          <p14:tracePt t="54408" x="4686300" y="3956050"/>
          <p14:tracePt t="54408" x="4673600" y="3956050"/>
          <p14:tracePt t="54425" x="4660900" y="3949700"/>
          <p14:tracePt t="54425" x="4654550" y="3949700"/>
          <p14:tracePt t="54425" x="4641850" y="3949700"/>
          <p14:tracePt t="54444" x="4635500" y="3949700"/>
          <p14:tracePt t="54456" x="4629150" y="3949700"/>
          <p14:tracePt t="54456" x="4622800" y="3949700"/>
          <p14:tracePt t="54476" x="4616450" y="3943350"/>
          <p14:tracePt t="54490" x="4610100" y="3937000"/>
          <p14:tracePt t="54507" x="4603750" y="3930650"/>
          <p14:tracePt t="54524" x="4597400" y="3924300"/>
          <p14:tracePt t="54540" x="4591050" y="3917950"/>
          <p14:tracePt t="54564" x="4584700" y="3911600"/>
          <p14:tracePt t="54587" x="4578350" y="3911600"/>
          <p14:tracePt t="54600" x="4572000" y="3911600"/>
          <p14:tracePt t="54616" x="4565650" y="3911600"/>
          <p14:tracePt t="54631" x="4559300" y="3911600"/>
          <p14:tracePt t="54640" x="4552950" y="3911600"/>
          <p14:tracePt t="54640" x="4546600" y="3917950"/>
          <p14:tracePt t="54661" x="4533900" y="3917950"/>
          <p14:tracePt t="54661" x="4527550" y="3917950"/>
          <p14:tracePt t="54676" x="4521200" y="3917950"/>
          <p14:tracePt t="54676" x="4521200" y="3911600"/>
          <p14:tracePt t="54692" x="4514850" y="3905250"/>
          <p14:tracePt t="54707" x="4514850" y="3898900"/>
          <p14:tracePt t="54724" x="4508500" y="3892550"/>
          <p14:tracePt t="54741" x="4508500" y="3886200"/>
          <p14:tracePt t="54784" x="4502150" y="3892550"/>
          <p14:tracePt t="54872" x="4502150" y="3905250"/>
          <p14:tracePt t="54888" x="4495800" y="3905250"/>
          <p14:tracePt t="54900" x="4489450" y="3905250"/>
          <p14:tracePt t="54940" x="4495800" y="3911600"/>
          <p14:tracePt t="54976" x="4502150" y="3905250"/>
          <p14:tracePt t="55000" x="4508500" y="3905250"/>
          <p14:tracePt t="55016" x="4514850" y="3905250"/>
          <p14:tracePt t="55028" x="4521200" y="3898900"/>
          <p14:tracePt t="55080" x="4527550" y="3892550"/>
          <p14:tracePt t="55096" x="4533900" y="3892550"/>
          <p14:tracePt t="55112" x="4540250" y="3886200"/>
          <p14:tracePt t="55136" x="4546600" y="3879850"/>
          <p14:tracePt t="55148" x="4552950" y="3873500"/>
          <p14:tracePt t="55164" x="4559300" y="3879850"/>
          <p14:tracePt t="55187" x="4565650" y="3879850"/>
          <p14:tracePt t="55224" x="4572000" y="3873500"/>
          <p14:tracePt t="55267" x="4572000" y="3867150"/>
          <p14:tracePt t="55284" x="4572000" y="3873500"/>
          <p14:tracePt t="55336" x="4565650" y="3873500"/>
          <p14:tracePt t="55352" x="4559300" y="3879850"/>
          <p14:tracePt t="55368" x="4552950" y="3892550"/>
          <p14:tracePt t="55403" x="4546600" y="3892550"/>
          <p14:tracePt t="55440" x="4546600" y="3905250"/>
          <p14:tracePt t="55472" x="4546600" y="3911600"/>
          <p14:tracePt t="55523" x="4552950" y="3905250"/>
          <p14:tracePt t="55547" x="4546600" y="3911600"/>
          <p14:tracePt t="55608" x="4540250" y="3917950"/>
          <p14:tracePt t="55620" x="4533900" y="3924300"/>
          <p14:tracePt t="55643" x="4527550" y="3930650"/>
          <p14:tracePt t="55651" x="4514850" y="3930650"/>
          <p14:tracePt t="55668" x="4508500" y="3937000"/>
          <p14:tracePt t="55681" x="4502150" y="3937000"/>
          <p14:tracePt t="55696" x="4495800" y="3937000"/>
          <p14:tracePt t="55780" x="4489450" y="3937000"/>
          <p14:tracePt t="55804" x="4489450" y="3930650"/>
          <p14:tracePt t="55816" x="4495800" y="3930650"/>
          <p14:tracePt t="55839" x="4495800" y="3937000"/>
          <p14:tracePt t="55876" x="4489450" y="3943350"/>
          <p14:tracePt t="55892" x="4483100" y="3949700"/>
          <p14:tracePt t="55900" x="4476750" y="3956050"/>
          <p14:tracePt t="55911" x="4470400" y="3956050"/>
          <p14:tracePt t="55911" x="4464050" y="3968750"/>
          <p14:tracePt t="55930" x="4457700" y="3968750"/>
          <p14:tracePt t="55945" x="4451350" y="3968750"/>
          <p14:tracePt t="55962" x="4445000" y="3968750"/>
          <p14:tracePt t="55979" x="4438650" y="3968750"/>
          <p14:tracePt t="71771" x="4438650" y="42926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986" name="Picture 10"/>
          <p:cNvPicPr>
            <a:picLocks noChangeAspect="1" noChangeArrowheads="1"/>
          </p:cNvPicPr>
          <p:nvPr/>
        </p:nvPicPr>
        <p:blipFill>
          <a:blip r:embed="rId6" cstate="print"/>
          <a:srcRect/>
          <a:stretch>
            <a:fillRect/>
          </a:stretch>
        </p:blipFill>
        <p:spPr bwMode="auto">
          <a:xfrm>
            <a:off x="5300634" y="1743060"/>
            <a:ext cx="3519488" cy="3646488"/>
          </a:xfrm>
          <a:prstGeom prst="rect">
            <a:avLst/>
          </a:prstGeom>
          <a:solidFill>
            <a:srgbClr val="FFFFFF"/>
          </a:solidFill>
          <a:ln w="38100">
            <a:noFill/>
            <a:miter lim="800000"/>
            <a:headEnd/>
            <a:tailEnd/>
          </a:ln>
          <a:effectLst/>
        </p:spPr>
      </p:pic>
      <p:sp>
        <p:nvSpPr>
          <p:cNvPr id="382978" name="Rectangle 2"/>
          <p:cNvSpPr>
            <a:spLocks noGrp="1" noChangeArrowheads="1"/>
          </p:cNvSpPr>
          <p:nvPr>
            <p:ph type="title"/>
          </p:nvPr>
        </p:nvSpPr>
        <p:spPr/>
        <p:txBody>
          <a:bodyPr/>
          <a:lstStyle/>
          <a:p>
            <a:r>
              <a:rPr lang="ja-JP" altLang="en-US"/>
              <a:t>回帰の逆推定</a:t>
            </a:r>
          </a:p>
        </p:txBody>
      </p:sp>
      <p:sp>
        <p:nvSpPr>
          <p:cNvPr id="382979" name="Rectangle 3"/>
          <p:cNvSpPr>
            <a:spLocks noChangeArrowheads="1"/>
          </p:cNvSpPr>
          <p:nvPr/>
        </p:nvSpPr>
        <p:spPr bwMode="auto">
          <a:xfrm>
            <a:off x="500034" y="1285860"/>
            <a:ext cx="4279900" cy="457200"/>
          </a:xfrm>
          <a:prstGeom prst="rect">
            <a:avLst/>
          </a:prstGeom>
          <a:noFill/>
          <a:ln w="38100">
            <a:noFill/>
            <a:miter lim="800000"/>
            <a:headEnd/>
            <a:tailEnd/>
          </a:ln>
          <a:effectLst/>
        </p:spPr>
        <p:txBody>
          <a:bodyPr wrap="none">
            <a:spAutoFit/>
          </a:bodyPr>
          <a:lstStyle/>
          <a:p>
            <a:r>
              <a:rPr lang="ja-JP" altLang="en-US"/>
              <a:t>平均気温から糖度が決定される</a:t>
            </a:r>
          </a:p>
        </p:txBody>
      </p:sp>
      <p:sp>
        <p:nvSpPr>
          <p:cNvPr id="382980" name="Rectangle 4"/>
          <p:cNvSpPr>
            <a:spLocks noChangeArrowheads="1"/>
          </p:cNvSpPr>
          <p:nvPr/>
        </p:nvSpPr>
        <p:spPr bwMode="auto">
          <a:xfrm>
            <a:off x="293659" y="4127485"/>
            <a:ext cx="4895850" cy="822325"/>
          </a:xfrm>
          <a:prstGeom prst="rect">
            <a:avLst/>
          </a:prstGeom>
          <a:noFill/>
          <a:ln w="38100">
            <a:noFill/>
            <a:miter lim="800000"/>
            <a:headEnd/>
            <a:tailEnd/>
          </a:ln>
          <a:effectLst/>
        </p:spPr>
        <p:txBody>
          <a:bodyPr>
            <a:spAutoFit/>
          </a:bodyPr>
          <a:lstStyle/>
          <a:p>
            <a:r>
              <a:rPr lang="ja-JP" altLang="en-US"/>
              <a:t>しかし，逆に糖度を</a:t>
            </a:r>
            <a:r>
              <a:rPr lang="en-US" altLang="ja-JP"/>
              <a:t>5</a:t>
            </a:r>
            <a:r>
              <a:rPr lang="ja-JP" altLang="en-US"/>
              <a:t>％以上にするには平均気温は何度以下がよいか？</a:t>
            </a:r>
          </a:p>
        </p:txBody>
      </p:sp>
      <p:sp>
        <p:nvSpPr>
          <p:cNvPr id="382981" name="Line 5"/>
          <p:cNvSpPr>
            <a:spLocks noChangeShapeType="1"/>
          </p:cNvSpPr>
          <p:nvPr/>
        </p:nvSpPr>
        <p:spPr bwMode="auto">
          <a:xfrm flipH="1">
            <a:off x="2886047" y="1895460"/>
            <a:ext cx="9525" cy="2016125"/>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82983" name="Line 7"/>
          <p:cNvSpPr>
            <a:spLocks noChangeShapeType="1"/>
          </p:cNvSpPr>
          <p:nvPr/>
        </p:nvSpPr>
        <p:spPr bwMode="auto">
          <a:xfrm>
            <a:off x="5834034" y="2962260"/>
            <a:ext cx="914400"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382984" name="Line 8"/>
          <p:cNvSpPr>
            <a:spLocks noChangeShapeType="1"/>
          </p:cNvSpPr>
          <p:nvPr/>
        </p:nvSpPr>
        <p:spPr bwMode="auto">
          <a:xfrm>
            <a:off x="6748434" y="3038460"/>
            <a:ext cx="0" cy="17526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82985" name="Rectangle 9"/>
          <p:cNvSpPr>
            <a:spLocks noChangeArrowheads="1"/>
          </p:cNvSpPr>
          <p:nvPr/>
        </p:nvSpPr>
        <p:spPr bwMode="auto">
          <a:xfrm>
            <a:off x="1519209" y="5783248"/>
            <a:ext cx="6291263" cy="457200"/>
          </a:xfrm>
          <a:prstGeom prst="rect">
            <a:avLst/>
          </a:prstGeom>
          <a:noFill/>
          <a:ln w="38100">
            <a:noFill/>
            <a:miter lim="800000"/>
            <a:headEnd/>
            <a:tailEnd/>
          </a:ln>
          <a:effectLst/>
        </p:spPr>
        <p:txBody>
          <a:bodyPr wrap="none">
            <a:spAutoFit/>
          </a:bodyPr>
          <a:lstStyle/>
          <a:p>
            <a:r>
              <a:rPr lang="ja-JP" altLang="en-US"/>
              <a:t>従属変数ｙから独立変数ｘを回帰によって求める</a:t>
            </a:r>
          </a:p>
        </p:txBody>
      </p:sp>
      <p:pic>
        <p:nvPicPr>
          <p:cNvPr id="382987" name="Picture 11" descr="回帰の逆推定2"/>
          <p:cNvPicPr>
            <a:picLocks noChangeAspect="1" noChangeArrowheads="1"/>
          </p:cNvPicPr>
          <p:nvPr/>
        </p:nvPicPr>
        <p:blipFill>
          <a:blip r:embed="rId7" cstate="print"/>
          <a:srcRect/>
          <a:stretch>
            <a:fillRect/>
          </a:stretch>
        </p:blipFill>
        <p:spPr bwMode="auto">
          <a:xfrm>
            <a:off x="222222" y="1895460"/>
            <a:ext cx="2303462" cy="2030413"/>
          </a:xfrm>
          <a:prstGeom prst="rect">
            <a:avLst/>
          </a:prstGeom>
          <a:noFill/>
        </p:spPr>
      </p:pic>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2084294768"/>
      </p:ext>
    </p:extLst>
  </p:cSld>
  <p:clrMapOvr>
    <a:masterClrMapping/>
  </p:clrMapOvr>
  <mc:AlternateContent xmlns:mc="http://schemas.openxmlformats.org/markup-compatibility/2006">
    <mc:Choice xmlns:p14="http://schemas.microsoft.com/office/powerpoint/2010/main" Requires="p14">
      <p:transition spd="slow" p14:dur="2000" advTm="40288"/>
    </mc:Choice>
    <mc:Fallback>
      <p:transition spd="slow" advTm="40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29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2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bldLst>
      <p:bldP spid="382983" grpId="0" animBg="1"/>
      <p:bldP spid="382984" grpId="0" animBg="1"/>
    </p:bldLst>
  </p:timing>
  <p:extLst>
    <p:ext uri="{3A86A75C-4F4B-4683-9AE1-C65F6400EC91}">
      <p14:laserTraceLst xmlns:p14="http://schemas.microsoft.com/office/powerpoint/2010/main">
        <p14:tracePtLst>
          <p14:tracePt t="889" x="3962400" y="3600450"/>
          <p14:tracePt t="1132" x="3956050" y="3594100"/>
          <p14:tracePt t="1140" x="3956050" y="3581400"/>
          <p14:tracePt t="1140" x="3949700" y="3575050"/>
          <p14:tracePt t="1153" x="3937000" y="3562350"/>
          <p14:tracePt t="1153" x="3930650" y="3549650"/>
          <p14:tracePt t="1169" x="3917950" y="3543300"/>
          <p14:tracePt t="1169" x="3905250" y="3530600"/>
          <p14:tracePt t="1186" x="3892550" y="3524250"/>
          <p14:tracePt t="1186" x="3873500" y="3517900"/>
          <p14:tracePt t="1202" x="3860800" y="3505200"/>
          <p14:tracePt t="1202" x="3848100" y="3498850"/>
          <p14:tracePt t="1202" x="3829050" y="3486150"/>
          <p14:tracePt t="1220" x="3816350" y="3479800"/>
          <p14:tracePt t="1220" x="3797300" y="3473450"/>
          <p14:tracePt t="1235" x="3784600" y="3460750"/>
          <p14:tracePt t="1235" x="3771900" y="3448050"/>
          <p14:tracePt t="1252" x="3765550" y="3441700"/>
          <p14:tracePt t="1252" x="3752850" y="3429000"/>
          <p14:tracePt t="1252" x="3746500" y="3422650"/>
          <p14:tracePt t="1272" x="3740150" y="3409950"/>
          <p14:tracePt t="1283" x="3733800" y="3403600"/>
          <p14:tracePt t="1283" x="3727450" y="3390900"/>
          <p14:tracePt t="1283" x="3721100" y="3378200"/>
          <p14:tracePt t="1304" x="3721100" y="3365500"/>
          <p14:tracePt t="1317" x="3714750" y="3359150"/>
          <p14:tracePt t="1317" x="3702050" y="3333750"/>
          <p14:tracePt t="1335" x="3695700" y="3321050"/>
          <p14:tracePt t="1335" x="3695700" y="3308350"/>
          <p14:tracePt t="1352" x="3689350" y="3295650"/>
          <p14:tracePt t="1352" x="3683000" y="3282950"/>
          <p14:tracePt t="1368" x="3676650" y="3270250"/>
          <p14:tracePt t="1368" x="3670300" y="3244850"/>
          <p14:tracePt t="1385" x="3670300" y="3225800"/>
          <p14:tracePt t="1385" x="3663950" y="3206750"/>
          <p14:tracePt t="1402" x="3663950" y="3187700"/>
          <p14:tracePt t="1402" x="3663950" y="3168650"/>
          <p14:tracePt t="1419" x="3657600" y="3149600"/>
          <p14:tracePt t="1419" x="3657600" y="3130550"/>
          <p14:tracePt t="1436" x="3657600" y="3111500"/>
          <p14:tracePt t="1436" x="3651250" y="3073400"/>
          <p14:tracePt t="1452" x="3644900" y="3060700"/>
          <p14:tracePt t="1452" x="3644900" y="3041650"/>
          <p14:tracePt t="1469" x="3638550" y="3022600"/>
          <p14:tracePt t="1469" x="3632200" y="3009900"/>
          <p14:tracePt t="1486" x="3619500" y="2997200"/>
          <p14:tracePt t="1486" x="3613150" y="2978150"/>
          <p14:tracePt t="1503" x="3600450" y="2952750"/>
          <p14:tracePt t="1503" x="3587750" y="2933700"/>
          <p14:tracePt t="1520" x="3581400" y="2921000"/>
          <p14:tracePt t="1520" x="3575050" y="2908300"/>
          <p14:tracePt t="1536" x="3568700" y="2895600"/>
          <p14:tracePt t="1536" x="3562350" y="2882900"/>
          <p14:tracePt t="1553" x="3556000" y="2870200"/>
          <p14:tracePt t="1553" x="3549650" y="2863850"/>
          <p14:tracePt t="1553" x="3543300" y="2851150"/>
          <p14:tracePt t="1571" x="3543300" y="2844800"/>
          <p14:tracePt t="1585" x="3536950" y="2838450"/>
          <p14:tracePt t="1585" x="3536950" y="2832100"/>
          <p14:tracePt t="1604" x="3536950" y="2825750"/>
          <p14:tracePt t="1619" x="3543300" y="2825750"/>
          <p14:tracePt t="1619" x="3549650" y="2825750"/>
          <p14:tracePt t="1636" x="3556000" y="2825750"/>
          <p14:tracePt t="1636" x="3562350" y="2832100"/>
          <p14:tracePt t="1654" x="3568700" y="2838450"/>
          <p14:tracePt t="1668" x="3575050" y="2844800"/>
          <p14:tracePt t="1668" x="3581400" y="2857500"/>
          <p14:tracePt t="1687" x="3581400" y="2863850"/>
          <p14:tracePt t="1687" x="3581400" y="2870200"/>
          <p14:tracePt t="1703" x="3587750" y="2876550"/>
          <p14:tracePt t="1719" x="3594100" y="2882900"/>
          <p14:tracePt t="1735" x="3600450" y="2876550"/>
          <p14:tracePt t="1760" x="3606800" y="2876550"/>
          <p14:tracePt t="1769" x="3606800" y="2870200"/>
          <p14:tracePt t="1786" x="3613150" y="2857500"/>
          <p14:tracePt t="1803" x="3613150" y="2851150"/>
          <p14:tracePt t="1843" x="3619500" y="2844800"/>
          <p14:tracePt t="1863" x="3625850" y="2838450"/>
          <p14:tracePt t="1879" x="3632200" y="2832100"/>
          <p14:tracePt t="1895" x="3638550" y="2832100"/>
          <p14:tracePt t="1911" x="3644900" y="2825750"/>
          <p14:tracePt t="1923" x="3651250" y="2825750"/>
          <p14:tracePt t="1939" x="3651250" y="2819400"/>
          <p14:tracePt t="1956" x="3657600" y="2819400"/>
          <p14:tracePt t="1972" x="3663950" y="2806700"/>
          <p14:tracePt t="1986" x="3663950" y="2800350"/>
          <p14:tracePt t="2003" x="3663950" y="2787650"/>
          <p14:tracePt t="2019" x="3663950" y="2781300"/>
          <p14:tracePt t="2040" x="3670300" y="2774950"/>
          <p14:tracePt t="2083" x="3663950" y="2774950"/>
          <p14:tracePt t="2143" x="3657600" y="2774950"/>
          <p14:tracePt t="2163" x="3657600" y="2768600"/>
          <p14:tracePt t="2172" x="3657600" y="2762250"/>
          <p14:tracePt t="2187" x="3663950" y="2755900"/>
          <p14:tracePt t="2203" x="3670300" y="2749550"/>
          <p14:tracePt t="2211" x="3676650" y="2743200"/>
          <p14:tracePt t="2220" x="3683000" y="2736850"/>
          <p14:tracePt t="2220" x="3695700" y="2730500"/>
          <p14:tracePt t="2220" x="3702050" y="2717800"/>
          <p14:tracePt t="2240" x="3708400" y="2711450"/>
          <p14:tracePt t="2253" x="3721100" y="2705100"/>
          <p14:tracePt t="2253" x="3740150" y="2686050"/>
          <p14:tracePt t="2272" x="3746500" y="2673350"/>
          <p14:tracePt t="2272" x="3752850" y="2660650"/>
          <p14:tracePt t="2289" x="3765550" y="2647950"/>
          <p14:tracePt t="2289" x="3771900" y="2641600"/>
          <p14:tracePt t="2289" x="3778250" y="2628900"/>
          <p14:tracePt t="2308" x="3778250" y="2616200"/>
          <p14:tracePt t="2320" x="3778250" y="2597150"/>
          <p14:tracePt t="2320" x="3778250" y="2565400"/>
          <p14:tracePt t="2340" x="3771900" y="2546350"/>
          <p14:tracePt t="2340" x="3765550" y="2520950"/>
          <p14:tracePt t="2356" x="3759200" y="2501900"/>
          <p14:tracePt t="2356" x="3746500" y="2476500"/>
          <p14:tracePt t="2372" x="3740150" y="2451100"/>
          <p14:tracePt t="2372" x="3727450" y="2425700"/>
          <p14:tracePt t="2389" x="3714750" y="2400300"/>
          <p14:tracePt t="2389" x="3689350" y="2362200"/>
          <p14:tracePt t="2405" x="3670300" y="2349500"/>
          <p14:tracePt t="2405" x="3657600" y="2336800"/>
          <p14:tracePt t="2423" x="3644900" y="2324100"/>
          <p14:tracePt t="2423" x="3625850" y="2317750"/>
          <p14:tracePt t="2439" x="3606800" y="2311400"/>
          <p14:tracePt t="2439" x="3594100" y="2305050"/>
          <p14:tracePt t="2456" x="3575050" y="2305050"/>
          <p14:tracePt t="2456" x="3536950" y="2292350"/>
          <p14:tracePt t="2473" x="3517900" y="2286000"/>
          <p14:tracePt t="2473" x="3498850" y="2286000"/>
          <p14:tracePt t="2489" x="3486150" y="2279650"/>
          <p14:tracePt t="2489" x="3473450" y="2279650"/>
          <p14:tracePt t="2506" x="3460750" y="2273300"/>
          <p14:tracePt t="2506" x="3435350" y="2266950"/>
          <p14:tracePt t="2525" x="3429000" y="2260600"/>
          <p14:tracePt t="2525" x="3422650" y="2260600"/>
          <p14:tracePt t="2540" x="3422650" y="2247900"/>
          <p14:tracePt t="2540" x="3416300" y="2241550"/>
          <p14:tracePt t="2557" x="3409950" y="2235200"/>
          <p14:tracePt t="2557" x="3409950" y="2222500"/>
          <p14:tracePt t="2573" x="3403600" y="2209800"/>
          <p14:tracePt t="2573" x="3397250" y="2197100"/>
          <p14:tracePt t="2573" x="3397250" y="2184400"/>
          <p14:tracePt t="2592" x="3390900" y="2171700"/>
          <p14:tracePt t="2604" x="3384550" y="2152650"/>
          <p14:tracePt t="2604" x="3384550" y="2139950"/>
          <p14:tracePt t="2624" x="3378200" y="2101850"/>
          <p14:tracePt t="2624" x="3378200" y="2082800"/>
          <p14:tracePt t="2640" x="3378200" y="2070100"/>
          <p14:tracePt t="2640" x="3384550" y="2051050"/>
          <p14:tracePt t="2656" x="3390900" y="2038350"/>
          <p14:tracePt t="2656" x="3397250" y="2019300"/>
          <p14:tracePt t="2673" x="3409950" y="2006600"/>
          <p14:tracePt t="2673" x="3416300" y="1993900"/>
          <p14:tracePt t="2673" x="3429000" y="1981200"/>
          <p14:tracePt t="2692" x="3448050" y="1962150"/>
          <p14:tracePt t="2692" x="3467100" y="1949450"/>
          <p14:tracePt t="2707" x="3486150" y="1936750"/>
          <p14:tracePt t="2707" x="3505200" y="1924050"/>
          <p14:tracePt t="2723" x="3530600" y="1905000"/>
          <p14:tracePt t="2723" x="3556000" y="1892300"/>
          <p14:tracePt t="2740" x="3581400" y="1873250"/>
          <p14:tracePt t="2740" x="3606800" y="1860550"/>
          <p14:tracePt t="2757" x="3632200" y="1841500"/>
          <p14:tracePt t="2757" x="3695700" y="1809750"/>
          <p14:tracePt t="2775" x="3727450" y="1790700"/>
          <p14:tracePt t="2775" x="3759200" y="1778000"/>
          <p14:tracePt t="2791" x="3790950" y="1765300"/>
          <p14:tracePt t="2791" x="3822700" y="1752600"/>
          <p14:tracePt t="2807" x="3854450" y="1746250"/>
          <p14:tracePt t="2807" x="3911600" y="1727200"/>
          <p14:tracePt t="2824" x="3943350" y="1720850"/>
          <p14:tracePt t="2824" x="3975100" y="1720850"/>
          <p14:tracePt t="2841" x="4000500" y="1720850"/>
          <p14:tracePt t="2841" x="4025900" y="1720850"/>
          <p14:tracePt t="2857" x="4051300" y="1720850"/>
          <p14:tracePt t="2857" x="4076700" y="1720850"/>
          <p14:tracePt t="2874" x="4095750" y="1727200"/>
          <p14:tracePt t="2874" x="4121150" y="1727200"/>
          <p14:tracePt t="2874" x="4140200" y="1733550"/>
          <p14:tracePt t="2893" x="4159250" y="1733550"/>
          <p14:tracePt t="2893" x="4171950" y="1739900"/>
          <p14:tracePt t="2908" x="4184650" y="1746250"/>
          <p14:tracePt t="2908" x="4197350" y="1752600"/>
          <p14:tracePt t="2925" x="4210050" y="1758950"/>
          <p14:tracePt t="2925" x="4216400" y="1765300"/>
          <p14:tracePt t="2941" x="4222750" y="1771650"/>
          <p14:tracePt t="2941" x="4229100" y="1778000"/>
          <p14:tracePt t="2941" x="4229100" y="1784350"/>
          <p14:tracePt t="2960" x="4229100" y="1790700"/>
          <p14:tracePt t="2972" x="4229100" y="1797050"/>
          <p14:tracePt t="2972" x="4210050" y="1809750"/>
          <p14:tracePt t="2992" x="4197350" y="1816100"/>
          <p14:tracePt t="2992" x="4178300" y="1822450"/>
          <p14:tracePt t="3008" x="4152900" y="1828800"/>
          <p14:tracePt t="3008" x="4127500" y="1835150"/>
          <p14:tracePt t="3024" x="4102100" y="1835150"/>
          <p14:tracePt t="3024" x="4070350" y="1841500"/>
          <p14:tracePt t="3041" x="4038600" y="1841500"/>
          <p14:tracePt t="3041" x="4000500" y="1841500"/>
          <p14:tracePt t="3041" x="3968750" y="1847850"/>
          <p14:tracePt t="3060" x="3930650" y="1847850"/>
          <p14:tracePt t="3060" x="3892550" y="1847850"/>
          <p14:tracePt t="3075" x="3860800" y="1847850"/>
          <p14:tracePt t="3075" x="3829050" y="1847850"/>
          <p14:tracePt t="3091" x="3803650" y="1847850"/>
          <p14:tracePt t="3091" x="3784600" y="1847850"/>
          <p14:tracePt t="3108" x="3765550" y="1847850"/>
          <p14:tracePt t="3108" x="3746500" y="1847850"/>
          <p14:tracePt t="3125" x="3752850" y="1841500"/>
          <p14:tracePt t="3140" x="3759200" y="1835150"/>
          <p14:tracePt t="3140" x="3771900" y="1835150"/>
          <p14:tracePt t="3158" x="3790950" y="1828800"/>
          <p14:tracePt t="3158" x="3810000" y="1822450"/>
          <p14:tracePt t="3175" x="3835400" y="1816100"/>
          <p14:tracePt t="3175" x="3898900" y="1809750"/>
          <p14:tracePt t="3192" x="3930650" y="1803400"/>
          <p14:tracePt t="3192" x="3968750" y="1803400"/>
          <p14:tracePt t="3208" x="4006850" y="1803400"/>
          <p14:tracePt t="3208" x="4051300" y="1797050"/>
          <p14:tracePt t="3225" x="4089400" y="1803400"/>
          <p14:tracePt t="3225" x="4133850" y="1803400"/>
          <p14:tracePt t="3225" x="4178300" y="1803400"/>
          <p14:tracePt t="3244" x="4216400" y="1803400"/>
          <p14:tracePt t="3257" x="4254500" y="1809750"/>
          <p14:tracePt t="3257" x="4324350" y="1816100"/>
          <p14:tracePt t="3276" x="4356100" y="1822450"/>
          <p14:tracePt t="3276" x="4387850" y="1828800"/>
          <p14:tracePt t="3293" x="4413250" y="1841500"/>
          <p14:tracePt t="3293" x="4438650" y="1847850"/>
          <p14:tracePt t="3309" x="4457700" y="1854200"/>
          <p14:tracePt t="3309" x="4483100" y="1860550"/>
          <p14:tracePt t="3309" x="4495800" y="1866900"/>
          <p14:tracePt t="3328" x="4508500" y="1873250"/>
          <p14:tracePt t="3340" x="4514850" y="1879600"/>
          <p14:tracePt t="3340" x="4533900" y="1885950"/>
          <p14:tracePt t="3359" x="4533900" y="1892300"/>
          <p14:tracePt t="3374" x="4540250" y="1898650"/>
          <p14:tracePt t="3391" x="4540250" y="1911350"/>
          <p14:tracePt t="3408" x="4533900" y="1911350"/>
          <p14:tracePt t="3425" x="4533900" y="1917700"/>
          <p14:tracePt t="3447" x="4527550" y="1917700"/>
          <p14:tracePt t="3507" x="4521200" y="1924050"/>
          <p14:tracePt t="3531" x="4514850" y="1924050"/>
          <p14:tracePt t="3551" x="4508500" y="1930400"/>
          <p14:tracePt t="3567" x="4508500" y="1924050"/>
          <p14:tracePt t="3627" x="4514850" y="1924050"/>
          <p14:tracePt t="3643" x="4521200" y="1917700"/>
          <p14:tracePt t="3659" x="4527550" y="1911350"/>
          <p14:tracePt t="3671" x="4540250" y="1905000"/>
          <p14:tracePt t="3687" x="4546600" y="1905000"/>
          <p14:tracePt t="3703" x="4552950" y="1905000"/>
          <p14:tracePt t="3732" x="4559300" y="1898650"/>
          <p14:tracePt t="3755" x="4565650" y="1898650"/>
          <p14:tracePt t="3783" x="4572000" y="1898650"/>
          <p14:tracePt t="3815" x="4578350" y="1892300"/>
          <p14:tracePt t="3831" x="4584700" y="1892300"/>
          <p14:tracePt t="3843" x="4591050" y="1892300"/>
          <p14:tracePt t="3851" x="4597400" y="1892300"/>
          <p14:tracePt t="3860" x="4610100" y="1892300"/>
          <p14:tracePt t="3876" x="4616450" y="1892300"/>
          <p14:tracePt t="3876" x="4622800" y="1892300"/>
          <p14:tracePt t="3894" x="4635500" y="1885950"/>
          <p14:tracePt t="3894" x="4654550" y="1885950"/>
          <p14:tracePt t="3912" x="4673600" y="1885950"/>
          <p14:tracePt t="3912" x="4686300" y="1885950"/>
          <p14:tracePt t="3927" x="4705350" y="1885950"/>
          <p14:tracePt t="3927" x="4724400" y="1885950"/>
          <p14:tracePt t="3945" x="4743450" y="1892300"/>
          <p14:tracePt t="3945" x="4762500" y="1898650"/>
          <p14:tracePt t="3961" x="4787900" y="1905000"/>
          <p14:tracePt t="3961" x="4806950" y="1905000"/>
          <p14:tracePt t="3961" x="4832350" y="1917700"/>
          <p14:tracePt t="3980" x="4857750" y="1930400"/>
          <p14:tracePt t="3993" x="4883150" y="1943100"/>
          <p14:tracePt t="3993" x="4940300" y="1981200"/>
          <p14:tracePt t="4012" x="4972050" y="2006600"/>
          <p14:tracePt t="4012" x="4997450" y="2038350"/>
          <p14:tracePt t="4029" x="5029200" y="2076450"/>
          <p14:tracePt t="4029" x="5060950" y="2108200"/>
          <p14:tracePt t="4045" x="5092700" y="2139950"/>
          <p14:tracePt t="4045" x="5124450" y="2184400"/>
          <p14:tracePt t="4045" x="5156200" y="2216150"/>
          <p14:tracePt t="4064" x="5187950" y="2254250"/>
          <p14:tracePt t="4077" x="5219700" y="2292350"/>
          <p14:tracePt t="4077" x="5283200" y="2355850"/>
          <p14:tracePt t="4095" x="5314950" y="2387600"/>
          <p14:tracePt t="4095" x="5346700" y="2419350"/>
          <p14:tracePt t="4111" x="5378450" y="2444750"/>
          <p14:tracePt t="4111" x="5403850" y="2476500"/>
          <p14:tracePt t="4129" x="5435600" y="2501900"/>
          <p14:tracePt t="4129" x="5492750" y="2565400"/>
          <p14:tracePt t="4145" x="5524500" y="2597150"/>
          <p14:tracePt t="4145" x="5556250" y="2628900"/>
          <p14:tracePt t="4162" x="5581650" y="2667000"/>
          <p14:tracePt t="4162" x="5613400" y="2692400"/>
          <p14:tracePt t="4178" x="5645150" y="2724150"/>
          <p14:tracePt t="4178" x="5670550" y="2755900"/>
          <p14:tracePt t="4195" x="5702300" y="2787650"/>
          <p14:tracePt t="4195" x="5759450" y="2844800"/>
          <p14:tracePt t="4212" x="5784850" y="2876550"/>
          <p14:tracePt t="4212" x="5810250" y="2908300"/>
          <p14:tracePt t="4229" x="5835650" y="2946400"/>
          <p14:tracePt t="4229" x="5861050" y="2978150"/>
          <p14:tracePt t="4246" x="5880100" y="3016250"/>
          <p14:tracePt t="4246" x="5899150" y="3048000"/>
          <p14:tracePt t="4246" x="5924550" y="3086100"/>
          <p14:tracePt t="4265" x="5943600" y="3117850"/>
          <p14:tracePt t="4277" x="5962650" y="3155950"/>
          <p14:tracePt t="4277" x="6007100" y="3225800"/>
          <p14:tracePt t="4297" x="6026150" y="3263900"/>
          <p14:tracePt t="4297" x="6045200" y="3295650"/>
          <p14:tracePt t="4313" x="6064250" y="3321050"/>
          <p14:tracePt t="4313" x="6083300" y="3352800"/>
          <p14:tracePt t="4330" x="6102350" y="3378200"/>
          <p14:tracePt t="4330" x="6121400" y="3397250"/>
          <p14:tracePt t="4330" x="6134100" y="3416300"/>
          <p14:tracePt t="4348" x="6146800" y="3429000"/>
          <p14:tracePt t="4361" x="6153150" y="3441700"/>
          <p14:tracePt t="4361" x="6159500" y="3460750"/>
          <p14:tracePt t="4361" x="6159500" y="3467100"/>
          <p14:tracePt t="4384" x="6159500" y="3473450"/>
          <p14:tracePt t="4394" x="6153150" y="3479800"/>
          <p14:tracePt t="4394" x="6146800" y="3479800"/>
          <p14:tracePt t="4413" x="6134100" y="3486150"/>
          <p14:tracePt t="4413" x="6127750" y="3486150"/>
          <p14:tracePt t="4429" x="6115050" y="3492500"/>
          <p14:tracePt t="4429" x="6089650" y="3498850"/>
          <p14:tracePt t="4446" x="6076950" y="3505200"/>
          <p14:tracePt t="4446" x="6064250" y="3511550"/>
          <p14:tracePt t="4463" x="6045200" y="3524250"/>
          <p14:tracePt t="4463" x="6026150" y="3530600"/>
          <p14:tracePt t="4480" x="6013450" y="3536950"/>
          <p14:tracePt t="4480" x="6000750" y="3549650"/>
          <p14:tracePt t="4496" x="5981700" y="3556000"/>
          <p14:tracePt t="4496" x="5962650" y="3568700"/>
          <p14:tracePt t="4513" x="5949950" y="3575050"/>
          <p14:tracePt t="4513" x="5943600" y="3581400"/>
          <p14:tracePt t="4531" x="5937250" y="3587750"/>
          <p14:tracePt t="4531" x="5930900" y="3594100"/>
          <p14:tracePt t="4547" x="5924550" y="3600450"/>
          <p14:tracePt t="4547" x="5911850" y="3606800"/>
          <p14:tracePt t="4565" x="5911850" y="3619500"/>
          <p14:tracePt t="4565" x="5905500" y="3619500"/>
          <p14:tracePt t="4581" x="5899150" y="3632200"/>
          <p14:tracePt t="4595" x="5892800" y="3638550"/>
          <p14:tracePt t="4613" x="5886450" y="3644900"/>
          <p14:tracePt t="4613" x="5886450" y="3651250"/>
          <p14:tracePt t="4613" x="5886450" y="3657600"/>
          <p14:tracePt t="4633" x="5880100" y="3670300"/>
          <p14:tracePt t="4645" x="5880100" y="3676650"/>
          <p14:tracePt t="4645" x="5880100" y="3689350"/>
          <p14:tracePt t="4665" x="5880100" y="3708400"/>
          <p14:tracePt t="4665" x="5873750" y="3714750"/>
          <p14:tracePt t="4665" x="5873750" y="3727450"/>
          <p14:tracePt t="4684" x="5873750" y="3733800"/>
          <p14:tracePt t="4695" x="5873750" y="3740150"/>
          <p14:tracePt t="4695" x="5867400" y="3746500"/>
          <p14:tracePt t="4695" x="5867400" y="3752850"/>
          <p14:tracePt t="4716" x="5867400" y="3765550"/>
          <p14:tracePt t="4729" x="5867400" y="3771900"/>
          <p14:tracePt t="4729" x="5867400" y="3784600"/>
          <p14:tracePt t="4747" x="5861050" y="3790950"/>
          <p14:tracePt t="4747" x="5861050" y="3797300"/>
          <p14:tracePt t="4765" x="5861050" y="3803650"/>
          <p14:tracePt t="4779" x="5854700" y="3810000"/>
          <p14:tracePt t="4795" x="5848350" y="3810000"/>
          <p14:tracePt t="4812" x="5842000" y="3816350"/>
          <p14:tracePt t="4829" x="5835650" y="3816350"/>
          <p14:tracePt t="4846" x="5829300" y="3816350"/>
          <p14:tracePt t="4846" x="5810250" y="3816350"/>
          <p14:tracePt t="4864" x="5797550" y="3816350"/>
          <p14:tracePt t="4864" x="5778500" y="3803650"/>
          <p14:tracePt t="4882" x="5759450" y="3790950"/>
          <p14:tracePt t="4882" x="5740400" y="3778250"/>
          <p14:tracePt t="4898" x="5708650" y="3759200"/>
          <p14:tracePt t="4898" x="5676900" y="3733800"/>
          <p14:tracePt t="4915" x="5645150" y="3702050"/>
          <p14:tracePt t="4915" x="5607050" y="3663950"/>
          <p14:tracePt t="4915" x="5562600" y="3625850"/>
          <p14:tracePt t="4935" x="5511800" y="3581400"/>
          <p14:tracePt t="4935" x="5454650" y="3530600"/>
          <p14:tracePt t="4949" x="5397500" y="3473450"/>
          <p14:tracePt t="4949" x="5327650" y="3416300"/>
          <p14:tracePt t="4966" x="5257800" y="3352800"/>
          <p14:tracePt t="5298" x="2057400" y="2057400"/>
          <p14:tracePt t="5298" x="2012950" y="2057400"/>
          <p14:tracePt t="5318" x="1981200" y="2057400"/>
          <p14:tracePt t="5318" x="1949450" y="2057400"/>
          <p14:tracePt t="5334" x="1911350" y="2063750"/>
          <p14:tracePt t="5334" x="1879600" y="2063750"/>
          <p14:tracePt t="5350" x="1847850" y="2063750"/>
          <p14:tracePt t="5350" x="1816100" y="2063750"/>
          <p14:tracePt t="5367" x="1790700" y="2057400"/>
          <p14:tracePt t="5367" x="1765300" y="2051050"/>
          <p14:tracePt t="5367" x="1746250" y="2044700"/>
          <p14:tracePt t="5386" x="1727200" y="2038350"/>
          <p14:tracePt t="5398" x="1708150" y="2025650"/>
          <p14:tracePt t="5398" x="1682750" y="2000250"/>
          <p14:tracePt t="5417" x="1670050" y="1987550"/>
          <p14:tracePt t="5417" x="1657350" y="1981200"/>
          <p14:tracePt t="5434" x="1651000" y="1968500"/>
          <p14:tracePt t="5434" x="1644650" y="1968500"/>
          <p14:tracePt t="5450" x="1638300" y="1955800"/>
          <p14:tracePt t="5465" x="1631950" y="1955800"/>
          <p14:tracePt t="5483" x="1644650" y="1949450"/>
          <p14:tracePt t="5499" x="1651000" y="1943100"/>
          <p14:tracePt t="5516" x="1657350" y="1936750"/>
          <p14:tracePt t="5533" x="1663700" y="1930400"/>
          <p14:tracePt t="5557" x="1670050" y="1936750"/>
          <p14:tracePt t="5592" x="1676400" y="1936750"/>
          <p14:tracePt t="5617" x="1682750" y="1936750"/>
          <p14:tracePt t="5633" x="1695450" y="1936750"/>
          <p14:tracePt t="5649" x="1701800" y="1936750"/>
          <p14:tracePt t="5654" x="1708150" y="1936750"/>
          <p14:tracePt t="5666" x="1720850" y="1930400"/>
          <p14:tracePt t="5666" x="1733550" y="1930400"/>
          <p14:tracePt t="5686" x="1765300" y="1917700"/>
          <p14:tracePt t="5686" x="1790700" y="1911350"/>
          <p14:tracePt t="5702" x="1816100" y="1905000"/>
          <p14:tracePt t="5702" x="1841500" y="1905000"/>
          <p14:tracePt t="5719" x="1873250" y="1898650"/>
          <p14:tracePt t="5719" x="1917700" y="1892300"/>
          <p14:tracePt t="5719" x="1962150" y="1892300"/>
          <p14:tracePt t="5737" x="2012950" y="1885950"/>
          <p14:tracePt t="5750" x="2063750" y="1885950"/>
          <p14:tracePt t="5750" x="2120900" y="1885950"/>
          <p14:tracePt t="5750" x="2184400" y="1885950"/>
          <p14:tracePt t="5750" x="2247900" y="1885950"/>
          <p14:tracePt t="5774" x="2317750" y="1885950"/>
          <p14:tracePt t="5783" x="2381250" y="1892300"/>
          <p14:tracePt t="5783" x="2444750" y="1892300"/>
          <p14:tracePt t="5802" x="2501900" y="1892300"/>
          <p14:tracePt t="5802" x="2565400" y="1898650"/>
          <p14:tracePt t="5818" x="2622550" y="1898650"/>
          <p14:tracePt t="5818" x="2724150" y="1911350"/>
          <p14:tracePt t="5835" x="2768600" y="1911350"/>
          <p14:tracePt t="5835" x="2813050" y="1917700"/>
          <p14:tracePt t="5852" x="2851150" y="1917700"/>
          <p14:tracePt t="5852" x="2889250" y="1924050"/>
          <p14:tracePt t="5869" x="2921000" y="1924050"/>
          <p14:tracePt t="5869" x="2952750" y="1930400"/>
          <p14:tracePt t="5885" x="2978150" y="1930400"/>
          <p14:tracePt t="5885" x="3022600" y="1936750"/>
          <p14:tracePt t="5902" x="3041650" y="1936750"/>
          <p14:tracePt t="5902" x="3060700" y="1936750"/>
          <p14:tracePt t="5919" x="3073400" y="1943100"/>
          <p14:tracePt t="5919" x="3092450" y="1943100"/>
          <p14:tracePt t="5937" x="3105150" y="1949450"/>
          <p14:tracePt t="5937" x="3124200" y="1955800"/>
          <p14:tracePt t="5937" x="3143250" y="1955800"/>
          <p14:tracePt t="5954" x="3168650" y="1962150"/>
          <p14:tracePt t="5954" x="3200400" y="1968500"/>
          <p14:tracePt t="5970" x="3244850" y="1974850"/>
          <p14:tracePt t="5970" x="3289300" y="1981200"/>
          <p14:tracePt t="5986" x="3346450" y="1987550"/>
          <p14:tracePt t="5986" x="3409950" y="2000250"/>
          <p14:tracePt t="6003" x="3486150" y="2012950"/>
          <p14:tracePt t="6003" x="3562350" y="2032000"/>
          <p14:tracePt t="6003" x="3651250" y="2051050"/>
          <p14:tracePt t="6022" x="3746500" y="2076450"/>
          <p14:tracePt t="6034" x="3848100" y="2108200"/>
          <p14:tracePt t="6034" x="4057650" y="2190750"/>
          <p14:tracePt t="6055" x="4159250" y="2235200"/>
          <p14:tracePt t="6055" x="4260850" y="2286000"/>
          <p14:tracePt t="6069" x="4362450" y="2336800"/>
          <p14:tracePt t="6069" x="4464050" y="2393950"/>
          <p14:tracePt t="6087" x="4552950" y="2457450"/>
          <p14:tracePt t="6087" x="4635500" y="2520950"/>
          <p14:tracePt t="6087" x="4718050" y="2584450"/>
          <p14:tracePt t="6105" x="4794250" y="2641600"/>
          <p14:tracePt t="6118" x="4870450" y="2698750"/>
          <p14:tracePt t="6118" x="5003800" y="2806700"/>
          <p14:tracePt t="6136" x="5067300" y="2857500"/>
          <p14:tracePt t="6136" x="5124450" y="2901950"/>
          <p14:tracePt t="6153" x="5181600" y="2940050"/>
          <p14:tracePt t="6153" x="5238750" y="2978150"/>
          <p14:tracePt t="6170" x="5289550" y="3009900"/>
          <p14:tracePt t="6170" x="5340350" y="3048000"/>
          <p14:tracePt t="6186" x="5391150" y="3086100"/>
          <p14:tracePt t="6186" x="5480050" y="3162300"/>
          <p14:tracePt t="6203" x="5524500" y="3206750"/>
          <p14:tracePt t="6203" x="5562600" y="3251200"/>
          <p14:tracePt t="6220" x="5607050" y="3302000"/>
          <p14:tracePt t="6220" x="5638800" y="3359150"/>
          <p14:tracePt t="6237" x="5670550" y="3422650"/>
          <p14:tracePt t="6237" x="5721350" y="3549650"/>
          <p14:tracePt t="6254" x="5740400" y="3619500"/>
          <p14:tracePt t="6254" x="5753100" y="3683000"/>
          <p14:tracePt t="6271" x="5772150" y="3752850"/>
          <p14:tracePt t="6271" x="5778500" y="3816350"/>
          <p14:tracePt t="6287" x="5791200" y="3873500"/>
          <p14:tracePt t="6287" x="5803900" y="3937000"/>
          <p14:tracePt t="6303" x="5816600" y="3994150"/>
          <p14:tracePt t="6303" x="5829300" y="4051300"/>
          <p14:tracePt t="6303" x="5835650" y="4102100"/>
          <p14:tracePt t="6322" x="5848350" y="4152900"/>
          <p14:tracePt t="6335" x="5854700" y="4203700"/>
          <p14:tracePt t="6335" x="5861050" y="4286250"/>
          <p14:tracePt t="6354" x="5861050" y="4330700"/>
          <p14:tracePt t="6354" x="5861050" y="4362450"/>
          <p14:tracePt t="6371" x="5854700" y="4400550"/>
          <p14:tracePt t="6371" x="5848350" y="4432300"/>
          <p14:tracePt t="6387" x="5835650" y="4457700"/>
          <p14:tracePt t="6387" x="5822950" y="4483100"/>
          <p14:tracePt t="6387" x="5810250" y="4502150"/>
          <p14:tracePt t="6406" x="5797550" y="4521200"/>
          <p14:tracePt t="6419" x="5778500" y="4533900"/>
          <p14:tracePt t="6419" x="5746750" y="4559300"/>
          <p14:tracePt t="6438" x="5727700" y="4565650"/>
          <p14:tracePt t="6438" x="5708650" y="4572000"/>
          <p14:tracePt t="6454" x="5689600" y="4578350"/>
          <p14:tracePt t="6454" x="5670550" y="4584700"/>
          <p14:tracePt t="6471" x="5645150" y="4591050"/>
          <p14:tracePt t="6471" x="5626100" y="4603750"/>
          <p14:tracePt t="6471" x="5600700" y="4610100"/>
          <p14:tracePt t="6490" x="5575300" y="4616450"/>
          <p14:tracePt t="6490" x="5549900" y="4622800"/>
          <p14:tracePt t="6504" x="5524500" y="4629150"/>
          <p14:tracePt t="6504" x="5492750" y="4641850"/>
          <p14:tracePt t="6521" x="5461000" y="4648200"/>
          <p14:tracePt t="6521" x="5429250" y="4654550"/>
          <p14:tracePt t="6538" x="5397500" y="4667250"/>
          <p14:tracePt t="6538" x="5321300" y="4679950"/>
          <p14:tracePt t="6555" x="5283200" y="4686300"/>
          <p14:tracePt t="6555" x="5238750" y="4699000"/>
          <p14:tracePt t="6571" x="5194300" y="4705350"/>
          <p14:tracePt t="6571" x="5143500" y="4711700"/>
          <p14:tracePt t="6588" x="5092700" y="4718050"/>
          <p14:tracePt t="6588" x="5041900" y="4724400"/>
          <p14:tracePt t="6605" x="4991100" y="4724400"/>
          <p14:tracePt t="6605" x="4883150" y="4724400"/>
          <p14:tracePt t="6623" x="4832350" y="4724400"/>
          <p14:tracePt t="6623" x="4781550" y="4718050"/>
          <p14:tracePt t="6638" x="4737100" y="4711700"/>
          <p14:tracePt t="6638" x="4692650" y="4705350"/>
          <p14:tracePt t="6655" x="4648200" y="4699000"/>
          <p14:tracePt t="6655" x="4603750" y="4692650"/>
          <p14:tracePt t="6671" x="4572000" y="4686300"/>
          <p14:tracePt t="6671" x="4533900" y="4679950"/>
          <p14:tracePt t="6671" x="4502150" y="4673600"/>
          <p14:tracePt t="6691" x="4470400" y="4660900"/>
          <p14:tracePt t="6703" x="4445000" y="4654550"/>
          <p14:tracePt t="6703" x="4400550" y="4635500"/>
          <p14:tracePt t="6722" x="4387850" y="4629150"/>
          <p14:tracePt t="6722" x="4375150" y="4616450"/>
          <p14:tracePt t="6739" x="4368800" y="4610100"/>
          <p14:tracePt t="6739" x="4368800" y="4603750"/>
          <p14:tracePt t="6755" x="4368800" y="4597400"/>
          <p14:tracePt t="6774" x="4375150" y="4591050"/>
          <p14:tracePt t="6787" x="4381500" y="4591050"/>
          <p14:tracePt t="6787" x="4394200" y="4597400"/>
          <p14:tracePt t="6806" x="4400550" y="4597400"/>
          <p14:tracePt t="6806" x="4406900" y="4603750"/>
          <p14:tracePt t="6822" x="4413250" y="4603750"/>
          <p14:tracePt t="6822" x="4419600" y="4610100"/>
          <p14:tracePt t="6838" x="4425950" y="4616450"/>
          <p14:tracePt t="6838" x="4438650" y="4622800"/>
          <p14:tracePt t="6855" x="4445000" y="4629150"/>
          <p14:tracePt t="6855" x="4445000" y="4635500"/>
          <p14:tracePt t="6872" x="4451350" y="4641850"/>
          <p14:tracePt t="6872" x="4451350" y="4648200"/>
          <p14:tracePt t="6889" x="4451350" y="4654550"/>
          <p14:tracePt t="6889" x="4451350" y="4660900"/>
          <p14:tracePt t="6906" x="4457700" y="4667250"/>
          <p14:tracePt t="6906" x="4451350" y="4679950"/>
          <p14:tracePt t="6922" x="4451350" y="4686300"/>
          <p14:tracePt t="6922" x="4451350" y="4692650"/>
          <p14:tracePt t="6939" x="4451350" y="4699000"/>
          <p14:tracePt t="6954" x="4445000" y="4705350"/>
          <p14:tracePt t="6971" x="4438650" y="4711700"/>
          <p14:tracePt t="6988" x="4438650" y="4718050"/>
          <p14:tracePt t="7005" x="4432300" y="4724400"/>
          <p14:tracePt t="7029" x="4425950" y="4724400"/>
          <p14:tracePt t="7042" x="4419600" y="4724400"/>
          <p14:tracePt t="7058" x="4413250" y="4724400"/>
          <p14:tracePt t="7074" x="4406900" y="4724400"/>
          <p14:tracePt t="7090" x="4400550" y="4724400"/>
          <p14:tracePt t="7104" x="4394200" y="4724400"/>
          <p14:tracePt t="7121" x="4387850" y="4724400"/>
          <p14:tracePt t="7138" x="4381500" y="4724400"/>
          <p14:tracePt t="7161" x="4381500" y="4730750"/>
          <p14:tracePt t="7201" x="4381500" y="4737100"/>
          <p14:tracePt t="7221" x="4387850" y="4743450"/>
          <p14:tracePt t="7273" x="4394200" y="4743450"/>
          <p14:tracePt t="7298" x="4400550" y="4749800"/>
          <p14:tracePt t="7321" x="4400550" y="4756150"/>
          <p14:tracePt t="7374" x="4394200" y="4762500"/>
          <p14:tracePt t="7409" x="4387850" y="4768850"/>
          <p14:tracePt t="7441" x="4381500" y="4768850"/>
          <p14:tracePt t="7453" x="4381500" y="4775200"/>
          <p14:tracePt t="7469" x="4375150" y="4781550"/>
          <p14:tracePt t="7494" x="4368800" y="4787900"/>
          <p14:tracePt t="7529" x="4362450" y="4787900"/>
          <p14:tracePt t="7570" x="4356100" y="4787900"/>
          <p14:tracePt t="7582" x="4349750" y="4794250"/>
          <p14:tracePt t="7598" x="4343400" y="4794250"/>
          <p14:tracePt t="7606" x="4337050" y="4794250"/>
          <p14:tracePt t="7606" x="4324350" y="4800600"/>
          <p14:tracePt t="7625" x="4318000" y="4800600"/>
          <p14:tracePt t="7625" x="4286250" y="4806950"/>
          <p14:tracePt t="7642" x="4267200" y="4813300"/>
          <p14:tracePt t="7642" x="4241800" y="4819650"/>
          <p14:tracePt t="7658" x="4216400" y="4826000"/>
          <p14:tracePt t="7658" x="4191000" y="4826000"/>
          <p14:tracePt t="7675" x="4152900" y="4832350"/>
          <p14:tracePt t="7675" x="4121150" y="4838700"/>
          <p14:tracePt t="7675" x="4083050" y="4845050"/>
          <p14:tracePt t="7694" x="4038600" y="4851400"/>
          <p14:tracePt t="7707" x="3994150" y="4857750"/>
          <p14:tracePt t="7707" x="3898900" y="4870450"/>
          <p14:tracePt t="7726" x="3848100" y="4876800"/>
          <p14:tracePt t="7726" x="3797300" y="4883150"/>
          <p14:tracePt t="7742" x="3740150" y="4889500"/>
          <p14:tracePt t="7742" x="3683000" y="4889500"/>
          <p14:tracePt t="7759" x="3625850" y="4889500"/>
          <p14:tracePt t="7759" x="3568700" y="4889500"/>
          <p14:tracePt t="7759" x="3511550" y="4883150"/>
          <p14:tracePt t="7779" x="3454400" y="4876800"/>
          <p14:tracePt t="7790" x="3390900" y="4864100"/>
          <p14:tracePt t="7790" x="3263900" y="4845050"/>
          <p14:tracePt t="7811" x="3206750" y="4832350"/>
          <p14:tracePt t="7811" x="3143250" y="4819650"/>
          <p14:tracePt t="7825" x="3079750" y="4813300"/>
          <p14:tracePt t="7825" x="3016250" y="4806950"/>
          <p14:tracePt t="7842" x="2952750" y="4800600"/>
          <p14:tracePt t="7842" x="2895600" y="4794250"/>
          <p14:tracePt t="7859" x="2838450" y="4787900"/>
          <p14:tracePt t="7859" x="2730500" y="4787900"/>
          <p14:tracePt t="7875" x="2686050" y="4781550"/>
          <p14:tracePt t="7875" x="2641600" y="4781550"/>
          <p14:tracePt t="7893" x="2603500" y="4775200"/>
          <p14:tracePt t="7893" x="2571750" y="4768850"/>
          <p14:tracePt t="7909" x="2546350" y="4762500"/>
          <p14:tracePt t="7909" x="2520950" y="4756150"/>
          <p14:tracePt t="7926" x="2495550" y="4743450"/>
          <p14:tracePt t="7926" x="2463800" y="4718050"/>
          <p14:tracePt t="7943" x="2451100" y="4711700"/>
          <p14:tracePt t="7943" x="2438400" y="4699000"/>
          <p14:tracePt t="7960" x="2432050" y="4686300"/>
          <p14:tracePt t="7960" x="2432050" y="4679950"/>
          <p14:tracePt t="7976" x="2432050" y="4667250"/>
          <p14:tracePt t="7976" x="2432050" y="4660900"/>
          <p14:tracePt t="7976" x="2438400" y="4654550"/>
          <p14:tracePt t="7995" x="2444750" y="4654550"/>
          <p14:tracePt t="7995" x="2457450" y="4648200"/>
          <p14:tracePt t="8010" x="2470150" y="4648200"/>
          <p14:tracePt t="8010" x="2482850" y="4641850"/>
          <p14:tracePt t="8026" x="2501900" y="4641850"/>
          <p14:tracePt t="8026" x="2520950" y="4648200"/>
          <p14:tracePt t="8043" x="2540000" y="4654550"/>
          <p14:tracePt t="8043" x="2565400" y="4660900"/>
          <p14:tracePt t="8043" x="2590800" y="4667250"/>
          <p14:tracePt t="8062" x="2616200" y="4679950"/>
          <p14:tracePt t="8075" x="2641600" y="4692650"/>
          <p14:tracePt t="8075" x="2686050" y="4718050"/>
          <p14:tracePt t="8095" x="2711450" y="4730750"/>
          <p14:tracePt t="8095" x="2736850" y="4743450"/>
          <p14:tracePt t="8110" x="2755900" y="4756150"/>
          <p14:tracePt t="8110" x="2774950" y="4768850"/>
          <p14:tracePt t="8126" x="2787650" y="4775200"/>
          <p14:tracePt t="8126" x="2800350" y="4781550"/>
          <p14:tracePt t="8143" x="2806700" y="4787900"/>
          <p14:tracePt t="8143" x="2813050" y="4787900"/>
          <p14:tracePt t="8143" x="2819400" y="4787900"/>
          <p14:tracePt t="8162" x="2825750" y="4781550"/>
          <p14:tracePt t="8175" x="2832100" y="4781550"/>
          <p14:tracePt t="8192" x="2838450" y="4775200"/>
          <p14:tracePt t="8192" x="2844800" y="4775200"/>
          <p14:tracePt t="8210" x="2857500" y="4775200"/>
          <p14:tracePt t="8210" x="2870200" y="4768850"/>
          <p14:tracePt t="8227" x="2882900" y="4775200"/>
          <p14:tracePt t="8227" x="2914650" y="4775200"/>
          <p14:tracePt t="8243" x="2933700" y="4775200"/>
          <p14:tracePt t="8243" x="2959100" y="4781550"/>
          <p14:tracePt t="8260" x="2978150" y="4781550"/>
          <p14:tracePt t="8260" x="3003550" y="4787900"/>
          <p14:tracePt t="8277" x="3028950" y="4787900"/>
          <p14:tracePt t="8277" x="3086100" y="4794250"/>
          <p14:tracePt t="8294" x="3117850" y="4794250"/>
          <p14:tracePt t="8294" x="3149600" y="4800600"/>
          <p14:tracePt t="8311" x="3181350" y="4800600"/>
          <p14:tracePt t="8311" x="3213100" y="4800600"/>
          <p14:tracePt t="8328" x="3238500" y="4806950"/>
          <p14:tracePt t="8328" x="3270250" y="4806950"/>
          <p14:tracePt t="8344" x="3289300" y="4813300"/>
          <p14:tracePt t="8344" x="3314700" y="4813300"/>
          <p14:tracePt t="8344" x="3327400" y="4819650"/>
          <p14:tracePt t="8363" x="3346450" y="4819650"/>
          <p14:tracePt t="8376" x="3359150" y="4826000"/>
          <p14:tracePt t="8376" x="3378200" y="4826000"/>
          <p14:tracePt t="8395" x="3384550" y="4826000"/>
          <p14:tracePt t="8395" x="3390900" y="4826000"/>
          <p14:tracePt t="8411" x="3397250" y="4826000"/>
          <p14:tracePt t="8426" x="3403600" y="4819650"/>
          <p14:tracePt t="8442" x="3409950" y="4819650"/>
          <p14:tracePt t="8462" x="3416300" y="4819650"/>
          <p14:tracePt t="8498" x="3416300" y="4826000"/>
          <p14:tracePt t="8521" x="3409950" y="4826000"/>
          <p14:tracePt t="8533" x="3403600" y="4832350"/>
          <p14:tracePt t="8550" x="3397250" y="4832350"/>
          <p14:tracePt t="8560" x="3384550" y="4832350"/>
          <p14:tracePt t="8560" x="3371850" y="4832350"/>
          <p14:tracePt t="8578" x="3359150" y="4832350"/>
          <p14:tracePt t="8578" x="3314700" y="4813300"/>
          <p14:tracePt t="8595" x="3289300" y="4806950"/>
          <p14:tracePt t="8595" x="3257550" y="4794250"/>
          <p14:tracePt t="8612" x="3225800" y="4775200"/>
          <p14:tracePt t="8612" x="3194050" y="4762500"/>
          <p14:tracePt t="8628" x="3162300" y="4743450"/>
          <p14:tracePt t="8628" x="3130550" y="4724400"/>
          <p14:tracePt t="8645" x="3105150" y="4699000"/>
          <p14:tracePt t="8645" x="3054350" y="4648200"/>
          <p14:tracePt t="8663" x="3035300" y="4616450"/>
          <p14:tracePt t="8663" x="3022600" y="4578350"/>
          <p14:tracePt t="8679" x="3009900" y="4540250"/>
          <p14:tracePt t="8679" x="3003550" y="4502150"/>
          <p14:tracePt t="8695" x="2997200" y="4457700"/>
          <p14:tracePt t="8695" x="3003550" y="4413250"/>
          <p14:tracePt t="8711" x="3009900" y="4375150"/>
          <p14:tracePt t="8711" x="3022600" y="4330700"/>
          <p14:tracePt t="8711" x="3048000" y="4286250"/>
          <p14:tracePt t="8731" x="3073400" y="4248150"/>
          <p14:tracePt t="8743" x="3105150" y="4210050"/>
          <p14:tracePt t="8743" x="3194050" y="4140200"/>
          <p14:tracePt t="8762" x="3238500" y="4108450"/>
          <p14:tracePt t="8762" x="3289300" y="4089400"/>
          <p14:tracePt t="8779" x="3340100" y="4070350"/>
          <p14:tracePt t="8779" x="3397250" y="4057650"/>
          <p14:tracePt t="8795" x="3448050" y="4057650"/>
          <p14:tracePt t="8795" x="3498850" y="4064000"/>
          <p14:tracePt t="8795" x="3543300" y="4083050"/>
          <p14:tracePt t="8814" x="3587750" y="4108450"/>
          <p14:tracePt t="8827" x="3632200" y="4146550"/>
          <p14:tracePt t="8827" x="3702050" y="4222750"/>
          <p14:tracePt t="8845" x="3733800" y="4267200"/>
          <p14:tracePt t="8845" x="3752850" y="4311650"/>
          <p14:tracePt t="8862" x="3771900" y="4362450"/>
          <p14:tracePt t="8862" x="3784600" y="4406900"/>
          <p14:tracePt t="8879" x="3797300" y="4451350"/>
          <p14:tracePt t="8879" x="3790950" y="4527550"/>
          <p14:tracePt t="8895" x="3784600" y="4565650"/>
          <p14:tracePt t="8895" x="3771900" y="4597400"/>
          <p14:tracePt t="8913" x="3759200" y="4629150"/>
          <p14:tracePt t="8913" x="3740150" y="4654550"/>
          <p14:tracePt t="8930" x="3714750" y="4679950"/>
          <p14:tracePt t="8930" x="3695700" y="4699000"/>
          <p14:tracePt t="8946" x="3663950" y="4718050"/>
          <p14:tracePt t="8946" x="3600450" y="4749800"/>
          <p14:tracePt t="8963" x="3568700" y="4756150"/>
          <p14:tracePt t="8963" x="3536950" y="4762500"/>
          <p14:tracePt t="8979" x="3505200" y="4762500"/>
          <p14:tracePt t="8979" x="3479800" y="4762500"/>
          <p14:tracePt t="8996" x="3448050" y="4762500"/>
          <p14:tracePt t="8996" x="3429000" y="4756150"/>
          <p14:tracePt t="8996" x="3409950" y="4756150"/>
          <p14:tracePt t="9015" x="3397250" y="4749800"/>
          <p14:tracePt t="9015" x="3384550" y="4749800"/>
          <p14:tracePt t="9031" x="3371850" y="4743450"/>
          <p14:tracePt t="9031" x="3365500" y="4743450"/>
          <p14:tracePt t="9047" x="3359150" y="4743450"/>
          <p14:tracePt t="9047" x="3359150" y="4749800"/>
          <p14:tracePt t="9063" x="3346450" y="4756150"/>
          <p14:tracePt t="9078" x="3346450" y="4762500"/>
          <p14:tracePt t="9078" x="3340100" y="4768850"/>
          <p14:tracePt t="9078" x="3327400" y="4775200"/>
          <p14:tracePt t="9099" x="3321050" y="4787900"/>
          <p14:tracePt t="9111" x="3302000" y="4794250"/>
          <p14:tracePt t="9111" x="3257550" y="4813300"/>
          <p14:tracePt t="9131" x="3225800" y="4826000"/>
          <p14:tracePt t="9131" x="3181350" y="4832350"/>
          <p14:tracePt t="9147" x="3130550" y="4838700"/>
          <p14:tracePt t="9147" x="3079750" y="4845050"/>
          <p14:tracePt t="9147" x="3016250" y="4851400"/>
          <p14:tracePt t="9166" x="2946400" y="4857750"/>
          <p14:tracePt t="9178" x="2870200" y="4870450"/>
          <p14:tracePt t="9178" x="2724150" y="4889500"/>
          <p14:tracePt t="9197" x="2647950" y="4902200"/>
          <p14:tracePt t="9197" x="2571750" y="4914900"/>
          <p14:tracePt t="9214" x="2495550" y="4921250"/>
          <p14:tracePt t="9214" x="2419350" y="4933950"/>
          <p14:tracePt t="9230" x="2349500" y="4940300"/>
          <p14:tracePt t="9230" x="2279650" y="4940300"/>
          <p14:tracePt t="9247" x="2209800" y="4940300"/>
          <p14:tracePt t="9247" x="2082800" y="4940300"/>
          <p14:tracePt t="9264" x="2025650" y="4933950"/>
          <p14:tracePt t="9264" x="1968500" y="4933950"/>
          <p14:tracePt t="9281" x="1917700" y="4933950"/>
          <p14:tracePt t="9281" x="1873250" y="4933950"/>
          <p14:tracePt t="9297" x="1835150" y="4940300"/>
          <p14:tracePt t="9297" x="1765300" y="4953000"/>
          <p14:tracePt t="9314" x="1739900" y="4959350"/>
          <p14:tracePt t="9314" x="1720850" y="4965700"/>
          <p14:tracePt t="9331" x="1701800" y="4965700"/>
          <p14:tracePt t="9331" x="1689100" y="4972050"/>
          <p14:tracePt t="9348" x="1682750" y="4972050"/>
          <p14:tracePt t="9348" x="1676400" y="4972050"/>
          <p14:tracePt t="9364" x="1670050" y="4965700"/>
          <p14:tracePt t="9379" x="1670050" y="4959350"/>
          <p14:tracePt t="9396" x="1676400" y="4959350"/>
          <p14:tracePt t="9396" x="1689100" y="4953000"/>
          <p14:tracePt t="9415" x="1701800" y="4953000"/>
          <p14:tracePt t="9415" x="1714500" y="4953000"/>
          <p14:tracePt t="9431" x="1727200" y="4953000"/>
          <p14:tracePt t="9431" x="1746250" y="4953000"/>
          <p14:tracePt t="9448" x="1765300" y="4953000"/>
          <p14:tracePt t="9448" x="1790700" y="4953000"/>
          <p14:tracePt t="9448" x="1822450" y="4953000"/>
          <p14:tracePt t="9466" x="1854200" y="4953000"/>
          <p14:tracePt t="9479" x="1892300" y="4959350"/>
          <p14:tracePt t="9479" x="1993900" y="4959350"/>
          <p14:tracePt t="9498" x="2044700" y="4965700"/>
          <p14:tracePt t="9498" x="2101850" y="4972050"/>
          <p14:tracePt t="9515" x="2165350" y="4972050"/>
          <p14:tracePt t="9515" x="2222500" y="4978400"/>
          <p14:tracePt t="9532" x="2279650" y="4984750"/>
          <p14:tracePt t="9532" x="2336800" y="4984750"/>
          <p14:tracePt t="9532" x="2393950" y="4991100"/>
          <p14:tracePt t="9550" x="2444750" y="4997450"/>
          <p14:tracePt t="9550" x="2495550" y="5010150"/>
          <p14:tracePt t="9565" x="2546350" y="5016500"/>
          <p14:tracePt t="9565" x="2597150" y="5022850"/>
          <p14:tracePt t="9582" x="2647950" y="5035550"/>
          <p14:tracePt t="9582" x="2698750" y="5041900"/>
          <p14:tracePt t="9599" x="2743200" y="5048250"/>
          <p14:tracePt t="9599" x="2838450" y="5060950"/>
          <p14:tracePt t="9615" x="2882900" y="5060950"/>
          <p14:tracePt t="9615" x="2921000" y="5067300"/>
          <p14:tracePt t="9632" x="2952750" y="5067300"/>
          <p14:tracePt t="9632" x="2984500" y="5067300"/>
          <p14:tracePt t="9648" x="3016250" y="5067300"/>
          <p14:tracePt t="9648" x="3041650" y="5060950"/>
          <p14:tracePt t="9666" x="3060700" y="5060950"/>
          <p14:tracePt t="9666" x="3092450" y="5060950"/>
          <p14:tracePt t="9683" x="3111500" y="5060950"/>
          <p14:tracePt t="9683" x="3117850" y="5067300"/>
          <p14:tracePt t="9699" x="3130550" y="5067300"/>
          <p14:tracePt t="9699" x="3143250" y="5067300"/>
          <p14:tracePt t="9716" x="3149600" y="5073650"/>
          <p14:tracePt t="9716" x="3155950" y="5073650"/>
          <p14:tracePt t="9732" x="3162300" y="5073650"/>
          <p14:tracePt t="9732" x="3175000" y="5073650"/>
          <p14:tracePt t="9732" x="3181350" y="5080000"/>
          <p14:tracePt t="9751" x="3187700" y="5080000"/>
          <p14:tracePt t="9751" x="3194050" y="5080000"/>
          <p14:tracePt t="9768" x="3200400" y="5080000"/>
          <p14:tracePt t="9768" x="3206750" y="5080000"/>
          <p14:tracePt t="9784" x="3213100" y="5080000"/>
          <p14:tracePt t="9784" x="3219450" y="5080000"/>
          <p14:tracePt t="9799" x="3225800" y="5080000"/>
          <p14:tracePt t="9799" x="3232150" y="5080000"/>
          <p14:tracePt t="9816" x="3238500" y="5080000"/>
          <p14:tracePt t="9816" x="3244850" y="5080000"/>
          <p14:tracePt t="9816" x="3251200" y="5080000"/>
          <p14:tracePt t="9836" x="3257550" y="5080000"/>
          <p14:tracePt t="9847" x="3263900" y="5080000"/>
          <p14:tracePt t="9847" x="3270250" y="5080000"/>
          <p14:tracePt t="9866" x="3276600" y="5080000"/>
          <p14:tracePt t="9866" x="3282950" y="5086350"/>
          <p14:tracePt t="9883" x="3295650" y="5086350"/>
          <p14:tracePt t="9883" x="3302000" y="5086350"/>
          <p14:tracePt t="9899" x="3308350" y="5086350"/>
          <p14:tracePt t="9899" x="3327400" y="5092700"/>
          <p14:tracePt t="9916" x="3333750" y="5099050"/>
          <p14:tracePt t="9916" x="3346450" y="5099050"/>
          <p14:tracePt t="9934" x="3352800" y="5105400"/>
          <p14:tracePt t="9934" x="3359150" y="5105400"/>
          <p14:tracePt t="9950" x="3365500" y="5111750"/>
          <p14:tracePt t="9950" x="3371850" y="5111750"/>
          <p14:tracePt t="9966" x="3378200" y="5111750"/>
          <p14:tracePt t="9966" x="3390900" y="5118100"/>
          <p14:tracePt t="9984" x="3397250" y="5118100"/>
          <p14:tracePt t="9998" x="3397250" y="5124450"/>
          <p14:tracePt t="10021" x="3397250" y="5130800"/>
          <p14:tracePt t="10034" x="3390900" y="5137150"/>
          <p14:tracePt t="10051" x="3384550" y="5143500"/>
          <p14:tracePt t="10066" x="3371850" y="5149850"/>
          <p14:tracePt t="10094" x="3365500" y="5149850"/>
          <p14:tracePt t="10110" x="3359150" y="5156200"/>
          <p14:tracePt t="10119" x="3352800" y="5156200"/>
          <p14:tracePt t="10132" x="3346450" y="5162550"/>
          <p14:tracePt t="10132" x="3340100" y="5162550"/>
          <p14:tracePt t="10150" x="3333750" y="5162550"/>
          <p14:tracePt t="10165" x="3327400" y="5162550"/>
          <p14:tracePt t="10182" x="3321050" y="5168900"/>
          <p14:tracePt t="10182" x="3314700" y="5168900"/>
          <p14:tracePt t="10182" x="3308350" y="5168900"/>
          <p14:tracePt t="10203" x="3302000" y="5168900"/>
          <p14:tracePt t="10203" x="3295650" y="5168900"/>
          <p14:tracePt t="10217" x="3289300" y="5168900"/>
          <p14:tracePt t="10232" x="3282950" y="5162550"/>
          <p14:tracePt t="10249" x="3276600" y="5156200"/>
          <p14:tracePt t="10266" x="3270250" y="5149850"/>
          <p14:tracePt t="10283" x="3270250" y="5143500"/>
          <p14:tracePt t="10300" x="3276600" y="5137150"/>
          <p14:tracePt t="10358" x="3276600" y="5130800"/>
          <p14:tracePt t="10382" x="3282950" y="5124450"/>
          <p14:tracePt t="10402" x="3289300" y="5124450"/>
          <p14:tracePt t="10418" x="3295650" y="5118100"/>
          <p14:tracePt t="10434" x="3302000" y="5118100"/>
          <p14:tracePt t="10450" x="3308350" y="5111750"/>
          <p14:tracePt t="10462" x="3314700" y="5105400"/>
          <p14:tracePt t="10478" x="3321050" y="5105400"/>
          <p14:tracePt t="10487" x="3327400" y="5099050"/>
          <p14:tracePt t="10503" x="3333750" y="5099050"/>
          <p14:tracePt t="10503" x="3340100" y="5099050"/>
          <p14:tracePt t="10518" x="3346450" y="5092700"/>
          <p14:tracePt t="10518" x="3352800" y="5099050"/>
          <p14:tracePt t="10536" x="3359150" y="5092700"/>
          <p14:tracePt t="10536" x="3365500" y="5092700"/>
          <p14:tracePt t="10552" x="3371850" y="5092700"/>
          <p14:tracePt t="10552" x="3378200" y="5092700"/>
          <p14:tracePt t="10552" x="3384550" y="5099050"/>
          <p14:tracePt t="10571" x="3390900" y="5099050"/>
          <p14:tracePt t="10571" x="3397250" y="5099050"/>
          <p14:tracePt t="10585" x="3403600" y="5099050"/>
          <p14:tracePt t="10600" x="3409950" y="5105400"/>
          <p14:tracePt t="10617" x="3416300" y="5105400"/>
          <p14:tracePt t="10617" x="3416300" y="5111750"/>
          <p14:tracePt t="10635" x="3422650" y="5124450"/>
          <p14:tracePt t="10650" x="3422650" y="5130800"/>
          <p14:tracePt t="10667" x="3422650" y="5137150"/>
          <p14:tracePt t="10683" x="3429000" y="5137150"/>
          <p14:tracePt t="10754" x="3435350" y="5137150"/>
          <p14:tracePt t="10786" x="3441700" y="5137150"/>
          <p14:tracePt t="10810" x="3448050" y="5137150"/>
          <p14:tracePt t="10830" x="3454400" y="5137150"/>
          <p14:tracePt t="10846" x="3460750" y="5137150"/>
          <p14:tracePt t="10862" x="3467100" y="5137150"/>
          <p14:tracePt t="10874" x="3473450" y="5137150"/>
          <p14:tracePt t="10890" x="3486150" y="5137150"/>
          <p14:tracePt t="10906" x="3486150" y="5143500"/>
          <p14:tracePt t="10918" x="3498850" y="5143500"/>
          <p14:tracePt t="10935" x="3505200" y="5143500"/>
          <p14:tracePt t="10951" x="3511550" y="5149850"/>
          <p14:tracePt t="10968" x="3517900" y="5156200"/>
          <p14:tracePt t="10968" x="3530600" y="5156200"/>
          <p14:tracePt t="10987" x="3536950" y="5162550"/>
          <p14:tracePt t="11003" x="3543300" y="5162550"/>
          <p14:tracePt t="11018" x="3549650" y="5162550"/>
          <p14:tracePt t="11035" x="3556000" y="5162550"/>
          <p14:tracePt t="11052" x="3562350" y="5162550"/>
          <p14:tracePt t="11071" x="3562350" y="5168900"/>
          <p14:tracePt t="11102" x="3562350" y="5175250"/>
          <p14:tracePt t="11122" x="3556000" y="5175250"/>
          <p14:tracePt t="11170" x="3556000" y="5168900"/>
          <p14:tracePt t="11206" x="3562350" y="5168900"/>
          <p14:tracePt t="11354" x="3568700" y="5168900"/>
          <p14:tracePt t="11386" x="3568700" y="5175250"/>
          <p14:tracePt t="11421" x="3568700" y="5181600"/>
          <p14:tracePt t="11461" x="3568700" y="5187950"/>
          <p14:tracePt t="11489" x="3575050" y="5187950"/>
          <p14:tracePt t="11521" x="3581400" y="5181600"/>
          <p14:tracePt t="11549" x="3587750" y="5181600"/>
          <p14:tracePt t="11575" x="3594100" y="5187950"/>
          <p14:tracePt t="11617" x="3600450" y="5194300"/>
          <p14:tracePt t="11642" x="3600450" y="5200650"/>
          <p14:tracePt t="11653" x="3606800" y="5207000"/>
          <p14:tracePt t="11669" x="3613150" y="5213350"/>
          <p14:tracePt t="11685" x="3613150" y="5219700"/>
          <p14:tracePt t="11701" x="3619500" y="5226050"/>
          <p14:tracePt t="11713" x="3625850" y="5226050"/>
          <p14:tracePt t="11729" x="3632200" y="5232400"/>
          <p14:tracePt t="11746" x="3632200" y="5238750"/>
          <p14:tracePt t="11762" x="3638550" y="5245100"/>
          <p14:tracePt t="11781" x="3638550" y="5251450"/>
          <p14:tracePt t="11797" x="3644900" y="5257800"/>
          <p14:tracePt t="11813" x="3644900" y="5264150"/>
          <p14:tracePt t="11826" x="3651250" y="5270500"/>
          <p14:tracePt t="11842" x="3657600" y="5276850"/>
          <p14:tracePt t="11858" x="3663950" y="5276850"/>
          <p14:tracePt t="11874" x="3670300" y="5276850"/>
          <p14:tracePt t="11894" x="3676650" y="5283200"/>
          <p14:tracePt t="11985" x="3683000" y="5283200"/>
          <p14:tracePt t="12082" x="3676650" y="5283200"/>
          <p14:tracePt t="12181" x="3670300" y="5283200"/>
          <p14:tracePt t="12209" x="3663950" y="5289550"/>
          <p14:tracePt t="12234" x="3657600" y="5289550"/>
          <p14:tracePt t="12253" x="3657600" y="5295900"/>
          <p14:tracePt t="12277" x="3651250" y="5295900"/>
          <p14:tracePt t="12306" x="3644900" y="5295900"/>
          <p14:tracePt t="12329" x="3638550" y="5302250"/>
          <p14:tracePt t="12366" x="3644900" y="5308600"/>
          <p14:tracePt t="12458" x="3644900" y="5314950"/>
          <p14:tracePt t="12594" x="3644900" y="5321300"/>
          <p14:tracePt t="12646" x="3644900" y="5327650"/>
          <p14:tracePt t="12734" x="3638550" y="5327650"/>
          <p14:tracePt t="12786" x="3638550" y="5321300"/>
          <p14:tracePt t="12845" x="3644900" y="5321300"/>
          <p14:tracePt t="12878" x="3638550" y="5321300"/>
          <p14:tracePt t="13013" x="3632200" y="5321300"/>
          <p14:tracePt t="13146" x="3625850" y="5314950"/>
          <p14:tracePt t="13178" x="3625850" y="5308600"/>
          <p14:tracePt t="13194" x="3625850" y="5314950"/>
          <p14:tracePt t="13262" x="3625850" y="5321300"/>
          <p14:tracePt t="13282" x="3625850" y="5327650"/>
          <p14:tracePt t="13326" x="3632200" y="5334000"/>
          <p14:tracePt t="13357" x="3638550" y="5334000"/>
          <p14:tracePt t="13410" x="3632200" y="5346700"/>
          <p14:tracePt t="13441" x="3625850" y="5346700"/>
          <p14:tracePt t="13470" x="3632200" y="5346700"/>
          <p14:tracePt t="13538" x="3632200" y="5340350"/>
          <p14:tracePt t="13598" x="3638550" y="5340350"/>
          <p14:tracePt t="13642" x="3644900" y="5334000"/>
          <p14:tracePt t="13658" x="3651250" y="5327650"/>
          <p14:tracePt t="13666" x="3657600" y="5321300"/>
          <p14:tracePt t="13676" x="3663950" y="5314950"/>
          <p14:tracePt t="13676" x="3689350" y="5302250"/>
          <p14:tracePt t="13695" x="3708400" y="5295900"/>
          <p14:tracePt t="13695" x="3727450" y="5289550"/>
          <p14:tracePt t="13712" x="3752850" y="5283200"/>
          <p14:tracePt t="13712" x="3784600" y="5283200"/>
          <p14:tracePt t="13728" x="3810000" y="5276850"/>
          <p14:tracePt t="13728" x="3848100" y="5276850"/>
          <p14:tracePt t="13728" x="3886200" y="5276850"/>
          <p14:tracePt t="13747" x="3924300" y="5270500"/>
          <p14:tracePt t="13747" x="3962400" y="5270500"/>
          <p14:tracePt t="13762" x="4006850" y="5270500"/>
          <p14:tracePt t="13762" x="4051300" y="5270500"/>
          <p14:tracePt t="13779" x="4089400" y="5270500"/>
          <p14:tracePt t="13779" x="4133850" y="5276850"/>
          <p14:tracePt t="13795" x="4171950" y="5276850"/>
          <p14:tracePt t="13795" x="4216400" y="5283200"/>
          <p14:tracePt t="13795" x="4248150" y="5283200"/>
          <p14:tracePt t="13815" x="4286250" y="5289550"/>
          <p14:tracePt t="13827" x="4318000" y="5295900"/>
          <p14:tracePt t="13827" x="4368800" y="5302250"/>
          <p14:tracePt t="13847" x="4387850" y="5308600"/>
          <p14:tracePt t="13847" x="4406900" y="5308600"/>
          <p14:tracePt t="13862" x="4425950" y="5314950"/>
          <p14:tracePt t="13862" x="4438650" y="5321300"/>
          <p14:tracePt t="13879" x="4445000" y="5327650"/>
          <p14:tracePt t="13879" x="4451350" y="5327650"/>
          <p14:tracePt t="13896" x="4457700" y="5334000"/>
          <p14:tracePt t="13911" x="4457700" y="5346700"/>
          <p14:tracePt t="13911" x="4451350" y="5353050"/>
          <p14:tracePt t="13929" x="4451350" y="5359400"/>
          <p14:tracePt t="13944" x="4445000" y="5353050"/>
          <p14:tracePt t="13966" x="4438650" y="5353050"/>
          <p14:tracePt t="13986" x="4432300" y="5353050"/>
          <p14:tracePt t="14002" x="4432300" y="5346700"/>
          <p14:tracePt t="14017" x="4425950" y="5340350"/>
          <p14:tracePt t="14041" x="4419600" y="5334000"/>
          <p14:tracePt t="14054" x="4419600" y="5327650"/>
          <p14:tracePt t="14085" x="4419600" y="5321300"/>
          <p14:tracePt t="14101" x="4419600" y="5308600"/>
          <p14:tracePt t="14114" x="4419600" y="5302250"/>
          <p14:tracePt t="14130" x="4419600" y="5295900"/>
          <p14:tracePt t="14146" x="4425950" y="5289550"/>
          <p14:tracePt t="14154" x="4425950" y="5283200"/>
          <p14:tracePt t="14174" x="4425950" y="5276850"/>
          <p14:tracePt t="14183" x="4425950" y="5270500"/>
          <p14:tracePt t="14199" x="4425950" y="5257800"/>
          <p14:tracePt t="14215" x="4425950" y="5251450"/>
          <p14:tracePt t="14215" x="4425950" y="5245100"/>
          <p14:tracePt t="14230" x="4419600" y="5238750"/>
          <p14:tracePt t="14245" x="4419600" y="5232400"/>
          <p14:tracePt t="14245" x="4413250" y="5226050"/>
          <p14:tracePt t="14264" x="4413250" y="5219700"/>
          <p14:tracePt t="14264" x="4406900" y="5207000"/>
          <p14:tracePt t="14264" x="4406900" y="5200650"/>
          <p14:tracePt t="14283" x="4400550" y="5194300"/>
          <p14:tracePt t="14283" x="4400550" y="5187950"/>
          <p14:tracePt t="14297" x="4394200" y="5175250"/>
          <p14:tracePt t="14297" x="4387850" y="5168900"/>
          <p14:tracePt t="14314" x="4387850" y="5162550"/>
          <p14:tracePt t="14314" x="4381500" y="5149850"/>
          <p14:tracePt t="14331" x="4381500" y="5143500"/>
          <p14:tracePt t="14331" x="4368800" y="5124450"/>
          <p14:tracePt t="14347" x="4368800" y="5118100"/>
          <p14:tracePt t="14347" x="4362450" y="5111750"/>
          <p14:tracePt t="14364" x="4362450" y="5105400"/>
          <p14:tracePt t="14364" x="4356100" y="5099050"/>
          <p14:tracePt t="14380" x="4356100" y="5092700"/>
          <p14:tracePt t="14380" x="4349750" y="5086350"/>
          <p14:tracePt t="14397" x="4349750" y="5080000"/>
          <p14:tracePt t="14397" x="4343400" y="5073650"/>
          <p14:tracePt t="14415" x="4330700" y="5060950"/>
          <p14:tracePt t="14431" x="4324350" y="5054600"/>
          <p14:tracePt t="14446" x="4318000" y="5054600"/>
          <p14:tracePt t="14463" x="4311650" y="5054600"/>
          <p14:tracePt t="14480" x="4298950" y="5048250"/>
          <p14:tracePt t="14498" x="4292600" y="5041900"/>
          <p14:tracePt t="14513" x="4279900" y="5035550"/>
          <p14:tracePt t="14530" x="4273550" y="5035550"/>
          <p14:tracePt t="14530" x="4267200" y="5035550"/>
          <p14:tracePt t="14549" x="4260850" y="5029200"/>
          <p14:tracePt t="14563" x="4254500" y="5029200"/>
          <p14:tracePt t="14580" x="4248150" y="5029200"/>
          <p14:tracePt t="14580" x="4241800" y="5029200"/>
          <p14:tracePt t="14598" x="4235450" y="5035550"/>
          <p14:tracePt t="14613" x="4229100" y="5035550"/>
          <p14:tracePt t="14642" x="4235450" y="5035550"/>
          <p14:tracePt t="14670" x="4241800" y="5029200"/>
          <p14:tracePt t="14694" x="4248150" y="5029200"/>
          <p14:tracePt t="14706" x="4260850" y="5029200"/>
          <p14:tracePt t="14722" x="4267200" y="5029200"/>
          <p14:tracePt t="14738" x="4273550" y="5029200"/>
          <p14:tracePt t="14754" x="4279900" y="5022850"/>
          <p14:tracePt t="14835" x="4273550" y="5022850"/>
          <p14:tracePt t="14902" x="4279900" y="5029200"/>
          <p14:tracePt t="15046" x="4273550" y="5029200"/>
          <p14:tracePt t="15174" x="4267200" y="5035550"/>
          <p14:tracePt t="15218" x="4267200" y="5029200"/>
          <p14:tracePt t="15278" x="4267200" y="5022850"/>
          <p14:tracePt t="15306" x="4273550" y="5029200"/>
          <p14:tracePt t="15406" x="4273550" y="5035550"/>
          <p14:tracePt t="15414" x="4279900" y="5041900"/>
          <p14:tracePt t="15435" x="4273550" y="5048250"/>
          <p14:tracePt t="15458" x="4273550" y="5041900"/>
          <p14:tracePt t="15542" x="4273550" y="5035550"/>
          <p14:tracePt t="15606" x="4267200" y="5035550"/>
          <p14:tracePt t="15630" x="4260850" y="5035550"/>
          <p14:tracePt t="15646" x="4254500" y="5041900"/>
          <p14:tracePt t="15666" x="4248150" y="5041900"/>
          <p14:tracePt t="15818" x="4241800" y="5048250"/>
          <p14:tracePt t="15915" x="4235450" y="5048250"/>
          <p14:tracePt t="15946" x="4229100" y="5048250"/>
          <p14:tracePt t="15966" x="4222750" y="5060950"/>
          <p14:tracePt t="15998" x="4210050" y="5067300"/>
          <p14:tracePt t="16014" x="4197350" y="5073650"/>
          <p14:tracePt t="16034" x="4191000" y="5073650"/>
          <p14:tracePt t="16042" x="4191000" y="5080000"/>
          <p14:tracePt t="16051" x="4184650" y="5080000"/>
          <p14:tracePt t="16068" x="4178300" y="5086350"/>
          <p14:tracePt t="16068" x="4165600" y="5092700"/>
          <p14:tracePt t="16087" x="4159250" y="5092700"/>
          <p14:tracePt t="16103" x="4159250" y="5099050"/>
          <p14:tracePt t="16147" x="4159250" y="5092700"/>
          <p14:tracePt t="16194" x="4165600" y="5086350"/>
          <p14:tracePt t="16231" x="4171950" y="5086350"/>
          <p14:tracePt t="16254" x="4178300" y="5092700"/>
          <p14:tracePt t="16314" x="4171950" y="5092700"/>
          <p14:tracePt t="16334" x="4171950" y="5099050"/>
          <p14:tracePt t="16350" x="4165600" y="5105400"/>
          <p14:tracePt t="16366" x="4159250" y="5111750"/>
          <p14:tracePt t="16382" x="4146550" y="5111750"/>
          <p14:tracePt t="16394" x="4140200" y="5111750"/>
          <p14:tracePt t="16411" x="4133850" y="5118100"/>
          <p14:tracePt t="16427" x="4127500" y="5124450"/>
          <p14:tracePt t="16462" x="4121150" y="5130800"/>
          <p14:tracePt t="16486" x="4121150" y="5143500"/>
          <p14:tracePt t="16502" x="4121150" y="5149850"/>
          <p14:tracePt t="16507" x="4121150" y="5162550"/>
          <p14:tracePt t="16520" x="4121150" y="5175250"/>
          <p14:tracePt t="16520" x="4121150" y="5194300"/>
          <p14:tracePt t="16539" x="4121150" y="5226050"/>
          <p14:tracePt t="16539" x="4127500" y="5251450"/>
          <p14:tracePt t="16555" x="4127500" y="5270500"/>
          <p14:tracePt t="16555" x="4133850" y="5289550"/>
          <p14:tracePt t="16572" x="4140200" y="5308600"/>
          <p14:tracePt t="16572" x="4146550" y="5321300"/>
          <p14:tracePt t="16588" x="4146550" y="5334000"/>
          <p14:tracePt t="16588" x="4152900" y="5340350"/>
          <p14:tracePt t="16588" x="4159250" y="5346700"/>
          <p14:tracePt t="16607" x="4165600" y="5353050"/>
          <p14:tracePt t="16620" x="4171950" y="5346700"/>
          <p14:tracePt t="16620" x="4178300" y="5346700"/>
          <p14:tracePt t="16639" x="4184650" y="5340350"/>
          <p14:tracePt t="16639" x="4184650" y="5334000"/>
          <p14:tracePt t="16656" x="4191000" y="5327650"/>
          <p14:tracePt t="16656" x="4197350" y="5321300"/>
          <p14:tracePt t="16672" x="4197350" y="5314950"/>
          <p14:tracePt t="16672" x="4203700" y="5302250"/>
          <p14:tracePt t="16689" x="4210050" y="5289550"/>
          <p14:tracePt t="16689" x="4210050" y="5283200"/>
          <p14:tracePt t="16706" x="4210050" y="5270500"/>
          <p14:tracePt t="16706" x="4210050" y="5264150"/>
          <p14:tracePt t="16722" x="4210050" y="5257800"/>
          <p14:tracePt t="16722" x="4210050" y="5251450"/>
          <p14:tracePt t="16739" x="4210050" y="5238750"/>
          <p14:tracePt t="16739" x="4210050" y="5219700"/>
          <p14:tracePt t="16756" x="4210050" y="5213350"/>
          <p14:tracePt t="16756" x="4210050" y="5207000"/>
          <p14:tracePt t="16773" x="4210050" y="5194300"/>
          <p14:tracePt t="16773" x="4210050" y="5187950"/>
          <p14:tracePt t="16789" x="4210050" y="5175250"/>
          <p14:tracePt t="16789" x="4210050" y="5168900"/>
          <p14:tracePt t="16789" x="4203700" y="5156200"/>
          <p14:tracePt t="16808" x="4203700" y="5143500"/>
          <p14:tracePt t="16808" x="4203700" y="5130800"/>
          <p14:tracePt t="16823" x="4197350" y="5118100"/>
          <p14:tracePt t="16823" x="4197350" y="5105400"/>
          <p14:tracePt t="16840" x="4191000" y="5092700"/>
          <p14:tracePt t="16840" x="4191000" y="5086350"/>
          <p14:tracePt t="16856" x="4184650" y="5073650"/>
          <p14:tracePt t="16871" x="4178300" y="5067300"/>
          <p14:tracePt t="16871" x="4178300" y="5054600"/>
          <p14:tracePt t="16871" x="4178300" y="5048250"/>
          <p14:tracePt t="16892" x="4171950" y="5041900"/>
          <p14:tracePt t="16907" x="4165600" y="5035550"/>
          <p14:tracePt t="16923" x="4159250" y="5029200"/>
          <p14:tracePt t="16951" x="4159250" y="5022850"/>
          <p14:tracePt t="16959" x="4152900" y="5016500"/>
          <p14:tracePt t="16975" x="4146550" y="5016500"/>
          <p14:tracePt t="16988" x="4146550" y="5010150"/>
          <p14:tracePt t="17011" x="4140200" y="5022850"/>
          <p14:tracePt t="17043" x="4140200" y="5029200"/>
          <p14:tracePt t="17063" x="4140200" y="5035550"/>
          <p14:tracePt t="17079" x="4140200" y="5048250"/>
          <p14:tracePt t="17087" x="4140200" y="5054600"/>
          <p14:tracePt t="17095" x="4146550" y="5060950"/>
          <p14:tracePt t="17095" x="4146550" y="5080000"/>
          <p14:tracePt t="17108" x="4152900" y="5092700"/>
          <p14:tracePt t="17108" x="4152900" y="5105400"/>
          <p14:tracePt t="17123" x="4159250" y="5124450"/>
          <p14:tracePt t="17123" x="4165600" y="5137150"/>
          <p14:tracePt t="17140" x="4171950" y="5156200"/>
          <p14:tracePt t="17140" x="4171950" y="5175250"/>
          <p14:tracePt t="17157" x="4178300" y="5187950"/>
          <p14:tracePt t="17157" x="4184650" y="5207000"/>
          <p14:tracePt t="17157" x="4191000" y="5232400"/>
          <p14:tracePt t="17176" x="4197350" y="5245100"/>
          <p14:tracePt t="17189" x="4197350" y="5264150"/>
          <p14:tracePt t="17189" x="4210050" y="5302250"/>
          <p14:tracePt t="17208" x="4216400" y="5321300"/>
          <p14:tracePt t="17208" x="4222750" y="5340350"/>
          <p14:tracePt t="17224" x="4222750" y="5359400"/>
          <p14:tracePt t="17224" x="4229100" y="5372100"/>
          <p14:tracePt t="17240" x="4235450" y="5391150"/>
          <p14:tracePt t="17240" x="4241800" y="5403850"/>
          <p14:tracePt t="17240" x="4241800" y="5422900"/>
          <p14:tracePt t="17260" x="4248150" y="5435600"/>
          <p14:tracePt t="17260" x="4254500" y="5454650"/>
          <p14:tracePt t="17276" x="4254500" y="5467350"/>
          <p14:tracePt t="17276" x="4260850" y="5480050"/>
          <p14:tracePt t="17291" x="4260850" y="5492750"/>
          <p14:tracePt t="17291" x="4260850" y="5505450"/>
          <p14:tracePt t="17307" x="4260850" y="5511800"/>
          <p14:tracePt t="17307" x="4254500" y="5518150"/>
          <p14:tracePt t="17324" x="4254500" y="5524500"/>
          <p14:tracePt t="17324" x="4248150" y="5530850"/>
          <p14:tracePt t="17324" x="4241800" y="5537200"/>
          <p14:tracePt t="17343" x="4235450" y="5549900"/>
          <p14:tracePt t="17343" x="4229100" y="5549900"/>
          <p14:tracePt t="17358" x="4222750" y="5556250"/>
          <p14:tracePt t="17358" x="4216400" y="5562600"/>
          <p14:tracePt t="17374" x="4203700" y="5568950"/>
          <p14:tracePt t="17374" x="4197350" y="5575300"/>
          <p14:tracePt t="17391" x="4184650" y="5581650"/>
          <p14:tracePt t="17391" x="4159250" y="5588000"/>
          <p14:tracePt t="17408" x="4146550" y="5588000"/>
          <p14:tracePt t="17408" x="4133850" y="5588000"/>
          <p14:tracePt t="17425" x="4121150" y="5588000"/>
          <p14:tracePt t="17425" x="4108450" y="5581650"/>
          <p14:tracePt t="17441" x="4095750" y="5575300"/>
          <p14:tracePt t="17441" x="4083050" y="5568950"/>
          <p14:tracePt t="17458" x="4070350" y="5556250"/>
          <p14:tracePt t="17458" x="4057650" y="5530850"/>
          <p14:tracePt t="17475" x="4051300" y="5518150"/>
          <p14:tracePt t="17475" x="4051300" y="5499100"/>
          <p14:tracePt t="17491" x="4044950" y="5480050"/>
          <p14:tracePt t="17491" x="4044950" y="5473700"/>
          <p14:tracePt t="17508" x="4044950" y="5454650"/>
          <p14:tracePt t="17508" x="4044950" y="5441950"/>
          <p14:tracePt t="17508" x="4044950" y="5422900"/>
          <p14:tracePt t="17527" x="4051300" y="5410200"/>
          <p14:tracePt t="17540" x="4051300" y="5397500"/>
          <p14:tracePt t="17540" x="4064000" y="5365750"/>
          <p14:tracePt t="17559" x="4070350" y="5353050"/>
          <p14:tracePt t="17559" x="4076700" y="5340350"/>
          <p14:tracePt t="17576" x="4083050" y="5327650"/>
          <p14:tracePt t="17576" x="4089400" y="5314950"/>
          <p14:tracePt t="17592" x="4095750" y="5302250"/>
          <p14:tracePt t="17592" x="4102100" y="5295900"/>
          <p14:tracePt t="17609" x="4108450" y="5283200"/>
          <p14:tracePt t="17609" x="4108450" y="5276850"/>
          <p14:tracePt t="17609" x="4114800" y="5276850"/>
          <p14:tracePt t="17627" x="4121150" y="5270500"/>
          <p14:tracePt t="17644" x="4121150" y="5264150"/>
          <p14:tracePt t="17679" x="4121150" y="5251450"/>
          <p14:tracePt t="17706" x="4121150" y="5245100"/>
          <p14:tracePt t="17723" x="4121150" y="5232400"/>
          <p14:tracePt t="17747" x="4121150" y="5226050"/>
          <p14:tracePt t="17755" x="4121150" y="5219700"/>
          <p14:tracePt t="17764" x="4121150" y="5213350"/>
          <p14:tracePt t="17775" x="4121150" y="5207000"/>
          <p14:tracePt t="17775" x="4127500" y="5200650"/>
          <p14:tracePt t="17792" x="4127500" y="5194300"/>
          <p14:tracePt t="17807" x="4133850" y="5181600"/>
          <p14:tracePt t="17807" x="4133850" y="5168900"/>
          <p14:tracePt t="17807" x="4140200" y="5162550"/>
          <p14:tracePt t="17828" x="4146550" y="5149850"/>
          <p14:tracePt t="17828" x="4146550" y="5137150"/>
          <p14:tracePt t="17843" x="4152900" y="5124450"/>
          <p14:tracePt t="17843" x="4159250" y="5118100"/>
          <p14:tracePt t="17860" x="4165600" y="5105400"/>
          <p14:tracePt t="17860" x="4165600" y="5092700"/>
          <p14:tracePt t="17876" x="4171950" y="5080000"/>
          <p14:tracePt t="17876" x="4178300" y="5073650"/>
          <p14:tracePt t="17892" x="4184650" y="5060950"/>
          <p14:tracePt t="17892" x="4191000" y="5048250"/>
          <p14:tracePt t="17892" x="4197350" y="5041900"/>
          <p14:tracePt t="17911" x="4197350" y="5022850"/>
          <p14:tracePt t="17925" x="4203700" y="5010150"/>
          <p14:tracePt t="17925" x="4216400" y="4984750"/>
          <p14:tracePt t="17943" x="4222750" y="4972050"/>
          <p14:tracePt t="17943" x="4229100" y="4959350"/>
          <p14:tracePt t="17960" x="4229100" y="4946650"/>
          <p14:tracePt t="17960" x="4235450" y="4933950"/>
          <p14:tracePt t="17976" x="4241800" y="4927600"/>
          <p14:tracePt t="17976" x="4241800" y="4914900"/>
          <p14:tracePt t="17976" x="4248150" y="4908550"/>
          <p14:tracePt t="17995" x="4248150" y="4895850"/>
          <p14:tracePt t="17995" x="4254500" y="4889500"/>
          <p14:tracePt t="18010" x="4254500" y="4883150"/>
          <p14:tracePt t="18010" x="4254500" y="4870450"/>
          <p14:tracePt t="18027" x="4254500" y="4864100"/>
          <p14:tracePt t="18042" x="4248150" y="4857750"/>
          <p14:tracePt t="18059" x="4241800" y="4857750"/>
          <p14:tracePt t="18059" x="4229100" y="4864100"/>
          <p14:tracePt t="18077" x="4222750" y="4876800"/>
          <p14:tracePt t="18077" x="4216400" y="4883150"/>
          <p14:tracePt t="18094" x="4203700" y="4895850"/>
          <p14:tracePt t="18094" x="4191000" y="4914900"/>
          <p14:tracePt t="18111" x="4178300" y="4933950"/>
          <p14:tracePt t="18111" x="4152900" y="4984750"/>
          <p14:tracePt t="18128" x="4140200" y="5016500"/>
          <p14:tracePt t="18128" x="4121150" y="5048250"/>
          <p14:tracePt t="18144" x="4114800" y="5073650"/>
          <p14:tracePt t="18144" x="4095750" y="5105400"/>
          <p14:tracePt t="18161" x="4083050" y="5137150"/>
          <p14:tracePt t="18161" x="4076700" y="5162550"/>
          <p14:tracePt t="18178" x="4064000" y="5187950"/>
          <p14:tracePt t="18178" x="4051300" y="5213350"/>
          <p14:tracePt t="18178" x="4038600" y="5232400"/>
          <p14:tracePt t="18196" x="4032250" y="5251450"/>
          <p14:tracePt t="18196" x="4025900" y="5264150"/>
          <p14:tracePt t="18211" x="4019550" y="5283200"/>
          <p14:tracePt t="18211" x="4013200" y="5289550"/>
          <p14:tracePt t="18228" x="4006850" y="5295900"/>
          <p14:tracePt t="18228" x="4006850" y="5308600"/>
          <p14:tracePt t="18244" x="4000500" y="5314950"/>
          <p14:tracePt t="18244" x="4000500" y="5321300"/>
          <p14:tracePt t="18260" x="3994150" y="5321300"/>
          <p14:tracePt t="18280" x="3994150" y="5314950"/>
          <p14:tracePt t="18323" x="3994150" y="5302250"/>
          <p14:tracePt t="18331" x="3994150" y="5295900"/>
          <p14:tracePt t="18343" x="3987800" y="5283200"/>
          <p14:tracePt t="18360" x="3987800" y="5276850"/>
          <p14:tracePt t="18360" x="3987800" y="5251450"/>
          <p14:tracePt t="18378" x="3981450" y="5245100"/>
          <p14:tracePt t="18378" x="3975100" y="5238750"/>
          <p14:tracePt t="18394" x="3975100" y="5219700"/>
          <p14:tracePt t="18394" x="3968750" y="5200650"/>
          <p14:tracePt t="18412" x="3956050" y="5181600"/>
          <p14:tracePt t="18412" x="3937000" y="5143500"/>
          <p14:tracePt t="18428" x="3930650" y="5118100"/>
          <p14:tracePt t="18443" x="3917950" y="5092700"/>
          <p14:tracePt t="18655" x="4089400" y="5099050"/>
          <p14:tracePt t="18664" x="4102100" y="5111750"/>
          <p14:tracePt t="18664" x="4121150" y="5124450"/>
          <p14:tracePt t="18679" x="4140200" y="5137150"/>
          <p14:tracePt t="18679" x="4159250" y="5156200"/>
          <p14:tracePt t="18696" x="4178300" y="5175250"/>
          <p14:tracePt t="18696" x="4197350" y="5187950"/>
          <p14:tracePt t="18712" x="4216400" y="5200650"/>
          <p14:tracePt t="18712" x="4229100" y="5219700"/>
          <p14:tracePt t="18712" x="4241800" y="5226050"/>
          <p14:tracePt t="18731" x="4254500" y="5232400"/>
          <p14:tracePt t="18731" x="4267200" y="5245100"/>
          <p14:tracePt t="18747" x="4273550" y="5245100"/>
          <p14:tracePt t="18747" x="4279900" y="5245100"/>
          <p14:tracePt t="18763" x="4286250" y="5238750"/>
          <p14:tracePt t="18777" x="4292600" y="5226050"/>
          <p14:tracePt t="18803" x="4292600" y="5219700"/>
          <p14:tracePt t="18819" x="4286250" y="5219700"/>
          <p14:tracePt t="18843" x="4286250" y="5213350"/>
          <p14:tracePt t="18851" x="4286250" y="5207000"/>
          <p14:tracePt t="18851" x="4279900" y="5200650"/>
          <p14:tracePt t="18864" x="4273550" y="5194300"/>
          <p14:tracePt t="18878" x="4260850" y="5187950"/>
          <p14:tracePt t="18878" x="4254500" y="5181600"/>
          <p14:tracePt t="18897" x="4248150" y="5181600"/>
          <p14:tracePt t="18897" x="4241800" y="5181600"/>
          <p14:tracePt t="18913" x="4229100" y="5181600"/>
          <p14:tracePt t="18913" x="4222750" y="5175250"/>
          <p14:tracePt t="18913" x="4216400" y="5175250"/>
          <p14:tracePt t="18933" x="4210050" y="5175250"/>
          <p14:tracePt t="18933" x="4203700" y="5168900"/>
          <p14:tracePt t="18948" x="4197350" y="5175250"/>
          <p14:tracePt t="18962" x="4191000" y="5162550"/>
          <p14:tracePt t="18978" x="4184650" y="5200650"/>
          <p14:tracePt t="18995" x="4178300" y="5232400"/>
          <p14:tracePt t="19012" x="4178300" y="5257800"/>
          <p14:tracePt t="19028" x="4171950" y="5289550"/>
          <p14:tracePt t="19028" x="4165600" y="5283200"/>
          <p14:tracePt t="19047" x="4165600" y="5276850"/>
          <p14:tracePt t="19047" x="4159250" y="5276850"/>
          <p14:tracePt t="19064" x="4152900" y="5270500"/>
          <p14:tracePt t="19064" x="4146550" y="5232400"/>
          <p14:tracePt t="19080" x="4140200" y="5194300"/>
          <p14:tracePt t="19080" x="4133850" y="5130800"/>
          <p14:tracePt t="19097" x="4127500" y="5130800"/>
          <p14:tracePt t="19112" x="4121150" y="5130800"/>
          <p14:tracePt t="19129" x="4108450" y="5130800"/>
          <p14:tracePt t="19145" x="4095750" y="5130800"/>
          <p14:tracePt t="19171" x="4095750" y="5099050"/>
          <p14:tracePt t="19187" x="4089400" y="5099050"/>
          <p14:tracePt t="19203" x="4089400" y="5130800"/>
          <p14:tracePt t="19247" x="4089400" y="5124450"/>
          <p14:tracePt t="19263" x="4083050" y="5130800"/>
          <p14:tracePt t="19275" x="4083050" y="5137150"/>
          <p14:tracePt t="19299" x="4076700" y="5143500"/>
          <p14:tracePt t="19315" x="4070350" y="5149850"/>
          <p14:tracePt t="19331" x="4064000" y="5156200"/>
          <p14:tracePt t="19336" x="4057650" y="5162550"/>
          <p14:tracePt t="19359" x="4051300" y="5168900"/>
          <p14:tracePt t="19375" x="4038600" y="5168900"/>
          <p14:tracePt t="19391" x="4032250" y="5168900"/>
          <p14:tracePt t="19403" x="4032250" y="5175250"/>
          <p14:tracePt t="19419" x="4025900" y="5175250"/>
          <p14:tracePt t="19435" x="4019550" y="5175250"/>
          <p14:tracePt t="19451" x="4013200" y="5168900"/>
          <p14:tracePt t="19471" x="4006850" y="5181600"/>
          <p14:tracePt t="19495" x="4000500" y="5187950"/>
          <p14:tracePt t="19515" x="4000500" y="5194300"/>
          <p14:tracePt t="19532" x="3994150" y="5187950"/>
          <p14:tracePt t="19555" x="3987800" y="5194300"/>
          <p14:tracePt t="19563" x="3981450" y="5194300"/>
          <p14:tracePt t="19599" x="3981450" y="5200650"/>
          <p14:tracePt t="19615" x="3975100" y="5207000"/>
          <p14:tracePt t="19643" x="3968750" y="5207000"/>
          <p14:tracePt t="19667" x="3962400" y="5200650"/>
          <p14:tracePt t="19691" x="3962400" y="5207000"/>
          <p14:tracePt t="19703" x="3956050" y="5207000"/>
          <p14:tracePt t="19771" x="3949700" y="5213350"/>
          <p14:tracePt t="19795" x="3943350" y="5213350"/>
          <p14:tracePt t="19875" x="3937000" y="5213350"/>
          <p14:tracePt t="19915" x="3937000" y="5219700"/>
          <p14:tracePt t="19967" x="3937000" y="5213350"/>
          <p14:tracePt t="19991" x="3930650" y="5219700"/>
          <p14:tracePt t="20064" x="3930650" y="5213350"/>
          <p14:tracePt t="20123" x="3930650" y="5219700"/>
          <p14:tracePt t="20231" x="3937000" y="5213350"/>
          <p14:tracePt t="20336" x="3943350" y="5213350"/>
          <p14:tracePt t="20356" x="3949700" y="5213350"/>
          <p14:tracePt t="20395" x="3949700" y="5207000"/>
          <p14:tracePt t="20415" x="3956050" y="5207000"/>
          <p14:tracePt t="20431" x="3962400" y="5200650"/>
          <p14:tracePt t="20447" x="3968750" y="5194300"/>
          <p14:tracePt t="20455" x="3975100" y="5187950"/>
          <p14:tracePt t="20472" x="3981450" y="5187950"/>
          <p14:tracePt t="20484" x="3994150" y="5187950"/>
          <p14:tracePt t="20484" x="4000500" y="5187950"/>
          <p14:tracePt t="20502" x="4000500" y="5181600"/>
          <p14:tracePt t="20502" x="4006850" y="5187950"/>
          <p14:tracePt t="20519" x="4013200" y="5187950"/>
          <p14:tracePt t="20519" x="4025900" y="5181600"/>
          <p14:tracePt t="20536" x="4032250" y="5181600"/>
          <p14:tracePt t="20536" x="4038600" y="5175250"/>
          <p14:tracePt t="20552" x="4044950" y="5175250"/>
          <p14:tracePt t="20552" x="4057650" y="5168900"/>
          <p14:tracePt t="20569" x="4064000" y="5168900"/>
          <p14:tracePt t="20569" x="4070350" y="5162550"/>
          <p14:tracePt t="20586" x="4076700" y="5162550"/>
          <p14:tracePt t="20586" x="4083050" y="5156200"/>
          <p14:tracePt t="20586" x="4089400" y="5149850"/>
          <p14:tracePt t="20605" x="4095750" y="5149850"/>
          <p14:tracePt t="20617" x="4102100" y="5143500"/>
          <p14:tracePt t="20617" x="4114800" y="5137150"/>
          <p14:tracePt t="20637" x="4121150" y="5137150"/>
          <p14:tracePt t="20651" x="4127500" y="5130800"/>
          <p14:tracePt t="20668" x="4133850" y="5130800"/>
          <p14:tracePt t="20684" x="4140200" y="5130800"/>
          <p14:tracePt t="20684" x="4146550" y="5137150"/>
          <p14:tracePt t="20684" x="4152900" y="5137150"/>
          <p14:tracePt t="20705" x="4159250" y="5137150"/>
          <p14:tracePt t="20705" x="4171950" y="5137150"/>
          <p14:tracePt t="20720" x="4178300" y="5137150"/>
          <p14:tracePt t="20720" x="4184650" y="5143500"/>
          <p14:tracePt t="20736" x="4197350" y="5137150"/>
          <p14:tracePt t="20736" x="4203700" y="5143500"/>
          <p14:tracePt t="20753" x="4216400" y="5143500"/>
          <p14:tracePt t="20753" x="4222750" y="5149850"/>
          <p14:tracePt t="20753" x="4235450" y="5149850"/>
          <p14:tracePt t="20773" x="4248150" y="5149850"/>
          <p14:tracePt t="20773" x="4260850" y="5149850"/>
          <p14:tracePt t="20786" x="4267200" y="5149850"/>
          <p14:tracePt t="20786" x="4279900" y="5149850"/>
          <p14:tracePt t="20803" x="4292600" y="5143500"/>
          <p14:tracePt t="20803" x="4305300" y="5143500"/>
          <p14:tracePt t="20820" x="4311650" y="5137150"/>
          <p14:tracePt t="20820" x="4330700" y="5130800"/>
          <p14:tracePt t="20836" x="4337050" y="5130800"/>
          <p14:tracePt t="20836" x="4343400" y="5124450"/>
          <p14:tracePt t="20853" x="4343400" y="5130800"/>
          <p14:tracePt t="20883" x="4337050" y="5137150"/>
          <p14:tracePt t="20892" x="4330700" y="5143500"/>
          <p14:tracePt t="20901" x="4318000" y="5156200"/>
          <p14:tracePt t="20901" x="4292600" y="5181600"/>
          <p14:tracePt t="20920" x="4273550" y="5194300"/>
          <p14:tracePt t="20920" x="4248150" y="5213350"/>
          <p14:tracePt t="20937" x="4222750" y="5226050"/>
          <p14:tracePt t="20937" x="4197350" y="5245100"/>
          <p14:tracePt t="20937" x="4165600" y="5264150"/>
          <p14:tracePt t="20956" x="4133850" y="5283200"/>
          <p14:tracePt t="20968" x="4102100" y="5302250"/>
          <p14:tracePt t="20968" x="4038600" y="5334000"/>
          <p14:tracePt t="20988" x="4006850" y="5346700"/>
          <p14:tracePt t="20988" x="3975100" y="5359400"/>
          <p14:tracePt t="21004" x="3943350" y="5365750"/>
          <p14:tracePt t="21004" x="3911600" y="5378450"/>
          <p14:tracePt t="21020" x="3879850" y="5378450"/>
          <p14:tracePt t="21020" x="3848100" y="5378450"/>
          <p14:tracePt t="21037" x="3816350" y="5384800"/>
          <p14:tracePt t="21037" x="3784600" y="5384800"/>
          <p14:tracePt t="21037" x="3752850" y="5384800"/>
          <p14:tracePt t="21056" x="3727450" y="5384800"/>
          <p14:tracePt t="21069" x="3695700" y="5378450"/>
          <p14:tracePt t="21069" x="3651250" y="5378450"/>
          <p14:tracePt t="21087" x="3632200" y="5378450"/>
          <p14:tracePt t="21087" x="3613150" y="5372100"/>
          <p14:tracePt t="21104" x="3594100" y="5365750"/>
          <p14:tracePt t="21104" x="3575050" y="5365750"/>
          <p14:tracePt t="21121" x="3562350" y="5359400"/>
          <p14:tracePt t="21121" x="3536950" y="5359400"/>
          <p14:tracePt t="21138" x="3524250" y="5359400"/>
          <p14:tracePt t="21138" x="3517900" y="5353050"/>
          <p14:tracePt t="21154" x="3505200" y="5346700"/>
          <p14:tracePt t="21154" x="3498850" y="5346700"/>
          <p14:tracePt t="21171" x="3492500" y="5340350"/>
          <p14:tracePt t="21171" x="3479800" y="5334000"/>
          <p14:tracePt t="21187" x="3473450" y="5334000"/>
          <p14:tracePt t="21187" x="3467100" y="5327650"/>
          <p14:tracePt t="21205" x="3460750" y="5327650"/>
          <p14:tracePt t="21205" x="3454400" y="5334000"/>
          <p14:tracePt t="21221" x="3448050" y="5346700"/>
          <p14:tracePt t="21236" x="3441700" y="5359400"/>
          <p14:tracePt t="21236" x="3435350" y="5365750"/>
          <p14:tracePt t="21236" x="3429000" y="5372100"/>
          <p14:tracePt t="21257" x="3422650" y="5378450"/>
          <p14:tracePt t="21257" x="3416300" y="5391150"/>
          <p14:tracePt t="21273" x="3409950" y="5397500"/>
          <p14:tracePt t="21273" x="3409950" y="5403850"/>
          <p14:tracePt t="21289" x="3403600" y="5416550"/>
          <p14:tracePt t="21304" x="3390900" y="5422900"/>
          <p14:tracePt t="21320" x="3384550" y="5429250"/>
          <p14:tracePt t="21336" x="3378200" y="5435600"/>
          <p14:tracePt t="21353" x="3371850" y="5441950"/>
          <p14:tracePt t="21353" x="3371850" y="5448300"/>
          <p14:tracePt t="21372" x="3365500" y="5454650"/>
          <p14:tracePt t="21386" x="3359150" y="5461000"/>
          <p14:tracePt t="21386" x="3352800" y="5467350"/>
          <p14:tracePt t="21405" x="3352800" y="5473700"/>
          <p14:tracePt t="21405" x="3346450" y="5480050"/>
          <p14:tracePt t="21405" x="3340100" y="5480050"/>
          <p14:tracePt t="21425" x="3333750" y="5486400"/>
          <p14:tracePt t="21425" x="3327400" y="5492750"/>
          <p14:tracePt t="21438" x="3327400" y="5499100"/>
          <p14:tracePt t="21438" x="3321050" y="5505450"/>
          <p14:tracePt t="21455" x="3314700" y="5511800"/>
          <p14:tracePt t="21455" x="3308350" y="5518150"/>
          <p14:tracePt t="21472" x="3302000" y="5524500"/>
          <p14:tracePt t="21472" x="3295650" y="5530850"/>
          <p14:tracePt t="21489" x="3289300" y="5543550"/>
          <p14:tracePt t="21489" x="3276600" y="5562600"/>
          <p14:tracePt t="21505" x="3270250" y="5562600"/>
          <p14:tracePt t="21505" x="3263900" y="5575300"/>
          <p14:tracePt t="21522" x="3257550" y="5581650"/>
          <p14:tracePt t="21522" x="3244850" y="5588000"/>
          <p14:tracePt t="21539" x="3244850" y="5594350"/>
          <p14:tracePt t="21539" x="3225800" y="5600700"/>
          <p14:tracePt t="21557" x="3219450" y="5607050"/>
          <p14:tracePt t="21557" x="3219450" y="5613400"/>
          <p14:tracePt t="21573" x="3206750" y="5613400"/>
          <p14:tracePt t="21573" x="3200400" y="5619750"/>
          <p14:tracePt t="21589" x="3194050" y="5619750"/>
          <p14:tracePt t="21589" x="3187700" y="5626100"/>
          <p14:tracePt t="21606" x="3181350" y="5626100"/>
          <p14:tracePt t="21606" x="3175000" y="5632450"/>
          <p14:tracePt t="21606" x="3168650" y="5638800"/>
          <p14:tracePt t="21625" x="3162300" y="5645150"/>
          <p14:tracePt t="21637" x="3149600" y="5645150"/>
          <p14:tracePt t="21637" x="3136900" y="5651500"/>
          <p14:tracePt t="21656" x="3130550" y="5657850"/>
          <p14:tracePt t="21656" x="3124200" y="5664200"/>
          <p14:tracePt t="21673" x="3111500" y="5670550"/>
          <p14:tracePt t="21692" x="3105150" y="5676900"/>
          <p14:tracePt t="21708" x="3098800" y="5676900"/>
          <p14:tracePt t="21731" x="3098800" y="5689600"/>
          <p14:tracePt t="21775" x="3098800" y="5695950"/>
          <p14:tracePt t="21796" x="3092450" y="5708650"/>
          <p14:tracePt t="21820" x="3086100" y="5708650"/>
          <p14:tracePt t="21836" x="3086100" y="5715000"/>
          <p14:tracePt t="21844" x="3079750" y="5721350"/>
          <p14:tracePt t="21856" x="3073400" y="5727700"/>
          <p14:tracePt t="21872" x="3067050" y="5740400"/>
          <p14:tracePt t="21888" x="3060700" y="5746750"/>
          <p14:tracePt t="21912" x="3054350" y="5753100"/>
          <p14:tracePt t="21924" x="3054350" y="5759450"/>
          <p14:tracePt t="21940" x="3048000" y="5765800"/>
          <p14:tracePt t="21956" x="3048000" y="5772150"/>
          <p14:tracePt t="21972" x="3054350" y="5778500"/>
          <p14:tracePt t="21993" x="3054350" y="5784850"/>
          <p14:tracePt t="22031" x="3054350" y="5791200"/>
          <p14:tracePt t="22044" x="3048000" y="5797550"/>
          <p14:tracePt t="22060" x="3048000" y="5810250"/>
          <p14:tracePt t="22076" x="3048000" y="5816600"/>
          <p14:tracePt t="22088" x="3048000" y="5829300"/>
          <p14:tracePt t="22096" x="3041650" y="5835650"/>
          <p14:tracePt t="22106" x="3041650" y="5848350"/>
          <p14:tracePt t="22106" x="3041650" y="5861050"/>
          <p14:tracePt t="22125" x="3035300" y="5873750"/>
          <p14:tracePt t="22125" x="3035300" y="5880100"/>
          <p14:tracePt t="22141" x="3028950" y="5899150"/>
          <p14:tracePt t="22141" x="3016250" y="5918200"/>
          <p14:tracePt t="22158" x="3009900" y="5930900"/>
          <p14:tracePt t="22158" x="3003550" y="5937250"/>
          <p14:tracePt t="22174" x="2997200" y="5949950"/>
          <p14:tracePt t="22174" x="2990850" y="5956300"/>
          <p14:tracePt t="22191" x="2984500" y="5969000"/>
          <p14:tracePt t="22191" x="2965450" y="5981700"/>
          <p14:tracePt t="22208" x="2952750" y="5994400"/>
          <p14:tracePt t="22208" x="2940050" y="6000750"/>
          <p14:tracePt t="22224" x="2927350" y="6013450"/>
          <p14:tracePt t="22224" x="2914650" y="6026150"/>
          <p14:tracePt t="22242" x="2901950" y="6032500"/>
          <p14:tracePt t="22242" x="2882900" y="6045200"/>
          <p14:tracePt t="22258" x="2863850" y="6057900"/>
          <p14:tracePt t="22258" x="2851150" y="6064250"/>
          <p14:tracePt t="22258" x="2832100" y="6076950"/>
          <p14:tracePt t="22277" x="2813050" y="6089650"/>
          <p14:tracePt t="22290" x="2787650" y="6096000"/>
          <p14:tracePt t="22290" x="2743200" y="6108700"/>
          <p14:tracePt t="22308" x="2724150" y="6115050"/>
          <p14:tracePt t="22308" x="2698750" y="6108700"/>
          <p14:tracePt t="22325" x="2673350" y="6115050"/>
          <p14:tracePt t="22325" x="2647950" y="6108700"/>
          <p14:tracePt t="22325" x="2622550" y="6115050"/>
          <p14:tracePt t="22344" x="2590800" y="6115050"/>
          <p14:tracePt t="22357" x="2565400" y="6108700"/>
          <p14:tracePt t="22357" x="2533650" y="6102350"/>
          <p14:tracePt t="22357" x="2508250" y="6096000"/>
          <p14:tracePt t="22377" x="2476500" y="6096000"/>
          <p14:tracePt t="22377" x="2451100" y="6089650"/>
          <p14:tracePt t="22392" x="2419350" y="6083300"/>
          <p14:tracePt t="22392" x="2387600" y="6070600"/>
          <p14:tracePt t="22408" x="2362200" y="6051550"/>
          <p14:tracePt t="22408" x="2336800" y="6038850"/>
          <p14:tracePt t="22425" x="2311400" y="6019800"/>
          <p14:tracePt t="22425" x="2286000" y="6000750"/>
          <p14:tracePt t="22425" x="2260600" y="5981700"/>
          <p14:tracePt t="22444" x="2241550" y="5956300"/>
          <p14:tracePt t="22444" x="2222500" y="5924550"/>
          <p14:tracePt t="22459" x="2203450" y="5899150"/>
          <p14:tracePt t="22459" x="2197100" y="5873750"/>
          <p14:tracePt t="22475" x="2184400" y="5842000"/>
          <p14:tracePt t="22475" x="2184400" y="5816600"/>
          <p14:tracePt t="22492" x="2190750" y="5784850"/>
          <p14:tracePt t="22492" x="2209800" y="5721350"/>
          <p14:tracePt t="22509" x="2228850" y="5689600"/>
          <p14:tracePt t="22509" x="2247900" y="5657850"/>
          <p14:tracePt t="22526" x="2273300" y="5626100"/>
          <p14:tracePt t="22526" x="2305050" y="5600700"/>
          <p14:tracePt t="22542" x="2336800" y="5568950"/>
          <p14:tracePt t="22542" x="2368550" y="5537200"/>
          <p14:tracePt t="22559" x="2400300" y="5505450"/>
          <p14:tracePt t="22559" x="2489200" y="5454650"/>
          <p14:tracePt t="22577" x="2533650" y="5435600"/>
          <p14:tracePt t="22577" x="2584450" y="5416550"/>
          <p14:tracePt t="22593" x="2641600" y="5403850"/>
          <p14:tracePt t="22593" x="2692400" y="5403850"/>
          <p14:tracePt t="22610" x="2755900" y="5403850"/>
          <p14:tracePt t="22610" x="2813050" y="5416550"/>
          <p14:tracePt t="22626" x="2870200" y="5429250"/>
          <p14:tracePt t="22626" x="2921000" y="5454650"/>
          <p14:tracePt t="22626" x="2971800" y="5480050"/>
          <p14:tracePt t="22645" x="3022600" y="5505450"/>
          <p14:tracePt t="22658" x="3060700" y="5537200"/>
          <p14:tracePt t="22658" x="3124200" y="5594350"/>
          <p14:tracePt t="22676" x="3149600" y="5619750"/>
          <p14:tracePt t="22676" x="3168650" y="5645150"/>
          <p14:tracePt t="22693" x="3187700" y="5670550"/>
          <p14:tracePt t="22693" x="3200400" y="5695950"/>
          <p14:tracePt t="22693" x="3213100" y="5721350"/>
          <p14:tracePt t="22712" x="3213100" y="5746750"/>
          <p14:tracePt t="22724" x="3219450" y="5772150"/>
          <p14:tracePt t="22724" x="3219450" y="5797550"/>
          <p14:tracePt t="22724" x="3213100" y="5822950"/>
          <p14:tracePt t="22745" x="3206750" y="5848350"/>
          <p14:tracePt t="22745" x="3200400" y="5873750"/>
          <p14:tracePt t="22760" x="3187700" y="5892800"/>
          <p14:tracePt t="22760" x="3181350" y="5911850"/>
          <p14:tracePt t="22760" x="3175000" y="5937250"/>
          <p14:tracePt t="22780" x="3162300" y="5956300"/>
          <p14:tracePt t="22791" x="3155950" y="5975350"/>
          <p14:tracePt t="22791" x="3136900" y="6000750"/>
          <p14:tracePt t="22810" x="3130550" y="6007100"/>
          <p14:tracePt t="22810" x="3130550" y="6019800"/>
          <p14:tracePt t="22827" x="3124200" y="6026150"/>
          <p14:tracePt t="22842" x="3130550" y="6026150"/>
          <p14:tracePt t="22842" x="3143250" y="6019800"/>
          <p14:tracePt t="22860" x="3155950" y="6013450"/>
          <p14:tracePt t="22860" x="3194050" y="6000750"/>
          <p14:tracePt t="22877" x="3219450" y="5994400"/>
          <p14:tracePt t="22877" x="3251200" y="5988050"/>
          <p14:tracePt t="22893" x="3282950" y="5981700"/>
          <p14:tracePt t="22893" x="3327400" y="5975350"/>
          <p14:tracePt t="22911" x="3371850" y="5975350"/>
          <p14:tracePt t="22911" x="3422650" y="5969000"/>
          <p14:tracePt t="22911" x="3479800" y="5969000"/>
          <p14:tracePt t="22929" x="3536950" y="5956300"/>
          <p14:tracePt t="22942" x="3600450" y="5956300"/>
          <p14:tracePt t="22942" x="3663950" y="5943600"/>
          <p14:tracePt t="23216" x="4724400" y="5994400"/>
          <p14:tracePt t="23232" x="4730750" y="6000750"/>
          <p14:tracePt t="23237" x="4743450" y="6000750"/>
          <p14:tracePt t="23245" x="4749800" y="6007100"/>
          <p14:tracePt t="23245" x="4762500" y="6013450"/>
          <p14:tracePt t="23261" x="4781550" y="6019800"/>
          <p14:tracePt t="23261" x="4794250" y="6019800"/>
          <p14:tracePt t="23279" x="4806950" y="6019800"/>
          <p14:tracePt t="23279" x="4819650" y="6026150"/>
          <p14:tracePt t="23279" x="4832350" y="6026150"/>
          <p14:tracePt t="23297" x="4845050" y="6026150"/>
          <p14:tracePt t="23310" x="4857750" y="6026150"/>
          <p14:tracePt t="23310" x="4876800" y="6032500"/>
          <p14:tracePt t="23329" x="4883150" y="6032500"/>
          <p14:tracePt t="23329" x="4889500" y="6038850"/>
          <p14:tracePt t="23345" x="4895850" y="6038850"/>
          <p14:tracePt t="23360" x="4895850" y="6051550"/>
          <p14:tracePt t="23377" x="4889500" y="6057900"/>
          <p14:tracePt t="23393" x="4889500" y="6064250"/>
          <p14:tracePt t="23393" x="4876800" y="6070600"/>
          <p14:tracePt t="23413" x="4870450" y="6076950"/>
          <p14:tracePt t="23413" x="4857750" y="6076950"/>
          <p14:tracePt t="23429" x="4851400" y="6083300"/>
          <p14:tracePt t="23429" x="4838700" y="6089650"/>
          <p14:tracePt t="23445" x="4826000" y="6089650"/>
          <p14:tracePt t="23445" x="4813300" y="6096000"/>
          <p14:tracePt t="23445" x="4800600" y="6108700"/>
          <p14:tracePt t="23464" x="4794250" y="6108700"/>
          <p14:tracePt t="23464" x="4781550" y="6115050"/>
          <p14:tracePt t="23479" x="4768850" y="6121400"/>
          <p14:tracePt t="23479" x="4756150" y="6127750"/>
          <p14:tracePt t="23496" x="4743450" y="6127750"/>
          <p14:tracePt t="23496" x="4730750" y="6134100"/>
          <p14:tracePt t="23513" x="4718050" y="6134100"/>
          <p14:tracePt t="23513" x="4705350" y="6134100"/>
          <p14:tracePt t="23529" x="4699000" y="6134100"/>
          <p14:tracePt t="23529" x="4673600" y="6140450"/>
          <p14:tracePt t="23546" x="4667250" y="6140450"/>
          <p14:tracePt t="23546" x="4660900" y="6140450"/>
          <p14:tracePt t="23563" x="4654550" y="6146800"/>
          <p14:tracePt t="23578" x="4648200" y="6153150"/>
          <p14:tracePt t="23595" x="4641850" y="6159500"/>
          <p14:tracePt t="23595" x="4635500" y="6165850"/>
          <p14:tracePt t="23614" x="4635500" y="6172200"/>
          <p14:tracePt t="23636" x="4629150" y="6172200"/>
          <p14:tracePt t="23688" x="4622800" y="6178550"/>
          <p14:tracePt t="23712" x="4616450" y="6178550"/>
          <p14:tracePt t="23724" x="4610100" y="6184900"/>
          <p14:tracePt t="23740" x="4603750" y="6184900"/>
          <p14:tracePt t="23749" x="4591050" y="6191250"/>
          <p14:tracePt t="23761" x="4584700" y="6191250"/>
          <p14:tracePt t="23761" x="4572000" y="6191250"/>
          <p14:tracePt t="23761" x="4540250" y="6197600"/>
          <p14:tracePt t="23785" x="4521200" y="6203950"/>
          <p14:tracePt t="23795" x="4495800" y="6203950"/>
          <p14:tracePt t="23795" x="4470400" y="6210300"/>
          <p14:tracePt t="23814" x="4438650" y="6210300"/>
          <p14:tracePt t="23814" x="4406900" y="6210300"/>
          <p14:tracePt t="23830" x="4375150" y="6210300"/>
          <p14:tracePt t="23830" x="4298950" y="6210300"/>
          <p14:tracePt t="23847" x="4260850" y="6210300"/>
          <p14:tracePt t="23847" x="4222750" y="6203950"/>
          <p14:tracePt t="23864" x="4191000" y="6203950"/>
          <p14:tracePt t="23864" x="4152900" y="6197600"/>
          <p14:tracePt t="23881" x="4114800" y="6191250"/>
          <p14:tracePt t="23881" x="4076700" y="6184900"/>
          <p14:tracePt t="23897" x="4044950" y="6172200"/>
          <p14:tracePt t="23897" x="3981450" y="6134100"/>
          <p14:tracePt t="23914" x="3956050" y="6108700"/>
          <p14:tracePt t="23914" x="3930650" y="6083300"/>
          <p14:tracePt t="23930" x="3911600" y="6051550"/>
          <p14:tracePt t="23930" x="3892550" y="6019800"/>
          <p14:tracePt t="23947" x="3879850" y="5988050"/>
          <p14:tracePt t="23947" x="3867150" y="5949950"/>
          <p14:tracePt t="23965" x="3860800" y="5880100"/>
          <p14:tracePt t="23965" x="3860800" y="5848350"/>
          <p14:tracePt t="23981" x="3867150" y="5816600"/>
          <p14:tracePt t="23981" x="3873500" y="5784850"/>
          <p14:tracePt t="23998" x="3879850" y="5753100"/>
          <p14:tracePt t="23998" x="3898900" y="5721350"/>
          <p14:tracePt t="24014" x="3917950" y="5689600"/>
          <p14:tracePt t="24014" x="3937000" y="5664200"/>
          <p14:tracePt t="24014" x="3962400" y="5632450"/>
          <p14:tracePt t="24033" x="3994150" y="5600700"/>
          <p14:tracePt t="24046" x="4025900" y="5575300"/>
          <p14:tracePt t="24046" x="4095750" y="5530850"/>
          <p14:tracePt t="24066" x="4133850" y="5505450"/>
          <p14:tracePt t="24066" x="4178300" y="5492750"/>
          <p14:tracePt t="24081" x="4222750" y="5473700"/>
          <p14:tracePt t="24081" x="4260850" y="5461000"/>
          <p14:tracePt t="24098" x="4305300" y="5454650"/>
          <p14:tracePt t="24098" x="4349750" y="5441950"/>
          <p14:tracePt t="24098" x="4394200" y="5441950"/>
          <p14:tracePt t="24117" x="4438650" y="5435600"/>
          <p14:tracePt t="24129" x="4476750" y="5435600"/>
          <p14:tracePt t="24129" x="4565650" y="5441950"/>
          <p14:tracePt t="24148" x="4603750" y="5448300"/>
          <p14:tracePt t="24148" x="4641850" y="5448300"/>
          <p14:tracePt t="24165" x="4686300" y="5454650"/>
          <p14:tracePt t="24165" x="4724400" y="5467350"/>
          <p14:tracePt t="24182" x="4756150" y="5480050"/>
          <p14:tracePt t="24182" x="4826000" y="5505450"/>
          <p14:tracePt t="24198" x="4857750" y="5524500"/>
          <p14:tracePt t="24198" x="4883150" y="5543550"/>
          <p14:tracePt t="24215" x="4914900" y="5568950"/>
          <p14:tracePt t="24215" x="4933950" y="5594350"/>
          <p14:tracePt t="24232" x="4959350" y="5613400"/>
          <p14:tracePt t="24232" x="4978400" y="5645150"/>
          <p14:tracePt t="24248" x="4997450" y="5670550"/>
          <p14:tracePt t="24248" x="5022850" y="5734050"/>
          <p14:tracePt t="24265" x="5035550" y="5759450"/>
          <p14:tracePt t="24265" x="5048250" y="5791200"/>
          <p14:tracePt t="24282" x="5054600" y="5822950"/>
          <p14:tracePt t="24282" x="5054600" y="5854700"/>
          <p14:tracePt t="24299" x="5054600" y="5880100"/>
          <p14:tracePt t="24299" x="5054600" y="5911850"/>
          <p14:tracePt t="24299" x="5048250" y="5930900"/>
          <p14:tracePt t="24318" x="5035550" y="5956300"/>
          <p14:tracePt t="24330" x="5029200" y="5975350"/>
          <p14:tracePt t="24330" x="4997450" y="6007100"/>
          <p14:tracePt t="24350" x="4978400" y="6019800"/>
          <p14:tracePt t="24350" x="4959350" y="6032500"/>
          <p14:tracePt t="24365" x="4940300" y="6051550"/>
          <p14:tracePt t="24365" x="4921250" y="6064250"/>
          <p14:tracePt t="24382" x="4902200" y="6070600"/>
          <p14:tracePt t="24382" x="4883150" y="6076950"/>
          <p14:tracePt t="24382" x="4864100" y="6089650"/>
          <p14:tracePt t="24401" x="4845050" y="6096000"/>
          <p14:tracePt t="24414" x="4826000" y="6102350"/>
          <p14:tracePt t="24414" x="4794250" y="6115050"/>
          <p14:tracePt t="24433" x="4775200" y="6115050"/>
          <p14:tracePt t="24433" x="4762500" y="6121400"/>
          <p14:tracePt t="24449" x="4749800" y="6121400"/>
          <p14:tracePt t="24449" x="4737100" y="6121400"/>
          <p14:tracePt t="24466" x="4724400" y="6127750"/>
          <p14:tracePt t="24466" x="4718050" y="6127750"/>
          <p14:tracePt t="24466" x="4711700" y="6127750"/>
          <p14:tracePt t="24485" x="4705350" y="6127750"/>
          <p14:tracePt t="24498" x="4699000" y="6134100"/>
          <p14:tracePt t="24515" x="4705350" y="6134100"/>
          <p14:tracePt t="24544" x="4711700" y="6134100"/>
          <p14:tracePt t="24557" x="4718050" y="6134100"/>
          <p14:tracePt t="24572" x="4724400" y="6134100"/>
          <p14:tracePt t="24581" x="4730750" y="6134100"/>
          <p14:tracePt t="24581" x="4737100" y="6140450"/>
          <p14:tracePt t="24600" x="4743450" y="6146800"/>
          <p14:tracePt t="24600" x="4749800" y="6146800"/>
          <p14:tracePt t="24617" x="4756150" y="6153150"/>
          <p14:tracePt t="24617" x="4762500" y="6153150"/>
          <p14:tracePt t="24634" x="4768850" y="6153150"/>
          <p14:tracePt t="24648" x="4775200" y="6153150"/>
          <p14:tracePt t="24648" x="4781550" y="6146800"/>
          <p14:tracePt t="24666" x="4787900" y="6146800"/>
          <p14:tracePt t="24681" x="4794250" y="6146800"/>
          <p14:tracePt t="24681" x="4800600" y="6146800"/>
          <p14:tracePt t="24701" x="4806950" y="6140450"/>
          <p14:tracePt t="24701" x="4813300" y="6146800"/>
          <p14:tracePt t="24717" x="4819650" y="6146800"/>
          <p14:tracePt t="24717" x="4826000" y="6146800"/>
          <p14:tracePt t="24733" x="4832350" y="6146800"/>
          <p14:tracePt t="24733" x="4838700" y="6146800"/>
          <p14:tracePt t="24750" x="4845050" y="6146800"/>
          <p14:tracePt t="24750" x="4851400" y="6153150"/>
          <p14:tracePt t="24750" x="4864100" y="6153150"/>
          <p14:tracePt t="24770" x="4870450" y="6153150"/>
          <p14:tracePt t="24782" x="4883150" y="6146800"/>
          <p14:tracePt t="24782" x="4921250" y="6146800"/>
          <p14:tracePt t="24800" x="4946650" y="6146800"/>
          <p14:tracePt t="24800" x="4978400" y="6146800"/>
          <p14:tracePt t="24817" x="5016500" y="6146800"/>
          <p14:tracePt t="24817" x="5060950" y="6146800"/>
          <p14:tracePt t="24834" x="5111750" y="6153150"/>
          <p14:tracePt t="24834" x="5168900" y="6159500"/>
          <p14:tracePt t="24834" x="5226050" y="6165850"/>
          <p14:tracePt t="24853" x="5289550" y="6172200"/>
          <p14:tracePt t="24853" x="5359400" y="6178550"/>
          <p14:tracePt t="24867" x="5422900" y="6178550"/>
          <p14:tracePt t="24867" x="5492750" y="6184900"/>
          <p14:tracePt t="24884" x="5562600" y="6184900"/>
          <p14:tracePt t="24884" x="5632450" y="6184900"/>
          <p14:tracePt t="24900" x="5702300" y="6184900"/>
          <p14:tracePt t="24900" x="5835650" y="6184900"/>
          <p14:tracePt t="24917" x="5905500" y="6184900"/>
          <p14:tracePt t="24917" x="5969000" y="6178550"/>
          <p14:tracePt t="24934" x="6032500" y="6178550"/>
          <p14:tracePt t="24934" x="6089650" y="6178550"/>
          <p14:tracePt t="24950" x="6140450" y="6172200"/>
          <p14:tracePt t="24950" x="6191250" y="6172200"/>
          <p14:tracePt t="24968" x="6242050" y="6172200"/>
          <p14:tracePt t="24968" x="6286500" y="6165850"/>
          <p14:tracePt t="24986" x="6362700" y="6159500"/>
          <p14:tracePt t="24986" x="6394450" y="6159500"/>
          <p14:tracePt t="25001" x="6419850" y="6159500"/>
          <p14:tracePt t="25001" x="6451600" y="6165850"/>
          <p14:tracePt t="25018" x="6470650" y="6165850"/>
          <p14:tracePt t="25018" x="6489700" y="6159500"/>
          <p14:tracePt t="25035" x="6508750" y="6165850"/>
          <p14:tracePt t="25035" x="6521450" y="6165850"/>
          <p14:tracePt t="25035" x="6534150" y="6165850"/>
          <p14:tracePt t="25053" x="6540500" y="6165850"/>
          <p14:tracePt t="25066" x="6546850" y="6165850"/>
          <p14:tracePt t="25066" x="6553200" y="6159500"/>
          <p14:tracePt t="25086" x="6553200" y="6153150"/>
          <p14:tracePt t="25129" x="6546850" y="6146800"/>
          <p14:tracePt t="25144" x="6546850" y="6140450"/>
          <p14:tracePt t="25164" x="6540500" y="6134100"/>
          <p14:tracePt t="25181" x="6540500" y="6127750"/>
          <p14:tracePt t="25204" x="6546850" y="6121400"/>
          <p14:tracePt t="25216" x="6553200" y="6115050"/>
          <p14:tracePt t="25265" x="6559550" y="6121400"/>
          <p14:tracePt t="25277" x="6565900" y="6121400"/>
          <p14:tracePt t="25293" x="6565900" y="6127750"/>
          <p14:tracePt t="25301" x="6572250" y="6134100"/>
          <p14:tracePt t="25301" x="6572250" y="6140450"/>
          <p14:tracePt t="25319" x="6572250" y="6146800"/>
          <p14:tracePt t="25319" x="6572250" y="6153150"/>
          <p14:tracePt t="25319" x="6565900" y="6159500"/>
          <p14:tracePt t="25338" x="6565900" y="6172200"/>
          <p14:tracePt t="25350" x="6553200" y="6178550"/>
          <p14:tracePt t="25350" x="6527800" y="6197600"/>
          <p14:tracePt t="25369" x="6508750" y="6203950"/>
          <p14:tracePt t="25369" x="6477000" y="6210300"/>
          <p14:tracePt t="25387" x="6445250" y="6216650"/>
          <p14:tracePt t="25387" x="6413500" y="6223000"/>
          <p14:tracePt t="25402" x="6369050" y="6223000"/>
          <p14:tracePt t="25402" x="6324600" y="6223000"/>
          <p14:tracePt t="25402" x="6273800" y="6223000"/>
          <p14:tracePt t="25421" x="6223000" y="6216650"/>
          <p14:tracePt t="25434" x="6172200" y="6210300"/>
          <p14:tracePt t="25434" x="6070600" y="6197600"/>
          <p14:tracePt t="25453" x="6019800" y="6184900"/>
          <p14:tracePt t="25453" x="5975350" y="6165850"/>
          <p14:tracePt t="25469" x="5937250" y="6146800"/>
          <p14:tracePt t="25469" x="5905500" y="6127750"/>
          <p14:tracePt t="25487" x="5880100" y="6102350"/>
          <p14:tracePt t="25487" x="5861050" y="6070600"/>
          <p14:tracePt t="25487" x="5848350" y="6038850"/>
          <p14:tracePt t="25506" x="5842000" y="6007100"/>
          <p14:tracePt t="25506" x="5835650" y="5969000"/>
          <p14:tracePt t="25519" x="5842000" y="5930900"/>
          <p14:tracePt t="25519" x="5848350" y="5886450"/>
          <p14:tracePt t="25536" x="5861050" y="5848350"/>
          <p14:tracePt t="25536" x="5880100" y="5810250"/>
          <p14:tracePt t="25553" x="5905500" y="5772150"/>
          <p14:tracePt t="25553" x="5930900" y="5740400"/>
          <p14:tracePt t="25569" x="5969000" y="5708650"/>
          <p14:tracePt t="25569" x="6064250" y="5657850"/>
          <p14:tracePt t="25587" x="6121400" y="5632450"/>
          <p14:tracePt t="25587" x="6178550" y="5619750"/>
          <p14:tracePt t="25603" x="6242050" y="5600700"/>
          <p14:tracePt t="25603" x="6311900" y="5594350"/>
          <p14:tracePt t="25620" x="6381750" y="5581650"/>
          <p14:tracePt t="25620" x="6521450" y="5575300"/>
          <p14:tracePt t="25638" x="6591300" y="5575300"/>
          <p14:tracePt t="25638" x="6661150" y="5575300"/>
          <p14:tracePt t="25654" x="6724650" y="5581650"/>
          <p14:tracePt t="25654" x="6794500" y="5588000"/>
          <p14:tracePt t="25670" x="6864350" y="5594350"/>
          <p14:tracePt t="25670" x="6927850" y="5607050"/>
          <p14:tracePt t="25687" x="6985000" y="5613400"/>
          <p14:tracePt t="25687" x="7042150" y="5632450"/>
          <p14:tracePt t="25687" x="7099300" y="5651500"/>
          <p14:tracePt t="25706" x="7143750" y="5670550"/>
          <p14:tracePt t="25718" x="7194550" y="5695950"/>
          <p14:tracePt t="25718" x="7264400" y="5746750"/>
          <p14:tracePt t="25738" x="7296150" y="5772150"/>
          <p14:tracePt t="25738" x="7321550" y="5803900"/>
          <p14:tracePt t="25754" x="7346950" y="5835650"/>
          <p14:tracePt t="25754" x="7359650" y="5861050"/>
          <p14:tracePt t="25754" x="7372350" y="5886450"/>
          <p14:tracePt t="25774" x="7378700" y="5905500"/>
          <p14:tracePt t="25785" x="7378700" y="5930900"/>
          <p14:tracePt t="25785" x="7378700" y="5949950"/>
          <p14:tracePt t="25785" x="7378700" y="5969000"/>
          <p14:tracePt t="25806" x="7372350" y="5981700"/>
          <p14:tracePt t="25806" x="7366000" y="5994400"/>
          <p14:tracePt t="25821" x="7353300" y="6007100"/>
          <p14:tracePt t="25821" x="7340600" y="6019800"/>
          <p14:tracePt t="25838" x="7321550" y="6032500"/>
          <p14:tracePt t="25838" x="7308850" y="6045200"/>
          <p14:tracePt t="25854" x="7283450" y="6057900"/>
          <p14:tracePt t="25854" x="7264400" y="6064250"/>
          <p14:tracePt t="25871" x="7239000" y="6076950"/>
          <p14:tracePt t="25871" x="7181850" y="6096000"/>
          <p14:tracePt t="25888" x="7150100" y="6102350"/>
          <p14:tracePt t="25888" x="7118350" y="6115050"/>
          <p14:tracePt t="25904" x="7080250" y="6121400"/>
          <p14:tracePt t="25904" x="7048500" y="6127750"/>
          <p14:tracePt t="25921" x="7010400" y="6127750"/>
          <p14:tracePt t="25921" x="6940550" y="6134100"/>
          <p14:tracePt t="25938" x="6902450" y="6134100"/>
          <p14:tracePt t="25938" x="6864350" y="6134100"/>
          <p14:tracePt t="25954" x="6826250" y="6134100"/>
          <p14:tracePt t="25954" x="6788150" y="6127750"/>
          <p14:tracePt t="25971" x="6750050" y="6127750"/>
          <p14:tracePt t="25971" x="6705600" y="6127750"/>
          <p14:tracePt t="25988" x="6661150" y="6121400"/>
          <p14:tracePt t="25988" x="6572250" y="6115050"/>
          <p14:tracePt t="26005" x="6534150" y="6108700"/>
          <p14:tracePt t="26005" x="6489700" y="6102350"/>
          <p14:tracePt t="26022" x="6451600" y="6102350"/>
          <p14:tracePt t="26022" x="6419850" y="6096000"/>
          <p14:tracePt t="26038" x="6388100" y="6096000"/>
          <p14:tracePt t="26038" x="6356350" y="6096000"/>
          <p14:tracePt t="26055" x="6330950" y="6089650"/>
          <p14:tracePt t="26055" x="6305550" y="6096000"/>
          <p14:tracePt t="26055" x="6286500" y="6096000"/>
          <p14:tracePt t="26074" x="6267450" y="6096000"/>
          <p14:tracePt t="26086" x="6254750" y="6096000"/>
          <p14:tracePt t="26086" x="6235700" y="6102350"/>
          <p14:tracePt t="26105" x="6229350" y="6102350"/>
          <p14:tracePt t="26120" x="6229350" y="6108700"/>
          <p14:tracePt t="26137" x="6242050" y="6102350"/>
          <p14:tracePt t="26165" x="6248400" y="6108700"/>
          <p14:tracePt t="26174" x="6254750" y="6102350"/>
          <p14:tracePt t="26174" x="6261100" y="6102350"/>
          <p14:tracePt t="26189" x="6267450" y="6102350"/>
          <p14:tracePt t="26204" x="6273800" y="6102350"/>
          <p14:tracePt t="26204" x="6280150" y="6108700"/>
          <p14:tracePt t="26222" x="6292850" y="6102350"/>
          <p14:tracePt t="26237" x="6299200" y="6108700"/>
          <p14:tracePt t="26254" x="6305550" y="6108700"/>
          <p14:tracePt t="26270" x="6299200" y="6115050"/>
          <p14:tracePt t="26293" x="6292850" y="6121400"/>
          <p14:tracePt t="26306" x="6286500" y="6121400"/>
          <p14:tracePt t="26321" x="6280150" y="6127750"/>
          <p14:tracePt t="26337" x="6273800" y="6127750"/>
          <p14:tracePt t="26337" x="6267450" y="6127750"/>
          <p14:tracePt t="26356" x="6261100" y="6134100"/>
          <p14:tracePt t="26371" x="6254750" y="6134100"/>
          <p14:tracePt t="26371" x="6248400" y="6140450"/>
          <p14:tracePt t="26391" x="6242050" y="6140450"/>
          <p14:tracePt t="26404" x="6229350" y="6146800"/>
          <p14:tracePt t="26421" x="6223000" y="6153150"/>
          <p14:tracePt t="26438" x="6216650" y="6153150"/>
          <p14:tracePt t="26455" x="6216650" y="6146800"/>
          <p14:tracePt t="26493" x="6223000" y="6146800"/>
          <p14:tracePt t="26509" x="6235700" y="6134100"/>
          <p14:tracePt t="26525" x="6242050" y="6127750"/>
          <p14:tracePt t="26533" x="6248400" y="6121400"/>
          <p14:tracePt t="26538" x="6261100" y="6115050"/>
          <p14:tracePt t="26538" x="6280150" y="6108700"/>
          <p14:tracePt t="26557" x="6299200" y="6102350"/>
          <p14:tracePt t="26557" x="6324600" y="6089650"/>
          <p14:tracePt t="26573" x="6350000" y="6083300"/>
          <p14:tracePt t="26573" x="6375400" y="6070600"/>
          <p14:tracePt t="26590" x="6407150" y="6064250"/>
          <p14:tracePt t="26590" x="6470650" y="6045200"/>
          <p14:tracePt t="26606" x="6502400" y="6038850"/>
          <p14:tracePt t="26606" x="6534150" y="6026150"/>
          <p14:tracePt t="26623" x="6559550" y="6019800"/>
          <p14:tracePt t="26623" x="6578600" y="6013450"/>
          <p14:tracePt t="26640" x="6604000" y="6007100"/>
          <p14:tracePt t="26640" x="6629400" y="6000750"/>
          <p14:tracePt t="26657" x="6642100" y="5994400"/>
          <p14:tracePt t="26657" x="6648450" y="5994400"/>
          <p14:tracePt t="26673" x="6654800" y="5994400"/>
          <p14:tracePt t="26689" x="6654800" y="6000750"/>
          <p14:tracePt t="26713" x="6654800" y="6007100"/>
          <p14:tracePt t="26733" x="6648450" y="6007100"/>
          <p14:tracePt t="26749" x="6642100" y="6007100"/>
          <p14:tracePt t="26765" x="6635750" y="6007100"/>
          <p14:tracePt t="26777" x="6635750" y="6000750"/>
          <p14:tracePt t="26793" x="6635750" y="5994400"/>
          <p14:tracePt t="26810" x="6642100" y="5988050"/>
          <p14:tracePt t="26826" x="6648450" y="5981700"/>
          <p14:tracePt t="26826" x="6654800" y="5981700"/>
          <p14:tracePt t="26841" x="6661150" y="5975350"/>
          <p14:tracePt t="26841" x="6667500" y="5969000"/>
          <p14:tracePt t="26857" x="6673850" y="5969000"/>
          <p14:tracePt t="26857" x="6686550" y="5962650"/>
          <p14:tracePt t="26874" x="6699250" y="5956300"/>
          <p14:tracePt t="26874" x="6705600" y="5949950"/>
          <p14:tracePt t="26891" x="6718300" y="5943600"/>
          <p14:tracePt t="26891" x="6737350" y="5937250"/>
          <p14:tracePt t="26908" x="6743700" y="5930900"/>
          <p14:tracePt t="26908" x="6750050" y="5924550"/>
          <p14:tracePt t="26924" x="6756400" y="5918200"/>
          <p14:tracePt t="26924" x="6762750" y="5905500"/>
          <p14:tracePt t="26941" x="6769100" y="5899150"/>
          <p14:tracePt t="26941" x="6788150" y="5880100"/>
          <p14:tracePt t="26958" x="6794500" y="5867400"/>
          <p14:tracePt t="26958" x="6800850" y="5854700"/>
          <p14:tracePt t="26974" x="6807200" y="5842000"/>
          <p14:tracePt t="26974" x="6813550" y="5829300"/>
          <p14:tracePt t="26991" x="6819900" y="5822950"/>
          <p14:tracePt t="26991" x="6826250" y="5810250"/>
          <p14:tracePt t="27008" x="6826250" y="5803900"/>
          <p14:tracePt t="27008" x="6832600" y="5797550"/>
          <p14:tracePt t="27025" x="6838950" y="5784850"/>
          <p14:tracePt t="27040" x="6845300" y="5778500"/>
          <p14:tracePt t="27057" x="6851650" y="5772150"/>
          <p14:tracePt t="27073" x="6858000" y="5772150"/>
          <p14:tracePt t="27090" x="6864350" y="5765800"/>
          <p14:tracePt t="27106" x="6870700" y="5772150"/>
          <p14:tracePt t="27161" x="6870700" y="5778500"/>
          <p14:tracePt t="27197" x="6864350" y="5784850"/>
          <p14:tracePt t="27229" x="6858000" y="5784850"/>
          <p14:tracePt t="27245" x="6851650" y="5791200"/>
          <p14:tracePt t="27256" x="6845300" y="5791200"/>
          <p14:tracePt t="27265" x="6838950" y="5791200"/>
          <p14:tracePt t="27274" x="6832600" y="5791200"/>
          <p14:tracePt t="27274" x="6826250" y="5791200"/>
          <p14:tracePt t="27292" x="6819900" y="5791200"/>
          <p14:tracePt t="27292" x="6813550" y="5791200"/>
          <p14:tracePt t="27309" x="6800850" y="5784850"/>
          <p14:tracePt t="27309" x="6775450" y="5772150"/>
          <p14:tracePt t="27326" x="6756400" y="5759450"/>
          <p14:tracePt t="27326" x="6737350" y="5740400"/>
          <p14:tracePt t="27343" x="6711950" y="5721350"/>
          <p14:tracePt t="27343" x="6686550" y="5689600"/>
          <p14:tracePt t="27359" x="6654800" y="5651500"/>
          <p14:tracePt t="27359" x="6616700" y="5600700"/>
          <p14:tracePt t="27359" x="6572250" y="5537200"/>
          <p14:tracePt t="27379" x="6521450" y="5467350"/>
          <p14:tracePt t="27391" x="6470650" y="5384800"/>
          <p14:tracePt t="27391" x="6337300" y="5194300"/>
          <p14:tracePt t="27410" x="6267450" y="5086350"/>
          <p14:tracePt t="27410" x="6191250" y="4972050"/>
          <p14:tracePt t="27426" x="6108700" y="4851400"/>
          <p14:tracePt t="27426" x="6026150" y="4724400"/>
          <p14:tracePt t="27443" x="5943600" y="4591050"/>
          <p14:tracePt t="27443" x="5861050" y="4451350"/>
          <p14:tracePt t="27443" x="5772150" y="4298950"/>
          <p14:tracePt t="27461" x="5683250" y="4146550"/>
          <p14:tracePt t="27474" x="5600700" y="3975100"/>
          <p14:tracePt t="27630" x="4749800" y="1574800"/>
          <p14:tracePt t="27642" x="4756150" y="1562100"/>
          <p14:tracePt t="27642" x="4768850" y="1543050"/>
          <p14:tracePt t="27642" x="4781550" y="1517650"/>
          <p14:tracePt t="27663" x="4794250" y="1492250"/>
          <p14:tracePt t="27663" x="4813300" y="1454150"/>
          <p14:tracePt t="27677" x="4832350" y="1422400"/>
          <p14:tracePt t="27677" x="4845050" y="1384300"/>
          <p14:tracePt t="27694" x="4864100" y="1352550"/>
          <p14:tracePt t="27694" x="4883150" y="1320800"/>
          <p14:tracePt t="27711" x="4895850" y="1282700"/>
          <p14:tracePt t="27711" x="4908550" y="1250950"/>
          <p14:tracePt t="27727" x="4921250" y="1225550"/>
          <p14:tracePt t="27727" x="4940300" y="1168400"/>
          <p14:tracePt t="27744" x="4946650" y="1149350"/>
          <p14:tracePt t="27744" x="4953000" y="1123950"/>
          <p14:tracePt t="27761" x="4959350" y="1104900"/>
          <p14:tracePt t="27761" x="4965700" y="1085850"/>
          <p14:tracePt t="27779" x="4965700" y="1073150"/>
          <p14:tracePt t="27779" x="4965700" y="1047750"/>
          <p14:tracePt t="27794" x="4965700" y="1035050"/>
          <p14:tracePt t="27794" x="4965700" y="1022350"/>
          <p14:tracePt t="27811" x="4965700" y="1016000"/>
          <p14:tracePt t="27811" x="4965700" y="1009650"/>
          <p14:tracePt t="27828" x="4959350" y="1009650"/>
          <p14:tracePt t="27853" x="4953000" y="1003300"/>
          <p14:tracePt t="27877" x="4953000" y="996950"/>
          <p14:tracePt t="27886" x="4953000" y="990600"/>
          <p14:tracePt t="27893" x="4946650" y="977900"/>
          <p14:tracePt t="27893" x="4940300" y="971550"/>
          <p14:tracePt t="27911" x="4933950" y="958850"/>
          <p14:tracePt t="27911" x="4927600" y="952500"/>
          <p14:tracePt t="27911" x="4921250" y="952500"/>
          <p14:tracePt t="27930" x="4908550" y="946150"/>
          <p14:tracePt t="27943" x="4902200" y="946150"/>
          <p14:tracePt t="27943" x="4883150" y="958850"/>
          <p14:tracePt t="27962" x="4876800" y="965200"/>
          <p14:tracePt t="27962" x="4870450" y="971550"/>
          <p14:tracePt t="27978" x="4864100" y="977900"/>
          <p14:tracePt t="27978" x="4857750" y="984250"/>
          <p14:tracePt t="27995" x="4851400" y="990600"/>
          <p14:tracePt t="27995" x="4845050" y="996950"/>
          <p14:tracePt t="27995" x="4838700" y="1003300"/>
          <p14:tracePt t="28014" x="4832350" y="1003300"/>
          <p14:tracePt t="28026" x="4826000" y="1009650"/>
          <p14:tracePt t="28026" x="4813300" y="1016000"/>
          <p14:tracePt t="28045" x="4806950" y="1016000"/>
          <p14:tracePt t="28045" x="4800600" y="1009650"/>
          <p14:tracePt t="28061" x="4787900" y="1003300"/>
          <p14:tracePt t="28061" x="4775200" y="996950"/>
          <p14:tracePt t="28078" x="4762500" y="977900"/>
          <p14:tracePt t="28078" x="4724400" y="933450"/>
          <p14:tracePt t="28095" x="4705350" y="908050"/>
          <p14:tracePt t="28095" x="4686300" y="876300"/>
          <p14:tracePt t="28112" x="4667250" y="844550"/>
          <p14:tracePt t="28112" x="4648200" y="812800"/>
          <p14:tracePt t="28128" x="4629150" y="774700"/>
          <p14:tracePt t="28128" x="4616450" y="742950"/>
          <p14:tracePt t="28145" x="4610100" y="704850"/>
          <p14:tracePt t="28145" x="4610100" y="641350"/>
          <p14:tracePt t="28162" x="4616450" y="603250"/>
          <p14:tracePt t="28162" x="4629150" y="565150"/>
          <p14:tracePt t="28179" x="4648200" y="520700"/>
          <p14:tracePt t="28179" x="4673600" y="482600"/>
          <p14:tracePt t="28195" x="4705350" y="444500"/>
          <p14:tracePt t="28195" x="4749800" y="406400"/>
          <p14:tracePt t="28195" x="4800600" y="368300"/>
          <p14:tracePt t="28215" x="4851400" y="330200"/>
          <p14:tracePt t="28227" x="4921250" y="304800"/>
          <p14:tracePt t="28227" x="5067300" y="254000"/>
          <p14:tracePt t="28246" x="5143500" y="228600"/>
          <p14:tracePt t="28246" x="5226050" y="215900"/>
          <p14:tracePt t="28262" x="5308600" y="203200"/>
          <p14:tracePt t="28262" x="5397500" y="196850"/>
          <p14:tracePt t="28262" x="5480050" y="196850"/>
          <p14:tracePt t="28282" x="5562600" y="196850"/>
          <p14:tracePt t="28294" x="5645150" y="203200"/>
          <p14:tracePt t="28294" x="5727700" y="209550"/>
          <p14:tracePt t="28294" x="5803900" y="222250"/>
          <p14:tracePt t="28315" x="5873750" y="234950"/>
          <p14:tracePt t="28315" x="5943600" y="254000"/>
          <p14:tracePt t="28330" x="6007100" y="279400"/>
          <p14:tracePt t="28330" x="6070600" y="304800"/>
          <p14:tracePt t="28346" x="6121400" y="342900"/>
          <p14:tracePt t="28346" x="6159500" y="381000"/>
          <p14:tracePt t="28363" x="6197600" y="425450"/>
          <p14:tracePt t="28363" x="6223000" y="469900"/>
          <p14:tracePt t="28363" x="6242050" y="520700"/>
          <p14:tracePt t="28382" x="6248400" y="565150"/>
          <p14:tracePt t="28382" x="6248400" y="622300"/>
          <p14:tracePt t="28396" x="6242050" y="666750"/>
          <p14:tracePt t="28396" x="6223000" y="711200"/>
          <p14:tracePt t="28413" x="6203950" y="755650"/>
          <p14:tracePt t="28413" x="6172200" y="806450"/>
          <p14:tracePt t="28430" x="6140450" y="850900"/>
          <p14:tracePt t="28430" x="6096000" y="895350"/>
          <p14:tracePt t="28447" x="6051550" y="939800"/>
          <p14:tracePt t="28447" x="5943600" y="1022350"/>
          <p14:tracePt t="28463" x="5880100" y="1060450"/>
          <p14:tracePt t="28463" x="5816600" y="1098550"/>
          <p14:tracePt t="28480" x="5753100" y="1123950"/>
          <p14:tracePt t="28480" x="5683250" y="1149350"/>
          <p14:tracePt t="28496" x="5619750" y="1168400"/>
          <p14:tracePt t="28496" x="5486400" y="1200150"/>
          <p14:tracePt t="28514" x="5416550" y="1212850"/>
          <p14:tracePt t="28514" x="5359400" y="1219200"/>
          <p14:tracePt t="28530" x="5302250" y="1225550"/>
          <p14:tracePt t="28530" x="5245100" y="1231900"/>
          <p14:tracePt t="28547" x="5200650" y="1238250"/>
          <p14:tracePt t="28547" x="5162550" y="1244600"/>
          <p14:tracePt t="28563" x="5124450" y="1250950"/>
          <p14:tracePt t="28563" x="5099050" y="1257300"/>
          <p14:tracePt t="28563" x="5073650" y="1257300"/>
          <p14:tracePt t="28583" x="5060950" y="1263650"/>
          <p14:tracePt t="28583" x="5048250" y="1270000"/>
          <p14:tracePt t="28598" x="5035550" y="1270000"/>
          <p14:tracePt t="28612" x="5048250" y="1270000"/>
          <p14:tracePt t="28633" x="5060950" y="1270000"/>
          <p14:tracePt t="28645" x="5073650" y="1270000"/>
          <p14:tracePt t="28645" x="5086350" y="1270000"/>
          <p14:tracePt t="28645" x="5105400" y="1270000"/>
          <p14:tracePt t="28666" x="5118100" y="1276350"/>
          <p14:tracePt t="28679" x="5137150" y="1276350"/>
          <p14:tracePt t="28679" x="5168900" y="1289050"/>
          <p14:tracePt t="28697" x="5187950" y="1295400"/>
          <p14:tracePt t="28697" x="5200650" y="1301750"/>
          <p14:tracePt t="28714" x="5219700" y="1308100"/>
          <p14:tracePt t="28714" x="5232400" y="1314450"/>
          <p14:tracePt t="28730" x="5251450" y="1320800"/>
          <p14:tracePt t="28730" x="5264150" y="1327150"/>
          <p14:tracePt t="28730" x="5276850" y="1327150"/>
          <p14:tracePt t="28750" x="5289550" y="1333500"/>
          <p14:tracePt t="28750" x="5295900" y="1339850"/>
          <p14:tracePt t="28764" x="5308600" y="1346200"/>
          <p14:tracePt t="28764" x="5314950" y="1352550"/>
          <p14:tracePt t="28782" x="5321300" y="1358900"/>
          <p14:tracePt t="28782" x="5327650" y="1371600"/>
          <p14:tracePt t="28797" x="5334000" y="1377950"/>
          <p14:tracePt t="28797" x="5340350" y="1397000"/>
          <p14:tracePt t="28814" x="5340350" y="1409700"/>
          <p14:tracePt t="28814" x="5340350" y="1416050"/>
          <p14:tracePt t="28831" x="5340350" y="1428750"/>
          <p14:tracePt t="28831" x="5340350" y="1441450"/>
          <p14:tracePt t="28847" x="5340350" y="1447800"/>
          <p14:tracePt t="28847" x="5340350" y="1460500"/>
          <p14:tracePt t="28864" x="5340350" y="1473200"/>
          <p14:tracePt t="28864" x="5346700" y="1492250"/>
          <p14:tracePt t="28882" x="5346700" y="1524000"/>
          <p14:tracePt t="28882" x="5353050" y="1536700"/>
          <p14:tracePt t="28898" x="5359400" y="1555750"/>
          <p14:tracePt t="28898" x="5359400" y="1581150"/>
          <p14:tracePt t="28915" x="5365750" y="1600200"/>
          <p14:tracePt t="28915" x="5372100" y="1619250"/>
          <p14:tracePt t="28931" x="5378450" y="1644650"/>
          <p14:tracePt t="28931" x="5384800" y="1670050"/>
          <p14:tracePt t="28931" x="5384800" y="1701800"/>
          <p14:tracePt t="28950" x="5391150" y="1733550"/>
          <p14:tracePt t="28963" x="5391150" y="1771650"/>
          <p14:tracePt t="28963" x="5391150" y="1860550"/>
          <p14:tracePt t="28982" x="5391150" y="1905000"/>
          <p14:tracePt t="28982" x="5397500" y="1955800"/>
          <p14:tracePt t="28998" x="5397500" y="2012950"/>
          <p14:tracePt t="28998" x="5397500" y="2063750"/>
          <p14:tracePt t="29015" x="5403850" y="2114550"/>
          <p14:tracePt t="29015" x="5403850" y="2159000"/>
          <p14:tracePt t="29015" x="5410200" y="2203450"/>
          <p14:tracePt t="29034" x="5410200" y="2247900"/>
          <p14:tracePt t="29047" x="5410200" y="2286000"/>
          <p14:tracePt t="29047" x="5416550" y="2355850"/>
          <p14:tracePt t="29066" x="5410200" y="2387600"/>
          <p14:tracePt t="29066" x="5410200" y="2413000"/>
          <p14:tracePt t="29082" x="5410200" y="2444750"/>
          <p14:tracePt t="29082" x="5403850" y="2470150"/>
          <p14:tracePt t="29099" x="5403850" y="2495550"/>
          <p14:tracePt t="29099" x="5391150" y="2552700"/>
          <p14:tracePt t="29115" x="5391150" y="2578100"/>
          <p14:tracePt t="29115" x="5384800" y="2603500"/>
          <p14:tracePt t="29132" x="5384800" y="2635250"/>
          <p14:tracePt t="29132" x="5384800" y="2660650"/>
          <p14:tracePt t="29149" x="5384800" y="2679700"/>
          <p14:tracePt t="29149" x="5384800" y="2705100"/>
          <p14:tracePt t="29165" x="5391150" y="2730500"/>
          <p14:tracePt t="29165" x="5397500" y="2774950"/>
          <p14:tracePt t="29183" x="5403850" y="2794000"/>
          <p14:tracePt t="29183" x="5416550" y="2813050"/>
          <p14:tracePt t="29199" x="5422900" y="2832100"/>
          <p14:tracePt t="29199" x="5435600" y="2844800"/>
          <p14:tracePt t="29216" x="5448300" y="2863850"/>
          <p14:tracePt t="29216" x="5461000" y="2882900"/>
          <p14:tracePt t="29233" x="5480050" y="2901950"/>
          <p14:tracePt t="29233" x="5511800" y="2940050"/>
          <p14:tracePt t="29251" x="5530850" y="2959100"/>
          <p14:tracePt t="29251" x="5556250" y="2978150"/>
          <p14:tracePt t="29266" x="5575300" y="3003550"/>
          <p14:tracePt t="29266" x="5594350" y="3022600"/>
          <p14:tracePt t="29282" x="5613400" y="3041650"/>
          <p14:tracePt t="29282" x="5626100" y="3060700"/>
          <p14:tracePt t="29299" x="5645150" y="3079750"/>
          <p14:tracePt t="29299" x="5657850" y="3098800"/>
          <p14:tracePt t="29299" x="5670550" y="3124200"/>
          <p14:tracePt t="29318" x="5676900" y="3143250"/>
          <p14:tracePt t="29331" x="5689600" y="3162300"/>
          <p14:tracePt t="29331" x="5708650" y="3206750"/>
          <p14:tracePt t="29350" x="5715000" y="3225800"/>
          <p14:tracePt t="29350" x="5721350" y="3244850"/>
          <p14:tracePt t="29367" x="5721350" y="3263900"/>
          <p14:tracePt t="29367" x="5727700" y="3282950"/>
          <p14:tracePt t="29367" x="5727700" y="3295650"/>
          <p14:tracePt t="29386" x="5734050" y="3308350"/>
          <p14:tracePt t="29398" x="5734050" y="3321050"/>
          <p14:tracePt t="29398" x="5727700" y="3340100"/>
          <p14:tracePt t="29416" x="5727700" y="3352800"/>
          <p14:tracePt t="29416" x="5721350" y="3352800"/>
          <p14:tracePt t="29433" x="5715000" y="3359150"/>
          <p14:tracePt t="29448" x="5708650" y="3365500"/>
          <p14:tracePt t="29448" x="5702300" y="3365500"/>
          <p14:tracePt t="29466" x="5695950" y="3365500"/>
          <p14:tracePt t="29466" x="5676900" y="3371850"/>
          <p14:tracePt t="29483" x="5670550" y="3371850"/>
          <p14:tracePt t="29483" x="5657850" y="3371850"/>
          <p14:tracePt t="29500" x="5645150" y="3371850"/>
          <p14:tracePt t="29500" x="5638800" y="3371850"/>
          <p14:tracePt t="29517" x="5626100" y="3371850"/>
          <p14:tracePt t="29517" x="5594350" y="3371850"/>
          <p14:tracePt t="29534" x="5581650" y="3378200"/>
          <p14:tracePt t="29534" x="5568950" y="3378200"/>
          <p14:tracePt t="29551" x="5556250" y="3378200"/>
          <p14:tracePt t="29551" x="5543550" y="3384550"/>
          <p14:tracePt t="29566" x="5524500" y="3390900"/>
          <p14:tracePt t="29566" x="5518150" y="3397250"/>
          <p14:tracePt t="29583" x="5505450" y="3403600"/>
          <p14:tracePt t="29583" x="5492750" y="3409950"/>
          <p14:tracePt t="29583" x="5486400" y="3416300"/>
          <p14:tracePt t="29603" x="5473700" y="3429000"/>
          <p14:tracePt t="29615" x="5467350" y="3435350"/>
          <p14:tracePt t="29615" x="5454650" y="3448050"/>
          <p14:tracePt t="29634" x="5448300" y="3448050"/>
          <p14:tracePt t="29634" x="5441950" y="3454400"/>
          <p14:tracePt t="29651" x="5441950" y="3460750"/>
          <p14:tracePt t="29651" x="5435600" y="3460750"/>
          <p14:tracePt t="29667" x="5429250" y="3460750"/>
          <p14:tracePt t="29682" x="5429250" y="3467100"/>
          <p14:tracePt t="29710" x="5435600" y="3467100"/>
          <p14:tracePt t="29722" x="5441950" y="3467100"/>
          <p14:tracePt t="29738" x="5441950" y="3460750"/>
          <p14:tracePt t="29754" x="5441950" y="3448050"/>
          <p14:tracePt t="29767" x="5441950" y="3441700"/>
          <p14:tracePt t="29767" x="5435600" y="3416300"/>
          <p14:tracePt t="29784" x="5422900" y="3403600"/>
          <p14:tracePt t="29784" x="5410200" y="3390900"/>
          <p14:tracePt t="29801" x="5391150" y="3378200"/>
          <p14:tracePt t="36331" x="4286250" y="5638800"/>
          <p14:tracePt t="36336" x="4216400" y="5670550"/>
          <p14:tracePt t="36351" x="4159250" y="5708650"/>
          <p14:tracePt t="36367" x="4057650" y="5759450"/>
          <p14:tracePt t="36376" x="3949700" y="5810250"/>
          <p14:tracePt t="36376" x="3829050" y="5861050"/>
          <p14:tracePt t="36391" x="3714750" y="5918200"/>
          <p14:tracePt t="36391" x="3619500" y="5994400"/>
          <p14:tracePt t="36407" x="3530600" y="6032500"/>
          <p14:tracePt t="36407" x="3454400" y="6064250"/>
          <p14:tracePt t="36424" x="3359150" y="6096000"/>
          <p14:tracePt t="36424" x="3302000" y="6115050"/>
          <p14:tracePt t="36441" x="3244850" y="6134100"/>
          <p14:tracePt t="36441" x="3143250" y="6165850"/>
          <p14:tracePt t="36458" x="3098800" y="6184900"/>
          <p14:tracePt t="36458" x="3054350" y="6191250"/>
          <p14:tracePt t="36474" x="3009900" y="6210300"/>
          <p14:tracePt t="36474" x="2965450" y="6216650"/>
          <p14:tracePt t="36491" x="2927350" y="6223000"/>
          <p14:tracePt t="36491" x="2889250" y="6229350"/>
          <p14:tracePt t="36508" x="2851150" y="6229350"/>
          <p14:tracePt t="36508" x="2774950" y="6235700"/>
          <p14:tracePt t="36524" x="2736850" y="6229350"/>
          <p14:tracePt t="36524" x="2698750" y="6223000"/>
          <p14:tracePt t="36541" x="2667000" y="6216650"/>
          <p14:tracePt t="36541" x="2635250" y="6210300"/>
          <p14:tracePt t="36558" x="2597150" y="6203950"/>
          <p14:tracePt t="36558" x="2533650" y="6203950"/>
          <p14:tracePt t="36577" x="2501900" y="6197600"/>
          <p14:tracePt t="36577" x="2470150" y="6197600"/>
          <p14:tracePt t="36591" x="2438400" y="6197600"/>
          <p14:tracePt t="36591" x="2406650" y="6191250"/>
          <p14:tracePt t="36608" x="2374900" y="6191250"/>
          <p14:tracePt t="36608" x="2343150" y="6191250"/>
          <p14:tracePt t="36625" x="2311400" y="6191250"/>
          <p14:tracePt t="36625" x="2279650" y="6191250"/>
          <p14:tracePt t="36625" x="2254250" y="6191250"/>
          <p14:tracePt t="36644" x="2222500" y="6191250"/>
          <p14:tracePt t="36656" x="2197100" y="6191250"/>
          <p14:tracePt t="36656" x="2171700" y="6197600"/>
          <p14:tracePt t="36676" x="2114550" y="6210300"/>
          <p14:tracePt t="36676" x="2082800" y="6216650"/>
          <p14:tracePt t="36692" x="2057400" y="6229350"/>
          <p14:tracePt t="36692" x="2032000" y="6235700"/>
          <p14:tracePt t="36708" x="2000250" y="6248400"/>
          <p14:tracePt t="36708" x="1974850" y="6261100"/>
          <p14:tracePt t="36708" x="1949450" y="6280150"/>
          <p14:tracePt t="36728" x="1924050" y="6299200"/>
          <p14:tracePt t="36740" x="1898650" y="6318250"/>
          <p14:tracePt t="36740" x="1854200" y="6356350"/>
          <p14:tracePt t="36758" x="1828800" y="6375400"/>
          <p14:tracePt t="36775" x="1790700" y="6419850"/>
          <p14:tracePt t="36790" x="1752600" y="6451600"/>
          <p14:tracePt t="36807" x="1714500" y="64770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1026"/>
          <p:cNvSpPr>
            <a:spLocks noGrp="1" noChangeArrowheads="1"/>
          </p:cNvSpPr>
          <p:nvPr>
            <p:ph type="title"/>
          </p:nvPr>
        </p:nvSpPr>
        <p:spPr/>
        <p:txBody>
          <a:bodyPr/>
          <a:lstStyle/>
          <a:p>
            <a:r>
              <a:rPr lang="ja-JP" altLang="en-US"/>
              <a:t>回帰の逆推定</a:t>
            </a:r>
          </a:p>
        </p:txBody>
      </p:sp>
      <p:sp>
        <p:nvSpPr>
          <p:cNvPr id="380931" name="Rectangle 1027"/>
          <p:cNvSpPr>
            <a:spLocks noChangeArrowheads="1"/>
          </p:cNvSpPr>
          <p:nvPr/>
        </p:nvSpPr>
        <p:spPr bwMode="auto">
          <a:xfrm>
            <a:off x="428596" y="857232"/>
            <a:ext cx="8382000" cy="1130246"/>
          </a:xfrm>
          <a:prstGeom prst="rect">
            <a:avLst/>
          </a:prstGeom>
          <a:noFill/>
          <a:ln w="38100">
            <a:noFill/>
            <a:miter lim="800000"/>
            <a:headEnd/>
            <a:tailEnd/>
          </a:ln>
          <a:effectLst/>
        </p:spPr>
        <p:txBody>
          <a:bodyPr>
            <a:spAutoFit/>
          </a:bodyPr>
          <a:lstStyle/>
          <a:p>
            <a:pPr>
              <a:lnSpc>
                <a:spcPct val="150000"/>
              </a:lnSpc>
            </a:pPr>
            <a:r>
              <a:rPr lang="ja-JP" altLang="en-US" dirty="0"/>
              <a:t>独立変数</a:t>
            </a:r>
            <a:r>
              <a:rPr lang="ja-JP" altLang="en-US" dirty="0" err="1"/>
              <a:t>ｘ</a:t>
            </a:r>
            <a:r>
              <a:rPr lang="ja-JP" altLang="en-US" dirty="0"/>
              <a:t>から従属変数</a:t>
            </a:r>
            <a:r>
              <a:rPr lang="ja-JP" altLang="en-US" dirty="0" err="1"/>
              <a:t>ｙ</a:t>
            </a:r>
            <a:r>
              <a:rPr lang="ja-JP" altLang="en-US" dirty="0"/>
              <a:t>を推定・予測するのではなく，従属変数</a:t>
            </a:r>
            <a:r>
              <a:rPr lang="ja-JP" altLang="en-US" dirty="0" err="1"/>
              <a:t>ｙ</a:t>
            </a:r>
            <a:r>
              <a:rPr lang="ja-JP" altLang="en-US" dirty="0"/>
              <a:t>から独立変数</a:t>
            </a:r>
            <a:r>
              <a:rPr lang="ja-JP" altLang="en-US" dirty="0" err="1"/>
              <a:t>ｘ</a:t>
            </a:r>
            <a:r>
              <a:rPr lang="ja-JP" altLang="en-US" dirty="0"/>
              <a:t>を予想したいことがある．</a:t>
            </a:r>
          </a:p>
        </p:txBody>
      </p:sp>
      <p:sp>
        <p:nvSpPr>
          <p:cNvPr id="380932" name="Rectangle 1028"/>
          <p:cNvSpPr>
            <a:spLocks noChangeArrowheads="1"/>
          </p:cNvSpPr>
          <p:nvPr/>
        </p:nvSpPr>
        <p:spPr bwMode="auto">
          <a:xfrm>
            <a:off x="914400" y="2286000"/>
            <a:ext cx="3506788" cy="457200"/>
          </a:xfrm>
          <a:prstGeom prst="rect">
            <a:avLst/>
          </a:prstGeom>
          <a:noFill/>
          <a:ln w="38100">
            <a:noFill/>
            <a:miter lim="800000"/>
            <a:headEnd/>
            <a:tailEnd/>
          </a:ln>
          <a:effectLst/>
        </p:spPr>
        <p:txBody>
          <a:bodyPr wrap="none">
            <a:spAutoFit/>
          </a:bodyPr>
          <a:lstStyle/>
          <a:p>
            <a:r>
              <a:rPr lang="ja-JP" altLang="en-US" dirty="0"/>
              <a:t>定量化学分析での検量線</a:t>
            </a:r>
          </a:p>
        </p:txBody>
      </p:sp>
      <p:sp>
        <p:nvSpPr>
          <p:cNvPr id="380934" name="Rectangle 1030"/>
          <p:cNvSpPr>
            <a:spLocks noChangeArrowheads="1"/>
          </p:cNvSpPr>
          <p:nvPr/>
        </p:nvSpPr>
        <p:spPr bwMode="auto">
          <a:xfrm>
            <a:off x="4953000" y="2286000"/>
            <a:ext cx="3678238" cy="457200"/>
          </a:xfrm>
          <a:prstGeom prst="rect">
            <a:avLst/>
          </a:prstGeom>
          <a:noFill/>
          <a:ln w="38100">
            <a:noFill/>
            <a:miter lim="800000"/>
            <a:headEnd/>
            <a:tailEnd/>
          </a:ln>
          <a:effectLst/>
        </p:spPr>
        <p:txBody>
          <a:bodyPr wrap="none">
            <a:spAutoFit/>
          </a:bodyPr>
          <a:lstStyle/>
          <a:p>
            <a:r>
              <a:rPr lang="ja-JP" altLang="en-US"/>
              <a:t>品質を維持できる温度は？</a:t>
            </a:r>
          </a:p>
        </p:txBody>
      </p:sp>
      <p:pic>
        <p:nvPicPr>
          <p:cNvPr id="380936" name="Picture 1032"/>
          <p:cNvPicPr>
            <a:picLocks noChangeAspect="1" noChangeArrowheads="1"/>
          </p:cNvPicPr>
          <p:nvPr/>
        </p:nvPicPr>
        <p:blipFill>
          <a:blip r:embed="rId5" cstate="print"/>
          <a:srcRect/>
          <a:stretch>
            <a:fillRect/>
          </a:stretch>
        </p:blipFill>
        <p:spPr bwMode="auto">
          <a:xfrm>
            <a:off x="5029200" y="2819400"/>
            <a:ext cx="3519488" cy="3646488"/>
          </a:xfrm>
          <a:prstGeom prst="rect">
            <a:avLst/>
          </a:prstGeom>
          <a:solidFill>
            <a:srgbClr val="FFFFFF"/>
          </a:solidFill>
          <a:ln w="38100">
            <a:noFill/>
            <a:miter lim="800000"/>
            <a:headEnd/>
            <a:tailEnd/>
          </a:ln>
          <a:effectLst/>
        </p:spPr>
      </p:pic>
      <p:pic>
        <p:nvPicPr>
          <p:cNvPr id="380937" name="Picture 1033"/>
          <p:cNvPicPr>
            <a:picLocks noChangeAspect="1" noChangeArrowheads="1"/>
          </p:cNvPicPr>
          <p:nvPr/>
        </p:nvPicPr>
        <p:blipFill>
          <a:blip r:embed="rId6" cstate="print"/>
          <a:srcRect/>
          <a:stretch>
            <a:fillRect/>
          </a:stretch>
        </p:blipFill>
        <p:spPr bwMode="auto">
          <a:xfrm>
            <a:off x="762000" y="2819400"/>
            <a:ext cx="3700463" cy="3636963"/>
          </a:xfrm>
          <a:prstGeom prst="rect">
            <a:avLst/>
          </a:prstGeom>
          <a:solidFill>
            <a:srgbClr val="FFFFFF"/>
          </a:solidFill>
          <a:ln w="38100">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37042675"/>
      </p:ext>
    </p:extLst>
  </p:cSld>
  <p:clrMapOvr>
    <a:masterClrMapping/>
  </p:clrMapOvr>
  <mc:AlternateContent xmlns:mc="http://schemas.openxmlformats.org/markup-compatibility/2006">
    <mc:Choice xmlns:p14="http://schemas.microsoft.com/office/powerpoint/2010/main" Requires="p14">
      <p:transition spd="slow" p14:dur="2000" advTm="102272"/>
    </mc:Choice>
    <mc:Fallback>
      <p:transition spd="slow" advTm="1022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94" x="3670300" y="5657850"/>
          <p14:tracePt t="972" x="3683000" y="5645150"/>
          <p14:tracePt t="981" x="3702050" y="5632450"/>
          <p14:tracePt t="993" x="3721100" y="5613400"/>
          <p14:tracePt t="993" x="3759200" y="5575300"/>
          <p14:tracePt t="1010" x="3784600" y="5556250"/>
          <p14:tracePt t="1010" x="3803650" y="5537200"/>
          <p14:tracePt t="1027" x="3822700" y="5518150"/>
          <p14:tracePt t="1027" x="3841750" y="5499100"/>
          <p14:tracePt t="1043" x="3860800" y="5473700"/>
          <p14:tracePt t="1043" x="3873500" y="5454650"/>
          <p14:tracePt t="1060" x="3892550" y="5435600"/>
          <p14:tracePt t="1060" x="3930650" y="5391150"/>
          <p14:tracePt t="1077" x="3943350" y="5365750"/>
          <p14:tracePt t="1077" x="3962400" y="5346700"/>
          <p14:tracePt t="1094" x="3981450" y="5321300"/>
          <p14:tracePt t="1094" x="4000500" y="5302250"/>
          <p14:tracePt t="1111" x="4019550" y="5276850"/>
          <p14:tracePt t="1111" x="4064000" y="5226050"/>
          <p14:tracePt t="1128" x="4089400" y="5200650"/>
          <p14:tracePt t="1128" x="4114800" y="5168900"/>
          <p14:tracePt t="1144" x="4140200" y="5137150"/>
          <p14:tracePt t="1144" x="4165600" y="5111750"/>
          <p14:tracePt t="1161" x="4191000" y="5080000"/>
          <p14:tracePt t="1161" x="4216400" y="5054600"/>
          <p14:tracePt t="1178" x="4248150" y="5022850"/>
          <p14:tracePt t="1178" x="4273550" y="4997450"/>
          <p14:tracePt t="1178" x="4305300" y="4965700"/>
          <p14:tracePt t="1196" x="4337050" y="4940300"/>
          <p14:tracePt t="1209" x="4375150" y="4914900"/>
          <p14:tracePt t="1209" x="4445000" y="4857750"/>
          <p14:tracePt t="1228" x="4483100" y="4832350"/>
          <p14:tracePt t="1228" x="4514850" y="4806950"/>
          <p14:tracePt t="1244" x="4546600" y="4787900"/>
          <p14:tracePt t="1244" x="4572000" y="4775200"/>
          <p14:tracePt t="1261" x="4591050" y="4756150"/>
          <p14:tracePt t="1261" x="4610100" y="4743450"/>
          <p14:tracePt t="1261" x="4616450" y="4724400"/>
          <p14:tracePt t="1280" x="4629150" y="4711700"/>
          <p14:tracePt t="1293" x="4635500" y="4699000"/>
          <p14:tracePt t="1293" x="4641850" y="4679950"/>
          <p14:tracePt t="1311" x="4641850" y="4660900"/>
          <p14:tracePt t="1311" x="4641850" y="4654550"/>
          <p14:tracePt t="1328" x="4641850" y="4648200"/>
          <p14:tracePt t="1328" x="4635500" y="4641850"/>
          <p14:tracePt t="1328" x="4629150" y="4629150"/>
          <p14:tracePt t="1348" x="4622800" y="4616450"/>
          <p14:tracePt t="1360" x="4616450" y="4603750"/>
          <p14:tracePt t="1360" x="4591050" y="4584700"/>
          <p14:tracePt t="1378" x="4578350" y="4578350"/>
          <p14:tracePt t="1378" x="4565650" y="4565650"/>
          <p14:tracePt t="1395" x="4552950" y="4559300"/>
          <p14:tracePt t="1395" x="4533900" y="4565650"/>
          <p14:tracePt t="1411" x="4514850" y="4559300"/>
          <p14:tracePt t="1411" x="4476750" y="4559300"/>
          <p14:tracePt t="1428" x="4457700" y="4552950"/>
          <p14:tracePt t="1428" x="4438650" y="4552950"/>
          <p14:tracePt t="1445" x="4413250" y="4546600"/>
          <p14:tracePt t="1445" x="4400550" y="4546600"/>
          <p14:tracePt t="1462" x="4381500" y="4533900"/>
          <p14:tracePt t="1462" x="4368800" y="4527550"/>
          <p14:tracePt t="1479" x="4349750" y="4521200"/>
          <p14:tracePt t="1479" x="4337050" y="4514850"/>
          <p14:tracePt t="1496" x="4311650" y="4489450"/>
          <p14:tracePt t="1496" x="4298950" y="4476750"/>
          <p14:tracePt t="1513" x="4286250" y="4464050"/>
          <p14:tracePt t="1513" x="4273550" y="4438650"/>
          <p14:tracePt t="1529" x="4267200" y="4419600"/>
          <p14:tracePt t="1529" x="4254500" y="4400550"/>
          <p14:tracePt t="1529" x="4241800" y="4381500"/>
          <p14:tracePt t="1548" x="4229100" y="4362450"/>
          <p14:tracePt t="1560" x="4222750" y="4337050"/>
          <p14:tracePt t="1560" x="4203700" y="4286250"/>
          <p14:tracePt t="1581" x="4191000" y="4260850"/>
          <p14:tracePt t="1581" x="4178300" y="4235450"/>
          <p14:tracePt t="1596" x="4171950" y="4210050"/>
          <p14:tracePt t="1596" x="4159250" y="4184650"/>
          <p14:tracePt t="1612" x="4140200" y="4178300"/>
          <p14:tracePt t="1656" x="4121150" y="4171950"/>
          <p14:tracePt t="1668" x="4095750" y="4133850"/>
          <p14:tracePt t="1677" x="4076700" y="4089400"/>
          <p14:tracePt t="1677" x="4057650" y="4051300"/>
          <p14:tracePt t="1696" x="4038600" y="4013200"/>
          <p14:tracePt t="1696" x="4013200" y="3975100"/>
          <p14:tracePt t="1713" x="3994150" y="3937000"/>
          <p14:tracePt t="1713" x="3968750" y="3816350"/>
          <p14:tracePt t="1729" x="3956050" y="3797300"/>
          <p14:tracePt t="1729" x="3943350" y="3784600"/>
          <p14:tracePt t="1746" x="3930650" y="3771900"/>
          <p14:tracePt t="1746" x="3924300" y="3752850"/>
          <p14:tracePt t="1763" x="3911600" y="3740150"/>
          <p14:tracePt t="1763" x="3905250" y="3733800"/>
          <p14:tracePt t="1779" x="3892550" y="3721100"/>
          <p14:tracePt t="1794" x="3886200" y="3752850"/>
          <p14:tracePt t="1794" x="3873500" y="3740150"/>
          <p14:tracePt t="1813" x="3867150" y="3727450"/>
          <p14:tracePt t="1813" x="3860800" y="3721100"/>
          <p14:tracePt t="2985" x="3308350" y="2921000"/>
          <p14:tracePt t="2991" x="3302000" y="2908300"/>
          <p14:tracePt t="2999" x="3289300" y="2895600"/>
          <p14:tracePt t="2999" x="3276600" y="2882900"/>
          <p14:tracePt t="3017" x="3263900" y="2870200"/>
          <p14:tracePt t="3017" x="3251200" y="2851150"/>
          <p14:tracePt t="3034" x="3238500" y="2825750"/>
          <p14:tracePt t="3034" x="3206750" y="2794000"/>
          <p14:tracePt t="3051" x="3187700" y="2774950"/>
          <p14:tracePt t="3051" x="3175000" y="2755900"/>
          <p14:tracePt t="3067" x="3155950" y="2730500"/>
          <p14:tracePt t="3067" x="3136900" y="2711450"/>
          <p14:tracePt t="3084" x="3124200" y="2686050"/>
          <p14:tracePt t="3084" x="3105150" y="2660650"/>
          <p14:tracePt t="3101" x="3086100" y="2628900"/>
          <p14:tracePt t="3101" x="3048000" y="2578100"/>
          <p14:tracePt t="3118" x="3028950" y="2546350"/>
          <p14:tracePt t="3118" x="3009900" y="2520950"/>
          <p14:tracePt t="3134" x="2984500" y="2489200"/>
          <p14:tracePt t="3134" x="2965450" y="2463800"/>
          <p14:tracePt t="3151" x="2940050" y="2432050"/>
          <p14:tracePt t="3151" x="2895600" y="2381250"/>
          <p14:tracePt t="3169" x="2870200" y="2355850"/>
          <p14:tracePt t="3169" x="2851150" y="2330450"/>
          <p14:tracePt t="3185" x="2825750" y="2305050"/>
          <p14:tracePt t="3185" x="2806700" y="2286000"/>
          <p14:tracePt t="3201" x="2794000" y="2260600"/>
          <p14:tracePt t="3201" x="2774950" y="2241550"/>
          <p14:tracePt t="3218" x="2762250" y="2216150"/>
          <p14:tracePt t="3218" x="2749550" y="2184400"/>
          <p14:tracePt t="3218" x="2736850" y="2152650"/>
          <p14:tracePt t="3237" x="2724150" y="2127250"/>
          <p14:tracePt t="3250" x="2711450" y="2095500"/>
          <p14:tracePt t="3250" x="2692400" y="2038350"/>
          <p14:tracePt t="3268" x="2679700" y="2019300"/>
          <p14:tracePt t="3268" x="2660650" y="1993900"/>
          <p14:tracePt t="3285" x="2647950" y="1981200"/>
          <p14:tracePt t="3285" x="2635250" y="1962150"/>
          <p14:tracePt t="3301" x="2622550" y="1949450"/>
          <p14:tracePt t="3301" x="2609850" y="1943100"/>
          <p14:tracePt t="3301" x="2597150" y="1930400"/>
          <p14:tracePt t="3321" x="2590800" y="1917700"/>
          <p14:tracePt t="3333" x="2578100" y="1911350"/>
          <p14:tracePt t="3333" x="2565400" y="1885950"/>
          <p14:tracePt t="3353" x="2552700" y="1873250"/>
          <p14:tracePt t="3353" x="2546350" y="1860550"/>
          <p14:tracePt t="3368" x="2540000" y="1841500"/>
          <p14:tracePt t="3368" x="2527300" y="1828800"/>
          <p14:tracePt t="3385" x="2520950" y="1816100"/>
          <p14:tracePt t="3385" x="2508250" y="1803400"/>
          <p14:tracePt t="3385" x="2495550" y="1790700"/>
          <p14:tracePt t="3405" x="2482850" y="1778000"/>
          <p14:tracePt t="3405" x="2470150" y="1758950"/>
          <p14:tracePt t="3418" x="2457450" y="1746250"/>
          <p14:tracePt t="3418" x="2438400" y="1733550"/>
          <p14:tracePt t="3435" x="2425700" y="1720850"/>
          <p14:tracePt t="3435" x="2406650" y="1708150"/>
          <p14:tracePt t="3452" x="2393950" y="1695450"/>
          <p14:tracePt t="3452" x="2362200" y="1663700"/>
          <p14:tracePt t="3469" x="2343150" y="1651000"/>
          <p14:tracePt t="3469" x="2324100" y="1631950"/>
          <p14:tracePt t="3485" x="2311400" y="1619250"/>
          <p14:tracePt t="3485" x="2292350" y="1600200"/>
          <p14:tracePt t="3502" x="2279650" y="1587500"/>
          <p14:tracePt t="3502" x="2260600" y="1581150"/>
          <p14:tracePt t="3519" x="2247900" y="1568450"/>
          <p14:tracePt t="3519" x="2228850" y="1562100"/>
          <p14:tracePt t="3537" x="2203450" y="1555750"/>
          <p14:tracePt t="3537" x="2190750" y="1555750"/>
          <p14:tracePt t="3553" x="2178050" y="1555750"/>
          <p14:tracePt t="3553" x="2165350" y="1555750"/>
          <p14:tracePt t="3570" x="2159000" y="1555750"/>
          <p14:tracePt t="3570" x="2146300" y="1555750"/>
          <p14:tracePt t="3586" x="2139950" y="1549400"/>
          <p14:tracePt t="3586" x="2133600" y="1549400"/>
          <p14:tracePt t="3586" x="2127250" y="1543050"/>
          <p14:tracePt t="3605" x="2114550" y="1543050"/>
          <p14:tracePt t="3618" x="2108200" y="1536700"/>
          <p14:tracePt t="3618" x="2095500" y="1530350"/>
          <p14:tracePt t="3637" x="2089150" y="1524000"/>
          <p14:tracePt t="3651" x="2089150" y="1511300"/>
          <p14:tracePt t="3668" x="2095500" y="1511300"/>
          <p14:tracePt t="3684" x="2101850" y="1504950"/>
          <p14:tracePt t="3684" x="2108200" y="1504950"/>
          <p14:tracePt t="3684" x="2114550" y="1504950"/>
          <p14:tracePt t="3706" x="2127250" y="1504950"/>
          <p14:tracePt t="3706" x="2139950" y="1498600"/>
          <p14:tracePt t="3720" x="2152650" y="1498600"/>
          <p14:tracePt t="3720" x="2171700" y="1498600"/>
          <p14:tracePt t="3736" x="2190750" y="1498600"/>
          <p14:tracePt t="3736" x="2209800" y="1498600"/>
          <p14:tracePt t="3753" x="2235200" y="1498600"/>
          <p14:tracePt t="3753" x="2279650" y="1498600"/>
          <p14:tracePt t="3770" x="2311400" y="1498600"/>
          <p14:tracePt t="3770" x="2336800" y="1498600"/>
          <p14:tracePt t="3786" x="2368550" y="1504950"/>
          <p14:tracePt t="3786" x="2393950" y="1504950"/>
          <p14:tracePt t="3803" x="2425700" y="1511300"/>
          <p14:tracePt t="3803" x="2451100" y="1517650"/>
          <p14:tracePt t="3820" x="2482850" y="1524000"/>
          <p14:tracePt t="3820" x="2533650" y="1536700"/>
          <p14:tracePt t="3837" x="2559050" y="1536700"/>
          <p14:tracePt t="3837" x="2584450" y="1543050"/>
          <p14:tracePt t="3854" x="2603500" y="1543050"/>
          <p14:tracePt t="3854" x="2628900" y="1543050"/>
          <p14:tracePt t="3870" x="2654300" y="1543050"/>
          <p14:tracePt t="3870" x="2673350" y="1536700"/>
          <p14:tracePt t="3870" x="2692400" y="1536700"/>
          <p14:tracePt t="3889" x="2711450" y="1530350"/>
          <p14:tracePt t="3902" x="2730500" y="1530350"/>
          <p14:tracePt t="3902" x="2755900" y="1530350"/>
          <p14:tracePt t="3920" x="2762250" y="1530350"/>
          <p14:tracePt t="3920" x="2768600" y="1530350"/>
          <p14:tracePt t="3938" x="2774950" y="1530350"/>
          <p14:tracePt t="3938" x="2781300" y="1530350"/>
          <p14:tracePt t="3954" x="2787650" y="1530350"/>
          <p14:tracePt t="3969" x="2794000" y="1536700"/>
          <p14:tracePt t="3986" x="2800350" y="1536700"/>
          <p14:tracePt t="4005" x="2806700" y="1536700"/>
          <p14:tracePt t="4024" x="2813050" y="1536700"/>
          <p14:tracePt t="4048" x="2819400" y="1536700"/>
          <p14:tracePt t="4076" x="2825750" y="1530350"/>
          <p14:tracePt t="4092" x="2832100" y="1530350"/>
          <p14:tracePt t="4108" x="2838450" y="1530350"/>
          <p14:tracePt t="4124" x="2844800" y="1524000"/>
          <p14:tracePt t="4136" x="2851150" y="1524000"/>
          <p14:tracePt t="4151" x="2857500" y="1524000"/>
          <p14:tracePt t="4168" x="2863850" y="1517650"/>
          <p14:tracePt t="4184" x="2870200" y="1517650"/>
          <p14:tracePt t="4196" x="2876550" y="1517650"/>
          <p14:tracePt t="4212" x="2889250" y="1517650"/>
          <p14:tracePt t="4228" x="2895600" y="1517650"/>
          <p14:tracePt t="4236" x="2895600" y="1511300"/>
          <p14:tracePt t="4236" x="2901950" y="1511300"/>
          <p14:tracePt t="4256" x="2908300" y="1511300"/>
          <p14:tracePt t="4270" x="2914650" y="1511300"/>
          <p14:tracePt t="4287" x="2921000" y="1517650"/>
          <p14:tracePt t="4348" x="2914650" y="1524000"/>
          <p14:tracePt t="4408" x="2914650" y="1530350"/>
          <p14:tracePt t="4452" x="2921000" y="1530350"/>
          <p14:tracePt t="4504" x="2914650" y="1536700"/>
          <p14:tracePt t="4556" x="2914650" y="1543050"/>
          <p14:tracePt t="4580" x="2908300" y="1543050"/>
          <p14:tracePt t="4604" x="2901950" y="1549400"/>
          <p14:tracePt t="4624" x="2908300" y="1549400"/>
          <p14:tracePt t="4668" x="2914650" y="1543050"/>
          <p14:tracePt t="4684" x="2921000" y="1543050"/>
          <p14:tracePt t="4693" x="2933700" y="1543050"/>
          <p14:tracePt t="4704" x="2940050" y="1536700"/>
          <p14:tracePt t="4704" x="2946400" y="1536700"/>
          <p14:tracePt t="4704" x="2959100" y="1530350"/>
          <p14:tracePt t="4726" x="2971800" y="1530350"/>
          <p14:tracePt t="4726" x="2984500" y="1524000"/>
          <p14:tracePt t="4740" x="2997200" y="1524000"/>
          <p14:tracePt t="4740" x="3016250" y="1524000"/>
          <p14:tracePt t="4756" x="3028950" y="1517650"/>
          <p14:tracePt t="4756" x="3048000" y="1517650"/>
          <p14:tracePt t="4773" x="3067050" y="1511300"/>
          <p14:tracePt t="4773" x="3111500" y="1504950"/>
          <p14:tracePt t="4790" x="3130550" y="1504950"/>
          <p14:tracePt t="4790" x="3155950" y="1504950"/>
          <p14:tracePt t="4807" x="3175000" y="1498600"/>
          <p14:tracePt t="4807" x="3200400" y="1498600"/>
          <p14:tracePt t="4824" x="3219450" y="1498600"/>
          <p14:tracePt t="4824" x="3244850" y="1492250"/>
          <p14:tracePt t="4841" x="3263900" y="1492250"/>
          <p14:tracePt t="4841" x="3308350" y="1485900"/>
          <p14:tracePt t="4858" x="3327400" y="1479550"/>
          <p14:tracePt t="4858" x="3340100" y="1479550"/>
          <p14:tracePt t="4873" x="3359150" y="1479550"/>
          <p14:tracePt t="4873" x="3371850" y="1473200"/>
          <p14:tracePt t="4891" x="3378200" y="1473200"/>
          <p14:tracePt t="4891" x="3390900" y="1466850"/>
          <p14:tracePt t="4891" x="3397250" y="1466850"/>
          <p14:tracePt t="4910" x="3403600" y="1466850"/>
          <p14:tracePt t="4922" x="3409950" y="1466850"/>
          <p14:tracePt t="4939" x="3403600" y="1466850"/>
          <p14:tracePt t="4976" x="3390900" y="1473200"/>
          <p14:tracePt t="4992" x="3384550" y="1479550"/>
          <p14:tracePt t="5052" x="3390900" y="1479550"/>
          <p14:tracePt t="5068" x="3397250" y="1473200"/>
          <p14:tracePt t="5085" x="3409950" y="1466850"/>
          <p14:tracePt t="5096" x="3416300" y="1466850"/>
          <p14:tracePt t="5106" x="3422650" y="1460500"/>
          <p14:tracePt t="5106" x="3429000" y="1460500"/>
          <p14:tracePt t="5124" x="3435350" y="1460500"/>
          <p14:tracePt t="5124" x="3441700" y="1454150"/>
          <p14:tracePt t="5141" x="3454400" y="1454150"/>
          <p14:tracePt t="5141" x="3479800" y="1447800"/>
          <p14:tracePt t="5159" x="3492500" y="1447800"/>
          <p14:tracePt t="5159" x="3505200" y="1441450"/>
          <p14:tracePt t="5174" x="3517900" y="1441450"/>
          <p14:tracePt t="5174" x="3536950" y="1441450"/>
          <p14:tracePt t="5192" x="3549650" y="1441450"/>
          <p14:tracePt t="5192" x="3581400" y="1441450"/>
          <p14:tracePt t="5210" x="3600450" y="1441450"/>
          <p14:tracePt t="5210" x="3613150" y="1447800"/>
          <p14:tracePt t="5226" x="3625850" y="1447800"/>
          <p14:tracePt t="5226" x="3644900" y="1447800"/>
          <p14:tracePt t="5242" x="3657600" y="1454150"/>
          <p14:tracePt t="5242" x="3670300" y="1454150"/>
          <p14:tracePt t="5259" x="3683000" y="1460500"/>
          <p14:tracePt t="5259" x="3695700" y="1466850"/>
          <p14:tracePt t="5259" x="3708400" y="1466850"/>
          <p14:tracePt t="5278" x="3721100" y="1466850"/>
          <p14:tracePt t="5290" x="3733800" y="1473200"/>
          <p14:tracePt t="5290" x="3759200" y="1473200"/>
          <p14:tracePt t="5310" x="3771900" y="1479550"/>
          <p14:tracePt t="5310" x="3784600" y="1479550"/>
          <p14:tracePt t="5326" x="3790950" y="1479550"/>
          <p14:tracePt t="5326" x="3803650" y="1479550"/>
          <p14:tracePt t="5326" x="3810000" y="1479550"/>
          <p14:tracePt t="5346" x="3822700" y="1479550"/>
          <p14:tracePt t="5358" x="3829050" y="1479550"/>
          <p14:tracePt t="5358" x="3841750" y="1479550"/>
          <p14:tracePt t="5358" x="3848100" y="1473200"/>
          <p14:tracePt t="5378" x="3854450" y="1473200"/>
          <p14:tracePt t="5378" x="3867150" y="1473200"/>
          <p14:tracePt t="5392" x="3873500" y="1466850"/>
          <p14:tracePt t="5392" x="3879850" y="1466850"/>
          <p14:tracePt t="5410" x="3886200" y="1466850"/>
          <p14:tracePt t="5410" x="3892550" y="1466850"/>
          <p14:tracePt t="5426" x="3898900" y="1466850"/>
          <p14:tracePt t="5426" x="3905250" y="1466850"/>
          <p14:tracePt t="5442" x="3911600" y="1466850"/>
          <p14:tracePt t="5442" x="3924300" y="1466850"/>
          <p14:tracePt t="5459" x="3930650" y="1466850"/>
          <p14:tracePt t="5459" x="3937000" y="1466850"/>
          <p14:tracePt t="5476" x="3943350" y="1466850"/>
          <p14:tracePt t="5476" x="3956050" y="1466850"/>
          <p14:tracePt t="5493" x="3968750" y="1466850"/>
          <p14:tracePt t="5493" x="3987800" y="1466850"/>
          <p14:tracePt t="5510" x="4006850" y="1466850"/>
          <p14:tracePt t="5510" x="4019550" y="1466850"/>
          <p14:tracePt t="5526" x="4032250" y="1466850"/>
          <p14:tracePt t="5526" x="4051300" y="1466850"/>
          <p14:tracePt t="5543" x="4070350" y="1473200"/>
          <p14:tracePt t="5543" x="4083050" y="1473200"/>
          <p14:tracePt t="5543" x="4102100" y="1473200"/>
          <p14:tracePt t="5562" x="4121150" y="1473200"/>
          <p14:tracePt t="5574" x="4140200" y="1473200"/>
          <p14:tracePt t="5574" x="4171950" y="1473200"/>
          <p14:tracePt t="5594" x="4191000" y="1473200"/>
          <p14:tracePt t="5594" x="4210050" y="1473200"/>
          <p14:tracePt t="5610" x="4222750" y="1473200"/>
          <p14:tracePt t="5610" x="4235450" y="1473200"/>
          <p14:tracePt t="5610" x="4248150" y="1473200"/>
          <p14:tracePt t="5629" x="4260850" y="1473200"/>
          <p14:tracePt t="5641" x="4273550" y="1473200"/>
          <p14:tracePt t="5641" x="4292600" y="1473200"/>
          <p14:tracePt t="5662" x="4298950" y="1473200"/>
          <p14:tracePt t="5662" x="4305300" y="1479550"/>
          <p14:tracePt t="5677" x="4311650" y="1479550"/>
          <p14:tracePt t="5677" x="4318000" y="1479550"/>
          <p14:tracePt t="5693" x="4324350" y="1479550"/>
          <p14:tracePt t="5693" x="4330700" y="1479550"/>
          <p14:tracePt t="5710" x="4343400" y="1479550"/>
          <p14:tracePt t="5729" x="4349750" y="1479550"/>
          <p14:tracePt t="5741" x="4356100" y="1479550"/>
          <p14:tracePt t="5758" x="4362450" y="1485900"/>
          <p14:tracePt t="5775" x="4368800" y="1485900"/>
          <p14:tracePt t="5775" x="4375150" y="1485900"/>
          <p14:tracePt t="5794" x="4381500" y="1492250"/>
          <p14:tracePt t="5794" x="4400550" y="1492250"/>
          <p14:tracePt t="5811" x="4406900" y="1492250"/>
          <p14:tracePt t="5811" x="4413250" y="1492250"/>
          <p14:tracePt t="5827" x="4425950" y="1485900"/>
          <p14:tracePt t="5827" x="4438650" y="1485900"/>
          <p14:tracePt t="5844" x="4451350" y="1485900"/>
          <p14:tracePt t="5844" x="4476750" y="1479550"/>
          <p14:tracePt t="5861" x="4483100" y="1479550"/>
          <p14:tracePt t="5861" x="4495800" y="1473200"/>
          <p14:tracePt t="5877" x="4508500" y="1473200"/>
          <p14:tracePt t="5877" x="4521200" y="1466850"/>
          <p14:tracePt t="5894" x="4533900" y="1466850"/>
          <p14:tracePt t="5894" x="4546600" y="1460500"/>
          <p14:tracePt t="5911" x="4552950" y="1460500"/>
          <p14:tracePt t="5911" x="4565650" y="1454150"/>
          <p14:tracePt t="5911" x="4572000" y="1454150"/>
          <p14:tracePt t="5930" x="4584700" y="1454150"/>
          <p14:tracePt t="5942" x="4597400" y="1447800"/>
          <p14:tracePt t="5942" x="4610100" y="1441450"/>
          <p14:tracePt t="5961" x="4616450" y="1441450"/>
          <p14:tracePt t="5961" x="4622800" y="1441450"/>
          <p14:tracePt t="5978" x="4629150" y="1441450"/>
          <p14:tracePt t="5992" x="4622800" y="1441450"/>
          <p14:tracePt t="6041" x="4616450" y="1441450"/>
          <p14:tracePt t="6057" x="4610100" y="1447800"/>
          <p14:tracePt t="6073" x="4603750" y="1447800"/>
          <p14:tracePt t="6089" x="4597400" y="1454150"/>
          <p14:tracePt t="6101" x="4591050" y="1460500"/>
          <p14:tracePt t="6133" x="4584700" y="1460500"/>
          <p14:tracePt t="6149" x="4578350" y="1466850"/>
          <p14:tracePt t="6169" x="4578350" y="1460500"/>
          <p14:tracePt t="6237" x="4584700" y="1454150"/>
          <p14:tracePt t="6269" x="4591050" y="1447800"/>
          <p14:tracePt t="6296" x="4591050" y="1441450"/>
          <p14:tracePt t="6313" x="4597400" y="1441450"/>
          <p14:tracePt t="6337" x="4603750" y="1435100"/>
          <p14:tracePt t="6357" x="4603750" y="1428750"/>
          <p14:tracePt t="6397" x="4597400" y="1422400"/>
          <p14:tracePt t="6449" x="4603750" y="1422400"/>
          <p14:tracePt t="6568" x="4610100" y="1416050"/>
          <p14:tracePt t="6589" x="4616450" y="1416050"/>
          <p14:tracePt t="6604" x="4622800" y="1416050"/>
          <p14:tracePt t="6621" x="4629150" y="1409700"/>
          <p14:tracePt t="6629" x="4635500" y="1409700"/>
          <p14:tracePt t="6629" x="4648200" y="1409700"/>
          <p14:tracePt t="6646" x="4654550" y="1409700"/>
          <p14:tracePt t="6646" x="4673600" y="1403350"/>
          <p14:tracePt t="6646" x="4686300" y="1397000"/>
          <p14:tracePt t="6666" x="4699000" y="1397000"/>
          <p14:tracePt t="6678" x="4718050" y="1397000"/>
          <p14:tracePt t="6678" x="4756150" y="1390650"/>
          <p14:tracePt t="6697" x="4775200" y="1384300"/>
          <p14:tracePt t="6697" x="4794250" y="1384300"/>
          <p14:tracePt t="6713" x="4813300" y="1377950"/>
          <p14:tracePt t="6713" x="4832350" y="1377950"/>
          <p14:tracePt t="6730" x="4851400" y="1377950"/>
          <p14:tracePt t="6730" x="4870450" y="1371600"/>
          <p14:tracePt t="6730" x="4889500" y="1371600"/>
          <p14:tracePt t="6749" x="4914900" y="1365250"/>
          <p14:tracePt t="6749" x="4933950" y="1365250"/>
          <p14:tracePt t="6764" x="4953000" y="1365250"/>
          <p14:tracePt t="6764" x="4972050" y="1358900"/>
          <p14:tracePt t="6780" x="4997450" y="1358900"/>
          <p14:tracePt t="6780" x="5016500" y="1358900"/>
          <p14:tracePt t="6797" x="5035550" y="1352550"/>
          <p14:tracePt t="6797" x="5060950" y="1352550"/>
          <p14:tracePt t="6814" x="5080000" y="1346200"/>
          <p14:tracePt t="6814" x="5124450" y="1346200"/>
          <p14:tracePt t="6831" x="5143500" y="1339850"/>
          <p14:tracePt t="6831" x="5168900" y="1339850"/>
          <p14:tracePt t="6847" x="5187950" y="1333500"/>
          <p14:tracePt t="6847" x="5213350" y="1333500"/>
          <p14:tracePt t="6864" x="5238750" y="1333500"/>
          <p14:tracePt t="6864" x="5289550" y="1320800"/>
          <p14:tracePt t="6881" x="5314950" y="1320800"/>
          <p14:tracePt t="6881" x="5340350" y="1314450"/>
          <p14:tracePt t="6899" x="5372100" y="1314450"/>
          <p14:tracePt t="6899" x="5397500" y="1308100"/>
          <p14:tracePt t="6914" x="5422900" y="1308100"/>
          <p14:tracePt t="6914" x="5454650" y="1301750"/>
          <p14:tracePt t="6931" x="5480050" y="1301750"/>
          <p14:tracePt t="6931" x="5511800" y="1295400"/>
          <p14:tracePt t="6931" x="5543550" y="1295400"/>
          <p14:tracePt t="6950" x="5568950" y="1289050"/>
          <p14:tracePt t="6962" x="5600700" y="1289050"/>
          <p14:tracePt t="6962" x="5657850" y="1289050"/>
          <p14:tracePt t="6982" x="5689600" y="1289050"/>
          <p14:tracePt t="6982" x="5715000" y="1289050"/>
          <p14:tracePt t="6998" x="5740400" y="1289050"/>
          <p14:tracePt t="6998" x="5772150" y="1295400"/>
          <p14:tracePt t="7015" x="5797550" y="1295400"/>
          <p14:tracePt t="7015" x="5822950" y="1301750"/>
          <p14:tracePt t="7015" x="5848350" y="1301750"/>
          <p14:tracePt t="7034" x="5880100" y="1308100"/>
          <p14:tracePt t="7046" x="5905500" y="1308100"/>
          <p14:tracePt t="7046" x="5956300" y="1308100"/>
          <p14:tracePt t="7064" x="5975350" y="1314450"/>
          <p14:tracePt t="7064" x="6000750" y="1314450"/>
          <p14:tracePt t="7081" x="6019800" y="1314450"/>
          <p14:tracePt t="7081" x="6045200" y="1314450"/>
          <p14:tracePt t="7098" x="6064250" y="1314450"/>
          <p14:tracePt t="7098" x="6083300" y="1314450"/>
          <p14:tracePt t="7115" x="6102350" y="1314450"/>
          <p14:tracePt t="7115" x="6140450" y="1314450"/>
          <p14:tracePt t="7132" x="6159500" y="1314450"/>
          <p14:tracePt t="7132" x="6178550" y="1308100"/>
          <p14:tracePt t="7149" x="6197600" y="1314450"/>
          <p14:tracePt t="7149" x="6216650" y="1314450"/>
          <p14:tracePt t="7165" x="6235700" y="1314450"/>
          <p14:tracePt t="7165" x="6273800" y="1320800"/>
          <p14:tracePt t="7182" x="6292850" y="1327150"/>
          <p14:tracePt t="7182" x="6318250" y="1333500"/>
          <p14:tracePt t="7199" x="6343650" y="1339850"/>
          <p14:tracePt t="7199" x="6369050" y="1346200"/>
          <p14:tracePt t="7215" x="6400800" y="1352550"/>
          <p14:tracePt t="7215" x="6426200" y="1352550"/>
          <p14:tracePt t="7232" x="6457950" y="1358900"/>
          <p14:tracePt t="7232" x="6489700" y="1365250"/>
          <p14:tracePt t="7250" x="6553200" y="1371600"/>
          <p14:tracePt t="7250" x="6584950" y="1377950"/>
          <p14:tracePt t="7266" x="6623050" y="1384300"/>
          <p14:tracePt t="7266" x="6654800" y="1384300"/>
          <p14:tracePt t="7282" x="6686550" y="1384300"/>
          <p14:tracePt t="7282" x="6718300" y="1390650"/>
          <p14:tracePt t="7299" x="6750050" y="1397000"/>
          <p14:tracePt t="7299" x="6775450" y="1397000"/>
          <p14:tracePt t="7299" x="6800850" y="1403350"/>
          <p14:tracePt t="7318" x="6826250" y="1403350"/>
          <p14:tracePt t="7330" x="6851650" y="1403350"/>
          <p14:tracePt t="7330" x="6896100" y="1409700"/>
          <p14:tracePt t="7351" x="6915150" y="1409700"/>
          <p14:tracePt t="7351" x="6934200" y="1409700"/>
          <p14:tracePt t="7366" x="6959600" y="1409700"/>
          <p14:tracePt t="7366" x="6978650" y="1409700"/>
          <p14:tracePt t="7382" x="6997700" y="1409700"/>
          <p14:tracePt t="7382" x="7016750" y="1409700"/>
          <p14:tracePt t="7382" x="7029450" y="1409700"/>
          <p14:tracePt t="7401" x="7048500" y="1409700"/>
          <p14:tracePt t="7414" x="7067550" y="1409700"/>
          <p14:tracePt t="7414" x="7105650" y="1409700"/>
          <p14:tracePt t="7432" x="7124700" y="1409700"/>
          <p14:tracePt t="7432" x="7143750" y="1409700"/>
          <p14:tracePt t="7449" x="7169150" y="1409700"/>
          <p14:tracePt t="7449" x="7194550" y="1409700"/>
          <p14:tracePt t="7466" x="7219950" y="1409700"/>
          <p14:tracePt t="7466" x="7283450" y="1416050"/>
          <p14:tracePt t="7483" x="7315200" y="1416050"/>
          <p14:tracePt t="7483" x="7346950" y="1416050"/>
          <p14:tracePt t="7500" x="7385050" y="1416050"/>
          <p14:tracePt t="7500" x="7416800" y="1416050"/>
          <p14:tracePt t="7516" x="7454900" y="1422400"/>
          <p14:tracePt t="7516" x="7486650" y="1422400"/>
          <p14:tracePt t="7533" x="7518400" y="1422400"/>
          <p14:tracePt t="7533" x="7588250" y="1428750"/>
          <p14:tracePt t="7550" x="7620000" y="1428750"/>
          <p14:tracePt t="7550" x="7651750" y="1428750"/>
          <p14:tracePt t="7567" x="7677150" y="1428750"/>
          <p14:tracePt t="7567" x="7708900" y="1428750"/>
          <p14:tracePt t="7583" x="7734300" y="1428750"/>
          <p14:tracePt t="7583" x="7759700" y="1428750"/>
          <p14:tracePt t="7583" x="7785100" y="1428750"/>
          <p14:tracePt t="7602" x="7810500" y="1422400"/>
          <p14:tracePt t="7615" x="7829550" y="1422400"/>
          <p14:tracePt t="7615" x="7874000" y="1416050"/>
          <p14:tracePt t="7634" x="7893050" y="1416050"/>
          <p14:tracePt t="7634" x="7912100" y="1409700"/>
          <p14:tracePt t="7650" x="7931150" y="1409700"/>
          <p14:tracePt t="7650" x="7943850" y="1409700"/>
          <p14:tracePt t="7650" x="7956550" y="1403350"/>
          <p14:tracePt t="7670" x="7969250" y="1403350"/>
          <p14:tracePt t="7682" x="7975600" y="1403350"/>
          <p14:tracePt t="7682" x="7981950" y="1403350"/>
          <p14:tracePt t="7701" x="7981950" y="1409700"/>
          <p14:tracePt t="7745" x="7975600" y="1409700"/>
          <p14:tracePt t="7761" x="7981950" y="1409700"/>
          <p14:tracePt t="7805" x="7988300" y="1409700"/>
          <p14:tracePt t="7813" x="7994650" y="1409700"/>
          <p14:tracePt t="7821" x="8001000" y="1403350"/>
          <p14:tracePt t="7832" x="8013700" y="1403350"/>
          <p14:tracePt t="7832" x="8039100" y="1403350"/>
          <p14:tracePt t="7851" x="8058150" y="1403350"/>
          <p14:tracePt t="7851" x="8077200" y="1403350"/>
          <p14:tracePt t="7867" x="8096250" y="1403350"/>
          <p14:tracePt t="7867" x="8115300" y="1403350"/>
          <p14:tracePt t="7884" x="8134350" y="1409700"/>
          <p14:tracePt t="7884" x="8185150" y="1416050"/>
          <p14:tracePt t="7902" x="8204200" y="1416050"/>
          <p14:tracePt t="7902" x="8229600" y="1422400"/>
          <p14:tracePt t="7918" x="8255000" y="1422400"/>
          <p14:tracePt t="7918" x="8274050" y="1428750"/>
          <p14:tracePt t="7935" x="8299450" y="1428750"/>
          <p14:tracePt t="7935" x="8318500" y="1435100"/>
          <p14:tracePt t="7951" x="8337550" y="1435100"/>
          <p14:tracePt t="7951" x="8356600" y="1441450"/>
          <p14:tracePt t="7951" x="8375650" y="1441450"/>
          <p14:tracePt t="7970" x="8388350" y="1441450"/>
          <p14:tracePt t="7983" x="8394700" y="1447800"/>
          <p14:tracePt t="7983" x="8407400" y="1454150"/>
          <p14:tracePt t="8002" x="8407400" y="1460500"/>
          <p14:tracePt t="8002" x="8407400" y="1473200"/>
          <p14:tracePt t="8018" x="8401050" y="1479550"/>
          <p14:tracePt t="8018" x="8382000" y="1492250"/>
          <p14:tracePt t="8035" x="8369300" y="1498600"/>
          <p14:tracePt t="8035" x="8343900" y="1511300"/>
          <p14:tracePt t="8035" x="8318500" y="1524000"/>
          <p14:tracePt t="8054" x="8280400" y="1530350"/>
          <p14:tracePt t="8066" x="8235950" y="1543050"/>
          <p14:tracePt t="8066" x="8134350" y="1562100"/>
          <p14:tracePt t="8085" x="8070850" y="1568450"/>
          <p14:tracePt t="8085" x="8001000" y="1581150"/>
          <p14:tracePt t="8102" x="7931150" y="1587500"/>
          <p14:tracePt t="8102" x="7861300" y="1600200"/>
          <p14:tracePt t="8118" x="7791450" y="1606550"/>
          <p14:tracePt t="8118" x="7715250" y="1612900"/>
          <p14:tracePt t="8135" x="7645400" y="1619250"/>
          <p14:tracePt t="8135" x="7512050" y="1631950"/>
          <p14:tracePt t="8152" x="7448550" y="1638300"/>
          <p14:tracePt t="8152" x="7385050" y="1644650"/>
          <p14:tracePt t="8169" x="7327900" y="1644650"/>
          <p14:tracePt t="8169" x="7264400" y="1651000"/>
          <p14:tracePt t="8185" x="7213600" y="1651000"/>
          <p14:tracePt t="8185" x="7099300" y="1657350"/>
          <p14:tracePt t="8202" x="7042150" y="1657350"/>
          <p14:tracePt t="8202" x="6991350" y="1657350"/>
          <p14:tracePt t="8219" x="6934200" y="1663700"/>
          <p14:tracePt t="8219" x="6883400" y="1663700"/>
          <p14:tracePt t="8235" x="6832600" y="1663700"/>
          <p14:tracePt t="8235" x="6788150" y="1670050"/>
          <p14:tracePt t="8252" x="6743700" y="1676400"/>
          <p14:tracePt t="8252" x="6661150" y="1682750"/>
          <p14:tracePt t="8270" x="6623050" y="1689100"/>
          <p14:tracePt t="8270" x="6591300" y="1695450"/>
          <p14:tracePt t="8286" x="6559550" y="1695450"/>
          <p14:tracePt t="8286" x="6534150" y="1701800"/>
          <p14:tracePt t="8302" x="6508750" y="1708150"/>
          <p14:tracePt t="8302" x="6489700" y="1714500"/>
          <p14:tracePt t="8319" x="6477000" y="1720850"/>
          <p14:tracePt t="8319" x="6470650" y="1720850"/>
          <p14:tracePt t="8336" x="6470650" y="1727200"/>
          <p14:tracePt t="8336" x="6477000" y="1727200"/>
          <p14:tracePt t="8354" x="6496050" y="1727200"/>
          <p14:tracePt t="8354" x="6515100" y="1727200"/>
          <p14:tracePt t="8370" x="6540500" y="1727200"/>
          <p14:tracePt t="8370" x="6572250" y="1720850"/>
          <p14:tracePt t="8386" x="6610350" y="1720850"/>
          <p14:tracePt t="8386" x="6648450" y="1714500"/>
          <p14:tracePt t="8402" x="6692900" y="1708150"/>
          <p14:tracePt t="8402" x="6737350" y="1701800"/>
          <p14:tracePt t="8402" x="6788150" y="1695450"/>
          <p14:tracePt t="8422" x="6832600" y="1689100"/>
          <p14:tracePt t="8434" x="6889750" y="1682750"/>
          <p14:tracePt t="8434" x="6997700" y="1676400"/>
          <p14:tracePt t="8453" x="7054850" y="1676400"/>
          <p14:tracePt t="8453" x="7105650" y="1670050"/>
          <p14:tracePt t="8470" x="7162800" y="1670050"/>
          <p14:tracePt t="8470" x="7219950" y="1670050"/>
          <p14:tracePt t="8486" x="7277100" y="1670050"/>
          <p14:tracePt t="8486" x="7385050" y="1670050"/>
          <p14:tracePt t="8503" x="7442200" y="1670050"/>
          <p14:tracePt t="8503" x="7493000" y="1676400"/>
          <p14:tracePt t="8520" x="7550150" y="1676400"/>
          <p14:tracePt t="8520" x="7594600" y="1682750"/>
          <p14:tracePt t="8536" x="7645400" y="1682750"/>
          <p14:tracePt t="8536" x="7689850" y="1689100"/>
          <p14:tracePt t="8553" x="7734300" y="1689100"/>
          <p14:tracePt t="8553" x="7810500" y="1695450"/>
          <p14:tracePt t="8570" x="7842250" y="1695450"/>
          <p14:tracePt t="8570" x="7874000" y="1701800"/>
          <p14:tracePt t="8587" x="7899400" y="1701800"/>
          <p14:tracePt t="8587" x="7918450" y="1708150"/>
          <p14:tracePt t="8603" x="7937500" y="1714500"/>
          <p14:tracePt t="8603" x="7950200" y="1714500"/>
          <p14:tracePt t="8603" x="7956550" y="1720850"/>
          <p14:tracePt t="8623" x="7950200" y="1727200"/>
          <p14:tracePt t="8638" x="7937500" y="1727200"/>
          <p14:tracePt t="8638" x="7918450" y="1733550"/>
          <p14:tracePt t="8654" x="7893050" y="1739900"/>
          <p14:tracePt t="8654" x="7861300" y="1739900"/>
          <p14:tracePt t="8670" x="7823200" y="1746250"/>
          <p14:tracePt t="8670" x="7785100" y="1746250"/>
          <p14:tracePt t="8687" x="7734300" y="1752600"/>
          <p14:tracePt t="8687" x="7677150" y="1758950"/>
          <p14:tracePt t="8687" x="7620000" y="1758950"/>
          <p14:tracePt t="8706" x="7562850" y="1765300"/>
          <p14:tracePt t="8718" x="7493000" y="1771650"/>
          <p14:tracePt t="8718" x="7334250" y="1778000"/>
          <p14:tracePt t="8738" x="7239000" y="1784350"/>
          <p14:tracePt t="8738" x="7143750" y="1784350"/>
          <p14:tracePt t="8754" x="7029450" y="1784350"/>
          <p14:tracePt t="8754" x="6908800" y="1778000"/>
          <p14:tracePt t="8770" x="6781800" y="1778000"/>
          <p14:tracePt t="8770" x="6648450" y="1765300"/>
          <p14:tracePt t="8787" x="6508750" y="1758950"/>
          <p14:tracePt t="8787" x="6203950" y="1739900"/>
          <p14:tracePt t="8804" x="6045200" y="1727200"/>
          <p14:tracePt t="8804" x="5880100" y="1714500"/>
          <p14:tracePt t="8821" x="5715000" y="1695450"/>
          <p14:tracePt t="8821" x="5543550" y="1676400"/>
          <p14:tracePt t="8838" x="5365750" y="1663700"/>
          <p14:tracePt t="8838" x="5187950" y="1644650"/>
          <p14:tracePt t="8855" x="4997450" y="1631950"/>
          <p14:tracePt t="8855" x="4800600" y="1625600"/>
          <p14:tracePt t="8871" x="4616450" y="1593850"/>
          <p14:tracePt t="8886" x="4362450" y="1631950"/>
          <p14:tracePt t="8886" x="4114800" y="1657350"/>
          <p14:tracePt t="8904" x="3867150" y="1689100"/>
          <p14:tracePt t="8904" x="3403600" y="1771650"/>
          <p14:tracePt t="8922" x="3187700" y="1816100"/>
          <p14:tracePt t="8922" x="2984500" y="1860550"/>
          <p14:tracePt t="8939" x="2781300" y="1936750"/>
          <p14:tracePt t="8939" x="2660650" y="1943100"/>
          <p14:tracePt t="8955" x="2540000" y="1974850"/>
          <p14:tracePt t="8955" x="2432050" y="2000250"/>
          <p14:tracePt t="8972" x="2324100" y="2019300"/>
          <p14:tracePt t="8972" x="2222500" y="2038350"/>
          <p14:tracePt t="8972" x="2127250" y="2051050"/>
          <p14:tracePt t="8990" x="2044700" y="2063750"/>
          <p14:tracePt t="9003" x="1962150" y="2070100"/>
          <p14:tracePt t="9003" x="1809750" y="2070100"/>
          <p14:tracePt t="9022" x="1746250" y="2070100"/>
          <p14:tracePt t="9022" x="1682750" y="2070100"/>
          <p14:tracePt t="9038" x="1619250" y="2070100"/>
          <p14:tracePt t="9038" x="1562100" y="2076450"/>
          <p14:tracePt t="9054" x="1504950" y="2076450"/>
          <p14:tracePt t="9054" x="1454150" y="2082800"/>
          <p14:tracePt t="9054" x="1403350" y="2089150"/>
          <p14:tracePt t="9074" x="1358900" y="2095500"/>
          <p14:tracePt t="9086" x="1314450" y="2108200"/>
          <p14:tracePt t="9086" x="1238250" y="2120900"/>
          <p14:tracePt t="9105" x="1206500" y="2133600"/>
          <p14:tracePt t="9105" x="1174750" y="2139950"/>
          <p14:tracePt t="9122" x="1149350" y="2146300"/>
          <p14:tracePt t="9122" x="1130300" y="2146300"/>
          <p14:tracePt t="9139" x="1111250" y="2152650"/>
          <p14:tracePt t="9139" x="1098550" y="2159000"/>
          <p14:tracePt t="9139" x="1092200" y="2159000"/>
          <p14:tracePt t="9158" x="1092200" y="2171700"/>
          <p14:tracePt t="9170" x="1092200" y="2178050"/>
          <p14:tracePt t="9187" x="1098550" y="2178050"/>
          <p14:tracePt t="9187" x="1104900" y="2184400"/>
          <p14:tracePt t="9206" x="1111250" y="2184400"/>
          <p14:tracePt t="9206" x="1117600" y="2190750"/>
          <p14:tracePt t="9222" x="1123950" y="2190750"/>
          <p14:tracePt t="9222" x="1143000" y="2197100"/>
          <p14:tracePt t="9239" x="1149350" y="2197100"/>
          <p14:tracePt t="9239" x="1155700" y="2197100"/>
          <p14:tracePt t="9255" x="1162050" y="2197100"/>
          <p14:tracePt t="9255" x="1168400" y="2197100"/>
          <p14:tracePt t="9272" x="1181100" y="2197100"/>
          <p14:tracePt t="9272" x="1187450" y="2197100"/>
          <p14:tracePt t="9290" x="1200150" y="2197100"/>
          <p14:tracePt t="9290" x="1206500" y="2197100"/>
          <p14:tracePt t="9306" x="1212850" y="2197100"/>
          <p14:tracePt t="9321" x="1219200" y="2203450"/>
          <p14:tracePt t="9338" x="1225550" y="2203450"/>
          <p14:tracePt t="9357" x="1225550" y="2209800"/>
          <p14:tracePt t="9374" x="1225550" y="2216150"/>
          <p14:tracePt t="9397" x="1231900" y="2222500"/>
          <p14:tracePt t="9433" x="1225550" y="2222500"/>
          <p14:tracePt t="9457" x="1219200" y="2228850"/>
          <p14:tracePt t="9469" x="1212850" y="2235200"/>
          <p14:tracePt t="9477" x="1206500" y="2235200"/>
          <p14:tracePt t="9488" x="1200150" y="2235200"/>
          <p14:tracePt t="9488" x="1193800" y="2241550"/>
          <p14:tracePt t="9506" x="1181100" y="2247900"/>
          <p14:tracePt t="9506" x="1168400" y="2254250"/>
          <p14:tracePt t="9524" x="1155700" y="2254250"/>
          <p14:tracePt t="9524" x="1149350" y="2260600"/>
          <p14:tracePt t="9540" x="1143000" y="2260600"/>
          <p14:tracePt t="9540" x="1130300" y="2260600"/>
          <p14:tracePt t="9556" x="1123950" y="2266950"/>
          <p14:tracePt t="9556" x="1111250" y="2266950"/>
          <p14:tracePt t="9573" x="1104900" y="2266950"/>
          <p14:tracePt t="9573" x="1092200" y="2273300"/>
          <p14:tracePt t="9590" x="1085850" y="2273300"/>
          <p14:tracePt t="9590" x="1079500" y="2273300"/>
          <p14:tracePt t="9607" x="1073150" y="2273300"/>
          <p14:tracePt t="9622" x="1066800" y="2279650"/>
          <p14:tracePt t="9639" x="1060450" y="2279650"/>
          <p14:tracePt t="9658" x="1066800" y="2273300"/>
          <p14:tracePt t="9697" x="1073150" y="2273300"/>
          <p14:tracePt t="9710" x="1073150" y="2266950"/>
          <p14:tracePt t="9717" x="1085850" y="2266950"/>
          <p14:tracePt t="9726" x="1092200" y="2266950"/>
          <p14:tracePt t="9739" x="1098550" y="2266950"/>
          <p14:tracePt t="9739" x="1111250" y="2266950"/>
          <p14:tracePt t="9758" x="1123950" y="2260600"/>
          <p14:tracePt t="9758" x="1130300" y="2260600"/>
          <p14:tracePt t="9774" x="1136650" y="2266950"/>
          <p14:tracePt t="9774" x="1143000" y="2266950"/>
          <p14:tracePt t="9791" x="1149350" y="2266950"/>
          <p14:tracePt t="9791" x="1162050" y="2266950"/>
          <p14:tracePt t="9809" x="1168400" y="2266950"/>
          <p14:tracePt t="9823" x="1181100" y="2266950"/>
          <p14:tracePt t="9839" x="1181100" y="2260600"/>
          <p14:tracePt t="9862" x="1174750" y="2260600"/>
          <p14:tracePt t="9878" x="1168400" y="2260600"/>
          <p14:tracePt t="9889" x="1162050" y="2260600"/>
          <p14:tracePt t="9906" x="1155700" y="2260600"/>
          <p14:tracePt t="9923" x="1149350" y="2260600"/>
          <p14:tracePt t="9940" x="1155700" y="2260600"/>
          <p14:tracePt t="9973" x="1162050" y="2254250"/>
          <p14:tracePt t="9997" x="1168400" y="2247900"/>
          <p14:tracePt t="10018" x="1181100" y="2247900"/>
          <p14:tracePt t="10034" x="1181100" y="2241550"/>
          <p14:tracePt t="10041" x="1187450" y="2241550"/>
          <p14:tracePt t="10041" x="1193800" y="2241550"/>
          <p14:tracePt t="10059" x="1206500" y="2241550"/>
          <p14:tracePt t="10059" x="1219200" y="2241550"/>
          <p14:tracePt t="10075" x="1225550" y="2241550"/>
          <p14:tracePt t="10075" x="1244600" y="2241550"/>
          <p14:tracePt t="10075" x="1250950" y="2241550"/>
          <p14:tracePt t="10094" x="1270000" y="2247900"/>
          <p14:tracePt t="10107" x="1289050" y="2254250"/>
          <p14:tracePt t="10107" x="1333500" y="2260600"/>
          <p14:tracePt t="10125" x="1352550" y="2273300"/>
          <p14:tracePt t="10125" x="1377950" y="2279650"/>
          <p14:tracePt t="10142" x="1403350" y="2286000"/>
          <p14:tracePt t="10142" x="1428750" y="2292350"/>
          <p14:tracePt t="10142" x="1447800" y="2298700"/>
          <p14:tracePt t="10162" x="1466850" y="2298700"/>
          <p14:tracePt t="10174" x="1485900" y="2298700"/>
          <p14:tracePt t="10174" x="1524000" y="2305050"/>
          <p14:tracePt t="10192" x="1536700" y="2305050"/>
          <p14:tracePt t="10192" x="1549400" y="2305050"/>
          <p14:tracePt t="10210" x="1555750" y="2298700"/>
          <p14:tracePt t="10210" x="1574800" y="2298700"/>
          <p14:tracePt t="10226" x="1581150" y="2298700"/>
          <p14:tracePt t="10226" x="1587500" y="2298700"/>
          <p14:tracePt t="10242" x="1593850" y="2298700"/>
          <p14:tracePt t="10258" x="1600200" y="2305050"/>
          <p14:tracePt t="10289" x="1606550" y="2305050"/>
          <p14:tracePt t="10326" x="1612900" y="2298700"/>
          <p14:tracePt t="10349" x="1612900" y="2292350"/>
          <p14:tracePt t="10358" x="1619250" y="2292350"/>
          <p14:tracePt t="10363" x="1625600" y="2292350"/>
          <p14:tracePt t="10374" x="1631950" y="2286000"/>
          <p14:tracePt t="10374" x="1644650" y="2286000"/>
          <p14:tracePt t="10374" x="1657350" y="2279650"/>
          <p14:tracePt t="10395" x="1670050" y="2273300"/>
          <p14:tracePt t="10395" x="1682750" y="2266950"/>
          <p14:tracePt t="10411" x="1695450" y="2266950"/>
          <p14:tracePt t="10411" x="1708150" y="2260600"/>
          <p14:tracePt t="10427" x="1727200" y="2254250"/>
          <p14:tracePt t="10427" x="1752600" y="2247900"/>
          <p14:tracePt t="10443" x="1771650" y="2241550"/>
          <p14:tracePt t="10443" x="1797050" y="2235200"/>
          <p14:tracePt t="10443" x="1816100" y="2228850"/>
          <p14:tracePt t="10463" x="1847850" y="2228850"/>
          <p14:tracePt t="10475" x="1873250" y="2222500"/>
          <p14:tracePt t="10475" x="1924050" y="2216150"/>
          <p14:tracePt t="10493" x="1949450" y="2216150"/>
          <p14:tracePt t="10493" x="1981200" y="2209800"/>
          <p14:tracePt t="10510" x="2006600" y="2203450"/>
          <p14:tracePt t="10510" x="2032000" y="2203450"/>
          <p14:tracePt t="10527" x="2063750" y="2197100"/>
          <p14:tracePt t="10527" x="2114550" y="2184400"/>
          <p14:tracePt t="10544" x="2133600" y="2184400"/>
          <p14:tracePt t="10544" x="2152650" y="2178050"/>
          <p14:tracePt t="10561" x="2178050" y="2171700"/>
          <p14:tracePt t="10561" x="2190750" y="2165350"/>
          <p14:tracePt t="10577" x="2209800" y="2159000"/>
          <p14:tracePt t="10577" x="2222500" y="2159000"/>
          <p14:tracePt t="10593" x="2235200" y="2152650"/>
          <p14:tracePt t="10593" x="2266950" y="2152650"/>
          <p14:tracePt t="10611" x="2273300" y="2146300"/>
          <p14:tracePt t="10611" x="2286000" y="2146300"/>
          <p14:tracePt t="10627" x="2292350" y="2146300"/>
          <p14:tracePt t="10627" x="2305050" y="2146300"/>
          <p14:tracePt t="10643" x="2311400" y="2146300"/>
          <p14:tracePt t="10643" x="2330450" y="2146300"/>
          <p14:tracePt t="10663" x="2343150" y="2146300"/>
          <p14:tracePt t="10675" x="2349500" y="2139950"/>
          <p14:tracePt t="10675" x="2368550" y="2133600"/>
          <p14:tracePt t="10694" x="2374900" y="2133600"/>
          <p14:tracePt t="10694" x="2387600" y="2133600"/>
          <p14:tracePt t="10711" x="2393950" y="2127250"/>
          <p14:tracePt t="10711" x="2400300" y="2127250"/>
          <p14:tracePt t="10727" x="2406650" y="2120900"/>
          <p14:tracePt t="10727" x="2419350" y="2120900"/>
          <p14:tracePt t="10727" x="2425700" y="2120900"/>
          <p14:tracePt t="10746" x="2438400" y="2114550"/>
          <p14:tracePt t="10759" x="2444750" y="2114550"/>
          <p14:tracePt t="10759" x="2463800" y="2108200"/>
          <p14:tracePt t="10778" x="2470150" y="2108200"/>
          <p14:tracePt t="10778" x="2482850" y="2108200"/>
          <p14:tracePt t="10794" x="2495550" y="2108200"/>
          <p14:tracePt t="10794" x="2501900" y="2101850"/>
          <p14:tracePt t="10811" x="2514600" y="2108200"/>
          <p14:tracePt t="10811" x="2520950" y="2108200"/>
          <p14:tracePt t="10811" x="2533650" y="2108200"/>
          <p14:tracePt t="10830" x="2540000" y="2108200"/>
          <p14:tracePt t="10830" x="2552700" y="2108200"/>
          <p14:tracePt t="10844" x="2565400" y="2114550"/>
          <p14:tracePt t="10844" x="2571750" y="2120900"/>
          <p14:tracePt t="10862" x="2578100" y="2127250"/>
          <p14:tracePt t="10862" x="2584450" y="2127250"/>
          <p14:tracePt t="10878" x="2590800" y="2133600"/>
          <p14:tracePt t="10878" x="2597150" y="2139950"/>
          <p14:tracePt t="10895" x="2603500" y="2139950"/>
          <p14:tracePt t="10895" x="2616200" y="2146300"/>
          <p14:tracePt t="10911" x="2622550" y="2152650"/>
          <p14:tracePt t="10911" x="2628900" y="2152650"/>
          <p14:tracePt t="10928" x="2635250" y="2159000"/>
          <p14:tracePt t="10928" x="2641600" y="2165350"/>
          <p14:tracePt t="10945" x="2647950" y="2171700"/>
          <p14:tracePt t="10960" x="2654300" y="2178050"/>
          <p14:tracePt t="10977" x="2667000" y="2184400"/>
          <p14:tracePt t="10993" x="2673350" y="2184400"/>
          <p14:tracePt t="10993" x="2686050" y="2190750"/>
          <p14:tracePt t="11012" x="2692400" y="2190750"/>
          <p14:tracePt t="11012" x="2705100" y="2190750"/>
          <p14:tracePt t="11012" x="2717800" y="2190750"/>
          <p14:tracePt t="11030" x="2730500" y="2190750"/>
          <p14:tracePt t="11043" x="2749550" y="2190750"/>
          <p14:tracePt t="11043" x="2781300" y="2184400"/>
          <p14:tracePt t="11062" x="2800350" y="2184400"/>
          <p14:tracePt t="11062" x="2819400" y="2184400"/>
          <p14:tracePt t="11079" x="2838450" y="2184400"/>
          <p14:tracePt t="11079" x="2857500" y="2178050"/>
          <p14:tracePt t="11096" x="2876550" y="2178050"/>
          <p14:tracePt t="11096" x="2895600" y="2171700"/>
          <p14:tracePt t="11096" x="2914650" y="2171700"/>
          <p14:tracePt t="11114" x="2927350" y="2165350"/>
          <p14:tracePt t="11127" x="2946400" y="2165350"/>
          <p14:tracePt t="11127" x="2978150" y="2152650"/>
          <p14:tracePt t="11146" x="2990850" y="2152650"/>
          <p14:tracePt t="11146" x="3003550" y="2152650"/>
          <p14:tracePt t="11163" x="3009900" y="2152650"/>
          <p14:tracePt t="11163" x="3022600" y="2146300"/>
          <p14:tracePt t="11179" x="3028950" y="2146300"/>
          <p14:tracePt t="11179" x="3035300" y="2146300"/>
          <p14:tracePt t="11195" x="3041650" y="2146300"/>
          <p14:tracePt t="11211" x="3028950" y="2146300"/>
          <p14:tracePt t="11250" x="3022600" y="2146300"/>
          <p14:tracePt t="11262" x="3016250" y="2146300"/>
          <p14:tracePt t="11278" x="3009900" y="2139950"/>
          <p14:tracePt t="11293" x="3003550" y="2133600"/>
          <p14:tracePt t="11310" x="3003550" y="2127250"/>
          <p14:tracePt t="11322" x="3003550" y="2120900"/>
          <p14:tracePt t="11338" x="3003550" y="2114550"/>
          <p14:tracePt t="11346" x="3003550" y="2108200"/>
          <p14:tracePt t="11362" x="3009900" y="2101850"/>
          <p14:tracePt t="11390" x="3016250" y="2095500"/>
          <p14:tracePt t="11406" x="3022600" y="2089150"/>
          <p14:tracePt t="11422" x="3028950" y="2082800"/>
          <p14:tracePt t="11438" x="3035300" y="2082800"/>
          <p14:tracePt t="11445" x="3041650" y="2076450"/>
          <p14:tracePt t="11445" x="3048000" y="2076450"/>
          <p14:tracePt t="11463" x="3054350" y="2076450"/>
          <p14:tracePt t="11478" x="3060700" y="2076450"/>
          <p14:tracePt t="11478" x="3079750" y="2076450"/>
          <p14:tracePt t="11499" x="3086100" y="2076450"/>
          <p14:tracePt t="11499" x="3098800" y="2076450"/>
          <p14:tracePt t="11514" x="3111500" y="2076450"/>
          <p14:tracePt t="11514" x="3124200" y="2082800"/>
          <p14:tracePt t="11530" x="3136900" y="2082800"/>
          <p14:tracePt t="11530" x="3155950" y="2082800"/>
          <p14:tracePt t="11547" x="3175000" y="2082800"/>
          <p14:tracePt t="11547" x="3219450" y="2082800"/>
          <p14:tracePt t="11564" x="3238500" y="2082800"/>
          <p14:tracePt t="11564" x="3263900" y="2082800"/>
          <p14:tracePt t="11580" x="3282950" y="2082800"/>
          <p14:tracePt t="11580" x="3302000" y="2082800"/>
          <p14:tracePt t="11597" x="3321050" y="2082800"/>
          <p14:tracePt t="11597" x="3340100" y="2082800"/>
          <p14:tracePt t="11614" x="3352800" y="2082800"/>
          <p14:tracePt t="11614" x="3378200" y="2089150"/>
          <p14:tracePt t="11631" x="3390900" y="2089150"/>
          <p14:tracePt t="11631" x="3397250" y="2089150"/>
          <p14:tracePt t="11647" x="3409950" y="2095500"/>
          <p14:tracePt t="11662" x="3416300" y="2101850"/>
          <p14:tracePt t="11679" x="3422650" y="2101850"/>
          <p14:tracePt t="11696" x="3429000" y="2101850"/>
          <p14:tracePt t="11713" x="3435350" y="2108200"/>
          <p14:tracePt t="11729" x="3441700" y="2114550"/>
          <p14:tracePt t="11746" x="3448050" y="2114550"/>
          <p14:tracePt t="11746" x="3454400" y="2114550"/>
          <p14:tracePt t="11746" x="3467100" y="2114550"/>
          <p14:tracePt t="11766" x="3473450" y="2114550"/>
          <p14:tracePt t="11779" x="3479800" y="2114550"/>
          <p14:tracePt t="11779" x="3505200" y="2108200"/>
          <p14:tracePt t="11798" x="3517900" y="2108200"/>
          <p14:tracePt t="11798" x="3530600" y="2108200"/>
          <p14:tracePt t="11815" x="3549650" y="2101850"/>
          <p14:tracePt t="11815" x="3562350" y="2101850"/>
          <p14:tracePt t="11831" x="3581400" y="2101850"/>
          <p14:tracePt t="11831" x="3594100" y="2101850"/>
          <p14:tracePt t="11848" x="3613150" y="2101850"/>
          <p14:tracePt t="11848" x="3651250" y="2101850"/>
          <p14:tracePt t="11865" x="3670300" y="2101850"/>
          <p14:tracePt t="11865" x="3689350" y="2101850"/>
          <p14:tracePt t="11881" x="3714750" y="2101850"/>
          <p14:tracePt t="11881" x="3740150" y="2101850"/>
          <p14:tracePt t="11898" x="3765550" y="2101850"/>
          <p14:tracePt t="11898" x="3790950" y="2101850"/>
          <p14:tracePt t="11915" x="3822700" y="2095500"/>
          <p14:tracePt t="11915" x="3886200" y="2095500"/>
          <p14:tracePt t="11932" x="3917950" y="2089150"/>
          <p14:tracePt t="11932" x="3949700" y="2089150"/>
          <p14:tracePt t="11948" x="3987800" y="2082800"/>
          <p14:tracePt t="11948" x="4025900" y="2082800"/>
          <p14:tracePt t="11965" x="4057650" y="2076450"/>
          <p14:tracePt t="11965" x="4140200" y="2076450"/>
          <p14:tracePt t="11982" x="4184650" y="2076450"/>
          <p14:tracePt t="11982" x="4229100" y="2076450"/>
          <p14:tracePt t="12000" x="4279900" y="2076450"/>
          <p14:tracePt t="12000" x="4330700" y="2076450"/>
          <p14:tracePt t="12015" x="4381500" y="2076450"/>
          <p14:tracePt t="12015" x="4432300" y="2070100"/>
          <p14:tracePt t="12032" x="4483100" y="2063750"/>
          <p14:tracePt t="12032" x="4533900" y="2057400"/>
          <p14:tracePt t="12032" x="4584700" y="2057400"/>
          <p14:tracePt t="12051" x="4635500" y="2051050"/>
          <p14:tracePt t="12063" x="4686300" y="2044700"/>
          <p14:tracePt t="12063" x="4781550" y="2032000"/>
          <p14:tracePt t="12083" x="4826000" y="2032000"/>
          <p14:tracePt t="12083" x="4870450" y="2032000"/>
          <p14:tracePt t="12099" x="4914900" y="2032000"/>
          <p14:tracePt t="12099" x="4959350" y="2038350"/>
          <p14:tracePt t="12115" x="4997450" y="2038350"/>
          <p14:tracePt t="12115" x="5041900" y="2044700"/>
          <p14:tracePt t="12132" x="5080000" y="2044700"/>
          <p14:tracePt t="12132" x="5118100" y="2044700"/>
          <p14:tracePt t="12132" x="5156200" y="2044700"/>
          <p14:tracePt t="12151" x="5194300" y="2044700"/>
          <p14:tracePt t="12151" x="5232400" y="2044700"/>
          <p14:tracePt t="12165" x="5264150" y="2044700"/>
          <p14:tracePt t="12165" x="5295900" y="2038350"/>
          <p14:tracePt t="12182" x="5321300" y="2038350"/>
          <p14:tracePt t="12182" x="5353050" y="2038350"/>
          <p14:tracePt t="12199" x="5372100" y="2038350"/>
          <p14:tracePt t="12199" x="5397500" y="2038350"/>
          <p14:tracePt t="12199" x="5416550" y="2038350"/>
          <p14:tracePt t="12219" x="5435600" y="2038350"/>
          <p14:tracePt t="12219" x="5454650" y="2038350"/>
          <p14:tracePt t="12232" x="5467350" y="2038350"/>
          <p14:tracePt t="12232" x="5486400" y="2038350"/>
          <p14:tracePt t="12249" x="5499100" y="2038350"/>
          <p14:tracePt t="12249" x="5511800" y="2038350"/>
          <p14:tracePt t="12266" x="5524500" y="2038350"/>
          <p14:tracePt t="12266" x="5543550" y="2032000"/>
          <p14:tracePt t="12283" x="5549900" y="2032000"/>
          <p14:tracePt t="12283" x="5556250" y="2032000"/>
          <p14:tracePt t="12299" x="5562600" y="2025650"/>
          <p14:tracePt t="12315" x="5568950" y="2025650"/>
          <p14:tracePt t="12331" x="5562600" y="2025650"/>
          <p14:tracePt t="12366" x="5556250" y="2032000"/>
          <p14:tracePt t="12374" x="5549900" y="2032000"/>
          <p14:tracePt t="12383" x="5543550" y="2032000"/>
          <p14:tracePt t="12398" x="5537200" y="2032000"/>
          <p14:tracePt t="12398" x="5530850" y="2032000"/>
          <p14:tracePt t="12398" x="5524500" y="2032000"/>
          <p14:tracePt t="12419" x="5518150" y="2038350"/>
          <p14:tracePt t="12435" x="5511800" y="2044700"/>
          <p14:tracePt t="12451" x="5505450" y="2051050"/>
          <p14:tracePt t="12470" x="5511800" y="2044700"/>
          <p14:tracePt t="12502" x="5518150" y="2044700"/>
          <p14:tracePt t="12517" x="5524500" y="2044700"/>
          <p14:tracePt t="12530" x="5537200" y="2044700"/>
          <p14:tracePt t="12546" x="5543550" y="2044700"/>
          <p14:tracePt t="12554" x="5549900" y="2044700"/>
          <p14:tracePt t="12565" x="5562600" y="2044700"/>
          <p14:tracePt t="12565" x="5568950" y="2044700"/>
          <p14:tracePt t="12584" x="5575300" y="2044700"/>
          <p14:tracePt t="12584" x="5581650" y="2044700"/>
          <p14:tracePt t="12601" x="5588000" y="2044700"/>
          <p14:tracePt t="12601" x="5594350" y="2044700"/>
          <p14:tracePt t="12617" x="5594350" y="2051050"/>
          <p14:tracePt t="12632" x="5607050" y="2057400"/>
          <p14:tracePt t="12632" x="5607050" y="2070100"/>
          <p14:tracePt t="12651" x="5607050" y="2076450"/>
          <p14:tracePt t="12651" x="5607050" y="2082800"/>
          <p14:tracePt t="12667" x="5600700" y="2089150"/>
          <p14:tracePt t="12667" x="5600700" y="2095500"/>
          <p14:tracePt t="12684" x="5594350" y="2101850"/>
          <p14:tracePt t="12684" x="5594350" y="2108200"/>
          <p14:tracePt t="12702" x="5588000" y="2114550"/>
          <p14:tracePt t="12716" x="5588000" y="2120900"/>
          <p14:tracePt t="12733" x="5594350" y="2120900"/>
          <p14:tracePt t="12758" x="5600700" y="2120900"/>
          <p14:tracePt t="12771" x="5607050" y="2120900"/>
          <p14:tracePt t="12787" x="5613400" y="2120900"/>
          <p14:tracePt t="12803" x="5619750" y="2114550"/>
          <p14:tracePt t="12819" x="5626100" y="2114550"/>
          <p14:tracePt t="12833" x="5632450" y="2108200"/>
          <p14:tracePt t="12849" x="5638800" y="2108200"/>
          <p14:tracePt t="12871" x="5638800" y="2101850"/>
          <p14:tracePt t="12890" x="5632450" y="2101850"/>
          <p14:tracePt t="12942" x="5638800" y="2101850"/>
          <p14:tracePt t="12990" x="5638800" y="2095500"/>
          <p14:tracePt t="13002" x="5645150" y="2089150"/>
          <p14:tracePt t="13018" x="5645150" y="2082800"/>
          <p14:tracePt t="13034" x="5645150" y="2076450"/>
          <p14:tracePt t="13050" x="5645150" y="2070100"/>
          <p14:tracePt t="13063" x="5645150" y="2063750"/>
          <p14:tracePt t="13071" x="5645150" y="2051050"/>
          <p14:tracePt t="13087" x="5638800" y="2044700"/>
          <p14:tracePt t="13111" x="5626100" y="2038350"/>
          <p14:tracePt t="13122" x="5619750" y="2038350"/>
          <p14:tracePt t="13134" x="5607050" y="2038350"/>
          <p14:tracePt t="13155" x="5594350" y="2032000"/>
          <p14:tracePt t="13178" x="5588000" y="2025650"/>
          <p14:tracePt t="13190" x="5581650" y="2025650"/>
          <p14:tracePt t="13206" x="5588000" y="2019300"/>
          <p14:tracePt t="13242" x="5594350" y="2012950"/>
          <p14:tracePt t="13258" x="5600700" y="2012950"/>
          <p14:tracePt t="13266" x="5607050" y="2012950"/>
          <p14:tracePt t="13274" x="5613400" y="2006600"/>
          <p14:tracePt t="13284" x="5619750" y="2000250"/>
          <p14:tracePt t="13303" x="5626100" y="1993900"/>
          <p14:tracePt t="13318" x="5632450" y="1993900"/>
          <p14:tracePt t="13350" x="5638800" y="1987550"/>
          <p14:tracePt t="13370" x="5645150" y="1987550"/>
          <p14:tracePt t="13386" x="5651500" y="1987550"/>
          <p14:tracePt t="13394" x="5657850" y="1987550"/>
          <p14:tracePt t="13403" x="5664200" y="1987550"/>
          <p14:tracePt t="13403" x="5670550" y="1981200"/>
          <p14:tracePt t="13420" x="5676900" y="1981200"/>
          <p14:tracePt t="13420" x="5689600" y="1974850"/>
          <p14:tracePt t="13420" x="5695950" y="1974850"/>
          <p14:tracePt t="13439" x="5702300" y="1968500"/>
          <p14:tracePt t="13452" x="5708650" y="1962150"/>
          <p14:tracePt t="13452" x="5727700" y="1955800"/>
          <p14:tracePt t="13471" x="5740400" y="1949450"/>
          <p14:tracePt t="13471" x="5746750" y="1949450"/>
          <p14:tracePt t="13487" x="5753100" y="1943100"/>
          <p14:tracePt t="13487" x="5759450" y="1936750"/>
          <p14:tracePt t="13504" x="5765800" y="1936750"/>
          <p14:tracePt t="13504" x="5772150" y="1930400"/>
          <p14:tracePt t="13504" x="5778500" y="1930400"/>
          <p14:tracePt t="13522" x="5784850" y="1924050"/>
          <p14:tracePt t="13539" x="5791200" y="1917700"/>
          <p14:tracePt t="13552" x="5797550" y="1917700"/>
          <p14:tracePt t="13569" x="5803900" y="1911350"/>
          <p14:tracePt t="13591" x="5810250" y="1911350"/>
          <p14:tracePt t="13611" x="5816600" y="1911350"/>
          <p14:tracePt t="13634" x="5822950" y="1911350"/>
          <p14:tracePt t="13650" x="5829300" y="1905000"/>
          <p14:tracePt t="13663" x="5835650" y="1905000"/>
          <p14:tracePt t="13671" x="5842000" y="1905000"/>
          <p14:tracePt t="13671" x="5842000" y="1898650"/>
          <p14:tracePt t="13688" x="5848350" y="1898650"/>
          <p14:tracePt t="13688" x="5854700" y="1898650"/>
          <p14:tracePt t="13705" x="5861050" y="1892300"/>
          <p14:tracePt t="13705" x="5867400" y="1892300"/>
          <p14:tracePt t="13705" x="5873750" y="1892300"/>
          <p14:tracePt t="13724" x="5880100" y="1885950"/>
          <p14:tracePt t="13736" x="5886450" y="1885950"/>
          <p14:tracePt t="13753" x="5886450" y="1892300"/>
          <p14:tracePt t="13778" x="5880100" y="1905000"/>
          <p14:tracePt t="13791" x="5873750" y="1905000"/>
          <p14:tracePt t="13803" x="5867400" y="1911350"/>
          <p14:tracePt t="13803" x="5861050" y="1911350"/>
          <p14:tracePt t="13803" x="5854700" y="1917700"/>
          <p14:tracePt t="13823" x="5848350" y="1924050"/>
          <p14:tracePt t="13823" x="5842000" y="1924050"/>
          <p14:tracePt t="13839" x="5835650" y="1930400"/>
          <p14:tracePt t="13839" x="5829300" y="1930400"/>
          <p14:tracePt t="13855" x="5816600" y="1936750"/>
          <p14:tracePt t="13855" x="5810250" y="1943100"/>
          <p14:tracePt t="13872" x="5803900" y="1943100"/>
          <p14:tracePt t="13872" x="5797550" y="1949450"/>
          <p14:tracePt t="13888" x="5791200" y="1949450"/>
          <p14:tracePt t="13888" x="5778500" y="1955800"/>
          <p14:tracePt t="13905" x="5772150" y="1955800"/>
          <p14:tracePt t="13905" x="5765800" y="1962150"/>
          <p14:tracePt t="13922" x="5759450" y="1962150"/>
          <p14:tracePt t="13922" x="5753100" y="1962150"/>
          <p14:tracePt t="13939" x="5746750" y="1968500"/>
          <p14:tracePt t="13954" x="5740400" y="1968500"/>
          <p14:tracePt t="13970" x="5727700" y="1968500"/>
          <p14:tracePt t="13987" x="5727700" y="1962150"/>
          <p14:tracePt t="14018" x="5734050" y="1955800"/>
          <p14:tracePt t="14030" x="5740400" y="1955800"/>
          <p14:tracePt t="14039" x="5746750" y="1949450"/>
          <p14:tracePt t="14055" x="5753100" y="1943100"/>
          <p14:tracePt t="14071" x="5759450" y="1943100"/>
          <p14:tracePt t="14087" x="5765800" y="1936750"/>
          <p14:tracePt t="14104" x="5772150" y="1936750"/>
          <p14:tracePt t="14121" x="5772150" y="1930400"/>
          <p14:tracePt t="14139" x="5778500" y="1930400"/>
          <p14:tracePt t="14166" x="5784850" y="1924050"/>
          <p14:tracePt t="14182" x="5791200" y="1917700"/>
          <p14:tracePt t="14198" x="5797550" y="1917700"/>
          <p14:tracePt t="14204" x="5803900" y="1911350"/>
          <p14:tracePt t="14204" x="5810250" y="1911350"/>
          <p14:tracePt t="14223" x="5816600" y="1905000"/>
          <p14:tracePt t="14238" x="5822950" y="1898650"/>
          <p14:tracePt t="14255" x="5829300" y="1898650"/>
          <p14:tracePt t="14272" x="5835650" y="1898650"/>
          <p14:tracePt t="14288" x="5842000" y="1898650"/>
          <p14:tracePt t="14310" x="5835650" y="1892300"/>
          <p14:tracePt t="14346" x="5829300" y="1892300"/>
          <p14:tracePt t="14378" x="5822950" y="1892300"/>
          <p14:tracePt t="14390" x="5829300" y="1885950"/>
          <p14:tracePt t="14490" x="5835650" y="1879600"/>
          <p14:tracePt t="14511" x="5842000" y="1879600"/>
          <p14:tracePt t="14543" x="5848350" y="1879600"/>
          <p14:tracePt t="14559" x="5854700" y="1879600"/>
          <p14:tracePt t="14571" x="5867400" y="1879600"/>
          <p14:tracePt t="14586" x="5873750" y="1879600"/>
          <p14:tracePt t="14594" x="5880100" y="1879600"/>
          <p14:tracePt t="14611" x="5886450" y="1879600"/>
          <p14:tracePt t="14611" x="5892800" y="1879600"/>
          <p14:tracePt t="14625" x="5899150" y="1885950"/>
          <p14:tracePt t="14625" x="5905500" y="1885950"/>
          <p14:tracePt t="14641" x="5911850" y="1885950"/>
          <p14:tracePt t="14641" x="5918200" y="1892300"/>
          <p14:tracePt t="14658" x="5924550" y="1892300"/>
          <p14:tracePt t="14658" x="5930900" y="1892300"/>
          <p14:tracePt t="14674" x="5930900" y="1898650"/>
          <p14:tracePt t="14674" x="5937250" y="1898650"/>
          <p14:tracePt t="14692" x="5943600" y="1905000"/>
          <p14:tracePt t="14707" x="5949950" y="1905000"/>
          <p14:tracePt t="14819" x="5956300" y="1905000"/>
          <p14:tracePt t="14834" x="5962650" y="1898650"/>
          <p14:tracePt t="14843" x="5969000" y="1898650"/>
          <p14:tracePt t="14843" x="5975350" y="1892300"/>
          <p14:tracePt t="14860" x="5981700" y="1892300"/>
          <p14:tracePt t="14873" x="5988050" y="1892300"/>
          <p14:tracePt t="14890" x="5994400" y="1885950"/>
          <p14:tracePt t="14907" x="5994400" y="1879600"/>
          <p14:tracePt t="14924" x="5988050" y="1873250"/>
          <p14:tracePt t="14947" x="5981700" y="1873250"/>
          <p14:tracePt t="14963" x="5975350" y="1879600"/>
          <p14:tracePt t="14979" x="5969000" y="1879600"/>
          <p14:tracePt t="14979" x="5962650" y="1879600"/>
          <p14:tracePt t="14992" x="5956300" y="1879600"/>
          <p14:tracePt t="14992" x="5949950" y="1879600"/>
          <p14:tracePt t="15009" x="5943600" y="1879600"/>
          <p14:tracePt t="15009" x="5937250" y="1879600"/>
          <p14:tracePt t="15025" x="5924550" y="1879600"/>
          <p14:tracePt t="15025" x="5905500" y="1885950"/>
          <p14:tracePt t="15043" x="5886450" y="1885950"/>
          <p14:tracePt t="15043" x="5873750" y="1885950"/>
          <p14:tracePt t="15061" x="5854700" y="1885950"/>
          <p14:tracePt t="15061" x="5842000" y="1885950"/>
          <p14:tracePt t="15076" x="5822950" y="1892300"/>
          <p14:tracePt t="15076" x="5803900" y="1892300"/>
          <p14:tracePt t="15093" x="5791200" y="1898650"/>
          <p14:tracePt t="15093" x="5778500" y="1898650"/>
          <p14:tracePt t="15093" x="5765800" y="1898650"/>
          <p14:tracePt t="15112" x="5753100" y="1905000"/>
          <p14:tracePt t="15124" x="5740400" y="1905000"/>
          <p14:tracePt t="15124" x="5715000" y="1924050"/>
          <p14:tracePt t="15143" x="5702300" y="1930400"/>
          <p14:tracePt t="15143" x="5689600" y="1936750"/>
          <p14:tracePt t="15160" x="5670550" y="1949450"/>
          <p14:tracePt t="15160" x="5657850" y="1962150"/>
          <p14:tracePt t="15177" x="5638800" y="1968500"/>
          <p14:tracePt t="15177" x="5626100" y="1981200"/>
          <p14:tracePt t="15177" x="5607050" y="1987550"/>
          <p14:tracePt t="15195" x="5588000" y="1993900"/>
          <p14:tracePt t="15208" x="5568950" y="2006600"/>
          <p14:tracePt t="15208" x="5530850" y="2032000"/>
          <p14:tracePt t="15226" x="5511800" y="2038350"/>
          <p14:tracePt t="15226" x="5486400" y="2057400"/>
          <p14:tracePt t="15243" x="5454650" y="2070100"/>
          <p14:tracePt t="15243" x="5429250" y="2082800"/>
          <p14:tracePt t="15243" x="5403850" y="2095500"/>
          <p14:tracePt t="15263" x="5372100" y="2114550"/>
          <p14:tracePt t="15275" x="5346700" y="2133600"/>
          <p14:tracePt t="15275" x="5283200" y="2178050"/>
          <p14:tracePt t="15293" x="5251450" y="2203450"/>
          <p14:tracePt t="15293" x="5219700" y="2228850"/>
          <p14:tracePt t="15311" x="5181600" y="2254250"/>
          <p14:tracePt t="15311" x="5149850" y="2279650"/>
          <p14:tracePt t="15327" x="5118100" y="2305050"/>
          <p14:tracePt t="15327" x="5060950" y="2362200"/>
          <p14:tracePt t="15343" x="5029200" y="2387600"/>
          <p14:tracePt t="15343" x="4997450" y="2413000"/>
          <p14:tracePt t="15363" x="4972050" y="2444750"/>
          <p14:tracePt t="15363" x="4940300" y="2470150"/>
          <p14:tracePt t="15377" x="4908550" y="2495550"/>
          <p14:tracePt t="15377" x="4883150" y="2520950"/>
          <p14:tracePt t="15393" x="4851400" y="2546350"/>
          <p14:tracePt t="15393" x="4794250" y="2597150"/>
          <p14:tracePt t="15412" x="4762500" y="2622550"/>
          <p14:tracePt t="15412" x="4737100" y="2647950"/>
          <p14:tracePt t="15427" x="4705350" y="2679700"/>
          <p14:tracePt t="15427" x="4667250" y="2711450"/>
          <p14:tracePt t="15444" x="4629150" y="2743200"/>
          <p14:tracePt t="15444" x="4584700" y="2781300"/>
          <p14:tracePt t="15444" x="4540250" y="2819400"/>
          <p14:tracePt t="15464" x="4489450" y="2857500"/>
          <p14:tracePt t="15475" x="4445000" y="2901950"/>
          <p14:tracePt t="15475" x="4394200" y="2940050"/>
          <p14:tracePt t="15475" x="4337050" y="2984500"/>
          <p14:tracePt t="15496" x="4286250" y="3022600"/>
          <p14:tracePt t="15496" x="4235450" y="3060700"/>
          <p14:tracePt t="15512" x="4184650" y="3092450"/>
          <p14:tracePt t="15512" x="4127500" y="3130550"/>
          <p14:tracePt t="15527" x="4076700" y="3162300"/>
          <p14:tracePt t="15527" x="4019550" y="3200400"/>
          <p14:tracePt t="15544" x="3962400" y="3232150"/>
          <p14:tracePt t="15544" x="3905250" y="3270250"/>
          <p14:tracePt t="15561" x="3848100" y="3302000"/>
          <p14:tracePt t="15561" x="3784600" y="3340100"/>
          <p14:tracePt t="15561" x="3727450" y="3371850"/>
          <p14:tracePt t="15580" x="3663950" y="3409950"/>
          <p14:tracePt t="15580" x="3600450" y="3441700"/>
          <p14:tracePt t="15594" x="3543300" y="3473450"/>
          <p14:tracePt t="15594" x="3479800" y="3505200"/>
          <p14:tracePt t="15611" x="3422650" y="3536950"/>
          <p14:tracePt t="15611" x="3365500" y="3568700"/>
          <p14:tracePt t="15627" x="3314700" y="3600450"/>
          <p14:tracePt t="15627" x="3206750" y="3663950"/>
          <p14:tracePt t="15645" x="3155950" y="3689350"/>
          <p14:tracePt t="15645" x="3105150" y="3721100"/>
          <p14:tracePt t="15661" x="3054350" y="3746500"/>
          <p14:tracePt t="15661" x="3003550" y="3771900"/>
          <p14:tracePt t="15678" x="2952750" y="3790950"/>
          <p14:tracePt t="15678" x="2901950" y="3803650"/>
          <p14:tracePt t="15694" x="2851150" y="3816350"/>
          <p14:tracePt t="15694" x="2755900" y="3822700"/>
          <p14:tracePt t="15713" x="2711450" y="3810000"/>
          <p14:tracePt t="15713" x="2673350" y="3790950"/>
          <p14:tracePt t="15728" x="2635250" y="3771900"/>
          <p14:tracePt t="15728" x="2603500" y="3740150"/>
          <p14:tracePt t="15745" x="2578100" y="3708400"/>
          <p14:tracePt t="15745" x="2552700" y="3670300"/>
          <p14:tracePt t="15745" x="2527300" y="3638550"/>
          <p14:tracePt t="15765" x="2514600" y="3600450"/>
          <p14:tracePt t="15776" x="2501900" y="3556000"/>
          <p14:tracePt t="15776" x="2482850" y="3473450"/>
          <p14:tracePt t="15795" x="2482850" y="3435350"/>
          <p14:tracePt t="15795" x="2476500" y="3390900"/>
          <p14:tracePt t="15812" x="2482850" y="3352800"/>
          <p14:tracePt t="15812" x="2482850" y="3314700"/>
          <p14:tracePt t="15829" x="2489200" y="3276600"/>
          <p14:tracePt t="15829" x="2501900" y="3244850"/>
          <p14:tracePt t="15829" x="2508250" y="3213100"/>
          <p14:tracePt t="15847" x="2520950" y="3181350"/>
          <p14:tracePt t="15860" x="2533650" y="3149600"/>
          <p14:tracePt t="15860" x="2559050" y="3105150"/>
          <p14:tracePt t="15879" x="2571750" y="3086100"/>
          <p14:tracePt t="15879" x="2584450" y="3067050"/>
          <p14:tracePt t="15896" x="2597150" y="3048000"/>
          <p14:tracePt t="15896" x="2603500" y="3035300"/>
          <p14:tracePt t="15912" x="2616200" y="3028950"/>
          <p14:tracePt t="15912" x="2616200" y="3022600"/>
          <p14:tracePt t="15930" x="2622550" y="3016250"/>
          <p14:tracePt t="15983" x="2628900" y="3016250"/>
          <p14:tracePt t="15991" x="2635250" y="3016250"/>
          <p14:tracePt t="15999" x="2647950" y="3016250"/>
          <p14:tracePt t="15999" x="2654300" y="3016250"/>
          <p14:tracePt t="16013" x="2660650" y="3016250"/>
          <p14:tracePt t="16013" x="2673350" y="3016250"/>
          <p14:tracePt t="16029" x="2679700" y="3016250"/>
          <p14:tracePt t="16029" x="2686050" y="3016250"/>
          <p14:tracePt t="16046" x="2698750" y="3022600"/>
          <p14:tracePt t="16046" x="2711450" y="3022600"/>
          <p14:tracePt t="16064" x="2730500" y="3028950"/>
          <p14:tracePt t="16064" x="2743200" y="3035300"/>
          <p14:tracePt t="16080" x="2755900" y="3041650"/>
          <p14:tracePt t="16080" x="2768600" y="3048000"/>
          <p14:tracePt t="16096" x="2781300" y="3054350"/>
          <p14:tracePt t="16096" x="2787650" y="3054350"/>
          <p14:tracePt t="16113" x="2800350" y="3060700"/>
          <p14:tracePt t="16113" x="2806700" y="3067050"/>
          <p14:tracePt t="16113" x="2813050" y="3067050"/>
          <p14:tracePt t="16132" x="2819400" y="3073400"/>
          <p14:tracePt t="16144" x="2825750" y="3073400"/>
          <p14:tracePt t="16144" x="2832100" y="3079750"/>
          <p14:tracePt t="16164" x="2838450" y="3079750"/>
          <p14:tracePt t="16183" x="2838450" y="3073400"/>
          <p14:tracePt t="16231" x="2832100" y="3067050"/>
          <p14:tracePt t="16259" x="2838450" y="3060700"/>
          <p14:tracePt t="16303" x="2844800" y="3054350"/>
          <p14:tracePt t="16319" x="2851150" y="3048000"/>
          <p14:tracePt t="16327" x="2851150" y="3041650"/>
          <p14:tracePt t="16335" x="2857500" y="3041650"/>
          <p14:tracePt t="16345" x="2863850" y="3035300"/>
          <p14:tracePt t="16345" x="2876550" y="3028950"/>
          <p14:tracePt t="16365" x="2882900" y="3028950"/>
          <p14:tracePt t="16365" x="2889250" y="3022600"/>
          <p14:tracePt t="16380" x="2895600" y="3022600"/>
          <p14:tracePt t="16395" x="2901950" y="3016250"/>
          <p14:tracePt t="16412" x="2908300" y="3009900"/>
          <p14:tracePt t="16429" x="2901950" y="3009900"/>
          <p14:tracePt t="16471" x="2895600" y="3009900"/>
          <p14:tracePt t="16483" x="2889250" y="3016250"/>
          <p14:tracePt t="16499" x="2882900" y="3022600"/>
          <p14:tracePt t="16539" x="2876550" y="3022600"/>
          <p14:tracePt t="16559" x="2870200" y="3028950"/>
          <p14:tracePt t="16591" x="2863850" y="3028950"/>
          <p14:tracePt t="16611" x="2857500" y="3022600"/>
          <p14:tracePt t="16635" x="2857500" y="3016250"/>
          <p14:tracePt t="16651" x="2851150" y="3009900"/>
          <p14:tracePt t="16671" x="2857500" y="3003550"/>
          <p14:tracePt t="16703" x="2863850" y="3003550"/>
          <p14:tracePt t="16771" x="2870200" y="3009900"/>
          <p14:tracePt t="16807" x="2870200" y="3016250"/>
          <p14:tracePt t="16839" x="2876550" y="3016250"/>
          <p14:tracePt t="16859" x="2882900" y="3016250"/>
          <p14:tracePt t="16883" x="2889250" y="3022600"/>
          <p14:tracePt t="16912" x="2895600" y="3016250"/>
          <p14:tracePt t="17055" x="2901950" y="3016250"/>
          <p14:tracePt t="17072" x="2908300" y="3009900"/>
          <p14:tracePt t="17083" x="2914650" y="3003550"/>
          <p14:tracePt t="17099" x="2914650" y="2997200"/>
          <p14:tracePt t="17115" x="2921000" y="2990850"/>
          <p14:tracePt t="17131" x="2927350" y="2990850"/>
          <p14:tracePt t="17167" x="2927350" y="2997200"/>
          <p14:tracePt t="17191" x="2927350" y="2990850"/>
          <p14:tracePt t="17259" x="2933700" y="2990850"/>
          <p14:tracePt t="17279" x="2940050" y="2990850"/>
          <p14:tracePt t="17295" x="2946400" y="2984500"/>
          <p14:tracePt t="17311" x="2952750" y="2984500"/>
          <p14:tracePt t="17331" x="2952750" y="2990850"/>
          <p14:tracePt t="17439" x="2959100" y="2984500"/>
          <p14:tracePt t="17535" x="2959100" y="2978150"/>
          <p14:tracePt t="17559" x="2952750" y="2984500"/>
          <p14:tracePt t="17611" x="2952750" y="2990850"/>
          <p14:tracePt t="17631" x="2952750" y="2997200"/>
          <p14:tracePt t="17655" x="2946400" y="3003550"/>
          <p14:tracePt t="17679" x="2946400" y="3009900"/>
          <p14:tracePt t="17691" x="2946400" y="3022600"/>
          <p14:tracePt t="17707" x="2946400" y="3028950"/>
          <p14:tracePt t="17723" x="2952750" y="3035300"/>
          <p14:tracePt t="17739" x="2952750" y="3041650"/>
          <p14:tracePt t="17752" x="2959100" y="3041650"/>
          <p14:tracePt t="17775" x="2965450" y="3041650"/>
          <p14:tracePt t="17799" x="2971800" y="3041650"/>
          <p14:tracePt t="17812" x="2978150" y="3041650"/>
          <p14:tracePt t="17835" x="2984500" y="3041650"/>
          <p14:tracePt t="17859" x="2990850" y="3035300"/>
          <p14:tracePt t="17879" x="2997200" y="3035300"/>
          <p14:tracePt t="17903" x="3003550" y="3035300"/>
          <p14:tracePt t="17919" x="3003550" y="3028950"/>
          <p14:tracePt t="17931" x="3016250" y="3028950"/>
          <p14:tracePt t="17947" x="3022600" y="3022600"/>
          <p14:tracePt t="17963" x="3028950" y="3022600"/>
          <p14:tracePt t="17979" x="3035300" y="3016250"/>
          <p14:tracePt t="17991" x="3041650" y="3009900"/>
          <p14:tracePt t="18007" x="3048000" y="3003550"/>
          <p14:tracePt t="18018" x="3054350" y="2997200"/>
          <p14:tracePt t="18034" x="3060700" y="2990850"/>
          <p14:tracePt t="18034" x="3073400" y="2984500"/>
          <p14:tracePt t="18053" x="3079750" y="2978150"/>
          <p14:tracePt t="18068" x="3086100" y="2978150"/>
          <p14:tracePt t="18068" x="3098800" y="2971800"/>
          <p14:tracePt t="18086" x="3105150" y="2971800"/>
          <p14:tracePt t="18086" x="3117850" y="2965450"/>
          <p14:tracePt t="18104" x="3124200" y="2959100"/>
          <p14:tracePt t="18119" x="3130550" y="2952750"/>
          <p14:tracePt t="18119" x="3136900" y="2952750"/>
          <p14:tracePt t="18136" x="3143250" y="2952750"/>
          <p14:tracePt t="18136" x="3149600" y="2952750"/>
          <p14:tracePt t="18153" x="3155950" y="2946400"/>
          <p14:tracePt t="18168" x="3162300" y="2946400"/>
          <p14:tracePt t="18168" x="3168650" y="2940050"/>
          <p14:tracePt t="18168" x="3175000" y="2940050"/>
          <p14:tracePt t="18189" x="3181350" y="2933700"/>
          <p14:tracePt t="18189" x="3187700" y="2933700"/>
          <p14:tracePt t="18204" x="3194050" y="2927350"/>
          <p14:tracePt t="18204" x="3200400" y="2927350"/>
          <p14:tracePt t="18221" x="3206750" y="2927350"/>
          <p14:tracePt t="18221" x="3213100" y="2927350"/>
          <p14:tracePt t="18237" x="3219450" y="2927350"/>
          <p14:tracePt t="18252" x="3225800" y="2933700"/>
          <p14:tracePt t="18268" x="3232150" y="2940050"/>
          <p14:tracePt t="18285" x="3244850" y="2946400"/>
          <p14:tracePt t="18308" x="3251200" y="2952750"/>
          <p14:tracePt t="18323" x="3257550" y="2952750"/>
          <p14:tracePt t="18340" x="3263900" y="2952750"/>
          <p14:tracePt t="18352" x="3270250" y="2952750"/>
          <p14:tracePt t="18369" x="3276600" y="2959100"/>
          <p14:tracePt t="18369" x="3282950" y="2959100"/>
          <p14:tracePt t="18387" x="3289300" y="2965450"/>
          <p14:tracePt t="18387" x="3295650" y="2965450"/>
          <p14:tracePt t="18405" x="3302000" y="2971800"/>
          <p14:tracePt t="18405" x="3308350" y="2971800"/>
          <p14:tracePt t="18421" x="3314700" y="2984500"/>
          <p14:tracePt t="18421" x="3321050" y="2990850"/>
          <p14:tracePt t="18437" x="3321050" y="2997200"/>
          <p14:tracePt t="18437" x="3327400" y="3003550"/>
          <p14:tracePt t="18454" x="3327400" y="3016250"/>
          <p14:tracePt t="18454" x="3327400" y="3048000"/>
          <p14:tracePt t="18473" x="3321050" y="3073400"/>
          <p14:tracePt t="18473" x="3314700" y="3098800"/>
          <p14:tracePt t="18489" x="3308350" y="3130550"/>
          <p14:tracePt t="18489" x="3302000" y="3168650"/>
          <p14:tracePt t="18505" x="3289300" y="3213100"/>
          <p14:tracePt t="18505" x="3276600" y="3257550"/>
          <p14:tracePt t="18521" x="3257550" y="3314700"/>
          <p14:tracePt t="18521" x="3238500" y="3371850"/>
          <p14:tracePt t="18521" x="3219450" y="3429000"/>
          <p14:tracePt t="18540" x="3200400" y="3492500"/>
          <p14:tracePt t="18553" x="3175000" y="3556000"/>
          <p14:tracePt t="18553" x="3124200" y="3702050"/>
          <p14:tracePt t="18572" x="3098800" y="3771900"/>
          <p14:tracePt t="18572" x="3067050" y="3841750"/>
          <p14:tracePt t="18588" x="3035300" y="3911600"/>
          <p14:tracePt t="18588" x="3003550" y="3987800"/>
          <p14:tracePt t="18604" x="2971800" y="4051300"/>
          <p14:tracePt t="18604" x="2940050" y="4121150"/>
          <p14:tracePt t="18604" x="2914650" y="4178300"/>
          <p14:tracePt t="18624" x="2889250" y="4241800"/>
          <p14:tracePt t="18636" x="2863850" y="4292600"/>
          <p14:tracePt t="18636" x="2832100" y="4381500"/>
          <p14:tracePt t="18655" x="2813050" y="4419600"/>
          <p14:tracePt t="18655" x="2806700" y="4451350"/>
          <p14:tracePt t="18671" x="2794000" y="4483100"/>
          <p14:tracePt t="18671" x="2787650" y="4508500"/>
          <p14:tracePt t="18689" x="2781300" y="4527550"/>
          <p14:tracePt t="18689" x="2768600" y="4559300"/>
          <p14:tracePt t="18705" x="2762250" y="4572000"/>
          <p14:tracePt t="18705" x="2755900" y="4578350"/>
          <p14:tracePt t="18722" x="2749550" y="4591050"/>
          <p14:tracePt t="18722" x="2743200" y="4603750"/>
          <p14:tracePt t="18739" x="2736850" y="4616450"/>
          <p14:tracePt t="18739" x="2724150" y="4629150"/>
          <p14:tracePt t="18756" x="2711450" y="4648200"/>
          <p14:tracePt t="18756" x="2679700" y="4686300"/>
          <p14:tracePt t="18773" x="2660650" y="4705350"/>
          <p14:tracePt t="18773" x="2635250" y="4724400"/>
          <p14:tracePt t="18789" x="2616200" y="4743450"/>
          <p14:tracePt t="18789" x="2590800" y="4762500"/>
          <p14:tracePt t="18805" x="2565400" y="4781550"/>
          <p14:tracePt t="18805" x="2546350" y="4800600"/>
          <p14:tracePt t="18805" x="2527300" y="4819650"/>
          <p14:tracePt t="18825" x="2501900" y="4845050"/>
          <p14:tracePt t="18837" x="2482850" y="4870450"/>
          <p14:tracePt t="18837" x="2438400" y="4927600"/>
          <p14:tracePt t="18855" x="2413000" y="4959350"/>
          <p14:tracePt t="18855" x="2387600" y="4997450"/>
          <p14:tracePt t="18872" x="2362200" y="5035550"/>
          <p14:tracePt t="18872" x="2336800" y="5073650"/>
          <p14:tracePt t="18889" x="2311400" y="5111750"/>
          <p14:tracePt t="18889" x="2286000" y="5143500"/>
          <p14:tracePt t="18905" x="2260600" y="5181600"/>
          <p14:tracePt t="18905" x="2241550" y="5213350"/>
          <p14:tracePt t="18905" x="2216150" y="5238750"/>
          <p14:tracePt t="18925" x="2197100" y="5270500"/>
          <p14:tracePt t="18925" x="2178050" y="5295900"/>
          <p14:tracePt t="18941" x="2159000" y="5321300"/>
          <p14:tracePt t="18941" x="2139950" y="5353050"/>
          <p14:tracePt t="18956" x="2114550" y="5378450"/>
          <p14:tracePt t="18956" x="2095500" y="5410200"/>
          <p14:tracePt t="18973" x="2070100" y="5441950"/>
          <p14:tracePt t="18973" x="2044700" y="5480050"/>
          <p14:tracePt t="18973" x="2019300" y="5511800"/>
          <p14:tracePt t="18992" x="1993900" y="5543550"/>
          <p14:tracePt t="18992" x="1962150" y="5575300"/>
          <p14:tracePt t="19006" x="1936750" y="5607050"/>
          <p14:tracePt t="19006" x="1911350" y="5638800"/>
          <p14:tracePt t="19023" x="1879600" y="5664200"/>
          <p14:tracePt t="19023" x="1854200" y="5689600"/>
          <p14:tracePt t="19040" x="1828800" y="5715000"/>
          <p14:tracePt t="19040" x="1797050" y="5740400"/>
          <p14:tracePt t="19056" x="1771650" y="5765800"/>
          <p14:tracePt t="19056" x="1720850" y="5816600"/>
          <p14:tracePt t="19073" x="1695450" y="5842000"/>
          <p14:tracePt t="19073" x="1670050" y="5861050"/>
          <p14:tracePt t="19090" x="1644650" y="5886450"/>
          <p14:tracePt t="19090" x="1625600" y="5905500"/>
          <p14:tracePt t="19107" x="1600200" y="5918200"/>
          <p14:tracePt t="19107" x="1574800" y="5930900"/>
          <p14:tracePt t="19125" x="1524000" y="5956300"/>
          <p14:tracePt t="19125" x="1498600" y="5962650"/>
          <p14:tracePt t="19141" x="1479550" y="5969000"/>
          <p14:tracePt t="19141" x="1454150" y="5975350"/>
          <p14:tracePt t="19157" x="1435100" y="5981700"/>
          <p14:tracePt t="19157" x="1416050" y="5988050"/>
          <p14:tracePt t="19173" x="1397000" y="5994400"/>
          <p14:tracePt t="19173" x="1384300" y="5994400"/>
          <p14:tracePt t="19173" x="1371600" y="6000750"/>
          <p14:tracePt t="19192" x="1358900" y="6000750"/>
          <p14:tracePt t="19205" x="1352550" y="6000750"/>
          <p14:tracePt t="19205" x="1346200" y="5994400"/>
          <p14:tracePt t="19224" x="1339850" y="5988050"/>
          <p14:tracePt t="19239" x="1339850" y="5981700"/>
          <p14:tracePt t="19239" x="1339850" y="5975350"/>
          <p14:tracePt t="19257" x="1346200" y="5962650"/>
          <p14:tracePt t="19272" x="1352550" y="5956300"/>
          <p14:tracePt t="19289" x="1358900" y="5949950"/>
          <p14:tracePt t="19306" x="1358900" y="5956300"/>
          <p14:tracePt t="19335" x="1358900" y="5962650"/>
          <p14:tracePt t="19352" x="1352550" y="5962650"/>
          <p14:tracePt t="19380" x="1358900" y="5962650"/>
          <p14:tracePt t="19412" x="1365250" y="5956300"/>
          <p14:tracePt t="19424" x="1371600" y="5949950"/>
          <p14:tracePt t="19440" x="1377950" y="5949950"/>
          <p14:tracePt t="19448" x="1377950" y="5943600"/>
          <p14:tracePt t="19456" x="1384300" y="5943600"/>
          <p14:tracePt t="19456" x="1390650" y="5937250"/>
          <p14:tracePt t="19475" x="1397000" y="5930900"/>
          <p14:tracePt t="19475" x="1409700" y="5918200"/>
          <p14:tracePt t="19493" x="1416050" y="5911850"/>
          <p14:tracePt t="19493" x="1416050" y="5905500"/>
          <p14:tracePt t="19509" x="1422400" y="5899150"/>
          <p14:tracePt t="19509" x="1435100" y="5892800"/>
          <p14:tracePt t="19525" x="1441450" y="5880100"/>
          <p14:tracePt t="19525" x="1447800" y="5873750"/>
          <p14:tracePt t="19541" x="1454150" y="5861050"/>
          <p14:tracePt t="19541" x="1466850" y="5848350"/>
          <p14:tracePt t="19541" x="1473200" y="5835650"/>
          <p14:tracePt t="19561" x="1492250" y="5822950"/>
          <p14:tracePt t="19573" x="1504950" y="5810250"/>
          <p14:tracePt t="19573" x="1536700" y="5778500"/>
          <p14:tracePt t="19593" x="1555750" y="5759450"/>
          <p14:tracePt t="19593" x="1581150" y="5740400"/>
          <p14:tracePt t="19609" x="1606550" y="5715000"/>
          <p14:tracePt t="19609" x="1631950" y="5695950"/>
          <p14:tracePt t="19625" x="1657350" y="5670550"/>
          <p14:tracePt t="19625" x="1689100" y="5645150"/>
          <p14:tracePt t="19625" x="1720850" y="5613400"/>
          <p14:tracePt t="19644" x="1758950" y="5581650"/>
          <p14:tracePt t="19657" x="1797050" y="5549900"/>
          <p14:tracePt t="19657" x="1879600" y="5467350"/>
          <p14:tracePt t="19675" x="1930400" y="5422900"/>
          <p14:tracePt t="19675" x="1981200" y="5372100"/>
          <p14:tracePt t="19692" x="2025650" y="5321300"/>
          <p14:tracePt t="19692" x="2076450" y="5270500"/>
          <p14:tracePt t="19709" x="2133600" y="5219700"/>
          <p14:tracePt t="19709" x="2241550" y="5099050"/>
          <p14:tracePt t="19726" x="2292350" y="5035550"/>
          <p14:tracePt t="19726" x="2349500" y="4972050"/>
          <p14:tracePt t="19742" x="2413000" y="4902200"/>
          <p14:tracePt t="19742" x="2476500" y="4832350"/>
          <p14:tracePt t="19758" x="2540000" y="4756150"/>
          <p14:tracePt t="19758" x="2609850" y="4686300"/>
          <p14:tracePt t="19775" x="2679700" y="4616450"/>
          <p14:tracePt t="19775" x="2819400" y="4476750"/>
          <p14:tracePt t="19793" x="2895600" y="4419600"/>
          <p14:tracePt t="19793" x="2959100" y="4356100"/>
          <p14:tracePt t="19809" x="3028950" y="4298950"/>
          <p14:tracePt t="19809" x="3092450" y="4241800"/>
          <p14:tracePt t="19825" x="3162300" y="4184650"/>
          <p14:tracePt t="19825" x="3225800" y="4127500"/>
          <p14:tracePt t="19825" x="3289300" y="4070350"/>
          <p14:tracePt t="19845" x="3352800" y="4006850"/>
          <p14:tracePt t="19858" x="3416300" y="3943350"/>
          <p14:tracePt t="19858" x="3549650" y="3816350"/>
          <p14:tracePt t="19877" x="3613150" y="3759200"/>
          <p14:tracePt t="19877" x="3683000" y="3695700"/>
          <p14:tracePt t="19893" x="3746500" y="3638550"/>
          <p14:tracePt t="19893" x="3803650" y="3587750"/>
          <p14:tracePt t="19909" x="3860800" y="3536950"/>
          <p14:tracePt t="19909" x="3917950" y="3486150"/>
          <p14:tracePt t="19909" x="3968750" y="3441700"/>
          <p14:tracePt t="19928" x="4019550" y="3397250"/>
          <p14:tracePt t="19941" x="4064000" y="3352800"/>
          <p14:tracePt t="19941" x="4102100" y="3314700"/>
          <p14:tracePt t="19961" x="4184650" y="3232150"/>
          <p14:tracePt t="19961" x="4216400" y="3200400"/>
          <p14:tracePt t="19977" x="4248150" y="3162300"/>
          <p14:tracePt t="19977" x="4279900" y="3136900"/>
          <p14:tracePt t="19993" x="4305300" y="3111500"/>
          <p14:tracePt t="19993" x="4324350" y="3098800"/>
          <p14:tracePt t="20010" x="4343400" y="3079750"/>
          <p14:tracePt t="20010" x="4368800" y="3067050"/>
          <p14:tracePt t="20026" x="4381500" y="3067050"/>
          <p14:tracePt t="20026" x="4387850" y="3060700"/>
          <p14:tracePt t="20043" x="4381500" y="3067050"/>
          <p14:tracePt t="20080" x="4375150" y="3073400"/>
          <p14:tracePt t="20091" x="4368800" y="3073400"/>
          <p14:tracePt t="20100" x="4362450" y="3073400"/>
          <p14:tracePt t="20108" x="4356100" y="3073400"/>
          <p14:tracePt t="20108" x="4349750" y="3079750"/>
          <p14:tracePt t="20127" x="4343400" y="3079750"/>
          <p14:tracePt t="20144" x="4330700" y="3086100"/>
          <p14:tracePt t="20144" x="4324350" y="3092450"/>
          <p14:tracePt t="20161" x="4318000" y="3092450"/>
          <p14:tracePt t="20161" x="4311650" y="3098800"/>
          <p14:tracePt t="20177" x="4305300" y="3105150"/>
          <p14:tracePt t="20177" x="4292600" y="3111500"/>
          <p14:tracePt t="20194" x="4286250" y="3111500"/>
          <p14:tracePt t="20194" x="4273550" y="3117850"/>
          <p14:tracePt t="20194" x="4260850" y="3124200"/>
          <p14:tracePt t="20213" x="4248150" y="3130550"/>
          <p14:tracePt t="20225" x="4235450" y="3136900"/>
          <p14:tracePt t="20225" x="4210050" y="3143250"/>
          <p14:tracePt t="20245" x="4197350" y="3149600"/>
          <p14:tracePt t="20245" x="4184650" y="3155950"/>
          <p14:tracePt t="20261" x="4171950" y="3162300"/>
          <p14:tracePt t="20261" x="4159250" y="3168650"/>
          <p14:tracePt t="20277" x="4140200" y="3168650"/>
          <p14:tracePt t="20277" x="4127500" y="3175000"/>
          <p14:tracePt t="20277" x="4108450" y="3181350"/>
          <p14:tracePt t="20296" x="4095750" y="3187700"/>
          <p14:tracePt t="20309" x="4076700" y="3194050"/>
          <p14:tracePt t="20309" x="4044950" y="3200400"/>
          <p14:tracePt t="20327" x="4032250" y="3206750"/>
          <p14:tracePt t="20327" x="4013200" y="3213100"/>
          <p14:tracePt t="20344" x="4000500" y="3219450"/>
          <p14:tracePt t="20344" x="3987800" y="3225800"/>
          <p14:tracePt t="20344" x="3975100" y="3232150"/>
          <p14:tracePt t="20365" x="3962400" y="3238500"/>
          <p14:tracePt t="20376" x="3956050" y="3244850"/>
          <p14:tracePt t="20376" x="3937000" y="3251200"/>
          <p14:tracePt t="20394" x="3930650" y="3257550"/>
          <p14:tracePt t="20394" x="3924300" y="3263900"/>
          <p14:tracePt t="20412" x="3917950" y="3270250"/>
          <p14:tracePt t="20426" x="3917950" y="3276600"/>
          <p14:tracePt t="20443" x="3917950" y="3282950"/>
          <p14:tracePt t="20460" x="3917950" y="3289300"/>
          <p14:tracePt t="20499" x="3911600" y="3302000"/>
          <p14:tracePt t="20536" x="3905250" y="3308350"/>
          <p14:tracePt t="20552" x="3898900" y="3314700"/>
          <p14:tracePt t="20560" x="3892550" y="3321050"/>
          <p14:tracePt t="20564" x="3886200" y="3327400"/>
          <p14:tracePt t="20581" x="3879850" y="3333750"/>
          <p14:tracePt t="20593" x="3879850" y="3340100"/>
          <p14:tracePt t="20593" x="3873500" y="3346450"/>
          <p14:tracePt t="20613" x="3867150" y="3346450"/>
          <p14:tracePt t="20613" x="3860800" y="3352800"/>
          <p14:tracePt t="20628" x="3854450" y="3352800"/>
          <p14:tracePt t="20643" x="3848100" y="3359150"/>
          <p14:tracePt t="20660" x="3841750" y="3365500"/>
          <p14:tracePt t="20677" x="3835400" y="3365500"/>
          <p14:tracePt t="20694" x="3829050" y="3371850"/>
          <p14:tracePt t="20710" x="3822700" y="3371850"/>
          <p14:tracePt t="20736" x="3816350" y="3378200"/>
          <p14:tracePt t="20800" x="3822700" y="3371850"/>
          <p14:tracePt t="20913" x="3829050" y="3365500"/>
          <p14:tracePt t="20924" x="3841750" y="3359150"/>
          <p14:tracePt t="20940" x="3848100" y="3359150"/>
          <p14:tracePt t="20956" x="3854450" y="3352800"/>
          <p14:tracePt t="20965" x="3860800" y="3346450"/>
          <p14:tracePt t="20981" x="3867150" y="3346450"/>
          <p14:tracePt t="21000" x="3867150" y="3340100"/>
          <p14:tracePt t="21023" x="3873500" y="3340100"/>
          <p14:tracePt t="21076" x="3873500" y="3333750"/>
          <p14:tracePt t="21120" x="3879850" y="3340100"/>
          <p14:tracePt t="21180" x="3886200" y="3333750"/>
          <p14:tracePt t="21272" x="3892550" y="3340100"/>
          <p14:tracePt t="21308" x="3898900" y="3333750"/>
          <p14:tracePt t="21361" x="3905250" y="3333750"/>
          <p14:tracePt t="21472" x="3911600" y="3327400"/>
          <p14:tracePt t="21496" x="3917950" y="3327400"/>
          <p14:tracePt t="21524" x="3924300" y="3327400"/>
          <p14:tracePt t="21564" x="3924300" y="3321050"/>
          <p14:tracePt t="21600" x="3930650" y="3327400"/>
          <p14:tracePt t="21660" x="3937000" y="3333750"/>
          <p14:tracePt t="21684" x="3930650" y="3333750"/>
          <p14:tracePt t="21756" x="3924300" y="3333750"/>
          <p14:tracePt t="21960" x="3917950" y="3340100"/>
          <p14:tracePt t="22072" x="3911600" y="3346450"/>
          <p14:tracePt t="22232" x="3905250" y="3346450"/>
          <p14:tracePt t="22268" x="3898900" y="3352800"/>
          <p14:tracePt t="22300" x="3898900" y="3346450"/>
          <p14:tracePt t="22404" x="3905250" y="3352800"/>
          <p14:tracePt t="22569" x="3905250" y="3346450"/>
          <p14:tracePt t="22593" x="3911600" y="3340100"/>
          <p14:tracePt t="22605" x="3917950" y="3340100"/>
          <p14:tracePt t="22620" x="3924300" y="3333750"/>
          <p14:tracePt t="22637" x="3930650" y="3327400"/>
          <p14:tracePt t="22653" x="3937000" y="3327400"/>
          <p14:tracePt t="22664" x="3943350" y="3321050"/>
          <p14:tracePt t="22680" x="3943350" y="3314700"/>
          <p14:tracePt t="22705" x="3949700" y="3314700"/>
          <p14:tracePt t="22724" x="3956050" y="3314700"/>
          <p14:tracePt t="22748" x="3962400" y="3308350"/>
          <p14:tracePt t="22772" x="3962400" y="3302000"/>
          <p14:tracePt t="22792" x="3968750" y="3302000"/>
          <p14:tracePt t="22836" x="3975100" y="3295650"/>
          <p14:tracePt t="22876" x="3981450" y="3295650"/>
          <p14:tracePt t="22896" x="3987800" y="3295650"/>
          <p14:tracePt t="22913" x="3994150" y="3295650"/>
          <p14:tracePt t="22922" x="4000500" y="3295650"/>
          <p14:tracePt t="22922" x="4006850" y="3295650"/>
          <p14:tracePt t="22937" x="4013200" y="3289300"/>
          <p14:tracePt t="22937" x="4019550" y="3289300"/>
          <p14:tracePt t="22953" x="4025900" y="3282950"/>
          <p14:tracePt t="22953" x="4032250" y="3282950"/>
          <p14:tracePt t="22970" x="4038600" y="3282950"/>
          <p14:tracePt t="22970" x="4044950" y="3282950"/>
          <p14:tracePt t="22988" x="4051300" y="3282950"/>
          <p14:tracePt t="23002" x="4057650" y="3289300"/>
          <p14:tracePt t="23018" x="4051300" y="3295650"/>
          <p14:tracePt t="23041" x="4044950" y="3302000"/>
          <p14:tracePt t="23065" x="4038600" y="3302000"/>
          <p14:tracePt t="23093" x="4032250" y="3295650"/>
          <p14:tracePt t="23193" x="4025900" y="3302000"/>
          <p14:tracePt t="23213" x="4019550" y="3308350"/>
          <p14:tracePt t="23252" x="4019550" y="3314700"/>
          <p14:tracePt t="23297" x="4019550" y="3321050"/>
          <p14:tracePt t="23332" x="4019550" y="3327400"/>
          <p14:tracePt t="23364" x="4013200" y="3333750"/>
          <p14:tracePt t="23425" x="4006850" y="3340100"/>
          <p14:tracePt t="23588" x="4013200" y="3333750"/>
          <p14:tracePt t="23693" x="4013200" y="3327400"/>
          <p14:tracePt t="23709" x="4013200" y="3321050"/>
          <p14:tracePt t="23725" x="4013200" y="3314700"/>
          <p14:tracePt t="23736" x="4013200" y="3308350"/>
          <p14:tracePt t="23753" x="4013200" y="3302000"/>
          <p14:tracePt t="23769" x="4006850" y="3302000"/>
          <p14:tracePt t="23785" x="4006850" y="3308350"/>
          <p14:tracePt t="23881" x="4013200" y="3308350"/>
          <p14:tracePt t="23904" x="4019550" y="3308350"/>
          <p14:tracePt t="23917" x="4025900" y="3308350"/>
          <p14:tracePt t="23933" x="4032250" y="3308350"/>
          <p14:tracePt t="23949" x="4038600" y="3308350"/>
          <p14:tracePt t="23965" x="4044950" y="3308350"/>
          <p14:tracePt t="23985" x="4038600" y="3302000"/>
          <p14:tracePt t="24077" x="4032250" y="3302000"/>
          <p14:tracePt t="24104" x="4025900" y="3308350"/>
          <p14:tracePt t="24152" x="4019550" y="3314700"/>
          <p14:tracePt t="24188" x="4013200" y="3321050"/>
          <p14:tracePt t="24257" x="4006850" y="3327400"/>
          <p14:tracePt t="24524" x="4000500" y="3327400"/>
          <p14:tracePt t="24805" x="3994150" y="3333750"/>
          <p14:tracePt t="24977" x="3987800" y="3333750"/>
          <p14:tracePt t="25005" x="3981450" y="3333750"/>
          <p14:tracePt t="25037" x="3981450" y="3340100"/>
          <p14:tracePt t="25165" x="3975100" y="3346450"/>
          <p14:tracePt t="25241" x="3968750" y="3352800"/>
          <p14:tracePt t="25277" x="3962400" y="3352800"/>
          <p14:tracePt t="25301" x="3956050" y="3359150"/>
          <p14:tracePt t="25314" x="3949700" y="3359150"/>
          <p14:tracePt t="25329" x="3943350" y="3365500"/>
          <p14:tracePt t="25337" x="3937000" y="3371850"/>
          <p14:tracePt t="25345" x="3930650" y="3371850"/>
          <p14:tracePt t="25345" x="3924300" y="3378200"/>
          <p14:tracePt t="25345" x="3917950" y="3384550"/>
          <p14:tracePt t="25366" x="3905250" y="3397250"/>
          <p14:tracePt t="25377" x="3892550" y="3409950"/>
          <p14:tracePt t="25377" x="3879850" y="3429000"/>
          <p14:tracePt t="25377" x="3860800" y="3460750"/>
          <p14:tracePt t="25397" x="3841750" y="3505200"/>
          <p14:tracePt t="25410" x="3816350" y="3562350"/>
          <p14:tracePt t="25410" x="3765550" y="3721100"/>
          <p14:tracePt t="25429" x="3733800" y="3822700"/>
          <p14:tracePt t="25429" x="3708400" y="3937000"/>
          <p14:tracePt t="25445" x="3676650" y="4064000"/>
          <p14:tracePt t="25445" x="3651250" y="4191000"/>
          <p14:tracePt t="25463" x="3619500" y="4324350"/>
          <p14:tracePt t="25463" x="3568700" y="4584700"/>
          <p14:tracePt t="25479" x="3543300" y="4705350"/>
          <p14:tracePt t="25479" x="3517900" y="4813300"/>
          <p14:tracePt t="25495" x="3492500" y="4914900"/>
          <p14:tracePt t="25495" x="3460750" y="5003800"/>
          <p14:tracePt t="25512" x="3435350" y="5080000"/>
          <p14:tracePt t="25512" x="3403600" y="5149850"/>
          <p14:tracePt t="25529" x="3378200" y="5213350"/>
          <p14:tracePt t="25529" x="3321050" y="5321300"/>
          <p14:tracePt t="25547" x="3295650" y="5365750"/>
          <p14:tracePt t="25547" x="3270250" y="5410200"/>
          <p14:tracePt t="25563" x="3238500" y="5454650"/>
          <p14:tracePt t="25563" x="3213100" y="5486400"/>
          <p14:tracePt t="25579" x="3187700" y="5524500"/>
          <p14:tracePt t="25579" x="3168650" y="5549900"/>
          <p14:tracePt t="25579" x="3143250" y="5575300"/>
          <p14:tracePt t="25598" x="3124200" y="5600700"/>
          <p14:tracePt t="25611" x="3105150" y="5619750"/>
          <p14:tracePt t="25611" x="3067050" y="5651500"/>
          <p14:tracePt t="25630" x="3054350" y="5657850"/>
          <p14:tracePt t="25630" x="3041650" y="5670550"/>
          <p14:tracePt t="25646" x="3028950" y="5670550"/>
          <p14:tracePt t="25646" x="3016250" y="5676900"/>
          <p14:tracePt t="25663" x="3003550" y="5683250"/>
          <p14:tracePt t="25663" x="2997200" y="5683250"/>
          <p14:tracePt t="25663" x="2990850" y="5683250"/>
          <p14:tracePt t="25682" x="2978150" y="5683250"/>
          <p14:tracePt t="25694" x="2971800" y="5676900"/>
          <p14:tracePt t="25694" x="2965450" y="5676900"/>
          <p14:tracePt t="25715" x="2959100" y="5664200"/>
          <p14:tracePt t="25715" x="2952750" y="5657850"/>
          <p14:tracePt t="25729" x="2946400" y="5651500"/>
          <p14:tracePt t="25744" x="2946400" y="5645150"/>
          <p14:tracePt t="25744" x="2946400" y="5638800"/>
          <p14:tracePt t="25744" x="2940050" y="5632450"/>
          <p14:tracePt t="25765" x="2940050" y="5626100"/>
          <p14:tracePt t="25778" x="2940050" y="5619750"/>
          <p14:tracePt t="25795" x="2940050" y="5613400"/>
          <p14:tracePt t="25812" x="2946400" y="5607050"/>
          <p14:tracePt t="25828" x="2952750" y="5600700"/>
          <p14:tracePt t="25845" x="2952750" y="5594350"/>
          <p14:tracePt t="25893" x="2952750" y="5600700"/>
          <p14:tracePt t="25953" x="2952750" y="5607050"/>
          <p14:tracePt t="25965" x="2952750" y="5613400"/>
          <p14:tracePt t="25989" x="2952750" y="5619750"/>
          <p14:tracePt t="26013" x="2952750" y="5626100"/>
          <p14:tracePt t="26041" x="2946400" y="5632450"/>
          <p14:tracePt t="26245" x="2946400" y="5638800"/>
          <p14:tracePt t="26265" x="2940050" y="5645150"/>
          <p14:tracePt t="26281" x="2933700" y="5645150"/>
          <p14:tracePt t="26305" x="2933700" y="5651500"/>
          <p14:tracePt t="26333" x="2927350" y="5657850"/>
          <p14:tracePt t="26365" x="2921000" y="5664200"/>
          <p14:tracePt t="26393" x="2921000" y="5670550"/>
          <p14:tracePt t="26417" x="2914650" y="5670550"/>
          <p14:tracePt t="26433" x="2914650" y="5676900"/>
          <p14:tracePt t="26453" x="2921000" y="5676900"/>
          <p14:tracePt t="26565" x="2921000" y="5670550"/>
          <p14:tracePt t="26605" x="2921000" y="5664200"/>
          <p14:tracePt t="26633" x="2927350" y="5657850"/>
          <p14:tracePt t="26649" x="2927350" y="5651500"/>
          <p14:tracePt t="26665" x="2933700" y="5645150"/>
          <p14:tracePt t="26693" x="2933700" y="5651500"/>
          <p14:tracePt t="26785" x="2933700" y="5657850"/>
          <p14:tracePt t="26837" x="2927350" y="5664200"/>
          <p14:tracePt t="26881" x="2927350" y="5670550"/>
          <p14:tracePt t="26914" x="2927350" y="5676900"/>
          <p14:tracePt t="26933" x="2927350" y="5683250"/>
          <p14:tracePt t="26949" x="2933700" y="5689600"/>
          <p14:tracePt t="26965" x="2933700" y="5695950"/>
          <p14:tracePt t="26977" x="2933700" y="5702300"/>
          <p14:tracePt t="26994" x="2933700" y="5708650"/>
          <p14:tracePt t="27009" x="2933700" y="5715000"/>
          <p14:tracePt t="27033" x="2933700" y="5721350"/>
          <p14:tracePt t="27045" x="2940050" y="5727700"/>
          <p14:tracePt t="27078" x="2946400" y="5727700"/>
          <p14:tracePt t="27098" x="2946400" y="5734050"/>
          <p14:tracePt t="27129" x="2940050" y="5740400"/>
          <p14:tracePt t="27174" x="2940050" y="5746750"/>
          <p14:tracePt t="27189" x="2933700" y="5746750"/>
          <p14:tracePt t="27214" x="2927350" y="5753100"/>
          <p14:tracePt t="27242" x="2927350" y="5759450"/>
          <p14:tracePt t="27333" x="2927350" y="5765800"/>
          <p14:tracePt t="27345" x="2921000" y="5772150"/>
          <p14:tracePt t="27363" x="2921000" y="5778500"/>
          <p14:tracePt t="27378" x="2927350" y="5784850"/>
          <p14:tracePt t="27394" x="2927350" y="5791200"/>
          <p14:tracePt t="27406" x="2933700" y="5803900"/>
          <p14:tracePt t="27422" x="2933700" y="5810250"/>
          <p14:tracePt t="27438" x="2940050" y="5810250"/>
          <p14:tracePt t="27450" x="2940050" y="5822950"/>
          <p14:tracePt t="27467" x="2946400" y="5829300"/>
          <p14:tracePt t="27467" x="2946400" y="5835650"/>
          <p14:tracePt t="27486" x="2946400" y="5842000"/>
          <p14:tracePt t="27486" x="2952750" y="5848350"/>
          <p14:tracePt t="27502" x="2952750" y="5854700"/>
          <p14:tracePt t="27502" x="2952750" y="5867400"/>
          <p14:tracePt t="27519" x="2952750" y="5873750"/>
          <p14:tracePt t="27519" x="2959100" y="5880100"/>
          <p14:tracePt t="27536" x="2959100" y="5886450"/>
          <p14:tracePt t="27551" x="2959100" y="5892800"/>
          <p14:tracePt t="27567" x="2965450" y="5905500"/>
          <p14:tracePt t="27585" x="2965450" y="5911850"/>
          <p14:tracePt t="27601" x="2971800" y="5918200"/>
          <p14:tracePt t="27618" x="2971800" y="5924550"/>
          <p14:tracePt t="27653" x="2971800" y="5930900"/>
          <p14:tracePt t="27677" x="2971800" y="5937250"/>
          <p14:tracePt t="27697" x="2971800" y="5930900"/>
          <p14:tracePt t="27814" x="2971800" y="5924550"/>
          <p14:tracePt t="27825" x="2971800" y="5918200"/>
          <p14:tracePt t="27835" x="2971800" y="5911850"/>
          <p14:tracePt t="27835" x="2971800" y="5899150"/>
          <p14:tracePt t="27854" x="2971800" y="5886450"/>
          <p14:tracePt t="27854" x="2971800" y="5867400"/>
          <p14:tracePt t="27871" x="2971800" y="5848350"/>
          <p14:tracePt t="27871" x="2971800" y="5791200"/>
          <p14:tracePt t="27887" x="2978150" y="5759450"/>
          <p14:tracePt t="27887" x="2971800" y="5727700"/>
          <p14:tracePt t="27904" x="2971800" y="5689600"/>
          <p14:tracePt t="27904" x="2971800" y="5645150"/>
          <p14:tracePt t="27920" x="2971800" y="5594350"/>
          <p14:tracePt t="27920" x="2971800" y="5543550"/>
          <p14:tracePt t="27939" x="2965450" y="5429250"/>
          <p14:tracePt t="27939" x="2959100" y="5365750"/>
          <p14:tracePt t="27954" x="2952750" y="5295900"/>
          <p14:tracePt t="27954" x="2946400" y="5226050"/>
          <p14:tracePt t="27971" x="2940050" y="5156200"/>
          <p14:tracePt t="27971" x="2933700" y="5080000"/>
          <p14:tracePt t="27987" x="2927350" y="5010150"/>
          <p14:tracePt t="27987" x="2921000" y="4933950"/>
          <p14:tracePt t="27987" x="2914650" y="4857750"/>
          <p14:tracePt t="28007" x="2914650" y="4787900"/>
          <p14:tracePt t="28019" x="2908300" y="4724400"/>
          <p14:tracePt t="28019" x="2908300" y="4610100"/>
          <p14:tracePt t="28038" x="2908300" y="4559300"/>
          <p14:tracePt t="28038" x="2908300" y="4521200"/>
          <p14:tracePt t="28055" x="2908300" y="4489450"/>
          <p14:tracePt t="28055" x="2908300" y="4457700"/>
          <p14:tracePt t="28071" x="2914650" y="4445000"/>
          <p14:tracePt t="28071" x="2914650" y="4432300"/>
          <p14:tracePt t="28071" x="2914650" y="4419600"/>
          <p14:tracePt t="28090" x="2921000" y="4413250"/>
          <p14:tracePt t="28102" x="2927350" y="4413250"/>
          <p14:tracePt t="28133" x="2933700" y="4406900"/>
          <p14:tracePt t="28157" x="2933700" y="4400550"/>
          <p14:tracePt t="28174" x="2933700" y="4394200"/>
          <p14:tracePt t="28185" x="2933700" y="4387850"/>
          <p14:tracePt t="28210" x="2927350" y="4394200"/>
          <p14:tracePt t="28234" x="2921000" y="4394200"/>
          <p14:tracePt t="28246" x="2914650" y="4400550"/>
          <p14:tracePt t="28262" x="2908300" y="4400550"/>
          <p14:tracePt t="28278" x="2901950" y="4406900"/>
          <p14:tracePt t="28287" x="2895600" y="4413250"/>
          <p14:tracePt t="28303" x="2889250" y="4413250"/>
          <p14:tracePt t="28303" x="2876550" y="4419600"/>
          <p14:tracePt t="28323" x="2876550" y="4425950"/>
          <p14:tracePt t="28323" x="2870200" y="4432300"/>
          <p14:tracePt t="28339" x="2863850" y="4438650"/>
          <p14:tracePt t="28339" x="2857500" y="4438650"/>
          <p14:tracePt t="28355" x="2851150" y="4445000"/>
          <p14:tracePt t="28355" x="2844800" y="4445000"/>
          <p14:tracePt t="28355" x="2838450" y="4451350"/>
          <p14:tracePt t="28375" x="2825750" y="4451350"/>
          <p14:tracePt t="28387" x="2819400" y="4451350"/>
          <p14:tracePt t="28387" x="2794000" y="4451350"/>
          <p14:tracePt t="28406" x="2781300" y="4451350"/>
          <p14:tracePt t="28406" x="2762250" y="4451350"/>
          <p14:tracePt t="28423" x="2743200" y="4445000"/>
          <p14:tracePt t="28423" x="2724150" y="4445000"/>
          <p14:tracePt t="28439" x="2698750" y="4445000"/>
          <p14:tracePt t="28439" x="2673350" y="4438650"/>
          <p14:tracePt t="28439" x="2647950" y="4432300"/>
          <p14:tracePt t="28458" x="2616200" y="4425950"/>
          <p14:tracePt t="28471" x="2584450" y="4419600"/>
          <p14:tracePt t="28471" x="2514600" y="4406900"/>
          <p14:tracePt t="28489" x="2476500" y="4400550"/>
          <p14:tracePt t="28489" x="2438400" y="4387850"/>
          <p14:tracePt t="28506" x="2400300" y="4381500"/>
          <p14:tracePt t="28506" x="2362200" y="4368800"/>
          <p14:tracePt t="28523" x="2317750" y="4362450"/>
          <p14:tracePt t="28523" x="2235200" y="4343400"/>
          <p14:tracePt t="28539" x="2190750" y="4337050"/>
          <p14:tracePt t="28539" x="2146300" y="4330700"/>
          <p14:tracePt t="28556" x="2101850" y="4324350"/>
          <p14:tracePt t="28556" x="2057400" y="4324350"/>
          <p14:tracePt t="28573" x="2012950" y="4324350"/>
          <p14:tracePt t="28573" x="1974850" y="4330700"/>
          <p14:tracePt t="28589" x="1930400" y="4330700"/>
          <p14:tracePt t="28589" x="1860550" y="4337050"/>
          <p14:tracePt t="28607" x="1828800" y="4337050"/>
          <p14:tracePt t="28607" x="1797050" y="4343400"/>
          <p14:tracePt t="28623" x="1765300" y="4343400"/>
          <p14:tracePt t="28623" x="1733550" y="4343400"/>
          <p14:tracePt t="28640" x="1708150" y="4343400"/>
          <p14:tracePt t="28640" x="1676400" y="4343400"/>
          <p14:tracePt t="28640" x="1651000" y="4343400"/>
          <p14:tracePt t="28658" x="1625600" y="4343400"/>
          <p14:tracePt t="28671" x="1600200" y="4343400"/>
          <p14:tracePt t="28671" x="1549400" y="4343400"/>
          <p14:tracePt t="28690" x="1524000" y="4337050"/>
          <p14:tracePt t="28690" x="1498600" y="4330700"/>
          <p14:tracePt t="28706" x="1479550" y="4330700"/>
          <p14:tracePt t="28706" x="1466850" y="4324350"/>
          <p14:tracePt t="28723" x="1447800" y="4324350"/>
          <p14:tracePt t="28723" x="1435100" y="4318000"/>
          <p14:tracePt t="28723" x="1428750" y="4318000"/>
          <p14:tracePt t="28743" x="1416050" y="4318000"/>
          <p14:tracePt t="28755" x="1409700" y="4318000"/>
          <p14:tracePt t="28755" x="1409700" y="4324350"/>
          <p14:tracePt t="28775" x="1403350" y="4330700"/>
          <p14:tracePt t="28775" x="1397000" y="4337050"/>
          <p14:tracePt t="28790" x="1397000" y="4343400"/>
          <p14:tracePt t="28790" x="1397000" y="4349750"/>
          <p14:tracePt t="28807" x="1397000" y="4356100"/>
          <p14:tracePt t="28807" x="1397000" y="4362450"/>
          <p14:tracePt t="28824" x="1397000" y="4368800"/>
          <p14:tracePt t="28824" x="1397000" y="4381500"/>
          <p14:tracePt t="28840" x="1397000" y="4387850"/>
          <p14:tracePt t="28840" x="1390650" y="4387850"/>
          <p14:tracePt t="28857" x="1390650" y="4394200"/>
          <p14:tracePt t="28873" x="1390650" y="4400550"/>
          <p14:tracePt t="28889" x="1390650" y="4406900"/>
          <p14:tracePt t="28889" x="1390650" y="4413250"/>
          <p14:tracePt t="28907" x="1390650" y="4419600"/>
          <p14:tracePt t="28922" x="1390650" y="4425950"/>
          <p14:tracePt t="28939" x="1390650" y="4432300"/>
          <p14:tracePt t="28955" x="1384300" y="4438650"/>
          <p14:tracePt t="28974" x="1377950" y="4438650"/>
          <p14:tracePt t="28998" x="1377950" y="4445000"/>
          <p14:tracePt t="29017" x="1371600" y="4451350"/>
          <p14:tracePt t="29034" x="1365250" y="4457700"/>
          <p14:tracePt t="29050" x="1358900" y="4464050"/>
          <p14:tracePt t="29066" x="1352550" y="4470400"/>
          <p14:tracePt t="29078" x="1346200" y="4476750"/>
          <p14:tracePt t="29089" x="1339850" y="4483100"/>
          <p14:tracePt t="29106" x="1327150" y="4483100"/>
          <p14:tracePt t="29123" x="1320800" y="4489450"/>
          <p14:tracePt t="29140" x="1314450" y="4489450"/>
          <p14:tracePt t="29157" x="1308100" y="4495800"/>
          <p14:tracePt t="29173" x="1301750" y="4502150"/>
          <p14:tracePt t="29194" x="1295400" y="4508500"/>
          <p14:tracePt t="29206" x="1295400" y="4514850"/>
          <p14:tracePt t="29206" x="1289050" y="4521200"/>
          <p14:tracePt t="29225" x="1282700" y="4527550"/>
          <p14:tracePt t="29225" x="1282700" y="4533900"/>
          <p14:tracePt t="29242" x="1276350" y="4546600"/>
          <p14:tracePt t="29242" x="1263650" y="4565650"/>
          <p14:tracePt t="29259" x="1257300" y="4578350"/>
          <p14:tracePt t="29259" x="1244600" y="4584700"/>
          <p14:tracePt t="29275" x="1238250" y="4597400"/>
          <p14:tracePt t="29275" x="1225550" y="4610100"/>
          <p14:tracePt t="29292" x="1219200" y="4622800"/>
          <p14:tracePt t="29292" x="1206500" y="4635500"/>
          <p14:tracePt t="29309" x="1193800" y="4648200"/>
          <p14:tracePt t="29309" x="1168400" y="4673600"/>
          <p14:tracePt t="29327" x="1155700" y="4686300"/>
          <p14:tracePt t="29327" x="1143000" y="4699000"/>
          <p14:tracePt t="29342" x="1123950" y="4705350"/>
          <p14:tracePt t="29342" x="1104900" y="4711700"/>
          <p14:tracePt t="29359" x="1092200" y="4718050"/>
          <p14:tracePt t="29359" x="1073150" y="4718050"/>
          <p14:tracePt t="29376" x="1054100" y="4724400"/>
          <p14:tracePt t="29376" x="1035050" y="4724400"/>
          <p14:tracePt t="29376" x="1016000" y="4724400"/>
          <p14:tracePt t="29395" x="996950" y="4724400"/>
          <p14:tracePt t="29407" x="977900" y="4724400"/>
          <p14:tracePt t="29407" x="933450" y="4711700"/>
          <p14:tracePt t="29427" x="914400" y="4699000"/>
          <p14:tracePt t="29427" x="895350" y="4692650"/>
          <p14:tracePt t="29442" x="876300" y="4679950"/>
          <p14:tracePt t="29442" x="857250" y="4660900"/>
          <p14:tracePt t="29459" x="838200" y="4648200"/>
          <p14:tracePt t="29459" x="819150" y="4629150"/>
          <p14:tracePt t="29476" x="806450" y="4603750"/>
          <p14:tracePt t="29476" x="787400" y="4584700"/>
          <p14:tracePt t="29476" x="774700" y="4559300"/>
          <p14:tracePt t="29496" x="768350" y="4527550"/>
          <p14:tracePt t="29496" x="755650" y="4495800"/>
          <p14:tracePt t="29510" x="749300" y="4464050"/>
          <p14:tracePt t="29510" x="742950" y="4432300"/>
          <p14:tracePt t="29526" x="736600" y="4400550"/>
          <p14:tracePt t="29526" x="730250" y="4362450"/>
          <p14:tracePt t="29543" x="730250" y="4330700"/>
          <p14:tracePt t="29543" x="730250" y="4273550"/>
          <p14:tracePt t="29559" x="730250" y="4241800"/>
          <p14:tracePt t="29559" x="736600" y="4216400"/>
          <p14:tracePt t="29576" x="742950" y="4184650"/>
          <p14:tracePt t="29576" x="749300" y="4159250"/>
          <p14:tracePt t="29593" x="762000" y="4133850"/>
          <p14:tracePt t="29593" x="774700" y="4114800"/>
          <p14:tracePt t="29610" x="787400" y="4089400"/>
          <p14:tracePt t="29610" x="819150" y="4051300"/>
          <p14:tracePt t="29627" x="838200" y="4032250"/>
          <p14:tracePt t="29627" x="850900" y="4019550"/>
          <p14:tracePt t="29643" x="869950" y="4006850"/>
          <p14:tracePt t="29643" x="895350" y="3994150"/>
          <p14:tracePt t="29660" x="914400" y="3987800"/>
          <p14:tracePt t="29660" x="933450" y="3981450"/>
          <p14:tracePt t="29660" x="952500" y="3975100"/>
          <p14:tracePt t="29679" x="971550" y="3975100"/>
          <p14:tracePt t="29691" x="990600" y="3975100"/>
          <p14:tracePt t="29691" x="1022350" y="3981450"/>
          <p14:tracePt t="29711" x="1041400" y="3987800"/>
          <p14:tracePt t="29711" x="1054100" y="3994150"/>
          <p14:tracePt t="29727" x="1066800" y="4000500"/>
          <p14:tracePt t="29727" x="1079500" y="4006850"/>
          <p14:tracePt t="29743" x="1092200" y="4013200"/>
          <p14:tracePt t="29743" x="1104900" y="4025900"/>
          <p14:tracePt t="29743" x="1117600" y="4032250"/>
          <p14:tracePt t="29763" x="1130300" y="4044950"/>
          <p14:tracePt t="29775" x="1136650" y="4057650"/>
          <p14:tracePt t="29775" x="1149350" y="4070350"/>
          <p14:tracePt t="29795" x="1168400" y="4095750"/>
          <p14:tracePt t="29795" x="1181100" y="4114800"/>
          <p14:tracePt t="29811" x="1187450" y="4133850"/>
          <p14:tracePt t="29811" x="1200150" y="4152900"/>
          <p14:tracePt t="29827" x="1206500" y="4171950"/>
          <p14:tracePt t="29827" x="1212850" y="4184650"/>
          <p14:tracePt t="29844" x="1219200" y="4203700"/>
          <p14:tracePt t="29844" x="1225550" y="4235450"/>
          <p14:tracePt t="29861" x="1231900" y="4248150"/>
          <p14:tracePt t="29861" x="1231900" y="4267200"/>
          <p14:tracePt t="29878" x="1231900" y="4279900"/>
          <p14:tracePt t="29878" x="1231900" y="4292600"/>
          <p14:tracePt t="29894" x="1231900" y="4311650"/>
          <p14:tracePt t="29894" x="1231900" y="4324350"/>
          <p14:tracePt t="29911" x="1231900" y="4343400"/>
          <p14:tracePt t="29911" x="1225550" y="4375150"/>
          <p14:tracePt t="29928" x="1225550" y="4394200"/>
          <p14:tracePt t="29928" x="1219200" y="4406900"/>
          <p14:tracePt t="29944" x="1219200" y="4425950"/>
          <p14:tracePt t="29944" x="1219200" y="4438650"/>
          <p14:tracePt t="29961" x="1212850" y="4457700"/>
          <p14:tracePt t="29961" x="1206500" y="4489450"/>
          <p14:tracePt t="29979" x="1200150" y="4502150"/>
          <p14:tracePt t="29979" x="1200150" y="4514850"/>
          <p14:tracePt t="29995" x="1193800" y="4533900"/>
          <p14:tracePt t="29995" x="1187450" y="4546600"/>
          <p14:tracePt t="30011" x="1181100" y="4565650"/>
          <p14:tracePt t="30011" x="1174750" y="4578350"/>
          <p14:tracePt t="30027" x="1168400" y="4591050"/>
          <p14:tracePt t="30027" x="1162050" y="4603750"/>
          <p14:tracePt t="30027" x="1162050" y="4616450"/>
          <p14:tracePt t="30047" x="1155700" y="4629150"/>
          <p14:tracePt t="30059" x="1149350" y="4641850"/>
          <p14:tracePt t="30059" x="1136650" y="4667250"/>
          <p14:tracePt t="30078" x="1130300" y="4679950"/>
          <p14:tracePt t="30078" x="1123950" y="4692650"/>
          <p14:tracePt t="30095" x="1117600" y="4705350"/>
          <p14:tracePt t="30095" x="1104900" y="4718050"/>
          <p14:tracePt t="30112" x="1098550" y="4724400"/>
          <p14:tracePt t="30112" x="1092200" y="4737100"/>
          <p14:tracePt t="30112" x="1085850" y="4743450"/>
          <p14:tracePt t="30131" x="1079500" y="4756150"/>
          <p14:tracePt t="30143" x="1073150" y="4762500"/>
          <p14:tracePt t="30143" x="1060450" y="4775200"/>
          <p14:tracePt t="30162" x="1054100" y="4781550"/>
          <p14:tracePt t="30162" x="1047750" y="4787900"/>
          <p14:tracePt t="30178" x="1041400" y="4794250"/>
          <p14:tracePt t="30178" x="1035050" y="4800600"/>
          <p14:tracePt t="30195" x="1028700" y="4806950"/>
          <p14:tracePt t="30210" x="1022350" y="4806950"/>
          <p14:tracePt t="30227" x="1016000" y="4813300"/>
          <p14:tracePt t="30250" x="1009650" y="4819650"/>
          <p14:tracePt t="30294" x="1003300" y="4819650"/>
          <p14:tracePt t="30318" x="1003300" y="4826000"/>
          <p14:tracePt t="30346" x="996950" y="4826000"/>
          <p14:tracePt t="30458" x="996950" y="4832350"/>
          <p14:tracePt t="30515" x="996950" y="4826000"/>
          <p14:tracePt t="30566" x="996950" y="4819650"/>
          <p14:tracePt t="30586" x="990600" y="4819650"/>
          <p14:tracePt t="30618" x="990600" y="4813300"/>
          <p14:tracePt t="30654" x="990600" y="4806950"/>
          <p14:tracePt t="30686" x="996950" y="4800600"/>
          <p14:tracePt t="30706" x="990600" y="4800600"/>
          <p14:tracePt t="30775" x="984250" y="4800600"/>
          <p14:tracePt t="30850" x="990600" y="4794250"/>
          <p14:tracePt t="30874" x="984250" y="4800600"/>
          <p14:tracePt t="30918" x="977900" y="4800600"/>
          <p14:tracePt t="30955" x="984250" y="4794250"/>
          <p14:tracePt t="30994" x="977900" y="4794250"/>
          <p14:tracePt t="31226" x="971550" y="4794250"/>
          <p14:tracePt t="31255" x="977900" y="4787900"/>
          <p14:tracePt t="31323" x="977900" y="4794250"/>
          <p14:tracePt t="31450" x="977900" y="4800600"/>
          <p14:tracePt t="31467" x="977900" y="4806950"/>
          <p14:tracePt t="31478" x="977900" y="4813300"/>
          <p14:tracePt t="31487" x="977900" y="4826000"/>
          <p14:tracePt t="31498" x="977900" y="4838700"/>
          <p14:tracePt t="31498" x="984250" y="4851400"/>
          <p14:tracePt t="31516" x="984250" y="4857750"/>
          <p14:tracePt t="31516" x="990600" y="4876800"/>
          <p14:tracePt t="31516" x="990600" y="4889500"/>
          <p14:tracePt t="31535" x="996950" y="4902200"/>
          <p14:tracePt t="31535" x="996950" y="4914900"/>
          <p14:tracePt t="31550" x="996950" y="4927600"/>
          <p14:tracePt t="31550" x="996950" y="4940300"/>
          <p14:tracePt t="31566" x="996950" y="4953000"/>
          <p14:tracePt t="31566" x="990600" y="4965700"/>
          <p14:tracePt t="31583" x="990600" y="4978400"/>
          <p14:tracePt t="31583" x="977900" y="4997450"/>
          <p14:tracePt t="31600" x="965200" y="5010150"/>
          <p14:tracePt t="31600" x="958850" y="5016500"/>
          <p14:tracePt t="31616" x="946150" y="5022850"/>
          <p14:tracePt t="31616" x="933450" y="5029200"/>
          <p14:tracePt t="31633" x="920750" y="5035550"/>
          <p14:tracePt t="31633" x="901700" y="5041900"/>
          <p14:tracePt t="31650" x="889000" y="5048250"/>
          <p14:tracePt t="31650" x="857250" y="5048250"/>
          <p14:tracePt t="31667" x="844550" y="5048250"/>
          <p14:tracePt t="31667" x="825500" y="5048250"/>
          <p14:tracePt t="31684" x="812800" y="5048250"/>
          <p14:tracePt t="31684" x="793750" y="5041900"/>
          <p14:tracePt t="31700" x="781050" y="5035550"/>
          <p14:tracePt t="31700" x="762000" y="5029200"/>
          <p14:tracePt t="31700" x="749300" y="5022850"/>
          <p14:tracePt t="31719" x="736600" y="5010150"/>
          <p14:tracePt t="31732" x="717550" y="4997450"/>
          <p14:tracePt t="31732" x="685800" y="4965700"/>
          <p14:tracePt t="31751" x="666750" y="4953000"/>
          <p14:tracePt t="31751" x="654050" y="4933950"/>
          <p14:tracePt t="31768" x="635000" y="4908550"/>
          <p14:tracePt t="31768" x="615950" y="4889500"/>
          <p14:tracePt t="31784" x="603250" y="4870450"/>
          <p14:tracePt t="31784" x="590550" y="4845050"/>
          <p14:tracePt t="31784" x="571500" y="4819650"/>
          <p14:tracePt t="31803" x="558800" y="4794250"/>
          <p14:tracePt t="31816" x="546100" y="4768850"/>
          <p14:tracePt t="31816" x="527050" y="4737100"/>
          <p14:tracePt t="31836" x="508000" y="4679950"/>
          <p14:tracePt t="31836" x="495300" y="4654550"/>
          <p14:tracePt t="31851" x="482600" y="4622800"/>
          <p14:tracePt t="31851" x="476250" y="4597400"/>
          <p14:tracePt t="31868" x="469900" y="4565650"/>
          <p14:tracePt t="31868" x="463550" y="4540250"/>
          <p14:tracePt t="31868" x="463550" y="4508500"/>
          <p14:tracePt t="31887" x="457200" y="4476750"/>
          <p14:tracePt t="31887" x="463550" y="4451350"/>
          <p14:tracePt t="31901" x="469900" y="4419600"/>
          <p14:tracePt t="31901" x="476250" y="4394200"/>
          <p14:tracePt t="31918" x="482600" y="4362450"/>
          <p14:tracePt t="31918" x="495300" y="4337050"/>
          <p14:tracePt t="31935" x="514350" y="4305300"/>
          <p14:tracePt t="31935" x="533400" y="4279900"/>
          <p14:tracePt t="31951" x="552450" y="4254500"/>
          <p14:tracePt t="31951" x="590550" y="4203700"/>
          <p14:tracePt t="31968" x="615950" y="4178300"/>
          <p14:tracePt t="31968" x="641350" y="4159250"/>
          <p14:tracePt t="31985" x="660400" y="4140200"/>
          <p14:tracePt t="31985" x="685800" y="4121150"/>
          <p14:tracePt t="32001" x="704850" y="4108450"/>
          <p14:tracePt t="32001" x="749300" y="4089400"/>
          <p14:tracePt t="32019" x="768350" y="4083050"/>
          <p14:tracePt t="32019" x="787400" y="4083050"/>
          <p14:tracePt t="32036" x="806450" y="4083050"/>
          <p14:tracePt t="32036" x="831850" y="4083050"/>
          <p14:tracePt t="32052" x="850900" y="4089400"/>
          <p14:tracePt t="32052" x="869950" y="4095750"/>
          <p14:tracePt t="32069" x="895350" y="4108450"/>
          <p14:tracePt t="32069" x="914400" y="4121150"/>
          <p14:tracePt t="32069" x="933450" y="4133850"/>
          <p14:tracePt t="32087" x="952500" y="4152900"/>
          <p14:tracePt t="32100" x="971550" y="4165600"/>
          <p14:tracePt t="32100" x="1009650" y="4203700"/>
          <p14:tracePt t="32120" x="1028700" y="4229100"/>
          <p14:tracePt t="32120" x="1047750" y="4248150"/>
          <p14:tracePt t="32136" x="1060450" y="4267200"/>
          <p14:tracePt t="32136" x="1079500" y="4286250"/>
          <p14:tracePt t="32152" x="1092200" y="4311650"/>
          <p14:tracePt t="32152" x="1104900" y="4330700"/>
          <p14:tracePt t="32168" x="1117600" y="4356100"/>
          <p14:tracePt t="32168" x="1130300" y="4381500"/>
          <p14:tracePt t="32168" x="1143000" y="4406900"/>
          <p14:tracePt t="32188" x="1149350" y="4432300"/>
          <p14:tracePt t="32188" x="1162050" y="4464050"/>
          <p14:tracePt t="32202" x="1168400" y="4489450"/>
          <p14:tracePt t="32202" x="1174750" y="4514850"/>
          <p14:tracePt t="32219" x="1181100" y="4540250"/>
          <p14:tracePt t="32219" x="1181100" y="4565650"/>
          <p14:tracePt t="32236" x="1181100" y="4584700"/>
          <p14:tracePt t="32236" x="1181100" y="4610100"/>
          <p14:tracePt t="32252" x="1174750" y="4629150"/>
          <p14:tracePt t="32252" x="1168400" y="4673600"/>
          <p14:tracePt t="32269" x="1162050" y="4692650"/>
          <p14:tracePt t="32269" x="1162050" y="4711700"/>
          <p14:tracePt t="32286" x="1155700" y="4737100"/>
          <p14:tracePt t="32286" x="1149350" y="4756150"/>
          <p14:tracePt t="32303" x="1149350" y="4775200"/>
          <p14:tracePt t="32303" x="1136650" y="4813300"/>
          <p14:tracePt t="32320" x="1130300" y="4826000"/>
          <p14:tracePt t="32320" x="1123950" y="4845050"/>
          <p14:tracePt t="32336" x="1117600" y="4864100"/>
          <p14:tracePt t="32336" x="1111250" y="4876800"/>
          <p14:tracePt t="32353" x="1111250" y="4889500"/>
          <p14:tracePt t="32353" x="1104900" y="4902200"/>
          <p14:tracePt t="32371" x="1098550" y="4914900"/>
          <p14:tracePt t="32371" x="1085850" y="4940300"/>
          <p14:tracePt t="32388" x="1079500" y="4953000"/>
          <p14:tracePt t="32388" x="1073150" y="4965700"/>
          <p14:tracePt t="32403" x="1066800" y="4984750"/>
          <p14:tracePt t="32403" x="1060450" y="4997450"/>
          <p14:tracePt t="32420" x="1054100" y="5010150"/>
          <p14:tracePt t="32420" x="1047750" y="5029200"/>
          <p14:tracePt t="32436" x="1041400" y="5041900"/>
          <p14:tracePt t="32436" x="1041400" y="5054600"/>
          <p14:tracePt t="32436" x="1035050" y="5067300"/>
          <p14:tracePt t="32455" x="1028700" y="5073650"/>
          <p14:tracePt t="32468" x="1022350" y="5080000"/>
          <p14:tracePt t="32468" x="1022350" y="5092700"/>
          <p14:tracePt t="32487" x="1009650" y="5105400"/>
          <p14:tracePt t="32487" x="1009650" y="5111750"/>
          <p14:tracePt t="32503" x="996950" y="5118100"/>
          <p14:tracePt t="32518" x="990600" y="5124450"/>
          <p14:tracePt t="32535" x="984250" y="5130800"/>
          <p14:tracePt t="32551" x="971550" y="5137150"/>
          <p14:tracePt t="32551" x="971550" y="5143500"/>
          <p14:tracePt t="32570" x="958850" y="5149850"/>
          <p14:tracePt t="32585" x="952500" y="5156200"/>
          <p14:tracePt t="32602" x="946150" y="5156200"/>
          <p14:tracePt t="32602" x="939800" y="5162550"/>
          <p14:tracePt t="32620" x="933450" y="5162550"/>
          <p14:tracePt t="32635" x="927100" y="5168900"/>
          <p14:tracePt t="32652" x="920750" y="5168900"/>
          <p14:tracePt t="32668" x="914400" y="5175250"/>
          <p14:tracePt t="32703" x="914400" y="5168900"/>
          <p14:tracePt t="32755" x="914400" y="5162550"/>
          <p14:tracePt t="32779" x="914400" y="5156200"/>
          <p14:tracePt t="32795" x="914400" y="5143500"/>
          <p14:tracePt t="32807" x="908050" y="5130800"/>
          <p14:tracePt t="32831" x="901700" y="5124450"/>
          <p14:tracePt t="32846" x="901700" y="5118100"/>
          <p14:tracePt t="32856" x="895350" y="5105400"/>
          <p14:tracePt t="32856" x="895350" y="5092700"/>
          <p14:tracePt t="32871" x="889000" y="5073650"/>
          <p14:tracePt t="32871" x="876300" y="5054600"/>
          <p14:tracePt t="32888" x="869950" y="5022850"/>
          <p14:tracePt t="32888" x="857250" y="4991100"/>
          <p14:tracePt t="32905" x="844550" y="4953000"/>
          <p14:tracePt t="32905" x="825500" y="4870450"/>
          <p14:tracePt t="32921" x="812800" y="4832350"/>
          <p14:tracePt t="32921" x="806450" y="4787900"/>
          <p14:tracePt t="32938" x="806450" y="4749800"/>
          <p14:tracePt t="32938" x="806450" y="4711700"/>
          <p14:tracePt t="32955" x="806450" y="4673600"/>
          <p14:tracePt t="32955" x="819150" y="4635500"/>
          <p14:tracePt t="32971" x="831850" y="4603750"/>
          <p14:tracePt t="32971" x="863600" y="4540250"/>
          <p14:tracePt t="32988" x="882650" y="4508500"/>
          <p14:tracePt t="32988" x="908050" y="4483100"/>
          <p14:tracePt t="33005" x="933450" y="4457700"/>
          <p14:tracePt t="33005" x="958850" y="4432300"/>
          <p14:tracePt t="33021" x="984250" y="4413250"/>
          <p14:tracePt t="33021" x="1009650" y="4400550"/>
          <p14:tracePt t="33039" x="1060450" y="4394200"/>
          <p14:tracePt t="33039" x="1085850" y="4394200"/>
          <p14:tracePt t="33055" x="1111250" y="4400550"/>
          <p14:tracePt t="33055" x="1130300" y="4419600"/>
          <p14:tracePt t="33072" x="1149350" y="4432300"/>
          <p14:tracePt t="33072" x="1162050" y="4451350"/>
          <p14:tracePt t="33089" x="1181100" y="4476750"/>
          <p14:tracePt t="33089" x="1187450" y="4495800"/>
          <p14:tracePt t="33089" x="1193800" y="4521200"/>
          <p14:tracePt t="33108" x="1206500" y="4546600"/>
          <p14:tracePt t="33120" x="1206500" y="4572000"/>
          <p14:tracePt t="33120" x="1212850" y="4622800"/>
          <p14:tracePt t="33139" x="1212850" y="4648200"/>
          <p14:tracePt t="33139" x="1206500" y="4679950"/>
          <p14:tracePt t="33156" x="1206500" y="4705350"/>
          <p14:tracePt t="33156" x="1206500" y="4730750"/>
          <p14:tracePt t="33172" x="1200150" y="4756150"/>
          <p14:tracePt t="33172" x="1193800" y="4781550"/>
          <p14:tracePt t="33172" x="1187450" y="4800600"/>
          <p14:tracePt t="33192" x="1181100" y="4819650"/>
          <p14:tracePt t="33204" x="1168400" y="4845050"/>
          <p14:tracePt t="33204" x="1149350" y="4876800"/>
          <p14:tracePt t="33222" x="1136650" y="4895850"/>
          <p14:tracePt t="33222" x="1123950" y="4908550"/>
          <p14:tracePt t="33239" x="1111250" y="4921250"/>
          <p14:tracePt t="33239" x="1098550" y="4933950"/>
          <p14:tracePt t="33256" x="1085850" y="4940300"/>
          <p14:tracePt t="33256" x="1079500" y="4940300"/>
          <p14:tracePt t="33273" x="1066800" y="4946650"/>
          <p14:tracePt t="33273" x="1047750" y="4946650"/>
          <p14:tracePt t="33289" x="1041400" y="4946650"/>
          <p14:tracePt t="33289" x="1035050" y="4946650"/>
          <p14:tracePt t="33306" x="1028700" y="4946650"/>
          <p14:tracePt t="33306" x="1022350" y="4946650"/>
          <p14:tracePt t="33322" x="1016000" y="4940300"/>
          <p14:tracePt t="33322" x="1003300" y="4940300"/>
          <p14:tracePt t="33340" x="996950" y="4940300"/>
          <p14:tracePt t="33340" x="990600" y="4940300"/>
          <p14:tracePt t="33356" x="984250" y="4940300"/>
          <p14:tracePt t="33356" x="977900" y="4940300"/>
          <p14:tracePt t="33373" x="965200" y="4940300"/>
          <p14:tracePt t="33373" x="958850" y="4940300"/>
          <p14:tracePt t="33390" x="946150" y="4940300"/>
          <p14:tracePt t="33390" x="927100" y="4940300"/>
          <p14:tracePt t="33408" x="920750" y="4933950"/>
          <p14:tracePt t="33408" x="908050" y="4933950"/>
          <p14:tracePt t="33424" x="889000" y="4927600"/>
          <p14:tracePt t="33424" x="876300" y="4921250"/>
          <p14:tracePt t="33440" x="857250" y="4908550"/>
          <p14:tracePt t="33440" x="838200" y="4895850"/>
          <p14:tracePt t="33457" x="812800" y="4876800"/>
          <p14:tracePt t="33457" x="768350" y="4832350"/>
          <p14:tracePt t="33476" x="742950" y="4800600"/>
          <p14:tracePt t="33476" x="717550" y="4768850"/>
          <p14:tracePt t="33491" x="692150" y="4724400"/>
          <p14:tracePt t="33491" x="666750" y="4679950"/>
          <p14:tracePt t="33508" x="641350" y="4629150"/>
          <p14:tracePt t="33508" x="622300" y="4565650"/>
          <p14:tracePt t="33525" x="603250" y="4502150"/>
          <p14:tracePt t="33525" x="571500" y="4375150"/>
          <p14:tracePt t="33544" x="571500" y="4305300"/>
          <p14:tracePt t="33555" x="571500" y="4241800"/>
          <p14:tracePt t="33555" x="584200" y="4178300"/>
          <p14:tracePt t="33555" x="603250" y="4121150"/>
          <p14:tracePt t="33576" x="628650" y="4064000"/>
          <p14:tracePt t="33576" x="666750" y="4013200"/>
          <p14:tracePt t="33590" x="704850" y="3962400"/>
          <p14:tracePt t="33590" x="749300" y="3917950"/>
          <p14:tracePt t="33607" x="800100" y="3873500"/>
          <p14:tracePt t="33607" x="844550" y="3835400"/>
          <p14:tracePt t="33624" x="895350" y="3803650"/>
          <p14:tracePt t="33624" x="990600" y="3765550"/>
          <p14:tracePt t="33641" x="1028700" y="3759200"/>
          <p14:tracePt t="33641" x="1073150" y="3771900"/>
          <p14:tracePt t="33657" x="1111250" y="3790950"/>
          <p14:tracePt t="33657" x="1149350" y="3822700"/>
          <p14:tracePt t="33674" x="1187450" y="3867150"/>
          <p14:tracePt t="33674" x="1219200" y="3917950"/>
          <p14:tracePt t="33691" x="1257300" y="3975100"/>
          <p14:tracePt t="33691" x="1308100" y="4095750"/>
          <p14:tracePt t="33708" x="1333500" y="4152900"/>
          <p14:tracePt t="33708" x="1352550" y="4210050"/>
          <p14:tracePt t="33724" x="1365250" y="4267200"/>
          <p14:tracePt t="33724" x="1371600" y="4318000"/>
          <p14:tracePt t="33741" x="1377950" y="4368800"/>
          <p14:tracePt t="33741" x="1377950" y="4413250"/>
          <p14:tracePt t="33741" x="1377950" y="4457700"/>
          <p14:tracePt t="33760" x="1371600" y="4495800"/>
          <p14:tracePt t="33772" x="1365250" y="4533900"/>
          <p14:tracePt t="33772" x="1339850" y="4603750"/>
          <p14:tracePt t="33792" x="1327150" y="4635500"/>
          <p14:tracePt t="33792" x="1314450" y="4667250"/>
          <p14:tracePt t="33808" x="1301750" y="4692650"/>
          <p14:tracePt t="33808" x="1282700" y="4718050"/>
          <p14:tracePt t="33824" x="1263650" y="4737100"/>
          <p14:tracePt t="33824" x="1244600" y="4756150"/>
          <p14:tracePt t="33824" x="1225550" y="4775200"/>
          <p14:tracePt t="33843" x="1206500" y="4781550"/>
          <p14:tracePt t="33856" x="1187450" y="4794250"/>
          <p14:tracePt t="33856" x="1143000" y="4800600"/>
          <p14:tracePt t="33876" x="1123950" y="4800600"/>
          <p14:tracePt t="33876" x="1104900" y="4800600"/>
          <p14:tracePt t="33891" x="1085850" y="4794250"/>
          <p14:tracePt t="33891" x="1066800" y="4787900"/>
          <p14:tracePt t="33908" x="1047750" y="4781550"/>
          <p14:tracePt t="33908" x="1035050" y="4775200"/>
          <p14:tracePt t="33908" x="1016000" y="4768850"/>
          <p14:tracePt t="33927" x="1009650" y="4756150"/>
          <p14:tracePt t="33927" x="996950" y="4737100"/>
          <p14:tracePt t="33941" x="984250" y="4724400"/>
          <p14:tracePt t="33941" x="977900" y="4699000"/>
          <p14:tracePt t="33958" x="971550" y="4679950"/>
          <p14:tracePt t="33958" x="958850" y="4648200"/>
          <p14:tracePt t="33975" x="952500" y="4616450"/>
          <p14:tracePt t="33975" x="946150" y="4572000"/>
          <p14:tracePt t="33991" x="939800" y="4533900"/>
          <p14:tracePt t="33991" x="920750" y="4438650"/>
          <p14:tracePt t="34009" x="920750" y="4394200"/>
          <p14:tracePt t="34009" x="914400" y="4343400"/>
          <p14:tracePt t="34025" x="920750" y="4298950"/>
          <p14:tracePt t="34025" x="920750" y="4254500"/>
          <p14:tracePt t="34042" x="933450" y="4210050"/>
          <p14:tracePt t="34042" x="958850" y="4133850"/>
          <p14:tracePt t="34060" x="977900" y="4095750"/>
          <p14:tracePt t="34060" x="1003300" y="4057650"/>
          <p14:tracePt t="34076" x="1028700" y="4019550"/>
          <p14:tracePt t="34076" x="1060450" y="3987800"/>
          <p14:tracePt t="34092" x="1092200" y="3956050"/>
          <p14:tracePt t="34092" x="1123950" y="3930650"/>
          <p14:tracePt t="34109" x="1155700" y="3905250"/>
          <p14:tracePt t="34109" x="1193800" y="3892550"/>
          <p14:tracePt t="34109" x="1231900" y="3879850"/>
          <p14:tracePt t="34128" x="1263650" y="3873500"/>
          <p14:tracePt t="34140" x="1301750" y="3873500"/>
          <p14:tracePt t="34140" x="1371600" y="3879850"/>
          <p14:tracePt t="34160" x="1403350" y="3892550"/>
          <p14:tracePt t="34160" x="1428750" y="3898900"/>
          <p14:tracePt t="34176" x="1460500" y="3911600"/>
          <p14:tracePt t="34176" x="1485900" y="3917950"/>
          <p14:tracePt t="34192" x="1504950" y="3924300"/>
          <p14:tracePt t="34192" x="1524000" y="3930650"/>
          <p14:tracePt t="34209" x="1536700" y="3930650"/>
          <p14:tracePt t="34209" x="1549400" y="3937000"/>
          <p14:tracePt t="34227" x="1555750" y="3943350"/>
          <p14:tracePt t="34255" x="1549400" y="3949700"/>
          <p14:tracePt t="34271" x="1549400" y="3956050"/>
          <p14:tracePt t="34287" x="1549400" y="3962400"/>
          <p14:tracePt t="34299" x="1543050" y="3962400"/>
          <p14:tracePt t="34316" x="1536700" y="3968750"/>
          <p14:tracePt t="34331" x="1524000" y="3962400"/>
          <p14:tracePt t="34348" x="1511300" y="3956050"/>
          <p14:tracePt t="34367" x="1511300" y="3949700"/>
          <p14:tracePt t="34415" x="1517650" y="3943350"/>
          <p14:tracePt t="34420" x="1524000" y="3943350"/>
          <p14:tracePt t="34428" x="1530350" y="3937000"/>
          <p14:tracePt t="34428" x="1543050" y="3937000"/>
          <p14:tracePt t="34443" x="1549400" y="3930650"/>
          <p14:tracePt t="34443" x="1555750" y="3924300"/>
          <p14:tracePt t="34460" x="1568450" y="3917950"/>
          <p14:tracePt t="34460" x="1581150" y="3917950"/>
          <p14:tracePt t="34477" x="1593850" y="3911600"/>
          <p14:tracePt t="34477" x="1606550" y="3905250"/>
          <p14:tracePt t="34477" x="1619250" y="3898900"/>
          <p14:tracePt t="34496" x="1638300" y="3892550"/>
          <p14:tracePt t="34508" x="1657350" y="3886200"/>
          <p14:tracePt t="34508" x="1714500" y="3873500"/>
          <p14:tracePt t="34528" x="1746250" y="3867150"/>
          <p14:tracePt t="34528" x="1784350" y="3867150"/>
          <p14:tracePt t="34543" x="1828800" y="3867150"/>
          <p14:tracePt t="34543" x="1879600" y="3867150"/>
          <p14:tracePt t="34560" x="1930400" y="3873500"/>
          <p14:tracePt t="34560" x="1993900" y="3886200"/>
          <p14:tracePt t="34560" x="2051050" y="3892550"/>
          <p14:tracePt t="34580" x="2114550" y="3905250"/>
          <p14:tracePt t="34592" x="2184400" y="3917950"/>
          <p14:tracePt t="34592" x="2324100" y="3937000"/>
          <p14:tracePt t="34610" x="2400300" y="3943350"/>
          <p14:tracePt t="34610" x="2476500" y="3949700"/>
          <p14:tracePt t="34627" x="2546350" y="3949700"/>
          <p14:tracePt t="34627" x="2622550" y="3943350"/>
          <p14:tracePt t="34643" x="2692400" y="3937000"/>
          <p14:tracePt t="34643" x="2832100" y="3924300"/>
          <p14:tracePt t="34661" x="2889250" y="3917950"/>
          <p14:tracePt t="34661" x="2940050" y="3911600"/>
          <p14:tracePt t="34678" x="2984500" y="3911600"/>
          <p14:tracePt t="34678" x="3022600" y="3911600"/>
          <p14:tracePt t="34694" x="3054350" y="3917950"/>
          <p14:tracePt t="34694" x="3079750" y="3924300"/>
          <p14:tracePt t="34711" x="3098800" y="3937000"/>
          <p14:tracePt t="34711" x="3130550" y="3956050"/>
          <p14:tracePt t="34728" x="3143250" y="3968750"/>
          <p14:tracePt t="34728" x="3155950" y="3981450"/>
          <p14:tracePt t="34745" x="3168650" y="3994150"/>
          <p14:tracePt t="34745" x="3181350" y="4000500"/>
          <p14:tracePt t="34761" x="3187700" y="4013200"/>
          <p14:tracePt t="34761" x="3194050" y="4019550"/>
          <p14:tracePt t="34761" x="3200400" y="4032250"/>
          <p14:tracePt t="34780" x="3213100" y="4038600"/>
          <p14:tracePt t="34793" x="3219450" y="4038600"/>
          <p14:tracePt t="34793" x="3232150" y="4051300"/>
          <p14:tracePt t="34812" x="3244850" y="4051300"/>
          <p14:tracePt t="34812" x="3251200" y="4051300"/>
          <p14:tracePt t="34828" x="3263900" y="4051300"/>
          <p14:tracePt t="34828" x="3276600" y="4051300"/>
          <p14:tracePt t="34844" x="3289300" y="4051300"/>
          <p14:tracePt t="34844" x="3295650" y="4044950"/>
          <p14:tracePt t="34844" x="3302000" y="4044950"/>
          <p14:tracePt t="34865" x="3314700" y="4038600"/>
          <p14:tracePt t="34876" x="3321050" y="4038600"/>
          <p14:tracePt t="34876" x="3327400" y="4038600"/>
          <p14:tracePt t="34896" x="3327400" y="4032250"/>
          <p14:tracePt t="34910" x="3327400" y="4038600"/>
          <p14:tracePt t="34926" x="3321050" y="4044950"/>
          <p14:tracePt t="34943" x="3314700" y="4044950"/>
          <p14:tracePt t="34960" x="3314700" y="4051300"/>
          <p14:tracePt t="34977" x="3308350" y="4051300"/>
          <p14:tracePt t="34993" x="3302000" y="4057650"/>
          <p14:tracePt t="35019" x="3295650" y="4051300"/>
          <p14:tracePt t="35195" x="3302000" y="4051300"/>
          <p14:tracePt t="35291" x="3302000" y="4044950"/>
          <p14:tracePt t="35316" x="3302000" y="4051300"/>
          <p14:tracePt t="35395" x="3295650" y="4051300"/>
          <p14:tracePt t="35435" x="3289300" y="4051300"/>
          <p14:tracePt t="35480" x="3282950" y="4057650"/>
          <p14:tracePt t="35507" x="3276600" y="4064000"/>
          <p14:tracePt t="35523" x="3276600" y="4070350"/>
          <p14:tracePt t="35532" x="3270250" y="4076700"/>
          <p14:tracePt t="35545" x="3270250" y="4089400"/>
          <p14:tracePt t="35545" x="3257550" y="4114800"/>
          <p14:tracePt t="35564" x="3251200" y="4133850"/>
          <p14:tracePt t="35564" x="3244850" y="4159250"/>
          <p14:tracePt t="35580" x="3238500" y="4184650"/>
          <p14:tracePt t="35580" x="3232150" y="4210050"/>
          <p14:tracePt t="35580" x="3225800" y="4241800"/>
          <p14:tracePt t="35600" x="3219450" y="4273550"/>
          <p14:tracePt t="35612" x="3213100" y="4311650"/>
          <p14:tracePt t="35612" x="3200400" y="4400550"/>
          <p14:tracePt t="35630" x="3194050" y="4451350"/>
          <p14:tracePt t="35630" x="3187700" y="4502150"/>
          <p14:tracePt t="35647" x="3181350" y="4565650"/>
          <p14:tracePt t="35647" x="3175000" y="4629150"/>
          <p14:tracePt t="35664" x="3175000" y="4692650"/>
          <p14:tracePt t="35664" x="3168650" y="4838700"/>
          <p14:tracePt t="35681" x="3162300" y="4914900"/>
          <p14:tracePt t="35681" x="3162300" y="4991100"/>
          <p14:tracePt t="35697" x="3155950" y="5067300"/>
          <p14:tracePt t="35697" x="3155950" y="5143500"/>
          <p14:tracePt t="35715" x="3155950" y="5219700"/>
          <p14:tracePt t="35715" x="3155950" y="5289550"/>
          <p14:tracePt t="35731" x="3155950" y="5359400"/>
          <p14:tracePt t="35731" x="3162300" y="5480050"/>
          <p14:tracePt t="35748" x="3162300" y="5537200"/>
          <p14:tracePt t="35748" x="3162300" y="5594350"/>
          <p14:tracePt t="35765" x="3162300" y="5645150"/>
          <p14:tracePt t="35765" x="3162300" y="5695950"/>
          <p14:tracePt t="35782" x="3168650" y="5746750"/>
          <p14:tracePt t="35782" x="3168650" y="5791200"/>
          <p14:tracePt t="35782" x="3168650" y="5829300"/>
          <p14:tracePt t="35800" x="3168650" y="5867400"/>
          <p14:tracePt t="35813" x="3168650" y="5899150"/>
          <p14:tracePt t="35813" x="3168650" y="5949950"/>
          <p14:tracePt t="35832" x="3168650" y="5969000"/>
          <p14:tracePt t="35832" x="3168650" y="5988050"/>
          <p14:tracePt t="35848" x="3168650" y="6000750"/>
          <p14:tracePt t="35848" x="3162300" y="6013450"/>
          <p14:tracePt t="35848" x="3162300" y="6019800"/>
          <p14:tracePt t="35868" x="3162300" y="6032500"/>
          <p14:tracePt t="35880" x="3155950" y="6038850"/>
          <p14:tracePt t="35880" x="3155950" y="6045200"/>
          <p14:tracePt t="35880" x="3149600" y="6051550"/>
          <p14:tracePt t="35900" x="3149600" y="6057900"/>
          <p14:tracePt t="35916" x="3149600" y="6051550"/>
          <p14:tracePt t="35951" x="3149600" y="6045200"/>
          <p14:tracePt t="35967" x="3155950" y="6038850"/>
          <p14:tracePt t="35979" x="3155950" y="6032500"/>
          <p14:tracePt t="35995" x="3162300" y="6032500"/>
          <p14:tracePt t="36020" x="3162300" y="6026150"/>
          <p14:tracePt t="36040" x="3168650" y="6019800"/>
          <p14:tracePt t="36071" x="3168650" y="6013450"/>
          <p14:tracePt t="36095" x="3168650" y="6007100"/>
          <p14:tracePt t="36116" x="3168650" y="6000750"/>
          <p14:tracePt t="36131" x="3175000" y="5994400"/>
          <p14:tracePt t="36176" x="3175000" y="6000750"/>
          <p14:tracePt t="36200" x="3181350" y="5994400"/>
          <p14:tracePt t="36219" x="3187700" y="5988050"/>
          <p14:tracePt t="36235" x="3194050" y="5988050"/>
          <p14:tracePt t="36251" x="3200400" y="5981700"/>
          <p14:tracePt t="36268" x="3206750" y="5975350"/>
          <p14:tracePt t="36303" x="3213100" y="5975350"/>
          <p14:tracePt t="36335" x="3219450" y="5969000"/>
          <p14:tracePt t="36371" x="3225800" y="5969000"/>
          <p14:tracePt t="36396" x="3232150" y="5975350"/>
          <p14:tracePt t="36468" x="3232150" y="5981700"/>
          <p14:tracePt t="36492" x="3238500" y="5988050"/>
          <p14:tracePt t="36508" x="3244850" y="5994400"/>
          <p14:tracePt t="36519" x="3244850" y="6000750"/>
          <p14:tracePt t="36535" x="3251200" y="6007100"/>
          <p14:tracePt t="36552" x="3251200" y="6013450"/>
          <p14:tracePt t="36568" x="3251200" y="6019800"/>
          <p14:tracePt t="36595" x="3251200" y="6026150"/>
          <p14:tracePt t="36620" x="3251200" y="6032500"/>
          <p14:tracePt t="36648" x="3251200" y="6038850"/>
          <p14:tracePt t="36672" x="3244850" y="6038850"/>
          <p14:tracePt t="36807" x="3244850" y="6045200"/>
          <p14:tracePt t="36835" x="3244850" y="6051550"/>
          <p14:tracePt t="36876" x="3251200" y="6057900"/>
          <p14:tracePt t="36912" x="3251200" y="6064250"/>
          <p14:tracePt t="36935" x="3251200" y="6070600"/>
          <p14:tracePt t="36948" x="3251200" y="6076950"/>
          <p14:tracePt t="36963" x="3251200" y="6083300"/>
          <p14:tracePt t="36972" x="3257550" y="6089650"/>
          <p14:tracePt t="36983" x="3257550" y="6102350"/>
          <p14:tracePt t="36983" x="3270250" y="6121400"/>
          <p14:tracePt t="37002" x="3276600" y="6127750"/>
          <p14:tracePt t="37002" x="3276600" y="6140450"/>
          <p14:tracePt t="37018" x="3282950" y="6146800"/>
          <p14:tracePt t="37018" x="3289300" y="6159500"/>
          <p14:tracePt t="37035" x="3295650" y="6165850"/>
          <p14:tracePt t="37035" x="3295650" y="6172200"/>
          <p14:tracePt t="37052" x="3302000" y="6178550"/>
          <p14:tracePt t="37052" x="3308350" y="6184900"/>
          <p14:tracePt t="37069" x="3314700" y="6191250"/>
          <p14:tracePt t="37084" x="3321050" y="6184900"/>
          <p14:tracePt t="37144" x="3314700" y="6184900"/>
          <p14:tracePt t="37264" x="3321050" y="6178550"/>
          <p14:tracePt t="37296" x="3314700" y="6172200"/>
          <p14:tracePt t="37332" x="3308350" y="6172200"/>
          <p14:tracePt t="37420" x="3302000" y="6172200"/>
          <p14:tracePt t="37444" x="3295650" y="6172200"/>
          <p14:tracePt t="37467" x="3289300" y="6172200"/>
          <p14:tracePt t="37488" x="3282950" y="6165850"/>
          <p14:tracePt t="37512" x="3276600" y="6172200"/>
          <p14:tracePt t="37536" x="3270250" y="6172200"/>
          <p14:tracePt t="37556" x="3270250" y="6178550"/>
          <p14:tracePt t="37596" x="3270250" y="6184900"/>
          <p14:tracePt t="37640" x="3270250" y="6191250"/>
          <p14:tracePt t="37668" x="3263900" y="6191250"/>
          <p14:tracePt t="37717" x="3270250" y="6184900"/>
          <p14:tracePt t="37768" x="3270250" y="6178550"/>
          <p14:tracePt t="37780" x="3276600" y="6178550"/>
          <p14:tracePt t="37796" x="3276600" y="6172200"/>
          <p14:tracePt t="37812" x="3270250" y="6165850"/>
          <p14:tracePt t="37828" x="3270250" y="6159500"/>
          <p14:tracePt t="37840" x="3270250" y="6153150"/>
          <p14:tracePt t="37857" x="3263900" y="6146800"/>
          <p14:tracePt t="37873" x="3263900" y="6140450"/>
          <p14:tracePt t="37889" x="3263900" y="6134100"/>
          <p14:tracePt t="37903" x="3263900" y="6127750"/>
          <p14:tracePt t="37925" x="3257550" y="6121400"/>
          <p14:tracePt t="37937" x="3257550" y="6115050"/>
          <p14:tracePt t="37954" x="3257550" y="6108700"/>
          <p14:tracePt t="37971" x="3257550" y="6115050"/>
          <p14:tracePt t="38000" x="3257550" y="6121400"/>
          <p14:tracePt t="38009" x="3257550" y="6127750"/>
          <p14:tracePt t="38021" x="3257550" y="6134100"/>
          <p14:tracePt t="38044" x="3257550" y="6140450"/>
          <p14:tracePt t="38060" x="3257550" y="6146800"/>
          <p14:tracePt t="38073" x="3257550" y="6153150"/>
          <p14:tracePt t="38088" x="3257550" y="6159500"/>
          <p14:tracePt t="38104" x="3257550" y="6165850"/>
          <p14:tracePt t="38104" x="3263900" y="6172200"/>
          <p14:tracePt t="38123" x="3263900" y="6178550"/>
          <p14:tracePt t="38123" x="3263900" y="6184900"/>
          <p14:tracePt t="38141" x="3270250" y="6191250"/>
          <p14:tracePt t="38155" x="3276600" y="6197600"/>
          <p14:tracePt t="38171" x="3276600" y="6203950"/>
          <p14:tracePt t="38188" x="3282950" y="6210300"/>
          <p14:tracePt t="38204" x="3282950" y="6203950"/>
          <p14:tracePt t="38268" x="3282950" y="6197600"/>
          <p14:tracePt t="38292" x="3282950" y="6191250"/>
          <p14:tracePt t="38308" x="3282950" y="6184900"/>
          <p14:tracePt t="38313" x="3282950" y="6178550"/>
          <p14:tracePt t="38328" x="3282950" y="6165850"/>
          <p14:tracePt t="38338" x="3282950" y="6159500"/>
          <p14:tracePt t="38338" x="3282950" y="6153150"/>
          <p14:tracePt t="38357" x="3282950" y="6140450"/>
          <p14:tracePt t="38357" x="3276600" y="6115050"/>
          <p14:tracePt t="38375" x="3276600" y="6102350"/>
          <p14:tracePt t="38375" x="3276600" y="6089650"/>
          <p14:tracePt t="38390" x="3270250" y="6076950"/>
          <p14:tracePt t="38390" x="3270250" y="6057900"/>
          <p14:tracePt t="38407" x="3270250" y="6045200"/>
          <p14:tracePt t="38407" x="3263900" y="6026150"/>
          <p14:tracePt t="38424" x="3263900" y="6007100"/>
          <p14:tracePt t="38424" x="3257550" y="5969000"/>
          <p14:tracePt t="38441" x="3251200" y="5949950"/>
          <p14:tracePt t="38441" x="3251200" y="5930900"/>
          <p14:tracePt t="38457" x="3251200" y="5911850"/>
          <p14:tracePt t="38457" x="3251200" y="5892800"/>
          <p14:tracePt t="38474" x="3251200" y="5880100"/>
          <p14:tracePt t="38474" x="3251200" y="5867400"/>
          <p14:tracePt t="38474" x="3251200" y="5861050"/>
          <p14:tracePt t="38493" x="3251200" y="5854700"/>
          <p14:tracePt t="38509" x="3251200" y="5861050"/>
          <p14:tracePt t="38524" x="3257550" y="5867400"/>
          <p14:tracePt t="38524" x="3257550" y="5880100"/>
          <p14:tracePt t="38542" x="3257550" y="5892800"/>
          <p14:tracePt t="38542" x="3263900" y="5905500"/>
          <p14:tracePt t="38558" x="3263900" y="5918200"/>
          <p14:tracePt t="38558" x="3270250" y="5930900"/>
          <p14:tracePt t="38558" x="3270250" y="5949950"/>
          <p14:tracePt t="38577" x="3276600" y="5962650"/>
          <p14:tracePt t="38589" x="3282950" y="5975350"/>
          <p14:tracePt t="38589" x="3289300" y="6000750"/>
          <p14:tracePt t="38609" x="3289300" y="6013450"/>
          <p14:tracePt t="38609" x="3295650" y="6019800"/>
          <p14:tracePt t="38624" x="3295650" y="6026150"/>
          <p14:tracePt t="38624" x="3295650" y="6032500"/>
          <p14:tracePt t="38641" x="3295650" y="6038850"/>
          <p14:tracePt t="38656" x="3295650" y="6045200"/>
          <p14:tracePt t="38656" x="3295650" y="6057900"/>
          <p14:tracePt t="38675" x="3295650" y="6051550"/>
          <p14:tracePt t="38808" x="3289300" y="6045200"/>
          <p14:tracePt t="38840" x="3289300" y="6038850"/>
          <p14:tracePt t="38860" x="3282950" y="6032500"/>
          <p14:tracePt t="38877" x="3282950" y="6026150"/>
          <p14:tracePt t="38892" x="3276600" y="6019800"/>
          <p14:tracePt t="38912" x="3270250" y="6019800"/>
          <p14:tracePt t="38928" x="3263900" y="6026150"/>
          <p14:tracePt t="38944" x="3263900" y="6032500"/>
          <p14:tracePt t="38960" x="3257550" y="6038850"/>
          <p14:tracePt t="38980" x="3251200" y="6045200"/>
          <p14:tracePt t="39004" x="3251200" y="6051550"/>
          <p14:tracePt t="39032" x="3244850" y="6051550"/>
          <p14:tracePt t="39124" x="3238500" y="6045200"/>
          <p14:tracePt t="39140" x="3232150" y="6045200"/>
          <p14:tracePt t="39148" x="3225800" y="6032500"/>
          <p14:tracePt t="39158" x="3213100" y="6026150"/>
          <p14:tracePt t="39158" x="3194050" y="5994400"/>
          <p14:tracePt t="39178" x="3175000" y="5975350"/>
          <p14:tracePt t="39178" x="3155950" y="5949950"/>
          <p14:tracePt t="39193" x="3136900" y="5918200"/>
          <p14:tracePt t="39193" x="3111500" y="5880100"/>
          <p14:tracePt t="39210" x="3079750" y="5848350"/>
          <p14:tracePt t="39210" x="3048000" y="5803900"/>
          <p14:tracePt t="39210" x="3009900" y="5759450"/>
          <p14:tracePt t="39228" x="2965450" y="5715000"/>
          <p14:tracePt t="39241" x="2921000" y="5664200"/>
          <p14:tracePt t="39241" x="2870200" y="5613400"/>
          <p14:tracePt t="39261" x="2743200" y="5505450"/>
          <p14:tracePt t="39261" x="2679700" y="5448300"/>
          <p14:tracePt t="39277" x="2609850" y="5378450"/>
          <p14:tracePt t="39277" x="2533650" y="5314950"/>
          <p14:tracePt t="39293" x="2457450" y="5238750"/>
          <p14:tracePt t="39293" x="2381250" y="5162550"/>
          <p14:tracePt t="39293" x="2305050" y="5080000"/>
          <p14:tracePt t="39313" x="2235200" y="4997450"/>
          <p14:tracePt t="39325" x="2159000" y="4921250"/>
          <p14:tracePt t="39325" x="2019300" y="4775200"/>
          <p14:tracePt t="39344" x="1955800" y="4711700"/>
          <p14:tracePt t="39344" x="1898650" y="4660900"/>
          <p14:tracePt t="39362" x="1841500" y="4616450"/>
          <p14:tracePt t="39362" x="1790700" y="4584700"/>
          <p14:tracePt t="39377" x="1746250" y="4565650"/>
          <p14:tracePt t="39377" x="1663700" y="4540250"/>
          <p14:tracePt t="39394" x="1631950" y="4540250"/>
          <p14:tracePt t="39394" x="1593850" y="4540250"/>
          <p14:tracePt t="39411" x="1568450" y="4552950"/>
          <p14:tracePt t="39411" x="1543050" y="4565650"/>
          <p14:tracePt t="39427" x="1524000" y="4578350"/>
          <p14:tracePt t="39427" x="1504950" y="4591050"/>
          <p14:tracePt t="39444" x="1485900" y="4603750"/>
          <p14:tracePt t="39444" x="1466850" y="4635500"/>
          <p14:tracePt t="39461" x="1454150" y="4654550"/>
          <p14:tracePt t="39461" x="1447800" y="4667250"/>
          <p14:tracePt t="39478" x="1441450" y="4679950"/>
          <p14:tracePt t="39478" x="1435100" y="4699000"/>
          <p14:tracePt t="39494" x="1435100" y="4718050"/>
          <p14:tracePt t="39494" x="1435100" y="4737100"/>
          <p14:tracePt t="39511" x="1435100" y="4756150"/>
          <p14:tracePt t="39511" x="1428750" y="4794250"/>
          <p14:tracePt t="39529" x="1428750" y="4813300"/>
          <p14:tracePt t="39529" x="1428750" y="4826000"/>
          <p14:tracePt t="39545" x="1422400" y="4832350"/>
          <p14:tracePt t="39545" x="1409700" y="4838700"/>
          <p14:tracePt t="39561" x="1403350" y="4845050"/>
          <p14:tracePt t="39561" x="1384300" y="4845050"/>
          <p14:tracePt t="39578" x="1365250" y="4845050"/>
          <p14:tracePt t="39578" x="1339850" y="4851400"/>
          <p14:tracePt t="39578" x="1314450" y="4851400"/>
          <p14:tracePt t="39597" x="1289050" y="4851400"/>
          <p14:tracePt t="39609" x="1257300" y="4851400"/>
          <p14:tracePt t="39609" x="1187450" y="4864100"/>
          <p14:tracePt t="39629" x="1155700" y="4864100"/>
          <p14:tracePt t="39629" x="1123950" y="4864100"/>
          <p14:tracePt t="39645" x="1092200" y="4864100"/>
          <p14:tracePt t="39645" x="1054100" y="4864100"/>
          <p14:tracePt t="39662" x="1022350" y="4857750"/>
          <p14:tracePt t="39662" x="984250" y="4838700"/>
          <p14:tracePt t="39662" x="946150" y="4819650"/>
          <p14:tracePt t="39681" x="908050" y="4794250"/>
          <p14:tracePt t="39693" x="869950" y="4768850"/>
          <p14:tracePt t="39693" x="793750" y="4692650"/>
          <p14:tracePt t="39711" x="762000" y="4641850"/>
          <p14:tracePt t="39711" x="736600" y="4597400"/>
          <p14:tracePt t="39728" x="711200" y="4540250"/>
          <p14:tracePt t="39728" x="685800" y="4483100"/>
          <p14:tracePt t="39745" x="666750" y="4425950"/>
          <p14:tracePt t="39745" x="635000" y="4298950"/>
          <p14:tracePt t="39762" x="628650" y="4235450"/>
          <p14:tracePt t="39762" x="628650" y="4171950"/>
          <p14:tracePt t="39779" x="628650" y="4108450"/>
          <p14:tracePt t="39779" x="641350" y="4044950"/>
          <p14:tracePt t="39795" x="660400" y="3987800"/>
          <p14:tracePt t="39795" x="711200" y="3873500"/>
          <p14:tracePt t="39814" x="742950" y="3829050"/>
          <p14:tracePt t="39814" x="787400" y="3784600"/>
          <p14:tracePt t="39829" x="825500" y="3740150"/>
          <p14:tracePt t="39829" x="876300" y="3702050"/>
          <p14:tracePt t="39846" x="920750" y="3676650"/>
          <p14:tracePt t="39846" x="971550" y="3657600"/>
          <p14:tracePt t="39863" x="1022350" y="3651250"/>
          <p14:tracePt t="39863" x="1079500" y="3657600"/>
          <p14:tracePt t="39863" x="1130300" y="3676650"/>
          <p14:tracePt t="39881" x="1187450" y="3708400"/>
          <p14:tracePt t="39894" x="1238250" y="3759200"/>
          <p14:tracePt t="39894" x="1352550" y="3892550"/>
          <p14:tracePt t="39913" x="1409700" y="3981450"/>
          <p14:tracePt t="39913" x="1460500" y="4076700"/>
          <p14:tracePt t="39930" x="1511300" y="4171950"/>
          <p14:tracePt t="39930" x="1555750" y="4273550"/>
          <p14:tracePt t="39945" x="1587500" y="4375150"/>
          <p14:tracePt t="39945" x="1619250" y="4470400"/>
          <p14:tracePt t="39962" x="1638300" y="4559300"/>
          <p14:tracePt t="39962" x="1657350" y="4635500"/>
          <p14:tracePt t="39962" x="1663700" y="4711700"/>
          <p14:tracePt t="39982" x="1670050" y="4775200"/>
          <p14:tracePt t="39982" x="1670050" y="4832350"/>
          <p14:tracePt t="39996" x="1670050" y="4883150"/>
          <p14:tracePt t="39996" x="1670050" y="4921250"/>
          <p14:tracePt t="40012" x="1670050" y="4959350"/>
          <p14:tracePt t="40012" x="1670050" y="4991100"/>
          <p14:tracePt t="40029" x="1670050" y="5016500"/>
          <p14:tracePt t="40029" x="1676400" y="5041900"/>
          <p14:tracePt t="40046" x="1682750" y="5060950"/>
          <p14:tracePt t="40046" x="1701800" y="5092700"/>
          <p14:tracePt t="40063" x="1714500" y="5111750"/>
          <p14:tracePt t="40063" x="1739900" y="5124450"/>
          <p14:tracePt t="40079" x="1765300" y="5143500"/>
          <p14:tracePt t="40079" x="1790700" y="5162550"/>
          <p14:tracePt t="40096" x="1822450" y="5181600"/>
          <p14:tracePt t="40096" x="1892300" y="5226050"/>
          <p14:tracePt t="40114" x="1930400" y="5245100"/>
          <p14:tracePt t="40114" x="1968500" y="5264150"/>
          <p14:tracePt t="40129" x="2006600" y="5283200"/>
          <p14:tracePt t="40129" x="2044700" y="5302250"/>
          <p14:tracePt t="40146" x="2089150" y="5321300"/>
          <p14:tracePt t="40146" x="2127250" y="5346700"/>
          <p14:tracePt t="40163" x="2165350" y="5378450"/>
          <p14:tracePt t="40163" x="2241550" y="5441950"/>
          <p14:tracePt t="40182" x="2279650" y="5473700"/>
          <p14:tracePt t="40182" x="2317750" y="5511800"/>
          <p14:tracePt t="40197" x="2362200" y="5543550"/>
          <p14:tracePt t="40197" x="2400300" y="5575300"/>
          <p14:tracePt t="40213" x="2432050" y="5607050"/>
          <p14:tracePt t="40213" x="2470150" y="5632450"/>
          <p14:tracePt t="40230" x="2501900" y="5651500"/>
          <p14:tracePt t="40230" x="2527300" y="5670550"/>
          <p14:tracePt t="40230" x="2552700" y="5683250"/>
          <p14:tracePt t="40249" x="2578100" y="5695950"/>
          <p14:tracePt t="40262" x="2597150" y="5702300"/>
          <p14:tracePt t="40262" x="2616200" y="5715000"/>
          <p14:tracePt t="40281" x="2654300" y="5740400"/>
          <p14:tracePt t="40281" x="2667000" y="5759450"/>
          <p14:tracePt t="40297" x="2686050" y="5784850"/>
          <p14:tracePt t="40297" x="2705100" y="5810250"/>
          <p14:tracePt t="40314" x="2730500" y="5835650"/>
          <p14:tracePt t="40314" x="2749550" y="5867400"/>
          <p14:tracePt t="40330" x="2774950" y="5899150"/>
          <p14:tracePt t="40330" x="2800350" y="5930900"/>
          <p14:tracePt t="40330" x="2825750" y="5962650"/>
          <p14:tracePt t="40349" x="2844800" y="5988050"/>
          <p14:tracePt t="40349" x="2870200" y="6007100"/>
          <p14:tracePt t="40365" x="2889250" y="6026150"/>
          <p14:tracePt t="40365" x="2908300" y="6038850"/>
          <p14:tracePt t="40381" x="2927350" y="6051550"/>
          <p14:tracePt t="40381" x="2940050" y="6064250"/>
          <p14:tracePt t="40397" x="2952750" y="6076950"/>
          <p14:tracePt t="40397" x="2978150" y="6108700"/>
          <p14:tracePt t="40414" x="2990850" y="6121400"/>
          <p14:tracePt t="40414" x="2997200" y="6140450"/>
          <p14:tracePt t="40431" x="3003550" y="6153150"/>
          <p14:tracePt t="40431" x="3009900" y="6172200"/>
          <p14:tracePt t="40448" x="3016250" y="6184900"/>
          <p14:tracePt t="40448" x="3022600" y="6197600"/>
          <p14:tracePt t="40464" x="3022600" y="6210300"/>
          <p14:tracePt t="40464" x="3028950" y="6229350"/>
          <p14:tracePt t="40481" x="3028950" y="6242050"/>
          <p14:tracePt t="40481" x="3035300" y="6242050"/>
          <p14:tracePt t="40498" x="3035300" y="6248400"/>
          <p14:tracePt t="40498" x="3035300" y="6254750"/>
          <p14:tracePt t="40514" x="3035300" y="6261100"/>
          <p14:tracePt t="40529" x="3041650" y="6273800"/>
          <p14:tracePt t="40546" x="3048000" y="6280150"/>
          <p14:tracePt t="40546" x="3060700" y="6292850"/>
          <p14:tracePt t="40565" x="3067050" y="6292850"/>
          <p14:tracePt t="40565" x="3067050" y="6299200"/>
          <p14:tracePt t="40582" x="3073400" y="6305550"/>
          <p14:tracePt t="40582" x="3079750" y="6305550"/>
          <p14:tracePt t="40598" x="3086100" y="6311900"/>
          <p14:tracePt t="40613" x="3079750" y="6337300"/>
          <p14:tracePt t="40652" x="3067050" y="6362700"/>
          <p14:tracePt t="40676" x="3041650" y="6388100"/>
          <p14:tracePt t="40700" x="3009900" y="6413500"/>
          <p14:tracePt t="40712" x="2971800" y="6426200"/>
          <p14:tracePt t="40728" x="2946400" y="6438900"/>
          <p14:tracePt t="40736" x="2914650" y="6445250"/>
          <p14:tracePt t="40747" x="2882900" y="6445250"/>
          <p14:tracePt t="40747" x="2851150" y="6451600"/>
          <p14:tracePt t="40766" x="2813050" y="6451600"/>
          <p14:tracePt t="40766" x="2743200" y="6438900"/>
          <p14:tracePt t="40782" x="2705100" y="6426200"/>
          <p14:tracePt t="40782" x="2673350" y="6413500"/>
          <p14:tracePt t="40799" x="2635250" y="6388100"/>
          <p14:tracePt t="40799" x="2603500" y="6362700"/>
          <p14:tracePt t="40815" x="2578100" y="6337300"/>
          <p14:tracePt t="40815" x="2552700" y="6305550"/>
          <p14:tracePt t="40832" x="2527300" y="6267450"/>
          <p14:tracePt t="40832" x="2495550" y="6191250"/>
          <p14:tracePt t="40849" x="2489200" y="6146800"/>
          <p14:tracePt t="40849" x="2482850" y="6108700"/>
          <p14:tracePt t="40867" x="2489200" y="6070600"/>
          <p14:tracePt t="40867" x="2495550" y="6032500"/>
          <p14:tracePt t="40882" x="2501900" y="5994400"/>
          <p14:tracePt t="40882" x="2520950" y="5962650"/>
          <p14:tracePt t="40882" x="2540000" y="5930900"/>
          <p14:tracePt t="40901" x="2571750" y="5899150"/>
          <p14:tracePt t="40914" x="2609850" y="5873750"/>
          <p14:tracePt t="40914" x="2698750" y="5848350"/>
          <p14:tracePt t="40933" x="2755900" y="5842000"/>
          <p14:tracePt t="40933" x="2819400" y="5848350"/>
          <p14:tracePt t="40950" x="2876550" y="5854700"/>
          <p14:tracePt t="40950" x="2940050" y="5873750"/>
          <p14:tracePt t="40950" x="3003550" y="5892800"/>
          <p14:tracePt t="40969" x="3060700" y="5911850"/>
          <p14:tracePt t="40981" x="3117850" y="5930900"/>
          <p14:tracePt t="40981" x="3175000" y="5956300"/>
          <p14:tracePt t="40981" x="3219450" y="5981700"/>
          <p14:tracePt t="41002" x="3263900" y="6007100"/>
          <p14:tracePt t="41002" x="3302000" y="6032500"/>
          <p14:tracePt t="41017" x="3333750" y="6057900"/>
          <p14:tracePt t="41017" x="3359150" y="6083300"/>
          <p14:tracePt t="41033" x="3384550" y="6108700"/>
          <p14:tracePt t="41033" x="3403600" y="6134100"/>
          <p14:tracePt t="41050" x="3416300" y="6165850"/>
          <p14:tracePt t="41050" x="3422650" y="6184900"/>
          <p14:tracePt t="41050" x="3429000" y="6216650"/>
          <p14:tracePt t="41069" x="3429000" y="6242050"/>
          <p14:tracePt t="41069" x="3422650" y="6267450"/>
          <p14:tracePt t="41083" x="3416300" y="6286500"/>
          <p14:tracePt t="41083" x="3403600" y="6311900"/>
          <p14:tracePt t="41099" x="3397250" y="6330950"/>
          <p14:tracePt t="41115" x="3371850" y="6369050"/>
          <p14:tracePt t="41132" x="3346450" y="6407150"/>
          <p14:tracePt t="41132" x="3327400" y="6432550"/>
          <p14:tracePt t="41150" x="3302000" y="6457950"/>
          <p14:tracePt t="41165" x="3276600" y="6477000"/>
          <p14:tracePt t="41181" x="3244850" y="6489700"/>
          <p14:tracePt t="41198" x="3219450" y="6508750"/>
          <p14:tracePt t="41216" x="3187700" y="6515100"/>
          <p14:tracePt t="41232" x="3162300" y="6521450"/>
          <p14:tracePt t="41249" x="3136900" y="6521450"/>
          <p14:tracePt t="41266" x="3111500" y="6527800"/>
          <p14:tracePt t="41283" x="3086100" y="6527800"/>
          <p14:tracePt t="41299" x="3060700" y="6540500"/>
          <p14:tracePt t="41321" x="3035300" y="6559550"/>
          <p14:tracePt t="41381" x="3016250" y="6546850"/>
          <p14:tracePt t="41448" x="3003550" y="6521450"/>
          <p14:tracePt t="41501" x="3009900" y="6502400"/>
          <p14:tracePt t="41669" x="3016250" y="6477000"/>
          <p14:tracePt t="41705" x="3016250" y="6457950"/>
          <p14:tracePt t="41757" x="3022600" y="6432550"/>
          <p14:tracePt t="41789" x="3028950" y="6407150"/>
          <p14:tracePt t="41817" x="3048000" y="6388100"/>
          <p14:tracePt t="41849" x="3067050" y="6369050"/>
          <p14:tracePt t="41913" x="3073400" y="6388100"/>
          <p14:tracePt t="42028" x="3067050" y="6413500"/>
          <p14:tracePt t="42065" x="3041650" y="6438900"/>
          <p14:tracePt t="42093" x="3016250" y="6457950"/>
          <p14:tracePt t="42117" x="2990850" y="6470650"/>
          <p14:tracePt t="42141" x="2965450" y="6477000"/>
          <p14:tracePt t="42153" x="2940050" y="6477000"/>
          <p14:tracePt t="42169" x="2914650" y="6464300"/>
          <p14:tracePt t="42184" x="2889250" y="6445250"/>
          <p14:tracePt t="42201" x="2863850" y="6413500"/>
          <p14:tracePt t="42213" x="2851150" y="6388100"/>
          <p14:tracePt t="42222" x="2838450" y="6362700"/>
          <p14:tracePt t="42222" x="2832100" y="6337300"/>
          <p14:tracePt t="42238" x="2819400" y="6311900"/>
          <p14:tracePt t="42238" x="2813050" y="6286500"/>
          <p14:tracePt t="42254" x="2813050" y="6261100"/>
          <p14:tracePt t="42254" x="2806700" y="6242050"/>
          <p14:tracePt t="42270" x="2806700" y="6216650"/>
          <p14:tracePt t="42270" x="2806700" y="6191250"/>
          <p14:tracePt t="42270" x="2806700" y="6172200"/>
          <p14:tracePt t="42289" x="2813050" y="6146800"/>
          <p14:tracePt t="42302" x="2819400" y="6121400"/>
          <p14:tracePt t="42302" x="2832100" y="6096000"/>
          <p14:tracePt t="42322" x="2857500" y="6051550"/>
          <p14:tracePt t="42322" x="2876550" y="6026150"/>
          <p14:tracePt t="42337" x="2895600" y="6007100"/>
          <p14:tracePt t="42337" x="2914650" y="5988050"/>
          <p14:tracePt t="42354" x="2940050" y="5975350"/>
          <p14:tracePt t="42354" x="2965450" y="5962650"/>
          <p14:tracePt t="42354" x="2997200" y="5956300"/>
          <p14:tracePt t="42374" x="3022600" y="5943600"/>
          <p14:tracePt t="42386" x="3048000" y="5943600"/>
          <p14:tracePt t="42386" x="3105150" y="5937250"/>
          <p14:tracePt t="42404" x="3130550" y="5930900"/>
          <p14:tracePt t="42404" x="3155950" y="5930900"/>
          <p14:tracePt t="42421" x="3181350" y="5937250"/>
          <p14:tracePt t="42421" x="3206750" y="5937250"/>
          <p14:tracePt t="42438" x="3225800" y="5949950"/>
          <p14:tracePt t="42438" x="3251200" y="5956300"/>
          <p14:tracePt t="42455" x="3270250" y="5969000"/>
          <p14:tracePt t="42455" x="3308350" y="6000750"/>
          <p14:tracePt t="42471" x="3321050" y="6019800"/>
          <p14:tracePt t="42471" x="3340100" y="6038850"/>
          <p14:tracePt t="42488" x="3352800" y="6057900"/>
          <p14:tracePt t="42488" x="3359150" y="6083300"/>
          <p14:tracePt t="42505" x="3365500" y="6102350"/>
          <p14:tracePt t="42505" x="3378200" y="6146800"/>
          <p14:tracePt t="42522" x="3384550" y="6159500"/>
          <p14:tracePt t="42522" x="3384550" y="6178550"/>
          <p14:tracePt t="42538" x="3378200" y="6197600"/>
          <p14:tracePt t="42538" x="3378200" y="6210300"/>
          <p14:tracePt t="42554" x="3371850" y="6229350"/>
          <p14:tracePt t="42554" x="3365500" y="6242050"/>
          <p14:tracePt t="42573" x="3352800" y="6273800"/>
          <p14:tracePt t="42586" x="3333750" y="6311900"/>
          <p14:tracePt t="42604" x="3314700" y="6350000"/>
          <p14:tracePt t="42620" x="3295650" y="6388100"/>
          <p14:tracePt t="42637" x="3270250" y="6419850"/>
          <p14:tracePt t="42653" x="3238500" y="6457950"/>
          <p14:tracePt t="42670" x="3206750" y="6489700"/>
          <p14:tracePt t="42670" x="3168650" y="6515100"/>
          <p14:tracePt t="42690" x="3149600" y="6534150"/>
          <p14:tracePt t="42690" x="3124200" y="6546850"/>
          <p14:tracePt t="42706" x="3105150" y="6559550"/>
          <p14:tracePt t="42706" x="3079750" y="6565900"/>
          <p14:tracePt t="42722" x="3054350" y="6578600"/>
          <p14:tracePt t="42722" x="3028950" y="6584950"/>
          <p14:tracePt t="42739" x="3003550" y="6591300"/>
          <p14:tracePt t="42739" x="2959100" y="6597650"/>
          <p14:tracePt t="42755" x="2933700" y="6604000"/>
          <p14:tracePt t="42755" x="2914650" y="6604000"/>
          <p14:tracePt t="42772" x="2876550" y="6604000"/>
          <p14:tracePt t="42787" x="2844800" y="6597650"/>
          <p14:tracePt t="42804" x="2819400" y="6591300"/>
          <p14:tracePt t="42821" x="2794000" y="6578600"/>
          <p14:tracePt t="42837" x="2781300" y="6553200"/>
          <p14:tracePt t="42869" x="2768600" y="6527800"/>
          <p14:tracePt t="42905" x="2755900" y="6508750"/>
          <p14:tracePt t="42949" x="2743200" y="6483350"/>
          <p14:tracePt t="42981" x="2736850" y="6457950"/>
          <p14:tracePt t="43009" x="2724150" y="6426200"/>
          <p14:tracePt t="43024" x="2717800" y="6407150"/>
          <p14:tracePt t="43032" x="2717800" y="6388100"/>
          <p14:tracePt t="43042" x="2711450" y="6362700"/>
          <p14:tracePt t="43042" x="2698750" y="6330950"/>
          <p14:tracePt t="43057" x="2692400" y="6299200"/>
          <p14:tracePt t="43057" x="2679700" y="6261100"/>
          <p14:tracePt t="43073" x="2667000" y="6223000"/>
          <p14:tracePt t="43073" x="2647950" y="6178550"/>
          <p14:tracePt t="43090" x="2635250" y="6134100"/>
          <p14:tracePt t="43090" x="2616200" y="6083300"/>
          <p14:tracePt t="43107" x="2597150" y="6032500"/>
          <p14:tracePt t="43107" x="2546350" y="5911850"/>
          <p14:tracePt t="43123" x="2520950" y="5848350"/>
          <p14:tracePt t="43123" x="2489200" y="5778500"/>
          <p14:tracePt t="43140" x="2457450" y="5708650"/>
          <p14:tracePt t="43140" x="2425700" y="5638800"/>
          <p14:tracePt t="43157" x="2387600" y="5568950"/>
          <p14:tracePt t="43157" x="2317750" y="5441950"/>
          <p14:tracePt t="43174" x="2279650" y="5384800"/>
          <p14:tracePt t="43174" x="2247900" y="5334000"/>
          <p14:tracePt t="43190" x="2216150" y="5283200"/>
          <p14:tracePt t="43190" x="2178050" y="5238750"/>
          <p14:tracePt t="43207" x="2146300" y="5194300"/>
          <p14:tracePt t="43207" x="2114550" y="5162550"/>
          <p14:tracePt t="43224" x="2082800" y="5124450"/>
          <p14:tracePt t="43224" x="2044700" y="5092700"/>
          <p14:tracePt t="43224" x="2012950" y="5060950"/>
          <p14:tracePt t="43242" x="1981200" y="5035550"/>
          <p14:tracePt t="43242" x="1949450" y="5010150"/>
          <p14:tracePt t="43257" x="1924050" y="4991100"/>
          <p14:tracePt t="43257" x="1905000" y="4972050"/>
          <p14:tracePt t="43274" x="1885950" y="4953000"/>
          <p14:tracePt t="43274" x="1866900" y="4946650"/>
          <p14:tracePt t="43291" x="1854200" y="4940300"/>
          <p14:tracePt t="43291" x="1841500" y="4940300"/>
          <p14:tracePt t="43291" x="1835150" y="4940300"/>
          <p14:tracePt t="43309" x="1822450" y="4953000"/>
          <p14:tracePt t="43322" x="1822450" y="4972050"/>
          <p14:tracePt t="43322" x="1816100" y="4997450"/>
          <p14:tracePt t="43342" x="1822450" y="5067300"/>
          <p14:tracePt t="43342" x="1828800" y="5105400"/>
          <p14:tracePt t="43357" x="1835150" y="5149850"/>
          <p14:tracePt t="43357" x="1847850" y="5194300"/>
          <p14:tracePt t="43357" x="1854200" y="5232400"/>
          <p14:tracePt t="43378" x="1866900" y="5270500"/>
          <p14:tracePt t="43389" x="1879600" y="5308600"/>
          <p14:tracePt t="43389" x="1885950" y="5346700"/>
          <p14:tracePt t="43389" x="1892300" y="5384800"/>
          <p14:tracePt t="43410" x="1905000" y="5422900"/>
          <p14:tracePt t="43410" x="1911350" y="5454650"/>
          <p14:tracePt t="43424" x="1911350" y="5492750"/>
          <p14:tracePt t="43424" x="1917700" y="5530850"/>
          <p14:tracePt t="43441" x="1917700" y="5562600"/>
          <p14:tracePt t="43441" x="1924050" y="5600700"/>
          <p14:tracePt t="43458" x="1930400" y="5632450"/>
          <p14:tracePt t="43458" x="1936750" y="5689600"/>
          <p14:tracePt t="43474" x="1936750" y="5715000"/>
          <p14:tracePt t="43474" x="1943100" y="5740400"/>
          <p14:tracePt t="43491" x="1943100" y="5759450"/>
          <p14:tracePt t="43491" x="1943100" y="5778500"/>
          <p14:tracePt t="43508" x="1943100" y="5791200"/>
          <p14:tracePt t="43508" x="1943100" y="5803900"/>
          <p14:tracePt t="43525" x="1936750" y="5816600"/>
          <p14:tracePt t="43525" x="1930400" y="5829300"/>
          <p14:tracePt t="43542" x="1924050" y="5835650"/>
          <p14:tracePt t="43557" x="1917700" y="5842000"/>
          <p14:tracePt t="43573" x="1911350" y="5842000"/>
          <p14:tracePt t="43590" x="1905000" y="5835650"/>
          <p14:tracePt t="43607" x="1898650" y="5829300"/>
          <p14:tracePt t="43626" x="1892300" y="5829300"/>
          <p14:tracePt t="43642" x="1885950" y="5829300"/>
          <p14:tracePt t="43657" x="1879600" y="5822950"/>
          <p14:tracePt t="43657" x="1866900" y="5822950"/>
          <p14:tracePt t="43657" x="1860550" y="5822950"/>
          <p14:tracePt t="43678" x="1854200" y="5816600"/>
          <p14:tracePt t="43690" x="1847850" y="5816600"/>
          <p14:tracePt t="43690" x="1835150" y="5810250"/>
          <p14:tracePt t="43711" x="1822450" y="5810250"/>
          <p14:tracePt t="43711" x="1809750" y="5803900"/>
          <p14:tracePt t="43725" x="1803400" y="5803900"/>
          <p14:tracePt t="43725" x="1790700" y="5803900"/>
          <p14:tracePt t="43743" x="1778000" y="5803900"/>
          <p14:tracePt t="43743" x="1771650" y="5797550"/>
          <p14:tracePt t="43759" x="1758950" y="5803900"/>
          <p14:tracePt t="43759" x="1733550" y="5803900"/>
          <p14:tracePt t="43776" x="1727200" y="5803900"/>
          <p14:tracePt t="43776" x="1714500" y="5810250"/>
          <p14:tracePt t="43793" x="1708150" y="5810250"/>
          <p14:tracePt t="43793" x="1695450" y="5810250"/>
          <p14:tracePt t="43809" x="1689100" y="5816600"/>
          <p14:tracePt t="43809" x="1676400" y="5816600"/>
          <p14:tracePt t="43827" x="1670050" y="5816600"/>
          <p14:tracePt t="43827" x="1657350" y="5816600"/>
          <p14:tracePt t="43843" x="1651000" y="5816600"/>
          <p14:tracePt t="43843" x="1644650" y="5822950"/>
          <p14:tracePt t="43859" x="1638300" y="5822950"/>
          <p14:tracePt t="43874" x="1631950" y="5822950"/>
          <p14:tracePt t="43891" x="1625600" y="5822950"/>
          <p14:tracePt t="43908" x="1619250" y="5822950"/>
          <p14:tracePt t="43925" x="1612900" y="5829300"/>
          <p14:tracePt t="43941" x="1612900" y="5835650"/>
          <p14:tracePt t="43969" x="1606550" y="5842000"/>
          <p14:tracePt t="44021" x="1606550" y="5848350"/>
          <p14:tracePt t="44037" x="1606550" y="5854700"/>
          <p14:tracePt t="44069" x="1612900" y="5854700"/>
          <p14:tracePt t="44097" x="1619250" y="5861050"/>
          <p14:tracePt t="44113" x="1625600" y="5861050"/>
          <p14:tracePt t="44121" x="1631950" y="5861050"/>
          <p14:tracePt t="44130" x="1631950" y="5867400"/>
          <p14:tracePt t="44130" x="1644650" y="5867400"/>
          <p14:tracePt t="44144" x="1651000" y="5873750"/>
          <p14:tracePt t="44144" x="1657350" y="5873750"/>
          <p14:tracePt t="44160" x="1670050" y="5873750"/>
          <p14:tracePt t="44160" x="1676400" y="5880100"/>
          <p14:tracePt t="44177" x="1689100" y="5880100"/>
          <p14:tracePt t="44177" x="1720850" y="5880100"/>
          <p14:tracePt t="44194" x="1733550" y="5880100"/>
          <p14:tracePt t="44194" x="1752600" y="5880100"/>
          <p14:tracePt t="44211" x="1778000" y="5880100"/>
          <p14:tracePt t="44211" x="1797050" y="5880100"/>
          <p14:tracePt t="44227" x="1828800" y="5886450"/>
          <p14:tracePt t="44227" x="1854200" y="5886450"/>
          <p14:tracePt t="44245" x="1892300" y="5892800"/>
          <p14:tracePt t="44245" x="1924050" y="5892800"/>
          <p14:tracePt t="44245" x="1968500" y="5899150"/>
          <p14:tracePt t="44263" x="2012950" y="5905500"/>
          <p14:tracePt t="44263" x="2063750" y="5911850"/>
          <p14:tracePt t="44279" x="2114550" y="5911850"/>
          <p14:tracePt t="44279" x="2165350" y="5918200"/>
          <p14:tracePt t="44294" x="2222500" y="5918200"/>
          <p14:tracePt t="44294" x="2286000" y="5918200"/>
          <p14:tracePt t="44312" x="2343150" y="5918200"/>
          <p14:tracePt t="44312" x="2406650" y="5911850"/>
          <p14:tracePt t="44312" x="2476500" y="5905500"/>
          <p14:tracePt t="44330" x="2552700" y="5899150"/>
          <p14:tracePt t="44343" x="2622550" y="5892800"/>
          <p14:tracePt t="44343" x="2781300" y="5873750"/>
          <p14:tracePt t="44364" x="2863850" y="5873750"/>
          <p14:tracePt t="44364" x="2946400" y="5867400"/>
          <p14:tracePt t="44379" x="3035300" y="5867400"/>
          <p14:tracePt t="44379" x="3117850" y="5867400"/>
          <p14:tracePt t="44396" x="3200400" y="5873750"/>
          <p14:tracePt t="44396" x="3276600" y="5880100"/>
          <p14:tracePt t="44412" x="3359150" y="5892800"/>
          <p14:tracePt t="44412" x="3435350" y="5899150"/>
          <p14:tracePt t="44412" x="3505200" y="5899150"/>
          <p14:tracePt t="44431" x="3568700" y="5905500"/>
          <p14:tracePt t="44431" x="3632200" y="5905500"/>
          <p14:tracePt t="44446" x="3689350" y="5911850"/>
          <p14:tracePt t="44446" x="3740150" y="5911850"/>
          <p14:tracePt t="44461" x="3784600" y="5911850"/>
          <p14:tracePt t="44461" x="3829050" y="5911850"/>
          <p14:tracePt t="44479" x="3860800" y="5911850"/>
          <p14:tracePt t="44479" x="3924300" y="5918200"/>
          <p14:tracePt t="44496" x="3949700" y="5918200"/>
          <p14:tracePt t="44496" x="3968750" y="5918200"/>
          <p14:tracePt t="44512" x="3987800" y="5918200"/>
          <p14:tracePt t="44512" x="4006850" y="5918200"/>
          <p14:tracePt t="44530" x="4019550" y="5918200"/>
          <p14:tracePt t="44530" x="4032250" y="5918200"/>
          <p14:tracePt t="44547" x="4044950" y="5918200"/>
          <p14:tracePt t="44547" x="4057650" y="5924550"/>
          <p14:tracePt t="44563" x="4064000" y="5924550"/>
          <p14:tracePt t="44578" x="4070350" y="5930900"/>
          <p14:tracePt t="44595" x="4076700" y="5937250"/>
          <p14:tracePt t="44611" x="4076700" y="5943600"/>
          <p14:tracePt t="44628" x="4070350" y="5949950"/>
          <p14:tracePt t="44647" x="4070350" y="5956300"/>
          <p14:tracePt t="44663" x="4070350" y="5962650"/>
          <p14:tracePt t="44683" x="4064000" y="5969000"/>
          <p14:tracePt t="44714" x="4070350" y="5969000"/>
          <p14:tracePt t="44742" x="4076700" y="5969000"/>
          <p14:tracePt t="44759" x="4089400" y="5969000"/>
          <p14:tracePt t="44774" x="4095750" y="5975350"/>
          <p14:tracePt t="44790" x="4102100" y="5975350"/>
          <p14:tracePt t="44802" x="4108450" y="5975350"/>
          <p14:tracePt t="44819" x="4121150" y="5975350"/>
          <p14:tracePt t="44834" x="4127500" y="5975350"/>
          <p14:tracePt t="44854" x="4140200" y="5975350"/>
          <p14:tracePt t="44871" x="4146550" y="5975350"/>
          <p14:tracePt t="44887" x="4152900" y="5975350"/>
          <p14:tracePt t="44923" x="4146550" y="5981700"/>
          <p14:tracePt t="44999" x="4140200" y="5988050"/>
          <p14:tracePt t="45031" x="4133850" y="5988050"/>
          <p14:tracePt t="45035" x="4127500" y="5988050"/>
          <p14:tracePt t="45046" x="4121150" y="5988050"/>
          <p14:tracePt t="45046" x="4114800" y="5994400"/>
          <p14:tracePt t="45046" x="4108450" y="5994400"/>
          <p14:tracePt t="45068" x="4102100" y="5994400"/>
          <p14:tracePt t="45079" x="4089400" y="6000750"/>
          <p14:tracePt t="45079" x="4070350" y="6000750"/>
          <p14:tracePt t="45098" x="4057650" y="6007100"/>
          <p14:tracePt t="45098" x="4044950" y="6007100"/>
          <p14:tracePt t="45115" x="4025900" y="6013450"/>
          <p14:tracePt t="45115" x="4000500" y="6013450"/>
          <p14:tracePt t="45132" x="3975100" y="6019800"/>
          <p14:tracePt t="45132" x="3949700" y="6019800"/>
          <p14:tracePt t="45148" x="3911600" y="6019800"/>
          <p14:tracePt t="45148" x="3829050" y="6032500"/>
          <p14:tracePt t="45165" x="3784600" y="6032500"/>
          <p14:tracePt t="45165" x="3727450" y="6038850"/>
          <p14:tracePt t="45182" x="3676650" y="6038850"/>
          <p14:tracePt t="45182" x="3613150" y="6038850"/>
          <p14:tracePt t="45198" x="3556000" y="6038850"/>
          <p14:tracePt t="45198" x="3416300" y="6038850"/>
          <p14:tracePt t="45216" x="3346450" y="6032500"/>
          <p14:tracePt t="45216" x="3263900" y="6032500"/>
          <p14:tracePt t="45232" x="3181350" y="6026150"/>
          <p14:tracePt t="45232" x="3092450" y="6019800"/>
          <p14:tracePt t="45249" x="2997200" y="6007100"/>
          <p14:tracePt t="45249" x="2901950" y="6000750"/>
          <p14:tracePt t="45265" x="2800350" y="5988050"/>
          <p14:tracePt t="45265" x="2705100" y="5975350"/>
          <p14:tracePt t="45265" x="2609850" y="5962650"/>
          <p14:tracePt t="45284" x="2520950" y="5943600"/>
          <p14:tracePt t="45284" x="2438400" y="5937250"/>
          <p14:tracePt t="45300" x="2355850" y="5924550"/>
          <p14:tracePt t="45300" x="2286000" y="5918200"/>
          <p14:tracePt t="45315" x="2216150" y="5899150"/>
          <p14:tracePt t="45315" x="2152650" y="5886450"/>
          <p14:tracePt t="45332" x="2089150" y="5873750"/>
          <p14:tracePt t="45332" x="2032000" y="5861050"/>
          <p14:tracePt t="45332" x="1974850" y="5842000"/>
          <p14:tracePt t="45351" x="1924050" y="5829300"/>
          <p14:tracePt t="45351" x="1873250" y="5816600"/>
          <p14:tracePt t="45368" x="1828800" y="5803900"/>
          <p14:tracePt t="45380" x="1784350" y="5803900"/>
          <p14:tracePt t="45380" x="1714500" y="5791200"/>
          <p14:tracePt t="45399" x="1682750" y="5791200"/>
          <p14:tracePt t="45399" x="1657350" y="5791200"/>
          <p14:tracePt t="45416" x="1631950" y="5797550"/>
          <p14:tracePt t="45416" x="1606550" y="5797550"/>
          <p14:tracePt t="45416" x="1581150" y="5797550"/>
          <p14:tracePt t="45435" x="1555750" y="5803900"/>
          <p14:tracePt t="45447" x="1536700" y="5810250"/>
          <p14:tracePt t="45447" x="1498600" y="5829300"/>
          <p14:tracePt t="45466" x="1479550" y="5848350"/>
          <p14:tracePt t="45466" x="1460500" y="5861050"/>
          <p14:tracePt t="45483" x="1441450" y="5880100"/>
          <p14:tracePt t="45483" x="1428750" y="5899150"/>
          <p14:tracePt t="45499" x="1416050" y="5911850"/>
          <p14:tracePt t="45499" x="1397000" y="5943600"/>
          <p14:tracePt t="45516" x="1390650" y="5949950"/>
          <p14:tracePt t="45516" x="1384300" y="5962650"/>
          <p14:tracePt t="45533" x="1377950" y="5969000"/>
          <p14:tracePt t="45533" x="1371600" y="5975350"/>
          <p14:tracePt t="45549" x="1371600" y="5981700"/>
          <p14:tracePt t="45565" x="1365250" y="5981700"/>
          <p14:tracePt t="45582" x="1371600" y="5981700"/>
          <p14:tracePt t="45623" x="1365250" y="5981700"/>
          <p14:tracePt t="45659" x="1358900" y="5988050"/>
          <p14:tracePt t="45675" x="1358900" y="5994400"/>
          <p14:tracePt t="45691" x="1352550" y="5994400"/>
          <p14:tracePt t="45703" x="1346200" y="6000750"/>
          <p14:tracePt t="45727" x="1346200" y="6007100"/>
          <p14:tracePt t="45751" x="1339850" y="6007100"/>
          <p14:tracePt t="45778" x="1339850" y="6013450"/>
          <p14:tracePt t="45803" x="1333500" y="6019800"/>
          <p14:tracePt t="45823" x="1327150" y="6026150"/>
          <p14:tracePt t="45847" x="1327150" y="6032500"/>
          <p14:tracePt t="45923" x="1320800" y="6032500"/>
          <p14:tracePt t="45967" x="1320800" y="6026150"/>
          <p14:tracePt t="45995" x="1314450" y="6026150"/>
          <p14:tracePt t="46020" x="1308100" y="6019800"/>
          <p14:tracePt t="46042" x="1308100" y="6013450"/>
          <p14:tracePt t="46079" x="1301750" y="6013450"/>
          <p14:tracePt t="46095" x="1301750" y="6007100"/>
          <p14:tracePt t="46111" x="1308100" y="6000750"/>
          <p14:tracePt t="46131" x="1301750" y="6000750"/>
          <p14:tracePt t="46199" x="1301750" y="5994400"/>
          <p14:tracePt t="46282" x="1295400" y="5994400"/>
          <p14:tracePt t="46311" x="1289050" y="6000750"/>
          <p14:tracePt t="46335" x="1282700" y="6000750"/>
          <p14:tracePt t="46455" x="1276350" y="6000750"/>
          <p14:tracePt t="46475" x="1270000" y="6000750"/>
          <p14:tracePt t="46591" x="1263650" y="6000750"/>
          <p14:tracePt t="46775" x="1257300" y="6007100"/>
          <p14:tracePt t="46807" x="1250950" y="6007100"/>
          <p14:tracePt t="46831" x="1250950" y="6013450"/>
          <p14:tracePt t="46843" x="1250950" y="6019800"/>
          <p14:tracePt t="46859" x="1244600" y="6026150"/>
          <p14:tracePt t="46891" x="1244600" y="6032500"/>
          <p14:tracePt t="47022" x="1238250" y="6032500"/>
          <p14:tracePt t="47191" x="1231900" y="6038850"/>
          <p14:tracePt t="47331" x="1225550" y="6032500"/>
          <p14:tracePt t="47459" x="1225550" y="6026150"/>
          <p14:tracePt t="47503" x="1219200" y="6026150"/>
          <p14:tracePt t="47543" x="1212850" y="6032500"/>
          <p14:tracePt t="47579" x="1206500" y="6038850"/>
          <p14:tracePt t="47623" x="1212850" y="6038850"/>
          <p14:tracePt t="47664" x="1212850" y="6032500"/>
          <p14:tracePt t="47723" x="1212850" y="6038850"/>
          <p14:tracePt t="47775" x="1212850" y="6045200"/>
          <p14:tracePt t="47923" x="1206500" y="6045200"/>
          <p14:tracePt t="47947" x="1206500" y="6051550"/>
          <p14:tracePt t="47991" x="1212850" y="6051550"/>
          <p14:tracePt t="48022" x="1212850" y="6057900"/>
          <p14:tracePt t="48050" x="1219200" y="6064250"/>
          <p14:tracePt t="48102" x="1225550" y="6064250"/>
          <p14:tracePt t="48118" x="1231900" y="6064250"/>
          <p14:tracePt t="48135" x="1238250" y="6064250"/>
          <p14:tracePt t="48150" x="1244600" y="6064250"/>
          <p14:tracePt t="48163" x="1250950" y="6064250"/>
          <p14:tracePt t="48180" x="1263650" y="6070600"/>
          <p14:tracePt t="48196" x="1270000" y="6070600"/>
          <p14:tracePt t="48211" x="1270000" y="6076950"/>
          <p14:tracePt t="48230" x="1270000" y="6083300"/>
          <p14:tracePt t="48262" x="1282700" y="6083300"/>
          <p14:tracePt t="48290" x="1289050" y="6076950"/>
          <p14:tracePt t="48306" x="1295400" y="6076950"/>
          <p14:tracePt t="48315" x="1295400" y="6070600"/>
          <p14:tracePt t="48323" x="1301750" y="6064250"/>
          <p14:tracePt t="48323" x="1308100" y="6064250"/>
          <p14:tracePt t="48323" x="1308100" y="6057900"/>
          <p14:tracePt t="48344" x="1314450" y="6051550"/>
          <p14:tracePt t="48344" x="1314450" y="6038850"/>
          <p14:tracePt t="48358" x="1320800" y="6032500"/>
          <p14:tracePt t="48358" x="1320800" y="6019800"/>
          <p14:tracePt t="48377" x="1327150" y="6007100"/>
          <p14:tracePt t="48377" x="1327150" y="5988050"/>
          <p14:tracePt t="48392" x="1327150" y="5969000"/>
          <p14:tracePt t="48392" x="1327150" y="5943600"/>
          <p14:tracePt t="48392" x="1327150" y="5918200"/>
          <p14:tracePt t="48410" x="1320800" y="5886450"/>
          <p14:tracePt t="48423" x="1320800" y="5848350"/>
          <p14:tracePt t="48423" x="1314450" y="5816600"/>
          <p14:tracePt t="48443" x="1308100" y="5734050"/>
          <p14:tracePt t="48443" x="1308100" y="5683250"/>
          <p14:tracePt t="48459" x="1301750" y="5632450"/>
          <p14:tracePt t="48459" x="1301750" y="5581650"/>
          <p14:tracePt t="48477" x="1301750" y="5511800"/>
          <p14:tracePt t="48477" x="1295400" y="5435600"/>
          <p14:tracePt t="48492" x="1295400" y="5353050"/>
          <p14:tracePt t="48492" x="1289050" y="5251450"/>
          <p14:tracePt t="48492" x="1282700" y="5137150"/>
          <p14:tracePt t="48511" x="1276350" y="5003800"/>
          <p14:tracePt t="48511" x="1263650" y="4870450"/>
          <p14:tracePt t="48526" x="1257300" y="4718050"/>
          <p14:tracePt t="48526" x="1244600" y="4565650"/>
          <p14:tracePt t="48544" x="1244600" y="4406900"/>
          <p14:tracePt t="48544" x="1238250" y="4254500"/>
          <p14:tracePt t="48559" x="1238250" y="4095750"/>
          <p14:tracePt t="48559" x="1250950" y="3803650"/>
          <p14:tracePt t="48575" x="1257300" y="3663950"/>
          <p14:tracePt t="48575" x="1263650" y="3536950"/>
          <p14:tracePt t="48593" x="1270000" y="3416300"/>
          <p14:tracePt t="48593" x="1282700" y="3302000"/>
          <p14:tracePt t="48610" x="1282700" y="3206750"/>
          <p14:tracePt t="48610" x="1289050" y="3117850"/>
          <p14:tracePt t="48627" x="1289050" y="3048000"/>
          <p14:tracePt t="48627" x="1295400" y="2940050"/>
          <p14:tracePt t="48644" x="1301750" y="2908300"/>
          <p14:tracePt t="48644" x="1301750" y="2882900"/>
          <p14:tracePt t="48661" x="1308100" y="2870200"/>
          <p14:tracePt t="48661" x="1308100" y="2863850"/>
          <p14:tracePt t="48678" x="1314450" y="2863850"/>
          <p14:tracePt t="48696" x="1308100" y="2870200"/>
          <p14:tracePt t="48709" x="1308100" y="2882900"/>
          <p14:tracePt t="48709" x="1301750" y="2895600"/>
          <p14:tracePt t="48728" x="1301750" y="2908300"/>
          <p14:tracePt t="48728" x="1301750" y="2921000"/>
          <p14:tracePt t="48745" x="1301750" y="2940050"/>
          <p14:tracePt t="48745" x="1301750" y="2959100"/>
          <p14:tracePt t="48761" x="1301750" y="2971800"/>
          <p14:tracePt t="48761" x="1308100" y="2990850"/>
          <p14:tracePt t="48777" x="1308100" y="3003550"/>
          <p14:tracePt t="48777" x="1308100" y="3016250"/>
          <p14:tracePt t="48777" x="1314450" y="3028950"/>
          <p14:tracePt t="48796" x="1320800" y="3048000"/>
          <p14:tracePt t="48809" x="1320800" y="3067050"/>
          <p14:tracePt t="48809" x="1333500" y="3111500"/>
          <p14:tracePt t="48828" x="1339850" y="3130550"/>
          <p14:tracePt t="48828" x="1339850" y="3162300"/>
          <p14:tracePt t="48845" x="1346200" y="3194050"/>
          <p14:tracePt t="48845" x="1352550" y="3225800"/>
          <p14:tracePt t="48861" x="1358900" y="3263900"/>
          <p14:tracePt t="48861" x="1371600" y="3346450"/>
          <p14:tracePt t="48878" x="1371600" y="3390900"/>
          <p14:tracePt t="48878" x="1377950" y="3441700"/>
          <p14:tracePt t="48894" x="1384300" y="3486150"/>
          <p14:tracePt t="48894" x="1390650" y="3536950"/>
          <p14:tracePt t="48911" x="1390650" y="3587750"/>
          <p14:tracePt t="48911" x="1397000" y="3632200"/>
          <p14:tracePt t="48928" x="1409700" y="3676650"/>
          <p14:tracePt t="48928" x="1422400" y="3765550"/>
          <p14:tracePt t="48945" x="1428750" y="3803650"/>
          <p14:tracePt t="48945" x="1441450" y="3841750"/>
          <p14:tracePt t="48961" x="1454150" y="3879850"/>
          <p14:tracePt t="48961" x="1466850" y="3917950"/>
          <p14:tracePt t="48978" x="1485900" y="3949700"/>
          <p14:tracePt t="48978" x="1498600" y="3987800"/>
          <p14:tracePt t="48978" x="1517650" y="4025900"/>
          <p14:tracePt t="48997" x="1536700" y="4064000"/>
          <p14:tracePt t="48997" x="1555750" y="4095750"/>
          <p14:tracePt t="49012" x="1574800" y="4127500"/>
          <p14:tracePt t="49012" x="1593850" y="4159250"/>
          <p14:tracePt t="49028" x="1612900" y="4197350"/>
          <p14:tracePt t="49028" x="1631950" y="4229100"/>
          <p14:tracePt t="49045" x="1651000" y="4260850"/>
          <p14:tracePt t="49045" x="1663700" y="4292600"/>
          <p14:tracePt t="49045" x="1682750" y="4324350"/>
          <p14:tracePt t="49064" x="1695450" y="4362450"/>
          <p14:tracePt t="49077" x="1708150" y="4394200"/>
          <p14:tracePt t="49077" x="1720850" y="4425950"/>
          <p14:tracePt t="49096" x="1739900" y="4483100"/>
          <p14:tracePt t="49096" x="1746250" y="4514850"/>
          <p14:tracePt t="49112" x="1752600" y="4540250"/>
          <p14:tracePt t="49112" x="1765300" y="4572000"/>
          <p14:tracePt t="49129" x="1771650" y="4597400"/>
          <p14:tracePt t="49129" x="1778000" y="4629150"/>
          <p14:tracePt t="49129" x="1790700" y="4660900"/>
          <p14:tracePt t="49148" x="1797050" y="4692650"/>
          <p14:tracePt t="49160" x="1809750" y="4718050"/>
          <p14:tracePt t="49160" x="1822450" y="4775200"/>
          <p14:tracePt t="49179" x="1835150" y="4794250"/>
          <p14:tracePt t="49179" x="1841500" y="4826000"/>
          <p14:tracePt t="49196" x="1854200" y="4851400"/>
          <p14:tracePt t="49196" x="1860550" y="4876800"/>
          <p14:tracePt t="49212" x="1873250" y="4902200"/>
          <p14:tracePt t="49212" x="1879600" y="4927600"/>
          <p14:tracePt t="49229" x="1892300" y="4953000"/>
          <p14:tracePt t="49229" x="1911350" y="5010150"/>
          <p14:tracePt t="49246" x="1917700" y="5035550"/>
          <p14:tracePt t="49246" x="1924050" y="5060950"/>
          <p14:tracePt t="49263" x="1936750" y="5080000"/>
          <p14:tracePt t="49263" x="1943100" y="5105400"/>
          <p14:tracePt t="49279" x="1949450" y="5124450"/>
          <p14:tracePt t="49279" x="1968500" y="5162550"/>
          <p14:tracePt t="49296" x="1968500" y="5175250"/>
          <p14:tracePt t="49296" x="1981200" y="5187950"/>
          <p14:tracePt t="49313" x="1987550" y="5194300"/>
          <p14:tracePt t="49313" x="1987550" y="5207000"/>
          <p14:tracePt t="49329" x="1993900" y="5213350"/>
          <p14:tracePt t="49329" x="1993900" y="5219700"/>
          <p14:tracePt t="49346" x="2000250" y="5226050"/>
          <p14:tracePt t="49361" x="2000250" y="5232400"/>
          <p14:tracePt t="49361" x="1993900" y="5238750"/>
          <p14:tracePt t="49381" x="1987550" y="5245100"/>
          <p14:tracePt t="49403" x="1987550" y="5251450"/>
          <p14:tracePt t="49416" x="1981200" y="5251450"/>
          <p14:tracePt t="49432" x="1974850" y="5257800"/>
          <p14:tracePt t="49448" x="1968500" y="5264150"/>
          <p14:tracePt t="49461" x="1962150" y="5276850"/>
          <p14:tracePt t="49461" x="1955800" y="5289550"/>
          <p14:tracePt t="49480" x="1949450" y="5295900"/>
          <p14:tracePt t="49480" x="1949450" y="5308600"/>
          <p14:tracePt t="49496" x="1943100" y="5314950"/>
          <p14:tracePt t="49496" x="1936750" y="5321300"/>
          <p14:tracePt t="49513" x="1936750" y="5334000"/>
          <p14:tracePt t="49513" x="1930400" y="5340350"/>
          <p14:tracePt t="49513" x="1924050" y="5346700"/>
          <p14:tracePt t="49532" x="1917700" y="5353050"/>
          <p14:tracePt t="49532" x="1917700" y="5359400"/>
          <p14:tracePt t="49547" x="1911350" y="5359400"/>
          <p14:tracePt t="49547" x="1905000" y="5365750"/>
          <p14:tracePt t="49563" x="1898650" y="5372100"/>
          <p14:tracePt t="49579" x="1892300" y="5378450"/>
          <p14:tracePt t="49579" x="1885950" y="5378450"/>
          <p14:tracePt t="49597" x="1885950" y="5384800"/>
          <p14:tracePt t="49597" x="1879600" y="5391150"/>
          <p14:tracePt t="49613" x="1879600" y="5397500"/>
          <p14:tracePt t="49613" x="1879600" y="5410200"/>
          <p14:tracePt t="49630" x="1873250" y="5416550"/>
          <p14:tracePt t="49630" x="1873250" y="5422900"/>
          <p14:tracePt t="49647" x="1866900" y="5429250"/>
          <p14:tracePt t="49647" x="1860550" y="5454650"/>
          <p14:tracePt t="49664" x="1854200" y="5461000"/>
          <p14:tracePt t="49664" x="1847850" y="5473700"/>
          <p14:tracePt t="49681" x="1835150" y="5480050"/>
          <p14:tracePt t="49681" x="1828800" y="5499100"/>
          <p14:tracePt t="49697" x="1822450" y="5505450"/>
          <p14:tracePt t="49697" x="1816100" y="5524500"/>
          <p14:tracePt t="49697" x="1809750" y="5537200"/>
          <p14:tracePt t="49716" x="1797050" y="5549900"/>
          <p14:tracePt t="49729" x="1790700" y="5562600"/>
          <p14:tracePt t="49729" x="1771650" y="5594350"/>
          <p14:tracePt t="49748" x="1765300" y="5607050"/>
          <p14:tracePt t="49748" x="1758950" y="5619750"/>
          <p14:tracePt t="49765" x="1752600" y="5632450"/>
          <p14:tracePt t="49765" x="1746250" y="5645150"/>
          <p14:tracePt t="49781" x="1739900" y="5657850"/>
          <p14:tracePt t="49781" x="1733550" y="5676900"/>
          <p14:tracePt t="49781" x="1727200" y="5689600"/>
          <p14:tracePt t="49800" x="1720850" y="5702300"/>
          <p14:tracePt t="49813" x="1714500" y="5715000"/>
          <p14:tracePt t="49813" x="1701800" y="5740400"/>
          <p14:tracePt t="49833" x="1695450" y="5746750"/>
          <p14:tracePt t="49833" x="1689100" y="5759450"/>
          <p14:tracePt t="49847" x="1682750" y="5765800"/>
          <p14:tracePt t="49847" x="1682750" y="5772150"/>
          <p14:tracePt t="49864" x="1676400" y="5778500"/>
          <p14:tracePt t="49879" x="1682750" y="5778500"/>
          <p14:tracePt t="49911" x="1689100" y="5772150"/>
          <p14:tracePt t="49920" x="1695450" y="5772150"/>
          <p14:tracePt t="49929" x="1701800" y="5765800"/>
          <p14:tracePt t="49929" x="1708150" y="5759450"/>
          <p14:tracePt t="49948" x="1714500" y="5746750"/>
          <p14:tracePt t="49948" x="1739900" y="5721350"/>
          <p14:tracePt t="49965" x="1758950" y="5708650"/>
          <p14:tracePt t="49965" x="1771650" y="5695950"/>
          <p14:tracePt t="49982" x="1790700" y="5676900"/>
          <p14:tracePt t="49982" x="1816100" y="5657850"/>
          <p14:tracePt t="49998" x="1841500" y="5632450"/>
          <p14:tracePt t="49998" x="1898650" y="5581650"/>
          <p14:tracePt t="50016" x="1930400" y="5543550"/>
          <p14:tracePt t="50016" x="1974850" y="5505450"/>
          <p14:tracePt t="50032" x="2019300" y="5467350"/>
          <p14:tracePt t="50032" x="2070100" y="5416550"/>
          <p14:tracePt t="50049" x="2133600" y="5365750"/>
          <p14:tracePt t="50049" x="2197100" y="5308600"/>
          <p14:tracePt t="50065" x="2266950" y="5251450"/>
          <p14:tracePt t="50065" x="2336800" y="5181600"/>
          <p14:tracePt t="50065" x="2413000" y="5111750"/>
          <p14:tracePt t="50085" x="2495550" y="5035550"/>
          <p14:tracePt t="50097" x="2571750" y="4953000"/>
          <p14:tracePt t="50097" x="2736850" y="4775200"/>
          <p14:tracePt t="50116" x="2819400" y="4673600"/>
          <p14:tracePt t="50116" x="2908300" y="4572000"/>
          <p14:tracePt t="50132" x="2990850" y="4464050"/>
          <p14:tracePt t="50132" x="3079750" y="4356100"/>
          <p14:tracePt t="50149" x="3162300" y="4248150"/>
          <p14:tracePt t="50149" x="3244850" y="4146550"/>
          <p14:tracePt t="50165" x="3327400" y="4057650"/>
          <p14:tracePt t="50165" x="3403600" y="3975100"/>
          <p14:tracePt t="50165" x="3479800" y="3898900"/>
          <p14:tracePt t="50185" x="3549650" y="3835400"/>
          <p14:tracePt t="50185" x="3613150" y="3784600"/>
          <p14:tracePt t="50199" x="3670300" y="3733800"/>
          <p14:tracePt t="50199" x="3721100" y="3689350"/>
          <p14:tracePt t="50216" x="3765550" y="3657600"/>
          <p14:tracePt t="50216" x="3810000" y="3625850"/>
          <p14:tracePt t="50232" x="3841750" y="3600450"/>
          <p14:tracePt t="50232" x="3867150" y="3581400"/>
          <p14:tracePt t="50249" x="3886200" y="3562350"/>
          <p14:tracePt t="50249" x="3905250" y="3549650"/>
          <p14:tracePt t="50266" x="3905250" y="3556000"/>
          <p14:tracePt t="50288" x="3898900" y="3562350"/>
          <p14:tracePt t="50297" x="3892550" y="3568700"/>
          <p14:tracePt t="50297" x="3873500" y="3581400"/>
          <p14:tracePt t="50317" x="3867150" y="3594100"/>
          <p14:tracePt t="50317" x="3860800" y="3600450"/>
          <p14:tracePt t="50333" x="3854450" y="3606800"/>
          <p14:tracePt t="50333" x="3848100" y="3613150"/>
          <p14:tracePt t="50349" x="3841750" y="3619500"/>
          <p14:tracePt t="50349" x="3835400" y="3619500"/>
          <p14:tracePt t="50368" x="3829050" y="3625850"/>
          <p14:tracePt t="50381" x="3822700" y="3632200"/>
          <p14:tracePt t="50399" x="3816350" y="3632200"/>
          <p14:tracePt t="50416" x="3810000" y="3638550"/>
          <p14:tracePt t="50436" x="3803650" y="3644900"/>
          <p14:tracePt t="50452" x="3797300" y="3651250"/>
          <p14:tracePt t="50469" x="3790950" y="3651250"/>
          <p14:tracePt t="50485" x="3784600" y="3651250"/>
          <p14:tracePt t="50498" x="3778250" y="3651250"/>
          <p14:tracePt t="50520" x="3771900" y="3644900"/>
          <p14:tracePt t="50544" x="3765550" y="3638550"/>
          <p14:tracePt t="50587" x="3759200" y="3638550"/>
          <p14:tracePt t="50604" x="3759200" y="3632200"/>
          <p14:tracePt t="50616" x="3759200" y="3625850"/>
          <p14:tracePt t="50624" x="3765550" y="3613150"/>
          <p14:tracePt t="50640" x="3771900" y="3613150"/>
          <p14:tracePt t="50649" x="3771900" y="3606800"/>
          <p14:tracePt t="50666" x="3784600" y="3594100"/>
          <p14:tracePt t="50683" x="3797300" y="3587750"/>
          <p14:tracePt t="50683" x="3803650" y="3581400"/>
          <p14:tracePt t="50701" x="3810000" y="3581400"/>
          <p14:tracePt t="50716" x="3816350" y="3568700"/>
          <p14:tracePt t="50732" x="3822700" y="3562350"/>
          <p14:tracePt t="50749" x="3829050" y="3556000"/>
          <p14:tracePt t="50749" x="3829050" y="3549650"/>
          <p14:tracePt t="50770" x="3835400" y="3549650"/>
          <p14:tracePt t="50783" x="3841750" y="3543300"/>
          <p14:tracePt t="50800" x="3848100" y="3536950"/>
          <p14:tracePt t="50816" x="3854450" y="3530600"/>
          <p14:tracePt t="50833" x="3860800" y="3524250"/>
          <p14:tracePt t="50850" x="3867150" y="3511550"/>
          <p14:tracePt t="50850" x="3879850" y="3498850"/>
          <p14:tracePt t="50869" x="3886200" y="3486150"/>
          <p14:tracePt t="50869" x="3892550" y="3479800"/>
          <p14:tracePt t="50885" x="3898900" y="3467100"/>
          <p14:tracePt t="50885" x="3905250" y="3460750"/>
          <p14:tracePt t="50902" x="3905250" y="3454400"/>
          <p14:tracePt t="50902" x="3917950" y="3435350"/>
          <p14:tracePt t="50919" x="3924300" y="3429000"/>
          <p14:tracePt t="50919" x="3930650" y="3422650"/>
          <p14:tracePt t="50935" x="3937000" y="3416300"/>
          <p14:tracePt t="50935" x="3943350" y="3409950"/>
          <p14:tracePt t="50952" x="3943350" y="3403600"/>
          <p14:tracePt t="50952" x="3949700" y="3397250"/>
          <p14:tracePt t="50969" x="3956050" y="3390900"/>
          <p14:tracePt t="50969" x="3962400" y="3384550"/>
          <p14:tracePt t="50985" x="3962400" y="3378200"/>
          <p14:tracePt t="50985" x="3962400" y="3371850"/>
          <p14:tracePt t="51002" x="3968750" y="3365500"/>
          <p14:tracePt t="51017" x="3962400" y="3359150"/>
          <p14:tracePt t="51033" x="3956050" y="3359150"/>
          <p14:tracePt t="51053" x="3949700" y="3352800"/>
          <p14:tracePt t="51069" x="3943350" y="3359150"/>
          <p14:tracePt t="51084" x="3930650" y="3359150"/>
          <p14:tracePt t="51100" x="3924300" y="3365500"/>
          <p14:tracePt t="51117" x="3917950" y="3371850"/>
          <p14:tracePt t="51134" x="3911600" y="3371850"/>
          <p14:tracePt t="51151" x="3905250" y="3384550"/>
          <p14:tracePt t="51167" x="3898900" y="3384550"/>
          <p14:tracePt t="51188" x="3892550" y="3384550"/>
          <p14:tracePt t="51240" x="3886200" y="3390900"/>
          <p14:tracePt t="51264" x="3879850" y="3397250"/>
          <p14:tracePt t="51284" x="3879850" y="3403600"/>
          <p14:tracePt t="51308" x="3873500" y="3403600"/>
          <p14:tracePt t="51324" x="3867150" y="3409950"/>
          <p14:tracePt t="51337" x="3860800" y="3416300"/>
          <p14:tracePt t="51344" x="3854450" y="3422650"/>
          <p14:tracePt t="51360" x="3848100" y="3422650"/>
          <p14:tracePt t="51370" x="3848100" y="3429000"/>
          <p14:tracePt t="51370" x="3841750" y="3435350"/>
          <p14:tracePt t="51387" x="3841750" y="3441700"/>
          <p14:tracePt t="51387" x="3841750" y="3448050"/>
          <p14:tracePt t="51387" x="3835400" y="3454400"/>
          <p14:tracePt t="51406" x="3835400" y="3460750"/>
          <p14:tracePt t="51420" x="3835400" y="3467100"/>
          <p14:tracePt t="51435" x="3835400" y="3473450"/>
          <p14:tracePt t="51452" x="3835400" y="3479800"/>
          <p14:tracePt t="51469" x="3835400" y="3486150"/>
          <p14:tracePt t="51469" x="3835400" y="3498850"/>
          <p14:tracePt t="51469" x="3829050" y="3505200"/>
          <p14:tracePt t="51489" x="3829050" y="3511550"/>
          <p14:tracePt t="51502" x="3829050" y="3524250"/>
          <p14:tracePt t="51502" x="3822700" y="3536950"/>
          <p14:tracePt t="51520" x="3816350" y="3549650"/>
          <p14:tracePt t="51520" x="3810000" y="3556000"/>
          <p14:tracePt t="51537" x="3803650" y="3556000"/>
          <p14:tracePt t="51537" x="3797300" y="3568700"/>
          <p14:tracePt t="51537" x="3790950" y="3575050"/>
          <p14:tracePt t="51557" x="3784600" y="3587750"/>
          <p14:tracePt t="51569" x="3778250" y="3594100"/>
          <p14:tracePt t="51569" x="3759200" y="3613150"/>
          <p14:tracePt t="51587" x="3752850" y="3625850"/>
          <p14:tracePt t="51587" x="3746500" y="3638550"/>
          <p14:tracePt t="51604" x="3733800" y="3651250"/>
          <p14:tracePt t="51604" x="3727450" y="3663950"/>
          <p14:tracePt t="51621" x="3714750" y="3676650"/>
          <p14:tracePt t="51621" x="3695700" y="3708400"/>
          <p14:tracePt t="51637" x="3683000" y="3727450"/>
          <p14:tracePt t="51637" x="3670300" y="3740150"/>
          <p14:tracePt t="51654" x="3657600" y="3759200"/>
          <p14:tracePt t="51654" x="3644900" y="3778250"/>
          <p14:tracePt t="51671" x="3632200" y="3797300"/>
          <p14:tracePt t="51671" x="3619500" y="3816350"/>
          <p14:tracePt t="51687" x="3606800" y="3835400"/>
          <p14:tracePt t="51687" x="3581400" y="3873500"/>
          <p14:tracePt t="51704" x="3568700" y="3892550"/>
          <p14:tracePt t="51704" x="3549650" y="3905250"/>
          <p14:tracePt t="51721" x="3530600" y="3924300"/>
          <p14:tracePt t="51721" x="3517900" y="3937000"/>
          <p14:tracePt t="51738" x="3498850" y="3956050"/>
          <p14:tracePt t="51738" x="3486150" y="3968750"/>
          <p14:tracePt t="51738" x="3467100" y="3981450"/>
          <p14:tracePt t="51757" x="3454400" y="3994150"/>
          <p14:tracePt t="51770" x="3435350" y="4006850"/>
          <p14:tracePt t="51770" x="3422650" y="4019550"/>
          <p14:tracePt t="51789" x="3397250" y="4044950"/>
          <p14:tracePt t="51789" x="3384550" y="4051300"/>
          <p14:tracePt t="51805" x="3378200" y="4064000"/>
          <p14:tracePt t="51805" x="3365500" y="4070350"/>
          <p14:tracePt t="51822" x="3359150" y="4076700"/>
          <p14:tracePt t="51822" x="3346450" y="4089400"/>
          <p14:tracePt t="51822" x="3340100" y="4095750"/>
          <p14:tracePt t="51841" x="3333750" y="4108450"/>
          <p14:tracePt t="51853" x="3327400" y="4108450"/>
          <p14:tracePt t="51853" x="3314700" y="4121150"/>
          <p14:tracePt t="51874" x="3308350" y="4127500"/>
          <p14:tracePt t="51874" x="3302000" y="4133850"/>
          <p14:tracePt t="51888" x="3295650" y="4140200"/>
          <p14:tracePt t="51888" x="3289300" y="4146550"/>
          <p14:tracePt t="51905" x="3282950" y="4159250"/>
          <p14:tracePt t="51905" x="3276600" y="4171950"/>
          <p14:tracePt t="51922" x="3270250" y="4178300"/>
          <p14:tracePt t="51922" x="3257550" y="4203700"/>
          <p14:tracePt t="51938" x="3251200" y="4210050"/>
          <p14:tracePt t="51938" x="3244850" y="4222750"/>
          <p14:tracePt t="51955" x="3238500" y="4235450"/>
          <p14:tracePt t="51955" x="3232150" y="4248150"/>
          <p14:tracePt t="51972" x="3225800" y="4254500"/>
          <p14:tracePt t="51972" x="3219450" y="4267200"/>
          <p14:tracePt t="51989" x="3213100" y="4279900"/>
          <p14:tracePt t="51989" x="3194050" y="4298950"/>
          <p14:tracePt t="52006" x="3187700" y="4311650"/>
          <p14:tracePt t="52006" x="3181350" y="4318000"/>
          <p14:tracePt t="52022" x="3175000" y="4324350"/>
          <p14:tracePt t="52022" x="3175000" y="4337050"/>
          <p14:tracePt t="52039" x="3168650" y="4343400"/>
          <p14:tracePt t="52039" x="3162300" y="4356100"/>
          <p14:tracePt t="52039" x="3155950" y="4362450"/>
          <p14:tracePt t="52057" x="3149600" y="4368800"/>
          <p14:tracePt t="52057" x="3143250" y="4375150"/>
          <p14:tracePt t="52073" x="3136900" y="4387850"/>
          <p14:tracePt t="52073" x="3136900" y="4394200"/>
          <p14:tracePt t="52089" x="3130550" y="4400550"/>
          <p14:tracePt t="52089" x="3130550" y="4413250"/>
          <p14:tracePt t="52106" x="3124200" y="4419600"/>
          <p14:tracePt t="52106" x="3117850" y="4432300"/>
          <p14:tracePt t="52122" x="3117850" y="4438650"/>
          <p14:tracePt t="52122" x="3111500" y="4451350"/>
          <p14:tracePt t="52140" x="3105150" y="4457700"/>
          <p14:tracePt t="52154" x="3098800" y="4470400"/>
          <p14:tracePt t="52154" x="3098800" y="4476750"/>
          <p14:tracePt t="52173" x="3092450" y="4483100"/>
          <p14:tracePt t="52188" x="3092450" y="4489450"/>
          <p14:tracePt t="52188" x="3092450" y="4495800"/>
          <p14:tracePt t="52206" x="3092450" y="4502150"/>
          <p14:tracePt t="52225" x="3092450" y="4508500"/>
          <p14:tracePt t="52252" x="3092450" y="4514850"/>
          <p14:tracePt t="52268" x="3098800" y="4508500"/>
          <p14:tracePt t="52328" x="3105150" y="4514850"/>
          <p14:tracePt t="52380" x="3105150" y="4521200"/>
          <p14:tracePt t="52416" x="3098800" y="4521200"/>
          <p14:tracePt t="52457" x="3092450" y="4533900"/>
          <p14:tracePt t="52484" x="3086100" y="4540250"/>
          <p14:tracePt t="52500" x="3079750" y="4546600"/>
          <p14:tracePt t="52516" x="3079750" y="4552950"/>
          <p14:tracePt t="52524" x="3073400" y="4559300"/>
          <p14:tracePt t="52524" x="3073400" y="4565650"/>
          <p14:tracePt t="52540" x="3067050" y="4572000"/>
          <p14:tracePt t="52555" x="3060700" y="4578350"/>
          <p14:tracePt t="52572" x="3054350" y="4591050"/>
          <p14:tracePt t="52589" x="3048000" y="4597400"/>
          <p14:tracePt t="52606" x="3041650" y="4610100"/>
          <p14:tracePt t="52622" x="3035300" y="4616450"/>
          <p14:tracePt t="52622" x="3035300" y="4629150"/>
          <p14:tracePt t="52641" x="3035300" y="4641850"/>
          <p14:tracePt t="52656" x="3035300" y="4648200"/>
          <p14:tracePt t="52656" x="3035300" y="4654550"/>
          <p14:tracePt t="52674" x="3041650" y="4667250"/>
          <p14:tracePt t="52689" x="3041650" y="4679950"/>
          <p14:tracePt t="52706" x="3041650" y="4686300"/>
          <p14:tracePt t="52723" x="3041650" y="4699000"/>
          <p14:tracePt t="52756" x="3041650" y="4705350"/>
          <p14:tracePt t="52772" x="3041650" y="4711700"/>
          <p14:tracePt t="52777" x="3041650" y="4718050"/>
          <p14:tracePt t="52790" x="3048000" y="4730750"/>
          <p14:tracePt t="52806" x="3054350" y="4737100"/>
          <p14:tracePt t="52806" x="3067050" y="4749800"/>
          <p14:tracePt t="52825" x="3073400" y="4756150"/>
          <p14:tracePt t="52840" x="3079750" y="4762500"/>
          <p14:tracePt t="52840" x="3086100" y="4768850"/>
          <p14:tracePt t="52840" x="3092450" y="4775200"/>
          <p14:tracePt t="52861" x="3092450" y="4781550"/>
          <p14:tracePt t="52873" x="3098800" y="4787900"/>
          <p14:tracePt t="52873" x="3111500" y="4806950"/>
          <p14:tracePt t="52894" x="3117850" y="4819650"/>
          <p14:tracePt t="52894" x="3124200" y="4832350"/>
          <p14:tracePt t="52908" x="3136900" y="4851400"/>
          <p14:tracePt t="52908" x="3143250" y="4864100"/>
          <p14:tracePt t="52925" x="3155950" y="4870450"/>
          <p14:tracePt t="52925" x="3162300" y="4883150"/>
          <p14:tracePt t="52942" x="3175000" y="4895850"/>
          <p14:tracePt t="52942" x="3194050" y="4914900"/>
          <p14:tracePt t="52958" x="3200400" y="4927600"/>
          <p14:tracePt t="52958" x="3206750" y="4933950"/>
          <p14:tracePt t="52975" x="3219450" y="4946650"/>
          <p14:tracePt t="52975" x="3225800" y="4959350"/>
          <p14:tracePt t="52992" x="3238500" y="4972050"/>
          <p14:tracePt t="52992" x="3244850" y="4978400"/>
          <p14:tracePt t="53009" x="3257550" y="4991100"/>
          <p14:tracePt t="53009" x="3276600" y="5010150"/>
          <p14:tracePt t="53026" x="3282950" y="5016500"/>
          <p14:tracePt t="53026" x="3289300" y="5029200"/>
          <p14:tracePt t="53042" x="3302000" y="5035550"/>
          <p14:tracePt t="53042" x="3308350" y="5041900"/>
          <p14:tracePt t="53060" x="3314700" y="5048250"/>
          <p14:tracePt t="53060" x="3327400" y="5060950"/>
          <p14:tracePt t="53078" x="3333750" y="5060950"/>
          <p14:tracePt t="53091" x="3340100" y="5067300"/>
          <p14:tracePt t="53108" x="3346450" y="5073650"/>
          <p14:tracePt t="53124" x="3346450" y="5080000"/>
          <p14:tracePt t="53141" x="3352800" y="5086350"/>
          <p14:tracePt t="53158" x="3352800" y="5092700"/>
          <p14:tracePt t="53177" x="3352800" y="5099050"/>
          <p14:tracePt t="53228" x="3359150" y="5099050"/>
          <p14:tracePt t="53245" x="3365500" y="5105400"/>
          <p14:tracePt t="53265" x="3371850" y="5118100"/>
          <p14:tracePt t="53272" x="3378200" y="5118100"/>
          <p14:tracePt t="53289" x="3384550" y="5124450"/>
          <p14:tracePt t="53309" x="3390900" y="5124450"/>
          <p14:tracePt t="53324" x="3397250" y="5118100"/>
          <p14:tracePt t="53340" x="3409950" y="5118100"/>
          <p14:tracePt t="53356" x="3409950" y="5111750"/>
          <p14:tracePt t="53366" x="3416300" y="5105400"/>
          <p14:tracePt t="53377" x="3422650" y="5099050"/>
          <p14:tracePt t="53393" x="3429000" y="5086350"/>
          <p14:tracePt t="53417" x="3429000" y="5080000"/>
          <p14:tracePt t="53445" x="3435350" y="5073650"/>
          <p14:tracePt t="53469" x="3435350" y="5080000"/>
          <p14:tracePt t="53505" x="3435350" y="5073650"/>
          <p14:tracePt t="53512" x="3441700" y="5073650"/>
          <p14:tracePt t="53564" x="3448050" y="5067300"/>
          <p14:tracePt t="53581" x="3454400" y="5073650"/>
          <p14:tracePt t="53589" x="3467100" y="5067300"/>
          <p14:tracePt t="53613" x="3473450" y="5067300"/>
          <p14:tracePt t="53624" x="3479800" y="5073650"/>
          <p14:tracePt t="53641" x="3486150" y="5073650"/>
          <p14:tracePt t="53665" x="3492500" y="5073650"/>
          <p14:tracePt t="53685" x="3498850" y="5073650"/>
          <p14:tracePt t="53701" x="3505200" y="5073650"/>
          <p14:tracePt t="53725" x="3505200" y="5080000"/>
          <p14:tracePt t="53736" x="3511550" y="5086350"/>
          <p14:tracePt t="53761" x="3517900" y="5099050"/>
          <p14:tracePt t="53784" x="3524250" y="5099050"/>
          <p14:tracePt t="53797" x="3524250" y="5105400"/>
          <p14:tracePt t="53805" x="3524250" y="5111750"/>
          <p14:tracePt t="53829" x="3530600" y="5118100"/>
          <p14:tracePt t="53856" x="3524250" y="5111750"/>
          <p14:tracePt t="53905" x="3524250" y="5105400"/>
          <p14:tracePt t="53916" x="3517900" y="5099050"/>
          <p14:tracePt t="53932" x="3517900" y="5092700"/>
          <p14:tracePt t="53949" x="3524250" y="5086350"/>
          <p14:tracePt t="53960" x="3524250" y="5080000"/>
          <p14:tracePt t="53977" x="3517900" y="5073650"/>
          <p14:tracePt t="53994" x="3517900" y="5067300"/>
          <p14:tracePt t="54011" x="3511550" y="5067300"/>
          <p14:tracePt t="54011" x="3511550" y="5060950"/>
          <p14:tracePt t="54030" x="3505200" y="5054600"/>
          <p14:tracePt t="54045" x="3505200" y="5041900"/>
          <p14:tracePt t="54085" x="3505200" y="5035550"/>
          <p14:tracePt t="54097" x="3511550" y="5035550"/>
          <p14:tracePt t="54121" x="3517900" y="5029200"/>
          <p14:tracePt t="54136" x="3524250" y="5029200"/>
          <p14:tracePt t="54149" x="3530600" y="5035550"/>
          <p14:tracePt t="54157" x="3536950" y="5048250"/>
          <p14:tracePt t="54189" x="3543300" y="5054600"/>
          <p14:tracePt t="54197" x="3549650" y="5060950"/>
          <p14:tracePt t="54197" x="3549650" y="5067300"/>
          <p14:tracePt t="54213" x="3549650" y="5073650"/>
          <p14:tracePt t="54213" x="3556000" y="5080000"/>
          <p14:tracePt t="54230" x="3556000" y="5086350"/>
          <p14:tracePt t="54245" x="3562350" y="5092700"/>
          <p14:tracePt t="54245" x="3562350" y="5099050"/>
          <p14:tracePt t="54264" x="3562350" y="5105400"/>
          <p14:tracePt t="54278" x="3556000" y="5111750"/>
          <p14:tracePt t="54295" x="3549650" y="5118100"/>
          <p14:tracePt t="54312" x="3543300" y="5118100"/>
          <p14:tracePt t="54312" x="3524250" y="5130800"/>
          <p14:tracePt t="54330" x="3517900" y="5130800"/>
          <p14:tracePt t="54330" x="3505200" y="5143500"/>
          <p14:tracePt t="54346" x="3492500" y="5149850"/>
          <p14:tracePt t="54346" x="3479800" y="5156200"/>
          <p14:tracePt t="54363" x="3467100" y="5162550"/>
          <p14:tracePt t="54363" x="3448050" y="5175250"/>
          <p14:tracePt t="54381" x="3435350" y="5187950"/>
          <p14:tracePt t="54381" x="3397250" y="5207000"/>
          <p14:tracePt t="54397" x="3378200" y="5219700"/>
          <p14:tracePt t="54397" x="3359150" y="5226050"/>
          <p14:tracePt t="54414" x="3333750" y="5238750"/>
          <p14:tracePt t="54414" x="3308350" y="5251450"/>
          <p14:tracePt t="54430" x="3282950" y="5264150"/>
          <p14:tracePt t="54430" x="3251200" y="5276850"/>
          <p14:tracePt t="54430" x="3219450" y="5289550"/>
          <p14:tracePt t="54450" x="3187700" y="5295900"/>
          <p14:tracePt t="54462" x="3149600" y="5308600"/>
          <p14:tracePt t="54462" x="3079750" y="5334000"/>
          <p14:tracePt t="54481" x="3048000" y="5340350"/>
          <p14:tracePt t="54481" x="3009900" y="5346700"/>
          <p14:tracePt t="54498" x="2978150" y="5353050"/>
          <p14:tracePt t="54498" x="2940050" y="5359400"/>
          <p14:tracePt t="54514" x="2901950" y="5359400"/>
          <p14:tracePt t="54514" x="2863850" y="5359400"/>
          <p14:tracePt t="54531" x="2819400" y="5365750"/>
          <p14:tracePt t="54531" x="2774950" y="5365750"/>
          <p14:tracePt t="54531" x="2730500" y="5365750"/>
          <p14:tracePt t="54550" x="2686050" y="5365750"/>
          <p14:tracePt t="54562" x="2641600" y="5365750"/>
          <p14:tracePt t="54562" x="2552700" y="5378450"/>
          <p14:tracePt t="54581" x="2514600" y="5378450"/>
          <p14:tracePt t="54581" x="2476500" y="5384800"/>
          <p14:tracePt t="54598" x="2438400" y="5391150"/>
          <p14:tracePt t="54598" x="2400300" y="5397500"/>
          <p14:tracePt t="54615" x="2368550" y="5410200"/>
          <p14:tracePt t="54615" x="2298700" y="5429250"/>
          <p14:tracePt t="54631" x="2266950" y="5441950"/>
          <p14:tracePt t="54631" x="2241550" y="5448300"/>
          <p14:tracePt t="54648" x="2209800" y="5461000"/>
          <p14:tracePt t="54648" x="2184400" y="5473700"/>
          <p14:tracePt t="54665" x="2159000" y="5486400"/>
          <p14:tracePt t="54665" x="2133600" y="5499100"/>
          <p14:tracePt t="54682" x="2114550" y="5505450"/>
          <p14:tracePt t="54682" x="2070100" y="5524500"/>
          <p14:tracePt t="54698" x="2051050" y="5537200"/>
          <p14:tracePt t="54698" x="2032000" y="5543550"/>
          <p14:tracePt t="54715" x="2012950" y="5556250"/>
          <p14:tracePt t="54715" x="2000250" y="5562600"/>
          <p14:tracePt t="54732" x="1987550" y="5575300"/>
          <p14:tracePt t="54732" x="1955800" y="5594350"/>
          <p14:tracePt t="54750" x="1949450" y="5600700"/>
          <p14:tracePt t="54750" x="1936750" y="5607050"/>
          <p14:tracePt t="54765" x="1930400" y="5613400"/>
          <p14:tracePt t="54765" x="1917700" y="5619750"/>
          <p14:tracePt t="54782" x="1911350" y="5626100"/>
          <p14:tracePt t="54782" x="1905000" y="5626100"/>
          <p14:tracePt t="54799" x="1898650" y="5632450"/>
          <p14:tracePt t="54813" x="1892300" y="5638800"/>
          <p14:tracePt t="54830" x="1885950" y="5638800"/>
          <p14:tracePt t="54847" x="1885950" y="5632450"/>
          <p14:tracePt t="54877" x="1879600" y="5626100"/>
          <p14:tracePt t="54917" x="1873250" y="5619750"/>
          <p14:tracePt t="54933" x="1866900" y="5619750"/>
          <p14:tracePt t="54937" x="1860550" y="5619750"/>
          <p14:tracePt t="54947" x="1854200" y="5619750"/>
          <p14:tracePt t="54947" x="1847850" y="5619750"/>
          <p14:tracePt t="54966" x="1841500" y="5619750"/>
          <p14:tracePt t="54966" x="1835150" y="5626100"/>
          <p14:tracePt t="54982" x="1822450" y="5626100"/>
          <p14:tracePt t="54982" x="1809750" y="5632450"/>
          <p14:tracePt t="54999" x="1797050" y="5632450"/>
          <p14:tracePt t="54999" x="1790700" y="5632450"/>
          <p14:tracePt t="55016" x="1784350" y="5632450"/>
          <p14:tracePt t="55016" x="1771650" y="5632450"/>
          <p14:tracePt t="55032" x="1765300" y="5638800"/>
          <p14:tracePt t="55032" x="1752600" y="5638800"/>
          <p14:tracePt t="55051" x="1746250" y="5638800"/>
          <p14:tracePt t="55051" x="1739900" y="5638800"/>
          <p14:tracePt t="55066" x="1733550" y="5645150"/>
          <p14:tracePt t="55081" x="1727200" y="5645150"/>
          <p14:tracePt t="55117" x="1720850" y="5645150"/>
          <p14:tracePt t="55157" x="1727200" y="5645150"/>
          <p14:tracePt t="55217" x="1727200" y="5638800"/>
          <p14:tracePt t="55229" x="1733550" y="5632450"/>
          <p14:tracePt t="55253" x="1739900" y="5638800"/>
          <p14:tracePt t="55285" x="1746250" y="5638800"/>
          <p14:tracePt t="55304" x="1746250" y="5645150"/>
          <p14:tracePt t="55322" x="1752600" y="5645150"/>
          <p14:tracePt t="55345" x="1758950" y="5651500"/>
          <p14:tracePt t="55366" x="1765300" y="5651500"/>
          <p14:tracePt t="55397" x="1771650" y="5657850"/>
          <p14:tracePt t="55425" x="1771650" y="5664200"/>
          <p14:tracePt t="55457" x="1771650" y="5670550"/>
          <p14:tracePt t="55493" x="1765300" y="5670550"/>
          <p14:tracePt t="55529" x="1758950" y="5670550"/>
          <p14:tracePt t="55569" x="1752600" y="5676900"/>
          <p14:tracePt t="55597" x="1746250" y="5676900"/>
          <p14:tracePt t="55613" x="1739900" y="5683250"/>
          <p14:tracePt t="55629" x="1733550" y="5683250"/>
          <p14:tracePt t="55637" x="1727200" y="5689600"/>
          <p14:tracePt t="55637" x="1720850" y="5689600"/>
          <p14:tracePt t="55652" x="1714500" y="5695950"/>
          <p14:tracePt t="55652" x="1708150" y="5695950"/>
          <p14:tracePt t="55668" x="1701800" y="5702300"/>
          <p14:tracePt t="55668" x="1695450" y="5702300"/>
          <p14:tracePt t="55685" x="1689100" y="5702300"/>
          <p14:tracePt t="55685" x="1682750" y="5702300"/>
          <p14:tracePt t="55701" x="1676400" y="5708650"/>
          <p14:tracePt t="55701" x="1670050" y="5708650"/>
          <p14:tracePt t="55718" x="1676400" y="5702300"/>
          <p14:tracePt t="55765" x="1676400" y="5695950"/>
          <p14:tracePt t="55770" x="1682750" y="5689600"/>
          <p14:tracePt t="55770" x="1689100" y="5683250"/>
          <p14:tracePt t="55786" x="1695450" y="5676900"/>
          <p14:tracePt t="55786" x="1701800" y="5670550"/>
          <p14:tracePt t="55802" x="1714500" y="5657850"/>
          <p14:tracePt t="55802" x="1733550" y="5638800"/>
          <p14:tracePt t="55819" x="1752600" y="5619750"/>
          <p14:tracePt t="55819" x="1771650" y="5600700"/>
          <p14:tracePt t="55819" x="1797050" y="5575300"/>
          <p14:tracePt t="55837" x="1822450" y="5543550"/>
          <p14:tracePt t="55850" x="1854200" y="5511800"/>
          <p14:tracePt t="55850" x="1924050" y="5448300"/>
          <p14:tracePt t="55871" x="1962150" y="5410200"/>
          <p14:tracePt t="55871" x="2000250" y="5378450"/>
          <p14:tracePt t="55886" x="2038350" y="5340350"/>
          <p14:tracePt t="55886" x="2082800" y="5302250"/>
          <p14:tracePt t="55903" x="2127250" y="5264150"/>
          <p14:tracePt t="55903" x="2171700" y="5219700"/>
          <p14:tracePt t="55919" x="2222500" y="5168900"/>
          <p14:tracePt t="55919" x="2266950" y="5118100"/>
          <p14:tracePt t="55919" x="2317750" y="5060950"/>
          <p14:tracePt t="55938" x="2368550" y="5003800"/>
          <p14:tracePt t="55938" x="2419350" y="4940300"/>
          <p14:tracePt t="55953" x="2470150" y="4870450"/>
          <p14:tracePt t="55953" x="2527300" y="4806950"/>
          <p14:tracePt t="55969" x="2584450" y="4737100"/>
          <p14:tracePt t="55969" x="2641600" y="4667250"/>
          <p14:tracePt t="55986" x="2705100" y="4597400"/>
          <p14:tracePt t="55986" x="2768600" y="4527550"/>
          <p14:tracePt t="56002" x="2832100" y="4457700"/>
          <p14:tracePt t="56002" x="2959100" y="4324350"/>
          <p14:tracePt t="56020" x="3016250" y="4260850"/>
          <p14:tracePt t="56020" x="3079750" y="4203700"/>
          <p14:tracePt t="56036" x="3130550" y="4140200"/>
          <p14:tracePt t="56036" x="3187700" y="4089400"/>
          <p14:tracePt t="56053" x="3232150" y="4038600"/>
          <p14:tracePt t="56053" x="3321050" y="3937000"/>
          <p14:tracePt t="56071" x="3359150" y="3892550"/>
          <p14:tracePt t="56071" x="3397250" y="3848100"/>
          <p14:tracePt t="56086" x="3429000" y="3810000"/>
          <p14:tracePt t="56086" x="3460750" y="3771900"/>
          <p14:tracePt t="56103" x="3486150" y="3733800"/>
          <p14:tracePt t="56103" x="3517900" y="3695700"/>
          <p14:tracePt t="56119" x="3543300" y="3663950"/>
          <p14:tracePt t="56119" x="3587750" y="3606800"/>
          <p14:tracePt t="56139" x="3606800" y="3587750"/>
          <p14:tracePt t="56139" x="3619500" y="3575050"/>
          <p14:tracePt t="56154" x="3632200" y="3562350"/>
          <p14:tracePt t="56154" x="3638550" y="3549650"/>
          <p14:tracePt t="56171" x="3644900" y="3543300"/>
          <p14:tracePt t="56171" x="3651250" y="3543300"/>
          <p14:tracePt t="56187" x="3657600" y="3536950"/>
          <p14:tracePt t="56202" x="3657600" y="3530600"/>
          <p14:tracePt t="56218" x="3663950" y="3524250"/>
          <p14:tracePt t="56237" x="3663950" y="3517900"/>
          <p14:tracePt t="56252" x="3657600" y="3524250"/>
          <p14:tracePt t="56281" x="3651250" y="3530600"/>
          <p14:tracePt t="56297" x="3651250" y="3536950"/>
          <p14:tracePt t="56306" x="3644900" y="3543300"/>
          <p14:tracePt t="56306" x="3644900" y="3549650"/>
          <p14:tracePt t="56321" x="3638550" y="3556000"/>
          <p14:tracePt t="56335" x="3632200" y="3562350"/>
          <p14:tracePt t="56335" x="3625850" y="3568700"/>
          <p14:tracePt t="56354" x="3619500" y="3581400"/>
          <p14:tracePt t="56354" x="3613150" y="3581400"/>
          <p14:tracePt t="56372" x="3606800" y="3587750"/>
          <p14:tracePt t="56386" x="3600450" y="3594100"/>
          <p14:tracePt t="56402" x="3594100" y="3594100"/>
          <p14:tracePt t="56425" x="3587750" y="3600450"/>
          <p14:tracePt t="56469" x="3581400" y="3600450"/>
          <p14:tracePt t="56497" x="3581400" y="3594100"/>
          <p14:tracePt t="56505" x="3581400" y="3587750"/>
          <p14:tracePt t="56521" x="3581400" y="3575050"/>
          <p14:tracePt t="57306" x="2336800" y="4838700"/>
          <p14:tracePt t="57306" x="2330450" y="4857750"/>
          <p14:tracePt t="57306" x="2311400" y="4876800"/>
          <p14:tracePt t="57326" x="2298700" y="4895850"/>
          <p14:tracePt t="57339" x="2279650" y="4927600"/>
          <p14:tracePt t="57339" x="2235200" y="4984750"/>
          <p14:tracePt t="57358" x="2222500" y="5003800"/>
          <p14:tracePt t="57358" x="2203450" y="5029200"/>
          <p14:tracePt t="57358" x="2190750" y="5048250"/>
          <p14:tracePt t="57378" x="2178050" y="5073650"/>
          <p14:tracePt t="57389" x="2165350" y="5092700"/>
          <p14:tracePt t="57389" x="2159000" y="5105400"/>
          <p14:tracePt t="57407" x="2146300" y="5124450"/>
          <p14:tracePt t="57407" x="2139950" y="5143500"/>
          <p14:tracePt t="57407" x="2133600" y="5156200"/>
          <p14:tracePt t="57427" x="2127250" y="5175250"/>
          <p14:tracePt t="57427" x="2120900" y="5187950"/>
          <p14:tracePt t="57441" x="2114550" y="5200650"/>
          <p14:tracePt t="57441" x="2108200" y="5219700"/>
          <p14:tracePt t="57458" x="2101850" y="5232400"/>
          <p14:tracePt t="57458" x="2095500" y="5245100"/>
          <p14:tracePt t="57475" x="2089150" y="5257800"/>
          <p14:tracePt t="57475" x="2082800" y="5270500"/>
          <p14:tracePt t="57491" x="2076450" y="5289550"/>
          <p14:tracePt t="57491" x="2063750" y="5321300"/>
          <p14:tracePt t="57508" x="2051050" y="5334000"/>
          <p14:tracePt t="57508" x="2044700" y="5353050"/>
          <p14:tracePt t="57524" x="2032000" y="5372100"/>
          <p14:tracePt t="57524" x="2025650" y="5384800"/>
          <p14:tracePt t="57541" x="2019300" y="5397500"/>
          <p14:tracePt t="57541" x="2000250" y="5416550"/>
          <p14:tracePt t="57559" x="1987550" y="5429250"/>
          <p14:tracePt t="57559" x="1981200" y="5441950"/>
          <p14:tracePt t="57574" x="1974850" y="5448300"/>
          <p14:tracePt t="57574" x="1968500" y="5461000"/>
          <p14:tracePt t="57592" x="1962150" y="5467350"/>
          <p14:tracePt t="57592" x="1955800" y="5473700"/>
          <p14:tracePt t="57608" x="1949450" y="5480050"/>
          <p14:tracePt t="57608" x="1949450" y="5486400"/>
          <p14:tracePt t="57626" x="1943100" y="5492750"/>
          <p14:tracePt t="57640" x="1936750" y="5492750"/>
          <p14:tracePt t="57658" x="1936750" y="5505450"/>
          <p14:tracePt t="57673" x="1930400" y="5505450"/>
          <p14:tracePt t="57701" x="1924050" y="5511800"/>
          <p14:tracePt t="57745" x="1930400" y="5505450"/>
          <p14:tracePt t="57778" x="1936750" y="5505450"/>
          <p14:tracePt t="57814" x="1930400" y="5511800"/>
          <p14:tracePt t="57881" x="1930400" y="5518150"/>
          <p14:tracePt t="57889" x="1924050" y="5524500"/>
          <p14:tracePt t="57897" x="1917700" y="5530850"/>
          <p14:tracePt t="57907" x="1911350" y="5537200"/>
          <p14:tracePt t="57907" x="1892300" y="5562600"/>
          <p14:tracePt t="57926" x="1885950" y="5575300"/>
          <p14:tracePt t="57926" x="1873250" y="5581650"/>
          <p14:tracePt t="57943" x="1860550" y="5588000"/>
          <p14:tracePt t="57943" x="1854200" y="5600700"/>
          <p14:tracePt t="57959" x="1841500" y="5613400"/>
          <p14:tracePt t="57959" x="1828800" y="5619750"/>
          <p14:tracePt t="57959" x="1816100" y="5626100"/>
          <p14:tracePt t="57979" x="1803400" y="5632450"/>
          <p14:tracePt t="57991" x="1790700" y="5638800"/>
          <p14:tracePt t="57991" x="1765300" y="5657850"/>
          <p14:tracePt t="58010" x="1752600" y="5664200"/>
          <p14:tracePt t="58010" x="1746250" y="5670550"/>
          <p14:tracePt t="58026" x="1739900" y="5676900"/>
          <p14:tracePt t="58026" x="1733550" y="5683250"/>
          <p14:tracePt t="58043" x="1727200" y="5683250"/>
          <p14:tracePt t="58043" x="1720850" y="5689600"/>
          <p14:tracePt t="58061" x="1714500" y="5695950"/>
          <p14:tracePt t="58075" x="1720850" y="5702300"/>
          <p14:tracePt t="58122" x="1727200" y="5702300"/>
          <p14:tracePt t="58154" x="1733550" y="5708650"/>
          <p14:tracePt t="58173" x="1739900" y="5702300"/>
          <p14:tracePt t="58190" x="1746250" y="5702300"/>
          <p14:tracePt t="58206" x="1752600" y="5695950"/>
          <p14:tracePt t="58214" x="1765300" y="5689600"/>
          <p14:tracePt t="58226" x="1771650" y="5683250"/>
          <p14:tracePt t="58242" x="1778000" y="5683250"/>
          <p14:tracePt t="58242" x="1784350" y="5676900"/>
          <p14:tracePt t="58260" x="1790700" y="5670550"/>
          <p14:tracePt t="58260" x="1797050" y="5670550"/>
          <p14:tracePt t="58278" x="1803400" y="5664200"/>
          <p14:tracePt t="58293" x="1809750" y="5657850"/>
          <p14:tracePt t="58309" x="1809750" y="5664200"/>
          <p14:tracePt t="58346" x="1816100" y="5664200"/>
          <p14:tracePt t="58394" x="1816100" y="5657850"/>
          <p14:tracePt t="58414" x="1822450" y="5651500"/>
          <p14:tracePt t="58446" x="1816100" y="5657850"/>
          <p14:tracePt t="58498" x="1809750" y="5664200"/>
          <p14:tracePt t="58514" x="1803400" y="5664200"/>
          <p14:tracePt t="58518" x="1797050" y="5670550"/>
          <p14:tracePt t="58534" x="1790700" y="5670550"/>
          <p14:tracePt t="58543" x="1784350" y="5670550"/>
          <p14:tracePt t="58560" x="1778000" y="5670550"/>
          <p14:tracePt t="58560" x="1771650" y="5670550"/>
          <p14:tracePt t="58578" x="1765300" y="5670550"/>
          <p14:tracePt t="58618" x="1758950" y="5664200"/>
          <p14:tracePt t="58638" x="1758950" y="5657850"/>
          <p14:tracePt t="58654" x="1758950" y="5651500"/>
          <p14:tracePt t="58670" x="1765300" y="5645150"/>
          <p14:tracePt t="58686" x="1771650" y="5632450"/>
          <p14:tracePt t="58698" x="1778000" y="5626100"/>
          <p14:tracePt t="58710" x="1778000" y="5619750"/>
          <p14:tracePt t="58710" x="1790700" y="5607050"/>
          <p14:tracePt t="58710" x="1797050" y="5594350"/>
          <p14:tracePt t="58731" x="1809750" y="5575300"/>
          <p14:tracePt t="58744" x="1822450" y="5562600"/>
          <p14:tracePt t="58744" x="1860550" y="5518150"/>
          <p14:tracePt t="58762" x="1879600" y="5492750"/>
          <p14:tracePt t="58762" x="1905000" y="5461000"/>
          <p14:tracePt t="58779" x="1930400" y="5429250"/>
          <p14:tracePt t="58779" x="1962150" y="5397500"/>
          <p14:tracePt t="58795" x="1993900" y="5359400"/>
          <p14:tracePt t="58795" x="2025650" y="5321300"/>
          <p14:tracePt t="58795" x="2057400" y="5283200"/>
          <p14:tracePt t="58815" x="2095500" y="5245100"/>
          <p14:tracePt t="58815" x="2127250" y="5200650"/>
          <p14:tracePt t="58829" x="2165350" y="5156200"/>
          <p14:tracePt t="58829" x="2203450" y="5111750"/>
          <p14:tracePt t="58846" x="2241550" y="5067300"/>
          <p14:tracePt t="58846" x="2279650" y="5016500"/>
          <p14:tracePt t="58863" x="2324100" y="4965700"/>
          <p14:tracePt t="58863" x="2406650" y="4864100"/>
          <p14:tracePt t="58880" x="2451100" y="4806950"/>
          <p14:tracePt t="58880" x="2501900" y="4762500"/>
          <p14:tracePt t="58896" x="2546350" y="4711700"/>
          <p14:tracePt t="58896" x="2590800" y="4660900"/>
          <p14:tracePt t="58912" x="2641600" y="4610100"/>
          <p14:tracePt t="58912" x="2686050" y="4565650"/>
          <p14:tracePt t="58929" x="2736850" y="4521200"/>
          <p14:tracePt t="58929" x="2825750" y="4432300"/>
          <p14:tracePt t="58946" x="2870200" y="4387850"/>
          <p14:tracePt t="58946" x="2908300" y="4349750"/>
          <p14:tracePt t="58963" x="2946400" y="4318000"/>
          <p14:tracePt t="58963" x="2978150" y="4279900"/>
          <p14:tracePt t="58980" x="3009900" y="4248150"/>
          <p14:tracePt t="58980" x="3041650" y="4222750"/>
          <p14:tracePt t="58980" x="3067050" y="4197350"/>
          <p14:tracePt t="58999" x="3098800" y="4178300"/>
          <p14:tracePt t="59011" x="3117850" y="4152900"/>
          <p14:tracePt t="59011" x="3168650" y="4121150"/>
          <p14:tracePt t="59030" x="3187700" y="4102100"/>
          <p14:tracePt t="59030" x="3206750" y="4089400"/>
          <p14:tracePt t="59046" x="3225800" y="4076700"/>
          <p14:tracePt t="59046" x="3238500" y="4064000"/>
          <p14:tracePt t="59063" x="3251200" y="4051300"/>
          <p14:tracePt t="59063" x="3263900" y="4044950"/>
          <p14:tracePt t="59063" x="3270250" y="4038600"/>
          <p14:tracePt t="59082" x="3276600" y="4038600"/>
          <p14:tracePt t="59095" x="3282950" y="4032250"/>
          <p14:tracePt t="59095" x="3289300" y="4025900"/>
          <p14:tracePt t="59115" x="3289300" y="4013200"/>
          <p14:tracePt t="59142" x="3295650" y="4006850"/>
          <p14:tracePt t="59166" x="3295650" y="4000500"/>
          <p14:tracePt t="59178" x="3295650" y="3994150"/>
          <p14:tracePt t="59194" x="3302000" y="3987800"/>
          <p14:tracePt t="59202" x="3302000" y="3981450"/>
          <p14:tracePt t="59218" x="3308350" y="3975100"/>
          <p14:tracePt t="59234" x="3314700" y="3968750"/>
          <p14:tracePt t="59234" x="3314700" y="3962400"/>
          <p14:tracePt t="59247" x="3321050" y="3956050"/>
          <p14:tracePt t="59247" x="3327400" y="3956050"/>
          <p14:tracePt t="59264" x="3327400" y="3949700"/>
          <p14:tracePt t="59264" x="3333750" y="3943350"/>
          <p14:tracePt t="59281" x="3340100" y="3930650"/>
          <p14:tracePt t="59281" x="3346450" y="3911600"/>
          <p14:tracePt t="59299" x="3352800" y="3911600"/>
          <p14:tracePt t="59299" x="3359150" y="3905250"/>
          <p14:tracePt t="59314" x="3365500" y="3892550"/>
          <p14:tracePt t="59314" x="3371850" y="3892550"/>
          <p14:tracePt t="59331" x="3378200" y="3886200"/>
          <p14:tracePt t="59331" x="3384550" y="3879850"/>
          <p14:tracePt t="59348" x="3397250" y="3873500"/>
          <p14:tracePt t="59362" x="3397250" y="3867150"/>
          <p14:tracePt t="59362" x="3403600" y="3867150"/>
          <p14:tracePt t="59362" x="3409950" y="3860800"/>
          <p14:tracePt t="59384" x="3416300" y="3848100"/>
          <p14:tracePt t="59384" x="3422650" y="3835400"/>
          <p14:tracePt t="59399" x="3422650" y="3829050"/>
          <p14:tracePt t="59399" x="3429000" y="3816350"/>
          <p14:tracePt t="59415" x="3435350" y="3803650"/>
          <p14:tracePt t="59415" x="3441700" y="3790950"/>
          <p14:tracePt t="59432" x="3454400" y="3778250"/>
          <p14:tracePt t="59432" x="3460750" y="3771900"/>
          <p14:tracePt t="59447" x="3467100" y="3759200"/>
          <p14:tracePt t="59447" x="3479800" y="3752850"/>
          <p14:tracePt t="59447" x="3486150" y="3740150"/>
          <p14:tracePt t="59467" x="3492500" y="3733800"/>
          <p14:tracePt t="59467" x="3505200" y="3721100"/>
          <p14:tracePt t="59481" x="3511550" y="3708400"/>
          <p14:tracePt t="59481" x="3524250" y="3695700"/>
          <p14:tracePt t="59498" x="3530600" y="3676650"/>
          <p14:tracePt t="59498" x="3543300" y="3663950"/>
          <p14:tracePt t="59514" x="3549650" y="3644900"/>
          <p14:tracePt t="59514" x="3562350" y="3632200"/>
          <p14:tracePt t="59532" x="3568700" y="3613150"/>
          <p14:tracePt t="59532" x="3587750" y="3581400"/>
          <p14:tracePt t="59548" x="3594100" y="3562350"/>
          <p14:tracePt t="59548" x="3600450" y="3549650"/>
          <p14:tracePt t="59565" x="3606800" y="3536950"/>
          <p14:tracePt t="59565" x="3613150" y="3524250"/>
          <p14:tracePt t="59582" x="3619500" y="3511550"/>
          <p14:tracePt t="59582" x="3632200" y="3492500"/>
          <p14:tracePt t="59599" x="3638550" y="3486150"/>
          <p14:tracePt t="59599" x="3644900" y="3479800"/>
          <p14:tracePt t="59616" x="3651250" y="3473450"/>
          <p14:tracePt t="59616" x="3663950" y="3460750"/>
          <p14:tracePt t="59631" x="3670300" y="3454400"/>
          <p14:tracePt t="59647" x="3670300" y="3441700"/>
          <p14:tracePt t="59647" x="3683000" y="3435350"/>
          <p14:tracePt t="59667" x="3689350" y="3429000"/>
          <p14:tracePt t="59681" x="3695700" y="3429000"/>
          <p14:tracePt t="59681" x="3695700" y="3422650"/>
          <p14:tracePt t="59699" x="3702050" y="3416300"/>
          <p14:tracePt t="59714" x="3708400" y="3416300"/>
          <p14:tracePt t="59770" x="3714750" y="3409950"/>
          <p14:tracePt t="59818" x="3714750" y="3416300"/>
          <p14:tracePt t="59826" x="3721100" y="3422650"/>
          <p14:tracePt t="59870" x="3714750" y="3429000"/>
          <p14:tracePt t="59886" x="3708400" y="3435350"/>
          <p14:tracePt t="59894" x="3702050" y="3441700"/>
          <p14:tracePt t="59906" x="3695700" y="3448050"/>
          <p14:tracePt t="59914" x="3689350" y="3454400"/>
          <p14:tracePt t="59914" x="3689350" y="3460750"/>
          <p14:tracePt t="59933" x="3689350" y="3467100"/>
          <p14:tracePt t="59948" x="3695700" y="3473450"/>
          <p14:tracePt t="59967" x="3702050" y="3473450"/>
          <p14:tracePt t="59967" x="3708400" y="3467100"/>
          <p14:tracePt t="59983" x="3714750" y="3460750"/>
          <p14:tracePt t="59983" x="3721100" y="3454400"/>
          <p14:tracePt t="60000" x="3727450" y="3448050"/>
          <p14:tracePt t="60000" x="3733800" y="3448050"/>
          <p14:tracePt t="60000" x="3746500" y="3441700"/>
          <p14:tracePt t="60019" x="3752850" y="3435350"/>
          <p14:tracePt t="60031" x="3765550" y="3429000"/>
          <p14:tracePt t="60031" x="3784600" y="3422650"/>
          <p14:tracePt t="60050" x="3790950" y="3416300"/>
          <p14:tracePt t="60050" x="3797300" y="3409950"/>
          <p14:tracePt t="60067" x="3803650" y="3403600"/>
          <p14:tracePt t="60067" x="3816350" y="3397250"/>
          <p14:tracePt t="60083" x="3822700" y="3397250"/>
          <p14:tracePt t="60083" x="3829050" y="3390900"/>
          <p14:tracePt t="60100" x="3835400" y="3390900"/>
          <p14:tracePt t="60100" x="3841750" y="3390900"/>
          <p14:tracePt t="60100" x="3848100" y="3384550"/>
          <p14:tracePt t="60119" x="3854450" y="3384550"/>
          <p14:tracePt t="60132" x="3867150" y="3378200"/>
          <p14:tracePt t="60132" x="3879850" y="3371850"/>
          <p14:tracePt t="60151" x="3886200" y="3371850"/>
          <p14:tracePt t="60151" x="3892550" y="3365500"/>
          <p14:tracePt t="60167" x="3905250" y="3365500"/>
          <p14:tracePt t="60167" x="3911600" y="3359150"/>
          <p14:tracePt t="60184" x="3917950" y="3352800"/>
          <p14:tracePt t="60184" x="3930650" y="3352800"/>
          <p14:tracePt t="60201" x="3937000" y="3346450"/>
          <p14:tracePt t="60201" x="3949700" y="3340100"/>
          <p14:tracePt t="60217" x="3956050" y="3333750"/>
          <p14:tracePt t="60217" x="3962400" y="3333750"/>
          <p14:tracePt t="60234" x="3968750" y="3327400"/>
          <p14:tracePt t="60234" x="3975100" y="3327400"/>
          <p14:tracePt t="60251" x="3981450" y="3321050"/>
          <p14:tracePt t="60251" x="3994150" y="3314700"/>
          <p14:tracePt t="60267" x="4000500" y="3308350"/>
          <p14:tracePt t="60282" x="3994150" y="3308350"/>
          <p14:tracePt t="60326" x="3987800" y="3314700"/>
          <p14:tracePt t="60335" x="3981450" y="3327400"/>
          <p14:tracePt t="60342" x="3968750" y="3333750"/>
          <p14:tracePt t="60350" x="3956050" y="3346450"/>
          <p14:tracePt t="60350" x="3937000" y="3365500"/>
          <p14:tracePt t="60369" x="3917950" y="3384550"/>
          <p14:tracePt t="60369" x="3898900" y="3403600"/>
          <p14:tracePt t="60369" x="3867150" y="3429000"/>
          <p14:tracePt t="60387" x="3835400" y="3467100"/>
          <p14:tracePt t="60399" x="3803650" y="3511550"/>
          <p14:tracePt t="60399" x="3714750" y="3613150"/>
          <p14:tracePt t="60418" x="3663950" y="3670300"/>
          <p14:tracePt t="60418" x="3606800" y="3733800"/>
          <p14:tracePt t="60435" x="3549650" y="3803650"/>
          <p14:tracePt t="60435" x="3498850" y="3867150"/>
          <p14:tracePt t="60452" x="3441700" y="3930650"/>
          <p14:tracePt t="60452" x="3378200" y="3994150"/>
          <p14:tracePt t="60452" x="3321050" y="4051300"/>
          <p14:tracePt t="60470" x="3263900" y="4114800"/>
          <p14:tracePt t="60483" x="3206750" y="4171950"/>
          <p14:tracePt t="60483" x="3086100" y="4298950"/>
          <p14:tracePt t="60502" x="3022600" y="4362450"/>
          <p14:tracePt t="60502" x="2959100" y="4432300"/>
          <p14:tracePt t="60518" x="2895600" y="4495800"/>
          <p14:tracePt t="60518" x="2832100" y="4559300"/>
          <p14:tracePt t="60535" x="2768600" y="4622800"/>
          <p14:tracePt t="60535" x="2705100" y="4679950"/>
          <p14:tracePt t="60552" x="2647950" y="4730750"/>
          <p14:tracePt t="60552" x="2540000" y="4826000"/>
          <p14:tracePt t="60569" x="2489200" y="4870450"/>
          <p14:tracePt t="60569" x="2444750" y="4914900"/>
          <p14:tracePt t="60585" x="2400300" y="4953000"/>
          <p14:tracePt t="60585" x="2362200" y="4991100"/>
          <p14:tracePt t="60603" x="2324100" y="5029200"/>
          <p14:tracePt t="60603" x="2247900" y="5111750"/>
          <p14:tracePt t="60618" x="2216150" y="5156200"/>
          <p14:tracePt t="60618" x="2178050" y="5200650"/>
          <p14:tracePt t="60635" x="2146300" y="5238750"/>
          <p14:tracePt t="60635" x="2114550" y="5276850"/>
          <p14:tracePt t="60652" x="2082800" y="5314950"/>
          <p14:tracePt t="60652" x="2057400" y="5346700"/>
          <p14:tracePt t="60669" x="2032000" y="5378450"/>
          <p14:tracePt t="60669" x="1981200" y="5435600"/>
          <p14:tracePt t="60688" x="1955800" y="5467350"/>
          <p14:tracePt t="60688" x="1936750" y="5499100"/>
          <p14:tracePt t="60703" x="1917700" y="5524500"/>
          <p14:tracePt t="60703" x="1892300" y="5549900"/>
          <p14:tracePt t="60719" x="1873250" y="5581650"/>
          <p14:tracePt t="60719" x="1847850" y="5607050"/>
          <p14:tracePt t="60736" x="1828800" y="5626100"/>
          <p14:tracePt t="60736" x="1803400" y="5651500"/>
          <p14:tracePt t="60736" x="1784350" y="5670550"/>
          <p14:tracePt t="60755" x="1765300" y="5689600"/>
          <p14:tracePt t="60767" x="1746250" y="5702300"/>
          <p14:tracePt t="60767" x="1714500" y="5734050"/>
          <p14:tracePt t="60787" x="1701800" y="5746750"/>
          <p14:tracePt t="60787" x="1689100" y="5759450"/>
          <p14:tracePt t="60802" x="1676400" y="5772150"/>
          <p14:tracePt t="60802" x="1663700" y="5784850"/>
          <p14:tracePt t="60819" x="1657350" y="5803900"/>
          <p14:tracePt t="60819" x="1644650" y="5816600"/>
          <p14:tracePt t="60836" x="1638300" y="5822950"/>
          <p14:tracePt t="60836" x="1631950" y="5835650"/>
          <p14:tracePt t="60836" x="1625600" y="5848350"/>
          <p14:tracePt t="60855" x="1619250" y="5854700"/>
          <p14:tracePt t="60855" x="1612900" y="5867400"/>
          <p14:tracePt t="60870" x="1612900" y="5873750"/>
          <p14:tracePt t="60885" x="1606550" y="5880100"/>
          <p14:tracePt t="60901" x="1606550" y="5873750"/>
          <p14:tracePt t="60942" x="1606550" y="5867400"/>
          <p14:tracePt t="60966" x="1606550" y="5861050"/>
          <p14:tracePt t="60987" x="1612900" y="5854700"/>
          <p14:tracePt t="61002" x="1612900" y="5848350"/>
          <p14:tracePt t="61018" x="1619250" y="5842000"/>
          <p14:tracePt t="61034" x="1619250" y="5829300"/>
          <p14:tracePt t="61046" x="1625600" y="5822950"/>
          <p14:tracePt t="61055" x="1625600" y="5816600"/>
          <p14:tracePt t="61055" x="1625600" y="5810250"/>
          <p14:tracePt t="61072" x="1631950" y="5803900"/>
          <p14:tracePt t="61072" x="1631950" y="5797550"/>
          <p14:tracePt t="61088" x="1638300" y="5797550"/>
          <p14:tracePt t="61088" x="1638300" y="5791200"/>
          <p14:tracePt t="61104" x="1644650" y="5784850"/>
          <p14:tracePt t="61119" x="1651000" y="5778500"/>
          <p14:tracePt t="61135" x="1657350" y="5772150"/>
          <p14:tracePt t="61154" x="1663700" y="5772150"/>
          <p14:tracePt t="61190" x="1670050" y="5765800"/>
          <p14:tracePt t="61214" x="1676400" y="5759450"/>
          <p14:tracePt t="61226" x="1682750" y="5753100"/>
          <p14:tracePt t="61242" x="1689100" y="5746750"/>
          <p14:tracePt t="61258" x="1695450" y="5746750"/>
          <p14:tracePt t="61275" x="1701800" y="5740400"/>
          <p14:tracePt t="61287" x="1708150" y="5734050"/>
          <p14:tracePt t="61318" x="1714500" y="5727700"/>
          <p14:tracePt t="61338" x="1708150" y="5727700"/>
          <p14:tracePt t="61386" x="1701800" y="5734050"/>
          <p14:tracePt t="61406" x="1695450" y="5734050"/>
          <p14:tracePt t="61422" x="1689100" y="5734050"/>
          <p14:tracePt t="61438" x="1676400" y="5740400"/>
          <p14:tracePt t="61454" x="1670050" y="5740400"/>
          <p14:tracePt t="61466" x="1663700" y="5746750"/>
          <p14:tracePt t="61482" x="1657350" y="5753100"/>
          <p14:tracePt t="61498" x="1651000" y="5753100"/>
          <p14:tracePt t="61515" x="1651000" y="5746750"/>
          <p14:tracePt t="61574" x="1651000" y="5740400"/>
          <p14:tracePt t="61586" x="1657350" y="5734050"/>
          <p14:tracePt t="61610" x="1663700" y="5734050"/>
          <p14:tracePt t="61627" x="1670050" y="5727700"/>
          <p14:tracePt t="61634" x="1670050" y="5721350"/>
          <p14:tracePt t="61639" x="1676400" y="5715000"/>
          <p14:tracePt t="61639" x="1689100" y="5702300"/>
          <p14:tracePt t="61656" x="1701800" y="5695950"/>
          <p14:tracePt t="61656" x="1714500" y="5683250"/>
          <p14:tracePt t="61673" x="1733550" y="5664200"/>
          <p14:tracePt t="61673" x="1752600" y="5645150"/>
          <p14:tracePt t="61689" x="1778000" y="5626100"/>
          <p14:tracePt t="61689" x="1803400" y="5600700"/>
          <p14:tracePt t="61689" x="1828800" y="5568950"/>
          <p14:tracePt t="61708" x="1860550" y="5537200"/>
          <p14:tracePt t="61708" x="1898650" y="5499100"/>
          <p14:tracePt t="61724" x="1936750" y="5461000"/>
          <p14:tracePt t="61724" x="1974850" y="5416550"/>
          <p14:tracePt t="61739" x="2019300" y="5365750"/>
          <p14:tracePt t="61739" x="2063750" y="5321300"/>
          <p14:tracePt t="61756" x="2114550" y="5270500"/>
          <p14:tracePt t="61756" x="2165350" y="5219700"/>
          <p14:tracePt t="61756" x="2209800" y="5162550"/>
          <p14:tracePt t="61776" x="2260600" y="5105400"/>
          <p14:tracePt t="61787" x="2311400" y="5048250"/>
          <p14:tracePt t="61787" x="2419350" y="4921250"/>
          <p14:tracePt t="61807" x="2476500" y="4851400"/>
          <p14:tracePt t="61807" x="2540000" y="4781550"/>
          <p14:tracePt t="61824" x="2603500" y="4711700"/>
          <p14:tracePt t="61824" x="2667000" y="4641850"/>
          <p14:tracePt t="61840" x="2736850" y="4572000"/>
          <p14:tracePt t="61840" x="2800350" y="4514850"/>
          <p14:tracePt t="61840" x="2863850" y="4451350"/>
          <p14:tracePt t="61859" x="2927350" y="4394200"/>
          <p14:tracePt t="61872" x="2978150" y="4343400"/>
          <p14:tracePt t="61872" x="3079750" y="4241800"/>
          <p14:tracePt t="61890" x="3130550" y="4197350"/>
          <p14:tracePt t="61890" x="3175000" y="4146550"/>
          <p14:tracePt t="61907" x="3213100" y="4102100"/>
          <p14:tracePt t="61907" x="3257550" y="4057650"/>
          <p14:tracePt t="61924" x="3295650" y="4013200"/>
          <p14:tracePt t="61924" x="3371850" y="3917950"/>
          <p14:tracePt t="61940" x="3403600" y="3879850"/>
          <p14:tracePt t="61940" x="3429000" y="3841750"/>
          <p14:tracePt t="61957" x="3454400" y="3803650"/>
          <p14:tracePt t="61957" x="3473450" y="3771900"/>
          <p14:tracePt t="61973" x="3498850" y="3740150"/>
          <p14:tracePt t="61973" x="3511550" y="3714750"/>
          <p14:tracePt t="61990" x="3524250" y="3689350"/>
          <p14:tracePt t="61990" x="3549650" y="3657600"/>
          <p14:tracePt t="62007" x="3562350" y="3644900"/>
          <p14:tracePt t="62007" x="3568700" y="3632200"/>
          <p14:tracePt t="62025" x="3575050" y="3619500"/>
          <p14:tracePt t="62039" x="3575050" y="3613150"/>
          <p14:tracePt t="62056" x="3568700" y="3606800"/>
          <p14:tracePt t="62056" x="3549650" y="3625850"/>
          <p14:tracePt t="62076" x="3536950" y="3638550"/>
          <p14:tracePt t="62076" x="3524250" y="3651250"/>
          <p14:tracePt t="62091" x="3505200" y="3657600"/>
          <p14:tracePt t="62091" x="3486150" y="3676650"/>
          <p14:tracePt t="62108" x="3467100" y="3695700"/>
          <p14:tracePt t="62108" x="3441700" y="3708400"/>
          <p14:tracePt t="62108" x="3422650" y="3727450"/>
          <p14:tracePt t="62127" x="3403600" y="3752850"/>
          <p14:tracePt t="62139" x="3378200" y="3771900"/>
          <p14:tracePt t="62139" x="3359150" y="3797300"/>
          <p14:tracePt t="62139" x="3333750" y="3829050"/>
          <p14:tracePt t="62159" x="3308350" y="3860800"/>
          <p14:tracePt t="62172" x="3276600" y="3892550"/>
          <p14:tracePt t="62172" x="3213100" y="3962400"/>
          <p14:tracePt t="62191" x="3175000" y="4000500"/>
          <p14:tracePt t="62191" x="3136900" y="4044950"/>
          <p14:tracePt t="62207" x="3098800" y="4083050"/>
          <p14:tracePt t="62207" x="3060700" y="4121150"/>
          <p14:tracePt t="62224" x="3022600" y="4159250"/>
          <p14:tracePt t="62224" x="2940050" y="4241800"/>
          <p14:tracePt t="62241" x="2895600" y="4279900"/>
          <p14:tracePt t="62241" x="2851150" y="4318000"/>
          <p14:tracePt t="62258" x="2813050" y="4356100"/>
          <p14:tracePt t="62258" x="2768600" y="4400550"/>
          <p14:tracePt t="62275" x="2724150" y="4445000"/>
          <p14:tracePt t="62275" x="2679700" y="4489450"/>
          <p14:tracePt t="62291" x="2641600" y="4533900"/>
          <p14:tracePt t="62291" x="2565400" y="4622800"/>
          <p14:tracePt t="62308" x="2533650" y="4667250"/>
          <p14:tracePt t="62308" x="2495550" y="4711700"/>
          <p14:tracePt t="62325" x="2463800" y="4749800"/>
          <p14:tracePt t="62325" x="2432050" y="4794250"/>
          <p14:tracePt t="62341" x="2400300" y="4826000"/>
          <p14:tracePt t="62341" x="2343150" y="4889500"/>
          <p14:tracePt t="62360" x="2317750" y="4921250"/>
          <p14:tracePt t="62360" x="2292350" y="4953000"/>
          <p14:tracePt t="62376" x="2273300" y="4978400"/>
          <p14:tracePt t="62376" x="2254250" y="5003800"/>
          <p14:tracePt t="62392" x="2228850" y="5029200"/>
          <p14:tracePt t="62392" x="2216150" y="5054600"/>
          <p14:tracePt t="62408" x="2197100" y="5073650"/>
          <p14:tracePt t="62408" x="2178050" y="5092700"/>
          <p14:tracePt t="62425" x="2165350" y="5111750"/>
          <p14:tracePt t="62425" x="2152650" y="5130800"/>
          <p14:tracePt t="62425" x="2139950" y="5143500"/>
          <p14:tracePt t="62444" x="2127250" y="5156200"/>
          <p14:tracePt t="62457" x="2120900" y="5168900"/>
          <p14:tracePt t="62457" x="2095500" y="5194300"/>
          <p14:tracePt t="62476" x="2089150" y="5207000"/>
          <p14:tracePt t="62476" x="2076450" y="5219700"/>
          <p14:tracePt t="62492" x="2070100" y="5232400"/>
          <p14:tracePt t="62492" x="2057400" y="5251450"/>
          <p14:tracePt t="62508" x="2044700" y="5276850"/>
          <p14:tracePt t="62508" x="2025650" y="5321300"/>
          <p14:tracePt t="62528" x="2012950" y="5346700"/>
          <p14:tracePt t="62528" x="2006600" y="5372100"/>
          <p14:tracePt t="62542" x="1993900" y="5397500"/>
          <p14:tracePt t="62542" x="1987550" y="5429250"/>
          <p14:tracePt t="62559" x="1981200" y="5454650"/>
          <p14:tracePt t="62559" x="1974850" y="5480050"/>
          <p14:tracePt t="62576" x="1974850" y="5505450"/>
          <p14:tracePt t="62576" x="1968500" y="5530850"/>
          <p14:tracePt t="62592" x="1974850" y="5549900"/>
          <p14:tracePt t="62592" x="1974850" y="5581650"/>
          <p14:tracePt t="62609" x="1981200" y="5594350"/>
          <p14:tracePt t="62609" x="1981200" y="5607050"/>
          <p14:tracePt t="62625" x="1987550" y="5613400"/>
          <p14:tracePt t="62625" x="1987550" y="5619750"/>
          <p14:tracePt t="62643" x="1987550" y="5626100"/>
          <p14:tracePt t="62643" x="1987550" y="5638800"/>
          <p14:tracePt t="62660" x="1993900" y="5645150"/>
          <p14:tracePt t="62674" x="2000250" y="5657850"/>
          <p14:tracePt t="62674" x="2006600" y="5657850"/>
          <p14:tracePt t="62692" x="2012950" y="5664200"/>
          <p14:tracePt t="62692" x="2025650" y="5670550"/>
          <p14:tracePt t="62709" x="2038350" y="5676900"/>
          <p14:tracePt t="62709" x="2057400" y="5695950"/>
          <p14:tracePt t="62709" x="2076450" y="5721350"/>
          <p14:tracePt t="62728" x="2101850" y="5753100"/>
          <p14:tracePt t="62728" x="2133600" y="5797550"/>
          <p14:tracePt t="62743" x="2165350" y="5848350"/>
          <p14:tracePt t="62743" x="2197100" y="5905500"/>
          <p14:tracePt t="62760" x="2235200" y="5962650"/>
          <p14:tracePt t="62760" x="2273300" y="6019800"/>
          <p14:tracePt t="62776" x="2311400" y="6064250"/>
          <p14:tracePt t="62776" x="2343150" y="6102350"/>
          <p14:tracePt t="62776" x="2374900" y="6134100"/>
          <p14:tracePt t="62795" x="2400300" y="6159500"/>
          <p14:tracePt t="62808" x="2425700" y="6178550"/>
          <p14:tracePt t="62808" x="2438400" y="6191250"/>
          <p14:tracePt t="62828" x="2457450" y="6203950"/>
          <p14:tracePt t="62828" x="2463800" y="6210300"/>
          <p14:tracePt t="62843" x="2463800" y="6216650"/>
          <p14:tracePt t="62858" x="2457450" y="6223000"/>
          <p14:tracePt t="62876" x="2451100" y="6223000"/>
          <p14:tracePt t="62876" x="2438400" y="6216650"/>
          <p14:tracePt t="62876" x="2425700" y="6216650"/>
          <p14:tracePt t="62895" x="2413000" y="6210300"/>
          <p14:tracePt t="62895" x="2400300" y="6203950"/>
          <p14:tracePt t="62910" x="2381250" y="6191250"/>
          <p14:tracePt t="62910" x="2362200" y="6178550"/>
          <p14:tracePt t="62927" x="2336800" y="6165850"/>
          <p14:tracePt t="62927" x="2311400" y="6153150"/>
          <p14:tracePt t="62943" x="2286000" y="6134100"/>
          <p14:tracePt t="62943" x="2216150" y="6089650"/>
          <p14:tracePt t="62960" x="2184400" y="6064250"/>
          <p14:tracePt t="62960" x="2139950" y="6038850"/>
          <p14:tracePt t="62977" x="2095500" y="6000750"/>
          <p14:tracePt t="62977" x="2051050" y="5962650"/>
          <p14:tracePt t="62993" x="2000250" y="5918200"/>
          <p14:tracePt t="62993" x="1943100" y="5867400"/>
          <p14:tracePt t="63011" x="1879600" y="5816600"/>
          <p14:tracePt t="63011" x="1752600" y="5708650"/>
          <p14:tracePt t="63027" x="1689100" y="5651500"/>
          <p14:tracePt t="63027" x="1619250" y="5594350"/>
          <p14:tracePt t="63044" x="1549400" y="5530850"/>
          <p14:tracePt t="63044" x="1485900" y="5473700"/>
          <p14:tracePt t="63061" x="1422400" y="5410200"/>
          <p14:tracePt t="63061" x="1358900" y="5346700"/>
          <p14:tracePt t="63061" x="1301750" y="5283200"/>
          <p14:tracePt t="63080" x="1244600" y="5219700"/>
          <p14:tracePt t="63092" x="1187450" y="5156200"/>
          <p14:tracePt t="63092" x="1092200" y="5054600"/>
          <p14:tracePt t="63111" x="1054100" y="5016500"/>
          <p14:tracePt t="63111" x="1016000" y="4978400"/>
          <p14:tracePt t="63128" x="990600" y="4946650"/>
          <p14:tracePt t="63128" x="965200" y="4927600"/>
          <p14:tracePt t="63144" x="939800" y="4908550"/>
          <p14:tracePt t="63144" x="927100" y="4895850"/>
          <p14:tracePt t="63144" x="914400" y="4883150"/>
          <p14:tracePt t="63163" x="908050" y="4870450"/>
          <p14:tracePt t="63176" x="901700" y="4864100"/>
          <p14:tracePt t="63176" x="901700" y="4845050"/>
          <p14:tracePt t="63196" x="901700" y="4832350"/>
          <p14:tracePt t="63196" x="901700" y="4826000"/>
          <p14:tracePt t="63211" x="914400" y="4826000"/>
          <p14:tracePt t="63226" x="920750" y="4826000"/>
          <p14:tracePt t="63243" x="933450" y="4826000"/>
          <p14:tracePt t="63259" x="933450" y="4832350"/>
          <p14:tracePt t="63375" x="933450" y="4838700"/>
          <p14:tracePt t="63439" x="939800" y="4838700"/>
          <p14:tracePt t="63471" x="946150" y="4838700"/>
          <p14:tracePt t="63497" x="952500" y="4832350"/>
          <p14:tracePt t="63507" x="958850" y="4832350"/>
          <p14:tracePt t="63528" x="965200" y="4826000"/>
          <p14:tracePt t="63533" x="971550" y="4826000"/>
          <p14:tracePt t="63544" x="977900" y="4819650"/>
          <p14:tracePt t="63544" x="990600" y="4813300"/>
          <p14:tracePt t="63562" x="996950" y="4806950"/>
          <p14:tracePt t="63562" x="1003300" y="4806950"/>
          <p14:tracePt t="63579" x="1016000" y="4806950"/>
          <p14:tracePt t="63579" x="1022350" y="4800600"/>
          <p14:tracePt t="63596" x="1028700" y="4800600"/>
          <p14:tracePt t="63611" x="1041400" y="4800600"/>
          <p14:tracePt t="63611" x="1054100" y="4813300"/>
          <p14:tracePt t="63629" x="1066800" y="4826000"/>
          <p14:tracePt t="63629" x="1079500" y="4851400"/>
          <p14:tracePt t="63646" x="1098550" y="4876800"/>
          <p14:tracePt t="63646" x="1130300" y="4914900"/>
          <p14:tracePt t="63662" x="1168400" y="4959350"/>
          <p14:tracePt t="63662" x="1263650" y="5073650"/>
          <p14:tracePt t="63680" x="1320800" y="5130800"/>
          <p14:tracePt t="63680" x="1377950" y="5181600"/>
          <p14:tracePt t="63696" x="1441450" y="5232400"/>
          <p14:tracePt t="63696" x="1504950" y="5276850"/>
          <p14:tracePt t="63713" x="1568450" y="5314950"/>
          <p14:tracePt t="63713" x="1631950" y="5340350"/>
          <p14:tracePt t="63730" x="1682750" y="5359400"/>
          <p14:tracePt t="63730" x="1739900" y="5378450"/>
          <p14:tracePt t="63730" x="1784350" y="5391150"/>
          <p14:tracePt t="63748" x="1828800" y="5403850"/>
          <p14:tracePt t="63748" x="1860550" y="5416550"/>
          <p14:tracePt t="63764" x="1892300" y="5429250"/>
          <p14:tracePt t="63764" x="1917700" y="5435600"/>
          <p14:tracePt t="63780" x="1936750" y="5448300"/>
          <p14:tracePt t="63780" x="1955800" y="5467350"/>
          <p14:tracePt t="63796" x="1962150" y="5473700"/>
          <p14:tracePt t="63796" x="1968500" y="5486400"/>
          <p14:tracePt t="63796" x="1968500" y="5492750"/>
          <p14:tracePt t="63815" x="1968500" y="5505450"/>
          <p14:tracePt t="63828" x="1962150" y="5511800"/>
          <p14:tracePt t="63828" x="1962150" y="5518150"/>
          <p14:tracePt t="63848" x="1943100" y="5530850"/>
          <p14:tracePt t="63848" x="1930400" y="5537200"/>
          <p14:tracePt t="63864" x="1924050" y="5543550"/>
          <p14:tracePt t="63864" x="1911350" y="5543550"/>
          <p14:tracePt t="63881" x="1905000" y="5549900"/>
          <p14:tracePt t="63881" x="1892300" y="5549900"/>
          <p14:tracePt t="63897" x="1885950" y="5549900"/>
          <p14:tracePt t="63897" x="1879600" y="5549900"/>
          <p14:tracePt t="63897" x="1866900" y="5549900"/>
          <p14:tracePt t="63916" x="1860550" y="5549900"/>
          <p14:tracePt t="63928" x="1854200" y="5549900"/>
          <p14:tracePt t="63928" x="1847850" y="5549900"/>
          <p14:tracePt t="63947" x="1841500" y="5549900"/>
          <p14:tracePt t="63962" x="1835150" y="5543550"/>
          <p14:tracePt t="63962" x="1822450" y="5543550"/>
          <p14:tracePt t="63980" x="1816100" y="5543550"/>
          <p14:tracePt t="63980" x="1809750" y="5543550"/>
          <p14:tracePt t="63997" x="1797050" y="5549900"/>
          <p14:tracePt t="64012" x="1790700" y="5549900"/>
          <p14:tracePt t="64012" x="1784350" y="5556250"/>
          <p14:tracePt t="64031" x="1778000" y="5556250"/>
          <p14:tracePt t="64031" x="1758950" y="5562600"/>
          <p14:tracePt t="64048" x="1752600" y="5562600"/>
          <p14:tracePt t="64048" x="1746250" y="5568950"/>
          <p14:tracePt t="64064" x="1733550" y="5568950"/>
          <p14:tracePt t="64064" x="1727200" y="5568950"/>
          <p14:tracePt t="64081" x="1714500" y="5575300"/>
          <p14:tracePt t="64081" x="1708150" y="5575300"/>
          <p14:tracePt t="64081" x="1695450" y="5575300"/>
          <p14:tracePt t="64100" x="1682750" y="5575300"/>
          <p14:tracePt t="64112" x="1676400" y="5575300"/>
          <p14:tracePt t="64112" x="1651000" y="5575300"/>
          <p14:tracePt t="64132" x="1644650" y="5575300"/>
          <p14:tracePt t="64132" x="1631950" y="5575300"/>
          <p14:tracePt t="64148" x="1619250" y="5575300"/>
          <p14:tracePt t="64148" x="1606550" y="5581650"/>
          <p14:tracePt t="64164" x="1600200" y="5588000"/>
          <p14:tracePt t="64164" x="1587500" y="5594350"/>
          <p14:tracePt t="64164" x="1574800" y="5600700"/>
          <p14:tracePt t="64184" x="1568450" y="5607050"/>
          <p14:tracePt t="64196" x="1555750" y="5613400"/>
          <p14:tracePt t="64196" x="1543050" y="5619750"/>
          <p14:tracePt t="64217" x="1536700" y="5626100"/>
          <p14:tracePt t="64217" x="1530350" y="5632450"/>
          <p14:tracePt t="64231" x="1536700" y="5626100"/>
          <p14:tracePt t="64267" x="1543050" y="5619750"/>
          <p14:tracePt t="64275" x="1549400" y="5613400"/>
          <p14:tracePt t="64280" x="1562100" y="5600700"/>
          <p14:tracePt t="64280" x="1568450" y="5594350"/>
          <p14:tracePt t="64299" x="1574800" y="5588000"/>
          <p14:tracePt t="64299" x="1587500" y="5581650"/>
          <p14:tracePt t="64315" x="1593850" y="5575300"/>
          <p14:tracePt t="64315" x="1606550" y="5562600"/>
          <p14:tracePt t="64331" x="1612900" y="5556250"/>
          <p14:tracePt t="64331" x="1638300" y="5543550"/>
          <p14:tracePt t="64348" x="1651000" y="5530850"/>
          <p14:tracePt t="64348" x="1670050" y="5524500"/>
          <p14:tracePt t="64365" x="1682750" y="5511800"/>
          <p14:tracePt t="64365" x="1701800" y="5505450"/>
          <p14:tracePt t="64382" x="1727200" y="5492750"/>
          <p14:tracePt t="64382" x="1765300" y="5461000"/>
          <p14:tracePt t="64401" x="1790700" y="5448300"/>
          <p14:tracePt t="64401" x="1816100" y="5429250"/>
          <p14:tracePt t="64416" x="1835150" y="5410200"/>
          <p14:tracePt t="64416" x="1860550" y="5397500"/>
          <p14:tracePt t="64432" x="1885950" y="5378450"/>
          <p14:tracePt t="64432" x="1911350" y="5359400"/>
          <p14:tracePt t="64449" x="1936750" y="5340350"/>
          <p14:tracePt t="64449" x="1962150" y="5321300"/>
          <p14:tracePt t="64449" x="1993900" y="5302250"/>
          <p14:tracePt t="64468" x="2025650" y="5283200"/>
          <p14:tracePt t="64480" x="2057400" y="5264150"/>
          <p14:tracePt t="64480" x="2095500" y="5245100"/>
          <p14:tracePt t="64500" x="2178050" y="5200650"/>
          <p14:tracePt t="64500" x="2216150" y="5175250"/>
          <p14:tracePt t="64516" x="2266950" y="5156200"/>
          <p14:tracePt t="64516" x="2311400" y="5124450"/>
          <p14:tracePt t="64532" x="2355850" y="5092700"/>
          <p14:tracePt t="64532" x="2400300" y="5060950"/>
          <p14:tracePt t="64549" x="2444750" y="5022850"/>
          <p14:tracePt t="64549" x="2495550" y="4978400"/>
          <p14:tracePt t="64549" x="2540000" y="4940300"/>
          <p14:tracePt t="64568" x="2597150" y="4889500"/>
          <p14:tracePt t="64568" x="2647950" y="4845050"/>
          <p14:tracePt t="64582" x="2711450" y="4794250"/>
          <p14:tracePt t="64582" x="2768600" y="4743450"/>
          <p14:tracePt t="64599" x="2832100" y="4699000"/>
          <p14:tracePt t="64599" x="2895600" y="4654550"/>
          <p14:tracePt t="64616" x="2952750" y="4603750"/>
          <p14:tracePt t="64616" x="3009900" y="4565650"/>
          <p14:tracePt t="64633" x="3067050" y="4521200"/>
          <p14:tracePt t="64633" x="3168650" y="4445000"/>
          <p14:tracePt t="64649" x="3219450" y="4406900"/>
          <p14:tracePt t="64649" x="3257550" y="4375150"/>
          <p14:tracePt t="64666" x="3302000" y="4337050"/>
          <p14:tracePt t="64666" x="3340100" y="4298950"/>
          <p14:tracePt t="64683" x="3378200" y="4267200"/>
          <p14:tracePt t="64683" x="3448050" y="4203700"/>
          <p14:tracePt t="64700" x="3473450" y="4178300"/>
          <p14:tracePt t="64700" x="3505200" y="4152900"/>
          <p14:tracePt t="64717" x="3530600" y="4127500"/>
          <p14:tracePt t="64717" x="3556000" y="4102100"/>
          <p14:tracePt t="64734" x="3575050" y="4083050"/>
          <p14:tracePt t="64734" x="3594100" y="4070350"/>
          <p14:tracePt t="64750" x="3606800" y="4051300"/>
          <p14:tracePt t="64750" x="3619500" y="4038600"/>
          <p14:tracePt t="64750" x="3632200" y="4025900"/>
          <p14:tracePt t="64769" x="3644900" y="4019550"/>
          <p14:tracePt t="64769" x="3657600" y="4006850"/>
          <p14:tracePt t="64784" x="3663950" y="3994150"/>
          <p14:tracePt t="64784" x="3676650" y="3987800"/>
          <p14:tracePt t="64801" x="3683000" y="3975100"/>
          <p14:tracePt t="64801" x="3695700" y="3962400"/>
          <p14:tracePt t="64817" x="3708400" y="3949700"/>
          <p14:tracePt t="64817" x="3721100" y="3937000"/>
          <p14:tracePt t="64817" x="3733800" y="3924300"/>
          <p14:tracePt t="64835" x="3740150" y="3911600"/>
          <p14:tracePt t="64848" x="3752850" y="3898900"/>
          <p14:tracePt t="64848" x="3771900" y="3879850"/>
          <p14:tracePt t="64868" x="3771900" y="3873500"/>
          <p14:tracePt t="64868" x="3778250" y="3860800"/>
          <p14:tracePt t="64883" x="3784600" y="3854450"/>
          <p14:tracePt t="64883" x="3790950" y="3848100"/>
          <p14:tracePt t="64901" x="3790950" y="3835400"/>
          <p14:tracePt t="64901" x="3797300" y="3835400"/>
          <p14:tracePt t="64901" x="3797300" y="3829050"/>
          <p14:tracePt t="64919" x="3803650" y="3822700"/>
          <p14:tracePt t="64932" x="3803650" y="3810000"/>
          <p14:tracePt t="64932" x="3810000" y="3803650"/>
          <p14:tracePt t="64951" x="3803650" y="3797300"/>
          <p14:tracePt t="64971" x="3803650" y="3790950"/>
          <p14:tracePt t="64987" x="3797300" y="3790950"/>
          <p14:tracePt t="65007" x="3790950" y="3790950"/>
          <p14:tracePt t="65031" x="3790950" y="3797300"/>
          <p14:tracePt t="65047" x="3778250" y="3803650"/>
          <p14:tracePt t="65059" x="3778250" y="3810000"/>
          <p14:tracePt t="65067" x="3771900" y="3816350"/>
          <p14:tracePt t="65067" x="3765550" y="3816350"/>
          <p14:tracePt t="65084" x="3759200" y="3822700"/>
          <p14:tracePt t="65084" x="3752850" y="3822700"/>
          <p14:tracePt t="65101" x="3746500" y="3822700"/>
          <p14:tracePt t="65101" x="3746500" y="3829050"/>
          <p14:tracePt t="65119" x="3733800" y="3835400"/>
          <p14:tracePt t="65132" x="3727450" y="3841750"/>
          <p14:tracePt t="65151" x="3714750" y="3848100"/>
          <p14:tracePt t="65168" x="3708400" y="3848100"/>
          <p14:tracePt t="65183" x="3702050" y="3848100"/>
          <p14:tracePt t="65200" x="3695700" y="3854450"/>
          <p14:tracePt t="65216" x="3689350" y="3860800"/>
          <p14:tracePt t="65233" x="3683000" y="3867150"/>
          <p14:tracePt t="65233" x="3676650" y="3867150"/>
          <p14:tracePt t="65252" x="3683000" y="3860800"/>
          <p14:tracePt t="65272" x="3689350" y="3854450"/>
          <p14:tracePt t="65295" x="3695700" y="3841750"/>
          <p14:tracePt t="65307" x="3702050" y="3835400"/>
          <p14:tracePt t="65324" x="3702050" y="3822700"/>
          <p14:tracePt t="65339" x="3708400" y="3822700"/>
          <p14:tracePt t="65359" x="3708400" y="3816350"/>
          <p14:tracePt t="65383" x="3708400" y="3822700"/>
          <p14:tracePt t="65415" x="3708400" y="3829050"/>
          <p14:tracePt t="65443" x="3702050" y="3835400"/>
          <p14:tracePt t="65479" x="3695700" y="3835400"/>
          <p14:tracePt t="65571" x="3695700" y="3841750"/>
          <p14:tracePt t="65727" x="3689350" y="3848100"/>
          <p14:tracePt t="65751" x="3683000" y="3848100"/>
          <p14:tracePt t="65779" x="3683000" y="3841750"/>
          <p14:tracePt t="65835" x="3676650" y="3848100"/>
          <p14:tracePt t="65879" x="3676650" y="3854450"/>
          <p14:tracePt t="65899" x="3670300" y="3848100"/>
          <p14:tracePt t="65924" x="3663950" y="3841750"/>
          <p14:tracePt t="65967" x="3663950" y="3848100"/>
          <p14:tracePt t="65975" x="3657600" y="3854450"/>
          <p14:tracePt t="66079" x="3657600" y="3860800"/>
          <p14:tracePt t="66095" x="3651250" y="3860800"/>
          <p14:tracePt t="66111" x="3644900" y="3860800"/>
          <p14:tracePt t="66147" x="3638550" y="3860800"/>
          <p14:tracePt t="66172" x="3638550" y="3867150"/>
          <p14:tracePt t="66187" x="3632200" y="3867150"/>
          <p14:tracePt t="66200" x="3625850" y="3867150"/>
          <p14:tracePt t="66224" x="3619500" y="3867150"/>
          <p14:tracePt t="66240" x="3613150" y="3873500"/>
          <p14:tracePt t="66268" x="3600450" y="3873500"/>
          <p14:tracePt t="66316" x="3594100" y="3879850"/>
          <p14:tracePt t="66351" x="3587750" y="3886200"/>
          <p14:tracePt t="66369" x="3581400" y="3886200"/>
          <p14:tracePt t="66387" x="3575050" y="3886200"/>
          <p14:tracePt t="66403" x="3568700" y="3886200"/>
          <p14:tracePt t="66435" x="3562350" y="3886200"/>
          <p14:tracePt t="66447" x="3556000" y="3892550"/>
          <p14:tracePt t="66464" x="3556000" y="3898900"/>
          <p14:tracePt t="66487" x="3556000" y="3905250"/>
          <p14:tracePt t="66508" x="3549650" y="3911600"/>
          <p14:tracePt t="66548" x="3543300" y="3905250"/>
          <p14:tracePt t="66556" x="3536950" y="3905250"/>
          <p14:tracePt t="66576" x="3536950" y="3911600"/>
          <p14:tracePt t="66619" x="3536950" y="3917950"/>
          <p14:tracePt t="66652" x="3524250" y="3917950"/>
          <p14:tracePt t="67456" x="3460750" y="4267200"/>
          <p14:tracePt t="67480" x="3454400" y="4273550"/>
          <p14:tracePt t="67496" x="3448050" y="4273550"/>
          <p14:tracePt t="67504" x="3441700" y="4273550"/>
          <p14:tracePt t="67512" x="3429000" y="4273550"/>
          <p14:tracePt t="67512" x="3422650" y="4273550"/>
          <p14:tracePt t="67526" x="3416300" y="4273550"/>
          <p14:tracePt t="67541" x="3409950" y="4273550"/>
          <p14:tracePt t="67558" x="3403600" y="4273550"/>
          <p14:tracePt t="67576" x="3397250" y="4279900"/>
          <p14:tracePt t="67632" x="3390900" y="4286250"/>
          <p14:tracePt t="67636" x="3384550" y="4292600"/>
          <p14:tracePt t="67652" x="3384550" y="4298950"/>
          <p14:tracePt t="67660" x="3378200" y="4305300"/>
          <p14:tracePt t="67660" x="3371850" y="4311650"/>
          <p14:tracePt t="67677" x="3365500" y="4318000"/>
          <p14:tracePt t="67677" x="3359150" y="4324350"/>
          <p14:tracePt t="67693" x="3352800" y="4330700"/>
          <p14:tracePt t="67693" x="3340100" y="4337050"/>
          <p14:tracePt t="67693" x="3333750" y="4349750"/>
          <p14:tracePt t="67712" x="3321050" y="4356100"/>
          <p14:tracePt t="67725" x="3308350" y="4368800"/>
          <p14:tracePt t="67725" x="3282950" y="4387850"/>
          <p14:tracePt t="67744" x="3263900" y="4400550"/>
          <p14:tracePt t="67744" x="3251200" y="4413250"/>
          <p14:tracePt t="67760" x="3232150" y="4425950"/>
          <p14:tracePt t="67760" x="3213100" y="4445000"/>
          <p14:tracePt t="67777" x="3194050" y="4464050"/>
          <p14:tracePt t="67777" x="3168650" y="4483100"/>
          <p14:tracePt t="67794" x="3143250" y="4508500"/>
          <p14:tracePt t="67794" x="3117850" y="4533900"/>
          <p14:tracePt t="67794" x="3086100" y="4565650"/>
          <p14:tracePt t="67812" x="3054350" y="4597400"/>
          <p14:tracePt t="67812" x="3016250" y="4635500"/>
          <p14:tracePt t="67827" x="2971800" y="4673600"/>
          <p14:tracePt t="67827" x="2933700" y="4718050"/>
          <p14:tracePt t="67843" x="2889250" y="4756150"/>
          <p14:tracePt t="67843" x="2838450" y="4794250"/>
          <p14:tracePt t="67860" x="2794000" y="4832350"/>
          <p14:tracePt t="67860" x="2698750" y="4914900"/>
          <p14:tracePt t="67879" x="2654300" y="4953000"/>
          <p14:tracePt t="67879" x="2609850" y="4991100"/>
          <p14:tracePt t="67893" x="2565400" y="5029200"/>
          <p14:tracePt t="67893" x="2520950" y="5067300"/>
          <p14:tracePt t="67911" x="2476500" y="5111750"/>
          <p14:tracePt t="67911" x="2432050" y="5149850"/>
          <p14:tracePt t="67927" x="2393950" y="5194300"/>
          <p14:tracePt t="67927" x="2317750" y="5270500"/>
          <p14:tracePt t="67945" x="2279650" y="5302250"/>
          <p14:tracePt t="67945" x="2247900" y="5334000"/>
          <p14:tracePt t="67961" x="2216150" y="5365750"/>
          <p14:tracePt t="67961" x="2184400" y="5391150"/>
          <p14:tracePt t="67977" x="2152650" y="5422900"/>
          <p14:tracePt t="67977" x="2120900" y="5448300"/>
          <p14:tracePt t="67977" x="2089150" y="5480050"/>
          <p14:tracePt t="67996" x="2063750" y="5505450"/>
          <p14:tracePt t="68009" x="2032000" y="5530850"/>
          <p14:tracePt t="68009" x="1981200" y="5581650"/>
          <p14:tracePt t="68028" x="1962150" y="5607050"/>
          <p14:tracePt t="68028" x="1936750" y="5626100"/>
          <p14:tracePt t="68045" x="1917700" y="5638800"/>
          <p14:tracePt t="68045" x="1905000" y="5651500"/>
          <p14:tracePt t="68061" x="1885950" y="5664200"/>
          <p14:tracePt t="68061" x="1866900" y="5676900"/>
          <p14:tracePt t="68061" x="1854200" y="5683250"/>
          <p14:tracePt t="68081" x="1835150" y="5689600"/>
          <p14:tracePt t="68093" x="1816100" y="5702300"/>
          <p14:tracePt t="68093" x="1784350" y="5715000"/>
          <p14:tracePt t="68113" x="1765300" y="5727700"/>
          <p14:tracePt t="68113" x="1752600" y="5734050"/>
          <p14:tracePt t="68128" x="1733550" y="5740400"/>
          <p14:tracePt t="68128" x="1720850" y="5753100"/>
          <p14:tracePt t="68145" x="1708150" y="5759450"/>
          <p14:tracePt t="68145" x="1695450" y="5765800"/>
          <p14:tracePt t="68162" x="1689100" y="5772150"/>
          <p14:tracePt t="68162" x="1670050" y="5784850"/>
          <p14:tracePt t="68178" x="1663700" y="5784850"/>
          <p14:tracePt t="68178" x="1657350" y="5791200"/>
          <p14:tracePt t="68195" x="1651000" y="5797550"/>
          <p14:tracePt t="68195" x="1644650" y="5797550"/>
          <p14:tracePt t="68212" x="1638300" y="5803900"/>
          <p14:tracePt t="68212" x="1631950" y="5810250"/>
          <p14:tracePt t="68229" x="1625600" y="5816600"/>
          <p14:tracePt t="68244" x="1619250" y="5822950"/>
          <p14:tracePt t="68260" x="1612900" y="5829300"/>
          <p14:tracePt t="68284" x="1619250" y="5822950"/>
          <p14:tracePt t="68304" x="1625600" y="5822950"/>
          <p14:tracePt t="68320" x="1631950" y="5816600"/>
          <p14:tracePt t="68344" x="1631950" y="5810250"/>
          <p14:tracePt t="68371" x="1638300" y="5803900"/>
          <p14:tracePt t="68396" x="1644650" y="5797550"/>
          <p14:tracePt t="68425" x="1651000" y="5791200"/>
          <p14:tracePt t="68440" x="1657350" y="5791200"/>
          <p14:tracePt t="68456" x="1663700" y="5784850"/>
          <p14:tracePt t="68472" x="1670050" y="5778500"/>
          <p14:tracePt t="68484" x="1676400" y="5772150"/>
          <p14:tracePt t="68494" x="1689100" y="5759450"/>
          <p14:tracePt t="68494" x="1701800" y="5746750"/>
          <p14:tracePt t="68513" x="1720850" y="5721350"/>
          <p14:tracePt t="68513" x="1746250" y="5695950"/>
          <p14:tracePt t="68530" x="1778000" y="5657850"/>
          <p14:tracePt t="68530" x="1854200" y="5556250"/>
          <p14:tracePt t="68547" x="1898650" y="5492750"/>
          <p14:tracePt t="68547" x="1949450" y="5429250"/>
          <p14:tracePt t="68563" x="2006600" y="5353050"/>
          <p14:tracePt t="68563" x="2070100" y="5276850"/>
          <p14:tracePt t="68579" x="2127250" y="5194300"/>
          <p14:tracePt t="68579" x="2260600" y="5022850"/>
          <p14:tracePt t="68597" x="2330450" y="4927600"/>
          <p14:tracePt t="68597" x="2400300" y="4838700"/>
          <p14:tracePt t="68613" x="2476500" y="4743450"/>
          <p14:tracePt t="68613" x="2552700" y="4654550"/>
          <p14:tracePt t="68630" x="2635250" y="4565650"/>
          <p14:tracePt t="68630" x="2717800" y="4483100"/>
          <p14:tracePt t="68646" x="2800350" y="4406900"/>
          <p14:tracePt t="68646" x="2952750" y="4279900"/>
          <p14:tracePt t="68666" x="3022600" y="4222750"/>
          <p14:tracePt t="68666" x="3079750" y="4178300"/>
          <p14:tracePt t="68680" x="3130550" y="4140200"/>
          <p14:tracePt t="68680" x="3168650" y="4108450"/>
          <p14:tracePt t="68697" x="3200400" y="4083050"/>
          <p14:tracePt t="68697" x="3225800" y="4064000"/>
          <p14:tracePt t="68714" x="3238500" y="4051300"/>
          <p14:tracePt t="68714" x="3251200" y="4044950"/>
          <p14:tracePt t="68714" x="3257550" y="4038600"/>
          <p14:tracePt t="68733" x="3257550" y="4051300"/>
          <p14:tracePt t="68745" x="3251200" y="4051300"/>
          <p14:tracePt t="68745" x="3225800" y="4083050"/>
          <p14:tracePt t="68765" x="3206750" y="4102100"/>
          <p14:tracePt t="68765" x="3187700" y="4121150"/>
          <p14:tracePt t="68781" x="3162300" y="4140200"/>
          <p14:tracePt t="68781" x="3136900" y="4165600"/>
          <p14:tracePt t="68797" x="3111500" y="4184650"/>
          <p14:tracePt t="68797" x="3086100" y="4210050"/>
          <p14:tracePt t="68814" x="3054350" y="4235450"/>
          <p14:tracePt t="68814" x="3028950" y="4254500"/>
          <p14:tracePt t="68814" x="3003550" y="4279900"/>
          <p14:tracePt t="68833" x="2978150" y="4298950"/>
          <p14:tracePt t="68833" x="2952750" y="4318000"/>
          <p14:tracePt t="68847" x="2933700" y="4330700"/>
          <p14:tracePt t="68847" x="2908300" y="4349750"/>
          <p14:tracePt t="68864" x="2882900" y="4368800"/>
          <p14:tracePt t="68864" x="2857500" y="4387850"/>
          <p14:tracePt t="68881" x="2832100" y="4406900"/>
          <p14:tracePt t="68881" x="2781300" y="4445000"/>
          <p14:tracePt t="68898" x="2749550" y="4470400"/>
          <p14:tracePt t="68898" x="2724150" y="4489450"/>
          <p14:tracePt t="68914" x="2686050" y="4514850"/>
          <p14:tracePt t="68914" x="2654300" y="4540250"/>
          <p14:tracePt t="68931" x="2622550" y="4565650"/>
          <p14:tracePt t="68931" x="2590800" y="4591050"/>
          <p14:tracePt t="68948" x="2559050" y="4610100"/>
          <p14:tracePt t="68948" x="2495550" y="4667250"/>
          <p14:tracePt t="68964" x="2463800" y="4692650"/>
          <p14:tracePt t="68964" x="2432050" y="4724400"/>
          <p14:tracePt t="68981" x="2400300" y="4756150"/>
          <p14:tracePt t="68981" x="2368550" y="4787900"/>
          <p14:tracePt t="68998" x="2336800" y="4826000"/>
          <p14:tracePt t="68998" x="2305050" y="4857750"/>
          <p14:tracePt t="68998" x="2279650" y="4889500"/>
          <p14:tracePt t="69017" x="2254250" y="4921250"/>
          <p14:tracePt t="69029" x="2228850" y="4946650"/>
          <p14:tracePt t="69029" x="2190750" y="4997450"/>
          <p14:tracePt t="69049" x="2171700" y="5022850"/>
          <p14:tracePt t="69049" x="2152650" y="5048250"/>
          <p14:tracePt t="69065" x="2133600" y="5073650"/>
          <p14:tracePt t="69065" x="2120900" y="5099050"/>
          <p14:tracePt t="69082" x="2101850" y="5124450"/>
          <p14:tracePt t="69082" x="2082800" y="5156200"/>
          <p14:tracePt t="69098" x="2063750" y="5181600"/>
          <p14:tracePt t="69098" x="2038350" y="5213350"/>
          <p14:tracePt t="69098" x="2019300" y="5238750"/>
          <p14:tracePt t="69117" x="2000250" y="5270500"/>
          <p14:tracePt t="69130" x="1981200" y="5295900"/>
          <p14:tracePt t="69130" x="1943100" y="5346700"/>
          <p14:tracePt t="69148" x="1930400" y="5372100"/>
          <p14:tracePt t="69148" x="1917700" y="5391150"/>
          <p14:tracePt t="69165" x="1898650" y="5416550"/>
          <p14:tracePt t="69165" x="1885950" y="5435600"/>
          <p14:tracePt t="69182" x="1873250" y="5454650"/>
          <p14:tracePt t="69182" x="1847850" y="5486400"/>
          <p14:tracePt t="69198" x="1835150" y="5505450"/>
          <p14:tracePt t="69198" x="1822450" y="5518150"/>
          <p14:tracePt t="69215" x="1809750" y="5530850"/>
          <p14:tracePt t="69215" x="1797050" y="5549900"/>
          <p14:tracePt t="69232" x="1790700" y="5562600"/>
          <p14:tracePt t="69232" x="1778000" y="5568950"/>
          <p14:tracePt t="69249" x="1771650" y="5581650"/>
          <p14:tracePt t="69249" x="1752600" y="5600700"/>
          <p14:tracePt t="69266" x="1746250" y="5613400"/>
          <p14:tracePt t="69266" x="1733550" y="5619750"/>
          <p14:tracePt t="69282" x="1727200" y="5626100"/>
          <p14:tracePt t="69282" x="1720850" y="5632450"/>
          <p14:tracePt t="69299" x="1714500" y="5645150"/>
          <p14:tracePt t="69299" x="1701800" y="5657850"/>
          <p14:tracePt t="69318" x="1695450" y="5664200"/>
          <p14:tracePt t="69318" x="1689100" y="5664200"/>
          <p14:tracePt t="69333" x="1682750" y="5670550"/>
          <p14:tracePt t="69333" x="1676400" y="5676900"/>
          <p14:tracePt t="69349" x="1670050" y="5683250"/>
          <p14:tracePt t="69349" x="1663700" y="5689600"/>
          <p14:tracePt t="69366" x="1657350" y="5689600"/>
          <p14:tracePt t="69366" x="1651000" y="5695950"/>
          <p14:tracePt t="69366" x="1644650" y="5708650"/>
          <p14:tracePt t="69386" x="1638300" y="5715000"/>
          <p14:tracePt t="69397" x="1625600" y="5721350"/>
          <p14:tracePt t="69397" x="1619250" y="5727700"/>
          <p14:tracePt t="69417" x="1606550" y="5746750"/>
          <p14:tracePt t="69417" x="1600200" y="5753100"/>
          <p14:tracePt t="69433" x="1600200" y="5759450"/>
          <p14:tracePt t="69433" x="1593850" y="5765800"/>
          <p14:tracePt t="69449" x="1587500" y="5772150"/>
          <p14:tracePt t="69449" x="1587500" y="5778500"/>
          <p14:tracePt t="69467" x="1587500" y="5784850"/>
          <p14:tracePt t="69481" x="1587500" y="5791200"/>
          <p14:tracePt t="69498" x="1593850" y="5791200"/>
          <p14:tracePt t="69520" x="1600200" y="5791200"/>
          <p14:tracePt t="69544" x="1606550" y="5797550"/>
          <p14:tracePt t="69556" x="1612900" y="5803900"/>
          <p14:tracePt t="69565" x="1619250" y="5810250"/>
          <p14:tracePt t="69565" x="1625600" y="5816600"/>
          <p14:tracePt t="69583" x="1638300" y="5829300"/>
          <p14:tracePt t="69583" x="1651000" y="5835650"/>
          <p14:tracePt t="69600" x="1663700" y="5842000"/>
          <p14:tracePt t="69600" x="1701800" y="5848350"/>
          <p14:tracePt t="69617" x="1720850" y="5854700"/>
          <p14:tracePt t="69617" x="1746250" y="5854700"/>
          <p14:tracePt t="69634" x="1765300" y="5854700"/>
          <p14:tracePt t="69634" x="1790700" y="5854700"/>
          <p14:tracePt t="69650" x="1816100" y="5854700"/>
          <p14:tracePt t="69650" x="1835150" y="5848350"/>
          <p14:tracePt t="69667" x="1860550" y="5842000"/>
          <p14:tracePt t="69667" x="1885950" y="5842000"/>
          <p14:tracePt t="69667" x="1905000" y="5835650"/>
          <p14:tracePt t="69686" x="1930400" y="5829300"/>
          <p14:tracePt t="69686" x="1949450" y="5822950"/>
          <p14:tracePt t="69702" x="1968500" y="5816600"/>
          <p14:tracePt t="69702" x="1987550" y="5810250"/>
          <p14:tracePt t="69717" x="2006600" y="5810250"/>
          <p14:tracePt t="69717" x="2019300" y="5810250"/>
          <p14:tracePt t="69734" x="2032000" y="5810250"/>
          <p14:tracePt t="69734" x="2051050" y="5810250"/>
          <p14:tracePt t="69734" x="2057400" y="5803900"/>
          <p14:tracePt t="69753" x="2070100" y="5803900"/>
          <p14:tracePt t="69765" x="2076450" y="5803900"/>
          <p14:tracePt t="69765" x="2082800" y="5803900"/>
          <p14:tracePt t="69785" x="2089150" y="5797550"/>
          <p14:tracePt t="69799" x="2082800" y="5797550"/>
          <p14:tracePt t="69821" x="2076450" y="5803900"/>
          <p14:tracePt t="69832" x="2063750" y="5797550"/>
          <p14:tracePt t="69832" x="2057400" y="5797550"/>
          <p14:tracePt t="69832" x="2044700" y="5791200"/>
          <p14:tracePt t="69852" x="2025650" y="5784850"/>
          <p14:tracePt t="69852" x="2012950" y="5784850"/>
          <p14:tracePt t="69867" x="1987550" y="5772150"/>
          <p14:tracePt t="69867" x="1962150" y="5765800"/>
          <p14:tracePt t="69884" x="1936750" y="5753100"/>
          <p14:tracePt t="69884" x="1905000" y="5740400"/>
          <p14:tracePt t="69901" x="1866900" y="5727700"/>
          <p14:tracePt t="69901" x="1771650" y="5695950"/>
          <p14:tracePt t="69918" x="1720850" y="5683250"/>
          <p14:tracePt t="69918" x="1663700" y="5664200"/>
          <p14:tracePt t="69934" x="1600200" y="5645150"/>
          <p14:tracePt t="69934" x="1530350" y="5626100"/>
          <p14:tracePt t="69951" x="1460500" y="5600700"/>
          <p14:tracePt t="69951" x="1390650" y="5581650"/>
          <p14:tracePt t="69968" x="1320800" y="5556250"/>
          <p14:tracePt t="69968" x="1181100" y="5505450"/>
          <p14:tracePt t="69985" x="1117600" y="5480050"/>
          <p14:tracePt t="69985" x="1060450" y="5454650"/>
          <p14:tracePt t="70002" x="1003300" y="5429250"/>
          <p14:tracePt t="70002" x="958850" y="5403850"/>
          <p14:tracePt t="70018" x="914400" y="5378450"/>
          <p14:tracePt t="70018" x="876300" y="5346700"/>
          <p14:tracePt t="70018" x="844550" y="5314950"/>
          <p14:tracePt t="70037" x="812800" y="5276850"/>
          <p14:tracePt t="70050" x="793750" y="5238750"/>
          <p14:tracePt t="70050" x="762000" y="5162550"/>
          <p14:tracePt t="70069" x="755650" y="5124450"/>
          <p14:tracePt t="70069" x="755650" y="5092700"/>
          <p14:tracePt t="70086" x="755650" y="5060950"/>
          <p14:tracePt t="70086" x="755650" y="5035550"/>
          <p14:tracePt t="70102" x="762000" y="5010150"/>
          <p14:tracePt t="70102" x="774700" y="4991100"/>
          <p14:tracePt t="70119" x="787400" y="4972050"/>
          <p14:tracePt t="70119" x="800100" y="4959350"/>
          <p14:tracePt t="70119" x="819150" y="4940300"/>
          <p14:tracePt t="70137" x="838200" y="4933950"/>
          <p14:tracePt t="70150" x="857250" y="4927600"/>
          <p14:tracePt t="70150" x="895350" y="4927600"/>
          <p14:tracePt t="70169" x="914400" y="4927600"/>
          <p14:tracePt t="70169" x="933450" y="4940300"/>
          <p14:tracePt t="70185" x="946150" y="4946650"/>
          <p14:tracePt t="70185" x="958850" y="4959350"/>
          <p14:tracePt t="70202" x="971550" y="4972050"/>
          <p14:tracePt t="70202" x="971550" y="4991100"/>
          <p14:tracePt t="70218" x="965200" y="4997450"/>
          <p14:tracePt t="70218" x="958850" y="5003800"/>
          <p14:tracePt t="70236" x="939800" y="5003800"/>
          <p14:tracePt t="70236" x="920750" y="5003800"/>
          <p14:tracePt t="70252" x="895350" y="4997450"/>
          <p14:tracePt t="70252" x="869950" y="4991100"/>
          <p14:tracePt t="70269" x="838200" y="4972050"/>
          <p14:tracePt t="70269" x="774700" y="4933950"/>
          <p14:tracePt t="70286" x="742950" y="4908550"/>
          <p14:tracePt t="70286" x="711200" y="4870450"/>
          <p14:tracePt t="70302" x="679450" y="4832350"/>
          <p14:tracePt t="70302" x="641350" y="4781550"/>
          <p14:tracePt t="70319" x="609600" y="4730750"/>
          <p14:tracePt t="70319" x="546100" y="4597400"/>
          <p14:tracePt t="70338" x="520700" y="4527550"/>
          <p14:tracePt t="70338" x="501650" y="4445000"/>
          <p14:tracePt t="70353" x="488950" y="4356100"/>
          <p14:tracePt t="70353" x="482600" y="4273550"/>
          <p14:tracePt t="70369" x="482600" y="4184650"/>
          <p14:tracePt t="70369" x="488950" y="4102100"/>
          <p14:tracePt t="70386" x="508000" y="4019550"/>
          <p14:tracePt t="70386" x="533400" y="3937000"/>
          <p14:tracePt t="70386" x="571500" y="3860800"/>
          <p14:tracePt t="70405" x="609600" y="3790950"/>
          <p14:tracePt t="70418" x="654050" y="3733800"/>
          <p14:tracePt t="70418" x="704850" y="3683000"/>
          <p14:tracePt t="70437" x="800100" y="3600450"/>
          <p14:tracePt t="70437" x="850900" y="3581400"/>
          <p14:tracePt t="70454" x="895350" y="3568700"/>
          <p14:tracePt t="70454" x="939800" y="3562350"/>
          <p14:tracePt t="70470" x="984250" y="3575050"/>
          <p14:tracePt t="70470" x="1028700" y="3594100"/>
          <p14:tracePt t="70470" x="1066800" y="3625850"/>
          <p14:tracePt t="70489" x="1104900" y="3676650"/>
          <p14:tracePt t="70501" x="1143000" y="3733800"/>
          <p14:tracePt t="70501" x="1212850" y="3873500"/>
          <p14:tracePt t="70520" x="1244600" y="3956050"/>
          <p14:tracePt t="70520" x="1270000" y="4044950"/>
          <p14:tracePt t="70536" x="1295400" y="4133850"/>
          <p14:tracePt t="70536" x="1308100" y="4222750"/>
          <p14:tracePt t="70554" x="1320800" y="4305300"/>
          <p14:tracePt t="70554" x="1327150" y="4381500"/>
          <p14:tracePt t="70570" x="1327150" y="4451350"/>
          <p14:tracePt t="70570" x="1308100" y="4578350"/>
          <p14:tracePt t="70586" x="1295400" y="4635500"/>
          <p14:tracePt t="70586" x="1270000" y="4686300"/>
          <p14:tracePt t="70603" x="1244600" y="4737100"/>
          <p14:tracePt t="70603" x="1212850" y="4775200"/>
          <p14:tracePt t="70620" x="1181100" y="4819650"/>
          <p14:tracePt t="70620" x="1111250" y="4883150"/>
          <p14:tracePt t="70637" x="1073150" y="4908550"/>
          <p14:tracePt t="70637" x="1041400" y="4933950"/>
          <p14:tracePt t="70654" x="1003300" y="4953000"/>
          <p14:tracePt t="70654" x="971550" y="4959350"/>
          <p14:tracePt t="70670" x="939800" y="4965700"/>
          <p14:tracePt t="70670" x="908050" y="4965700"/>
          <p14:tracePt t="70687" x="876300" y="4965700"/>
          <p14:tracePt t="70687" x="850900" y="4959350"/>
          <p14:tracePt t="70687" x="831850" y="4953000"/>
          <p14:tracePt t="70706" x="812800" y="4940300"/>
          <p14:tracePt t="70706" x="800100" y="4933950"/>
          <p14:tracePt t="70722" x="793750" y="4927600"/>
          <p14:tracePt t="70722" x="787400" y="4921250"/>
          <p14:tracePt t="70737" x="781050" y="4914900"/>
          <p14:tracePt t="70737" x="781050" y="4908550"/>
          <p14:tracePt t="70754" x="781050" y="4902200"/>
          <p14:tracePt t="70754" x="787400" y="4902200"/>
          <p14:tracePt t="70754" x="787400" y="4895850"/>
          <p14:tracePt t="70773" x="800100" y="4889500"/>
          <p14:tracePt t="70789" x="806450" y="4889500"/>
          <p14:tracePt t="70805" x="812800" y="4895850"/>
          <p14:tracePt t="70819" x="819150" y="4902200"/>
          <p14:tracePt t="70836" x="825500" y="4908550"/>
          <p14:tracePt t="70853" x="831850" y="4921250"/>
          <p14:tracePt t="70853" x="838200" y="4933950"/>
          <p14:tracePt t="70873" x="838200" y="4940300"/>
          <p14:tracePt t="70873" x="844550" y="4946650"/>
          <p14:tracePt t="70888" x="844550" y="4953000"/>
          <p14:tracePt t="70888" x="850900" y="4959350"/>
          <p14:tracePt t="70904" x="850900" y="4965700"/>
          <p14:tracePt t="70919" x="844550" y="4965700"/>
          <p14:tracePt t="71005" x="838200" y="4965700"/>
          <p14:tracePt t="71044" x="838200" y="4959350"/>
          <p14:tracePt t="71065" x="844550" y="4959350"/>
          <p14:tracePt t="71104" x="850900" y="4972050"/>
          <p14:tracePt t="71117" x="857250" y="4978400"/>
          <p14:tracePt t="71133" x="869950" y="4984750"/>
          <p14:tracePt t="71149" x="869950" y="4991100"/>
          <p14:tracePt t="71157" x="876300" y="4997450"/>
          <p14:tracePt t="71170" x="882650" y="5003800"/>
          <p14:tracePt t="71187" x="889000" y="5016500"/>
          <p14:tracePt t="71204" x="895350" y="5022850"/>
          <p14:tracePt t="71220" x="895350" y="5029200"/>
          <p14:tracePt t="71237" x="901700" y="5035550"/>
          <p14:tracePt t="71254" x="901700" y="5041900"/>
          <p14:tracePt t="71254" x="901700" y="5048250"/>
          <p14:tracePt t="71272" x="895350" y="5054600"/>
          <p14:tracePt t="71287" x="895350" y="5060950"/>
          <p14:tracePt t="71304" x="889000" y="5067300"/>
          <p14:tracePt t="71321" x="882650" y="5073650"/>
          <p14:tracePt t="71373" x="876300" y="5080000"/>
          <p14:tracePt t="71389" x="869950" y="5086350"/>
          <p14:tracePt t="71404" x="863600" y="5099050"/>
          <p14:tracePt t="71417" x="857250" y="5105400"/>
          <p14:tracePt t="71433" x="850900" y="5105400"/>
          <p14:tracePt t="71449" x="844550" y="5111750"/>
          <p14:tracePt t="71473" x="838200" y="5118100"/>
          <p14:tracePt t="71493" x="844550" y="5111750"/>
          <p14:tracePt t="71553" x="857250" y="5099050"/>
          <p14:tracePt t="71585" x="863600" y="5092700"/>
          <p14:tracePt t="71593" x="869950" y="5092700"/>
          <p14:tracePt t="71593" x="882650" y="5086350"/>
          <p14:tracePt t="71608" x="889000" y="5080000"/>
          <p14:tracePt t="71608" x="901700" y="5073650"/>
          <p14:tracePt t="71623" x="908050" y="5067300"/>
          <p14:tracePt t="71623" x="920750" y="5060950"/>
          <p14:tracePt t="71640" x="927100" y="5054600"/>
          <p14:tracePt t="71640" x="939800" y="5048250"/>
          <p14:tracePt t="71657" x="946150" y="5048250"/>
          <p14:tracePt t="71657" x="958850" y="5048250"/>
          <p14:tracePt t="71675" x="965200" y="5041900"/>
          <p14:tracePt t="71689" x="971550" y="5041900"/>
          <p14:tracePt t="71705" x="977900" y="5048250"/>
          <p14:tracePt t="71722" x="984250" y="5054600"/>
          <p14:tracePt t="71741" x="984250" y="5060950"/>
          <p14:tracePt t="71757" x="990600" y="5067300"/>
          <p14:tracePt t="71773" x="996950" y="5073650"/>
          <p14:tracePt t="71789" x="1003300" y="5073650"/>
          <p14:tracePt t="71806" x="1009650" y="5073650"/>
          <p14:tracePt t="71806" x="1022350" y="5073650"/>
          <p14:tracePt t="71826" x="1041400" y="5080000"/>
          <p14:tracePt t="71826" x="1047750" y="5080000"/>
          <p14:tracePt t="71841" x="1066800" y="5080000"/>
          <p14:tracePt t="71841" x="1073150" y="5080000"/>
          <p14:tracePt t="71858" x="1085850" y="5080000"/>
          <p14:tracePt t="71858" x="1098550" y="5080000"/>
          <p14:tracePt t="71858" x="1111250" y="5080000"/>
          <p14:tracePt t="71878" x="1123950" y="5080000"/>
          <p14:tracePt t="71889" x="1136650" y="5086350"/>
          <p14:tracePt t="71889" x="1162050" y="5086350"/>
          <p14:tracePt t="71908" x="1168400" y="5086350"/>
          <p14:tracePt t="71908" x="1181100" y="5092700"/>
          <p14:tracePt t="71926" x="1187450" y="5092700"/>
          <p14:tracePt t="71940" x="1193800" y="5099050"/>
          <p14:tracePt t="71940" x="1193800" y="5105400"/>
          <p14:tracePt t="71958" x="1193800" y="5111750"/>
          <p14:tracePt t="71973" x="1187450" y="5118100"/>
          <p14:tracePt t="71973" x="1187450" y="5124450"/>
          <p14:tracePt t="71992" x="1181100" y="5130800"/>
          <p14:tracePt t="71992" x="1181100" y="5137150"/>
          <p14:tracePt t="72009" x="1174750" y="5143500"/>
          <p14:tracePt t="72009" x="1168400" y="5156200"/>
          <p14:tracePt t="72026" x="1162050" y="5162550"/>
          <p14:tracePt t="72026" x="1155700" y="5168900"/>
          <p14:tracePt t="72042" x="1149350" y="5175250"/>
          <p14:tracePt t="72057" x="1143000" y="5181600"/>
          <p14:tracePt t="72073" x="1136650" y="5187950"/>
          <p14:tracePt t="72090" x="1130300" y="5187950"/>
          <p14:tracePt t="72090" x="1130300" y="5194300"/>
          <p14:tracePt t="72110" x="1117600" y="5194300"/>
          <p14:tracePt t="72125" x="1117600" y="5200650"/>
          <p14:tracePt t="72140" x="1111250" y="5194300"/>
          <p14:tracePt t="72213" x="1104900" y="5187950"/>
          <p14:tracePt t="72229" x="1104900" y="5194300"/>
          <p14:tracePt t="72313" x="1111250" y="5187950"/>
          <p14:tracePt t="72370" x="1117600" y="5181600"/>
          <p14:tracePt t="72385" x="1123950" y="5181600"/>
          <p14:tracePt t="72393" x="1130300" y="5175250"/>
          <p14:tracePt t="72393" x="1136650" y="5168900"/>
          <p14:tracePt t="72410" x="1143000" y="5168900"/>
          <p14:tracePt t="72410" x="1155700" y="5168900"/>
          <p14:tracePt t="72427" x="1162050" y="5162550"/>
          <p14:tracePt t="72427" x="1168400" y="5162550"/>
          <p14:tracePt t="72427" x="1174750" y="5156200"/>
          <p14:tracePt t="72446" x="1181100" y="5156200"/>
          <p14:tracePt t="72458" x="1187450" y="5156200"/>
          <p14:tracePt t="72458" x="1193800" y="5156200"/>
          <p14:tracePt t="72477" x="1200150" y="5156200"/>
          <p14:tracePt t="72477" x="1206500" y="5162550"/>
          <p14:tracePt t="72494" x="1212850" y="5168900"/>
          <p14:tracePt t="72508" x="1219200" y="5175250"/>
          <p14:tracePt t="72508" x="1219200" y="5181600"/>
          <p14:tracePt t="72527" x="1225550" y="5187950"/>
          <p14:tracePt t="72527" x="1231900" y="5200650"/>
          <p14:tracePt t="72527" x="1238250" y="5207000"/>
          <p14:tracePt t="72546" x="1244600" y="5213350"/>
          <p14:tracePt t="72546" x="1257300" y="5219700"/>
          <p14:tracePt t="72560" x="1263650" y="5226050"/>
          <p14:tracePt t="72560" x="1276350" y="5238750"/>
          <p14:tracePt t="72577" x="1289050" y="5245100"/>
          <p14:tracePt t="72577" x="1301750" y="5257800"/>
          <p14:tracePt t="72594" x="1320800" y="5270500"/>
          <p14:tracePt t="72594" x="1358900" y="5289550"/>
          <p14:tracePt t="72610" x="1384300" y="5302250"/>
          <p14:tracePt t="72610" x="1409700" y="5314950"/>
          <p14:tracePt t="72627" x="1441450" y="5321300"/>
          <p14:tracePt t="72627" x="1479550" y="5334000"/>
          <p14:tracePt t="72644" x="1517650" y="5340350"/>
          <p14:tracePt t="72644" x="1562100" y="5353050"/>
          <p14:tracePt t="72661" x="1606550" y="5353050"/>
          <p14:tracePt t="72661" x="1695450" y="5359400"/>
          <p14:tracePt t="72678" x="1733550" y="5365750"/>
          <p14:tracePt t="72678" x="1778000" y="5365750"/>
          <p14:tracePt t="72694" x="1822450" y="5365750"/>
          <p14:tracePt t="72694" x="1866900" y="5365750"/>
          <p14:tracePt t="72710" x="1911350" y="5365750"/>
          <p14:tracePt t="72710" x="1949450" y="5372100"/>
          <p14:tracePt t="72710" x="1987550" y="5365750"/>
          <p14:tracePt t="72730" x="2025650" y="5372100"/>
          <p14:tracePt t="72742" x="2057400" y="5372100"/>
          <p14:tracePt t="72742" x="2120900" y="5372100"/>
          <p14:tracePt t="72762" x="2146300" y="5365750"/>
          <p14:tracePt t="72762" x="2171700" y="5359400"/>
          <p14:tracePt t="72778" x="2190750" y="5353050"/>
          <p14:tracePt t="72778" x="2209800" y="5346700"/>
          <p14:tracePt t="72794" x="2228850" y="5340350"/>
          <p14:tracePt t="72794" x="2247900" y="5327650"/>
          <p14:tracePt t="72811" x="2266950" y="5314950"/>
          <p14:tracePt t="72811" x="2279650" y="5302250"/>
          <p14:tracePt t="72811" x="2292350" y="5289550"/>
          <p14:tracePt t="72830" x="2305050" y="5276850"/>
          <p14:tracePt t="72843" x="2317750" y="5270500"/>
          <p14:tracePt t="72843" x="2343150" y="5251450"/>
          <p14:tracePt t="72861" x="2362200" y="5245100"/>
          <p14:tracePt t="72861" x="2368550" y="5238750"/>
          <p14:tracePt t="72878" x="2381250" y="5232400"/>
          <p14:tracePt t="72878" x="2393950" y="5219700"/>
          <p14:tracePt t="72895" x="2400300" y="5213350"/>
          <p14:tracePt t="72895" x="2419350" y="5207000"/>
          <p14:tracePt t="72912" x="2432050" y="5200650"/>
          <p14:tracePt t="72912" x="2438400" y="5194300"/>
          <p14:tracePt t="72928" x="2444750" y="5194300"/>
          <p14:tracePt t="72928" x="2451100" y="5194300"/>
          <p14:tracePt t="72945" x="2457450" y="5194300"/>
          <p14:tracePt t="72960" x="2463800" y="5207000"/>
          <p14:tracePt t="72960" x="2463800" y="5226050"/>
          <p14:tracePt t="72978" x="2457450" y="5238750"/>
          <p14:tracePt t="72978" x="2451100" y="5251450"/>
          <p14:tracePt t="72995" x="2438400" y="5264150"/>
          <p14:tracePt t="72995" x="2425700" y="5283200"/>
          <p14:tracePt t="73012" x="2406650" y="5302250"/>
          <p14:tracePt t="73012" x="2368550" y="5340350"/>
          <p14:tracePt t="73029" x="2343150" y="5365750"/>
          <p14:tracePt t="73029" x="2317750" y="5391150"/>
          <p14:tracePt t="73045" x="2286000" y="5416550"/>
          <p14:tracePt t="73045" x="2260600" y="5441950"/>
          <p14:tracePt t="73062" x="2228850" y="5467350"/>
          <p14:tracePt t="73062" x="2197100" y="5492750"/>
          <p14:tracePt t="73079" x="2165350" y="5518150"/>
          <p14:tracePt t="73079" x="2133600" y="5543550"/>
          <p14:tracePt t="73079" x="2101850" y="5562600"/>
          <p14:tracePt t="73098" x="2070100" y="5581650"/>
          <p14:tracePt t="73110" x="2038350" y="5600700"/>
          <p14:tracePt t="73110" x="2006600" y="5619750"/>
          <p14:tracePt t="73130" x="1949450" y="5651500"/>
          <p14:tracePt t="73130" x="1924050" y="5664200"/>
          <p14:tracePt t="73146" x="1905000" y="5683250"/>
          <p14:tracePt t="73146" x="1879600" y="5695950"/>
          <p14:tracePt t="73162" x="1860550" y="5708650"/>
          <p14:tracePt t="73162" x="1835150" y="5721350"/>
          <p14:tracePt t="73162" x="1816100" y="5727700"/>
          <p14:tracePt t="73181" x="1790700" y="5740400"/>
          <p14:tracePt t="73194" x="1771650" y="5746750"/>
          <p14:tracePt t="73194" x="1733550" y="5759450"/>
          <p14:tracePt t="73213" x="1714500" y="5765800"/>
          <p14:tracePt t="73213" x="1701800" y="5765800"/>
          <p14:tracePt t="73229" x="1682750" y="5772150"/>
          <p14:tracePt t="73229" x="1670050" y="5778500"/>
          <p14:tracePt t="73246" x="1657350" y="5784850"/>
          <p14:tracePt t="73246" x="1644650" y="5791200"/>
          <p14:tracePt t="73263" x="1638300" y="5791200"/>
          <p14:tracePt t="73263" x="1612900" y="5803900"/>
          <p14:tracePt t="73280" x="1606550" y="5810250"/>
          <p14:tracePt t="73280" x="1600200" y="5810250"/>
          <p14:tracePt t="73296" x="1593850" y="5816600"/>
          <p14:tracePt t="73311" x="1600200" y="5810250"/>
          <p14:tracePt t="73337" x="1606550" y="5797550"/>
          <p14:tracePt t="73345" x="1619250" y="5791200"/>
          <p14:tracePt t="73345" x="1638300" y="5778500"/>
          <p14:tracePt t="73363" x="1657350" y="5759450"/>
          <p14:tracePt t="73363" x="1676400" y="5740400"/>
          <p14:tracePt t="73381" x="1701800" y="5721350"/>
          <p14:tracePt t="73381" x="1733550" y="5695950"/>
          <p14:tracePt t="73381" x="1765300" y="5664200"/>
          <p14:tracePt t="73399" x="1803400" y="5632450"/>
          <p14:tracePt t="73399" x="1841500" y="5588000"/>
          <p14:tracePt t="73414" x="1892300" y="5543550"/>
          <p14:tracePt t="73414" x="1936750" y="5499100"/>
          <p14:tracePt t="73430" x="1987550" y="5441950"/>
          <p14:tracePt t="73430" x="2044700" y="5384800"/>
          <p14:tracePt t="73447" x="2095500" y="5321300"/>
          <p14:tracePt t="73447" x="2152650" y="5257800"/>
          <p14:tracePt t="73447" x="2209800" y="5187950"/>
          <p14:tracePt t="73465" x="2273300" y="5111750"/>
          <p14:tracePt t="73478" x="2336800" y="5029200"/>
          <p14:tracePt t="73478" x="2463800" y="4857750"/>
          <p14:tracePt t="73498" x="2540000" y="4775200"/>
          <p14:tracePt t="73498" x="2616200" y="4686300"/>
          <p14:tracePt t="73514" x="2698750" y="4603750"/>
          <p14:tracePt t="73514" x="2781300" y="4527550"/>
          <p14:tracePt t="73530" x="2857500" y="4457700"/>
          <p14:tracePt t="73530" x="2940050" y="4394200"/>
          <p14:tracePt t="73547" x="3022600" y="4330700"/>
          <p14:tracePt t="73547" x="3098800" y="4273550"/>
          <p14:tracePt t="73547" x="3168650" y="4222750"/>
          <p14:tracePt t="73566" x="3225800" y="4171950"/>
          <p14:tracePt t="73566" x="3282950" y="4121150"/>
          <p14:tracePt t="73581" x="3340100" y="4070350"/>
          <p14:tracePt t="73581" x="3384550" y="4025900"/>
          <p14:tracePt t="73597" x="3422650" y="3981450"/>
          <p14:tracePt t="73597" x="3460750" y="3937000"/>
          <p14:tracePt t="73614" x="3492500" y="3898900"/>
          <p14:tracePt t="73614" x="3524250" y="3867150"/>
          <p14:tracePt t="73630" x="3549650" y="3829050"/>
          <p14:tracePt t="73630" x="3581400" y="3771900"/>
          <p14:tracePt t="73647" x="3600450" y="3752850"/>
          <p14:tracePt t="73647" x="3613150" y="3733800"/>
          <p14:tracePt t="73664" x="3619500" y="3714750"/>
          <p14:tracePt t="73664" x="3632200" y="3702050"/>
          <p14:tracePt t="73681" x="3638550" y="3695700"/>
          <p14:tracePt t="73681" x="3651250" y="3676650"/>
          <p14:tracePt t="73698" x="3657600" y="3676650"/>
          <p14:tracePt t="73698" x="3657600" y="3670300"/>
          <p14:tracePt t="73714" x="3663950" y="3670300"/>
          <p14:tracePt t="73714" x="3670300" y="3663950"/>
          <p14:tracePt t="73731" x="3676650" y="3657600"/>
          <p14:tracePt t="73731" x="3683000" y="3657600"/>
          <p14:tracePt t="73749" x="3695700" y="3651250"/>
          <p14:tracePt t="73763" x="3702050" y="3651250"/>
          <p14:tracePt t="73781" x="3702050" y="3657600"/>
          <p14:tracePt t="73826" x="3689350" y="3663950"/>
          <p14:tracePt t="73841" x="3689350" y="3670300"/>
          <p14:tracePt t="73857" x="3676650" y="3676650"/>
          <p14:tracePt t="73869" x="3670300" y="3676650"/>
          <p14:tracePt t="73885" x="3663950" y="3676650"/>
          <p14:tracePt t="73909" x="3663950" y="3670300"/>
          <p14:tracePt t="73925" x="3663950" y="3663950"/>
          <p14:tracePt t="73937" x="3663950" y="3657600"/>
          <p14:tracePt t="73953" x="3670300" y="3651250"/>
          <p14:tracePt t="73969" x="3670300" y="3644900"/>
          <p14:tracePt t="73985" x="3683000" y="3638550"/>
          <p14:tracePt t="73997" x="3689350" y="3632200"/>
          <p14:tracePt t="74013" x="3695700" y="3632200"/>
          <p14:tracePt t="74013" x="3695700" y="3625850"/>
          <p14:tracePt t="74032" x="3702050" y="3619500"/>
          <p14:tracePt t="74032" x="3714750" y="3600450"/>
          <p14:tracePt t="74050" x="3721100" y="3600450"/>
          <p14:tracePt t="74050" x="3727450" y="3594100"/>
          <p14:tracePt t="74066" x="3727450" y="3581400"/>
          <p14:tracePt t="74066" x="3733800" y="3575050"/>
          <p14:tracePt t="74082" x="3740150" y="3568700"/>
          <p14:tracePt t="74082" x="3746500" y="3562350"/>
          <p14:tracePt t="74099" x="3752850" y="3562350"/>
          <p14:tracePt t="74099" x="3759200" y="3556000"/>
          <p14:tracePt t="74117" x="3765550" y="3549650"/>
          <p14:tracePt t="74130" x="3771900" y="3543300"/>
          <p14:tracePt t="74147" x="3778250" y="3536950"/>
          <p14:tracePt t="74164" x="3784600" y="3530600"/>
          <p14:tracePt t="74193" x="3784600" y="3524250"/>
          <p14:tracePt t="74230" x="3784600" y="3517900"/>
          <p14:tracePt t="74253" x="3790950" y="3511550"/>
          <p14:tracePt t="74269" x="3790950" y="3517900"/>
          <p14:tracePt t="74305" x="3797300" y="3524250"/>
          <p14:tracePt t="74329" x="3797300" y="3530600"/>
          <p14:tracePt t="74345" x="3797300" y="3543300"/>
          <p14:tracePt t="74357" x="3797300" y="3549650"/>
          <p14:tracePt t="74375" x="3797300" y="3556000"/>
          <p14:tracePt t="74381" x="3790950" y="3562350"/>
          <p14:tracePt t="74381" x="3790950" y="3568700"/>
          <p14:tracePt t="74400" x="3784600" y="3575050"/>
          <p14:tracePt t="74415" x="3778250" y="3581400"/>
          <p14:tracePt t="74415" x="3778250" y="3587750"/>
          <p14:tracePt t="74434" x="3778250" y="3600450"/>
          <p14:tracePt t="74450" x="3784600" y="3606800"/>
          <p14:tracePt t="74465" x="3784600" y="3613150"/>
          <p14:tracePt t="74465" x="3784600" y="3619500"/>
          <p14:tracePt t="74465" x="3790950" y="3625850"/>
          <p14:tracePt t="74486" x="3790950" y="3632200"/>
          <p14:tracePt t="74498" x="3790950" y="3638550"/>
          <p14:tracePt t="74498" x="3797300" y="3644900"/>
          <p14:tracePt t="74518" x="3790950" y="3657600"/>
          <p14:tracePt t="74518" x="3790950" y="3663950"/>
          <p14:tracePt t="74534" x="3790950" y="3670300"/>
          <p14:tracePt t="74549" x="3784600" y="3676650"/>
          <p14:tracePt t="74549" x="3778250" y="3683000"/>
          <p14:tracePt t="74567" x="3771900" y="3689350"/>
          <p14:tracePt t="74567" x="3771900" y="3702050"/>
          <p14:tracePt t="74567" x="3765550" y="3708400"/>
          <p14:tracePt t="74586" x="3765550" y="3721100"/>
          <p14:tracePt t="74586" x="3759200" y="3733800"/>
          <p14:tracePt t="74601" x="3752850" y="3746500"/>
          <p14:tracePt t="74601" x="3752850" y="3752850"/>
          <p14:tracePt t="74617" x="3746500" y="3765550"/>
          <p14:tracePt t="74617" x="3746500" y="3778250"/>
          <p14:tracePt t="74634" x="3740150" y="3790950"/>
          <p14:tracePt t="74634" x="3733800" y="3810000"/>
          <p14:tracePt t="74651" x="3727450" y="3822700"/>
          <p14:tracePt t="74651" x="3727450" y="3835400"/>
          <p14:tracePt t="74668" x="3721100" y="3848100"/>
          <p14:tracePt t="74668" x="3721100" y="3860800"/>
          <p14:tracePt t="74685" x="3714750" y="3867150"/>
          <p14:tracePt t="74685" x="3708400" y="3879850"/>
          <p14:tracePt t="74701" x="3702050" y="3886200"/>
          <p14:tracePt t="74701" x="3689350" y="3911600"/>
          <p14:tracePt t="74718" x="3683000" y="3924300"/>
          <p14:tracePt t="74718" x="3676650" y="3937000"/>
          <p14:tracePt t="74735" x="3670300" y="3943350"/>
          <p14:tracePt t="74735" x="3663950" y="3956050"/>
          <p14:tracePt t="74751" x="3657600" y="3968750"/>
          <p14:tracePt t="74751" x="3651250" y="3981450"/>
          <p14:tracePt t="74751" x="3644900" y="3987800"/>
          <p14:tracePt t="74770" x="3644900" y="4000500"/>
          <p14:tracePt t="74783" x="3638550" y="4006850"/>
          <p14:tracePt t="74783" x="3632200" y="4019550"/>
          <p14:tracePt t="74802" x="3632200" y="4025900"/>
          <p14:tracePt t="74817" x="3632200" y="4032250"/>
          <p14:tracePt t="74833" x="3632200" y="4038600"/>
          <p14:tracePt t="74850" x="3638550" y="4044950"/>
          <p14:tracePt t="74866" x="3638550" y="4051300"/>
          <p14:tracePt t="74890" x="3644900" y="4057650"/>
          <p14:tracePt t="74913" x="3651250" y="4057650"/>
          <p14:tracePt t="74922" x="3657600" y="4057650"/>
          <p14:tracePt t="74933" x="3663950" y="4064000"/>
          <p14:tracePt t="74933" x="3683000" y="4057650"/>
          <p14:tracePt t="75794" x="3600450" y="4635500"/>
          <p14:tracePt t="75815" x="3600450" y="4641850"/>
          <p14:tracePt t="75830" x="3600450" y="4648200"/>
          <p14:tracePt t="75846" x="3600450" y="4654550"/>
          <p14:tracePt t="75862" x="3600450" y="4660900"/>
          <p14:tracePt t="75870" x="3606800" y="4667250"/>
          <p14:tracePt t="75887" x="3613150" y="4667250"/>
          <p14:tracePt t="75906" x="3619500" y="4673600"/>
          <p14:tracePt t="75933" x="3613150" y="4686300"/>
          <p14:tracePt t="75950" x="3613150" y="4692650"/>
          <p14:tracePt t="75965" x="3613150" y="4699000"/>
          <p14:tracePt t="75982" x="3606800" y="4705350"/>
          <p14:tracePt t="75990" x="3606800" y="4711700"/>
          <p14:tracePt t="75990" x="3606800" y="4718050"/>
          <p14:tracePt t="76005" x="3600450" y="4730750"/>
          <p14:tracePt t="76020" x="3594100" y="4737100"/>
          <p14:tracePt t="76020" x="3587750" y="4749800"/>
          <p14:tracePt t="76039" x="3587750" y="4756150"/>
          <p14:tracePt t="76039" x="3581400" y="4762500"/>
          <p14:tracePt t="76056" x="3575050" y="4762500"/>
          <p14:tracePt t="76071" x="3562350" y="4768850"/>
          <p14:tracePt t="76088" x="3556000" y="4775200"/>
          <p14:tracePt t="76104" x="3549650" y="4781550"/>
          <p14:tracePt t="76104" x="3549650" y="4787900"/>
          <p14:tracePt t="76123" x="3556000" y="4794250"/>
          <p14:tracePt t="76123" x="3556000" y="4800600"/>
          <p14:tracePt t="76139" x="3568700" y="4806950"/>
          <p14:tracePt t="76154" x="3575050" y="4813300"/>
          <p14:tracePt t="76171" x="3581400" y="4819650"/>
          <p14:tracePt t="76188" x="3587750" y="4826000"/>
          <p14:tracePt t="76222" x="3594100" y="4832350"/>
          <p14:tracePt t="76234" x="3594100" y="4838700"/>
          <p14:tracePt t="76258" x="3594100" y="4845050"/>
          <p14:tracePt t="76274" x="3600450" y="4851400"/>
          <p14:tracePt t="76290" x="3600450" y="4864100"/>
          <p14:tracePt t="76302" x="3600450" y="4870450"/>
          <p14:tracePt t="76310" x="3600450" y="4876800"/>
          <p14:tracePt t="76326" x="3600450" y="4883150"/>
          <p14:tracePt t="76342" x="3600450" y="4889500"/>
          <p14:tracePt t="76378" x="3600450" y="4895850"/>
          <p14:tracePt t="76387" x="3600450" y="4908550"/>
          <p14:tracePt t="76402" x="3600450" y="4921250"/>
          <p14:tracePt t="76410" x="3594100" y="4927600"/>
          <p14:tracePt t="76410" x="3594100" y="4940300"/>
          <p14:tracePt t="76424" x="3594100" y="4953000"/>
          <p14:tracePt t="76424" x="3587750" y="4959350"/>
          <p14:tracePt t="76440" x="3587750" y="4972050"/>
          <p14:tracePt t="76440" x="3581400" y="4984750"/>
          <p14:tracePt t="76457" x="3575050" y="4997450"/>
          <p14:tracePt t="76457" x="3568700" y="5010150"/>
          <p14:tracePt t="76475" x="3562350" y="5016500"/>
          <p14:tracePt t="76475" x="3556000" y="5016500"/>
          <p14:tracePt t="76491" x="3549650" y="5022850"/>
          <p14:tracePt t="76491" x="3543300" y="5022850"/>
          <p14:tracePt t="76507" x="3536950" y="5022850"/>
          <p14:tracePt t="76507" x="3530600" y="5029200"/>
          <p14:tracePt t="76524" x="3517900" y="5029200"/>
          <p14:tracePt t="76539" x="3511550" y="5029200"/>
          <p14:tracePt t="76556" x="3505200" y="5029200"/>
          <p14:tracePt t="76575" x="3511550" y="5029200"/>
          <p14:tracePt t="76589" x="3511550" y="5022850"/>
          <p14:tracePt t="76610" x="3511550" y="5016500"/>
          <p14:tracePt t="76622" x="3511550" y="5010150"/>
          <p14:tracePt t="76639" x="3511550" y="5003800"/>
          <p14:tracePt t="76639" x="3511550" y="4997450"/>
          <p14:tracePt t="76658" x="3505200" y="4991100"/>
          <p14:tracePt t="76678" x="3505200" y="4984750"/>
          <p14:tracePt t="76702" x="3511550" y="4978400"/>
          <p14:tracePt t="76730" x="3511550" y="4984750"/>
          <p14:tracePt t="76738" x="3517900" y="4984750"/>
          <p14:tracePt t="76774" x="3517900" y="4991100"/>
          <p14:tracePt t="76782" x="3524250" y="5003800"/>
          <p14:tracePt t="76805" x="3530600" y="5016500"/>
          <p14:tracePt t="76822" x="3530600" y="5022850"/>
          <p14:tracePt t="76830" x="3530600" y="5029200"/>
          <p14:tracePt t="76841" x="3536950" y="5035550"/>
          <p14:tracePt t="76857" x="3543300" y="5048250"/>
          <p14:tracePt t="76876" x="3543300" y="5060950"/>
          <p14:tracePt t="76890" x="3543300" y="5073650"/>
          <p14:tracePt t="76907" x="3549650" y="5080000"/>
          <p14:tracePt t="76923" x="3556000" y="5073650"/>
          <p14:tracePt t="76941" x="3562350" y="5073650"/>
          <p14:tracePt t="76962" x="3568700" y="5067300"/>
          <p14:tracePt t="76978" x="3575050" y="5067300"/>
          <p14:tracePt t="77002" x="3575050" y="5060950"/>
          <p14:tracePt t="77014" x="3581400" y="5054600"/>
          <p14:tracePt t="77090" x="3587750" y="5060950"/>
          <p14:tracePt t="77106" x="3594100" y="5054600"/>
          <p14:tracePt t="77122" x="3600450" y="5054600"/>
          <p14:tracePt t="77130" x="3606800" y="5048250"/>
          <p14:tracePt t="77130" x="3613150" y="5041900"/>
          <p14:tracePt t="77143" x="3619500" y="5041900"/>
          <p14:tracePt t="77143" x="3625850" y="5035550"/>
          <p14:tracePt t="77160" x="3632200" y="5029200"/>
          <p14:tracePt t="77160" x="3638550" y="5035550"/>
          <p14:tracePt t="77177" x="3651250" y="5035550"/>
          <p14:tracePt t="77177" x="3663950" y="5035550"/>
          <p14:tracePt t="77177" x="3670300" y="5029200"/>
          <p14:tracePt t="77196" x="3689350" y="5035550"/>
          <p14:tracePt t="77208" x="3702050" y="5035550"/>
          <p14:tracePt t="77208" x="3740150" y="5035550"/>
          <p14:tracePt t="77227" x="3765550" y="5035550"/>
          <p14:tracePt t="77227" x="3784600" y="5035550"/>
          <p14:tracePt t="77243" x="3810000" y="5035550"/>
          <p14:tracePt t="77243" x="3835400" y="5035550"/>
          <p14:tracePt t="77260" x="3867150" y="5035550"/>
          <p14:tracePt t="77260" x="3892550" y="5041900"/>
          <p14:tracePt t="77260" x="3924300" y="5041900"/>
          <p14:tracePt t="77280" x="3949700" y="5048250"/>
          <p14:tracePt t="77291" x="3981450" y="5054600"/>
          <p14:tracePt t="77291" x="4032250" y="5067300"/>
          <p14:tracePt t="77310" x="4064000" y="5080000"/>
          <p14:tracePt t="77310" x="4095750" y="5092700"/>
          <p14:tracePt t="77327" x="4121150" y="5105400"/>
          <p14:tracePt t="77327" x="4152900" y="5118100"/>
          <p14:tracePt t="77344" x="4178300" y="5130800"/>
          <p14:tracePt t="77344" x="4210050" y="5143500"/>
          <p14:tracePt t="77344" x="4235450" y="5156200"/>
          <p14:tracePt t="77362" x="4260850" y="5168900"/>
          <p14:tracePt t="77362" x="4286250" y="5181600"/>
          <p14:tracePt t="77379" x="4311650" y="5187950"/>
          <p14:tracePt t="77379" x="4337050" y="5207000"/>
          <p14:tracePt t="77394" x="4356100" y="5213350"/>
          <p14:tracePt t="77394" x="4375150" y="5226050"/>
          <p14:tracePt t="77410" x="4394200" y="5232400"/>
          <p14:tracePt t="77410" x="4413250" y="5245100"/>
          <p14:tracePt t="77427" x="4432300" y="5251450"/>
          <p14:tracePt t="77427" x="4464050" y="5270500"/>
          <p14:tracePt t="77444" x="4489450" y="5276850"/>
          <p14:tracePt t="77444" x="4502150" y="5289550"/>
          <p14:tracePt t="77461" x="4527550" y="5302250"/>
          <p14:tracePt t="77461" x="4546600" y="5308600"/>
          <p14:tracePt t="77477" x="4565650" y="5321300"/>
          <p14:tracePt t="77477" x="4610100" y="5334000"/>
          <p14:tracePt t="77495" x="4635500" y="5346700"/>
          <p14:tracePt t="77495" x="4660900" y="5346700"/>
          <p14:tracePt t="77511" x="4686300" y="5353050"/>
          <p14:tracePt t="77511" x="4711700" y="5353050"/>
          <p14:tracePt t="77528" x="4737100" y="5353050"/>
          <p14:tracePt t="77528" x="4768850" y="5359400"/>
          <p14:tracePt t="77545" x="4794250" y="5353050"/>
          <p14:tracePt t="77545" x="4826000" y="5353050"/>
          <p14:tracePt t="77545" x="4851400" y="5346700"/>
          <p14:tracePt t="77564" x="4883150" y="5346700"/>
          <p14:tracePt t="77564" x="4914900" y="5346700"/>
          <p14:tracePt t="77579" x="4946650" y="5346700"/>
          <p14:tracePt t="77579" x="4978400" y="5346700"/>
          <p14:tracePt t="77596" x="5016500" y="5346700"/>
          <p14:tracePt t="77596" x="5048250" y="5353050"/>
          <p14:tracePt t="77611" x="5080000" y="5353050"/>
          <p14:tracePt t="77611" x="5111750" y="5353050"/>
          <p14:tracePt t="77611" x="5149850" y="5346700"/>
          <p14:tracePt t="77630" x="5181600" y="5346700"/>
          <p14:tracePt t="77643" x="5213350" y="5346700"/>
          <p14:tracePt t="77643" x="5238750" y="5340350"/>
          <p14:tracePt t="77643" x="5270500" y="5340350"/>
          <p14:tracePt t="77664" x="5295900" y="5340350"/>
          <p14:tracePt t="77664" x="5321300" y="5340350"/>
          <p14:tracePt t="77678" x="5346700" y="5340350"/>
          <p14:tracePt t="77678" x="5372100" y="5353050"/>
          <p14:tracePt t="77695" x="5397500" y="5359400"/>
          <p14:tracePt t="77695" x="5416550" y="5365750"/>
          <p14:tracePt t="77711" x="5435600" y="5372100"/>
          <p14:tracePt t="77711" x="5461000" y="5378450"/>
          <p14:tracePt t="77711" x="5473700" y="5384800"/>
          <p14:tracePt t="77730" x="5492750" y="5391150"/>
          <p14:tracePt t="77730" x="5511800" y="5391150"/>
          <p14:tracePt t="77745" x="5524500" y="5397500"/>
          <p14:tracePt t="77745" x="5537200" y="5397500"/>
          <p14:tracePt t="77762" x="5549900" y="5403850"/>
          <p14:tracePt t="77762" x="5562600" y="5403850"/>
          <p14:tracePt t="77779" x="5575300" y="5403850"/>
          <p14:tracePt t="77779" x="5600700" y="5397500"/>
          <p14:tracePt t="77795" x="5613400" y="5397500"/>
          <p14:tracePt t="77795" x="5619750" y="5397500"/>
          <p14:tracePt t="77812" x="5632450" y="5391150"/>
          <p14:tracePt t="77812" x="5645150" y="5391150"/>
          <p14:tracePt t="77828" x="5657850" y="5391150"/>
          <p14:tracePt t="77828" x="5670550" y="5397500"/>
          <p14:tracePt t="77845" x="5683250" y="5397500"/>
          <p14:tracePt t="77845" x="5715000" y="5403850"/>
          <p14:tracePt t="77863" x="5727700" y="5403850"/>
          <p14:tracePt t="77863" x="5746750" y="5410200"/>
          <p14:tracePt t="77880" x="5765800" y="5410200"/>
          <p14:tracePt t="77880" x="5784850" y="5410200"/>
          <p14:tracePt t="77896" x="5810250" y="5410200"/>
          <p14:tracePt t="77896" x="5829300" y="5416550"/>
          <p14:tracePt t="77896" x="5848350" y="5410200"/>
          <p14:tracePt t="77914" x="5867400" y="5410200"/>
          <p14:tracePt t="77927" x="5892800" y="5410200"/>
          <p14:tracePt t="77927" x="5937250" y="5410200"/>
          <p14:tracePt t="77947" x="5956300" y="5403850"/>
          <p14:tracePt t="77947" x="5981700" y="5403850"/>
          <p14:tracePt t="77962" x="6000750" y="5403850"/>
          <p14:tracePt t="77962" x="6026150" y="5410200"/>
          <p14:tracePt t="77979" x="6051550" y="5403850"/>
          <p14:tracePt t="77979" x="6070600" y="5410200"/>
          <p14:tracePt t="77996" x="6096000" y="5403850"/>
          <p14:tracePt t="77996" x="6121400" y="5403850"/>
          <p14:tracePt t="77996" x="6146800" y="5403850"/>
          <p14:tracePt t="78015" x="6172200" y="5403850"/>
          <p14:tracePt t="78027" x="6191250" y="5397500"/>
          <p14:tracePt t="78027" x="6229350" y="5403850"/>
          <p14:tracePt t="78046" x="6248400" y="5403850"/>
          <p14:tracePt t="78046" x="6267450" y="5403850"/>
          <p14:tracePt t="78062" x="6280150" y="5403850"/>
          <p14:tracePt t="78062" x="6299200" y="5403850"/>
          <p14:tracePt t="78079" x="6311900" y="5410200"/>
          <p14:tracePt t="78079" x="6337300" y="5422900"/>
          <p14:tracePt t="78096" x="6350000" y="5422900"/>
          <p14:tracePt t="78096" x="6362700" y="5429250"/>
          <p14:tracePt t="78113" x="6375400" y="5435600"/>
          <p14:tracePt t="78113" x="6381750" y="5448300"/>
          <p14:tracePt t="78130" x="6388100" y="5454650"/>
          <p14:tracePt t="78130" x="6394450" y="5461000"/>
          <p14:tracePt t="78146" x="6400800" y="5467350"/>
          <p14:tracePt t="78146" x="6400800" y="5473700"/>
          <p14:tracePt t="78163" x="6400800" y="5480050"/>
          <p14:tracePt t="78163" x="6400800" y="5486400"/>
          <p14:tracePt t="78180" x="6400800" y="5492750"/>
          <p14:tracePt t="78194" x="6400800" y="5499100"/>
          <p14:tracePt t="78211" x="6400800" y="5505450"/>
          <p14:tracePt t="78229" x="6407150" y="5511800"/>
          <p14:tracePt t="78274" x="6407150" y="5518150"/>
          <p14:tracePt t="78314" x="6407150" y="5524500"/>
          <p14:tracePt t="78330" x="6407150" y="5530850"/>
          <p14:tracePt t="78366" x="6400800" y="5524500"/>
          <p14:tracePt t="78394" x="6394450" y="5518150"/>
          <p14:tracePt t="78427" x="6394450" y="5511800"/>
          <p14:tracePt t="78434" x="6388100" y="5505450"/>
          <p14:tracePt t="78450" x="6381750" y="5499100"/>
          <p14:tracePt t="78471" x="6381750" y="5492750"/>
          <p14:tracePt t="78486" x="6375400" y="5486400"/>
          <p14:tracePt t="78496" x="6375400" y="5480050"/>
          <p14:tracePt t="78496" x="6369050" y="5461000"/>
          <p14:tracePt t="78515" x="6362700" y="5448300"/>
          <p14:tracePt t="78515" x="6362700" y="5435600"/>
          <p14:tracePt t="78531" x="6356350" y="5422900"/>
          <p14:tracePt t="78531" x="6350000" y="5416550"/>
          <p14:tracePt t="78548" x="6350000" y="5403850"/>
          <p14:tracePt t="78548" x="6343650" y="5391150"/>
          <p14:tracePt t="78565" x="6337300" y="5384800"/>
          <p14:tracePt t="78565" x="6337300" y="5372100"/>
          <p14:tracePt t="78565" x="6330950" y="5359400"/>
          <p14:tracePt t="78584" x="6330950" y="5346700"/>
          <p14:tracePt t="78596" x="6330950" y="5340350"/>
          <p14:tracePt t="78596" x="6324600" y="5314950"/>
          <p14:tracePt t="78615" x="6324600" y="5308600"/>
          <p14:tracePt t="78615" x="6324600" y="5302250"/>
          <p14:tracePt t="78632" x="6318250" y="5295900"/>
          <p14:tracePt t="78632" x="6318250" y="5289550"/>
          <p14:tracePt t="78648" x="6318250" y="5283200"/>
          <p14:tracePt t="78648" x="6318250" y="5276850"/>
          <p14:tracePt t="78648" x="6311900" y="5270500"/>
          <p14:tracePt t="78667" x="6311900" y="5264150"/>
          <p14:tracePt t="78682" x="6311900" y="5257800"/>
          <p14:tracePt t="78697" x="6311900" y="5251450"/>
          <p14:tracePt t="78718" x="6318250" y="5251450"/>
          <p14:tracePt t="78754" x="6324600" y="5251450"/>
          <p14:tracePt t="78770" x="6330950" y="5251450"/>
          <p14:tracePt t="78779" x="6337300" y="5251450"/>
          <p14:tracePt t="78786" x="6343650" y="5251450"/>
          <p14:tracePt t="78797" x="6356350" y="5251450"/>
          <p14:tracePt t="78797" x="6375400" y="5257800"/>
          <p14:tracePt t="78815" x="6381750" y="5257800"/>
          <p14:tracePt t="78815" x="6394450" y="5264150"/>
          <p14:tracePt t="78832" x="6407150" y="5264150"/>
          <p14:tracePt t="78832" x="6419850" y="5270500"/>
          <p14:tracePt t="78849" x="6438900" y="5270500"/>
          <p14:tracePt t="78849" x="6451600" y="5276850"/>
          <p14:tracePt t="78866" x="6470650" y="5283200"/>
          <p14:tracePt t="78866" x="6502400" y="5295900"/>
          <p14:tracePt t="78884" x="6521450" y="5302250"/>
          <p14:tracePt t="78884" x="6540500" y="5308600"/>
          <p14:tracePt t="78900" x="6553200" y="5314950"/>
          <p14:tracePt t="78900" x="6572250" y="5327650"/>
          <p14:tracePt t="78916" x="6591300" y="5334000"/>
          <p14:tracePt t="78916" x="6610350" y="5340350"/>
          <p14:tracePt t="78916" x="6623050" y="5346700"/>
          <p14:tracePt t="78935" x="6642100" y="5353050"/>
          <p14:tracePt t="78947" x="6661150" y="5365750"/>
          <p14:tracePt t="78947" x="6692900" y="5384800"/>
          <p14:tracePt t="78968" x="6711950" y="5391150"/>
          <p14:tracePt t="78968" x="6731000" y="5403850"/>
          <p14:tracePt t="78983" x="6743700" y="5416550"/>
          <p14:tracePt t="78983" x="6756400" y="5422900"/>
          <p14:tracePt t="78999" x="6775450" y="5435600"/>
          <p14:tracePt t="78999" x="6788150" y="5441950"/>
          <p14:tracePt t="79016" x="6794500" y="5454650"/>
          <p14:tracePt t="79016" x="6807200" y="5461000"/>
          <p14:tracePt t="79016" x="6813550" y="5473700"/>
          <p14:tracePt t="79034" x="6819900" y="5480050"/>
          <p14:tracePt t="79048" x="6826250" y="5492750"/>
          <p14:tracePt t="79048" x="6832600" y="5511800"/>
          <p14:tracePt t="79066" x="6832600" y="5524500"/>
          <p14:tracePt t="79066" x="6838950" y="5537200"/>
          <p14:tracePt t="79083" x="6838950" y="5549900"/>
          <p14:tracePt t="79083" x="6832600" y="5562600"/>
          <p14:tracePt t="79100" x="6832600" y="5575300"/>
          <p14:tracePt t="79100" x="6826250" y="5594350"/>
          <p14:tracePt t="79116" x="6826250" y="5607050"/>
          <p14:tracePt t="79116" x="6813550" y="5613400"/>
          <p14:tracePt t="79133" x="6807200" y="5626100"/>
          <p14:tracePt t="79133" x="6800850" y="5632450"/>
          <p14:tracePt t="79150" x="6788150" y="5638800"/>
          <p14:tracePt t="79150" x="6775450" y="5645150"/>
          <p14:tracePt t="79167" x="6762750" y="5657850"/>
          <p14:tracePt t="79167" x="6737350" y="5670550"/>
          <p14:tracePt t="79184" x="6724650" y="5676900"/>
          <p14:tracePt t="79184" x="6705600" y="5683250"/>
          <p14:tracePt t="79200" x="6692900" y="5695950"/>
          <p14:tracePt t="79200" x="6680200" y="5702300"/>
          <p14:tracePt t="79216" x="6661150" y="5708650"/>
          <p14:tracePt t="79216" x="6648450" y="5721350"/>
          <p14:tracePt t="79216" x="6629400" y="5734050"/>
          <p14:tracePt t="79236" x="6610350" y="5740400"/>
          <p14:tracePt t="79248" x="6584950" y="5753100"/>
          <p14:tracePt t="79248" x="6540500" y="5784850"/>
          <p14:tracePt t="79267" x="6515100" y="5797550"/>
          <p14:tracePt t="79267" x="6489700" y="5816600"/>
          <p14:tracePt t="79284" x="6457950" y="5835650"/>
          <p14:tracePt t="79284" x="6432550" y="5854700"/>
          <p14:tracePt t="79300" x="6407150" y="5880100"/>
          <p14:tracePt t="79300" x="6381750" y="5899150"/>
          <p14:tracePt t="79300" x="6356350" y="5918200"/>
          <p14:tracePt t="79319" x="6330950" y="5937250"/>
          <p14:tracePt t="79332" x="6305550" y="5956300"/>
          <p14:tracePt t="79332" x="6267450" y="5988050"/>
          <p14:tracePt t="79351" x="6248400" y="6000750"/>
          <p14:tracePt t="79351" x="6229350" y="6013450"/>
          <p14:tracePt t="79367" x="6210300" y="6032500"/>
          <p14:tracePt t="79367" x="6191250" y="6038850"/>
          <p14:tracePt t="79367" x="6178550" y="6051550"/>
          <p14:tracePt t="79387" x="6159500" y="6057900"/>
          <p14:tracePt t="79399" x="6146800" y="6064250"/>
          <p14:tracePt t="79399" x="6127750" y="6076950"/>
          <p14:tracePt t="79417" x="6121400" y="6083300"/>
          <p14:tracePt t="79417" x="6115050" y="6083300"/>
          <p14:tracePt t="79434" x="6108700" y="6083300"/>
          <p14:tracePt t="79449" x="6108700" y="6076950"/>
          <p14:tracePt t="79475" x="6115050" y="6070600"/>
          <p14:tracePt t="79506" x="6121400" y="6070600"/>
          <p14:tracePt t="79542" x="6121400" y="6064250"/>
          <p14:tracePt t="79566" x="6127750" y="6057900"/>
          <p14:tracePt t="79590" x="6127750" y="6051550"/>
          <p14:tracePt t="79610" x="6127750" y="6038850"/>
          <p14:tracePt t="79635" x="6121400" y="6038850"/>
          <p14:tracePt t="79651" x="6115050" y="6032500"/>
          <p14:tracePt t="79662" x="6108700" y="6026150"/>
          <p14:tracePt t="79678" x="6096000" y="6019800"/>
          <p14:tracePt t="79694" x="6089650" y="6013450"/>
          <p14:tracePt t="79710" x="6083300" y="6013450"/>
          <p14:tracePt t="79723" x="6076950" y="6013450"/>
          <p14:tracePt t="79738" x="6070600" y="6007100"/>
          <p14:tracePt t="79755" x="6064250" y="6007100"/>
          <p14:tracePt t="79771" x="6057900" y="6000750"/>
          <p14:tracePt t="79783" x="6051550" y="5994400"/>
          <p14:tracePt t="79800" x="6051550" y="5988050"/>
          <p14:tracePt t="79817" x="6051550" y="5981700"/>
          <p14:tracePt t="79834" x="6045200" y="5975350"/>
          <p14:tracePt t="79851" x="6045200" y="5969000"/>
          <p14:tracePt t="79867" x="6045200" y="5962650"/>
          <p14:tracePt t="79885" x="6051550" y="5956300"/>
          <p14:tracePt t="79903" x="6051550" y="5949950"/>
          <p14:tracePt t="79920" x="6057900" y="5943600"/>
          <p14:tracePt t="79943" x="6057900" y="5937250"/>
          <p14:tracePt t="79971" x="6064250" y="5930900"/>
          <p14:tracePt t="80003" x="6070600" y="5924550"/>
          <p14:tracePt t="80015" x="6076950" y="5924550"/>
          <p14:tracePt t="80038" x="6076950" y="5918200"/>
          <p14:tracePt t="80063" x="6083300" y="5911850"/>
          <p14:tracePt t="80099" x="6089650" y="5905500"/>
          <p14:tracePt t="80134" x="6089650" y="5899150"/>
          <p14:tracePt t="80287" x="6096000" y="5899150"/>
          <p14:tracePt t="80311" x="6102350" y="5899150"/>
          <p14:tracePt t="80339" x="6108700" y="5905500"/>
          <p14:tracePt t="80363" x="6115050" y="5911850"/>
          <p14:tracePt t="80375" x="6121400" y="5918200"/>
          <p14:tracePt t="80391" x="6127750" y="5924550"/>
          <p14:tracePt t="80399" x="6134100" y="5930900"/>
          <p14:tracePt t="80415" x="6140450" y="5937250"/>
          <p14:tracePt t="80423" x="6146800" y="5937250"/>
          <p14:tracePt t="80423" x="6153150" y="5943600"/>
          <p14:tracePt t="80438" x="6165850" y="5949950"/>
          <p14:tracePt t="80438" x="6172200" y="5949950"/>
          <p14:tracePt t="80455" x="6178550" y="5956300"/>
          <p14:tracePt t="80455" x="6184900" y="5956300"/>
          <p14:tracePt t="80470" x="6191250" y="5956300"/>
          <p14:tracePt t="80470" x="6197600" y="5962650"/>
          <p14:tracePt t="80488" x="6203950" y="5962650"/>
          <p14:tracePt t="80488" x="6210300" y="5969000"/>
          <p14:tracePt t="80505" x="6223000" y="5975350"/>
          <p14:tracePt t="80519" x="6229350" y="5981700"/>
          <p14:tracePt t="80536" x="6235700" y="5988050"/>
          <p14:tracePt t="80553" x="6242050" y="5988050"/>
          <p14:tracePt t="80570" x="6242050" y="5994400"/>
          <p14:tracePt t="80587" x="6248400" y="6000750"/>
          <p14:tracePt t="80603" x="6254750" y="6000750"/>
          <p14:tracePt t="80623" x="6261100" y="6007100"/>
          <p14:tracePt t="80647" x="6267450" y="6000750"/>
          <p14:tracePt t="80715" x="6261100" y="5994400"/>
          <p14:tracePt t="80735" x="6261100" y="5988050"/>
          <p14:tracePt t="80751" x="6254750" y="5981700"/>
          <p14:tracePt t="80767" x="6254750" y="5975350"/>
          <p14:tracePt t="80783" x="6248400" y="5969000"/>
          <p14:tracePt t="80795" x="6248400" y="5962650"/>
          <p14:tracePt t="80804" x="6242050" y="5956300"/>
          <p14:tracePt t="80821" x="6242050" y="5949950"/>
          <p14:tracePt t="80821" x="6235700" y="5943600"/>
          <p14:tracePt t="80839" x="6235700" y="5937250"/>
          <p14:tracePt t="80839" x="6229350" y="5930900"/>
          <p14:tracePt t="80856" x="6229350" y="5924550"/>
          <p14:tracePt t="80856" x="6229350" y="5918200"/>
          <p14:tracePt t="80872" x="6223000" y="5905500"/>
          <p14:tracePt t="80872" x="6223000" y="5899150"/>
          <p14:tracePt t="80889" x="6216650" y="5892800"/>
          <p14:tracePt t="80889" x="6210300" y="5886450"/>
          <p14:tracePt t="80906" x="6203950" y="5873750"/>
          <p14:tracePt t="80921" x="6203950" y="5867400"/>
          <p14:tracePt t="80921" x="6197600" y="5861050"/>
          <p14:tracePt t="80940" x="6191250" y="5848350"/>
          <p14:tracePt t="80954" x="6191250" y="5842000"/>
          <p14:tracePt t="80954" x="6184900" y="5835650"/>
          <p14:tracePt t="80973" x="6184900" y="5829300"/>
          <p14:tracePt t="80988" x="6178550" y="5822950"/>
          <p14:tracePt t="81008" x="6172200" y="5816600"/>
          <p14:tracePt t="81031" x="6172200" y="5810250"/>
          <p14:tracePt t="81043" x="6165850" y="5810250"/>
          <p14:tracePt t="81103" x="6165850" y="5816600"/>
          <p14:tracePt t="81143" x="6159500" y="5816600"/>
          <p14:tracePt t="81223" x="6153150" y="5816600"/>
          <p14:tracePt t="81283" x="6146800" y="5816600"/>
          <p14:tracePt t="81315" x="6140450" y="5822950"/>
          <p14:tracePt t="81331" x="6134100" y="5816600"/>
          <p14:tracePt t="81336" x="6127750" y="5822950"/>
          <p14:tracePt t="81343" x="6115050" y="5822950"/>
          <p14:tracePt t="81356" x="6102350" y="5822950"/>
          <p14:tracePt t="81356" x="6076950" y="5822950"/>
          <p14:tracePt t="81378" x="6057900" y="5822950"/>
          <p14:tracePt t="81378" x="6038850" y="5822950"/>
          <p14:tracePt t="81392" x="6019800" y="5822950"/>
          <p14:tracePt t="81392" x="6000750" y="5822950"/>
          <p14:tracePt t="81407" x="5981700" y="5822950"/>
          <p14:tracePt t="81407" x="5962650" y="5816600"/>
          <p14:tracePt t="81425" x="5943600" y="5816600"/>
          <p14:tracePt t="81425" x="5918200" y="5816600"/>
          <p14:tracePt t="81425" x="5899150" y="5810250"/>
          <p14:tracePt t="81443" x="5873750" y="5810250"/>
          <p14:tracePt t="81443" x="5854700" y="5803900"/>
          <p14:tracePt t="81458" x="5829300" y="5797550"/>
          <p14:tracePt t="81458" x="5803900" y="5797550"/>
          <p14:tracePt t="81474" x="5784850" y="5791200"/>
          <p14:tracePt t="81474" x="5759450" y="5784850"/>
          <p14:tracePt t="81491" x="5740400" y="5784850"/>
          <p14:tracePt t="81491" x="5721350" y="5778500"/>
          <p14:tracePt t="81508" x="5695950" y="5778500"/>
          <p14:tracePt t="81508" x="5651500" y="5772150"/>
          <p14:tracePt t="81525" x="5626100" y="5765800"/>
          <p14:tracePt t="81525" x="5607050" y="5765800"/>
          <p14:tracePt t="81541" x="5581650" y="5765800"/>
          <p14:tracePt t="81541" x="5556250" y="5759450"/>
          <p14:tracePt t="81558" x="5537200" y="5759450"/>
          <p14:tracePt t="81558" x="5492750" y="5753100"/>
          <p14:tracePt t="81576" x="5467350" y="5746750"/>
          <p14:tracePt t="81576" x="5448300" y="5746750"/>
          <p14:tracePt t="81592" x="5422900" y="5740400"/>
          <p14:tracePt t="81592" x="5403850" y="5740400"/>
          <p14:tracePt t="81609" x="5384800" y="5740400"/>
          <p14:tracePt t="81609" x="5365750" y="5734050"/>
          <p14:tracePt t="81625" x="5340350" y="5734050"/>
          <p14:tracePt t="81625" x="5321300" y="5734050"/>
          <p14:tracePt t="81625" x="5302250" y="5734050"/>
          <p14:tracePt t="81644" x="5283200" y="5734050"/>
          <p14:tracePt t="81657" x="5264150" y="5734050"/>
          <p14:tracePt t="81657" x="5232400" y="5734050"/>
          <p14:tracePt t="81676" x="5213350" y="5727700"/>
          <p14:tracePt t="81676" x="5194300" y="5727700"/>
          <p14:tracePt t="81692" x="5181600" y="5721350"/>
          <p14:tracePt t="81692" x="5162550" y="5715000"/>
          <p14:tracePt t="81708" x="5149850" y="5715000"/>
          <p14:tracePt t="81708" x="5137150" y="5708650"/>
          <p14:tracePt t="81708" x="5124450" y="5702300"/>
          <p14:tracePt t="81728" x="5118100" y="5695950"/>
          <p14:tracePt t="81740" x="5105400" y="5695950"/>
          <p14:tracePt t="81740" x="5086350" y="5695950"/>
          <p14:tracePt t="81759" x="5073650" y="5689600"/>
          <p14:tracePt t="81759" x="5060950" y="5689600"/>
          <p14:tracePt t="81776" x="5048250" y="5689600"/>
          <p14:tracePt t="81776" x="5035550" y="5689600"/>
          <p14:tracePt t="81792" x="5022850" y="5689600"/>
          <p14:tracePt t="81792" x="5010150" y="5689600"/>
          <p14:tracePt t="81792" x="4997450" y="5689600"/>
          <p14:tracePt t="81812" x="4978400" y="5689600"/>
          <p14:tracePt t="81812" x="4965700" y="5689600"/>
          <p14:tracePt t="81826" x="4953000" y="5683250"/>
          <p14:tracePt t="81826" x="4933950" y="5683250"/>
          <p14:tracePt t="81842" x="4921250" y="5683250"/>
          <p14:tracePt t="81842" x="4902200" y="5683250"/>
          <p14:tracePt t="81859" x="4889500" y="5683250"/>
          <p14:tracePt t="81859" x="4851400" y="5683250"/>
          <p14:tracePt t="81877" x="4832350" y="5683250"/>
          <p14:tracePt t="81877" x="4813300" y="5683250"/>
          <p14:tracePt t="81893" x="4800600" y="5683250"/>
          <p14:tracePt t="81893" x="4781550" y="5689600"/>
          <p14:tracePt t="81910" x="4762500" y="5683250"/>
          <p14:tracePt t="81910" x="4743450" y="5683250"/>
          <p14:tracePt t="81927" x="4724400" y="5683250"/>
          <p14:tracePt t="81927" x="4692650" y="5689600"/>
          <p14:tracePt t="81944" x="4673600" y="5689600"/>
          <p14:tracePt t="81944" x="4660900" y="5689600"/>
          <p14:tracePt t="81960" x="4641850" y="5689600"/>
          <p14:tracePt t="81960" x="4629150" y="5695950"/>
          <p14:tracePt t="81976" x="4616450" y="5702300"/>
          <p14:tracePt t="81976" x="4597400" y="5702300"/>
          <p14:tracePt t="81993" x="4584700" y="5702300"/>
          <p14:tracePt t="81993" x="4572000" y="5702300"/>
          <p14:tracePt t="81993" x="4552950" y="5708650"/>
          <p14:tracePt t="82012" x="4540250" y="5715000"/>
          <p14:tracePt t="82024" x="4521200" y="5715000"/>
          <p14:tracePt t="82024" x="4495800" y="5715000"/>
          <p14:tracePt t="82044" x="4476750" y="5715000"/>
          <p14:tracePt t="82044" x="4464050" y="5715000"/>
          <p14:tracePt t="82061" x="4451350" y="5721350"/>
          <p14:tracePt t="82061" x="4432300" y="5721350"/>
          <p14:tracePt t="82077" x="4419600" y="5721350"/>
          <p14:tracePt t="82077" x="4400550" y="5721350"/>
          <p14:tracePt t="82077" x="4387850" y="5727700"/>
          <p14:tracePt t="82096" x="4368800" y="5727700"/>
          <p14:tracePt t="82108" x="4356100" y="5734050"/>
          <p14:tracePt t="82108" x="4324350" y="5734050"/>
          <p14:tracePt t="82127" x="4305300" y="5734050"/>
          <p14:tracePt t="82127" x="4286250" y="5734050"/>
          <p14:tracePt t="82144" x="4273550" y="5734050"/>
          <p14:tracePt t="82144" x="4254500" y="5734050"/>
          <p14:tracePt t="82161" x="4241800" y="5740400"/>
          <p14:tracePt t="82161" x="4210050" y="5734050"/>
          <p14:tracePt t="82178" x="4197350" y="5734050"/>
          <p14:tracePt t="82178" x="4184650" y="5727700"/>
          <p14:tracePt t="82194" x="4171950" y="5727700"/>
          <p14:tracePt t="82194" x="4165600" y="5721350"/>
          <p14:tracePt t="82211" x="4152900" y="5721350"/>
          <p14:tracePt t="82211" x="4140200" y="5721350"/>
          <p14:tracePt t="82228" x="4127500" y="5721350"/>
          <p14:tracePt t="82228" x="4108450" y="5721350"/>
          <p14:tracePt t="82244" x="4102100" y="5721350"/>
          <p14:tracePt t="82244" x="4089400" y="5721350"/>
          <p14:tracePt t="82261" x="4083050" y="5727700"/>
          <p14:tracePt t="82261" x="4076700" y="5727700"/>
          <p14:tracePt t="82278" x="4064000" y="5727700"/>
          <p14:tracePt t="82278" x="4057650" y="5727700"/>
          <p14:tracePt t="82278" x="4051300" y="5727700"/>
          <p14:tracePt t="82297" x="4044950" y="5727700"/>
          <p14:tracePt t="82309" x="4038600" y="5727700"/>
          <p14:tracePt t="82326" x="4032250" y="5727700"/>
          <p14:tracePt t="82343" x="4025900" y="5734050"/>
          <p14:tracePt t="82360" x="4019550" y="5734050"/>
          <p14:tracePt t="82379" x="4013200" y="5740400"/>
          <p14:tracePt t="82393" x="4006850" y="5746750"/>
          <p14:tracePt t="82410" x="4000500" y="5746750"/>
          <p14:tracePt t="82426" x="3994150" y="5753100"/>
          <p14:tracePt t="82443" x="3987800" y="5753100"/>
          <p14:tracePt t="82460" x="3981450" y="5753100"/>
          <p14:tracePt t="82460" x="3975100" y="5753100"/>
          <p14:tracePt t="82478" x="3962400" y="5759450"/>
          <p14:tracePt t="82493" x="3956050" y="5759450"/>
          <p14:tracePt t="82493" x="3949700" y="5759450"/>
          <p14:tracePt t="82512" x="3943350" y="5759450"/>
          <p14:tracePt t="82526" x="3937000" y="5765800"/>
          <p14:tracePt t="82544" x="3930650" y="5765800"/>
          <p14:tracePt t="82560" x="3924300" y="5772150"/>
          <p14:tracePt t="82577" x="3917950" y="5778500"/>
          <p14:tracePt t="82577" x="3911600" y="5778500"/>
          <p14:tracePt t="82596" x="3905250" y="5778500"/>
          <p14:tracePt t="82612" x="3898900" y="5778500"/>
          <p14:tracePt t="82628" x="3892550" y="5778500"/>
          <p14:tracePt t="82651" x="3886200" y="5778500"/>
          <p14:tracePt t="82671" x="3886200" y="5784850"/>
          <p14:tracePt t="82703" x="3879850" y="5784850"/>
          <p14:tracePt t="82731" x="3873500" y="5784850"/>
          <p14:tracePt t="82763" x="3867150" y="5784850"/>
          <p14:tracePt t="82799" x="3860800" y="5791200"/>
          <p14:tracePt t="82844" x="3854450" y="5791200"/>
          <p14:tracePt t="82859" x="3848100" y="5791200"/>
          <p14:tracePt t="82876" x="3841750" y="5791200"/>
          <p14:tracePt t="82891" x="3835400" y="5791200"/>
          <p14:tracePt t="82903" x="3829050" y="5791200"/>
          <p14:tracePt t="82927" x="3822700" y="5797550"/>
          <p14:tracePt t="82943" x="3816350" y="5797550"/>
          <p14:tracePt t="82955" x="3810000" y="5803900"/>
          <p14:tracePt t="82971" x="3803650" y="5803900"/>
          <p14:tracePt t="82980" x="3797300" y="5810250"/>
          <p14:tracePt t="82996" x="3784600" y="5810250"/>
          <p14:tracePt t="83011" x="3784600" y="5816600"/>
          <p14:tracePt t="83029" x="3771900" y="5816600"/>
          <p14:tracePt t="83045" x="3765550" y="5816600"/>
          <p14:tracePt t="83062" x="3759200" y="5810250"/>
          <p14:tracePt t="83078" x="3752850" y="5810250"/>
          <p14:tracePt t="83095" x="3746500" y="5816600"/>
          <p14:tracePt t="83112" x="3740150" y="5816600"/>
          <p14:tracePt t="83129" x="3733800" y="5822950"/>
          <p14:tracePt t="83146" x="3727450" y="5829300"/>
          <p14:tracePt t="83162" x="3721100" y="5829300"/>
          <p14:tracePt t="83179" x="3714750" y="5835650"/>
          <p14:tracePt t="83179" x="3702050" y="5842000"/>
          <p14:tracePt t="83197" x="3695700" y="5848350"/>
          <p14:tracePt t="83197" x="3683000" y="5848350"/>
          <p14:tracePt t="83214" x="3676650" y="5854700"/>
          <p14:tracePt t="83214" x="3670300" y="5854700"/>
          <p14:tracePt t="83230" x="3657600" y="5861050"/>
          <p14:tracePt t="83230" x="3638550" y="5873750"/>
          <p14:tracePt t="83249" x="3625850" y="5880100"/>
          <p14:tracePt t="83249" x="3613150" y="5886450"/>
          <p14:tracePt t="83264" x="3594100" y="5892800"/>
          <p14:tracePt t="83264" x="3581400" y="5899150"/>
          <p14:tracePt t="83281" x="3568700" y="5905500"/>
          <p14:tracePt t="83281" x="3549650" y="5905500"/>
          <p14:tracePt t="83297" x="3536950" y="5911850"/>
          <p14:tracePt t="83297" x="3517900" y="5911850"/>
          <p14:tracePt t="83297" x="3505200" y="5918200"/>
          <p14:tracePt t="83317" x="3486150" y="5924550"/>
          <p14:tracePt t="83329" x="3473450" y="5930900"/>
          <p14:tracePt t="83329" x="3448050" y="5937250"/>
          <p14:tracePt t="83348" x="3435350" y="5943600"/>
          <p14:tracePt t="83348" x="3422650" y="5943600"/>
          <p14:tracePt t="83364" x="3416300" y="5943600"/>
          <p14:tracePt t="83364" x="3403600" y="5949950"/>
          <p14:tracePt t="83364" x="3390900" y="5949950"/>
          <p14:tracePt t="83384" x="3384550" y="5949950"/>
          <p14:tracePt t="83396" x="3378200" y="5956300"/>
          <p14:tracePt t="83396" x="3365500" y="5956300"/>
          <p14:tracePt t="83396" x="3359150" y="5956300"/>
          <p14:tracePt t="83417" x="3352800" y="5956300"/>
          <p14:tracePt t="83417" x="3346450" y="5956300"/>
          <p14:tracePt t="83432" x="3340100" y="5956300"/>
          <p14:tracePt t="83432" x="3333750" y="5956300"/>
          <p14:tracePt t="83448" x="3327400" y="5956300"/>
          <p14:tracePt t="83463" x="3314700" y="5956300"/>
          <p14:tracePt t="83480" x="3308350" y="5956300"/>
          <p14:tracePt t="83480" x="3302000" y="5956300"/>
          <p14:tracePt t="83498" x="3295650" y="5956300"/>
          <p14:tracePt t="83498" x="3289300" y="5956300"/>
          <p14:tracePt t="83515" x="3282950" y="5956300"/>
          <p14:tracePt t="83515" x="3276600" y="5956300"/>
          <p14:tracePt t="83532" x="3263900" y="5956300"/>
          <p14:tracePt t="83532" x="3244850" y="5956300"/>
          <p14:tracePt t="83549" x="3232150" y="5962650"/>
          <p14:tracePt t="83549" x="3219450" y="5969000"/>
          <p14:tracePt t="83565" x="3200400" y="5969000"/>
          <p14:tracePt t="83565" x="3187700" y="5975350"/>
          <p14:tracePt t="83582" x="3168650" y="5975350"/>
          <p14:tracePt t="83582" x="3155950" y="5975350"/>
          <p14:tracePt t="83599" x="3136900" y="5981700"/>
          <p14:tracePt t="83599" x="3098800" y="5981700"/>
          <p14:tracePt t="83616" x="3079750" y="5975350"/>
          <p14:tracePt t="83616" x="3060700" y="5975350"/>
          <p14:tracePt t="83632" x="3041650" y="5969000"/>
          <p14:tracePt t="83632" x="3022600" y="5969000"/>
          <p14:tracePt t="83649" x="3003550" y="5969000"/>
          <p14:tracePt t="83649" x="2990850" y="5969000"/>
          <p14:tracePt t="83649" x="2971800" y="5962650"/>
          <p14:tracePt t="83668" x="2959100" y="5962650"/>
          <p14:tracePt t="83680" x="2946400" y="5969000"/>
          <p14:tracePt t="83680" x="2921000" y="5969000"/>
          <p14:tracePt t="83700" x="2914650" y="5969000"/>
          <p14:tracePt t="83700" x="2908300" y="5969000"/>
          <p14:tracePt t="83716" x="2895600" y="5969000"/>
          <p14:tracePt t="83716" x="2889250" y="5969000"/>
          <p14:tracePt t="83733" x="2882900" y="5969000"/>
          <p14:tracePt t="83733" x="2876550" y="5969000"/>
          <p14:tracePt t="83749" x="2870200" y="5969000"/>
          <p14:tracePt t="83749" x="2863850" y="5962650"/>
          <p14:tracePt t="83749" x="2857500" y="5962650"/>
          <p14:tracePt t="83768" x="2851150" y="5956300"/>
          <p14:tracePt t="83781" x="2844800" y="5956300"/>
          <p14:tracePt t="83781" x="2838450" y="5956300"/>
          <p14:tracePt t="83799" x="2832100" y="5956300"/>
          <p14:tracePt t="83814" x="2825750" y="5956300"/>
          <p14:tracePt t="83831" x="2819400" y="5962650"/>
          <p14:tracePt t="83848" x="2813050" y="5969000"/>
          <p14:tracePt t="83848" x="2806700" y="5975350"/>
          <p14:tracePt t="83867" x="2800350" y="5981700"/>
          <p14:tracePt t="83881" x="2794000" y="5988050"/>
          <p14:tracePt t="83900" x="2787650" y="5994400"/>
          <p14:tracePt t="83900" x="2781300" y="6007100"/>
          <p14:tracePt t="83916" x="2774950" y="6013450"/>
          <p14:tracePt t="83916" x="2768600" y="6019800"/>
          <p14:tracePt t="83933" x="2762250" y="6026150"/>
          <p14:tracePt t="83933" x="2755900" y="6032500"/>
          <p14:tracePt t="83950" x="2749550" y="6038850"/>
          <p14:tracePt t="83965" x="2743200" y="6045200"/>
          <p14:tracePt t="83965" x="2736850" y="6051550"/>
          <p14:tracePt t="83985" x="2724150" y="6057900"/>
          <p14:tracePt t="83999" x="2717800" y="6064250"/>
          <p14:tracePt t="84015" x="2717800" y="6070600"/>
          <p14:tracePt t="84032" x="2717800" y="6064250"/>
          <p14:tracePt t="84052" x="2724150" y="6064250"/>
          <p14:tracePt t="84096" x="2724150" y="6070600"/>
          <p14:tracePt t="84104" x="2724150" y="6076950"/>
          <p14:tracePt t="84120" x="2730500" y="6076950"/>
          <p14:tracePt t="84144" x="2736850" y="6083300"/>
          <p14:tracePt t="84155" x="2736850" y="6076950"/>
          <p14:tracePt t="84165" x="2743200" y="6076950"/>
          <p14:tracePt t="84182" x="2755900" y="6070600"/>
          <p14:tracePt t="84199" x="2762250" y="6076950"/>
          <p14:tracePt t="84216" x="2768600" y="6076950"/>
          <p14:tracePt t="84233" x="2774950" y="6076950"/>
          <p14:tracePt t="84249" x="2787650" y="6076950"/>
          <p14:tracePt t="84249" x="2794000" y="6076950"/>
          <p14:tracePt t="84268" x="2800350" y="6070600"/>
          <p14:tracePt t="84268" x="2806700" y="6070600"/>
          <p14:tracePt t="84285" x="2813050" y="6070600"/>
          <p14:tracePt t="84285" x="2825750" y="6070600"/>
          <p14:tracePt t="84301" x="2832100" y="6070600"/>
          <p14:tracePt t="84316" x="2838450" y="6070600"/>
          <p14:tracePt t="84316" x="2851150" y="6070600"/>
          <p14:tracePt t="84335" x="2857500" y="6070600"/>
          <p14:tracePt t="84349" x="2863850" y="6070600"/>
          <p14:tracePt t="84349" x="2870200" y="6070600"/>
          <p14:tracePt t="84368" x="2876550" y="6070600"/>
          <p14:tracePt t="84368" x="2889250" y="6070600"/>
          <p14:tracePt t="84385" x="2901950" y="6070600"/>
          <p14:tracePt t="84400" x="2908300" y="6070600"/>
          <p14:tracePt t="84400" x="2914650" y="6064250"/>
          <p14:tracePt t="84400" x="2921000" y="6057900"/>
          <p14:tracePt t="84421" x="2927350" y="6057900"/>
          <p14:tracePt t="84437" x="2933700" y="6051550"/>
          <p14:tracePt t="84437" x="2940050" y="6051550"/>
          <p14:tracePt t="84451" x="2946400" y="6051550"/>
          <p14:tracePt t="84466" x="2952750" y="6057900"/>
          <p14:tracePt t="84483" x="2959100" y="6057900"/>
          <p14:tracePt t="84500" x="2965450" y="6051550"/>
          <p14:tracePt t="84523" x="2971800" y="6045200"/>
          <p14:tracePt t="84539" x="2978150" y="6045200"/>
          <p14:tracePt t="84550" x="2984500" y="6045200"/>
          <p14:tracePt t="84550" x="2990850" y="6045200"/>
          <p14:tracePt t="84569" x="2997200" y="6038850"/>
          <p14:tracePt t="84584" x="3003550" y="6038850"/>
          <p14:tracePt t="84600" x="3009900" y="6038850"/>
          <p14:tracePt t="84617" x="3016250" y="6032500"/>
          <p14:tracePt t="84634" x="3022600" y="6032500"/>
          <p14:tracePt t="84651" x="3028950" y="6026150"/>
          <p14:tracePt t="84667" x="3035300" y="6032500"/>
          <p14:tracePt t="84684" x="3041650" y="6026150"/>
          <p14:tracePt t="84701" x="3048000" y="6032500"/>
          <p14:tracePt t="84701" x="3048000" y="6026150"/>
          <p14:tracePt t="84721" x="3060700" y="6026150"/>
          <p14:tracePt t="84721" x="3067050" y="6026150"/>
          <p14:tracePt t="84736" x="3073400" y="6026150"/>
          <p14:tracePt t="84736" x="3079750" y="6026150"/>
          <p14:tracePt t="84753" x="3086100" y="6019800"/>
          <p14:tracePt t="84753" x="3092450" y="6019800"/>
          <p14:tracePt t="84769" x="3098800" y="6019800"/>
          <p14:tracePt t="84769" x="3111500" y="6013450"/>
          <p14:tracePt t="84769" x="3117850" y="6013450"/>
          <p14:tracePt t="84788" x="3124200" y="6007100"/>
          <p14:tracePt t="84801" x="3136900" y="6007100"/>
          <p14:tracePt t="84801" x="3155950" y="6007100"/>
          <p14:tracePt t="84819" x="3162300" y="6000750"/>
          <p14:tracePt t="84819" x="3175000" y="6000750"/>
          <p14:tracePt t="84836" x="3187700" y="5994400"/>
          <p14:tracePt t="84836" x="3200400" y="5994400"/>
          <p14:tracePt t="84853" x="3213100" y="5988050"/>
          <p14:tracePt t="84853" x="3238500" y="5981700"/>
          <p14:tracePt t="84870" x="3251200" y="5969000"/>
          <p14:tracePt t="84870" x="3257550" y="5962650"/>
          <p14:tracePt t="84886" x="3270250" y="5956300"/>
          <p14:tracePt t="84886" x="3276600" y="5949950"/>
          <p14:tracePt t="84904" x="3276600" y="5937250"/>
          <p14:tracePt t="84904" x="3282950" y="5930900"/>
          <p14:tracePt t="84920" x="3282950" y="5918200"/>
          <p14:tracePt t="84920" x="3282950" y="5899150"/>
          <p14:tracePt t="84937" x="3276600" y="5886450"/>
          <p14:tracePt t="84937" x="3270250" y="5886450"/>
          <p14:tracePt t="84953" x="3263900" y="5880100"/>
          <p14:tracePt t="84953" x="3251200" y="5873750"/>
          <p14:tracePt t="84970" x="3238500" y="5867400"/>
          <p14:tracePt t="84970" x="3219450" y="5867400"/>
          <p14:tracePt t="84970" x="3200400" y="5861050"/>
          <p14:tracePt t="84989" x="3175000" y="5861050"/>
          <p14:tracePt t="85001" x="3143250" y="5861050"/>
          <p14:tracePt t="85001" x="3079750" y="5854700"/>
          <p14:tracePt t="85020" x="3041650" y="5854700"/>
          <p14:tracePt t="85020" x="3003550" y="5848350"/>
          <p14:tracePt t="85037" x="2959100" y="5842000"/>
          <p14:tracePt t="85037" x="2908300" y="5842000"/>
          <p14:tracePt t="85053" x="2857500" y="5835650"/>
          <p14:tracePt t="85053" x="2800350" y="5829300"/>
          <p14:tracePt t="85053" x="2743200" y="5829300"/>
          <p14:tracePt t="85072" x="2679700" y="5829300"/>
          <p14:tracePt t="85085" x="2622550" y="5835650"/>
          <p14:tracePt t="85085" x="2508250" y="5842000"/>
          <p14:tracePt t="85105" x="2451100" y="5854700"/>
          <p14:tracePt t="85105" x="2400300" y="5867400"/>
          <p14:tracePt t="85121" x="2349500" y="5880100"/>
          <p14:tracePt t="85121" x="2305050" y="5892800"/>
          <p14:tracePt t="85137" x="2260600" y="5905500"/>
          <p14:tracePt t="85137" x="2222500" y="5918200"/>
          <p14:tracePt t="85137" x="2178050" y="5930900"/>
          <p14:tracePt t="85157" x="2133600" y="5930900"/>
          <p14:tracePt t="85169" x="2089150" y="5937250"/>
          <p14:tracePt t="85169" x="2000250" y="5930900"/>
          <p14:tracePt t="85187" x="1955800" y="5930900"/>
          <p14:tracePt t="85187" x="1917700" y="5924550"/>
          <p14:tracePt t="85204" x="1873250" y="5924550"/>
          <p14:tracePt t="85204" x="1835150" y="5924550"/>
          <p14:tracePt t="85221" x="1803400" y="5924550"/>
          <p14:tracePt t="85221" x="1746250" y="5918200"/>
          <p14:tracePt t="85238" x="1727200" y="5924550"/>
          <p14:tracePt t="85238" x="1708150" y="5924550"/>
          <p14:tracePt t="85254" x="1689100" y="5918200"/>
          <p14:tracePt t="85254" x="1670050" y="5918200"/>
          <p14:tracePt t="85271" x="1651000" y="5911850"/>
          <p14:tracePt t="85271" x="1638300" y="5905500"/>
          <p14:tracePt t="85288" x="1619250" y="5899150"/>
          <p14:tracePt t="85288" x="1593850" y="5880100"/>
          <p14:tracePt t="85305" x="1587500" y="5867400"/>
          <p14:tracePt t="85305" x="1587500" y="5861050"/>
          <p14:tracePt t="85321" x="1587500" y="5848350"/>
          <p14:tracePt t="85321" x="1587500" y="5829300"/>
          <p14:tracePt t="85338" x="1600200" y="5816600"/>
          <p14:tracePt t="85338" x="1612900" y="5803900"/>
          <p14:tracePt t="85338" x="1631950" y="5784850"/>
          <p14:tracePt t="85357" x="1651000" y="5759450"/>
          <p14:tracePt t="85370" x="1682750" y="5734050"/>
          <p14:tracePt t="85370" x="1746250" y="5670550"/>
          <p14:tracePt t="85389" x="1784350" y="5632450"/>
          <p14:tracePt t="85389" x="1822450" y="5594350"/>
          <p14:tracePt t="85405" x="1873250" y="5549900"/>
          <p14:tracePt t="85405" x="1924050" y="5505450"/>
          <p14:tracePt t="85422" x="1974850" y="5454650"/>
          <p14:tracePt t="85422" x="2032000" y="5397500"/>
          <p14:tracePt t="85422" x="2095500" y="5340350"/>
          <p14:tracePt t="85441" x="2159000" y="5276850"/>
          <p14:tracePt t="85453" x="2222500" y="5207000"/>
          <p14:tracePt t="85453" x="2355850" y="5060950"/>
          <p14:tracePt t="85472" x="2432050" y="4978400"/>
          <p14:tracePt t="85472" x="2508250" y="4889500"/>
          <p14:tracePt t="85489" x="2584450" y="4806950"/>
          <p14:tracePt t="85489" x="2667000" y="4718050"/>
          <p14:tracePt t="85505" x="2749550" y="4635500"/>
          <p14:tracePt t="85505" x="2832100" y="4552950"/>
          <p14:tracePt t="85505" x="2914650" y="4470400"/>
          <p14:tracePt t="85524" x="2997200" y="4394200"/>
          <p14:tracePt t="85524" x="3079750" y="4318000"/>
          <p14:tracePt t="85538" x="3162300" y="4241800"/>
          <p14:tracePt t="85538" x="3244850" y="4171950"/>
          <p14:tracePt t="85555" x="3314700" y="4102100"/>
          <p14:tracePt t="85555" x="3390900" y="4038600"/>
          <p14:tracePt t="85573" x="3460750" y="3975100"/>
          <p14:tracePt t="85573" x="3587750" y="3867150"/>
          <p14:tracePt t="85589" x="3644900" y="3810000"/>
          <p14:tracePt t="85589" x="3695700" y="3759200"/>
          <p14:tracePt t="85605" x="3746500" y="3714750"/>
          <p14:tracePt t="85605" x="3790950" y="3670300"/>
          <p14:tracePt t="85622" x="3829050" y="3632200"/>
          <p14:tracePt t="85622" x="3867150" y="3600450"/>
          <p14:tracePt t="85639" x="3898900" y="3568700"/>
          <p14:tracePt t="85639" x="3930650" y="3543300"/>
          <p14:tracePt t="85657" x="3968750" y="3511550"/>
          <p14:tracePt t="85657" x="3987800" y="3498850"/>
          <p14:tracePt t="85673" x="4000500" y="3492500"/>
          <p14:tracePt t="85673" x="4006850" y="3486150"/>
          <p14:tracePt t="85689" x="4013200" y="3479800"/>
          <p14:tracePt t="85689" x="4019550" y="3479800"/>
          <p14:tracePt t="85707" x="4025900" y="3479800"/>
          <p14:tracePt t="85725" x="4019550" y="3486150"/>
          <p14:tracePt t="85741" x="4019550" y="3492500"/>
          <p14:tracePt t="85757" x="4006850" y="3498850"/>
          <p14:tracePt t="85771" x="4006850" y="3505200"/>
          <p14:tracePt t="85771" x="4000500" y="3511550"/>
          <p14:tracePt t="85790" x="3994150" y="3517900"/>
          <p14:tracePt t="85790" x="3987800" y="3524250"/>
          <p14:tracePt t="85790" x="3981450" y="3530600"/>
          <p14:tracePt t="85809" x="3975100" y="3536950"/>
          <p14:tracePt t="85821" x="3968750" y="3543300"/>
          <p14:tracePt t="85821" x="3949700" y="3562350"/>
          <p14:tracePt t="85840" x="3943350" y="3568700"/>
          <p14:tracePt t="85840" x="3930650" y="3575050"/>
          <p14:tracePt t="85856" x="3924300" y="3581400"/>
          <p14:tracePt t="85856" x="3911600" y="3594100"/>
          <p14:tracePt t="85873" x="3905250" y="3600450"/>
          <p14:tracePt t="85873" x="3892550" y="3606800"/>
          <p14:tracePt t="85890" x="3886200" y="3613150"/>
          <p14:tracePt t="85890" x="3879850" y="3613150"/>
          <p14:tracePt t="85907" x="3873500" y="3613150"/>
          <p14:tracePt t="85907" x="3867150" y="3613150"/>
          <p14:tracePt t="85923" x="3860800" y="3613150"/>
          <p14:tracePt t="85923" x="3854450" y="3613150"/>
          <p14:tracePt t="85940" x="3848100" y="3606800"/>
          <p14:tracePt t="85940" x="3841750" y="3613150"/>
          <p14:tracePt t="85957" x="3835400" y="3606800"/>
          <p14:tracePt t="85972" x="3822700" y="3606800"/>
          <p14:tracePt t="85988" x="3816350" y="3613150"/>
          <p14:tracePt t="86005" x="3810000" y="3606800"/>
          <p14:tracePt t="86005" x="3803650" y="3606800"/>
          <p14:tracePt t="86025" x="3797300" y="3606800"/>
          <p14:tracePt t="86041" x="3790950" y="3606800"/>
          <p14:tracePt t="86068" x="3790950" y="3600450"/>
          <p14:tracePt t="86092" x="3797300" y="3594100"/>
          <p14:tracePt t="86108" x="3803650" y="3587750"/>
          <p14:tracePt t="86129" x="3810000" y="3581400"/>
          <p14:tracePt t="86152" x="3810000" y="3575050"/>
          <p14:tracePt t="86160" x="3810000" y="3568700"/>
          <p14:tracePt t="86196" x="3803650" y="3568700"/>
          <p14:tracePt t="86212" x="3797300" y="3562350"/>
          <p14:tracePt t="86229" x="3790950" y="3562350"/>
          <p14:tracePt t="86244" x="3784600" y="3562350"/>
          <p14:tracePt t="86255" x="3778250" y="3568700"/>
          <p14:tracePt t="86272" x="3771900" y="3568700"/>
          <p14:tracePt t="86280" x="3765550" y="3575050"/>
          <p14:tracePt t="86296" x="3759200" y="3575050"/>
          <p14:tracePt t="86296" x="3752850" y="3575050"/>
          <p14:tracePt t="86309" x="3746500" y="3575050"/>
          <p14:tracePt t="86309" x="3740150" y="3581400"/>
          <p14:tracePt t="86325" x="3733800" y="3581400"/>
          <p14:tracePt t="86325" x="3727450" y="3581400"/>
          <p14:tracePt t="86342" x="3721100" y="3575050"/>
          <p14:tracePt t="86357" x="3714750" y="3575050"/>
          <p14:tracePt t="86374" x="3708400" y="3581400"/>
          <p14:tracePt t="86393" x="3702050" y="3581400"/>
          <p14:tracePt t="86408" x="3695700" y="3581400"/>
          <p14:tracePt t="86436" x="3689350" y="3587750"/>
          <p14:tracePt t="86469" x="3683000" y="3581400"/>
          <p14:tracePt t="86484" x="3683000" y="3575050"/>
          <p14:tracePt t="86496" x="3676650" y="3581400"/>
          <p14:tracePt t="86548" x="3676650" y="3575050"/>
          <p14:tracePt t="86580" x="3676650" y="3568700"/>
          <p14:tracePt t="86596" x="3676650" y="3562350"/>
          <p14:tracePt t="86608" x="3676650" y="3556000"/>
          <p14:tracePt t="86632" x="3683000" y="3543300"/>
          <p14:tracePt t="86760" x="3676650" y="3543300"/>
          <p14:tracePt t="86828" x="3670300" y="3543300"/>
          <p14:tracePt t="86864" x="3670300" y="3536950"/>
          <p14:tracePt t="86932" x="3663950" y="3536950"/>
          <p14:tracePt t="87000" x="3663950" y="3543300"/>
          <p14:tracePt t="87016" x="3657600" y="3543300"/>
          <p14:tracePt t="87036" x="3651250" y="3543300"/>
          <p14:tracePt t="87068" x="3644900" y="3549650"/>
          <p14:tracePt t="87129" x="3644900" y="3556000"/>
          <p14:tracePt t="87172" x="3638550" y="3556000"/>
          <p14:tracePt t="87204" x="3638550" y="3549650"/>
          <p14:tracePt t="87216" x="3632200" y="3549650"/>
          <p14:tracePt t="87241" x="3625850" y="3549650"/>
          <p14:tracePt t="87268" x="3619500" y="3556000"/>
          <p14:tracePt t="87316" x="3613150" y="3556000"/>
          <p14:tracePt t="87352" x="3600450" y="3556000"/>
          <p14:tracePt t="87368" x="3594100" y="3556000"/>
          <p14:tracePt t="87376" x="3587750" y="3556000"/>
          <p14:tracePt t="87385" x="3581400" y="3556000"/>
          <p14:tracePt t="87397" x="3575050" y="3562350"/>
          <p14:tracePt t="87410" x="3568700" y="3568700"/>
          <p14:tracePt t="87410" x="3562350" y="3568700"/>
          <p14:tracePt t="87430" x="3556000" y="3568700"/>
          <p14:tracePt t="87444" x="3549650" y="3568700"/>
          <p14:tracePt t="87460" x="3549650" y="3562350"/>
          <p14:tracePt t="87477" x="3549650" y="3556000"/>
          <p14:tracePt t="87497" x="3556000" y="3549650"/>
          <p14:tracePt t="87524" x="3556000" y="3543300"/>
          <p14:tracePt t="87548" x="3562350" y="3536950"/>
          <p14:tracePt t="87576" x="3562350" y="3530600"/>
          <p14:tracePt t="87592" x="3562350" y="3524250"/>
          <p14:tracePt t="87616" x="3568700" y="3524250"/>
          <p14:tracePt t="87636" x="3568700" y="3517900"/>
          <p14:tracePt t="87644" x="3575050" y="3524250"/>
          <p14:tracePt t="87676" x="3568700" y="3530600"/>
          <p14:tracePt t="87704" x="3562350" y="3530600"/>
          <p14:tracePt t="87720" x="3556000" y="3543300"/>
          <p14:tracePt t="87729" x="3549650" y="3543300"/>
          <p14:tracePt t="87736" x="3543300" y="3556000"/>
          <p14:tracePt t="87744" x="3536950" y="3562350"/>
          <p14:tracePt t="87744" x="3530600" y="3568700"/>
          <p14:tracePt t="87744" x="3517900" y="3581400"/>
          <p14:tracePt t="87766" x="3511550" y="3594100"/>
          <p14:tracePt t="87766" x="3498850" y="3606800"/>
          <p14:tracePt t="87781" x="3486150" y="3613150"/>
          <p14:tracePt t="87781" x="3473450" y="3625850"/>
          <p14:tracePt t="87797" x="3460750" y="3632200"/>
          <p14:tracePt t="87797" x="3448050" y="3651250"/>
          <p14:tracePt t="88177" x="2495550" y="5384800"/>
          <p14:tracePt t="88189" x="2482850" y="5384800"/>
          <p14:tracePt t="88220" x="2470150" y="5429250"/>
          <p14:tracePt t="88228" x="2457450" y="5486400"/>
          <p14:tracePt t="88237" x="2438400" y="5543550"/>
          <p14:tracePt t="88246" x="2432050" y="5607050"/>
          <p14:tracePt t="88246" x="2413000" y="5778500"/>
          <p14:tracePt t="88265" x="2413000" y="5867400"/>
          <p14:tracePt t="88265" x="2419350" y="5943600"/>
          <p14:tracePt t="88282" x="2425700" y="5975350"/>
          <p14:tracePt t="88282" x="2432050" y="6007100"/>
          <p14:tracePt t="88298" x="2438400" y="6032500"/>
          <p14:tracePt t="88298" x="2444750" y="6051550"/>
          <p14:tracePt t="88298" x="2451100" y="6076950"/>
          <p14:tracePt t="88318" x="2457450" y="6089650"/>
          <p14:tracePt t="88330" x="2463800" y="6108700"/>
          <p14:tracePt t="88330" x="2476500" y="6134100"/>
          <p14:tracePt t="88349" x="2482850" y="6146800"/>
          <p14:tracePt t="88349" x="2489200" y="6159500"/>
          <p14:tracePt t="88365" x="2495550" y="6172200"/>
          <p14:tracePt t="88365" x="2501900" y="6178550"/>
          <p14:tracePt t="88382" x="2514600" y="6191250"/>
          <p14:tracePt t="88382" x="2520950" y="6191250"/>
          <p14:tracePt t="88382" x="2533650" y="6203950"/>
          <p14:tracePt t="88402" x="2540000" y="6203950"/>
          <p14:tracePt t="88413" x="2552700" y="6210300"/>
          <p14:tracePt t="88413" x="2565400" y="6216650"/>
          <p14:tracePt t="88432" x="2571750" y="6223000"/>
          <p14:tracePt t="88447" x="2578100" y="6223000"/>
          <p14:tracePt t="88447" x="2584450" y="6223000"/>
          <p14:tracePt t="88465" x="2597150" y="6229350"/>
          <p14:tracePt t="88465" x="2616200" y="6229350"/>
          <p14:tracePt t="88482" x="2628900" y="6223000"/>
          <p14:tracePt t="88482" x="2647950" y="6229350"/>
          <p14:tracePt t="88499" x="2660650" y="6229350"/>
          <p14:tracePt t="88499" x="2686050" y="6229350"/>
          <p14:tracePt t="88516" x="2705100" y="6229350"/>
          <p14:tracePt t="88516" x="2724150" y="6229350"/>
          <p14:tracePt t="88532" x="2743200" y="6229350"/>
          <p14:tracePt t="88532" x="2774950" y="6223000"/>
          <p14:tracePt t="88550" x="2794000" y="6223000"/>
          <p14:tracePt t="88550" x="2800350" y="6216650"/>
          <p14:tracePt t="88566" x="2813050" y="6216650"/>
          <p14:tracePt t="88566" x="2819400" y="6210300"/>
          <p14:tracePt t="88582" x="2813050" y="6203950"/>
          <p14:tracePt t="88601" x="2806700" y="6197600"/>
          <p14:tracePt t="88614" x="2800350" y="6197600"/>
          <p14:tracePt t="88614" x="2768600" y="6191250"/>
          <p14:tracePt t="88633" x="2743200" y="6191250"/>
          <p14:tracePt t="88633" x="2711450" y="6184900"/>
          <p14:tracePt t="88650" x="2673350" y="6172200"/>
          <p14:tracePt t="88650" x="2635250" y="6159500"/>
          <p14:tracePt t="88666" x="2584450" y="6140450"/>
          <p14:tracePt t="88666" x="2527300" y="6115050"/>
          <p14:tracePt t="88666" x="2470150" y="6083300"/>
          <p14:tracePt t="88685" x="2406650" y="6051550"/>
          <p14:tracePt t="88698" x="2336800" y="6007100"/>
          <p14:tracePt t="88698" x="2260600" y="5956300"/>
          <p14:tracePt t="88718" x="2101850" y="5854700"/>
          <p14:tracePt t="88718" x="2012950" y="5803900"/>
          <p14:tracePt t="88733" x="1924050" y="5746750"/>
          <p14:tracePt t="88733" x="1835150" y="5683250"/>
          <p14:tracePt t="88750" x="1739900" y="5632450"/>
          <p14:tracePt t="88750" x="1657350" y="5581650"/>
          <p14:tracePt t="88766" x="1581150" y="5530850"/>
          <p14:tracePt t="88766" x="1441450" y="5435600"/>
          <p14:tracePt t="88783" x="1390650" y="5397500"/>
          <p14:tracePt t="88783" x="1346200" y="5359400"/>
          <p14:tracePt t="88801" x="1301750" y="5321300"/>
          <p14:tracePt t="88801" x="1270000" y="5276850"/>
          <p14:tracePt t="88817" x="1244600" y="5232400"/>
          <p14:tracePt t="88817" x="1212850" y="5187950"/>
          <p14:tracePt t="88834" x="1187450" y="5137150"/>
          <p14:tracePt t="88834" x="1149350" y="5035550"/>
          <p14:tracePt t="88850" x="1136650" y="4984750"/>
          <p14:tracePt t="88850" x="1123950" y="4933950"/>
          <p14:tracePt t="88867" x="1111250" y="4883150"/>
          <p14:tracePt t="88867" x="1104900" y="4845050"/>
          <p14:tracePt t="88884" x="1098550" y="4800600"/>
          <p14:tracePt t="88884" x="1098550" y="4762500"/>
          <p14:tracePt t="88902" x="1104900" y="4699000"/>
          <p14:tracePt t="88902" x="1104900" y="4667250"/>
          <p14:tracePt t="88917" x="1104900" y="4635500"/>
          <p14:tracePt t="88917" x="1111250" y="4610100"/>
          <p14:tracePt t="88934" x="1111250" y="4584700"/>
          <p14:tracePt t="88934" x="1117600" y="4565650"/>
          <p14:tracePt t="88951" x="1123950" y="4546600"/>
          <p14:tracePt t="88951" x="1123950" y="4527550"/>
          <p14:tracePt t="88951" x="1130300" y="4514850"/>
          <p14:tracePt t="88969" x="1136650" y="4508500"/>
          <p14:tracePt t="88982" x="1143000" y="4502150"/>
          <p14:tracePt t="88982" x="1149350" y="4502150"/>
          <p14:tracePt t="89002" x="1155700" y="4502150"/>
          <p14:tracePt t="89016" x="1168400" y="4508500"/>
          <p14:tracePt t="89016" x="1168400" y="4514850"/>
          <p14:tracePt t="89034" x="1174750" y="4521200"/>
          <p14:tracePt t="89034" x="1174750" y="4533900"/>
          <p14:tracePt t="89034" x="1174750" y="4540250"/>
          <p14:tracePt t="89053" x="1181100" y="4540250"/>
          <p14:tracePt t="89066" x="1187450" y="4546600"/>
          <p14:tracePt t="89066" x="1187450" y="4565650"/>
          <p14:tracePt t="89084" x="1187450" y="4572000"/>
          <p14:tracePt t="89084" x="1193800" y="4578350"/>
          <p14:tracePt t="89101" x="1193800" y="4584700"/>
          <p14:tracePt t="89101" x="1200150" y="4597400"/>
          <p14:tracePt t="89118" x="1200150" y="4610100"/>
          <p14:tracePt t="89118" x="1200150" y="4622800"/>
          <p14:tracePt t="89135" x="1200150" y="4635500"/>
          <p14:tracePt t="89135" x="1206500" y="4654550"/>
          <p14:tracePt t="89151" x="1212850" y="4667250"/>
          <p14:tracePt t="89151" x="1219200" y="4679950"/>
          <p14:tracePt t="89168" x="1225550" y="4686300"/>
          <p14:tracePt t="89168" x="1238250" y="4699000"/>
          <p14:tracePt t="89185" x="1250950" y="4711700"/>
          <p14:tracePt t="89185" x="1270000" y="4724400"/>
          <p14:tracePt t="89202" x="1282700" y="4737100"/>
          <p14:tracePt t="89202" x="1301750" y="4756150"/>
          <p14:tracePt t="89218" x="1314450" y="4768850"/>
          <p14:tracePt t="89218" x="1333500" y="4787900"/>
          <p14:tracePt t="89235" x="1352550" y="4813300"/>
          <p14:tracePt t="89235" x="1377950" y="4845050"/>
          <p14:tracePt t="89252" x="1403350" y="4876800"/>
          <p14:tracePt t="89252" x="1466850" y="4959350"/>
          <p14:tracePt t="89270" x="1504950" y="5003800"/>
          <p14:tracePt t="89270" x="1543050" y="5054600"/>
          <p14:tracePt t="89285" x="1581150" y="5099050"/>
          <p14:tracePt t="89285" x="1625600" y="5143500"/>
          <p14:tracePt t="89302" x="1670050" y="5187950"/>
          <p14:tracePt t="89302" x="1714500" y="5232400"/>
          <p14:tracePt t="89318" x="1758950" y="5270500"/>
          <p14:tracePt t="89318" x="1809750" y="5314950"/>
          <p14:tracePt t="89318" x="1860550" y="5359400"/>
          <p14:tracePt t="89338" x="1917700" y="5403850"/>
          <p14:tracePt t="89350" x="1968500" y="5448300"/>
          <p14:tracePt t="89350" x="2082800" y="5537200"/>
          <p14:tracePt t="89369" x="2133600" y="5581650"/>
          <p14:tracePt t="89369" x="2184400" y="5626100"/>
          <p14:tracePt t="89385" x="2241550" y="5670550"/>
          <p14:tracePt t="89385" x="2286000" y="5708650"/>
          <p14:tracePt t="89385" x="2336800" y="5746750"/>
          <p14:tracePt t="89405" x="2381250" y="5778500"/>
          <p14:tracePt t="89417" x="2425700" y="5816600"/>
          <p14:tracePt t="89417" x="2470150" y="5842000"/>
          <p14:tracePt t="89417" x="2514600" y="5867400"/>
          <p14:tracePt t="89438" x="2552700" y="5886450"/>
          <p14:tracePt t="89438" x="2590800" y="5911850"/>
          <p14:tracePt t="89452" x="2622550" y="5930900"/>
          <p14:tracePt t="89452" x="2654300" y="5937250"/>
          <p14:tracePt t="89469" x="2686050" y="5949950"/>
          <p14:tracePt t="89469" x="2711450" y="5962650"/>
          <p14:tracePt t="89486" x="2736850" y="5969000"/>
          <p14:tracePt t="89486" x="2787650" y="5988050"/>
          <p14:tracePt t="89502" x="2800350" y="5994400"/>
          <p14:tracePt t="89502" x="2819400" y="6000750"/>
          <p14:tracePt t="89519" x="2825750" y="6000750"/>
          <p14:tracePt t="89519" x="2838450" y="6000750"/>
          <p14:tracePt t="89536" x="2844800" y="6007100"/>
          <p14:tracePt t="89536" x="2851150" y="6007100"/>
          <p14:tracePt t="89553" x="2857500" y="6007100"/>
          <p14:tracePt t="89568" x="2857500" y="6000750"/>
          <p14:tracePt t="89600" x="2857500" y="5994400"/>
          <p14:tracePt t="89616" x="2851150" y="5988050"/>
          <p14:tracePt t="89637" x="2857500" y="5981700"/>
          <p14:tracePt t="89645" x="2857500" y="5975350"/>
          <p14:tracePt t="89653" x="2857500" y="5969000"/>
          <p14:tracePt t="89669" x="2863850" y="5956300"/>
          <p14:tracePt t="89669" x="2863850" y="5949950"/>
          <p14:tracePt t="89686" x="2870200" y="5943600"/>
          <p14:tracePt t="89701" x="2876550" y="5937250"/>
          <p14:tracePt t="89718" x="2876550" y="5930900"/>
          <p14:tracePt t="89737" x="2882900" y="5930900"/>
          <p14:tracePt t="89737" x="2882900" y="5924550"/>
          <p14:tracePt t="89754" x="2876550" y="5924550"/>
          <p14:tracePt t="89797" x="2870200" y="5924550"/>
          <p14:tracePt t="89825" x="2870200" y="5918200"/>
          <p14:tracePt t="89833" x="2863850" y="5918200"/>
          <p14:tracePt t="89921" x="2857500" y="5924550"/>
          <p14:tracePt t="89945" x="2851150" y="5924550"/>
          <p14:tracePt t="89981" x="2851150" y="5918200"/>
          <p14:tracePt t="90013" x="2851150" y="5911850"/>
          <p14:tracePt t="90040" x="2851150" y="5905500"/>
          <p14:tracePt t="90081" x="2851150" y="5911850"/>
          <p14:tracePt t="90117" x="2851150" y="5905500"/>
          <p14:tracePt t="90177" x="2851150" y="5899150"/>
          <p14:tracePt t="90874" x="2984500" y="5753100"/>
          <p14:tracePt t="90901" x="2984500" y="5746750"/>
          <p14:tracePt t="90933" x="2984500" y="5753100"/>
          <p14:tracePt t="90953" x="2990850" y="5753100"/>
          <p14:tracePt t="91013" x="2984500" y="5753100"/>
          <p14:tracePt t="91125" x="2978150" y="5753100"/>
          <p14:tracePt t="91177" x="2978150" y="5759450"/>
          <p14:tracePt t="91237" x="2971800" y="5765800"/>
          <p14:tracePt t="91337" x="2971800" y="5759450"/>
          <p14:tracePt t="91413" x="2965450" y="5765800"/>
          <p14:tracePt t="91802" x="3009900" y="5772150"/>
          <p14:tracePt t="91833" x="3016250" y="5765800"/>
          <p14:tracePt t="91841" x="3022600" y="5765800"/>
          <p14:tracePt t="91849" x="3028950" y="5765800"/>
          <p14:tracePt t="91859" x="3035300" y="5759450"/>
          <p14:tracePt t="91859" x="3054350" y="5753100"/>
          <p14:tracePt t="91878" x="3067050" y="5753100"/>
          <p14:tracePt t="91878" x="3073400" y="5753100"/>
          <p14:tracePt t="91894" x="3086100" y="5753100"/>
          <p14:tracePt t="91894" x="3092450" y="5759450"/>
          <p14:tracePt t="91911" x="3105150" y="5759450"/>
          <p14:tracePt t="91911" x="3111500" y="5765800"/>
          <p14:tracePt t="91911" x="3117850" y="5784850"/>
          <p14:tracePt t="91930" x="3130550" y="5797550"/>
          <p14:tracePt t="91942" x="3136900" y="5816600"/>
          <p14:tracePt t="91942" x="3155950" y="5854700"/>
          <p14:tracePt t="91963" x="3162300" y="5880100"/>
          <p14:tracePt t="91963" x="3175000" y="5905500"/>
          <p14:tracePt t="91978" x="3181350" y="5930900"/>
          <p14:tracePt t="91978" x="3187700" y="5949950"/>
          <p14:tracePt t="91994" x="3194050" y="5969000"/>
          <p14:tracePt t="91994" x="3194050" y="5988050"/>
          <p14:tracePt t="92011" x="3200400" y="6013450"/>
          <p14:tracePt t="92011" x="3206750" y="6032500"/>
          <p14:tracePt t="92011" x="3206750" y="6045200"/>
          <p14:tracePt t="92031" x="3206750" y="6070600"/>
          <p14:tracePt t="92031" x="3206750" y="6083300"/>
          <p14:tracePt t="92045" x="3206750" y="6102350"/>
          <p14:tracePt t="92045" x="3206750" y="6115050"/>
          <p14:tracePt t="92061" x="3206750" y="6134100"/>
          <p14:tracePt t="92061" x="3206750" y="6146800"/>
          <p14:tracePt t="92079" x="3206750" y="6159500"/>
          <p14:tracePt t="92079" x="3200400" y="6172200"/>
          <p14:tracePt t="92095" x="3200400" y="6178550"/>
          <p14:tracePt t="92095" x="3194050" y="6197600"/>
          <p14:tracePt t="92112" x="3187700" y="6210300"/>
          <p14:tracePt t="92112" x="3181350" y="6223000"/>
          <p14:tracePt t="92129" x="3175000" y="6229350"/>
          <p14:tracePt t="92129" x="3162300" y="6242050"/>
          <p14:tracePt t="92145" x="3155950" y="6248400"/>
          <p14:tracePt t="92145" x="3136900" y="6267450"/>
          <p14:tracePt t="92162" x="3130550" y="6280150"/>
          <p14:tracePt t="92177" x="3105150" y="6292850"/>
          <p14:tracePt t="92194" x="3079750" y="6318250"/>
          <p14:tracePt t="92210" x="3041650" y="6343650"/>
          <p14:tracePt t="92210" x="3016250" y="6356350"/>
          <p14:tracePt t="92210" x="2997200" y="6369050"/>
          <p14:tracePt t="92231" x="2965450" y="6375400"/>
          <p14:tracePt t="92231" x="2940050" y="6388100"/>
          <p14:tracePt t="92246" x="2908300" y="6388100"/>
          <p14:tracePt t="92246" x="2876550" y="6394450"/>
          <p14:tracePt t="92263" x="2844800" y="6394450"/>
          <p14:tracePt t="92263" x="2813050" y="6394450"/>
          <p14:tracePt t="92279" x="2781300" y="6394450"/>
          <p14:tracePt t="92279" x="2743200" y="6388100"/>
          <p14:tracePt t="92295" x="2711450" y="6375400"/>
          <p14:tracePt t="92295" x="2686050" y="6362700"/>
          <p14:tracePt t="92295" x="2660650" y="6350000"/>
          <p14:tracePt t="92314" x="2635250" y="6330950"/>
          <p14:tracePt t="92327" x="2609850" y="6305550"/>
          <p14:tracePt t="92327" x="2565400" y="6248400"/>
          <p14:tracePt t="92346" x="2546350" y="6210300"/>
          <p14:tracePt t="92346" x="2533650" y="6178550"/>
          <p14:tracePt t="92363" x="2520950" y="6146800"/>
          <p14:tracePt t="92363" x="2508250" y="6108700"/>
          <p14:tracePt t="92363" x="2495550" y="6070600"/>
          <p14:tracePt t="92383" x="2489200" y="6038850"/>
          <p14:tracePt t="92394" x="2489200" y="6000750"/>
          <p14:tracePt t="92394" x="2489200" y="5937250"/>
          <p14:tracePt t="92413" x="2501900" y="5911850"/>
          <p14:tracePt t="92413" x="2508250" y="5880100"/>
          <p14:tracePt t="92430" x="2527300" y="5854700"/>
          <p14:tracePt t="92430" x="2540000" y="5829300"/>
          <p14:tracePt t="92446" x="2565400" y="5803900"/>
          <p14:tracePt t="92446" x="2609850" y="5759450"/>
          <p14:tracePt t="92463" x="2641600" y="5740400"/>
          <p14:tracePt t="92463" x="2673350" y="5721350"/>
          <p14:tracePt t="92480" x="2711450" y="5702300"/>
          <p14:tracePt t="92480" x="2749550" y="5689600"/>
          <p14:tracePt t="92496" x="2794000" y="5670550"/>
          <p14:tracePt t="92496" x="2832100" y="5657850"/>
          <p14:tracePt t="92513" x="2876550" y="5651500"/>
          <p14:tracePt t="92513" x="2965450" y="5632450"/>
          <p14:tracePt t="92530" x="3009900" y="5626100"/>
          <p14:tracePt t="92530" x="3054350" y="5626100"/>
          <p14:tracePt t="92546" x="3092450" y="5619750"/>
          <p14:tracePt t="92546" x="3130550" y="5626100"/>
          <p14:tracePt t="92563" x="3168650" y="5626100"/>
          <p14:tracePt t="92563" x="3206750" y="5632450"/>
          <p14:tracePt t="92563" x="3238500" y="5645150"/>
          <p14:tracePt t="92582" x="3270250" y="5657850"/>
          <p14:tracePt t="92595" x="3302000" y="5670550"/>
          <p14:tracePt t="92595" x="3359150" y="5708650"/>
          <p14:tracePt t="92613" x="3384550" y="5734050"/>
          <p14:tracePt t="92613" x="3403600" y="5753100"/>
          <p14:tracePt t="92631" x="3422650" y="5778500"/>
          <p14:tracePt t="92631" x="3435350" y="5797550"/>
          <p14:tracePt t="92647" x="3448050" y="5822950"/>
          <p14:tracePt t="92647" x="3460750" y="5842000"/>
          <p14:tracePt t="92647" x="3467100" y="5867400"/>
          <p14:tracePt t="92666" x="3473450" y="5886450"/>
          <p14:tracePt t="92679" x="3473450" y="5911850"/>
          <p14:tracePt t="92679" x="3479800" y="5924550"/>
          <p14:tracePt t="92698" x="3473450" y="5962650"/>
          <p14:tracePt t="92698" x="3473450" y="5981700"/>
          <p14:tracePt t="92714" x="3467100" y="5994400"/>
          <p14:tracePt t="92714" x="3460750" y="6013450"/>
          <p14:tracePt t="92731" x="3454400" y="6026150"/>
          <p14:tracePt t="92731" x="3448050" y="6045200"/>
          <p14:tracePt t="92747" x="3435350" y="6057900"/>
          <p14:tracePt t="92747" x="3409950" y="6096000"/>
          <p14:tracePt t="92764" x="3397250" y="6115050"/>
          <p14:tracePt t="92764" x="3384550" y="6134100"/>
          <p14:tracePt t="92781" x="3365500" y="6146800"/>
          <p14:tracePt t="92781" x="3352800" y="6165850"/>
          <p14:tracePt t="92797" x="3333750" y="6184900"/>
          <p14:tracePt t="92797" x="3321050" y="6197600"/>
          <p14:tracePt t="92814" x="3302000" y="6216650"/>
          <p14:tracePt t="92814" x="3263900" y="6242050"/>
          <p14:tracePt t="92832" x="3244850" y="6254750"/>
          <p14:tracePt t="92846" x="3206750" y="6280150"/>
          <p14:tracePt t="92863" x="3168650" y="6305550"/>
          <p14:tracePt t="92881" x="3130550" y="6324600"/>
          <p14:tracePt t="92881" x="3092450" y="6330950"/>
          <p14:tracePt t="92898" x="3054350" y="6337300"/>
          <p14:tracePt t="92914" x="3022600" y="6330950"/>
          <p14:tracePt t="92930" x="3003550" y="6324600"/>
          <p14:tracePt t="92930" x="2990850" y="6318250"/>
          <p14:tracePt t="92949" x="2965450" y="6311900"/>
          <p14:tracePt t="92963" x="2952750" y="6305550"/>
          <p14:tracePt t="92963" x="2933700" y="6286500"/>
          <p14:tracePt t="92982" x="2927350" y="6280150"/>
          <p14:tracePt t="92982" x="2921000" y="6273800"/>
          <p14:tracePt t="92999" x="2914650" y="6273800"/>
          <p14:tracePt t="92999" x="2908300" y="6261100"/>
          <p14:tracePt t="93015" x="2908300" y="6254750"/>
          <p14:tracePt t="93030" x="2901950" y="6254750"/>
          <p14:tracePt t="93050" x="2895600" y="6248400"/>
          <p14:tracePt t="93063" x="2895600" y="6242050"/>
          <p14:tracePt t="93080" x="2889250" y="6235700"/>
          <p14:tracePt t="93097" x="2889250" y="6223000"/>
          <p14:tracePt t="93114" x="2895600" y="6223000"/>
          <p14:tracePt t="93169" x="2889250" y="6229350"/>
          <p14:tracePt t="93237" x="2882900" y="6229350"/>
          <p14:tracePt t="93249" x="2876550" y="6223000"/>
          <p14:tracePt t="93257" x="2863850" y="6223000"/>
          <p14:tracePt t="93273" x="2857500" y="6223000"/>
          <p14:tracePt t="93282" x="2844800" y="6210300"/>
          <p14:tracePt t="93282" x="2832100" y="6203950"/>
          <p14:tracePt t="93299" x="2819400" y="6197600"/>
          <p14:tracePt t="93299" x="2806700" y="6191250"/>
          <p14:tracePt t="93299" x="2787650" y="6178550"/>
          <p14:tracePt t="93318" x="2774950" y="6159500"/>
          <p14:tracePt t="93331" x="2755900" y="6146800"/>
          <p14:tracePt t="93331" x="2743200" y="6127750"/>
          <p14:tracePt t="93350" x="2724150" y="6096000"/>
          <p14:tracePt t="93350" x="2711450" y="6076950"/>
          <p14:tracePt t="93366" x="2698750" y="6057900"/>
          <p14:tracePt t="93366" x="2692400" y="6045200"/>
          <p14:tracePt t="93383" x="2686050" y="6038850"/>
          <p14:tracePt t="93383" x="2686050" y="6032500"/>
          <p14:tracePt t="93383" x="2686050" y="6019800"/>
          <p14:tracePt t="93403" x="2686050" y="6007100"/>
          <p14:tracePt t="93415" x="2692400" y="6000750"/>
          <p14:tracePt t="93415" x="2717800" y="5994400"/>
          <p14:tracePt t="93433" x="2736850" y="5988050"/>
          <p14:tracePt t="93433" x="2755900" y="5981700"/>
          <p14:tracePt t="93450" x="2781300" y="5981700"/>
          <p14:tracePt t="93450" x="2813050" y="5975350"/>
          <p14:tracePt t="93466" x="2844800" y="5975350"/>
          <p14:tracePt t="93466" x="2927350" y="5975350"/>
          <p14:tracePt t="93483" x="2971800" y="5975350"/>
          <p14:tracePt t="93483" x="3016250" y="5975350"/>
          <p14:tracePt t="93500" x="3067050" y="5975350"/>
          <p14:tracePt t="93500" x="3117850" y="5975350"/>
          <p14:tracePt t="93517" x="3168650" y="5975350"/>
          <p14:tracePt t="93517" x="3213100" y="5975350"/>
          <p14:tracePt t="93534" x="3257550" y="5981700"/>
          <p14:tracePt t="93534" x="3346450" y="5981700"/>
          <p14:tracePt t="93551" x="3384550" y="5981700"/>
          <p14:tracePt t="93551" x="3422650" y="5981700"/>
          <p14:tracePt t="93567" x="3454400" y="5988050"/>
          <p14:tracePt t="93567" x="3486150" y="5988050"/>
          <p14:tracePt t="93584" x="3511550" y="5981700"/>
          <p14:tracePt t="93584" x="3536950" y="5981700"/>
          <p14:tracePt t="93584" x="3562350" y="5981700"/>
          <p14:tracePt t="93602" x="3581400" y="5975350"/>
          <p14:tracePt t="93615" x="3594100" y="5975350"/>
          <p14:tracePt t="93615" x="3613150" y="5975350"/>
          <p14:tracePt t="93634" x="3619500" y="5975350"/>
          <p14:tracePt t="93649" x="3613150" y="5981700"/>
          <p14:tracePt t="93693" x="3606800" y="5988050"/>
          <p14:tracePt t="93709" x="3606800" y="5994400"/>
          <p14:tracePt t="93730" x="3600450" y="5988050"/>
          <p14:tracePt t="93745" x="3594100" y="5988050"/>
          <p14:tracePt t="93821" x="3587750" y="5981700"/>
          <p14:tracePt t="93837" x="3581400" y="5975350"/>
          <p14:tracePt t="93850" x="3575050" y="5975350"/>
          <p14:tracePt t="93865" x="3568700" y="5975350"/>
          <p14:tracePt t="93881" x="3562350" y="5975350"/>
          <p14:tracePt t="93889" x="3556000" y="5975350"/>
          <p14:tracePt t="93900" x="3549650" y="5975350"/>
          <p14:tracePt t="93900" x="3536950" y="5975350"/>
          <p14:tracePt t="93918" x="3530600" y="5975350"/>
          <p14:tracePt t="93918" x="3517900" y="5975350"/>
          <p14:tracePt t="93935" x="3505200" y="5975350"/>
          <p14:tracePt t="93935" x="3492500" y="5981700"/>
          <p14:tracePt t="93951" x="3479800" y="5981700"/>
          <p14:tracePt t="93951" x="3467100" y="5981700"/>
          <p14:tracePt t="93951" x="3448050" y="5981700"/>
          <p14:tracePt t="93970" x="3435350" y="5981700"/>
          <p14:tracePt t="93983" x="3416300" y="5981700"/>
          <p14:tracePt t="93983" x="3378200" y="5981700"/>
          <p14:tracePt t="94002" x="3352800" y="5981700"/>
          <p14:tracePt t="94002" x="3333750" y="5981700"/>
          <p14:tracePt t="94019" x="3308350" y="5981700"/>
          <p14:tracePt t="94019" x="3289300" y="5975350"/>
          <p14:tracePt t="94035" x="3263900" y="5975350"/>
          <p14:tracePt t="94035" x="3244850" y="5975350"/>
          <p14:tracePt t="94035" x="3219450" y="5975350"/>
          <p14:tracePt t="94054" x="3200400" y="5969000"/>
          <p14:tracePt t="94067" x="3175000" y="5969000"/>
          <p14:tracePt t="94067" x="3136900" y="5962650"/>
          <p14:tracePt t="94085" x="3117850" y="5962650"/>
          <p14:tracePt t="94085" x="3098800" y="5956300"/>
          <p14:tracePt t="94102" x="3079750" y="5956300"/>
          <p14:tracePt t="94102" x="3067050" y="5956300"/>
          <p14:tracePt t="94119" x="3054350" y="5956300"/>
          <p14:tracePt t="94119" x="3035300" y="5956300"/>
          <p14:tracePt t="94135" x="3028950" y="5956300"/>
          <p14:tracePt t="94135" x="3003550" y="5956300"/>
          <p14:tracePt t="94152" x="2997200" y="5956300"/>
          <p14:tracePt t="94152" x="2990850" y="5956300"/>
          <p14:tracePt t="94169" x="2984500" y="5956300"/>
          <p14:tracePt t="94184" x="2990850" y="5962650"/>
          <p14:tracePt t="94241" x="2997200" y="5962650"/>
          <p14:tracePt t="94250" x="3009900" y="5962650"/>
          <p14:tracePt t="94257" x="3016250" y="5969000"/>
          <p14:tracePt t="94267" x="3028950" y="5975350"/>
          <p14:tracePt t="94267" x="3054350" y="5988050"/>
          <p14:tracePt t="94287" x="3073400" y="5994400"/>
          <p14:tracePt t="94287" x="3086100" y="6000750"/>
          <p14:tracePt t="94303" x="3105150" y="6007100"/>
          <p14:tracePt t="94303" x="3130550" y="6013450"/>
          <p14:tracePt t="94320" x="3155950" y="6013450"/>
          <p14:tracePt t="94320" x="3181350" y="6013450"/>
          <p14:tracePt t="94320" x="3206750" y="6019800"/>
          <p14:tracePt t="94338" x="3232150" y="6013450"/>
          <p14:tracePt t="94351" x="3257550" y="6019800"/>
          <p14:tracePt t="94351" x="3289300" y="6013450"/>
          <p14:tracePt t="94370" x="3340100" y="6013450"/>
          <p14:tracePt t="94370" x="3365500" y="6013450"/>
          <p14:tracePt t="94386" x="3390900" y="6013450"/>
          <p14:tracePt t="94386" x="3416300" y="6013450"/>
          <p14:tracePt t="94386" x="3435350" y="6013450"/>
          <p14:tracePt t="94406" x="3460750" y="6013450"/>
          <p14:tracePt t="94418" x="3479800" y="6013450"/>
          <p14:tracePt t="94418" x="3505200" y="6013450"/>
          <p14:tracePt t="94418" x="3530600" y="6019800"/>
          <p14:tracePt t="94438" x="3549650" y="6019800"/>
          <p14:tracePt t="94438" x="3575050" y="6019800"/>
          <p14:tracePt t="94453" x="3600450" y="6026150"/>
          <p14:tracePt t="94453" x="3619500" y="6026150"/>
          <p14:tracePt t="94470" x="3644900" y="6026150"/>
          <p14:tracePt t="94470" x="3663950" y="6032500"/>
          <p14:tracePt t="94487" x="3683000" y="6032500"/>
          <p14:tracePt t="94487" x="3714750" y="6032500"/>
          <p14:tracePt t="94504" x="3733800" y="6038850"/>
          <p14:tracePt t="94504" x="3746500" y="6038850"/>
          <p14:tracePt t="94520" x="3759200" y="6038850"/>
          <p14:tracePt t="94520" x="3778250" y="6038850"/>
          <p14:tracePt t="94538" x="3790950" y="6045200"/>
          <p14:tracePt t="94538" x="3803650" y="6045200"/>
          <p14:tracePt t="94554" x="3816350" y="6045200"/>
          <p14:tracePt t="94554" x="3835400" y="6051550"/>
          <p14:tracePt t="94570" x="3848100" y="6051550"/>
          <p14:tracePt t="94570" x="3854450" y="6051550"/>
          <p14:tracePt t="94587" x="3860800" y="6051550"/>
          <p14:tracePt t="94587" x="3867150" y="6051550"/>
          <p14:tracePt t="94604" x="3873500" y="6051550"/>
          <p14:tracePt t="94619" x="3867150" y="6051550"/>
          <p14:tracePt t="94670" x="3860800" y="6057900"/>
          <p14:tracePt t="94681" x="3854450" y="6051550"/>
          <p14:tracePt t="94714" x="3848100" y="6051550"/>
          <p14:tracePt t="94730" x="3841750" y="6045200"/>
          <p14:tracePt t="94742" x="3829050" y="6045200"/>
          <p14:tracePt t="94758" x="3822700" y="6038850"/>
          <p14:tracePt t="94774" x="3816350" y="6038850"/>
          <p14:tracePt t="94786" x="3810000" y="6038850"/>
          <p14:tracePt t="94786" x="3797300" y="6038850"/>
          <p14:tracePt t="94804" x="3790950" y="6038850"/>
          <p14:tracePt t="94804" x="3784600" y="6045200"/>
          <p14:tracePt t="94821" x="3778250" y="6045200"/>
          <p14:tracePt t="94821" x="3771900" y="6038850"/>
          <p14:tracePt t="94838" x="3765550" y="6038850"/>
          <p14:tracePt t="94838" x="3759200" y="6038850"/>
          <p14:tracePt t="94855" x="3752850" y="6038850"/>
          <p14:tracePt t="94855" x="3740150" y="6038850"/>
          <p14:tracePt t="94871" x="3727450" y="6032500"/>
          <p14:tracePt t="94871" x="3721100" y="6038850"/>
          <p14:tracePt t="94888" x="3714750" y="6032500"/>
          <p14:tracePt t="94888" x="3702050" y="6032500"/>
          <p14:tracePt t="94905" x="3695700" y="6032500"/>
          <p14:tracePt t="94905" x="3676650" y="6032500"/>
          <p14:tracePt t="94923" x="3663950" y="6032500"/>
          <p14:tracePt t="94923" x="3657600" y="6032500"/>
          <p14:tracePt t="94939" x="3651250" y="6032500"/>
          <p14:tracePt t="94939" x="3638550" y="6032500"/>
          <p14:tracePt t="94955" x="3632200" y="6026150"/>
          <p14:tracePt t="94955" x="3625850" y="6026150"/>
          <p14:tracePt t="94971" x="3619500" y="6026150"/>
          <p14:tracePt t="94971" x="3613150" y="6026150"/>
          <p14:tracePt t="94971" x="3606800" y="6019800"/>
          <p14:tracePt t="94990" x="3600450" y="6019800"/>
          <p14:tracePt t="95003" x="3587750" y="6019800"/>
          <p14:tracePt t="95003" x="3575050" y="6019800"/>
          <p14:tracePt t="95022" x="3568700" y="6013450"/>
          <p14:tracePt t="95022" x="3562350" y="6013450"/>
          <p14:tracePt t="95039" x="3556000" y="6013450"/>
          <p14:tracePt t="95039" x="3543300" y="6019800"/>
          <p14:tracePt t="95055" x="3536950" y="6019800"/>
          <p14:tracePt t="95055" x="3524250" y="6019800"/>
          <p14:tracePt t="95072" x="3517900" y="6019800"/>
          <p14:tracePt t="95072" x="3505200" y="6019800"/>
          <p14:tracePt t="95072" x="3492500" y="6026150"/>
          <p14:tracePt t="95091" x="3479800" y="6026150"/>
          <p14:tracePt t="95091" x="3467100" y="6032500"/>
          <p14:tracePt t="95105" x="3454400" y="6032500"/>
          <p14:tracePt t="95105" x="3435350" y="6032500"/>
          <p14:tracePt t="95122" x="3422650" y="6032500"/>
          <p14:tracePt t="95122" x="3403600" y="6032500"/>
          <p14:tracePt t="95139" x="3384550" y="6032500"/>
          <p14:tracePt t="95139" x="3365500" y="6032500"/>
          <p14:tracePt t="95156" x="3340100" y="6032500"/>
          <p14:tracePt t="95156" x="3282950" y="6032500"/>
          <p14:tracePt t="95172" x="3251200" y="6026150"/>
          <p14:tracePt t="95172" x="3213100" y="6013450"/>
          <p14:tracePt t="95190" x="3175000" y="6007100"/>
          <p14:tracePt t="95190" x="3136900" y="5994400"/>
          <p14:tracePt t="95207" x="3086100" y="5975350"/>
          <p14:tracePt t="95207" x="2978150" y="5937250"/>
          <p14:tracePt t="95223" x="2921000" y="5918200"/>
          <p14:tracePt t="95223" x="2863850" y="5899150"/>
          <p14:tracePt t="95240" x="2800350" y="5886450"/>
          <p14:tracePt t="95240" x="2736850" y="5873750"/>
          <p14:tracePt t="95256" x="2679700" y="5867400"/>
          <p14:tracePt t="95256" x="2622550" y="5854700"/>
          <p14:tracePt t="95273" x="2565400" y="5854700"/>
          <p14:tracePt t="95273" x="2470150" y="5861050"/>
          <p14:tracePt t="95291" x="2425700" y="5861050"/>
          <p14:tracePt t="95291" x="2387600" y="5861050"/>
          <p14:tracePt t="95307" x="2355850" y="5861050"/>
          <p14:tracePt t="95307" x="2324100" y="5854700"/>
          <p14:tracePt t="95323" x="2292350" y="5854700"/>
          <p14:tracePt t="95323" x="2266950" y="5848350"/>
          <p14:tracePt t="95340" x="2241550" y="5842000"/>
          <p14:tracePt t="95340" x="2222500" y="5835650"/>
          <p14:tracePt t="95340" x="2203450" y="5829300"/>
          <p14:tracePt t="95358" x="2184400" y="5822950"/>
          <p14:tracePt t="95371" x="2171700" y="5822950"/>
          <p14:tracePt t="95371" x="2139950" y="5810250"/>
          <p14:tracePt t="95391" x="2133600" y="5810250"/>
          <p14:tracePt t="95391" x="2127250" y="5810250"/>
          <p14:tracePt t="95407" x="2120900" y="5803900"/>
          <p14:tracePt t="95422" x="2108200" y="5803900"/>
          <p14:tracePt t="95438" x="2108200" y="5797550"/>
          <p14:tracePt t="95455" x="2114550" y="5791200"/>
          <p14:tracePt t="95455" x="2133600" y="5784850"/>
          <p14:tracePt t="95473" x="2146300" y="5778500"/>
          <p14:tracePt t="95473" x="2159000" y="5772150"/>
          <p14:tracePt t="95490" x="2178050" y="5772150"/>
          <p14:tracePt t="95490" x="2203450" y="5772150"/>
          <p14:tracePt t="95507" x="2228850" y="5772150"/>
          <p14:tracePt t="95507" x="2286000" y="5778500"/>
          <p14:tracePt t="95523" x="2324100" y="5778500"/>
          <p14:tracePt t="95523" x="2362200" y="5778500"/>
          <p14:tracePt t="95540" x="2400300" y="5778500"/>
          <p14:tracePt t="95540" x="2444750" y="5784850"/>
          <p14:tracePt t="95557" x="2489200" y="5778500"/>
          <p14:tracePt t="95557" x="2540000" y="5778500"/>
          <p14:tracePt t="95574" x="2590800" y="5778500"/>
          <p14:tracePt t="95574" x="2692400" y="5778500"/>
          <p14:tracePt t="95591" x="2743200" y="5778500"/>
          <p14:tracePt t="95591" x="2800350" y="5784850"/>
          <p14:tracePt t="95607" x="2857500" y="5791200"/>
          <p14:tracePt t="95607" x="2914650" y="5797550"/>
          <p14:tracePt t="95624" x="2965450" y="5803900"/>
          <p14:tracePt t="95624" x="3016250" y="5810250"/>
          <p14:tracePt t="95624" x="3067050" y="5822950"/>
          <p14:tracePt t="95642" x="3111500" y="5822950"/>
          <p14:tracePt t="95656" x="3149600" y="5829300"/>
          <p14:tracePt t="95656" x="3219450" y="5842000"/>
          <p14:tracePt t="95674" x="3251200" y="5848350"/>
          <p14:tracePt t="95674" x="3282950" y="5861050"/>
          <p14:tracePt t="95691" x="3308350" y="5867400"/>
          <p14:tracePt t="95691" x="3333750" y="5873750"/>
          <p14:tracePt t="95707" x="3359150" y="5880100"/>
          <p14:tracePt t="95707" x="3378200" y="5886450"/>
          <p14:tracePt t="95724" x="3397250" y="5892800"/>
          <p14:tracePt t="95724" x="3416300" y="5899150"/>
          <p14:tracePt t="95724" x="3435350" y="5899150"/>
          <p14:tracePt t="95743" x="3454400" y="5899150"/>
          <p14:tracePt t="95756" x="3473450" y="5899150"/>
          <p14:tracePt t="95756" x="3498850" y="5899150"/>
          <p14:tracePt t="95775" x="3517900" y="5899150"/>
          <p14:tracePt t="95775" x="3530600" y="5899150"/>
          <p14:tracePt t="95791" x="3543300" y="5899150"/>
          <p14:tracePt t="95791" x="3556000" y="5892800"/>
          <p14:tracePt t="95808" x="3568700" y="5892800"/>
          <p14:tracePt t="95808" x="3587750" y="5892800"/>
          <p14:tracePt t="95824" x="3600450" y="5892800"/>
          <p14:tracePt t="95824" x="3606800" y="5892800"/>
          <p14:tracePt t="95841" x="3613150" y="5892800"/>
          <p14:tracePt t="95841" x="3619500" y="5892800"/>
          <p14:tracePt t="95858" x="3625850" y="5892800"/>
          <p14:tracePt t="95858" x="3632200" y="5892800"/>
          <p14:tracePt t="95875" x="3638550" y="5892800"/>
          <p14:tracePt t="95890" x="3644900" y="5886450"/>
          <p14:tracePt t="95914" x="3644900" y="5880100"/>
          <p14:tracePt t="95930" x="3638550" y="5873750"/>
          <p14:tracePt t="95940" x="3638550" y="5867400"/>
          <p14:tracePt t="95957" x="3638550" y="5873750"/>
          <p14:tracePt t="96010" x="3632200" y="5880100"/>
          <p14:tracePt t="96042" x="3625850" y="5880100"/>
          <p14:tracePt t="96062" x="3619500" y="5880100"/>
          <p14:tracePt t="96078" x="3613150" y="5880100"/>
          <p14:tracePt t="96102" x="3613150" y="5886450"/>
          <p14:tracePt t="96138" x="3613150" y="5880100"/>
          <p14:tracePt t="96206" x="3613150" y="5873750"/>
          <p14:tracePt t="96222" x="3606800" y="5886450"/>
          <p14:tracePt t="96298" x="3606800" y="5873750"/>
          <p14:tracePt t="96358" x="3606800" y="5867400"/>
          <p14:tracePt t="96386" x="3600450" y="5867400"/>
          <p14:tracePt t="96422" x="3594100" y="5867400"/>
          <p14:tracePt t="96447" x="3587750" y="5867400"/>
          <p14:tracePt t="96470" x="3587750" y="5861050"/>
          <p14:tracePt t="96482" x="3581400" y="5861050"/>
          <p14:tracePt t="96498" x="3581400" y="5854700"/>
          <p14:tracePt t="96508" x="3575050" y="5854700"/>
          <p14:tracePt t="96525" x="3562350" y="5854700"/>
          <p14:tracePt t="96542" x="3556000" y="5854700"/>
          <p14:tracePt t="96542" x="3556000" y="5861050"/>
          <p14:tracePt t="96560" x="3543300" y="5867400"/>
          <p14:tracePt t="96575" x="3536950" y="5867400"/>
          <p14:tracePt t="96592" x="3530600" y="5867400"/>
          <p14:tracePt t="96592" x="3517900" y="5867400"/>
          <p14:tracePt t="96611" x="3505200" y="5867400"/>
          <p14:tracePt t="96611" x="3498850" y="5867400"/>
          <p14:tracePt t="96627" x="3492500" y="5867400"/>
          <p14:tracePt t="96627" x="3479800" y="5867400"/>
          <p14:tracePt t="96644" x="3467100" y="5873750"/>
          <p14:tracePt t="96644" x="3454400" y="5873750"/>
          <p14:tracePt t="96644" x="3441700" y="5880100"/>
          <p14:tracePt t="96663" x="3429000" y="5886450"/>
          <p14:tracePt t="96676" x="3409950" y="5892800"/>
          <p14:tracePt t="96676" x="3397250" y="5899150"/>
          <p14:tracePt t="96695" x="3359150" y="5911850"/>
          <p14:tracePt t="96695" x="3346450" y="5918200"/>
          <p14:tracePt t="96711" x="3327400" y="5924550"/>
          <p14:tracePt t="96711" x="3302000" y="5930900"/>
          <p14:tracePt t="96728" x="3282950" y="5930900"/>
          <p14:tracePt t="96728" x="3263900" y="5937250"/>
          <p14:tracePt t="96744" x="3244850" y="5937250"/>
          <p14:tracePt t="96744" x="3225800" y="5943600"/>
          <p14:tracePt t="96744" x="3200400" y="5943600"/>
          <p14:tracePt t="96763" x="3181350" y="5943600"/>
          <p14:tracePt t="96776" x="3162300" y="5937250"/>
          <p14:tracePt t="96776" x="3130550" y="5937250"/>
          <p14:tracePt t="96794" x="3117850" y="5937250"/>
          <p14:tracePt t="96794" x="3098800" y="5930900"/>
          <p14:tracePt t="96811" x="3086100" y="5930900"/>
          <p14:tracePt t="96811" x="3073400" y="5930900"/>
          <p14:tracePt t="96828" x="3067050" y="5930900"/>
          <p14:tracePt t="96828" x="3041650" y="5930900"/>
          <p14:tracePt t="96844" x="3028950" y="5930900"/>
          <p14:tracePt t="96844" x="3016250" y="5930900"/>
          <p14:tracePt t="96862" x="3009900" y="5930900"/>
          <p14:tracePt t="96862" x="2997200" y="5930900"/>
          <p14:tracePt t="96878" x="2984500" y="5930900"/>
          <p14:tracePt t="96878" x="2978150" y="5930900"/>
          <p14:tracePt t="96896" x="2965450" y="5930900"/>
          <p14:tracePt t="96896" x="2946400" y="5937250"/>
          <p14:tracePt t="96912" x="2940050" y="5937250"/>
          <p14:tracePt t="96912" x="2933700" y="5937250"/>
          <p14:tracePt t="96928" x="2927350" y="5943600"/>
          <p14:tracePt t="96944" x="2921000" y="5943600"/>
          <p14:tracePt t="96960" x="2914650" y="5943600"/>
          <p14:tracePt t="96977" x="2921000" y="5943600"/>
          <p14:tracePt t="97002" x="2927350" y="5937250"/>
          <p14:tracePt t="97018" x="2933700" y="5943600"/>
          <p14:tracePt t="97031" x="2940050" y="5937250"/>
          <p14:tracePt t="97047" x="2946400" y="5937250"/>
          <p14:tracePt t="97064" x="2952750" y="5937250"/>
          <p14:tracePt t="97079" x="2959100" y="5937250"/>
          <p14:tracePt t="97094" x="2965450" y="5937250"/>
          <p14:tracePt t="97110" x="2971800" y="5937250"/>
          <p14:tracePt t="97151" x="2978150" y="5937250"/>
          <p14:tracePt t="97167" x="2984500" y="5930900"/>
          <p14:tracePt t="97182" x="2984500" y="5924550"/>
          <p14:tracePt t="97199" x="2990850" y="5924550"/>
          <p14:tracePt t="97203" x="2990850" y="5918200"/>
          <p14:tracePt t="97219" x="2984500" y="5905500"/>
          <p14:tracePt t="97235" x="2984500" y="5899150"/>
          <p14:tracePt t="97244" x="2978150" y="5892800"/>
          <p14:tracePt t="97244" x="2971800" y="5880100"/>
          <p14:tracePt t="97263" x="2965450" y="5873750"/>
          <p14:tracePt t="97263" x="2959100" y="5867400"/>
          <p14:tracePt t="97280" x="2952750" y="5861050"/>
          <p14:tracePt t="97295" x="2946400" y="5854700"/>
          <p14:tracePt t="97295" x="2940050" y="5848350"/>
          <p14:tracePt t="97313" x="2933700" y="5842000"/>
          <p14:tracePt t="97313" x="2927350" y="5842000"/>
          <p14:tracePt t="97313" x="2921000" y="5835650"/>
          <p14:tracePt t="97332" x="2914650" y="5829300"/>
          <p14:tracePt t="97332" x="2901950" y="5829300"/>
          <p14:tracePt t="97347" x="2895600" y="5822950"/>
          <p14:tracePt t="97347" x="2882900" y="5822950"/>
          <p14:tracePt t="97364" x="2870200" y="5822950"/>
          <p14:tracePt t="98035" x="3663950" y="5791200"/>
          <p14:tracePt t="98059" x="3670300" y="5797550"/>
          <p14:tracePt t="98075" x="3663950" y="5797550"/>
          <p14:tracePt t="98119" x="3657600" y="5797550"/>
          <p14:tracePt t="98127" x="3651250" y="5797550"/>
          <p14:tracePt t="98135" x="3638550" y="5797550"/>
          <p14:tracePt t="98135" x="3632200" y="5803900"/>
          <p14:tracePt t="98149" x="3619500" y="5803900"/>
          <p14:tracePt t="98149" x="3606800" y="5803900"/>
          <p14:tracePt t="98166" x="3594100" y="5810250"/>
          <p14:tracePt t="98166" x="3581400" y="5816600"/>
          <p14:tracePt t="98182" x="3575050" y="5822950"/>
          <p14:tracePt t="98182" x="3556000" y="5835650"/>
          <p14:tracePt t="98199" x="3543300" y="5848350"/>
          <p14:tracePt t="98199" x="3536950" y="5861050"/>
          <p14:tracePt t="98216" x="3530600" y="5873750"/>
          <p14:tracePt t="98216" x="3524250" y="5886450"/>
          <p14:tracePt t="98233" x="3517900" y="5899150"/>
          <p14:tracePt t="98233" x="3511550" y="5918200"/>
          <p14:tracePt t="98250" x="3505200" y="5930900"/>
          <p14:tracePt t="98250" x="3492500" y="5962650"/>
          <p14:tracePt t="98268" x="3486150" y="5975350"/>
          <p14:tracePt t="98268" x="3479800" y="5981700"/>
          <p14:tracePt t="98283" x="3473450" y="5994400"/>
          <p14:tracePt t="98283" x="3467100" y="6007100"/>
          <p14:tracePt t="98300" x="3460750" y="6013450"/>
          <p14:tracePt t="98300" x="3454400" y="6019800"/>
          <p14:tracePt t="98316" x="3448050" y="6026150"/>
          <p14:tracePt t="98316" x="3448050" y="6032500"/>
          <p14:tracePt t="98316" x="3441700" y="6038850"/>
          <p14:tracePt t="98336" x="3441700" y="6045200"/>
          <p14:tracePt t="98352" x="3454400" y="6038850"/>
          <p14:tracePt t="98403" x="3460750" y="6032500"/>
          <p14:tracePt t="98419" x="3467100" y="6026150"/>
          <p14:tracePt t="98435" x="3473450" y="6019800"/>
          <p14:tracePt t="98447" x="3486150" y="6013450"/>
          <p14:tracePt t="98463" x="3492500" y="6007100"/>
          <p14:tracePt t="98479" x="3498850" y="6000750"/>
          <p14:tracePt t="98487" x="3498850" y="5994400"/>
          <p14:tracePt t="98487" x="3505200" y="5988050"/>
          <p14:tracePt t="98500" x="3511550" y="5981700"/>
          <p14:tracePt t="98500" x="3517900" y="5981700"/>
          <p14:tracePt t="98517" x="3524250" y="5975350"/>
          <p14:tracePt t="98517" x="3530600" y="5969000"/>
          <p14:tracePt t="98534" x="3536950" y="5962650"/>
          <p14:tracePt t="98534" x="3549650" y="5962650"/>
          <p14:tracePt t="98551" x="3556000" y="5956300"/>
          <p14:tracePt t="98551" x="3568700" y="5949950"/>
          <p14:tracePt t="98568" x="3575050" y="5949950"/>
          <p14:tracePt t="98568" x="3581400" y="5949950"/>
          <p14:tracePt t="98584" x="3587750" y="5949950"/>
          <p14:tracePt t="98584" x="3594100" y="5949950"/>
          <p14:tracePt t="98601" x="3600450" y="5943600"/>
          <p14:tracePt t="98616" x="3613150" y="5943600"/>
          <p14:tracePt t="98633" x="3619500" y="5930900"/>
          <p14:tracePt t="98633" x="3625850" y="5924550"/>
          <p14:tracePt t="98652" x="3625850" y="5918200"/>
          <p14:tracePt t="98652" x="3632200" y="5911850"/>
          <p14:tracePt t="98668" x="3632200" y="5899150"/>
          <p14:tracePt t="98668" x="3638550" y="58864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4" name="Rectangle 4"/>
          <p:cNvSpPr>
            <a:spLocks noGrp="1" noChangeArrowheads="1"/>
          </p:cNvSpPr>
          <p:nvPr>
            <p:ph type="title"/>
          </p:nvPr>
        </p:nvSpPr>
        <p:spPr/>
        <p:txBody>
          <a:bodyPr/>
          <a:lstStyle/>
          <a:p>
            <a:r>
              <a:rPr lang="ja-JP" altLang="en-US" dirty="0"/>
              <a:t>エクセルによる回帰の逆推定</a:t>
            </a:r>
          </a:p>
        </p:txBody>
      </p:sp>
      <p:pic>
        <p:nvPicPr>
          <p:cNvPr id="440327" name="Picture 7" descr="回帰の逆推定（エクセル）1"/>
          <p:cNvPicPr>
            <a:picLocks noChangeAspect="1" noChangeArrowheads="1"/>
          </p:cNvPicPr>
          <p:nvPr/>
        </p:nvPicPr>
        <p:blipFill>
          <a:blip r:embed="rId6" cstate="print"/>
          <a:srcRect/>
          <a:stretch>
            <a:fillRect/>
          </a:stretch>
        </p:blipFill>
        <p:spPr bwMode="auto">
          <a:xfrm>
            <a:off x="1476375" y="5084763"/>
            <a:ext cx="6048375" cy="1130300"/>
          </a:xfrm>
          <a:prstGeom prst="rect">
            <a:avLst/>
          </a:prstGeom>
          <a:noFill/>
        </p:spPr>
      </p:pic>
      <p:sp>
        <p:nvSpPr>
          <p:cNvPr id="440333" name="Text Box 13"/>
          <p:cNvSpPr txBox="1">
            <a:spLocks noChangeArrowheads="1"/>
          </p:cNvSpPr>
          <p:nvPr/>
        </p:nvSpPr>
        <p:spPr bwMode="auto">
          <a:xfrm>
            <a:off x="1958975" y="2492375"/>
            <a:ext cx="1765300" cy="457200"/>
          </a:xfrm>
          <a:prstGeom prst="rect">
            <a:avLst/>
          </a:prstGeom>
          <a:noFill/>
          <a:ln w="38100">
            <a:noFill/>
            <a:miter lim="800000"/>
            <a:headEnd/>
            <a:tailEnd/>
          </a:ln>
          <a:effectLst/>
        </p:spPr>
        <p:txBody>
          <a:bodyPr wrap="none">
            <a:spAutoFit/>
          </a:bodyPr>
          <a:lstStyle/>
          <a:p>
            <a:r>
              <a:rPr lang="ja-JP" altLang="en-US"/>
              <a:t>を代入して，</a:t>
            </a:r>
          </a:p>
        </p:txBody>
      </p:sp>
      <p:sp>
        <p:nvSpPr>
          <p:cNvPr id="440335" name="Text Box 15"/>
          <p:cNvSpPr txBox="1">
            <a:spLocks noChangeArrowheads="1"/>
          </p:cNvSpPr>
          <p:nvPr/>
        </p:nvSpPr>
        <p:spPr bwMode="auto">
          <a:xfrm>
            <a:off x="3903663" y="2492375"/>
            <a:ext cx="1311275" cy="457200"/>
          </a:xfrm>
          <a:prstGeom prst="rect">
            <a:avLst/>
          </a:prstGeom>
          <a:noFill/>
          <a:ln w="38100">
            <a:noFill/>
            <a:miter lim="800000"/>
            <a:headEnd/>
            <a:tailEnd/>
          </a:ln>
          <a:effectLst/>
        </p:spPr>
        <p:txBody>
          <a:bodyPr wrap="none">
            <a:spAutoFit/>
          </a:bodyPr>
          <a:lstStyle/>
          <a:p>
            <a:r>
              <a:rPr lang="ja-JP" altLang="en-US"/>
              <a:t>を求める</a:t>
            </a:r>
          </a:p>
        </p:txBody>
      </p:sp>
      <p:graphicFrame>
        <p:nvGraphicFramePr>
          <p:cNvPr id="440337" name="Object 17"/>
          <p:cNvGraphicFramePr>
            <a:graphicFrameLocks noChangeAspect="1"/>
          </p:cNvGraphicFramePr>
          <p:nvPr>
            <p:extLst>
              <p:ext uri="{D42A27DB-BD31-4B8C-83A1-F6EECF244321}">
                <p14:modId xmlns:p14="http://schemas.microsoft.com/office/powerpoint/2010/main" val="3012335033"/>
              </p:ext>
            </p:extLst>
          </p:nvPr>
        </p:nvGraphicFramePr>
        <p:xfrm>
          <a:off x="428596" y="1357298"/>
          <a:ext cx="5014912" cy="685800"/>
        </p:xfrm>
        <a:graphic>
          <a:graphicData uri="http://schemas.openxmlformats.org/presentationml/2006/ole">
            <mc:AlternateContent xmlns:mc="http://schemas.openxmlformats.org/markup-compatibility/2006">
              <mc:Choice xmlns:v="urn:schemas-microsoft-com:vml" Requires="v">
                <p:oleObj spid="_x0000_s13366" name="数式" r:id="rId7" imgW="1485720" imgH="203040" progId="Equation.3">
                  <p:embed/>
                </p:oleObj>
              </mc:Choice>
              <mc:Fallback>
                <p:oleObj name="数式" r:id="rId7" imgW="1485720" imgH="203040" progId="Equation.3">
                  <p:embed/>
                  <p:pic>
                    <p:nvPicPr>
                      <p:cNvPr id="0" name=""/>
                      <p:cNvPicPr>
                        <a:picLocks noChangeAspect="1" noChangeArrowheads="1"/>
                      </p:cNvPicPr>
                      <p:nvPr/>
                    </p:nvPicPr>
                    <p:blipFill>
                      <a:blip r:embed="rId8"/>
                      <a:srcRect/>
                      <a:stretch>
                        <a:fillRect/>
                      </a:stretch>
                    </p:blipFill>
                    <p:spPr bwMode="auto">
                      <a:xfrm>
                        <a:off x="428596" y="1357298"/>
                        <a:ext cx="50149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38" name="Object 18"/>
          <p:cNvGraphicFramePr>
            <a:graphicFrameLocks noChangeAspect="1"/>
          </p:cNvGraphicFramePr>
          <p:nvPr/>
        </p:nvGraphicFramePr>
        <p:xfrm>
          <a:off x="428596" y="2428868"/>
          <a:ext cx="1518058" cy="714380"/>
        </p:xfrm>
        <a:graphic>
          <a:graphicData uri="http://schemas.openxmlformats.org/presentationml/2006/ole">
            <mc:AlternateContent xmlns:mc="http://schemas.openxmlformats.org/markup-compatibility/2006">
              <mc:Choice xmlns:v="urn:schemas-microsoft-com:vml" Requires="v">
                <p:oleObj spid="_x0000_s13367" name="数式" r:id="rId9" imgW="431640" imgH="203040" progId="Equation.3">
                  <p:embed/>
                </p:oleObj>
              </mc:Choice>
              <mc:Fallback>
                <p:oleObj name="数式" r:id="rId9" imgW="43164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596" y="2428868"/>
                        <a:ext cx="1518058" cy="7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39" name="Object 19"/>
          <p:cNvGraphicFramePr>
            <a:graphicFrameLocks noChangeAspect="1"/>
          </p:cNvGraphicFramePr>
          <p:nvPr/>
        </p:nvGraphicFramePr>
        <p:xfrm>
          <a:off x="3571868" y="2500306"/>
          <a:ext cx="428625" cy="471488"/>
        </p:xfrm>
        <a:graphic>
          <a:graphicData uri="http://schemas.openxmlformats.org/presentationml/2006/ole">
            <mc:AlternateContent xmlns:mc="http://schemas.openxmlformats.org/markup-compatibility/2006">
              <mc:Choice xmlns:v="urn:schemas-microsoft-com:vml" Requires="v">
                <p:oleObj spid="_x0000_s13368" name="数式" r:id="rId11" imgW="126720" imgH="139680" progId="Equation.3">
                  <p:embed/>
                </p:oleObj>
              </mc:Choice>
              <mc:Fallback>
                <p:oleObj name="数式" r:id="rId11" imgW="126720" imgH="1396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1868" y="2500306"/>
                        <a:ext cx="4286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40" name="Object 20"/>
          <p:cNvGraphicFramePr>
            <a:graphicFrameLocks noChangeAspect="1"/>
          </p:cNvGraphicFramePr>
          <p:nvPr/>
        </p:nvGraphicFramePr>
        <p:xfrm>
          <a:off x="328613" y="3571875"/>
          <a:ext cx="7672387" cy="685800"/>
        </p:xfrm>
        <a:graphic>
          <a:graphicData uri="http://schemas.openxmlformats.org/presentationml/2006/ole">
            <mc:AlternateContent xmlns:mc="http://schemas.openxmlformats.org/markup-compatibility/2006">
              <mc:Choice xmlns:v="urn:schemas-microsoft-com:vml" Requires="v">
                <p:oleObj spid="_x0000_s13369" name="数式" r:id="rId13" imgW="2273040" imgH="203040" progId="Equation.3">
                  <p:embed/>
                </p:oleObj>
              </mc:Choice>
              <mc:Fallback>
                <p:oleObj name="数式" r:id="rId13" imgW="227304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8613" y="3571875"/>
                        <a:ext cx="76723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14117578"/>
      </p:ext>
    </p:extLst>
  </p:cSld>
  <p:clrMapOvr>
    <a:masterClrMapping/>
  </p:clrMapOvr>
  <mc:AlternateContent xmlns:mc="http://schemas.openxmlformats.org/markup-compatibility/2006">
    <mc:Choice xmlns:p14="http://schemas.microsoft.com/office/powerpoint/2010/main" Requires="p14">
      <p:transition spd="slow" p14:dur="2000" advTm="31961"/>
    </mc:Choice>
    <mc:Fallback>
      <p:transition spd="slow" advTm="31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7029" x="4362450" y="2197100"/>
          <p14:tracePt t="7230" x="4324350" y="2222500"/>
          <p14:tracePt t="7239" x="4279900" y="2241550"/>
          <p14:tracePt t="7252" x="4229100" y="2266950"/>
          <p14:tracePt t="7252" x="4114800" y="2317750"/>
          <p14:tracePt t="7270" x="4051300" y="2349500"/>
          <p14:tracePt t="7270" x="3987800" y="2374900"/>
          <p14:tracePt t="7287" x="3917950" y="2406650"/>
          <p14:tracePt t="7287" x="3848100" y="2438400"/>
          <p14:tracePt t="7305" x="3771900" y="2470150"/>
          <p14:tracePt t="7305" x="3695700" y="2501900"/>
          <p14:tracePt t="7305" x="3619500" y="2533650"/>
          <p14:tracePt t="7324" x="3536950" y="2565400"/>
          <p14:tracePt t="7335" x="3460750" y="2597150"/>
          <p14:tracePt t="7335" x="3302000" y="2660650"/>
          <p14:tracePt t="7354" x="3225800" y="2686050"/>
          <p14:tracePt t="7354" x="3143250" y="2711450"/>
          <p14:tracePt t="7372" x="3067050" y="2736850"/>
          <p14:tracePt t="7372" x="2990850" y="2762250"/>
          <p14:tracePt t="7388" x="2914650" y="2781300"/>
          <p14:tracePt t="7388" x="2762250" y="2825750"/>
          <p14:tracePt t="7405" x="2692400" y="2844800"/>
          <p14:tracePt t="7405" x="2622550" y="2870200"/>
          <p14:tracePt t="7422" x="2552700" y="2889250"/>
          <p14:tracePt t="7422" x="2489200" y="2908300"/>
          <p14:tracePt t="7439" x="2425700" y="2927350"/>
          <p14:tracePt t="7439" x="2368550" y="2946400"/>
          <p14:tracePt t="7455" x="2317750" y="2959100"/>
          <p14:tracePt t="7455" x="2222500" y="2978150"/>
          <p14:tracePt t="7472" x="2184400" y="2984500"/>
          <p14:tracePt t="7472" x="2146300" y="2984500"/>
          <p14:tracePt t="7489" x="2108200" y="2984500"/>
          <p14:tracePt t="7489" x="2076450" y="2984500"/>
          <p14:tracePt t="7506" x="2044700" y="2978150"/>
          <p14:tracePt t="7506" x="2012950" y="2971800"/>
          <p14:tracePt t="7506" x="1987550" y="2965450"/>
          <p14:tracePt t="7524" x="1962150" y="2965450"/>
          <p14:tracePt t="7537" x="1943100" y="2959100"/>
          <p14:tracePt t="7537" x="1911350" y="2952750"/>
          <p14:tracePt t="7556" x="1898650" y="2952750"/>
          <p14:tracePt t="7556" x="1885950" y="2952750"/>
          <p14:tracePt t="7573" x="1873250" y="2959100"/>
          <p14:tracePt t="7573" x="1860550" y="2959100"/>
          <p14:tracePt t="7589" x="1847850" y="2965450"/>
          <p14:tracePt t="7589" x="1835150" y="2971800"/>
          <p14:tracePt t="7589" x="1822450" y="2978150"/>
          <p14:tracePt t="7608" x="1809750" y="2984500"/>
          <p14:tracePt t="7621" x="1790700" y="2990850"/>
          <p14:tracePt t="7621" x="1758950" y="3003550"/>
          <p14:tracePt t="7641" x="1733550" y="3009900"/>
          <p14:tracePt t="7641" x="1714500" y="3022600"/>
          <p14:tracePt t="7656" x="1689100" y="3022600"/>
          <p14:tracePt t="7656" x="1663700" y="3028950"/>
          <p14:tracePt t="7673" x="1638300" y="3035300"/>
          <p14:tracePt t="7673" x="1612900" y="3041650"/>
          <p14:tracePt t="7689" x="1581150" y="3041650"/>
          <p14:tracePt t="7689" x="1517650" y="3048000"/>
          <p14:tracePt t="7708" x="1485900" y="3048000"/>
          <p14:tracePt t="7708" x="1454150" y="3041650"/>
          <p14:tracePt t="7723" x="1422400" y="3035300"/>
          <p14:tracePt t="7723" x="1384300" y="3028950"/>
          <p14:tracePt t="7739" x="1352550" y="3016250"/>
          <p14:tracePt t="7739" x="1320800" y="3003550"/>
          <p14:tracePt t="7756" x="1295400" y="2978150"/>
          <p14:tracePt t="7756" x="1238250" y="2933700"/>
          <p14:tracePt t="7774" x="1219200" y="2908300"/>
          <p14:tracePt t="7774" x="1200150" y="2882900"/>
          <p14:tracePt t="7790" x="1187450" y="2857500"/>
          <p14:tracePt t="7790" x="1174750" y="2825750"/>
          <p14:tracePt t="7807" x="1174750" y="2800350"/>
          <p14:tracePt t="7807" x="1174750" y="2774950"/>
          <p14:tracePt t="7825" x="1193800" y="2717800"/>
          <p14:tracePt t="7825" x="1212850" y="2686050"/>
          <p14:tracePt t="7840" x="1238250" y="2660650"/>
          <p14:tracePt t="7840" x="1263650" y="2628900"/>
          <p14:tracePt t="7857" x="1295400" y="2597150"/>
          <p14:tracePt t="7857" x="1333500" y="2565400"/>
          <p14:tracePt t="7873" x="1377950" y="2527300"/>
          <p14:tracePt t="7873" x="1422400" y="2501900"/>
          <p14:tracePt t="7873" x="1466850" y="2470150"/>
          <p14:tracePt t="7892" x="1517650" y="2451100"/>
          <p14:tracePt t="7905" x="1574800" y="2432050"/>
          <p14:tracePt t="7905" x="1682750" y="2419350"/>
          <p14:tracePt t="7924" x="1733550" y="2425700"/>
          <p14:tracePt t="7924" x="1784350" y="2438400"/>
          <p14:tracePt t="7924" x="1835150" y="2457450"/>
          <p14:tracePt t="7944" x="1885950" y="2489200"/>
          <p14:tracePt t="7955" x="1924050" y="2520950"/>
          <p14:tracePt t="7955" x="1968500" y="2559050"/>
          <p14:tracePt t="7955" x="2006600" y="2603500"/>
          <p14:tracePt t="7977" x="2038350" y="2647950"/>
          <p14:tracePt t="7989" x="2063750" y="2692400"/>
          <p14:tracePt t="7989" x="2101850" y="2787650"/>
          <p14:tracePt t="8007" x="2114550" y="2832100"/>
          <p14:tracePt t="8007" x="2114550" y="2876550"/>
          <p14:tracePt t="8024" x="2114550" y="2921000"/>
          <p14:tracePt t="8024" x="2108200" y="2965450"/>
          <p14:tracePt t="8041" x="2089150" y="3003550"/>
          <p14:tracePt t="8041" x="2070100" y="3041650"/>
          <p14:tracePt t="8041" x="2051050" y="3073400"/>
          <p14:tracePt t="8060" x="2025650" y="3105150"/>
          <p14:tracePt t="8060" x="1993900" y="3136900"/>
          <p14:tracePt t="8074" x="1962150" y="3155950"/>
          <p14:tracePt t="8074" x="1924050" y="3181350"/>
          <p14:tracePt t="8090" x="1885950" y="3194050"/>
          <p14:tracePt t="8090" x="1847850" y="3213100"/>
          <p14:tracePt t="8107" x="1809750" y="3225800"/>
          <p14:tracePt t="8107" x="1727200" y="3238500"/>
          <p14:tracePt t="8124" x="1689100" y="3244850"/>
          <p14:tracePt t="8124" x="1644650" y="3251200"/>
          <p14:tracePt t="8140" x="1606550" y="3257550"/>
          <p14:tracePt t="8140" x="1568450" y="3263900"/>
          <p14:tracePt t="8157" x="1536700" y="3263900"/>
          <p14:tracePt t="8157" x="1498600" y="3263900"/>
          <p14:tracePt t="8173" x="1466850" y="3257550"/>
          <p14:tracePt t="8173" x="1435100" y="3251200"/>
          <p14:tracePt t="8192" x="1384300" y="3238500"/>
          <p14:tracePt t="8192" x="1358900" y="3232150"/>
          <p14:tracePt t="8207" x="1339850" y="3219450"/>
          <p14:tracePt t="8207" x="1320800" y="3213100"/>
          <p14:tracePt t="8224" x="1301750" y="3206750"/>
          <p14:tracePt t="8224" x="1295400" y="3200400"/>
          <p14:tracePt t="8240" x="1282700" y="3194050"/>
          <p14:tracePt t="8240" x="1276350" y="3187700"/>
          <p14:tracePt t="8240" x="1270000" y="3187700"/>
          <p14:tracePt t="8259" x="1263650" y="3181350"/>
          <p14:tracePt t="8275" x="1263650" y="3175000"/>
          <p14:tracePt t="8291" x="1270000" y="3168650"/>
          <p14:tracePt t="8311" x="1276350" y="3168650"/>
          <p14:tracePt t="8327" x="1282700" y="3168650"/>
          <p14:tracePt t="8339" x="1289050" y="3168650"/>
          <p14:tracePt t="8356" x="1295400" y="3162300"/>
          <p14:tracePt t="8356" x="1301750" y="3162300"/>
          <p14:tracePt t="8374" x="1308100" y="3155950"/>
          <p14:tracePt t="8389" x="1314450" y="3155950"/>
          <p14:tracePt t="8406" x="1320800" y="3149600"/>
          <p14:tracePt t="8423" x="1327150" y="3143250"/>
          <p14:tracePt t="8441" x="1333500" y="3136900"/>
          <p14:tracePt t="8456" x="1333500" y="3130550"/>
          <p14:tracePt t="8473" x="1339850" y="3124200"/>
          <p14:tracePt t="8473" x="1339850" y="3117850"/>
          <p14:tracePt t="8492" x="1339850" y="3111500"/>
          <p14:tracePt t="8508" x="1339850" y="3105150"/>
          <p14:tracePt t="8531" x="1333500" y="3098800"/>
          <p14:tracePt t="8610" x="1333500" y="3092450"/>
          <p14:tracePt t="8642" x="1327150" y="3092450"/>
          <p14:tracePt t="8671" x="1327150" y="3086100"/>
          <p14:tracePt t="8703" x="1327150" y="3079750"/>
          <p14:tracePt t="8732" x="1320800" y="3073400"/>
          <p14:tracePt t="8764" x="1314450" y="3073400"/>
          <p14:tracePt t="8783" x="1308100" y="3073400"/>
          <p14:tracePt t="8799" x="1301750" y="3073400"/>
          <p14:tracePt t="8823" x="1295400" y="3073400"/>
          <p14:tracePt t="8843" x="1289050" y="3067050"/>
          <p14:tracePt t="8959" x="1289050" y="3060700"/>
          <p14:tracePt t="8995" x="1289050" y="3054350"/>
          <p14:tracePt t="9030" x="1282700" y="3060700"/>
          <p14:tracePt t="9099" x="1276350" y="3067050"/>
          <p14:tracePt t="9174" x="1270000" y="3073400"/>
          <p14:tracePt t="9323" x="1263650" y="3073400"/>
          <p14:tracePt t="9371" x="1257300" y="3073400"/>
          <p14:tracePt t="9483" x="1250950" y="3073400"/>
          <p14:tracePt t="9511" x="1244600" y="3079750"/>
          <p14:tracePt t="9526" x="1238250" y="3079750"/>
          <p14:tracePt t="9563" x="1231900" y="3079750"/>
          <p14:tracePt t="9623" x="1225550" y="3079750"/>
          <p14:tracePt t="9791" x="1231900" y="3073400"/>
          <p14:tracePt t="9871" x="1238250" y="3073400"/>
          <p14:tracePt t="9887" x="1244600" y="3067050"/>
          <p14:tracePt t="9903" x="1250950" y="3060700"/>
          <p14:tracePt t="9910" x="1263650" y="3054350"/>
          <p14:tracePt t="9923" x="1270000" y="3054350"/>
          <p14:tracePt t="9939" x="1276350" y="3048000"/>
          <p14:tracePt t="9947" x="1282700" y="3048000"/>
          <p14:tracePt t="9947" x="1289050" y="3041650"/>
          <p14:tracePt t="9963" x="1295400" y="3041650"/>
          <p14:tracePt t="9963" x="1295400" y="3035300"/>
          <p14:tracePt t="9980" x="1301750" y="3035300"/>
          <p14:tracePt t="9980" x="1308100" y="3028950"/>
          <p14:tracePt t="9996" x="1320800" y="3022600"/>
          <p14:tracePt t="10011" x="1320800" y="3016250"/>
          <p14:tracePt t="10011" x="1327150" y="3016250"/>
          <p14:tracePt t="10011" x="1333500" y="3016250"/>
          <p14:tracePt t="10032" x="1339850" y="3009900"/>
          <p14:tracePt t="10032" x="1346200" y="3009900"/>
          <p14:tracePt t="10047" x="1352550" y="3009900"/>
          <p14:tracePt t="10047" x="1358900" y="3003550"/>
          <p14:tracePt t="10064" x="1365250" y="3003550"/>
          <p14:tracePt t="10064" x="1371600" y="3003550"/>
          <p14:tracePt t="10081" x="1377950" y="3003550"/>
          <p14:tracePt t="10095" x="1384300" y="3009900"/>
          <p14:tracePt t="10112" x="1390650" y="3009900"/>
          <p14:tracePt t="10129" x="1397000" y="3016250"/>
          <p14:tracePt t="10145" x="1397000" y="3022600"/>
          <p14:tracePt t="10162" x="1403350" y="3028950"/>
          <p14:tracePt t="10180" x="1409700" y="3028950"/>
          <p14:tracePt t="10195" x="1409700" y="3035300"/>
          <p14:tracePt t="10212" x="1416050" y="3041650"/>
          <p14:tracePt t="10229" x="1422400" y="3048000"/>
          <p14:tracePt t="10246" x="1428750" y="3048000"/>
          <p14:tracePt t="10246" x="1435100" y="3048000"/>
          <p14:tracePt t="10264" x="1441450" y="3054350"/>
          <p14:tracePt t="10264" x="1454150" y="3054350"/>
          <p14:tracePt t="10281" x="1466850" y="3054350"/>
          <p14:tracePt t="10281" x="1479550" y="3060700"/>
          <p14:tracePt t="10281" x="1492250" y="3060700"/>
          <p14:tracePt t="10300" x="1504950" y="3060700"/>
          <p14:tracePt t="10312" x="1524000" y="3067050"/>
          <p14:tracePt t="10312" x="1549400" y="3067050"/>
          <p14:tracePt t="10332" x="1562100" y="3073400"/>
          <p14:tracePt t="10332" x="1574800" y="3073400"/>
          <p14:tracePt t="10348" x="1593850" y="3073400"/>
          <p14:tracePt t="10348" x="1606550" y="3079750"/>
          <p14:tracePt t="10365" x="1619250" y="3079750"/>
          <p14:tracePt t="10365" x="1631950" y="3079750"/>
          <p14:tracePt t="10365" x="1638300" y="3079750"/>
          <p14:tracePt t="10383" x="1651000" y="3086100"/>
          <p14:tracePt t="10396" x="1663700" y="3086100"/>
          <p14:tracePt t="10396" x="1682750" y="3086100"/>
          <p14:tracePt t="10415" x="1689100" y="3086100"/>
          <p14:tracePt t="10415" x="1695450" y="3086100"/>
          <p14:tracePt t="10431" x="1701800" y="3092450"/>
          <p14:tracePt t="10431" x="1708150" y="3092450"/>
          <p14:tracePt t="10449" x="1720850" y="3092450"/>
          <p14:tracePt t="10463" x="1727200" y="3098800"/>
          <p14:tracePt t="10480" x="1733550" y="3105150"/>
          <p14:tracePt t="10497" x="1733550" y="3111500"/>
          <p14:tracePt t="10514" x="1733550" y="3117850"/>
          <p14:tracePt t="10531" x="1727200" y="3124200"/>
          <p14:tracePt t="10547" x="1727200" y="3130550"/>
          <p14:tracePt t="10563" x="1720850" y="3136900"/>
          <p14:tracePt t="10584" x="1714500" y="3143250"/>
          <p14:tracePt t="10607" x="1714500" y="3149600"/>
          <p14:tracePt t="10631" x="1708150" y="3149600"/>
          <p14:tracePt t="10651" x="1701800" y="3155950"/>
          <p14:tracePt t="10667" x="1695450" y="3155950"/>
          <p14:tracePt t="10683" x="1689100" y="3155950"/>
          <p14:tracePt t="10699" x="1682750" y="3155950"/>
          <p14:tracePt t="10711" x="1676400" y="3155950"/>
          <p14:tracePt t="10727" x="1670050" y="3155950"/>
          <p14:tracePt t="10743" x="1663700" y="3155950"/>
          <p14:tracePt t="10759" x="1657350" y="3155950"/>
          <p14:tracePt t="10771" x="1651000" y="3162300"/>
          <p14:tracePt t="10787" x="1644650" y="3162300"/>
          <p14:tracePt t="10803" x="1638300" y="3168650"/>
          <p14:tracePt t="10820" x="1625600" y="3168650"/>
          <p14:tracePt t="10831" x="1612900" y="3168650"/>
          <p14:tracePt t="10855" x="1606550" y="3175000"/>
          <p14:tracePt t="10871" x="1600200" y="3175000"/>
          <p14:tracePt t="10884" x="1593850" y="3175000"/>
          <p14:tracePt t="10900" x="1587500" y="3175000"/>
          <p14:tracePt t="10915" x="1581150" y="3181350"/>
          <p14:tracePt t="10931" x="1574800" y="3181350"/>
          <p14:tracePt t="10949" x="1568450" y="3187700"/>
          <p14:tracePt t="10968" x="1555750" y="3187700"/>
          <p14:tracePt t="10999" x="1549400" y="3187700"/>
          <p14:tracePt t="11011" x="1543050" y="3187700"/>
          <p14:tracePt t="11020" x="1536700" y="3187700"/>
          <p14:tracePt t="11032" x="1530350" y="3194050"/>
          <p14:tracePt t="11032" x="1524000" y="3187700"/>
          <p14:tracePt t="11032" x="1517650" y="3187700"/>
          <p14:tracePt t="11053" x="1511300" y="3187700"/>
          <p14:tracePt t="11053" x="1498600" y="3187700"/>
          <p14:tracePt t="11067" x="1492250" y="3181350"/>
          <p14:tracePt t="11067" x="1479550" y="3181350"/>
          <p14:tracePt t="11084" x="1466850" y="3175000"/>
          <p14:tracePt t="11084" x="1460500" y="3168650"/>
          <p14:tracePt t="11101" x="1447800" y="3162300"/>
          <p14:tracePt t="11101" x="1435100" y="3155950"/>
          <p14:tracePt t="11101" x="1416050" y="3149600"/>
          <p14:tracePt t="11120" x="1403350" y="3143250"/>
          <p14:tracePt t="11120" x="1390650" y="3130550"/>
          <p14:tracePt t="11134" x="1377950" y="3124200"/>
          <p14:tracePt t="11134" x="1358900" y="3111500"/>
          <p14:tracePt t="11151" x="1346200" y="3098800"/>
          <p14:tracePt t="11151" x="1333500" y="3086100"/>
          <p14:tracePt t="11167" x="1314450" y="3067050"/>
          <p14:tracePt t="11167" x="1282700" y="3035300"/>
          <p14:tracePt t="11184" x="1270000" y="3022600"/>
          <p14:tracePt t="11184" x="1250950" y="3003550"/>
          <p14:tracePt t="11201" x="1238250" y="2978150"/>
          <p14:tracePt t="11201" x="1225550" y="2959100"/>
          <p14:tracePt t="11217" x="1212850" y="2933700"/>
          <p14:tracePt t="11217" x="1206500" y="2914650"/>
          <p14:tracePt t="11234" x="1200150" y="2889250"/>
          <p14:tracePt t="11234" x="1187450" y="2838450"/>
          <p14:tracePt t="11252" x="1187450" y="2819400"/>
          <p14:tracePt t="11252" x="1187450" y="2794000"/>
          <p14:tracePt t="11267" x="1193800" y="2774950"/>
          <p14:tracePt t="11267" x="1200150" y="2749550"/>
          <p14:tracePt t="11284" x="1206500" y="2724150"/>
          <p14:tracePt t="11284" x="1212850" y="2705100"/>
          <p14:tracePt t="11301" x="1225550" y="2679700"/>
          <p14:tracePt t="11301" x="1238250" y="2654300"/>
          <p14:tracePt t="11301" x="1250950" y="2635250"/>
          <p14:tracePt t="11320" x="1270000" y="2609850"/>
          <p14:tracePt t="11333" x="1289050" y="2584450"/>
          <p14:tracePt t="11333" x="1327150" y="2546350"/>
          <p14:tracePt t="11353" x="1346200" y="2527300"/>
          <p14:tracePt t="11353" x="1371600" y="2508250"/>
          <p14:tracePt t="11368" x="1397000" y="2489200"/>
          <p14:tracePt t="11368" x="1422400" y="2476500"/>
          <p14:tracePt t="11385" x="1454150" y="2463800"/>
          <p14:tracePt t="11385" x="1479550" y="2457450"/>
          <p14:tracePt t="11385" x="1517650" y="2444750"/>
          <p14:tracePt t="11404" x="1549400" y="2438400"/>
          <p14:tracePt t="11416" x="1581150" y="2425700"/>
          <p14:tracePt t="11416" x="1651000" y="2413000"/>
          <p14:tracePt t="11435" x="1682750" y="2413000"/>
          <p14:tracePt t="11435" x="1714500" y="2406650"/>
          <p14:tracePt t="11452" x="1739900" y="2400300"/>
          <p14:tracePt t="11452" x="1765300" y="2400300"/>
          <p14:tracePt t="11468" x="1790700" y="2406650"/>
          <p14:tracePt t="11468" x="1835150" y="2413000"/>
          <p14:tracePt t="11485" x="1854200" y="2425700"/>
          <p14:tracePt t="11485" x="1873250" y="2438400"/>
          <p14:tracePt t="11501" x="1892300" y="2457450"/>
          <p14:tracePt t="11501" x="1911350" y="2476500"/>
          <p14:tracePt t="11518" x="1930400" y="2495550"/>
          <p14:tracePt t="11518" x="1943100" y="2520950"/>
          <p14:tracePt t="11535" x="1962150" y="2540000"/>
          <p14:tracePt t="11535" x="1987550" y="2590800"/>
          <p14:tracePt t="11553" x="2000250" y="2616200"/>
          <p14:tracePt t="11553" x="2006600" y="2641600"/>
          <p14:tracePt t="11569" x="2012950" y="2667000"/>
          <p14:tracePt t="11569" x="2019300" y="2686050"/>
          <p14:tracePt t="11585" x="2019300" y="2711450"/>
          <p14:tracePt t="11585" x="2019300" y="2730500"/>
          <p14:tracePt t="11585" x="2019300" y="2755900"/>
          <p14:tracePt t="11604" x="2019300" y="2774950"/>
          <p14:tracePt t="11617" x="2019300" y="2800350"/>
          <p14:tracePt t="11617" x="2012950" y="2838450"/>
          <p14:tracePt t="11635" x="2012950" y="2863850"/>
          <p14:tracePt t="11635" x="2006600" y="2882900"/>
          <p14:tracePt t="11652" x="2000250" y="2901950"/>
          <p14:tracePt t="11652" x="1993900" y="2927350"/>
          <p14:tracePt t="11669" x="1987550" y="2946400"/>
          <p14:tracePt t="11669" x="1974850" y="2965450"/>
          <p14:tracePt t="11669" x="1968500" y="2984500"/>
          <p14:tracePt t="11688" x="1955800" y="3003550"/>
          <p14:tracePt t="11701" x="1949450" y="3022600"/>
          <p14:tracePt t="11701" x="1936750" y="3041650"/>
          <p14:tracePt t="11720" x="1917700" y="3073400"/>
          <p14:tracePt t="11720" x="1911350" y="3086100"/>
          <p14:tracePt t="11736" x="1898650" y="3098800"/>
          <p14:tracePt t="11736" x="1892300" y="3111500"/>
          <p14:tracePt t="11752" x="1885950" y="3124200"/>
          <p14:tracePt t="11752" x="1873250" y="3136900"/>
          <p14:tracePt t="11769" x="1866900" y="3143250"/>
          <p14:tracePt t="11769" x="1854200" y="3162300"/>
          <p14:tracePt t="11786" x="1841500" y="3168650"/>
          <p14:tracePt t="11786" x="1835150" y="3175000"/>
          <p14:tracePt t="11803" x="1828800" y="3181350"/>
          <p14:tracePt t="11803" x="1816100" y="3187700"/>
          <p14:tracePt t="11819" x="1809750" y="3200400"/>
          <p14:tracePt t="11819" x="1803400" y="3206750"/>
          <p14:tracePt t="11836" x="1797050" y="3213100"/>
          <p14:tracePt t="11836" x="1778000" y="3225800"/>
          <p14:tracePt t="11853" x="1771650" y="3232150"/>
          <p14:tracePt t="11853" x="1765300" y="3238500"/>
          <p14:tracePt t="11870" x="1758950" y="3244850"/>
          <p14:tracePt t="11870" x="1752600" y="3244850"/>
          <p14:tracePt t="11887" x="1752600" y="3251200"/>
          <p14:tracePt t="11887" x="1746250" y="3251200"/>
          <p14:tracePt t="11904" x="1739900" y="3263900"/>
          <p14:tracePt t="11919" x="1733550" y="3263900"/>
          <p14:tracePt t="11935" x="1727200" y="3270250"/>
          <p14:tracePt t="11954" x="1720850" y="3270250"/>
          <p14:tracePt t="11968" x="1714500" y="3270250"/>
          <p14:tracePt t="11985" x="1708150" y="3270250"/>
          <p14:tracePt t="11985" x="1701800" y="3270250"/>
          <p14:tracePt t="12004" x="1695450" y="3276600"/>
          <p14:tracePt t="12020" x="1689100" y="3276600"/>
          <p14:tracePt t="12040" x="1695450" y="3276600"/>
          <p14:tracePt t="12132" x="1701800" y="3276600"/>
          <p14:tracePt t="12176" x="1708150" y="3270250"/>
          <p14:tracePt t="12200" x="1714500" y="3263900"/>
          <p14:tracePt t="12235" x="1714500" y="3257550"/>
          <p14:tracePt t="12260" x="1720850" y="3251200"/>
          <p14:tracePt t="12272" x="1727200" y="3251200"/>
          <p14:tracePt t="12295" x="1720850" y="3251200"/>
          <p14:tracePt t="12364" x="1714500" y="3251200"/>
          <p14:tracePt t="12384" x="1708150" y="3251200"/>
          <p14:tracePt t="12415" x="1708150" y="3244850"/>
          <p14:tracePt t="12432" x="1708150" y="3238500"/>
          <p14:tracePt t="12444" x="1714500" y="3232150"/>
          <p14:tracePt t="12459" x="1714500" y="3225800"/>
          <p14:tracePt t="12476" x="1720850" y="3219450"/>
          <p14:tracePt t="12492" x="1720850" y="3213100"/>
          <p14:tracePt t="12504" x="1720850" y="3206750"/>
          <p14:tracePt t="12520" x="1714500" y="3200400"/>
          <p14:tracePt t="12537" x="1714500" y="3194050"/>
          <p14:tracePt t="12554" x="1708150" y="3187700"/>
          <p14:tracePt t="12571" x="1708150" y="3181350"/>
          <p14:tracePt t="12587" x="1708150" y="3175000"/>
          <p14:tracePt t="12604" x="1701800" y="3168650"/>
          <p14:tracePt t="12624" x="1695450" y="3175000"/>
          <p14:tracePt t="12707" x="1695450" y="3181350"/>
          <p14:tracePt t="12732" x="1689100" y="3187700"/>
          <p14:tracePt t="12759" x="1695450" y="3194050"/>
          <p14:tracePt t="12784" x="1695450" y="3200400"/>
          <p14:tracePt t="12812" x="1695450" y="3206750"/>
          <p14:tracePt t="12864" x="1689100" y="3213100"/>
          <p14:tracePt t="12903" x="1682750" y="3213100"/>
          <p14:tracePt t="12964" x="1676400" y="3219450"/>
          <p14:tracePt t="12999" x="1676400" y="3213100"/>
          <p14:tracePt t="13120" x="1676400" y="3206750"/>
          <p14:tracePt t="13180" x="1682750" y="3206750"/>
          <p14:tracePt t="13220" x="1682750" y="3213100"/>
          <p14:tracePt t="13300" x="1676400" y="3213100"/>
          <p14:tracePt t="13324" x="1670050" y="3219450"/>
          <p14:tracePt t="13339" x="1663700" y="3219450"/>
          <p14:tracePt t="13352" x="1657350" y="3225800"/>
          <p14:tracePt t="13368" x="1651000" y="3225800"/>
          <p14:tracePt t="13385" x="1644650" y="3232150"/>
          <p14:tracePt t="13404" x="1644650" y="3238500"/>
          <p14:tracePt t="13420" x="1638300" y="3238500"/>
          <p14:tracePt t="13460" x="1631950" y="3232150"/>
          <p14:tracePt t="13548" x="1625600" y="3232150"/>
          <p14:tracePt t="13580" x="1619250" y="3238500"/>
          <p14:tracePt t="13632" x="1619250" y="3244850"/>
          <p14:tracePt t="13668" x="1619250" y="3238500"/>
          <p14:tracePt t="13704" x="1625600" y="3238500"/>
          <p14:tracePt t="13736" x="1625600" y="3244850"/>
          <p14:tracePt t="13884" x="1619250" y="3244850"/>
          <p14:tracePt t="13932" x="1612900" y="3244850"/>
          <p14:tracePt t="13968" x="1612900" y="3251200"/>
          <p14:tracePt t="14020" x="1606550" y="3257550"/>
          <p14:tracePt t="14081" x="1600200" y="3257550"/>
          <p14:tracePt t="14268" x="1593850" y="3263900"/>
          <p14:tracePt t="14292" x="1593850" y="3257550"/>
          <p14:tracePt t="14364" x="1600200" y="3251200"/>
          <p14:tracePt t="14388" x="1612900" y="3251200"/>
          <p14:tracePt t="14404" x="1619250" y="3251200"/>
          <p14:tracePt t="14420" x="1625600" y="3244850"/>
          <p14:tracePt t="14432" x="1631950" y="3238500"/>
          <p14:tracePt t="14448" x="1638300" y="3238500"/>
          <p14:tracePt t="14465" x="1638300" y="3232150"/>
          <p14:tracePt t="14477" x="1644650" y="3225800"/>
          <p14:tracePt t="14494" x="1651000" y="3219450"/>
          <p14:tracePt t="14510" x="1657350" y="3219450"/>
          <p14:tracePt t="14527" x="1657350" y="3213100"/>
          <p14:tracePt t="14545" x="1663700" y="3206750"/>
          <p14:tracePt t="14561" x="1657350" y="3213100"/>
          <p14:tracePt t="14620" x="1651000" y="3213100"/>
          <p14:tracePt t="14636" x="1644650" y="3219450"/>
          <p14:tracePt t="14652" x="1638300" y="3225800"/>
          <p14:tracePt t="14664" x="1631950" y="3225800"/>
          <p14:tracePt t="14680" x="1631950" y="3232150"/>
          <p14:tracePt t="14696" x="1625600" y="3238500"/>
          <p14:tracePt t="14720" x="1619250" y="3238500"/>
          <p14:tracePt t="14748" x="1612900" y="3244850"/>
          <p14:tracePt t="14764" x="1606550" y="3257550"/>
          <p14:tracePt t="14780" x="1600200" y="3263900"/>
          <p14:tracePt t="14792" x="1600200" y="3270250"/>
          <p14:tracePt t="14800" x="1600200" y="3276600"/>
          <p14:tracePt t="14811" x="1600200" y="3282950"/>
          <p14:tracePt t="14811" x="1600200" y="3289300"/>
          <p14:tracePt t="14811" x="1593850" y="3289300"/>
          <p14:tracePt t="14833" x="1593850" y="3295650"/>
          <p14:tracePt t="14833" x="1593850" y="3302000"/>
          <p14:tracePt t="14847" x="1593850" y="3308350"/>
          <p14:tracePt t="14847" x="1593850" y="3314700"/>
          <p14:tracePt t="14863" x="1587500" y="3314700"/>
          <p14:tracePt t="14879" x="1587500" y="3321050"/>
          <p14:tracePt t="14879" x="1581150" y="3327400"/>
          <p14:tracePt t="14897" x="1581150" y="3333750"/>
          <p14:tracePt t="14920" x="1574800" y="3333750"/>
          <p14:tracePt t="14952" x="1574800" y="3327400"/>
          <p14:tracePt t="14981" x="1581150" y="3327400"/>
          <p14:tracePt t="15004" x="1574800" y="3321050"/>
          <p14:tracePt t="15057" x="1568450" y="3321050"/>
          <p14:tracePt t="15072" x="1562100" y="3321050"/>
          <p14:tracePt t="15084" x="1555750" y="3321050"/>
          <p14:tracePt t="15096" x="1549400" y="3321050"/>
          <p14:tracePt t="15096" x="1543050" y="3321050"/>
          <p14:tracePt t="15114" x="1536700" y="3327400"/>
          <p14:tracePt t="15114" x="1511300" y="3327400"/>
          <p14:tracePt t="15133" x="1498600" y="3321050"/>
          <p14:tracePt t="15133" x="1479550" y="3321050"/>
          <p14:tracePt t="15148" x="1460500" y="3314700"/>
          <p14:tracePt t="15148" x="1435100" y="3308350"/>
          <p14:tracePt t="15165" x="1416050" y="3302000"/>
          <p14:tracePt t="15165" x="1390650" y="3289300"/>
          <p14:tracePt t="15182" x="1365250" y="3276600"/>
          <p14:tracePt t="15182" x="1320800" y="3244850"/>
          <p14:tracePt t="15198" x="1295400" y="3225800"/>
          <p14:tracePt t="15198" x="1270000" y="3206750"/>
          <p14:tracePt t="15215" x="1250950" y="3181350"/>
          <p14:tracePt t="15215" x="1225550" y="3155950"/>
          <p14:tracePt t="15232" x="1206500" y="3124200"/>
          <p14:tracePt t="15232" x="1187450" y="3086100"/>
          <p14:tracePt t="15248" x="1168400" y="3048000"/>
          <p14:tracePt t="15248" x="1143000" y="2965450"/>
          <p14:tracePt t="15265" x="1136650" y="2921000"/>
          <p14:tracePt t="15265" x="1130300" y="2882900"/>
          <p14:tracePt t="15282" x="1130300" y="2844800"/>
          <p14:tracePt t="15282" x="1136650" y="2806700"/>
          <p14:tracePt t="15299" x="1143000" y="2768600"/>
          <p14:tracePt t="15299" x="1155700" y="2730500"/>
          <p14:tracePt t="15299" x="1174750" y="2692400"/>
          <p14:tracePt t="15318" x="1193800" y="2660650"/>
          <p14:tracePt t="15330" x="1219200" y="2622550"/>
          <p14:tracePt t="15330" x="1276350" y="2559050"/>
          <p14:tracePt t="15349" x="1301750" y="2527300"/>
          <p14:tracePt t="15349" x="1333500" y="2495550"/>
          <p14:tracePt t="15366" x="1365250" y="2470150"/>
          <p14:tracePt t="15366" x="1397000" y="2444750"/>
          <p14:tracePt t="15382" x="1435100" y="2419350"/>
          <p14:tracePt t="15382" x="1466850" y="2400300"/>
          <p14:tracePt t="15382" x="1504950" y="2387600"/>
          <p14:tracePt t="15401" x="1549400" y="2374900"/>
          <p14:tracePt t="15413" x="1587500" y="2368550"/>
          <p14:tracePt t="15413" x="1670050" y="2368550"/>
          <p14:tracePt t="15433" x="1714500" y="2374900"/>
          <p14:tracePt t="15433" x="1752600" y="2387600"/>
          <p14:tracePt t="15450" x="1790700" y="2400300"/>
          <p14:tracePt t="15450" x="1828800" y="2419350"/>
          <p14:tracePt t="15466" x="1860550" y="2444750"/>
          <p14:tracePt t="15466" x="1892300" y="2470150"/>
          <p14:tracePt t="15482" x="1917700" y="2495550"/>
          <p14:tracePt t="15482" x="1962150" y="2559050"/>
          <p14:tracePt t="15499" x="1981200" y="2590800"/>
          <p14:tracePt t="15499" x="2000250" y="2622550"/>
          <p14:tracePt t="15516" x="2012950" y="2654300"/>
          <p14:tracePt t="15516" x="2025650" y="2686050"/>
          <p14:tracePt t="15532" x="2032000" y="2724150"/>
          <p14:tracePt t="15532" x="2038350" y="2755900"/>
          <p14:tracePt t="15549" x="2044700" y="2787650"/>
          <p14:tracePt t="15549" x="2044700" y="2838450"/>
          <p14:tracePt t="15566" x="2044700" y="2863850"/>
          <p14:tracePt t="15566" x="2038350" y="2889250"/>
          <p14:tracePt t="15582" x="2032000" y="2914650"/>
          <p14:tracePt t="15582" x="2019300" y="2933700"/>
          <p14:tracePt t="15599" x="2006600" y="2959100"/>
          <p14:tracePt t="15599" x="1981200" y="2997200"/>
          <p14:tracePt t="15617" x="1968500" y="3016250"/>
          <p14:tracePt t="15617" x="1949450" y="3028950"/>
          <p14:tracePt t="15633" x="1936750" y="3048000"/>
          <p14:tracePt t="15633" x="1917700" y="3067050"/>
          <p14:tracePt t="15650" x="1905000" y="3079750"/>
          <p14:tracePt t="15650" x="1885950" y="3092450"/>
          <p14:tracePt t="15666" x="1873250" y="3105150"/>
          <p14:tracePt t="15666" x="1860550" y="3117850"/>
          <p14:tracePt t="15666" x="1847850" y="3130550"/>
          <p14:tracePt t="15686" x="1835150" y="3143250"/>
          <p14:tracePt t="15698" x="1822450" y="3155950"/>
          <p14:tracePt t="15698" x="1803400" y="3175000"/>
          <p14:tracePt t="15717" x="1797050" y="3181350"/>
          <p14:tracePt t="15717" x="1790700" y="3187700"/>
          <p14:tracePt t="15733" x="1778000" y="3194050"/>
          <p14:tracePt t="15733" x="1771650" y="3200400"/>
          <p14:tracePt t="15750" x="1765300" y="3206750"/>
          <p14:tracePt t="15750" x="1758950" y="3206750"/>
          <p14:tracePt t="15750" x="1752600" y="3213100"/>
          <p14:tracePt t="15769" x="1746250" y="3213100"/>
          <p14:tracePt t="15781" x="1739900" y="3213100"/>
          <p14:tracePt t="15781" x="1739900" y="3219450"/>
          <p14:tracePt t="15800" x="1733550" y="3219450"/>
          <p14:tracePt t="15815" x="1727200" y="3219450"/>
          <p14:tracePt t="15832" x="1720850" y="3219450"/>
          <p14:tracePt t="15849" x="1714500" y="3219450"/>
          <p14:tracePt t="15872" x="1708150" y="3225800"/>
          <p14:tracePt t="15904" x="1701800" y="3232150"/>
          <p14:tracePt t="15924" x="1695450" y="3238500"/>
          <p14:tracePt t="15948" x="1689100" y="3244850"/>
          <p14:tracePt t="15964" x="1682750" y="3244850"/>
          <p14:tracePt t="15976" x="1676400" y="3251200"/>
          <p14:tracePt t="15993" x="1670050" y="3257550"/>
          <p14:tracePt t="16008" x="1663700" y="3263900"/>
          <p14:tracePt t="16024" x="1657350" y="3270250"/>
          <p14:tracePt t="16044" x="1651000" y="3276600"/>
          <p14:tracePt t="16084" x="1644650" y="3276600"/>
          <p14:tracePt t="16212" x="1638300" y="3276600"/>
          <p14:tracePt t="16224" x="1631950" y="3270250"/>
          <p14:tracePt t="16240" x="1625600" y="3270250"/>
          <p14:tracePt t="16273" x="1619250" y="3263900"/>
          <p14:tracePt t="16309" x="1612900" y="3263900"/>
          <p14:tracePt t="16345" x="1606550" y="3257550"/>
          <p14:tracePt t="16369" x="1600200" y="3257550"/>
          <p14:tracePt t="16392" x="1593850" y="3257550"/>
          <p14:tracePt t="16404" x="1587500" y="3251200"/>
          <p14:tracePt t="16420" x="1581150" y="3244850"/>
          <p14:tracePt t="16437" x="1581150" y="3238500"/>
          <p14:tracePt t="16456" x="1574800" y="3232150"/>
          <p14:tracePt t="16473" x="1568450" y="3232150"/>
          <p14:tracePt t="16497" x="1568450" y="3225800"/>
          <p14:tracePt t="16516" x="1562100" y="3225800"/>
          <p14:tracePt t="16548" x="1555750" y="3232150"/>
          <p14:tracePt t="16577" x="1549400" y="3232150"/>
          <p14:tracePt t="16668" x="1549400" y="3225800"/>
          <p14:tracePt t="16900" x="1543050" y="3225800"/>
          <p14:tracePt t="16997" x="1536700" y="3219450"/>
          <p14:tracePt t="17021" x="1530350" y="3219450"/>
          <p14:tracePt t="17052" x="1524000" y="3225800"/>
          <p14:tracePt t="17072" x="1517650" y="3225800"/>
          <p14:tracePt t="17096" x="1511300" y="3232150"/>
          <p14:tracePt t="17116" x="1511300" y="3225800"/>
          <p14:tracePt t="17185" x="1511300" y="3219450"/>
          <p14:tracePt t="17236" x="1511300" y="3225800"/>
          <p14:tracePt t="17313" x="1517650" y="3219450"/>
          <p14:tracePt t="17441" x="1524000" y="3219450"/>
          <p14:tracePt t="17465" x="1530350" y="3219450"/>
          <p14:tracePt t="17493" x="1536700" y="3213100"/>
          <p14:tracePt t="17553" x="1543050" y="3213100"/>
          <p14:tracePt t="17665" x="1555750" y="3206750"/>
          <p14:tracePt t="17673" x="1568450" y="3206750"/>
          <p14:tracePt t="17681" x="1581150" y="3200400"/>
          <p14:tracePt t="17689" x="1600200" y="3200400"/>
          <p14:tracePt t="17689" x="1619250" y="3194050"/>
          <p14:tracePt t="17707" x="1644650" y="3187700"/>
          <p14:tracePt t="17707" x="1676400" y="3181350"/>
          <p14:tracePt t="17707" x="1714500" y="3175000"/>
          <p14:tracePt t="17726" x="1752600" y="3162300"/>
          <p14:tracePt t="17738" x="1790700" y="3155950"/>
          <p14:tracePt t="17738" x="1885950" y="3136900"/>
          <p14:tracePt t="17757" x="1943100" y="3130550"/>
          <p14:tracePt t="17757" x="2006600" y="3117850"/>
          <p14:tracePt t="17774" x="2063750" y="3105150"/>
          <p14:tracePt t="17774" x="2133600" y="3098800"/>
          <p14:tracePt t="17790" x="2209800" y="3092450"/>
          <p14:tracePt t="17790" x="2286000" y="3092450"/>
          <p14:tracePt t="17790" x="2368550" y="3086100"/>
          <p14:tracePt t="17810" x="2457450" y="3086100"/>
          <p14:tracePt t="17822" x="2546350" y="3086100"/>
          <p14:tracePt t="17822" x="2724150" y="3086100"/>
          <p14:tracePt t="17840" x="2813050" y="3086100"/>
          <p14:tracePt t="17840" x="2901950" y="3086100"/>
          <p14:tracePt t="17857" x="2990850" y="3079750"/>
          <p14:tracePt t="17857" x="3079750" y="3079750"/>
          <p14:tracePt t="17874" x="3168650" y="3079750"/>
          <p14:tracePt t="17874" x="3251200" y="3079750"/>
          <p14:tracePt t="17891" x="3340100" y="3086100"/>
          <p14:tracePt t="17891" x="3517900" y="3105150"/>
          <p14:tracePt t="17908" x="3613150" y="3111500"/>
          <p14:tracePt t="17908" x="3708400" y="3130550"/>
          <p14:tracePt t="17924" x="3797300" y="3143250"/>
          <p14:tracePt t="17924" x="3892550" y="3168650"/>
          <p14:tracePt t="17942" x="3981450" y="3194050"/>
          <p14:tracePt t="17942" x="4165600" y="3251200"/>
          <p14:tracePt t="17958" x="4254500" y="3289300"/>
          <p14:tracePt t="17958" x="4337050" y="3327400"/>
          <p14:tracePt t="17975" x="4419600" y="3365500"/>
          <p14:tracePt t="17975" x="4502150" y="3409950"/>
          <p14:tracePt t="17991" x="4584700" y="3454400"/>
          <p14:tracePt t="17991" x="4660900" y="3505200"/>
          <p14:tracePt t="18008" x="4743450" y="3549650"/>
          <p14:tracePt t="18008" x="4908550" y="3651250"/>
          <p14:tracePt t="18025" x="4997450" y="3708400"/>
          <p14:tracePt t="18025" x="5080000" y="3759200"/>
          <p14:tracePt t="18042" x="5162550" y="3803650"/>
          <p14:tracePt t="18042" x="5251450" y="3841750"/>
          <p14:tracePt t="18058" x="5334000" y="3873500"/>
          <p14:tracePt t="18058" x="5416550" y="3905250"/>
          <p14:tracePt t="18074" x="5499100" y="3924300"/>
          <p14:tracePt t="18074" x="5581650" y="3943350"/>
          <p14:tracePt t="18074" x="5664200" y="3962400"/>
          <p14:tracePt t="18093" x="5753100" y="3975100"/>
          <p14:tracePt t="18106" x="5835650" y="3981450"/>
          <p14:tracePt t="18106" x="6007100" y="4006850"/>
          <p14:tracePt t="18125" x="6089650" y="4019550"/>
          <p14:tracePt t="18125" x="6178550" y="4025900"/>
          <p14:tracePt t="18142" x="6267450" y="4032250"/>
          <p14:tracePt t="18142" x="6356350" y="4038600"/>
          <p14:tracePt t="18158" x="6445250" y="4038600"/>
          <p14:tracePt t="18158" x="6534150" y="4044950"/>
          <p14:tracePt t="18175" x="6623050" y="4044950"/>
          <p14:tracePt t="18175" x="6705600" y="4044950"/>
          <p14:tracePt t="18175" x="6794500" y="4044950"/>
          <p14:tracePt t="18194" x="6877050" y="4044950"/>
          <p14:tracePt t="18194" x="6959600" y="4044950"/>
          <p14:tracePt t="18209" x="7035800" y="4051300"/>
          <p14:tracePt t="18209" x="7112000" y="4057650"/>
          <p14:tracePt t="18225" x="7188200" y="4070350"/>
          <p14:tracePt t="18225" x="7258050" y="4083050"/>
          <p14:tracePt t="18242" x="7321550" y="4095750"/>
          <p14:tracePt t="18242" x="7442200" y="4127500"/>
          <p14:tracePt t="18259" x="7493000" y="4146550"/>
          <p14:tracePt t="18259" x="7543800" y="4159250"/>
          <p14:tracePt t="18276" x="7594600" y="4171950"/>
          <p14:tracePt t="18276" x="7639050" y="4184650"/>
          <p14:tracePt t="18292" x="7677150" y="4184650"/>
          <p14:tracePt t="18292" x="7721600" y="4191000"/>
          <p14:tracePt t="18309" x="7753350" y="4197350"/>
          <p14:tracePt t="18309" x="7816850" y="4203700"/>
          <p14:tracePt t="18326" x="7848600" y="4203700"/>
          <p14:tracePt t="18326" x="7867650" y="4203700"/>
          <p14:tracePt t="18342" x="7886700" y="4210050"/>
          <p14:tracePt t="18342" x="7899400" y="4210050"/>
          <p14:tracePt t="18359" x="7912100" y="4210050"/>
          <p14:tracePt t="18359" x="7918450" y="4210050"/>
          <p14:tracePt t="18377" x="7924800" y="4222750"/>
          <p14:tracePt t="18391" x="7918450" y="4222750"/>
          <p14:tracePt t="18391" x="7912100" y="4229100"/>
          <p14:tracePt t="18410" x="7905750" y="4235450"/>
          <p14:tracePt t="18410" x="7899400" y="4235450"/>
          <p14:tracePt t="18426" x="7886700" y="4241800"/>
          <p14:tracePt t="18426" x="7874000" y="4248150"/>
          <p14:tracePt t="18426" x="7861300" y="4248150"/>
          <p14:tracePt t="18446" x="7848600" y="4254500"/>
          <p14:tracePt t="18457" x="7829550" y="4260850"/>
          <p14:tracePt t="18457" x="7816850" y="4267200"/>
          <p14:tracePt t="18457" x="7804150" y="4273550"/>
          <p14:tracePt t="18478" x="7785100" y="4279900"/>
          <p14:tracePt t="18478" x="7772400" y="4279900"/>
          <p14:tracePt t="18494" x="7759700" y="4286250"/>
          <p14:tracePt t="18494" x="7747000" y="4292600"/>
          <p14:tracePt t="18510" x="7734300" y="4298950"/>
          <p14:tracePt t="18510" x="7727950" y="4298950"/>
          <p14:tracePt t="18526" x="7715250" y="4305300"/>
          <p14:tracePt t="18526" x="7702550" y="4311650"/>
          <p14:tracePt t="18526" x="7696200" y="4311650"/>
          <p14:tracePt t="18546" x="7683500" y="4318000"/>
          <p14:tracePt t="18546" x="7677150" y="4318000"/>
          <p14:tracePt t="18560" x="7670800" y="4324350"/>
          <p14:tracePt t="18560" x="7664450" y="4324350"/>
          <p14:tracePt t="18577" x="7658100" y="4324350"/>
          <p14:tracePt t="18577" x="7651750" y="4330700"/>
          <p14:tracePt t="18593" x="7645400" y="4330700"/>
          <p14:tracePt t="18593" x="7639050" y="4330700"/>
          <p14:tracePt t="18610" x="7632700" y="4337050"/>
          <p14:tracePt t="18625" x="7626350" y="4337050"/>
          <p14:tracePt t="18642" x="7620000" y="4337050"/>
          <p14:tracePt t="18659" x="7613650" y="4343400"/>
          <p14:tracePt t="18677" x="7607300" y="4343400"/>
          <p14:tracePt t="18694" x="7613650" y="4337050"/>
          <p14:tracePt t="18753" x="7613650" y="4343400"/>
          <p14:tracePt t="18829" x="7613650" y="4349750"/>
          <p14:tracePt t="18845" x="7613650" y="4356100"/>
          <p14:tracePt t="18857" x="7613650" y="4362450"/>
          <p14:tracePt t="18873" x="7613650" y="4368800"/>
          <p14:tracePt t="18889" x="7620000" y="4368800"/>
          <p14:tracePt t="18913" x="7620000" y="4375150"/>
          <p14:tracePt t="18925" x="7632700" y="4375150"/>
          <p14:tracePt t="18941" x="7639050" y="4375150"/>
          <p14:tracePt t="18957" x="7645400" y="4375150"/>
          <p14:tracePt t="18965" x="7651750" y="4375150"/>
          <p14:tracePt t="18965" x="7658100" y="4375150"/>
          <p14:tracePt t="18978" x="7664450" y="4375150"/>
          <p14:tracePt t="18978" x="7670800" y="4375150"/>
          <p14:tracePt t="18995" x="7677150" y="4375150"/>
          <p14:tracePt t="19010" x="7683500" y="4375150"/>
          <p14:tracePt t="19026" x="7696200" y="4381500"/>
          <p14:tracePt t="19026" x="7702550" y="4381500"/>
          <p14:tracePt t="19045" x="7708900" y="4381500"/>
          <p14:tracePt t="19045" x="7715250" y="4381500"/>
          <p14:tracePt t="19061" x="7721600" y="4381500"/>
          <p14:tracePt t="19077" x="7734300" y="4387850"/>
          <p14:tracePt t="19093" x="7740650" y="4394200"/>
          <p14:tracePt t="19110" x="7747000" y="4394200"/>
          <p14:tracePt t="19130" x="7753350" y="4394200"/>
          <p14:tracePt t="19153" x="7753350" y="4400550"/>
          <p14:tracePt t="19205" x="7747000" y="4406900"/>
          <p14:tracePt t="19249" x="7747000" y="4413250"/>
          <p14:tracePt t="19277" x="7747000" y="4419600"/>
          <p14:tracePt t="19301" x="7740650" y="4419600"/>
          <p14:tracePt t="19333" x="7734300" y="4425950"/>
          <p14:tracePt t="19369" x="7727950" y="4425950"/>
          <p14:tracePt t="19413" x="7727950" y="4419600"/>
          <p14:tracePt t="19505" x="7734300" y="4413250"/>
          <p14:tracePt t="19517" x="7734300" y="4406900"/>
          <p14:tracePt t="19533" x="7740650" y="4400550"/>
          <p14:tracePt t="19565" x="7740650" y="4394200"/>
          <p14:tracePt t="19593" x="7734300" y="4400550"/>
          <p14:tracePt t="19653" x="7734300" y="4406900"/>
          <p14:tracePt t="19669" x="7734300" y="4413250"/>
          <p14:tracePt t="19693" x="7734300" y="4419600"/>
          <p14:tracePt t="19705" x="7740650" y="4425950"/>
          <p14:tracePt t="19729" x="7747000" y="4425950"/>
          <p14:tracePt t="19753" x="7753350" y="4425950"/>
          <p14:tracePt t="19782" x="7759700" y="4425950"/>
          <p14:tracePt t="19798" x="7766050" y="4425950"/>
          <p14:tracePt t="19813" x="7772400" y="4425950"/>
          <p14:tracePt t="19825" x="7772400" y="4419600"/>
          <p14:tracePt t="19857" x="7772400" y="4413250"/>
          <p14:tracePt t="19925" x="7778750" y="4406900"/>
          <p14:tracePt t="19937" x="7778750" y="4400550"/>
          <p14:tracePt t="19969" x="7778750" y="4406900"/>
          <p14:tracePt t="20021" x="7785100" y="4413250"/>
          <p14:tracePt t="20089" x="7791450" y="4413250"/>
          <p14:tracePt t="20113" x="7797800" y="4419600"/>
          <p14:tracePt t="20157" x="7804150" y="4413250"/>
          <p14:tracePt t="20233" x="7810500" y="4413250"/>
          <p14:tracePt t="20277" x="7816850" y="4406900"/>
          <p14:tracePt t="20297" x="7823200" y="4406900"/>
          <p14:tracePt t="20321" x="7816850" y="4400550"/>
          <p14:tracePt t="20389" x="7810500" y="4406900"/>
          <p14:tracePt t="20418" x="7804150" y="4413250"/>
          <p14:tracePt t="20449" x="7797800" y="4413250"/>
          <p14:tracePt t="20474" x="7797800" y="4419600"/>
          <p14:tracePt t="20493" x="7804150" y="4419600"/>
          <p14:tracePt t="20585" x="7810500" y="4413250"/>
          <p14:tracePt t="20597" x="7816850" y="4406900"/>
          <p14:tracePt t="20622" x="7823200" y="4406900"/>
          <p14:tracePt t="20645" x="7816850" y="4406900"/>
          <p14:tracePt t="20733" x="7810500" y="4413250"/>
          <p14:tracePt t="20785" x="7804150" y="4419600"/>
          <p14:tracePt t="20834" x="7804150" y="4425950"/>
          <p14:tracePt t="20870" x="7810500" y="4425950"/>
          <p14:tracePt t="20937" x="7804150" y="4432300"/>
          <p14:tracePt t="20965" x="7797800" y="4432300"/>
          <p14:tracePt t="20989" x="7791450" y="4438650"/>
          <p14:tracePt t="21013" x="7785100" y="4432300"/>
          <p14:tracePt t="21138" x="7785100" y="4438650"/>
          <p14:tracePt t="21162" x="7785100" y="4445000"/>
          <p14:tracePt t="21197" x="7785100" y="4451350"/>
          <p14:tracePt t="21253" x="7778750" y="4451350"/>
          <p14:tracePt t="21289" x="7778750" y="4457700"/>
          <p14:tracePt t="21333" x="7785100" y="4457700"/>
          <p14:tracePt t="21386" x="7791450" y="4451350"/>
          <p14:tracePt t="21410" x="7785100" y="4457700"/>
          <p14:tracePt t="21582" x="7778750" y="4464050"/>
          <p14:tracePt t="21606" x="7772400" y="4470400"/>
          <p14:tracePt t="21617" x="7759700" y="4470400"/>
          <p14:tracePt t="21649" x="7753350" y="4476750"/>
          <p14:tracePt t="21665" x="7747000" y="4476750"/>
          <p14:tracePt t="21677" x="7747000" y="4483100"/>
          <p14:tracePt t="21694" x="7740650" y="4489450"/>
          <p14:tracePt t="21717" x="7740650" y="4495800"/>
          <p14:tracePt t="21734" x="7747000" y="4489450"/>
          <p14:tracePt t="21794" x="7753350" y="4495800"/>
          <p14:tracePt t="21866" x="7753350" y="4489450"/>
          <p14:tracePt t="22078" x="7759700" y="4489450"/>
          <p14:tracePt t="22158" x="7766050" y="4489450"/>
          <p14:tracePt t="22206" x="7772400" y="4483100"/>
          <p14:tracePt t="22294" x="7778750" y="4483100"/>
          <p14:tracePt t="22386" x="7772400" y="4489450"/>
          <p14:tracePt t="22458" x="7766050" y="4489450"/>
          <p14:tracePt t="22482" x="7759700" y="4489450"/>
          <p14:tracePt t="22506" x="7753350" y="4489450"/>
          <p14:tracePt t="22542" x="7753350" y="4495800"/>
          <p14:tracePt t="22602" x="7747000" y="4495800"/>
          <p14:tracePt t="22634" x="7740650" y="4495800"/>
          <p14:tracePt t="22670" x="7740650" y="4502150"/>
          <p14:tracePt t="22738" x="7747000" y="4502150"/>
          <p14:tracePt t="22850" x="7753350" y="4502150"/>
          <p14:tracePt t="22886" x="7747000" y="4495800"/>
          <p14:tracePt t="22947" x="7740650" y="4489450"/>
          <p14:tracePt t="23074" x="7747000" y="4489450"/>
          <p14:tracePt t="23142" x="7747000" y="4495800"/>
          <p14:tracePt t="23186" x="7740650" y="4495800"/>
          <p14:tracePt t="23238" x="7747000" y="4502150"/>
          <p14:tracePt t="23286" x="7740650" y="4508500"/>
          <p14:tracePt t="23358" x="7747000" y="4502150"/>
          <p14:tracePt t="23434" x="7740650" y="4502150"/>
          <p14:tracePt t="23570" x="7740650" y="4508500"/>
          <p14:tracePt t="23622" x="7740650" y="4502150"/>
          <p14:tracePt t="23682" x="7740650" y="4508500"/>
          <p14:tracePt t="23742" x="7740650" y="4502150"/>
          <p14:tracePt t="23938" x="7747000" y="4502150"/>
          <p14:tracePt t="24014" x="7747000" y="4489450"/>
          <p14:tracePt t="24094" x="7740650" y="4495800"/>
          <p14:tracePt t="24163" x="7740650" y="4489450"/>
          <p14:tracePt t="24298" x="7747000" y="4489450"/>
          <p14:tracePt t="24350" x="7740650" y="4483100"/>
          <p14:tracePt t="24454" x="7740650" y="4476750"/>
          <p14:tracePt t="24478" x="7734300" y="4476750"/>
          <p14:tracePt t="24514" x="7727950" y="4470400"/>
          <p14:tracePt t="24538" x="7721600" y="4464050"/>
          <p14:tracePt t="24554" x="7715250" y="4464050"/>
          <p14:tracePt t="24566" x="7708900" y="4457700"/>
          <p14:tracePt t="24582" x="7702550" y="4457700"/>
          <p14:tracePt t="24598" x="7696200" y="4451350"/>
          <p14:tracePt t="24614" x="7689850" y="4438650"/>
          <p14:tracePt t="24634" x="7689850" y="4432300"/>
          <p14:tracePt t="24650" x="7689850" y="4425950"/>
          <p14:tracePt t="24666" x="7689850" y="4419600"/>
          <p14:tracePt t="24674" x="7696200" y="4413250"/>
          <p14:tracePt t="24679" x="7696200" y="4406900"/>
          <p14:tracePt t="24679" x="7696200" y="4394200"/>
          <p14:tracePt t="24697" x="7702550" y="4387850"/>
          <p14:tracePt t="24713" x="7708900" y="4381500"/>
          <p14:tracePt t="24729" x="7715250" y="4375150"/>
          <p14:tracePt t="24746" x="7708900" y="4375150"/>
          <p14:tracePt t="24794" x="7702550" y="4381500"/>
          <p14:tracePt t="24806" x="7696200" y="4387850"/>
          <p14:tracePt t="24830" x="7689850" y="4387850"/>
          <p14:tracePt t="24846" x="7683500" y="4400550"/>
          <p14:tracePt t="24858" x="7677150" y="4406900"/>
          <p14:tracePt t="24874" x="7670800" y="4413250"/>
          <p14:tracePt t="24890" x="7664450" y="4419600"/>
          <p14:tracePt t="24899" x="7658100" y="4425950"/>
          <p14:tracePt t="24899" x="7651750" y="4425950"/>
          <p14:tracePt t="24915" x="7639050" y="4432300"/>
          <p14:tracePt t="24915" x="7626350" y="4438650"/>
          <p14:tracePt t="24915" x="7607300" y="4438650"/>
          <p14:tracePt t="24935" x="7588250" y="4451350"/>
          <p14:tracePt t="24948" x="7562850" y="4457700"/>
          <p14:tracePt t="24948" x="7531100" y="4464050"/>
          <p14:tracePt t="24948" x="7493000" y="4464050"/>
          <p14:tracePt t="24967" x="7442200" y="4470400"/>
          <p14:tracePt t="24967" x="7391400" y="4476750"/>
          <p14:tracePt t="24982" x="7334250" y="4476750"/>
          <p14:tracePt t="24982" x="7270750" y="4476750"/>
          <p14:tracePt t="24999" x="7200900" y="4470400"/>
          <p14:tracePt t="24999" x="7124700" y="4457700"/>
          <p14:tracePt t="25015" x="7054850" y="4445000"/>
          <p14:tracePt t="25015" x="6985000" y="4425950"/>
          <p14:tracePt t="25015" x="6915150" y="4406900"/>
          <p14:tracePt t="25035" x="6845300" y="4381500"/>
          <p14:tracePt t="25035" x="6781800" y="4349750"/>
          <p14:tracePt t="25049" x="6724650" y="4324350"/>
          <p14:tracePt t="25049" x="6667500" y="4286250"/>
          <p14:tracePt t="25066" x="6623050" y="4248150"/>
          <p14:tracePt t="25066" x="6572250" y="4203700"/>
          <p14:tracePt t="25084" x="6534150" y="4159250"/>
          <p14:tracePt t="25084" x="6464300" y="4064000"/>
          <p14:tracePt t="25099" x="6432550" y="4013200"/>
          <p14:tracePt t="25099" x="6413500" y="3956050"/>
          <p14:tracePt t="25116" x="6400800" y="3905250"/>
          <p14:tracePt t="25116" x="6394450" y="3860800"/>
          <p14:tracePt t="25134" x="6400800" y="3810000"/>
          <p14:tracePt t="25134" x="6407150" y="3765550"/>
          <p14:tracePt t="25149" x="6432550" y="3727450"/>
          <p14:tracePt t="25149" x="6489700" y="3644900"/>
          <p14:tracePt t="25168" x="6527800" y="3613150"/>
          <p14:tracePt t="25168" x="6572250" y="3575050"/>
          <p14:tracePt t="25184" x="6616700" y="3536950"/>
          <p14:tracePt t="25184" x="6667500" y="3505200"/>
          <p14:tracePt t="25199" x="6718300" y="3473450"/>
          <p14:tracePt t="25199" x="6769100" y="3435350"/>
          <p14:tracePt t="25217" x="6826250" y="3409950"/>
          <p14:tracePt t="25217" x="6889750" y="3378200"/>
          <p14:tracePt t="25217" x="6953250" y="3352800"/>
          <p14:tracePt t="25236" x="7016750" y="3327400"/>
          <p14:tracePt t="25248" x="7086600" y="3302000"/>
          <p14:tracePt t="25248" x="7226300" y="3270250"/>
          <p14:tracePt t="25267" x="7296150" y="3257550"/>
          <p14:tracePt t="25267" x="7366000" y="3244850"/>
          <p14:tracePt t="25284" x="7429500" y="3238500"/>
          <p14:tracePt t="25284" x="7493000" y="3232150"/>
          <p14:tracePt t="25300" x="7556500" y="3232150"/>
          <p14:tracePt t="25300" x="7613650" y="3232150"/>
          <p14:tracePt t="25300" x="7664450" y="3232150"/>
          <p14:tracePt t="25319" x="7721600" y="3232150"/>
          <p14:tracePt t="25331" x="7772400" y="3238500"/>
          <p14:tracePt t="25331" x="7867650" y="3251200"/>
          <p14:tracePt t="25350" x="7912100" y="3263900"/>
          <p14:tracePt t="25350" x="7956550" y="3282950"/>
          <p14:tracePt t="25366" x="7994650" y="3308350"/>
          <p14:tracePt t="25366" x="8032750" y="3333750"/>
          <p14:tracePt t="25384" x="8064500" y="3365500"/>
          <p14:tracePt t="25384" x="8115300" y="3441700"/>
          <p14:tracePt t="25400" x="8140700" y="3479800"/>
          <p14:tracePt t="25400" x="8153400" y="3524250"/>
          <p14:tracePt t="25417" x="8166100" y="3575050"/>
          <p14:tracePt t="25417" x="8178800" y="3619500"/>
          <p14:tracePt t="25434" x="8178800" y="3670300"/>
          <p14:tracePt t="25434" x="8178800" y="3721100"/>
          <p14:tracePt t="25451" x="8178800" y="3778250"/>
          <p14:tracePt t="25451" x="8159750" y="3879850"/>
          <p14:tracePt t="25468" x="8140700" y="3930650"/>
          <p14:tracePt t="25468" x="8121650" y="3981450"/>
          <p14:tracePt t="25484" x="8096250" y="4025900"/>
          <p14:tracePt t="25484" x="8070850" y="4070350"/>
          <p14:tracePt t="25501" x="8039100" y="4108450"/>
          <p14:tracePt t="25501" x="7962900" y="4178300"/>
          <p14:tracePt t="25519" x="7924800" y="4210050"/>
          <p14:tracePt t="25533" x="7880350" y="4235450"/>
          <p14:tracePt t="25533" x="7791450" y="4279900"/>
          <p14:tracePt t="25551" x="7747000" y="4292600"/>
          <p14:tracePt t="25551" x="7702550" y="4305300"/>
          <p14:tracePt t="25568" x="7658100" y="4311650"/>
          <p14:tracePt t="25568" x="7620000" y="4311650"/>
          <p14:tracePt t="25584" x="7581900" y="4311650"/>
          <p14:tracePt t="25584" x="7543800" y="4311650"/>
          <p14:tracePt t="25584" x="7505700" y="4305300"/>
          <p14:tracePt t="25604" x="7467600" y="4292600"/>
          <p14:tracePt t="25616" x="7429500" y="4286250"/>
          <p14:tracePt t="25616" x="7340600" y="4260850"/>
          <p14:tracePt t="25635" x="7296150" y="4241800"/>
          <p14:tracePt t="25635" x="7245350" y="4229100"/>
          <p14:tracePt t="25651" x="7194550" y="4210050"/>
          <p14:tracePt t="25651" x="7143750" y="4184650"/>
          <p14:tracePt t="25667" x="7092950" y="41529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4" y="980728"/>
            <a:ext cx="6876766" cy="568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ja-JP" altLang="en-US" dirty="0"/>
              <a:t>エクセルによる回帰の逆推定</a:t>
            </a:r>
            <a:endParaRPr kumimoji="1" lang="ja-JP" altLang="en-US" dirty="0"/>
          </a:p>
        </p:txBody>
      </p:sp>
      <p:sp>
        <p:nvSpPr>
          <p:cNvPr id="4" name="Oval 11"/>
          <p:cNvSpPr>
            <a:spLocks noChangeArrowheads="1"/>
          </p:cNvSpPr>
          <p:nvPr/>
        </p:nvSpPr>
        <p:spPr bwMode="auto">
          <a:xfrm>
            <a:off x="179512" y="1283568"/>
            <a:ext cx="4266616" cy="720725"/>
          </a:xfrm>
          <a:prstGeom prst="ellipse">
            <a:avLst/>
          </a:prstGeom>
          <a:noFill/>
          <a:ln w="38100">
            <a:solidFill>
              <a:srgbClr val="FF6600"/>
            </a:solidFill>
            <a:round/>
            <a:headEnd/>
            <a:tailEnd/>
          </a:ln>
          <a:effectLst/>
        </p:spPr>
        <p:txBody>
          <a:bodyPr wrap="square" anchor="ctr">
            <a:spAutoFit/>
          </a:bodyPr>
          <a:lstStyle/>
          <a:p>
            <a:endParaRPr lang="ja-JP" altLang="en-US"/>
          </a:p>
        </p:txBody>
      </p:sp>
      <p:sp>
        <p:nvSpPr>
          <p:cNvPr id="5" name="Line 12"/>
          <p:cNvSpPr>
            <a:spLocks noChangeShapeType="1"/>
          </p:cNvSpPr>
          <p:nvPr/>
        </p:nvSpPr>
        <p:spPr bwMode="auto">
          <a:xfrm flipH="1">
            <a:off x="4446128" y="1283568"/>
            <a:ext cx="1133984" cy="286016"/>
          </a:xfrm>
          <a:prstGeom prst="line">
            <a:avLst/>
          </a:prstGeom>
          <a:noFill/>
          <a:ln w="38100">
            <a:solidFill>
              <a:srgbClr val="FF6600"/>
            </a:solidFill>
            <a:round/>
            <a:headEnd/>
            <a:tailEnd type="triangle" w="med" len="med"/>
          </a:ln>
          <a:effectLst/>
        </p:spPr>
        <p:txBody>
          <a:bodyPr wrap="square" anchor="ctr">
            <a:spAutoFit/>
          </a:bodyPr>
          <a:lstStyle/>
          <a:p>
            <a:endParaRPr lang="ja-JP" altLang="en-US"/>
          </a:p>
        </p:txBody>
      </p:sp>
      <p:sp>
        <p:nvSpPr>
          <p:cNvPr id="6" name="テキスト ボックス 5"/>
          <p:cNvSpPr txBox="1"/>
          <p:nvPr/>
        </p:nvSpPr>
        <p:spPr>
          <a:xfrm>
            <a:off x="5856528" y="5531669"/>
            <a:ext cx="1415772" cy="461665"/>
          </a:xfrm>
          <a:prstGeom prst="rect">
            <a:avLst/>
          </a:prstGeom>
          <a:noFill/>
        </p:spPr>
        <p:txBody>
          <a:bodyPr wrap="none" rtlCol="0">
            <a:spAutoFit/>
          </a:bodyPr>
          <a:lstStyle/>
          <a:p>
            <a:r>
              <a:rPr lang="ja-JP" altLang="en-US" dirty="0" smtClean="0"/>
              <a:t>逆推定値</a:t>
            </a:r>
            <a:endParaRPr kumimoji="1" lang="ja-JP" altLang="en-US" dirty="0"/>
          </a:p>
        </p:txBody>
      </p:sp>
      <p:sp>
        <p:nvSpPr>
          <p:cNvPr id="7" name="右矢印 6"/>
          <p:cNvSpPr/>
          <p:nvPr/>
        </p:nvSpPr>
        <p:spPr>
          <a:xfrm rot="9614117">
            <a:off x="3778947" y="6114046"/>
            <a:ext cx="2109900" cy="17641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930243522"/>
              </p:ext>
            </p:extLst>
          </p:nvPr>
        </p:nvGraphicFramePr>
        <p:xfrm>
          <a:off x="5347722" y="4293096"/>
          <a:ext cx="1458912" cy="485775"/>
        </p:xfrm>
        <a:graphic>
          <a:graphicData uri="http://schemas.openxmlformats.org/presentationml/2006/ole">
            <mc:AlternateContent xmlns:mc="http://schemas.openxmlformats.org/markup-compatibility/2006">
              <mc:Choice xmlns:v="urn:schemas-microsoft-com:vml" Requires="v">
                <p:oleObj spid="_x0000_s17420" name="数式" r:id="rId8" imgW="533160" imgH="177480" progId="Equation.3">
                  <p:embed/>
                </p:oleObj>
              </mc:Choice>
              <mc:Fallback>
                <p:oleObj name="数式" r:id="rId8" imgW="533160" imgH="177480" progId="Equation.3">
                  <p:embed/>
                  <p:pic>
                    <p:nvPicPr>
                      <p:cNvPr id="0" name=""/>
                      <p:cNvPicPr>
                        <a:picLocks noChangeAspect="1" noChangeArrowheads="1"/>
                      </p:cNvPicPr>
                      <p:nvPr/>
                    </p:nvPicPr>
                    <p:blipFill>
                      <a:blip r:embed="rId9"/>
                      <a:srcRect/>
                      <a:stretch>
                        <a:fillRect/>
                      </a:stretch>
                    </p:blipFill>
                    <p:spPr bwMode="auto">
                      <a:xfrm>
                        <a:off x="5347722" y="4293096"/>
                        <a:ext cx="1458912" cy="485775"/>
                      </a:xfrm>
                      <a:prstGeom prst="rect">
                        <a:avLst/>
                      </a:prstGeom>
                      <a:noFill/>
                      <a:ln>
                        <a:noFill/>
                      </a:ln>
                    </p:spPr>
                  </p:pic>
                </p:oleObj>
              </mc:Fallback>
            </mc:AlternateContent>
          </a:graphicData>
        </a:graphic>
      </p:graphicFrame>
      <p:sp>
        <p:nvSpPr>
          <p:cNvPr id="3" name="テキスト ボックス 2"/>
          <p:cNvSpPr txBox="1"/>
          <p:nvPr/>
        </p:nvSpPr>
        <p:spPr>
          <a:xfrm>
            <a:off x="5580112" y="1052736"/>
            <a:ext cx="3384376" cy="461665"/>
          </a:xfrm>
          <a:prstGeom prst="rect">
            <a:avLst/>
          </a:prstGeom>
          <a:noFill/>
        </p:spPr>
        <p:txBody>
          <a:bodyPr wrap="square" rtlCol="0">
            <a:spAutoFit/>
          </a:bodyPr>
          <a:lstStyle/>
          <a:p>
            <a:r>
              <a:rPr kumimoji="1" lang="ja-JP" altLang="en-US" dirty="0" smtClean="0"/>
              <a:t>ここに従属変数</a:t>
            </a:r>
            <a:r>
              <a:rPr kumimoji="1" lang="ja-JP" altLang="en-US" dirty="0" err="1" smtClean="0"/>
              <a:t>ｙ</a:t>
            </a:r>
            <a:r>
              <a:rPr kumimoji="1" lang="ja-JP" altLang="en-US" dirty="0" smtClean="0"/>
              <a:t>を代入</a:t>
            </a:r>
            <a:endParaRPr kumimoji="1" lang="ja-JP" altLang="en-US" dirty="0"/>
          </a:p>
        </p:txBody>
      </p:sp>
      <p:pic>
        <p:nvPicPr>
          <p:cNvPr id="9" name="オーディオ 8">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521700" y="6235700"/>
            <a:ext cx="406400" cy="406400"/>
          </a:xfrm>
          <a:prstGeom prst="rect">
            <a:avLst/>
          </a:prstGeom>
        </p:spPr>
      </p:pic>
    </p:spTree>
    <p:custDataLst>
      <p:tags r:id="rId2"/>
    </p:custDataLst>
    <p:extLst>
      <p:ext uri="{BB962C8B-B14F-4D97-AF65-F5344CB8AC3E}">
        <p14:creationId xmlns:p14="http://schemas.microsoft.com/office/powerpoint/2010/main" val="1271752878"/>
      </p:ext>
    </p:extLst>
  </p:cSld>
  <p:clrMapOvr>
    <a:masterClrMapping/>
  </p:clrMapOvr>
  <mc:AlternateContent xmlns:mc="http://schemas.openxmlformats.org/markup-compatibility/2006">
    <mc:Choice xmlns:p14="http://schemas.microsoft.com/office/powerpoint/2010/main" Requires="p14">
      <p:transition spd="slow" p14:dur="2000" advTm="38384"/>
    </mc:Choice>
    <mc:Fallback>
      <p:transition spd="slow" advTm="38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Lst>
  </p:timing>
  <p:extLst>
    <p:ext uri="{3A86A75C-4F4B-4683-9AE1-C65F6400EC91}">
      <p14:laserTraceLst xmlns:p14="http://schemas.microsoft.com/office/powerpoint/2010/main">
        <p14:tracePtLst>
          <p14:tracePt t="13" x="4368800" y="3073400"/>
          <p14:tracePt t="448" x="4356100" y="3086100"/>
          <p14:tracePt t="448" x="4235450" y="3016250"/>
          <p14:tracePt t="570" x="4229100" y="3009900"/>
          <p14:tracePt t="576" x="4222750" y="3009900"/>
          <p14:tracePt t="576" x="4216400" y="3009900"/>
          <p14:tracePt t="592" x="4210050" y="3009900"/>
          <p14:tracePt t="592" x="4203700" y="3009900"/>
          <p14:tracePt t="608" x="4197350" y="3009900"/>
          <p14:tracePt t="608" x="4191000" y="3016250"/>
          <p14:tracePt t="625" x="4184650" y="3016250"/>
          <p14:tracePt t="625" x="4178300" y="3016250"/>
          <p14:tracePt t="625" x="4171950" y="3016250"/>
          <p14:tracePt t="644" x="4165600" y="3022600"/>
          <p14:tracePt t="660" x="4165600" y="3028950"/>
          <p14:tracePt t="673" x="4165600" y="3035300"/>
          <p14:tracePt t="690" x="4159250" y="3035300"/>
          <p14:tracePt t="711" x="4152900" y="3035300"/>
          <p14:tracePt t="728" x="4140200" y="3035300"/>
          <p14:tracePt t="740" x="4133850" y="3028950"/>
          <p14:tracePt t="757" x="4127500" y="3028950"/>
          <p14:tracePt t="774" x="4121150" y="3028950"/>
          <p14:tracePt t="774" x="4114800" y="3028950"/>
          <p14:tracePt t="792" x="4108450" y="3028950"/>
          <p14:tracePt t="807" x="4102100" y="3022600"/>
          <p14:tracePt t="807" x="4095750" y="3009900"/>
          <p14:tracePt t="825" x="4089400" y="3003550"/>
          <p14:tracePt t="825" x="4083050" y="2997200"/>
          <p14:tracePt t="843" x="4076700" y="2984500"/>
          <p14:tracePt t="843" x="4070350" y="2978150"/>
          <p14:tracePt t="860" x="4064000" y="2965450"/>
          <p14:tracePt t="860" x="4057650" y="2959100"/>
          <p14:tracePt t="876" x="4051300" y="2965450"/>
          <p14:tracePt t="876" x="4051300" y="2959100"/>
          <p14:tracePt t="892" x="4044950" y="2965450"/>
          <p14:tracePt t="908" x="4038600" y="2971800"/>
          <p14:tracePt t="908" x="4032250" y="2978150"/>
          <p14:tracePt t="908" x="4025900" y="2984500"/>
          <p14:tracePt t="929" x="4025900" y="2990850"/>
          <p14:tracePt t="941" x="4019550" y="2990850"/>
          <p14:tracePt t="941" x="4019550" y="2997200"/>
          <p14:tracePt t="960" x="4013200" y="3003550"/>
          <p14:tracePt t="960" x="4013200" y="3009900"/>
          <p14:tracePt t="976" x="4019550" y="3009900"/>
          <p14:tracePt t="1039" x="4025900" y="3009900"/>
          <p14:tracePt t="1055" x="4038600" y="2997200"/>
          <p14:tracePt t="1079" x="4044950" y="2997200"/>
          <p14:tracePt t="1088" x="4051300" y="2997200"/>
          <p14:tracePt t="1092" x="4057650" y="2990850"/>
          <p14:tracePt t="1092" x="4064000" y="2990850"/>
          <p14:tracePt t="1110" x="4076700" y="2990850"/>
          <p14:tracePt t="1110" x="4083050" y="2984500"/>
          <p14:tracePt t="1127" x="4089400" y="2984500"/>
          <p14:tracePt t="1127" x="4095750" y="2978150"/>
          <p14:tracePt t="1144" x="4102100" y="2978150"/>
          <p14:tracePt t="1144" x="4114800" y="2959100"/>
          <p14:tracePt t="1161" x="4121150" y="2952750"/>
          <p14:tracePt t="1161" x="4133850" y="2940050"/>
          <p14:tracePt t="1177" x="4140200" y="2927350"/>
          <p14:tracePt t="1177" x="4146550" y="2908300"/>
          <p14:tracePt t="1193" x="4159250" y="2895600"/>
          <p14:tracePt t="1193" x="4165600" y="2876550"/>
          <p14:tracePt t="2332" x="3721100" y="1758950"/>
          <p14:tracePt t="2332" x="3708400" y="1752600"/>
          <p14:tracePt t="2350" x="3689350" y="1746250"/>
          <p14:tracePt t="2350" x="3663950" y="1739900"/>
          <p14:tracePt t="2365" x="3625850" y="1733550"/>
          <p14:tracePt t="2365" x="3587750" y="1727200"/>
          <p14:tracePt t="2381" x="3536950" y="1727200"/>
          <p14:tracePt t="2381" x="3479800" y="1733550"/>
          <p14:tracePt t="2381" x="3422650" y="1746250"/>
          <p14:tracePt t="2401" x="3359150" y="1752600"/>
          <p14:tracePt t="2401" x="3295650" y="1765300"/>
          <p14:tracePt t="2415" x="3232150" y="1778000"/>
          <p14:tracePt t="2415" x="3168650" y="1790700"/>
          <p14:tracePt t="2431" x="3105150" y="1803400"/>
          <p14:tracePt t="2431" x="3041650" y="1816100"/>
          <p14:tracePt t="2448" x="2978150" y="1822450"/>
          <p14:tracePt t="2448" x="2914650" y="1835150"/>
          <p14:tracePt t="2465" x="2857500" y="1841500"/>
          <p14:tracePt t="2465" x="2755900" y="1860550"/>
          <p14:tracePt t="2481" x="2711450" y="1866900"/>
          <p14:tracePt t="2481" x="2667000" y="1873250"/>
          <p14:tracePt t="2498" x="2628900" y="1885950"/>
          <p14:tracePt t="2498" x="2603500" y="1892300"/>
          <p14:tracePt t="2514" x="2571750" y="1892300"/>
          <p14:tracePt t="2514" x="2552700" y="1898650"/>
          <p14:tracePt t="2530" x="2533650" y="1898650"/>
          <p14:tracePt t="2530" x="2508250" y="1905000"/>
          <p14:tracePt t="2548" x="2495550" y="1905000"/>
          <p14:tracePt t="2548" x="2489200" y="1905000"/>
          <p14:tracePt t="2565" x="2482850" y="1905000"/>
          <p14:tracePt t="2565" x="2476500" y="1905000"/>
          <p14:tracePt t="2581" x="2470150" y="1905000"/>
          <p14:tracePt t="2581" x="2463800" y="1905000"/>
          <p14:tracePt t="2581" x="2457450" y="1905000"/>
          <p14:tracePt t="2600" x="2444750" y="1898650"/>
          <p14:tracePt t="2612" x="2432050" y="1898650"/>
          <p14:tracePt t="2612" x="2406650" y="1898650"/>
          <p14:tracePt t="2631" x="2387600" y="1898650"/>
          <p14:tracePt t="2631" x="2368550" y="1898650"/>
          <p14:tracePt t="2647" x="2349500" y="1898650"/>
          <p14:tracePt t="2647" x="2324100" y="1898650"/>
          <p14:tracePt t="2647" x="2298700" y="1898650"/>
          <p14:tracePt t="2667" x="2273300" y="1898650"/>
          <p14:tracePt t="2679" x="2247900" y="1898650"/>
          <p14:tracePt t="2679" x="2216150" y="1898650"/>
          <p14:tracePt t="2679" x="2184400" y="1898650"/>
          <p14:tracePt t="2700" x="2152650" y="1905000"/>
          <p14:tracePt t="2700" x="2114550" y="1911350"/>
          <p14:tracePt t="2715" x="2082800" y="1911350"/>
          <p14:tracePt t="2715" x="2044700" y="1917700"/>
          <p14:tracePt t="2731" x="2012950" y="1924050"/>
          <p14:tracePt t="2731" x="1974850" y="1930400"/>
          <p14:tracePt t="2748" x="1936750" y="1930400"/>
          <p14:tracePt t="2748" x="1905000" y="1936750"/>
          <p14:tracePt t="2748" x="1873250" y="1936750"/>
          <p14:tracePt t="2768" x="1841500" y="1936750"/>
          <p14:tracePt t="2768" x="1816100" y="1936750"/>
          <p14:tracePt t="2782" x="1790700" y="1936750"/>
          <p14:tracePt t="2782" x="1765300" y="1930400"/>
          <p14:tracePt t="2798" x="1746250" y="1924050"/>
          <p14:tracePt t="2798" x="1727200" y="1911350"/>
          <p14:tracePt t="2815" x="1714500" y="1905000"/>
          <p14:tracePt t="2815" x="1708150" y="1873250"/>
          <p14:tracePt t="2832" x="1708150" y="1854200"/>
          <p14:tracePt t="2832" x="1720850" y="1828800"/>
          <p14:tracePt t="2849" x="1727200" y="1809750"/>
          <p14:tracePt t="2849" x="1746250" y="1784350"/>
          <p14:tracePt t="2865" x="1765300" y="1758950"/>
          <p14:tracePt t="2865" x="1790700" y="1727200"/>
          <p14:tracePt t="2882" x="1822450" y="1701800"/>
          <p14:tracePt t="2882" x="1847850" y="1676400"/>
          <p14:tracePt t="2900" x="1917700" y="1619250"/>
          <p14:tracePt t="2900" x="1955800" y="1587500"/>
          <p14:tracePt t="2916" x="1993900" y="1562100"/>
          <p14:tracePt t="2916" x="2038350" y="1536700"/>
          <p14:tracePt t="2932" x="2082800" y="1511300"/>
          <p14:tracePt t="2932" x="2127250" y="1492250"/>
          <p14:tracePt t="2949" x="2171700" y="1473200"/>
          <p14:tracePt t="2949" x="2222500" y="1460500"/>
          <p14:tracePt t="2949" x="2273300" y="1454150"/>
          <p14:tracePt t="2968" x="2317750" y="1447800"/>
          <p14:tracePt t="2980" x="2368550" y="1447800"/>
          <p14:tracePt t="2980" x="2457450" y="1466850"/>
          <p14:tracePt t="3000" x="2501900" y="1473200"/>
          <p14:tracePt t="3000" x="2540000" y="1492250"/>
          <p14:tracePt t="3016" x="2571750" y="1504950"/>
          <p14:tracePt t="3016" x="2603500" y="1524000"/>
          <p14:tracePt t="3032" x="2628900" y="1543050"/>
          <p14:tracePt t="3032" x="2647950" y="1562100"/>
          <p14:tracePt t="3032" x="2667000" y="1581150"/>
          <p14:tracePt t="3052" x="2679700" y="1600200"/>
          <p14:tracePt t="3064" x="2679700" y="1625600"/>
          <p14:tracePt t="3064" x="2673350" y="1663700"/>
          <p14:tracePt t="3083" x="2660650" y="1689100"/>
          <p14:tracePt t="3083" x="2641600" y="1714500"/>
          <p14:tracePt t="3099" x="2622550" y="1739900"/>
          <p14:tracePt t="3099" x="2597150" y="1765300"/>
          <p14:tracePt t="3117" x="2565400" y="1790700"/>
          <p14:tracePt t="3117" x="2501900" y="1841500"/>
          <p14:tracePt t="3133" x="2463800" y="1860550"/>
          <p14:tracePt t="3133" x="2425700" y="1885950"/>
          <p14:tracePt t="3149" x="2381250" y="1905000"/>
          <p14:tracePt t="3149" x="2343150" y="1924050"/>
          <p14:tracePt t="3166" x="2298700" y="1943100"/>
          <p14:tracePt t="3166" x="2260600" y="1955800"/>
          <p14:tracePt t="3183" x="2222500" y="1968500"/>
          <p14:tracePt t="3183" x="2159000" y="1993900"/>
          <p14:tracePt t="3200" x="2127250" y="2000250"/>
          <p14:tracePt t="3200" x="2108200" y="2006600"/>
          <p14:tracePt t="3216" x="2082800" y="2006600"/>
          <p14:tracePt t="3216" x="2070100" y="2006600"/>
          <p14:tracePt t="3233" x="2057400" y="2006600"/>
          <p14:tracePt t="3233" x="2051050" y="2006600"/>
          <p14:tracePt t="3251" x="2044700" y="1993900"/>
          <p14:tracePt t="3265" x="2051050" y="1987550"/>
          <p14:tracePt t="3265" x="2070100" y="1974850"/>
          <p14:tracePt t="3284" x="2076450" y="1968500"/>
          <p14:tracePt t="3284" x="2095500" y="1962150"/>
          <p14:tracePt t="3300" x="2108200" y="1949450"/>
          <p14:tracePt t="3300" x="2120900" y="1943100"/>
          <p14:tracePt t="3300" x="2139950" y="1936750"/>
          <p14:tracePt t="3319" x="2152650" y="1924050"/>
          <p14:tracePt t="3331" x="2171700" y="1917700"/>
          <p14:tracePt t="3331" x="2190750" y="1911350"/>
          <p14:tracePt t="3331" x="2209800" y="1905000"/>
          <p14:tracePt t="3352" x="2222500" y="1898650"/>
          <p14:tracePt t="3352" x="2241550" y="1892300"/>
          <p14:tracePt t="3368" x="2254250" y="1885950"/>
          <p14:tracePt t="3368" x="2273300" y="1885950"/>
          <p14:tracePt t="3368" x="2286000" y="1879600"/>
          <p14:tracePt t="3387" x="2292350" y="1879600"/>
          <p14:tracePt t="3398" x="2305050" y="1873250"/>
          <p14:tracePt t="3398" x="2317750" y="1873250"/>
          <p14:tracePt t="3398" x="2324100" y="1873250"/>
          <p14:tracePt t="3420" x="2336800" y="1873250"/>
          <p14:tracePt t="3420" x="2343150" y="1873250"/>
          <p14:tracePt t="3433" x="2355850" y="1873250"/>
          <p14:tracePt t="3433" x="2368550" y="1873250"/>
          <p14:tracePt t="3451" x="2381250" y="1873250"/>
          <p14:tracePt t="3451" x="2387600" y="1873250"/>
          <p14:tracePt t="3467" x="2400300" y="1873250"/>
          <p14:tracePt t="3467" x="2413000" y="1873250"/>
          <p14:tracePt t="3484" x="2425700" y="1879600"/>
          <p14:tracePt t="3484" x="2451100" y="1879600"/>
          <p14:tracePt t="3501" x="2463800" y="1879600"/>
          <p14:tracePt t="3501" x="2482850" y="1879600"/>
          <p14:tracePt t="3518" x="2495550" y="1879600"/>
          <p14:tracePt t="3518" x="2508250" y="1879600"/>
          <p14:tracePt t="3534" x="2520950" y="1879600"/>
          <p14:tracePt t="3534" x="2533650" y="1879600"/>
          <p14:tracePt t="3552" x="2559050" y="1879600"/>
          <p14:tracePt t="3552" x="2571750" y="1873250"/>
          <p14:tracePt t="3568" x="2584450" y="1873250"/>
          <p14:tracePt t="3568" x="2597150" y="1866900"/>
          <p14:tracePt t="3584" x="2603500" y="1866900"/>
          <p14:tracePt t="3584" x="2616200" y="1866900"/>
          <p14:tracePt t="3601" x="2622550" y="1866900"/>
          <p14:tracePt t="3601" x="2628900" y="1860550"/>
          <p14:tracePt t="3601" x="2635250" y="1860550"/>
          <p14:tracePt t="3620" x="2641600" y="1860550"/>
          <p14:tracePt t="3632" x="2647950" y="1860550"/>
          <p14:tracePt t="3650" x="2654300" y="1860550"/>
          <p14:tracePt t="3666" x="2660650" y="1860550"/>
          <p14:tracePt t="3683" x="2667000" y="1854200"/>
          <p14:tracePt t="3763" x="2660650" y="1854200"/>
          <p14:tracePt t="3815" x="2654300" y="1860550"/>
          <p14:tracePt t="3831" x="2647950" y="1860550"/>
          <p14:tracePt t="3859" x="2641600" y="1866900"/>
          <p14:tracePt t="3875" x="2635250" y="1873250"/>
          <p14:tracePt t="3891" x="2628900" y="1873250"/>
          <p14:tracePt t="3907" x="2622550" y="1873250"/>
          <p14:tracePt t="3927" x="2622550" y="1866900"/>
          <p14:tracePt t="3959" x="2628900" y="1866900"/>
          <p14:tracePt t="3971" x="2635250" y="1860550"/>
          <p14:tracePt t="3987" x="2641600" y="1860550"/>
          <p14:tracePt t="3995" x="2647950" y="1854200"/>
          <p14:tracePt t="4004" x="2654300" y="1854200"/>
          <p14:tracePt t="4004" x="2660650" y="1847850"/>
          <p14:tracePt t="4019" x="2667000" y="1847850"/>
          <p14:tracePt t="4019" x="2673350" y="1847850"/>
          <p14:tracePt t="4036" x="2679700" y="1841500"/>
          <p14:tracePt t="4051" x="2679700" y="1835150"/>
          <p14:tracePt t="4079" x="2673350" y="1841500"/>
          <p14:tracePt t="4107" x="2667000" y="1841500"/>
          <p14:tracePt t="4131" x="2660650" y="1841500"/>
          <p14:tracePt t="4147" x="2654300" y="1841500"/>
          <p14:tracePt t="4183" x="2647950" y="1841500"/>
          <p14:tracePt t="4235" x="2641600" y="1835150"/>
          <p14:tracePt t="4267" x="2641600" y="1841500"/>
          <p14:tracePt t="4339" x="2628900" y="1841500"/>
          <p14:tracePt t="4363" x="2628900" y="1847850"/>
          <p14:tracePt t="4381" x="2622550" y="1847850"/>
          <p14:tracePt t="4392" x="2616200" y="1847850"/>
          <p14:tracePt t="4407" x="2609850" y="1847850"/>
          <p14:tracePt t="4424" x="2616200" y="1847850"/>
          <p14:tracePt t="4500" x="2622550" y="1847850"/>
          <p14:tracePt t="4519" x="2628900" y="1841500"/>
          <p14:tracePt t="4543" x="2622550" y="1835150"/>
          <p14:tracePt t="4567" x="2628900" y="1828800"/>
          <p14:tracePt t="4611" x="2635250" y="1822450"/>
          <p14:tracePt t="4639" x="2635250" y="1816100"/>
          <p14:tracePt t="4731" x="2628900" y="1816100"/>
          <p14:tracePt t="4775" x="2622550" y="1816100"/>
          <p14:tracePt t="4819" x="2616200" y="1816100"/>
          <p14:tracePt t="4844" x="2622550" y="1809750"/>
          <p14:tracePt t="4887" x="2622550" y="1803400"/>
          <p14:tracePt t="4919" x="2622550" y="1797050"/>
          <p14:tracePt t="4931" x="2628900" y="1790700"/>
          <p14:tracePt t="4955" x="2628900" y="1784350"/>
          <p14:tracePt t="4972" x="2635250" y="1778000"/>
          <p14:tracePt t="4999" x="2641600" y="1778000"/>
          <p14:tracePt t="5016" x="2647950" y="1778000"/>
          <p14:tracePt t="5031" x="2654300" y="1771650"/>
          <p14:tracePt t="5040" x="2660650" y="1771650"/>
          <p14:tracePt t="5054" x="2667000" y="1765300"/>
          <p14:tracePt t="5054" x="2673350" y="1765300"/>
          <p14:tracePt t="5073" x="2679700" y="1765300"/>
          <p14:tracePt t="5073" x="2686050" y="1758950"/>
          <p14:tracePt t="5073" x="2692400" y="1758950"/>
          <p14:tracePt t="5092" x="2698750" y="1752600"/>
          <p14:tracePt t="5104" x="2705100" y="1746250"/>
          <p14:tracePt t="5104" x="2711450" y="1739900"/>
          <p14:tracePt t="5123" x="2717800" y="1739900"/>
          <p14:tracePt t="5138" x="2724150" y="1733550"/>
          <p14:tracePt t="5155" x="2736850" y="1727200"/>
          <p14:tracePt t="5171" x="2749550" y="1727200"/>
          <p14:tracePt t="5171" x="2755900" y="1720850"/>
          <p14:tracePt t="5190" x="2762250" y="1720850"/>
          <p14:tracePt t="5190" x="2768600" y="1720850"/>
          <p14:tracePt t="5207" x="2774950" y="1720850"/>
          <p14:tracePt t="5207" x="2781300" y="1714500"/>
          <p14:tracePt t="5223" x="2787650" y="1714500"/>
          <p14:tracePt t="5223" x="2806700" y="1714500"/>
          <p14:tracePt t="5240" x="2813050" y="1714500"/>
          <p14:tracePt t="5240" x="2819400" y="1708150"/>
          <p14:tracePt t="5257" x="2825750" y="1708150"/>
          <p14:tracePt t="5257" x="2832100" y="1701800"/>
          <p14:tracePt t="5273" x="2844800" y="1701800"/>
          <p14:tracePt t="5273" x="2857500" y="1695450"/>
          <p14:tracePt t="5273" x="2870200" y="1695450"/>
          <p14:tracePt t="5292" x="2882900" y="1682750"/>
          <p14:tracePt t="5305" x="2901950" y="1682750"/>
          <p14:tracePt t="5305" x="2933700" y="1670050"/>
          <p14:tracePt t="5324" x="2952750" y="1670050"/>
          <p14:tracePt t="5324" x="2971800" y="1663700"/>
          <p14:tracePt t="5340" x="2984500" y="1663700"/>
          <p14:tracePt t="5340" x="3003550" y="1657350"/>
          <p14:tracePt t="5357" x="3016250" y="1663700"/>
          <p14:tracePt t="5357" x="3028950" y="1657350"/>
          <p14:tracePt t="5357" x="3048000" y="1663700"/>
          <p14:tracePt t="5377" x="3060700" y="1657350"/>
          <p14:tracePt t="5389" x="3073400" y="1663700"/>
          <p14:tracePt t="5389" x="3092450" y="1663700"/>
          <p14:tracePt t="5408" x="3098800" y="1663700"/>
          <p14:tracePt t="5408" x="3111500" y="1670050"/>
          <p14:tracePt t="5424" x="3117850" y="1670050"/>
          <p14:tracePt t="5424" x="3130550" y="1670050"/>
          <p14:tracePt t="5441" x="3136900" y="1676400"/>
          <p14:tracePt t="5441" x="3143250" y="1676400"/>
          <p14:tracePt t="5441" x="3149600" y="1682750"/>
          <p14:tracePt t="5460" x="3155950" y="1689100"/>
          <p14:tracePt t="5460" x="3162300" y="1689100"/>
          <p14:tracePt t="5474" x="3168650" y="1695450"/>
          <p14:tracePt t="5474" x="3181350" y="1695450"/>
          <p14:tracePt t="5491" x="3187700" y="1701800"/>
          <p14:tracePt t="5491" x="3194050" y="1701800"/>
          <p14:tracePt t="5508" x="3206750" y="1708150"/>
          <p14:tracePt t="5508" x="3213100" y="1708150"/>
          <p14:tracePt t="5524" x="3219450" y="1714500"/>
          <p14:tracePt t="5524" x="3238500" y="1720850"/>
          <p14:tracePt t="5542" x="3244850" y="1720850"/>
          <p14:tracePt t="5542" x="3257550" y="1720850"/>
          <p14:tracePt t="5558" x="3263900" y="1727200"/>
          <p14:tracePt t="5558" x="3276600" y="1727200"/>
          <p14:tracePt t="5574" x="3282950" y="1733550"/>
          <p14:tracePt t="5574" x="3295650" y="1733550"/>
          <p14:tracePt t="5592" x="3314700" y="1739900"/>
          <p14:tracePt t="5592" x="3327400" y="1739900"/>
          <p14:tracePt t="5608" x="3333750" y="1746250"/>
          <p14:tracePt t="5608" x="3346450" y="1746250"/>
          <p14:tracePt t="5625" x="3359150" y="1752600"/>
          <p14:tracePt t="5625" x="3371850" y="1752600"/>
          <p14:tracePt t="5641" x="3378200" y="1758950"/>
          <p14:tracePt t="5641" x="3390900" y="1758950"/>
          <p14:tracePt t="5641" x="3403600" y="1765300"/>
          <p14:tracePt t="5661" x="3409950" y="1765300"/>
          <p14:tracePt t="5673" x="3422650" y="1771650"/>
          <p14:tracePt t="5673" x="3441700" y="1771650"/>
          <p14:tracePt t="5692" x="3448050" y="1778000"/>
          <p14:tracePt t="5692" x="3454400" y="1778000"/>
          <p14:tracePt t="5709" x="3460750" y="1778000"/>
          <p14:tracePt t="5709" x="3473450" y="1778000"/>
          <p14:tracePt t="5725" x="3479800" y="1778000"/>
          <p14:tracePt t="5740" x="3492500" y="1778000"/>
          <p14:tracePt t="5757" x="3498850" y="1784350"/>
          <p14:tracePt t="5774" x="3492500" y="1790700"/>
          <p14:tracePt t="5863" x="3492500" y="1797050"/>
          <p14:tracePt t="5888" x="3486150" y="1803400"/>
          <p14:tracePt t="5899" x="3486150" y="1809750"/>
          <p14:tracePt t="5916" x="3479800" y="1803400"/>
          <p14:tracePt t="6036" x="3473450" y="1803400"/>
          <p14:tracePt t="6060" x="3467100" y="1809750"/>
          <p14:tracePt t="6071" x="3460750" y="1809750"/>
          <p14:tracePt t="6080" x="3454400" y="1809750"/>
          <p14:tracePt t="6096" x="3448050" y="1816100"/>
          <p14:tracePt t="6108" x="3441700" y="1816100"/>
          <p14:tracePt t="6108" x="3435350" y="1822450"/>
          <p14:tracePt t="6108" x="3429000" y="1822450"/>
          <p14:tracePt t="6129" x="3422650" y="1822450"/>
          <p14:tracePt t="6129" x="3416300" y="1828800"/>
          <p14:tracePt t="6143" x="3409950" y="1828800"/>
          <p14:tracePt t="6143" x="3403600" y="1835150"/>
          <p14:tracePt t="6161" x="3397250" y="1835150"/>
          <p14:tracePt t="6161" x="3390900" y="1841500"/>
          <p14:tracePt t="6177" x="3384550" y="1847850"/>
          <p14:tracePt t="6193" x="3378200" y="1847850"/>
          <p14:tracePt t="6209" x="3371850" y="1847850"/>
          <p14:tracePt t="6226" x="3365500" y="1854200"/>
          <p14:tracePt t="6252" x="3359150" y="1847850"/>
          <p14:tracePt t="6285" x="3352800" y="1847850"/>
          <p14:tracePt t="6308" x="3346450" y="1847850"/>
          <p14:tracePt t="6321" x="3340100" y="1847850"/>
          <p14:tracePt t="6353" x="3333750" y="1854200"/>
          <p14:tracePt t="6367" x="3327400" y="1854200"/>
          <p14:tracePt t="6382" x="3321050" y="1854200"/>
          <p14:tracePt t="6396" x="3308350" y="1860550"/>
          <p14:tracePt t="6411" x="3302000" y="1860550"/>
          <p14:tracePt t="6428" x="3295650" y="1866900"/>
          <p14:tracePt t="6440" x="3289300" y="1866900"/>
          <p14:tracePt t="6456" x="3282950" y="1873250"/>
          <p14:tracePt t="6472" x="3276600" y="1873250"/>
          <p14:tracePt t="6480" x="3270250" y="1873250"/>
          <p14:tracePt t="6480" x="3263900" y="1879600"/>
          <p14:tracePt t="6495" x="3257550" y="1879600"/>
          <p14:tracePt t="6510" x="3251200" y="1879600"/>
          <p14:tracePt t="6510" x="3244850" y="1885950"/>
          <p14:tracePt t="6528" x="3238500" y="1885950"/>
          <p14:tracePt t="6528" x="3232150" y="1885950"/>
          <p14:tracePt t="6545" x="3225800" y="1885950"/>
          <p14:tracePt t="6560" x="3219450" y="1885950"/>
          <p14:tracePt t="6576" x="3213100" y="1892300"/>
          <p14:tracePt t="6593" x="3206750" y="1892300"/>
          <p14:tracePt t="6611" x="3200400" y="1892300"/>
          <p14:tracePt t="6627" x="3206750" y="1892300"/>
          <p14:tracePt t="6668" x="3213100" y="1892300"/>
          <p14:tracePt t="6680" x="3219450" y="1885950"/>
          <p14:tracePt t="6695" x="3225800" y="1879600"/>
          <p14:tracePt t="6728" x="3232150" y="1879600"/>
          <p14:tracePt t="6739" x="3238500" y="1879600"/>
          <p14:tracePt t="6764" x="3232150" y="1873250"/>
          <p14:tracePt t="6808" x="3225800" y="1873250"/>
          <p14:tracePt t="6832" x="3219450" y="1873250"/>
          <p14:tracePt t="6884" x="3219450" y="1879600"/>
          <p14:tracePt t="6900" x="3213100" y="1892300"/>
          <p14:tracePt t="6912" x="3206750" y="1898650"/>
          <p14:tracePt t="6928" x="3206750" y="1905000"/>
          <p14:tracePt t="6943" x="3200400" y="1911350"/>
          <p14:tracePt t="6959" x="3194050" y="1911350"/>
          <p14:tracePt t="6972" x="3187700" y="1917700"/>
          <p14:tracePt t="6996" x="3187700" y="1911350"/>
          <p14:tracePt t="7027" x="3181350" y="1911350"/>
          <p14:tracePt t="7064" x="3175000" y="1911350"/>
          <p14:tracePt t="7080" x="3168650" y="1911350"/>
          <p14:tracePt t="7092" x="3162300" y="1917700"/>
          <p14:tracePt t="7132" x="3155950" y="1917700"/>
          <p14:tracePt t="7152" x="3149600" y="1917700"/>
          <p14:tracePt t="7184" x="3143250" y="1917700"/>
          <p14:tracePt t="7236" x="3149600" y="1911350"/>
          <p14:tracePt t="7332" x="3149600" y="1905000"/>
          <p14:tracePt t="7372" x="3149600" y="1898650"/>
          <p14:tracePt t="7400" x="3149600" y="1892300"/>
          <p14:tracePt t="7432" x="3143250" y="1892300"/>
          <p14:tracePt t="7484" x="3136900" y="1892300"/>
          <p14:tracePt t="7508" x="3143250" y="1892300"/>
          <p14:tracePt t="7596" x="3149600" y="1892300"/>
          <p14:tracePt t="7620" x="3155950" y="1892300"/>
          <p14:tracePt t="7640" x="3162300" y="1885950"/>
          <p14:tracePt t="7808" x="3168650" y="1885950"/>
          <p14:tracePt t="7836" x="3168650" y="1879600"/>
          <p14:tracePt t="7868" x="3175000" y="1873250"/>
          <p14:tracePt t="7932" x="3175000" y="1866900"/>
          <p14:tracePt t="7991" x="3181350" y="1866900"/>
          <p14:tracePt t="8052" x="3187700" y="1860550"/>
          <p14:tracePt t="8076" x="3194050" y="1860550"/>
          <p14:tracePt t="8100" x="3194050" y="1854200"/>
          <p14:tracePt t="8180" x="3194050" y="1860550"/>
          <p14:tracePt t="8300" x="3187700" y="1860550"/>
          <p14:tracePt t="8352" x="3187700" y="1866900"/>
          <p14:tracePt t="8408" x="3194050" y="1866900"/>
          <p14:tracePt t="8480" x="3187700" y="1866900"/>
          <p14:tracePt t="8572" x="3181350" y="1866900"/>
          <p14:tracePt t="8608" x="3175000" y="1866900"/>
          <p14:tracePt t="8652" x="3168650" y="1860550"/>
          <p14:tracePt t="8712" x="3168650" y="1866900"/>
          <p14:tracePt t="8788" x="3162300" y="1866900"/>
          <p14:tracePt t="8892" x="3162300" y="1860550"/>
          <p14:tracePt t="8952" x="3155950" y="1860550"/>
          <p14:tracePt t="9012" x="3149600" y="1854200"/>
          <p14:tracePt t="9081" x="3143250" y="1854200"/>
          <p14:tracePt t="9369" x="3149600" y="1847850"/>
          <p14:tracePt t="9464" x="3143250" y="1854200"/>
          <p14:tracePt t="9509" x="3136900" y="1854200"/>
          <p14:tracePt t="9548" x="3130550" y="1854200"/>
          <p14:tracePt t="9728" x="3130550" y="1847850"/>
          <p14:tracePt t="9764" x="3124200" y="1847850"/>
          <p14:tracePt t="9789" x="3130550" y="1841500"/>
          <p14:tracePt t="9808" x="3136900" y="1835150"/>
          <p14:tracePt t="9824" x="3143250" y="1835150"/>
          <p14:tracePt t="9840" x="3149600" y="1828800"/>
          <p14:tracePt t="9848" x="3162300" y="1828800"/>
          <p14:tracePt t="9854" x="3168650" y="1828800"/>
          <p14:tracePt t="9854" x="3175000" y="1822450"/>
          <p14:tracePt t="9872" x="3187700" y="1822450"/>
          <p14:tracePt t="9872" x="3194050" y="1822450"/>
          <p14:tracePt t="9890" x="3206750" y="1816100"/>
          <p14:tracePt t="9890" x="3213100" y="1816100"/>
          <p14:tracePt t="9906" x="3219450" y="1816100"/>
          <p14:tracePt t="9906" x="3232150" y="1809750"/>
          <p14:tracePt t="9923" x="3238500" y="1809750"/>
          <p14:tracePt t="9923" x="3244850" y="1809750"/>
          <p14:tracePt t="9939" x="3251200" y="1809750"/>
          <p14:tracePt t="9954" x="3244850" y="1803400"/>
          <p14:tracePt t="9988" x="3238500" y="1803400"/>
          <p14:tracePt t="10004" x="3232150" y="1809750"/>
          <p14:tracePt t="10020" x="3225800" y="1809750"/>
          <p14:tracePt t="10033" x="3219450" y="1816100"/>
          <p14:tracePt t="10049" x="3213100" y="1816100"/>
          <p14:tracePt t="10065" x="3206750" y="1816100"/>
          <p14:tracePt t="10081" x="3213100" y="1816100"/>
          <p14:tracePt t="10140" x="3219450" y="1816100"/>
          <p14:tracePt t="10149" x="3225800" y="1816100"/>
          <p14:tracePt t="10155" x="3232150" y="1816100"/>
          <p14:tracePt t="10155" x="3238500" y="1816100"/>
          <p14:tracePt t="10174" x="3251200" y="1816100"/>
          <p14:tracePt t="10174" x="3263900" y="1816100"/>
          <p14:tracePt t="10174" x="3276600" y="1816100"/>
          <p14:tracePt t="10193" x="3289300" y="1822450"/>
          <p14:tracePt t="10205" x="3302000" y="1822450"/>
          <p14:tracePt t="10205" x="3333750" y="1822450"/>
          <p14:tracePt t="10224" x="3346450" y="1822450"/>
          <p14:tracePt t="10224" x="3359150" y="1828800"/>
          <p14:tracePt t="10241" x="3371850" y="1828800"/>
          <p14:tracePt t="10241" x="3384550" y="1828800"/>
          <p14:tracePt t="10258" x="3397250" y="1835150"/>
          <p14:tracePt t="10258" x="3422650" y="1841500"/>
          <p14:tracePt t="10274" x="3435350" y="1847850"/>
          <p14:tracePt t="10274" x="3441700" y="1847850"/>
          <p14:tracePt t="10291" x="3454400" y="1854200"/>
          <p14:tracePt t="10291" x="3460750" y="1854200"/>
          <p14:tracePt t="10308" x="3473450" y="1854200"/>
          <p14:tracePt t="10308" x="3479800" y="1854200"/>
          <p14:tracePt t="10324" x="3486150" y="1860550"/>
          <p14:tracePt t="10324" x="3505200" y="1860550"/>
          <p14:tracePt t="10341" x="3511550" y="1860550"/>
          <p14:tracePt t="10356" x="3524250" y="1860550"/>
          <p14:tracePt t="10373" x="3524250" y="1866900"/>
          <p14:tracePt t="10401" x="3517900" y="1873250"/>
          <p14:tracePt t="10417" x="3505200" y="1879600"/>
          <p14:tracePt t="10448" x="3498850" y="1879600"/>
          <p14:tracePt t="10460" x="3492500" y="1879600"/>
          <p14:tracePt t="10477" x="3486150" y="1879600"/>
          <p14:tracePt t="10492" x="3479800" y="1879600"/>
          <p14:tracePt t="10509" x="3479800" y="1885950"/>
          <p14:tracePt t="10529" x="3473450" y="1892300"/>
          <p14:tracePt t="10561" x="3467100" y="1892300"/>
          <p14:tracePt t="10581" x="3473450" y="1898650"/>
          <p14:tracePt t="10649" x="3479800" y="1892300"/>
          <p14:tracePt t="10672" x="3479800" y="1885950"/>
          <p14:tracePt t="10709" x="3473450" y="1885950"/>
          <p14:tracePt t="10740" x="3467100" y="1885950"/>
          <p14:tracePt t="10753" x="3460750" y="1885950"/>
          <p14:tracePt t="10761" x="3454400" y="1892300"/>
          <p14:tracePt t="10774" x="3448050" y="1892300"/>
          <p14:tracePt t="10774" x="3435350" y="1892300"/>
          <p14:tracePt t="10793" x="3429000" y="1898650"/>
          <p14:tracePt t="10793" x="3416300" y="1898650"/>
          <p14:tracePt t="10810" x="3409950" y="1898650"/>
          <p14:tracePt t="10810" x="3397250" y="1905000"/>
          <p14:tracePt t="10826" x="3384550" y="1905000"/>
          <p14:tracePt t="10826" x="3371850" y="1905000"/>
          <p14:tracePt t="10826" x="3359150" y="1905000"/>
          <p14:tracePt t="10845" x="3340100" y="1911350"/>
          <p14:tracePt t="10858" x="3327400" y="1911350"/>
          <p14:tracePt t="10858" x="3289300" y="1917700"/>
          <p14:tracePt t="10876" x="3270250" y="1917700"/>
          <p14:tracePt t="10876" x="3251200" y="1917700"/>
          <p14:tracePt t="10893" x="3225800" y="1917700"/>
          <p14:tracePt t="10893" x="3206750" y="1917700"/>
          <p14:tracePt t="10910" x="3175000" y="1917700"/>
          <p14:tracePt t="10910" x="3149600" y="1917700"/>
          <p14:tracePt t="10926" x="3124200" y="1917700"/>
          <p14:tracePt t="10926" x="3067050" y="1917700"/>
          <p14:tracePt t="10943" x="3035300" y="1917700"/>
          <p14:tracePt t="10943" x="3003550" y="1917700"/>
          <p14:tracePt t="10960" x="2971800" y="1911350"/>
          <p14:tracePt t="10960" x="2940050" y="1911350"/>
          <p14:tracePt t="10977" x="2908300" y="1911350"/>
          <p14:tracePt t="10977" x="2844800" y="1917700"/>
          <p14:tracePt t="10994" x="2813050" y="1917700"/>
          <p14:tracePt t="10994" x="2781300" y="1917700"/>
          <p14:tracePt t="11009" x="2755900" y="1924050"/>
          <p14:tracePt t="11009" x="2724150" y="1924050"/>
          <p14:tracePt t="11026" x="2692400" y="1930400"/>
          <p14:tracePt t="11026" x="2667000" y="1930400"/>
          <p14:tracePt t="11044" x="2641600" y="1930400"/>
          <p14:tracePt t="11044" x="2597150" y="1936750"/>
          <p14:tracePt t="11062" x="2578100" y="1936750"/>
          <p14:tracePt t="11062" x="2559050" y="1936750"/>
          <p14:tracePt t="11077" x="2546350" y="1936750"/>
          <p14:tracePt t="11077" x="2533650" y="1936750"/>
          <p14:tracePt t="11094" x="2520950" y="1936750"/>
          <p14:tracePt t="11094" x="2514600" y="1936750"/>
          <p14:tracePt t="11111" x="2508250" y="1930400"/>
          <p14:tracePt t="11125" x="2501900" y="1930400"/>
          <p14:tracePt t="11142" x="2508250" y="1924050"/>
          <p14:tracePt t="11159" x="2514600" y="1917700"/>
          <p14:tracePt t="11159" x="2520950" y="1917700"/>
          <p14:tracePt t="11177" x="2527300" y="1911350"/>
          <p14:tracePt t="11177" x="2540000" y="1911350"/>
          <p14:tracePt t="11194" x="2546350" y="1905000"/>
          <p14:tracePt t="11194" x="2559050" y="1905000"/>
          <p14:tracePt t="11210" x="2565400" y="1898650"/>
          <p14:tracePt t="11210" x="2578100" y="1898650"/>
          <p14:tracePt t="11210" x="2590800" y="1892300"/>
          <p14:tracePt t="11230" x="2603500" y="1892300"/>
          <p14:tracePt t="11230" x="2616200" y="1885950"/>
          <p14:tracePt t="11244" x="2628900" y="1885950"/>
          <p14:tracePt t="11244" x="2647950" y="1885950"/>
          <p14:tracePt t="11261" x="2660650" y="1885950"/>
          <p14:tracePt t="11261" x="2679700" y="1892300"/>
          <p14:tracePt t="11278" x="2692400" y="1892300"/>
          <p14:tracePt t="11278" x="2724150" y="1905000"/>
          <p14:tracePt t="11294" x="2743200" y="1917700"/>
          <p14:tracePt t="11294" x="2755900" y="1924050"/>
          <p14:tracePt t="11311" x="2774950" y="1930400"/>
          <p14:tracePt t="11311" x="2787650" y="1936750"/>
          <p14:tracePt t="11328" x="2800350" y="1949450"/>
          <p14:tracePt t="11328" x="2813050" y="1949450"/>
          <p14:tracePt t="11344" x="2825750" y="1955800"/>
          <p14:tracePt t="11344" x="2844800" y="1962150"/>
          <p14:tracePt t="11362" x="2851150" y="1968500"/>
          <p14:tracePt t="11376" x="2863850" y="1968500"/>
          <p14:tracePt t="11395" x="2876550" y="1968500"/>
          <p14:tracePt t="11437" x="2882900" y="1968500"/>
          <p14:tracePt t="11445" x="2889250" y="1968500"/>
          <p14:tracePt t="11453" x="2901950" y="1968500"/>
          <p14:tracePt t="11461" x="2921000" y="1968500"/>
          <p14:tracePt t="11461" x="2940050" y="1968500"/>
          <p14:tracePt t="11478" x="2965450" y="1968500"/>
          <p14:tracePt t="11478" x="2990850" y="1968500"/>
          <p14:tracePt t="11478" x="3022600" y="1968500"/>
          <p14:tracePt t="11498" x="3054350" y="1974850"/>
          <p14:tracePt t="11510" x="3092450" y="1974850"/>
          <p14:tracePt t="11510" x="3168650" y="1974850"/>
          <p14:tracePt t="11529" x="3206750" y="1968500"/>
          <p14:tracePt t="11529" x="3251200" y="1968500"/>
          <p14:tracePt t="11545" x="3289300" y="1962150"/>
          <p14:tracePt t="11545" x="3333750" y="1955800"/>
          <p14:tracePt t="11562" x="3378200" y="1949450"/>
          <p14:tracePt t="11562" x="3422650" y="1936750"/>
          <p14:tracePt t="11579" x="3460750" y="1930400"/>
          <p14:tracePt t="11579" x="3536950" y="1917700"/>
          <p14:tracePt t="11595" x="3568700" y="1911350"/>
          <p14:tracePt t="11595" x="3600450" y="1905000"/>
          <p14:tracePt t="11613" x="3625850" y="1905000"/>
          <p14:tracePt t="11613" x="3651250" y="1898650"/>
          <p14:tracePt t="11629" x="3670300" y="1892300"/>
          <p14:tracePt t="11629" x="3689350" y="1892300"/>
          <p14:tracePt t="11646" x="3702050" y="1892300"/>
          <p14:tracePt t="11646" x="3721100" y="1892300"/>
          <p14:tracePt t="11663" x="3714750" y="1898650"/>
          <p14:tracePt t="11692" x="3702050" y="1905000"/>
          <p14:tracePt t="11701" x="3689350" y="1905000"/>
          <p14:tracePt t="11711" x="3676650" y="1911350"/>
          <p14:tracePt t="11711" x="3638550" y="1917700"/>
          <p14:tracePt t="11730" x="3619500" y="1924050"/>
          <p14:tracePt t="11730" x="3600450" y="1924050"/>
          <p14:tracePt t="11746" x="3575050" y="1930400"/>
          <p14:tracePt t="11746" x="3543300" y="1930400"/>
          <p14:tracePt t="11763" x="3517900" y="1924050"/>
          <p14:tracePt t="11763" x="3486150" y="1924050"/>
          <p14:tracePt t="11763" x="3454400" y="1917700"/>
          <p14:tracePt t="11782" x="3416300" y="1911350"/>
          <p14:tracePt t="11794" x="3384550" y="1905000"/>
          <p14:tracePt t="11794" x="3321050" y="1892300"/>
          <p14:tracePt t="11813" x="3282950" y="1885950"/>
          <p14:tracePt t="11813" x="3251200" y="1879600"/>
          <p14:tracePt t="11830" x="3219450" y="1866900"/>
          <p14:tracePt t="11830" x="3187700" y="1860550"/>
          <p14:tracePt t="11847" x="3155950" y="1847850"/>
          <p14:tracePt t="11847" x="3130550" y="1841500"/>
          <p14:tracePt t="11847" x="3105150" y="1828800"/>
          <p14:tracePt t="11866" x="3079750" y="1809750"/>
          <p14:tracePt t="11878" x="3060700" y="1797050"/>
          <p14:tracePt t="11878" x="3028950" y="1758950"/>
          <p14:tracePt t="11897" x="3016250" y="1739900"/>
          <p14:tracePt t="11897" x="3009900" y="1720850"/>
          <p14:tracePt t="11914" x="3003550" y="1701800"/>
          <p14:tracePt t="11914" x="3003550" y="1682750"/>
          <p14:tracePt t="11930" x="3003550" y="1663700"/>
          <p14:tracePt t="11930" x="3009900" y="1644650"/>
          <p14:tracePt t="11947" x="3022600" y="1619250"/>
          <p14:tracePt t="11947" x="3054350" y="1574800"/>
          <p14:tracePt t="11964" x="3073400" y="1549400"/>
          <p14:tracePt t="11964" x="3105150" y="1524000"/>
          <p14:tracePt t="11980" x="3136900" y="1498600"/>
          <p14:tracePt t="11980" x="3168650" y="1473200"/>
          <p14:tracePt t="11997" x="3206750" y="1454150"/>
          <p14:tracePt t="11997" x="3295650" y="1403350"/>
          <p14:tracePt t="12014" x="3340100" y="1384300"/>
          <p14:tracePt t="12014" x="3384550" y="1365250"/>
          <p14:tracePt t="12030" x="3435350" y="1352550"/>
          <p14:tracePt t="12030" x="3486150" y="1339850"/>
          <p14:tracePt t="12047" x="3530600" y="1333500"/>
          <p14:tracePt t="12047" x="3581400" y="1333500"/>
          <p14:tracePt t="12064" x="3632200" y="1339850"/>
          <p14:tracePt t="12064" x="3733800" y="1358900"/>
          <p14:tracePt t="12082" x="3778250" y="1371600"/>
          <p14:tracePt t="12082" x="3822700" y="1390650"/>
          <p14:tracePt t="12098" x="3860800" y="1416050"/>
          <p14:tracePt t="12098" x="3898900" y="1435100"/>
          <p14:tracePt t="12114" x="3937000" y="1460500"/>
          <p14:tracePt t="12114" x="3962400" y="1485900"/>
          <p14:tracePt t="12131" x="3987800" y="1511300"/>
          <p14:tracePt t="12131" x="4013200" y="1536700"/>
          <p14:tracePt t="12131" x="4025900" y="1562100"/>
          <p14:tracePt t="12150" x="4038600" y="1581150"/>
          <p14:tracePt t="12162" x="4044950" y="1606550"/>
          <p14:tracePt t="12162" x="4044950" y="1651000"/>
          <p14:tracePt t="12182" x="4044950" y="1670050"/>
          <p14:tracePt t="12182" x="4032250" y="1682750"/>
          <p14:tracePt t="12198" x="4019550" y="1701800"/>
          <p14:tracePt t="12198" x="4006850" y="1720850"/>
          <p14:tracePt t="12214" x="3987800" y="1739900"/>
          <p14:tracePt t="12214" x="3968750" y="1752600"/>
          <p14:tracePt t="12231" x="3943350" y="1771650"/>
          <p14:tracePt t="12231" x="3917950" y="1784350"/>
          <p14:tracePt t="12231" x="3886200" y="1803400"/>
          <p14:tracePt t="12250" x="3860800" y="1816100"/>
          <p14:tracePt t="12250" x="3829050" y="1828800"/>
          <p14:tracePt t="12265" x="3803650" y="1841500"/>
          <p14:tracePt t="12265" x="3771900" y="1854200"/>
          <p14:tracePt t="12281" x="3740150" y="1866900"/>
          <p14:tracePt t="12281" x="3714750" y="1873250"/>
          <p14:tracePt t="12298" x="3689350" y="1879600"/>
          <p14:tracePt t="12298" x="3638550" y="1892300"/>
          <p14:tracePt t="12315" x="3619500" y="1898650"/>
          <p14:tracePt t="12315" x="3600450" y="1898650"/>
          <p14:tracePt t="12331" x="3581400" y="1905000"/>
          <p14:tracePt t="12331" x="3562350" y="1905000"/>
          <p14:tracePt t="12348" x="3543300" y="1911350"/>
          <p14:tracePt t="12348" x="3530600" y="1911350"/>
          <p14:tracePt t="12365" x="3517900" y="1911350"/>
          <p14:tracePt t="12365" x="3505200" y="1911350"/>
          <p14:tracePt t="12382" x="3498850" y="1905000"/>
          <p14:tracePt t="12399" x="3492500" y="1898650"/>
          <p14:tracePt t="12413" x="3492500" y="1892300"/>
          <p14:tracePt t="12430" x="3492500" y="1885950"/>
          <p14:tracePt t="12447" x="3498850" y="1879600"/>
          <p14:tracePt t="12447" x="3505200" y="1873250"/>
          <p14:tracePt t="12466" x="3511550" y="1866900"/>
          <p14:tracePt t="12482" x="3517900" y="1866900"/>
          <p14:tracePt t="12497" x="3517900" y="1860550"/>
          <p14:tracePt t="12513" x="3524250" y="1860550"/>
          <p14:tracePt t="12530" x="3530600" y="1854200"/>
          <p14:tracePt t="12550" x="3524250" y="1860550"/>
          <p14:tracePt t="12669" x="3517900" y="1860550"/>
          <p14:tracePt t="12721" x="3511550" y="1866900"/>
          <p14:tracePt t="12733" x="3505200" y="1866900"/>
          <p14:tracePt t="12749" x="3498850" y="1860550"/>
          <p14:tracePt t="12757" x="3492500" y="1860550"/>
          <p14:tracePt t="12766" x="3486150" y="1860550"/>
          <p14:tracePt t="12781" x="3473450" y="1866900"/>
          <p14:tracePt t="12781" x="3467100" y="1866900"/>
          <p14:tracePt t="12781" x="3460750" y="1866900"/>
          <p14:tracePt t="12802" x="3454400" y="1866900"/>
          <p14:tracePt t="12815" x="3441700" y="1873250"/>
          <p14:tracePt t="12815" x="3409950" y="1873250"/>
          <p14:tracePt t="12834" x="3390900" y="1879600"/>
          <p14:tracePt t="12834" x="3359150" y="1879600"/>
          <p14:tracePt t="12850" x="3327400" y="1879600"/>
          <p14:tracePt t="12850" x="3295650" y="1879600"/>
          <p14:tracePt t="12850" x="3251200" y="1879600"/>
          <p14:tracePt t="12870" x="3206750" y="1879600"/>
          <p14:tracePt t="12881" x="3155950" y="1879600"/>
          <p14:tracePt t="12881" x="3105150" y="1879600"/>
          <p14:tracePt t="12881" x="3048000" y="1879600"/>
          <p14:tracePt t="12903" x="2990850" y="1885950"/>
          <p14:tracePt t="12903" x="2940050" y="1885950"/>
          <p14:tracePt t="12918" x="2882900" y="1892300"/>
          <p14:tracePt t="12918" x="2825750" y="1898650"/>
          <p14:tracePt t="12933" x="2768600" y="1905000"/>
          <p14:tracePt t="12933" x="2717800" y="1905000"/>
          <p14:tracePt t="12950" x="2667000" y="1911350"/>
          <p14:tracePt t="12950" x="2616200" y="1917700"/>
          <p14:tracePt t="12950" x="2565400" y="1917700"/>
          <p14:tracePt t="12970" x="2520950" y="1917700"/>
          <p14:tracePt t="12970" x="2482850" y="1917700"/>
          <p14:tracePt t="12984" x="2451100" y="1924050"/>
          <p14:tracePt t="12984" x="2419350" y="1924050"/>
          <p14:tracePt t="13000" x="2393950" y="1924050"/>
          <p14:tracePt t="13000" x="2374900" y="1917700"/>
          <p14:tracePt t="13018" x="2362200" y="1917700"/>
          <p14:tracePt t="13018" x="2349500" y="1917700"/>
          <p14:tracePt t="13034" x="2349500" y="1911350"/>
          <p14:tracePt t="13049" x="2355850" y="1905000"/>
          <p14:tracePt t="13049" x="2362200" y="1898650"/>
          <p14:tracePt t="13068" x="2374900" y="1892300"/>
          <p14:tracePt t="13068" x="2381250" y="1885950"/>
          <p14:tracePt t="13085" x="2393950" y="1885950"/>
          <p14:tracePt t="13085" x="2419350" y="1873250"/>
          <p14:tracePt t="13102" x="2432050" y="1873250"/>
          <p14:tracePt t="13102" x="2438400" y="1866900"/>
          <p14:tracePt t="13119" x="2451100" y="1866900"/>
          <p14:tracePt t="13119" x="2457450" y="1866900"/>
          <p14:tracePt t="13134" x="2451100" y="1866900"/>
          <p14:tracePt t="13169" x="2444750" y="1866900"/>
          <p14:tracePt t="13177" x="2432050" y="1866900"/>
          <p14:tracePt t="13186" x="2419350" y="1873250"/>
          <p14:tracePt t="13199" x="2406650" y="1873250"/>
          <p14:tracePt t="13199" x="2381250" y="1873250"/>
          <p14:tracePt t="13218" x="2362200" y="1873250"/>
          <p14:tracePt t="13218" x="2349500" y="1873250"/>
          <p14:tracePt t="13235" x="2330450" y="1873250"/>
          <p14:tracePt t="13235" x="2311400" y="1873250"/>
          <p14:tracePt t="13235" x="2298700" y="1873250"/>
          <p14:tracePt t="13254" x="2286000" y="1873250"/>
          <p14:tracePt t="13266" x="2266950" y="1873250"/>
          <p14:tracePt t="13266" x="2235200" y="1873250"/>
          <p14:tracePt t="13285" x="2216150" y="1873250"/>
          <p14:tracePt t="13285" x="2197100" y="1866900"/>
          <p14:tracePt t="13303" x="2178050" y="1866900"/>
          <p14:tracePt t="13303" x="2152650" y="1866900"/>
          <p14:tracePt t="13318" x="2133600" y="1860550"/>
          <p14:tracePt t="13318" x="2082800" y="1860550"/>
          <p14:tracePt t="13335" x="2063750" y="1860550"/>
          <p14:tracePt t="13335" x="2038350" y="1860550"/>
          <p14:tracePt t="13351" x="2019300" y="1866900"/>
          <p14:tracePt t="13351" x="2000250" y="1866900"/>
          <p14:tracePt t="13369" x="1987550" y="1866900"/>
          <p14:tracePt t="13369" x="1968500" y="1873250"/>
          <p14:tracePt t="13385" x="1955800" y="1873250"/>
          <p14:tracePt t="13385" x="1930400" y="1879600"/>
          <p14:tracePt t="13404" x="1917700" y="1885950"/>
          <p14:tracePt t="13404" x="1911350" y="1885950"/>
          <p14:tracePt t="13419" x="1905000" y="1892300"/>
          <p14:tracePt t="13419" x="1892300" y="1892300"/>
          <p14:tracePt t="13435" x="1885950" y="1892300"/>
          <p14:tracePt t="13435" x="1879600" y="1892300"/>
          <p14:tracePt t="13435" x="1873250" y="1892300"/>
          <p14:tracePt t="13454" x="1873250" y="1898650"/>
          <p14:tracePt t="13467" x="1866900" y="1898650"/>
          <p14:tracePt t="13467" x="1854200" y="1898650"/>
          <p14:tracePt t="13487" x="1847850" y="1898650"/>
          <p14:tracePt t="13487" x="1841500" y="1898650"/>
          <p14:tracePt t="13504" x="1828800" y="1905000"/>
          <p14:tracePt t="13504" x="1822450" y="1905000"/>
          <p14:tracePt t="13519" x="1809750" y="1905000"/>
          <p14:tracePt t="13519" x="1797050" y="1905000"/>
          <p14:tracePt t="13519" x="1784350" y="1911350"/>
          <p14:tracePt t="13538" x="1765300" y="1917700"/>
          <p14:tracePt t="13550" x="1746250" y="1917700"/>
          <p14:tracePt t="13550" x="1708150" y="1930400"/>
          <p14:tracePt t="13570" x="1689100" y="1943100"/>
          <p14:tracePt t="13570" x="1663700" y="1949450"/>
          <p14:tracePt t="13586" x="1644650" y="1955800"/>
          <p14:tracePt t="13586" x="1612900" y="1962150"/>
          <p14:tracePt t="13602" x="1587500" y="1974850"/>
          <p14:tracePt t="13602" x="1555750" y="1974850"/>
          <p14:tracePt t="13619" x="1517650" y="1981200"/>
          <p14:tracePt t="13619" x="1447800" y="1974850"/>
          <p14:tracePt t="13636" x="1409700" y="1974850"/>
          <p14:tracePt t="13636" x="1371600" y="1968500"/>
          <p14:tracePt t="13653" x="1333500" y="1955800"/>
          <p14:tracePt t="13653" x="1295400" y="1943100"/>
          <p14:tracePt t="13669" x="1263650" y="1930400"/>
          <p14:tracePt t="13669" x="1231900" y="1911350"/>
          <p14:tracePt t="13687" x="1200150" y="1898650"/>
          <p14:tracePt t="13687" x="1143000" y="1854200"/>
          <p14:tracePt t="13704" x="1123950" y="1835150"/>
          <p14:tracePt t="13704" x="1104900" y="1816100"/>
          <p14:tracePt t="13719" x="1098550" y="1790700"/>
          <p14:tracePt t="13719" x="1092200" y="1771650"/>
          <p14:tracePt t="13737" x="1085850" y="1752600"/>
          <p14:tracePt t="13737" x="1098550" y="1708150"/>
          <p14:tracePt t="13755" x="1111250" y="1689100"/>
          <p14:tracePt t="13755" x="1130300" y="1670050"/>
          <p14:tracePt t="13770" x="1155700" y="1644650"/>
          <p14:tracePt t="13770" x="1181100" y="1625600"/>
          <p14:tracePt t="13787" x="1219200" y="1600200"/>
          <p14:tracePt t="13787" x="1257300" y="1581150"/>
          <p14:tracePt t="13803" x="1301750" y="1562100"/>
          <p14:tracePt t="13803" x="1352550" y="1543050"/>
          <p14:tracePt t="13803" x="1403350" y="1524000"/>
          <p14:tracePt t="13822" x="1460500" y="1511300"/>
          <p14:tracePt t="13835" x="1517650" y="1504950"/>
          <p14:tracePt t="13835" x="1631950" y="1492250"/>
          <p14:tracePt t="13854" x="1695450" y="1492250"/>
          <p14:tracePt t="13854" x="1752600" y="1485900"/>
          <p14:tracePt t="13871" x="1803400" y="1485900"/>
          <p14:tracePt t="13871" x="1854200" y="1485900"/>
          <p14:tracePt t="13887" x="1905000" y="1492250"/>
          <p14:tracePt t="13887" x="1955800" y="1498600"/>
          <p14:tracePt t="13887" x="2000250" y="1504950"/>
          <p14:tracePt t="13906" x="2038350" y="1517650"/>
          <p14:tracePt t="13918" x="2070100" y="1536700"/>
          <p14:tracePt t="13918" x="2127250" y="1587500"/>
          <p14:tracePt t="13937" x="2152650" y="1612900"/>
          <p14:tracePt t="13937" x="2165350" y="1644650"/>
          <p14:tracePt t="13953" x="2171700" y="1676400"/>
          <p14:tracePt t="13953" x="2178050" y="1708150"/>
          <p14:tracePt t="13971" x="2171700" y="1739900"/>
          <p14:tracePt t="13971" x="2159000" y="1771650"/>
          <p14:tracePt t="13987" x="2139950" y="1797050"/>
          <p14:tracePt t="13987" x="2089150" y="1841500"/>
          <p14:tracePt t="14004" x="2057400" y="1866900"/>
          <p14:tracePt t="14004" x="2025650" y="1885950"/>
          <p14:tracePt t="14020" x="1987550" y="1905000"/>
          <p14:tracePt t="14020" x="1955800" y="1917700"/>
          <p14:tracePt t="14037" x="1917700" y="1930400"/>
          <p14:tracePt t="14037" x="1841500" y="1955800"/>
          <p14:tracePt t="14055" x="1803400" y="1962150"/>
          <p14:tracePt t="14055" x="1765300" y="1968500"/>
          <p14:tracePt t="14071" x="1727200" y="1968500"/>
          <p14:tracePt t="14071" x="1695450" y="1968500"/>
          <p14:tracePt t="14087" x="1663700" y="1968500"/>
          <p14:tracePt t="14087" x="1638300" y="1968500"/>
          <p14:tracePt t="14104" x="1612900" y="1962150"/>
          <p14:tracePt t="14104" x="1593850" y="1955800"/>
          <p14:tracePt t="14104" x="1574800" y="1949450"/>
          <p14:tracePt t="14123" x="1562100" y="1949450"/>
          <p14:tracePt t="14123" x="1555750" y="1943100"/>
          <p14:tracePt t="14139" x="1549400" y="1936750"/>
          <p14:tracePt t="14139" x="1549400" y="1930400"/>
          <p14:tracePt t="14155" x="1549400" y="1924050"/>
          <p14:tracePt t="14155" x="1549400" y="1917700"/>
          <p14:tracePt t="14171" x="1555750" y="1911350"/>
          <p14:tracePt t="14171" x="1562100" y="1905000"/>
          <p14:tracePt t="14171" x="1568450" y="1898650"/>
          <p14:tracePt t="14190" x="1581150" y="1892300"/>
          <p14:tracePt t="14203" x="1587500" y="1885950"/>
          <p14:tracePt t="14203" x="1600200" y="1885950"/>
          <p14:tracePt t="14222" x="1631950" y="1873250"/>
          <p14:tracePt t="14222" x="1644650" y="1873250"/>
          <p14:tracePt t="14238" x="1663700" y="1873250"/>
          <p14:tracePt t="14238" x="1682750" y="1866900"/>
          <p14:tracePt t="14255" x="1701800" y="1866900"/>
          <p14:tracePt t="14255" x="1727200" y="1866900"/>
          <p14:tracePt t="14271" x="1752600" y="1873250"/>
          <p14:tracePt t="14271" x="1778000" y="1873250"/>
          <p14:tracePt t="14271" x="1803400" y="1873250"/>
          <p14:tracePt t="14291" x="1828800" y="1873250"/>
          <p14:tracePt t="14291" x="1860550" y="1873250"/>
          <p14:tracePt t="14305" x="1885950" y="1879600"/>
          <p14:tracePt t="14305" x="1917700" y="1879600"/>
          <p14:tracePt t="14322" x="1949450" y="1879600"/>
          <p14:tracePt t="14322" x="1974850" y="1879600"/>
          <p14:tracePt t="14339" x="2012950" y="1885950"/>
          <p14:tracePt t="14339" x="2082800" y="1898650"/>
          <p14:tracePt t="14355" x="2127250" y="1905000"/>
          <p14:tracePt t="14355" x="2165350" y="1911350"/>
          <p14:tracePt t="14372" x="2203450" y="1917700"/>
          <p14:tracePt t="14372" x="2247900" y="1924050"/>
          <p14:tracePt t="14389" x="2292350" y="1924050"/>
          <p14:tracePt t="14389" x="2330450" y="1924050"/>
          <p14:tracePt t="14406" x="2368550" y="1924050"/>
          <p14:tracePt t="14406" x="2444750" y="1917700"/>
          <p14:tracePt t="14423" x="2482850" y="1911350"/>
          <p14:tracePt t="14423" x="2527300" y="1905000"/>
          <p14:tracePt t="14439" x="2565400" y="1898650"/>
          <p14:tracePt t="14439" x="2603500" y="1898650"/>
          <p14:tracePt t="14455" x="2647950" y="1892300"/>
          <p14:tracePt t="14455" x="2686050" y="1892300"/>
          <p14:tracePt t="14455" x="2730500" y="1885950"/>
          <p14:tracePt t="14474" x="2768600" y="1885950"/>
          <p14:tracePt t="14487" x="2813050" y="1885950"/>
          <p14:tracePt t="14487" x="2895600" y="1879600"/>
          <p14:tracePt t="14506" x="2933700" y="1873250"/>
          <p14:tracePt t="14506" x="2971800" y="1873250"/>
          <p14:tracePt t="14523" x="3009900" y="1866900"/>
          <p14:tracePt t="14523" x="3048000" y="1860550"/>
          <p14:tracePt t="14539" x="3092450" y="1860550"/>
          <p14:tracePt t="14539" x="3130550" y="1854200"/>
          <p14:tracePt t="14539" x="3175000" y="1854200"/>
          <p14:tracePt t="14559" x="3219450" y="1847850"/>
          <p14:tracePt t="14571" x="3257550" y="1847850"/>
          <p14:tracePt t="14571" x="3346450" y="1854200"/>
          <p14:tracePt t="14591" x="3390900" y="1854200"/>
          <p14:tracePt t="14591" x="3435350" y="1860550"/>
          <p14:tracePt t="14606" x="3473450" y="1860550"/>
          <p14:tracePt t="14606" x="3517900" y="1860550"/>
          <p14:tracePt t="14623" x="3556000" y="1860550"/>
          <p14:tracePt t="14623" x="3594100" y="1860550"/>
          <p14:tracePt t="14639" x="3632200" y="1860550"/>
          <p14:tracePt t="14639" x="3695700" y="1854200"/>
          <p14:tracePt t="14656" x="3727450" y="1854200"/>
          <p14:tracePt t="14656" x="3759200" y="1847850"/>
          <p14:tracePt t="14673" x="3784600" y="1841500"/>
          <p14:tracePt t="14673" x="3810000" y="1841500"/>
          <p14:tracePt t="14689" x="3835400" y="1835150"/>
          <p14:tracePt t="14689" x="3854450" y="1835150"/>
          <p14:tracePt t="14706" x="3873500" y="1828800"/>
          <p14:tracePt t="14706" x="3898900" y="1828800"/>
          <p14:tracePt t="14723" x="3911600" y="1828800"/>
          <p14:tracePt t="14738" x="3917950" y="1835150"/>
          <p14:tracePt t="14754" x="3911600" y="1841500"/>
          <p14:tracePt t="14771" x="3905250" y="1847850"/>
          <p14:tracePt t="14771" x="3898900" y="1854200"/>
          <p14:tracePt t="14790" x="3892550" y="1860550"/>
          <p14:tracePt t="14790" x="3886200" y="1866900"/>
          <p14:tracePt t="14807" x="3879850" y="1866900"/>
          <p14:tracePt t="14807" x="3873500" y="1873250"/>
          <p14:tracePt t="14823" x="3867150" y="1879600"/>
          <p14:tracePt t="14838" x="3860800" y="1885950"/>
          <p14:tracePt t="14855" x="3867150" y="1885950"/>
          <p14:tracePt t="14890" x="3879850" y="1879600"/>
          <p14:tracePt t="14902" x="3886200" y="1879600"/>
          <p14:tracePt t="14918" x="3892550" y="1873250"/>
          <p14:tracePt t="14926" x="3898900" y="1873250"/>
          <p14:tracePt t="14939" x="3911600" y="1873250"/>
          <p14:tracePt t="14955" x="3917950" y="1866900"/>
          <p14:tracePt t="14972" x="3924300" y="1873250"/>
          <p14:tracePt t="15070" x="3917950" y="1879600"/>
          <p14:tracePt t="15098" x="3911600" y="1885950"/>
          <p14:tracePt t="15134" x="3905250" y="1885950"/>
          <p14:tracePt t="15158" x="3898900" y="1885950"/>
          <p14:tracePt t="15174" x="3892550" y="1892300"/>
          <p14:tracePt t="15182" x="3886200" y="1892300"/>
          <p14:tracePt t="15190" x="3879850" y="1892300"/>
          <p14:tracePt t="15206" x="3873500" y="1892300"/>
          <p14:tracePt t="15206" x="3867150" y="1892300"/>
          <p14:tracePt t="15206" x="3860800" y="1892300"/>
          <p14:tracePt t="15227" x="3854450" y="1898650"/>
          <p14:tracePt t="15243" x="3848100" y="1898650"/>
          <p14:tracePt t="15257" x="3841750" y="1898650"/>
          <p14:tracePt t="15273" x="3835400" y="1898650"/>
          <p14:tracePt t="15290" x="3829050" y="1905000"/>
          <p14:tracePt t="15307" x="3816350" y="1905000"/>
          <p14:tracePt t="15307" x="3810000" y="1905000"/>
          <p14:tracePt t="15326" x="3803650" y="1905000"/>
          <p14:tracePt t="15326" x="3797300" y="1905000"/>
          <p14:tracePt t="15342" x="3790950" y="1905000"/>
          <p14:tracePt t="15342" x="3778250" y="1905000"/>
          <p14:tracePt t="15358" x="3771900" y="1905000"/>
          <p14:tracePt t="15358" x="3746500" y="1905000"/>
          <p14:tracePt t="15375" x="3727450" y="1905000"/>
          <p14:tracePt t="15375" x="3714750" y="1905000"/>
          <p14:tracePt t="15392" x="3695700" y="1905000"/>
          <p14:tracePt t="15392" x="3676650" y="1911350"/>
          <p14:tracePt t="15410" x="3651250" y="1911350"/>
          <p14:tracePt t="15410" x="3625850" y="1911350"/>
          <p14:tracePt t="15425" x="3600450" y="1911350"/>
          <p14:tracePt t="15425" x="3536950" y="1911350"/>
          <p14:tracePt t="15443" x="3505200" y="1911350"/>
          <p14:tracePt t="15443" x="3467100" y="1911350"/>
          <p14:tracePt t="15459" x="3435350" y="1905000"/>
          <p14:tracePt t="15459" x="3397250" y="1905000"/>
          <p14:tracePt t="15475" x="3365500" y="1898650"/>
          <p14:tracePt t="15475" x="3333750" y="1898650"/>
          <p14:tracePt t="15475" x="3302000" y="1885950"/>
          <p14:tracePt t="15495" x="3276600" y="1879600"/>
          <p14:tracePt t="15507" x="3244850" y="1866900"/>
          <p14:tracePt t="15507" x="3200400" y="1835150"/>
          <p14:tracePt t="15526" x="3175000" y="1822450"/>
          <p14:tracePt t="15526" x="3162300" y="1803400"/>
          <p14:tracePt t="15543" x="3143250" y="1778000"/>
          <p14:tracePt t="15543" x="3136900" y="1758950"/>
          <p14:tracePt t="15559" x="3130550" y="1733550"/>
          <p14:tracePt t="15559" x="3124200" y="1708150"/>
          <p14:tracePt t="15559" x="3124200" y="1682750"/>
          <p14:tracePt t="15578" x="3124200" y="1657350"/>
          <p14:tracePt t="15591" x="3130550" y="1631950"/>
          <p14:tracePt t="15591" x="3155950" y="1581150"/>
          <p14:tracePt t="15611" x="3175000" y="1555750"/>
          <p14:tracePt t="15611" x="3200400" y="1530350"/>
          <p14:tracePt t="15626" x="3225800" y="1504950"/>
          <p14:tracePt t="15626" x="3251200" y="1479550"/>
          <p14:tracePt t="15643" x="3282950" y="1460500"/>
          <p14:tracePt t="15643" x="3321050" y="1435100"/>
          <p14:tracePt t="15660" x="3359150" y="1416050"/>
          <p14:tracePt t="15660" x="3435350" y="1377950"/>
          <p14:tracePt t="15676" x="3479800" y="1365250"/>
          <p14:tracePt t="15676" x="3517900" y="1352550"/>
          <p14:tracePt t="15693" x="3562350" y="1346200"/>
          <p14:tracePt t="15693" x="3600450" y="1346200"/>
          <p14:tracePt t="15710" x="3644900" y="1346200"/>
          <p14:tracePt t="15710" x="3683000" y="1352550"/>
          <p14:tracePt t="15727" x="3721100" y="1365250"/>
          <p14:tracePt t="15727" x="3797300" y="1390650"/>
          <p14:tracePt t="15743" x="3829050" y="1409700"/>
          <p14:tracePt t="15743" x="3860800" y="1428750"/>
          <p14:tracePt t="15760" x="3886200" y="1447800"/>
          <p14:tracePt t="15760" x="3911600" y="1466850"/>
          <p14:tracePt t="15777" x="3937000" y="1485900"/>
          <p14:tracePt t="15777" x="3975100" y="1524000"/>
          <p14:tracePt t="15795" x="3994150" y="1543050"/>
          <p14:tracePt t="15795" x="4006850" y="1562100"/>
          <p14:tracePt t="15810" x="4013200" y="1574800"/>
          <p14:tracePt t="15810" x="4019550" y="1593850"/>
          <p14:tracePt t="15827" x="4025900" y="1612900"/>
          <p14:tracePt t="15827" x="4025900" y="1631950"/>
          <p14:tracePt t="15844" x="4019550" y="1651000"/>
          <p14:tracePt t="15844" x="4013200" y="1663700"/>
          <p14:tracePt t="15844" x="4000500" y="1682750"/>
          <p14:tracePt t="15863" x="3981450" y="1695450"/>
          <p14:tracePt t="15875" x="3968750" y="1714500"/>
          <p14:tracePt t="15875" x="3924300" y="1746250"/>
          <p14:tracePt t="15894" x="3898900" y="1758950"/>
          <p14:tracePt t="15894" x="3873500" y="1778000"/>
          <p14:tracePt t="15910" x="3848100" y="1790700"/>
          <p14:tracePt t="15910" x="3822700" y="1809750"/>
          <p14:tracePt t="15928" x="3790950" y="1822450"/>
          <p14:tracePt t="15928" x="3765550" y="1835150"/>
          <p14:tracePt t="15928" x="3740150" y="1847850"/>
          <p14:tracePt t="15947" x="3721100" y="1860550"/>
          <p14:tracePt t="15959" x="3695700" y="1873250"/>
          <p14:tracePt t="15959" x="3657600" y="1885950"/>
          <p14:tracePt t="15977" x="3644900" y="1892300"/>
          <p14:tracePt t="15977" x="3625850" y="1898650"/>
          <p14:tracePt t="15994" x="3613150" y="1905000"/>
          <p14:tracePt t="15994" x="3600450" y="1905000"/>
          <p14:tracePt t="16011" x="3587750" y="1905000"/>
          <p14:tracePt t="16011" x="3581400" y="1905000"/>
          <p14:tracePt t="16028" x="3568700" y="1905000"/>
          <p14:tracePt t="16028" x="3556000" y="1905000"/>
          <p14:tracePt t="16044" x="3543300" y="1905000"/>
          <p14:tracePt t="16044" x="3536950" y="1905000"/>
          <p14:tracePt t="16061" x="3530600" y="1905000"/>
          <p14:tracePt t="16076" x="3517900" y="1905000"/>
          <p14:tracePt t="16076" x="3511550" y="1905000"/>
          <p14:tracePt t="16095" x="3505200" y="1905000"/>
          <p14:tracePt t="16110" x="3498850" y="1905000"/>
          <p14:tracePt t="16126" x="3492500" y="1905000"/>
          <p14:tracePt t="16126" x="3486150" y="1911350"/>
          <p14:tracePt t="16145" x="3479800" y="1911350"/>
          <p14:tracePt t="16159" x="3473450" y="1911350"/>
          <p14:tracePt t="16177" x="3467100" y="1911350"/>
          <p14:tracePt t="16193" x="3460750" y="1911350"/>
          <p14:tracePt t="16210" x="3460750" y="1905000"/>
          <p14:tracePt t="16390" x="3467100" y="1905000"/>
          <p14:tracePt t="16409" x="3473450" y="1905000"/>
          <p14:tracePt t="16434" x="3479800" y="1905000"/>
          <p14:tracePt t="16462" x="3486150" y="1905000"/>
          <p14:tracePt t="16510" x="3492500" y="1905000"/>
          <p14:tracePt t="16522" x="3498850" y="1898650"/>
          <p14:tracePt t="16538" x="3505200" y="1898650"/>
          <p14:tracePt t="16554" x="3511550" y="1898650"/>
          <p14:tracePt t="16570" x="3517900" y="1892300"/>
          <p14:tracePt t="16583" x="3524250" y="1892300"/>
          <p14:tracePt t="16599" x="3530600" y="1885950"/>
          <p14:tracePt t="16615" x="3530600" y="1873250"/>
          <p14:tracePt t="16631" x="3536950" y="1873250"/>
          <p14:tracePt t="16631" x="3536950" y="1866900"/>
          <p14:tracePt t="16646" x="3536950" y="1860550"/>
          <p14:tracePt t="16646" x="3536950" y="1854200"/>
          <p14:tracePt t="16663" x="3536950" y="1841500"/>
          <p14:tracePt t="16663" x="3536950" y="1835150"/>
          <p14:tracePt t="16680" x="3536950" y="1828800"/>
          <p14:tracePt t="16680" x="3536950" y="1809750"/>
          <p14:tracePt t="16697" x="3536950" y="1797050"/>
          <p14:tracePt t="16697" x="3530600" y="1790700"/>
          <p14:tracePt t="16713" x="3530600" y="1778000"/>
          <p14:tracePt t="16713" x="3530600" y="1771650"/>
          <p14:tracePt t="16730" x="3530600" y="1758950"/>
          <p14:tracePt t="16730" x="3530600" y="1746250"/>
          <p14:tracePt t="16747" x="3530600" y="1733550"/>
          <p14:tracePt t="16747" x="3536950" y="1708150"/>
          <p14:tracePt t="16763" x="3543300" y="1695450"/>
          <p14:tracePt t="16763" x="3543300" y="1682750"/>
          <p14:tracePt t="16780" x="3549650" y="1670050"/>
          <p14:tracePt t="16780" x="3556000" y="1657350"/>
          <p14:tracePt t="16797" x="3562350" y="1651000"/>
          <p14:tracePt t="16797" x="3575050" y="1638300"/>
          <p14:tracePt t="16816" x="3581400" y="1631950"/>
          <p14:tracePt t="16816" x="3594100" y="1631950"/>
          <p14:tracePt t="16831" x="3600450" y="1625600"/>
          <p14:tracePt t="16831" x="3606800" y="1625600"/>
          <p14:tracePt t="16847" x="3613150" y="1625600"/>
          <p14:tracePt t="16847" x="3619500" y="1625600"/>
          <p14:tracePt t="16864" x="3625850" y="1625600"/>
          <p14:tracePt t="16864" x="3632200" y="1631950"/>
          <p14:tracePt t="16864" x="3638550" y="1631950"/>
          <p14:tracePt t="16883" x="3644900" y="1631950"/>
          <p14:tracePt t="16896" x="3651250" y="1631950"/>
          <p14:tracePt t="16896" x="3663950" y="1631950"/>
          <p14:tracePt t="16915" x="3670300" y="1631950"/>
          <p14:tracePt t="16915" x="3676650" y="1638300"/>
          <p14:tracePt t="16931" x="3689350" y="1638300"/>
          <p14:tracePt t="16950" x="3695700" y="1638300"/>
          <p14:tracePt t="16966" x="3702050" y="1638300"/>
          <p14:tracePt t="16983" x="3708400" y="1631950"/>
          <p14:tracePt t="16996" x="3708400" y="1638300"/>
          <p14:tracePt t="17012" x="3714750" y="1638300"/>
          <p14:tracePt t="17029" x="3721100" y="1638300"/>
          <p14:tracePt t="17046" x="3721100" y="1644650"/>
          <p14:tracePt t="17086" x="3721100" y="1651000"/>
          <p14:tracePt t="17110" x="3721100" y="1657350"/>
          <p14:tracePt t="17130" x="3714750" y="1663700"/>
          <p14:tracePt t="17154" x="3708400" y="1663700"/>
          <p14:tracePt t="17174" x="3702050" y="1670050"/>
          <p14:tracePt t="17206" x="3708400" y="1676400"/>
          <p14:tracePt t="17234" x="3714750" y="1676400"/>
          <p14:tracePt t="17282" x="3721100" y="1676400"/>
          <p14:tracePt t="17294" x="3727450" y="1676400"/>
          <p14:tracePt t="17310" x="3733800" y="1676400"/>
          <p14:tracePt t="17326" x="3740150" y="1676400"/>
          <p14:tracePt t="17354" x="3746500" y="1676400"/>
          <p14:tracePt t="17370" x="3752850" y="1676400"/>
          <p14:tracePt t="17386" x="3759200" y="1670050"/>
          <p14:tracePt t="17402" x="3765550" y="1670050"/>
          <p14:tracePt t="17438" x="3771900" y="1663700"/>
          <p14:tracePt t="17490" x="3771900" y="1657350"/>
          <p14:tracePt t="17542" x="3765550" y="1651000"/>
          <p14:tracePt t="17582" x="3765550" y="1644650"/>
          <p14:tracePt t="17642" x="3771900" y="1638300"/>
          <p14:tracePt t="17662" x="3778250" y="1638300"/>
          <p14:tracePt t="17678" x="3784600" y="1631950"/>
          <p14:tracePt t="17694" x="3790950" y="1631950"/>
          <p14:tracePt t="17710" x="3797300" y="1631950"/>
          <p14:tracePt t="17715" x="3803650" y="1625600"/>
          <p14:tracePt t="17732" x="3810000" y="1625600"/>
          <p14:tracePt t="17732" x="3816350" y="1625600"/>
          <p14:tracePt t="17750" x="3822700" y="1619250"/>
          <p14:tracePt t="17750" x="3829050" y="1619250"/>
          <p14:tracePt t="17767" x="3835400" y="1612900"/>
          <p14:tracePt t="17767" x="3854450" y="1612900"/>
          <p14:tracePt t="17783" x="3860800" y="1612900"/>
          <p14:tracePt t="17783" x="3867150" y="1612900"/>
          <p14:tracePt t="17800" x="3873500" y="1619250"/>
          <p14:tracePt t="17800" x="3886200" y="1625600"/>
          <p14:tracePt t="17817" x="3892550" y="1638300"/>
          <p14:tracePt t="17817" x="3917950" y="1676400"/>
          <p14:tracePt t="17836" x="3930650" y="1701800"/>
          <p14:tracePt t="17836" x="3943350" y="1733550"/>
          <p14:tracePt t="17851" x="3956050" y="1765300"/>
          <p14:tracePt t="17851" x="3962400" y="1809750"/>
          <p14:tracePt t="17867" x="3975100" y="1854200"/>
          <p14:tracePt t="17867" x="3981450" y="1911350"/>
          <p14:tracePt t="17884" x="3994150" y="1974850"/>
          <p14:tracePt t="17884" x="4000500" y="2044700"/>
          <p14:tracePt t="17884" x="4000500" y="2127250"/>
          <p14:tracePt t="17904" x="4006850" y="2209800"/>
          <p14:tracePt t="17916" x="4006850" y="2311400"/>
          <p14:tracePt t="17916" x="4006850" y="2419350"/>
          <p14:tracePt t="17935" x="4019550" y="2647950"/>
          <p14:tracePt t="17935" x="4025900" y="2768600"/>
          <p14:tracePt t="17951" x="4038600" y="2895600"/>
          <p14:tracePt t="17951" x="4044950" y="3028950"/>
          <p14:tracePt t="17968" x="4051300" y="3162300"/>
          <p14:tracePt t="17968" x="4064000" y="3302000"/>
          <p14:tracePt t="17968" x="4076700" y="3441700"/>
          <p14:tracePt t="17987" x="4083050" y="3587750"/>
          <p14:tracePt t="17999" x="4089400" y="3733800"/>
          <p14:tracePt t="17999" x="4108450" y="4019550"/>
          <p14:tracePt t="18018" x="4108450" y="4152900"/>
          <p14:tracePt t="18018" x="4114800" y="4286250"/>
          <p14:tracePt t="18034" x="4121150" y="4413250"/>
          <p14:tracePt t="18034" x="4121150" y="4533900"/>
          <p14:tracePt t="18052" x="4114800" y="4641850"/>
          <p14:tracePt t="18052" x="4108450" y="4857750"/>
          <p14:tracePt t="18068" x="4108450" y="4959350"/>
          <p14:tracePt t="18068" x="4102100" y="5060950"/>
          <p14:tracePt t="18085" x="4102100" y="5156200"/>
          <p14:tracePt t="18085" x="4102100" y="5245100"/>
          <p14:tracePt t="18101" x="4108450" y="5340350"/>
          <p14:tracePt t="18101" x="4108450" y="5429250"/>
          <p14:tracePt t="18119" x="4114800" y="5518150"/>
          <p14:tracePt t="18119" x="4121150" y="5676900"/>
          <p14:tracePt t="18135" x="4127500" y="5746750"/>
          <p14:tracePt t="18135" x="4127500" y="5816600"/>
          <p14:tracePt t="18151" x="4121150" y="5873750"/>
          <p14:tracePt t="18151" x="4121150" y="5930900"/>
          <p14:tracePt t="18170" x="4114800" y="5981700"/>
          <p14:tracePt t="18170" x="4108450" y="6019800"/>
          <p14:tracePt t="18170" x="4095750" y="6057900"/>
          <p14:tracePt t="18187" x="4083050" y="6089650"/>
          <p14:tracePt t="18200" x="4070350" y="6121400"/>
          <p14:tracePt t="18200" x="4038600" y="6178550"/>
          <p14:tracePt t="18220" x="4032250" y="6203950"/>
          <p14:tracePt t="18220" x="4013200" y="6229350"/>
          <p14:tracePt t="18235" x="4006850" y="6254750"/>
          <p14:tracePt t="18235" x="3994150" y="6280150"/>
          <p14:tracePt t="18235" x="3981450" y="6311900"/>
          <p14:tracePt t="18255" x="3975100" y="6337300"/>
          <p14:tracePt t="18267" x="3962400" y="6362700"/>
          <p14:tracePt t="18267" x="3937000" y="6413500"/>
          <p14:tracePt t="18287" x="3930650" y="6438900"/>
          <p14:tracePt t="18300" x="3917950" y="6457950"/>
          <p14:tracePt t="18300" x="3892550" y="6496050"/>
          <p14:tracePt t="18319" x="3873500" y="6527800"/>
          <p14:tracePt t="18334" x="3848100" y="6553200"/>
          <p14:tracePt t="18351" x="3822700" y="6578600"/>
          <p14:tracePt t="18367" x="3797300" y="6604000"/>
          <p14:tracePt t="18384" x="3765550" y="6629400"/>
          <p14:tracePt t="18403" x="3740150" y="6648450"/>
          <p14:tracePt t="18418" x="3708400" y="6661150"/>
          <p14:tracePt t="18418" x="3683000" y="6667500"/>
          <p14:tracePt t="18436" x="3657600" y="6667500"/>
          <p14:tracePt t="18451" x="3638550" y="6673850"/>
          <p14:tracePt t="18467" x="3613150" y="6680200"/>
          <p14:tracePt t="18490" x="3587750" y="6680200"/>
          <p14:tracePt t="18510" x="3568700" y="6667500"/>
          <p14:tracePt t="18550" x="3587750" y="6654800"/>
          <p14:tracePt t="18699" x="3606800" y="6654800"/>
          <p14:tracePt t="18775" x="3587750" y="6680200"/>
          <p14:tracePt t="18826" x="3562350" y="6692900"/>
          <p14:tracePt t="18842" x="3530600" y="6705600"/>
          <p14:tracePt t="18854" x="3511550" y="6705600"/>
          <p14:tracePt t="18863" x="3492500" y="6711950"/>
          <p14:tracePt t="18871" x="3467100" y="6718300"/>
          <p14:tracePt t="18871" x="3435350" y="6724650"/>
          <p14:tracePt t="18888" x="3403600" y="6731000"/>
          <p14:tracePt t="18888" x="3371850" y="6737350"/>
          <p14:tracePt t="18905" x="3333750" y="6737350"/>
          <p14:tracePt t="18905" x="3295650" y="6743700"/>
          <p14:tracePt t="18905" x="3257550" y="6743700"/>
          <p14:tracePt t="18923" x="3213100" y="6743700"/>
          <p14:tracePt t="18936" x="3168650" y="6743700"/>
          <p14:tracePt t="18936" x="3060700" y="6731000"/>
          <p14:tracePt t="18955" x="3009900" y="6731000"/>
          <p14:tracePt t="18955" x="2952750" y="6724650"/>
          <p14:tracePt t="18971" x="2895600" y="6718300"/>
          <p14:tracePt t="18971" x="2838450" y="6711950"/>
          <p14:tracePt t="18988" x="2781300" y="6705600"/>
          <p14:tracePt t="18988" x="2730500" y="6705600"/>
          <p14:tracePt t="19004" x="2679700" y="6699250"/>
          <p14:tracePt t="19004" x="2635250" y="6692900"/>
          <p14:tracePt t="19004" x="2590800" y="6692900"/>
          <p14:tracePt t="19023" x="2546350" y="6686550"/>
          <p14:tracePt t="19023" x="2514600" y="6673850"/>
          <p14:tracePt t="19038" x="2476500" y="6661150"/>
          <p14:tracePt t="19038" x="2444750" y="6654800"/>
          <p14:tracePt t="19055" x="2419350" y="6635750"/>
          <p14:tracePt t="19055" x="2393950" y="6616700"/>
          <p14:tracePt t="19072" x="2374900" y="6591300"/>
          <p14:tracePt t="19072" x="2355850" y="6565900"/>
          <p14:tracePt t="19089" x="2343150" y="6534150"/>
          <p14:tracePt t="19089" x="2330450" y="6464300"/>
          <p14:tracePt t="19105" x="2336800" y="6426200"/>
          <p14:tracePt t="19105" x="2343150" y="6381750"/>
          <p14:tracePt t="19122" x="2355850" y="6337300"/>
          <p14:tracePt t="19122" x="2374900" y="6292850"/>
          <p14:tracePt t="19138" x="2393950" y="6254750"/>
          <p14:tracePt t="19138" x="2444750" y="6172200"/>
          <p14:tracePt t="19156" x="2476500" y="6134100"/>
          <p14:tracePt t="19156" x="2514600" y="6102350"/>
          <p14:tracePt t="19172" x="2559050" y="6070600"/>
          <p14:tracePt t="19172" x="2603500" y="6045200"/>
          <p14:tracePt t="19189" x="2654300" y="6026150"/>
          <p14:tracePt t="19189" x="2705100" y="6007100"/>
          <p14:tracePt t="19189" x="2768600" y="5988050"/>
          <p14:tracePt t="19207" x="2832100" y="5975350"/>
          <p14:tracePt t="19220" x="2895600" y="5969000"/>
          <p14:tracePt t="19220" x="3028950" y="5949950"/>
          <p14:tracePt t="19239" x="3098800" y="5943600"/>
          <p14:tracePt t="19239" x="3175000" y="5937250"/>
          <p14:tracePt t="19255" x="3244850" y="5937250"/>
          <p14:tracePt t="19255" x="3321050" y="5937250"/>
          <p14:tracePt t="19272" x="3390900" y="5943600"/>
          <p14:tracePt t="19272" x="3467100" y="5949950"/>
          <p14:tracePt t="19272" x="3536950" y="5956300"/>
          <p14:tracePt t="19291" x="3606800" y="5969000"/>
          <p14:tracePt t="19304" x="3676650" y="5975350"/>
          <p14:tracePt t="19304" x="3810000" y="5994400"/>
          <p14:tracePt t="19323" x="3873500" y="6000750"/>
          <p14:tracePt t="19323" x="3930650" y="6007100"/>
          <p14:tracePt t="19339" x="3987800" y="6013450"/>
          <p14:tracePt t="19339" x="4038600" y="6019800"/>
          <p14:tracePt t="19356" x="4083050" y="6019800"/>
          <p14:tracePt t="19356" x="4127500" y="6019800"/>
          <p14:tracePt t="19373" x="4165600" y="6026150"/>
          <p14:tracePt t="19373" x="4241800" y="6032500"/>
          <p14:tracePt t="19389" x="4273550" y="6038850"/>
          <p14:tracePt t="19389" x="4305300" y="6038850"/>
          <p14:tracePt t="19407" x="4337050" y="6045200"/>
          <p14:tracePt t="19407" x="4368800" y="6045200"/>
          <p14:tracePt t="19423" x="4400550" y="6051550"/>
          <p14:tracePt t="19423" x="4425950" y="6051550"/>
          <p14:tracePt t="19440" x="4457700" y="6051550"/>
          <p14:tracePt t="19440" x="4508500" y="6051550"/>
          <p14:tracePt t="19456" x="4540250" y="6051550"/>
          <p14:tracePt t="19456" x="4565650" y="6051550"/>
          <p14:tracePt t="19473" x="4591050" y="6051550"/>
          <p14:tracePt t="19473" x="4616450" y="6051550"/>
          <p14:tracePt t="19489" x="4641850" y="6051550"/>
          <p14:tracePt t="19489" x="4699000" y="6064250"/>
          <p14:tracePt t="19507" x="4724400" y="6064250"/>
          <p14:tracePt t="19507" x="4749800" y="6076950"/>
          <p14:tracePt t="19524" x="4775200" y="6083300"/>
          <p14:tracePt t="19524" x="4800600" y="6089650"/>
          <p14:tracePt t="19540" x="4826000" y="6096000"/>
          <p14:tracePt t="19540" x="4851400" y="6102350"/>
          <p14:tracePt t="19557" x="4883150" y="6115050"/>
          <p14:tracePt t="19557" x="4902200" y="6127750"/>
          <p14:tracePt t="19557" x="4927600" y="6140450"/>
          <p14:tracePt t="19575" x="4946650" y="6146800"/>
          <p14:tracePt t="19588" x="4965700" y="6159500"/>
          <p14:tracePt t="19588" x="4997450" y="6178550"/>
          <p14:tracePt t="19607" x="5003800" y="6184900"/>
          <p14:tracePt t="19607" x="5010150" y="6197600"/>
          <p14:tracePt t="19624" x="5010150" y="6203950"/>
          <p14:tracePt t="19624" x="5003800" y="6210300"/>
          <p14:tracePt t="19640" x="4997450" y="6223000"/>
          <p14:tracePt t="19640" x="4984750" y="6235700"/>
          <p14:tracePt t="19657" x="4972050" y="6248400"/>
          <p14:tracePt t="19657" x="4953000" y="6261100"/>
          <p14:tracePt t="19675" x="4914900" y="6292850"/>
          <p14:tracePt t="19675" x="4895850" y="6305550"/>
          <p14:tracePt t="19690" x="4870450" y="6324600"/>
          <p14:tracePt t="19690" x="4851400" y="6343650"/>
          <p14:tracePt t="19707" x="4826000" y="6362700"/>
          <p14:tracePt t="19707" x="4800600" y="6381750"/>
          <p14:tracePt t="19724" x="4775200" y="6400800"/>
          <p14:tracePt t="19724" x="4743450" y="6413500"/>
          <p14:tracePt t="19724" x="4718050" y="6426200"/>
          <p14:tracePt t="19743" x="4686300" y="6445250"/>
          <p14:tracePt t="19743" x="4654550" y="6457950"/>
          <p14:tracePt t="19757" x="4622800" y="6470650"/>
          <p14:tracePt t="19757" x="4584700" y="6483350"/>
          <p14:tracePt t="19774" x="4552950" y="6496050"/>
          <p14:tracePt t="19774" x="4514850" y="6508750"/>
          <p14:tracePt t="19791" x="4470400" y="6521450"/>
          <p14:tracePt t="19791" x="4432300" y="6534150"/>
          <p14:tracePt t="19807" x="4387850" y="6546850"/>
          <p14:tracePt t="19807" x="4292600" y="6565900"/>
          <p14:tracePt t="19824" x="4241800" y="6578600"/>
          <p14:tracePt t="19824" x="4191000" y="6584950"/>
          <p14:tracePt t="19841" x="4140200" y="6597650"/>
          <p14:tracePt t="19841" x="4089400" y="6604000"/>
          <p14:tracePt t="19858" x="4038600" y="6610350"/>
          <p14:tracePt t="19858" x="3924300" y="6610350"/>
          <p14:tracePt t="19876" x="3873500" y="6616700"/>
          <p14:tracePt t="19876" x="3816350" y="6610350"/>
          <p14:tracePt t="19891" x="3752850" y="6610350"/>
          <p14:tracePt t="19891" x="3689350" y="6604000"/>
          <p14:tracePt t="19908" x="3625850" y="6597650"/>
          <p14:tracePt t="19908" x="3562350" y="6584950"/>
          <p14:tracePt t="19925" x="3505200" y="6578600"/>
          <p14:tracePt t="19925" x="3441700" y="6565900"/>
          <p14:tracePt t="19925" x="3384550" y="6559550"/>
          <p14:tracePt t="19944" x="3321050" y="6553200"/>
          <p14:tracePt t="19956" x="3270250" y="6546850"/>
          <p14:tracePt t="19956" x="3162300" y="6534150"/>
          <p14:tracePt t="19975" x="3111500" y="6527800"/>
          <p14:tracePt t="19975" x="3060700" y="6521450"/>
          <p14:tracePt t="19992" x="3009900" y="6515100"/>
          <p14:tracePt t="19992" x="2965450" y="6502400"/>
          <p14:tracePt t="20008" x="2921000" y="6483350"/>
          <p14:tracePt t="20008" x="2876550" y="6464300"/>
          <p14:tracePt t="20008" x="2832100" y="6438900"/>
          <p14:tracePt t="20027" x="2794000" y="6413500"/>
          <p14:tracePt t="20040" x="2762250" y="6388100"/>
          <p14:tracePt t="20040" x="2717800" y="6330950"/>
          <p14:tracePt t="20058" x="2698750" y="6305550"/>
          <p14:tracePt t="20058" x="2686050" y="6286500"/>
          <p14:tracePt t="20075" x="2679700" y="6267450"/>
          <p14:tracePt t="20075" x="2673350" y="6254750"/>
          <p14:tracePt t="20092" x="2673350" y="6235700"/>
          <p14:tracePt t="20092" x="2673350" y="6223000"/>
          <p14:tracePt t="20108" x="2679700" y="6216650"/>
          <p14:tracePt t="20108" x="2698750" y="6191250"/>
          <p14:tracePt t="20125" x="2711450" y="6184900"/>
          <p14:tracePt t="20125" x="2724150" y="6172200"/>
          <p14:tracePt t="20142" x="2736850" y="6159500"/>
          <p14:tracePt t="20142" x="2755900" y="6146800"/>
          <p14:tracePt t="20159" x="2774950" y="6140450"/>
          <p14:tracePt t="20159" x="2825750" y="6134100"/>
          <p14:tracePt t="20175" x="2851150" y="6134100"/>
          <p14:tracePt t="20175" x="2876550" y="6140450"/>
          <p14:tracePt t="20192" x="2908300" y="6153150"/>
          <p14:tracePt t="20192" x="2940050" y="6159500"/>
          <p14:tracePt t="20209" x="2971800" y="6178550"/>
          <p14:tracePt t="20209" x="3009900" y="6191250"/>
          <p14:tracePt t="20209" x="3041650" y="6210300"/>
          <p14:tracePt t="20228" x="3073400" y="6229350"/>
          <p14:tracePt t="20240" x="3105150" y="6254750"/>
          <p14:tracePt t="20240" x="3155950" y="6299200"/>
          <p14:tracePt t="20259" x="3181350" y="6324600"/>
          <p14:tracePt t="20259" x="3200400" y="6343650"/>
          <p14:tracePt t="20276" x="3219450" y="6369050"/>
          <p14:tracePt t="20276" x="3238500" y="6388100"/>
          <p14:tracePt t="20292" x="3251200" y="6413500"/>
          <p14:tracePt t="20307" x="3270250" y="6445250"/>
          <p14:tracePt t="20324" x="3276600" y="6483350"/>
          <p14:tracePt t="20324" x="3282950" y="6515100"/>
          <p14:tracePt t="20343" x="3276600" y="6540500"/>
          <p14:tracePt t="20357" x="3270250" y="6565900"/>
          <p14:tracePt t="20374" x="3251200" y="6584950"/>
          <p14:tracePt t="20391" x="3219450" y="6604000"/>
          <p14:tracePt t="20408" x="3187700" y="6623050"/>
          <p14:tracePt t="20425" x="3143250" y="6629400"/>
          <p14:tracePt t="20425" x="3124200" y="6635750"/>
          <p14:tracePt t="20443" x="3098800" y="6642100"/>
          <p14:tracePt t="20443" x="3073400" y="6642100"/>
          <p14:tracePt t="20459" x="3048000" y="6648450"/>
          <p14:tracePt t="20459" x="2984500" y="6648450"/>
          <p14:tracePt t="20477" x="2952750" y="6648450"/>
          <p14:tracePt t="20477" x="2914650" y="6648450"/>
          <p14:tracePt t="20493" x="2882900" y="6642100"/>
          <p14:tracePt t="20493" x="2851150" y="6642100"/>
          <p14:tracePt t="20509" x="2813050" y="6635750"/>
          <p14:tracePt t="20509" x="2781300" y="6635750"/>
          <p14:tracePt t="20527" x="2717800" y="6629400"/>
          <p14:tracePt t="20527" x="2686050" y="6623050"/>
          <p14:tracePt t="20544" x="2654300" y="6623050"/>
          <p14:tracePt t="20544" x="2622550" y="6616700"/>
          <p14:tracePt t="20560" x="2590800" y="6616700"/>
          <p14:tracePt t="20560" x="2565400" y="6610350"/>
          <p14:tracePt t="20577" x="2533650" y="6604000"/>
          <p14:tracePt t="20577" x="2508250" y="6591300"/>
          <p14:tracePt t="20577" x="2476500" y="6578600"/>
          <p14:tracePt t="20596" x="2451100" y="6565900"/>
          <p14:tracePt t="20608" x="2425700" y="6553200"/>
          <p14:tracePt t="20608" x="2374900" y="6521450"/>
          <p14:tracePt t="20627" x="2349500" y="6502400"/>
          <p14:tracePt t="20642" x="2317750" y="6464300"/>
          <p14:tracePt t="20642" x="2298700" y="6438900"/>
          <p14:tracePt t="20660" x="2292350" y="6407150"/>
          <p14:tracePt t="20660" x="2286000" y="6375400"/>
          <p14:tracePt t="20660" x="2279650" y="6350000"/>
          <p14:tracePt t="20679" x="2279650" y="6311900"/>
          <p14:tracePt t="20693" x="2279650" y="6280150"/>
          <p14:tracePt t="20693" x="2298700" y="6216650"/>
          <p14:tracePt t="20710" x="2311400" y="6191250"/>
          <p14:tracePt t="20710" x="2330450" y="6159500"/>
          <p14:tracePt t="20727" x="2349500" y="6134100"/>
          <p14:tracePt t="20727" x="2374900" y="6108700"/>
          <p14:tracePt t="20744" x="2413000" y="6083300"/>
          <p14:tracePt t="20744" x="2444750" y="6057900"/>
          <p14:tracePt t="20760" x="2489200" y="6038850"/>
          <p14:tracePt t="20760" x="2590800" y="6007100"/>
          <p14:tracePt t="20778" x="2641600" y="5994400"/>
          <p14:tracePt t="20778" x="2698750" y="5981700"/>
          <p14:tracePt t="20794" x="2762250" y="5969000"/>
          <p14:tracePt t="20794" x="2825750" y="5962650"/>
          <p14:tracePt t="20811" x="2895600" y="5962650"/>
          <p14:tracePt t="20811" x="3028950" y="5969000"/>
          <p14:tracePt t="20828" x="3092450" y="5975350"/>
          <p14:tracePt t="20828" x="3162300" y="5988050"/>
          <p14:tracePt t="20844" x="3232150" y="6000750"/>
          <p14:tracePt t="20844" x="3295650" y="6013450"/>
          <p14:tracePt t="20861" x="3359150" y="6032500"/>
          <p14:tracePt t="20861" x="3416300" y="6051550"/>
          <p14:tracePt t="20878" x="3473450" y="6064250"/>
          <p14:tracePt t="20878" x="3568700" y="6096000"/>
          <p14:tracePt t="20897" x="3606800" y="6115050"/>
          <p14:tracePt t="20897" x="3644900" y="6134100"/>
          <p14:tracePt t="20912" x="3683000" y="6153150"/>
          <p14:tracePt t="20912" x="3714750" y="6172200"/>
          <p14:tracePt t="20928" x="3740150" y="6191250"/>
          <p14:tracePt t="20928" x="3765550" y="6216650"/>
          <p14:tracePt t="20945" x="3784600" y="6242050"/>
          <p14:tracePt t="20945" x="3803650" y="6273800"/>
          <p14:tracePt t="20945" x="3810000" y="6299200"/>
          <p14:tracePt t="20964" x="3822700" y="6324600"/>
          <p14:tracePt t="20976" x="3822700" y="6350000"/>
          <p14:tracePt t="20976" x="3822700" y="6375400"/>
          <p14:tracePt t="20996" x="3810000" y="6426200"/>
          <p14:tracePt t="20996" x="3803650" y="6445250"/>
          <p14:tracePt t="21011" x="3790950" y="6464300"/>
          <p14:tracePt t="21027" x="3765550" y="6508750"/>
          <p14:tracePt t="21043" x="3740150" y="6540500"/>
          <p14:tracePt t="21060" x="3708400" y="6572250"/>
          <p14:tracePt t="21060" x="3670300" y="6591300"/>
          <p14:tracePt t="21079" x="3632200" y="6604000"/>
          <p14:tracePt t="21094" x="3606800" y="6610350"/>
          <p14:tracePt t="21094" x="3587750" y="6610350"/>
          <p14:tracePt t="21112" x="3562350" y="6616700"/>
          <p14:tracePt t="21112" x="3524250" y="6616700"/>
          <p14:tracePt t="21129" x="3486150" y="6616700"/>
          <p14:tracePt t="21143" x="3454400" y="6610350"/>
          <p14:tracePt t="21160" x="3422650" y="6610350"/>
          <p14:tracePt t="21177" x="3403600" y="6610350"/>
          <p14:tracePt t="21194" x="3378200" y="6616700"/>
          <p14:tracePt t="21212" x="3359150" y="6623050"/>
          <p14:tracePt t="21243" x="3333750" y="6610350"/>
          <p14:tracePt t="21303" x="3314700" y="6604000"/>
          <p14:tracePt t="21363" x="3289300" y="6604000"/>
          <p14:tracePt t="21407" x="3270250" y="6616700"/>
          <p14:tracePt t="21443" x="3257550" y="6635750"/>
          <p14:tracePt t="21519" x="3257550" y="6661150"/>
          <p14:tracePt t="21603" x="3244850" y="6680200"/>
          <p14:tracePt t="21655" x="3219450" y="6692900"/>
          <p14:tracePt t="21691" x="3200400" y="6699250"/>
          <p14:tracePt t="21723" x="3175000" y="6705600"/>
          <p14:tracePt t="21743" x="3155950" y="6711950"/>
          <p14:tracePt t="21775" x="3181350" y="6724650"/>
          <p14:tracePt t="21847" x="3213100" y="6724650"/>
          <p14:tracePt t="21863" x="3251200" y="6731000"/>
          <p14:tracePt t="21879" x="3289300" y="6731000"/>
          <p14:tracePt t="21895" x="3327400" y="6731000"/>
          <p14:tracePt t="21907" x="3365500" y="6731000"/>
          <p14:tracePt t="21923" x="3397250" y="6731000"/>
          <p14:tracePt t="21939" x="3429000" y="6724650"/>
          <p14:tracePt t="21955" x="3448050" y="6718300"/>
          <p14:tracePt t="21968" x="3479800" y="6705600"/>
          <p14:tracePt t="21991" x="3498850" y="6692900"/>
          <p14:tracePt t="22023" x="3498850" y="6673850"/>
          <p14:tracePt t="22204" x="3479800" y="6673850"/>
          <p14:tracePt t="22375" x="3454400" y="6680200"/>
          <p14:tracePt t="22471" x="3435350" y="6680200"/>
          <p14:tracePt t="22523" x="3409950" y="6680200"/>
          <p14:tracePt t="22583" x="3403600" y="6705600"/>
          <p14:tracePt t="22659" x="3409950" y="6737350"/>
          <p14:tracePt t="22684" x="3422650" y="6769100"/>
          <p14:tracePt t="22703" x="3435350" y="6788150"/>
          <p14:tracePt t="22728" x="3441700" y="6813550"/>
          <p14:tracePt t="22763" x="3441700" y="6788150"/>
          <p14:tracePt t="22883" x="3448050" y="6769100"/>
          <p14:tracePt t="22935" x="3467100" y="6762750"/>
          <p14:tracePt t="22996" x="3492500" y="6769100"/>
          <p14:tracePt t="23035" x="3517900" y="6775450"/>
          <p14:tracePt t="23071" x="3536950" y="6756400"/>
          <p14:tracePt t="23139" x="3536950" y="6731000"/>
          <p14:tracePt t="23176" x="3530600" y="6711950"/>
          <p14:tracePt t="23199" x="3524250" y="6680200"/>
          <p14:tracePt t="23223" x="3517900" y="6654800"/>
          <p14:tracePt t="23243" x="3517900" y="6629400"/>
          <p14:tracePt t="23267" x="3505200" y="6604000"/>
          <p14:tracePt t="23303" x="3486150" y="6610350"/>
          <p14:tracePt t="23356" x="3467100" y="6635750"/>
          <p14:tracePt t="23388" x="3448050" y="6667500"/>
          <p14:tracePt t="23408" x="3441700" y="6686550"/>
          <p14:tracePt t="23423" x="3422650" y="6718300"/>
          <p14:tracePt t="23448" x="3409950" y="6743700"/>
          <p14:tracePt t="23467" x="3390900" y="6762750"/>
          <p14:tracePt t="23507" x="3416300" y="6750050"/>
          <p14:tracePt t="23560" x="3441700" y="6750050"/>
          <p14:tracePt t="23575" x="3467100" y="6743700"/>
          <p14:tracePt t="23588" x="3498850" y="6743700"/>
          <p14:tracePt t="23604" x="3530600" y="6737350"/>
          <p14:tracePt t="23620" x="3568700" y="6731000"/>
          <p14:tracePt t="23635" x="3594100" y="6724650"/>
          <p14:tracePt t="23648" x="3619500" y="6718300"/>
          <p14:tracePt t="23664" x="3619500" y="6692900"/>
          <p14:tracePt t="23715" x="3600450" y="6680200"/>
          <p14:tracePt t="23740" x="3575050" y="6673850"/>
          <p14:tracePt t="23756" x="3549650" y="6654800"/>
          <p14:tracePt t="23768" x="3524250" y="6635750"/>
          <p14:tracePt t="23784" x="3498850" y="6623050"/>
          <p14:tracePt t="23800" x="3473450" y="6604000"/>
          <p14:tracePt t="23816" x="3448050" y="6591300"/>
          <p14:tracePt t="23835" x="3435350" y="6616700"/>
          <p14:tracePt t="23868" x="3441700" y="6648450"/>
          <p14:tracePt t="23884" x="3448050" y="6692900"/>
          <p14:tracePt t="23896" x="3454400" y="6711950"/>
          <p14:tracePt t="23904" x="3460750" y="6750050"/>
          <p14:tracePt t="23920" x="3473450" y="6781800"/>
          <p14:tracePt t="23936" x="3479800" y="6807200"/>
          <p14:tracePt t="23956" x="3498850" y="6781800"/>
          <p14:tracePt t="24015" x="3505200" y="6756400"/>
          <p14:tracePt t="24031" x="3517900" y="6731000"/>
          <p14:tracePt t="24048" x="3530600" y="6699250"/>
          <p14:tracePt t="24064" x="3543300" y="6661150"/>
          <p14:tracePt t="24076" x="3562350" y="6629400"/>
          <p14:tracePt t="24092" x="3587750" y="6604000"/>
          <p14:tracePt t="24108" x="3606800" y="6591300"/>
          <p14:tracePt t="24124" x="3638550" y="6591300"/>
          <p14:tracePt t="24144" x="3663950" y="6616700"/>
          <p14:tracePt t="24167" x="3689350" y="6629400"/>
          <p14:tracePt t="24184" x="3714750" y="6642100"/>
          <p14:tracePt t="24196" x="3740150" y="6648450"/>
          <p14:tracePt t="24212" x="3759200" y="6654800"/>
          <p14:tracePt t="24228" x="3784600" y="6654800"/>
          <p14:tracePt t="24244" x="3810000" y="6654800"/>
          <p14:tracePt t="24256" x="3841750" y="6661150"/>
          <p14:tracePt t="24272" x="3860800" y="6667500"/>
          <p14:tracePt t="24288" x="3886200" y="6680200"/>
          <p14:tracePt t="24309" x="3867150" y="6699250"/>
          <p14:tracePt t="24348" x="3841750" y="6711950"/>
          <p14:tracePt t="24364" x="3797300" y="6718300"/>
          <p14:tracePt t="24375" x="3771900" y="6724650"/>
          <p14:tracePt t="24383" x="3740150" y="6724650"/>
          <p14:tracePt t="24392" x="3708400" y="6731000"/>
          <p14:tracePt t="24392" x="3670300" y="6737350"/>
          <p14:tracePt t="24408" x="3632200" y="6743700"/>
          <p14:tracePt t="24422" x="3594100" y="6750050"/>
          <p14:tracePt t="24422" x="3511550" y="6762750"/>
          <p14:tracePt t="24440" x="3473450" y="6769100"/>
          <p14:tracePt t="24440" x="3429000" y="6775450"/>
          <p14:tracePt t="24457" x="3390900" y="6775450"/>
          <p14:tracePt t="24457" x="3346450" y="6775450"/>
          <p14:tracePt t="24474" x="3308350" y="6775450"/>
          <p14:tracePt t="24474" x="3225800" y="6756400"/>
          <p14:tracePt t="24490" x="3187700" y="6743700"/>
          <p14:tracePt t="24490" x="3143250" y="6731000"/>
          <p14:tracePt t="24507" x="3105150" y="6718300"/>
          <p14:tracePt t="24507" x="3073400" y="6692900"/>
          <p14:tracePt t="24524" x="3041650" y="6667500"/>
          <p14:tracePt t="24524" x="3016250" y="6642100"/>
          <p14:tracePt t="24541" x="2997200" y="6616700"/>
          <p14:tracePt t="24541" x="2978150" y="6546850"/>
          <p14:tracePt t="24557" x="2971800" y="6508750"/>
          <p14:tracePt t="24557" x="2978150" y="6470650"/>
          <p14:tracePt t="24574" x="2990850" y="6432550"/>
          <p14:tracePt t="24574" x="3003550" y="6394450"/>
          <p14:tracePt t="24590" x="3028950" y="6356350"/>
          <p14:tracePt t="24590" x="3086100" y="6286500"/>
          <p14:tracePt t="24609" x="3130550" y="6254750"/>
          <p14:tracePt t="24609" x="3175000" y="6229350"/>
          <p14:tracePt t="24625" x="3232150" y="6216650"/>
          <p14:tracePt t="24625" x="3289300" y="6210300"/>
          <p14:tracePt t="24641" x="3352800" y="6203950"/>
          <p14:tracePt t="24641" x="3422650" y="6210300"/>
          <p14:tracePt t="24657" x="3492500" y="6216650"/>
          <p14:tracePt t="24657" x="3568700" y="6223000"/>
          <p14:tracePt t="24657" x="3638550" y="6235700"/>
          <p14:tracePt t="24677" x="3708400" y="6248400"/>
          <p14:tracePt t="24689" x="3778250" y="6261100"/>
          <p14:tracePt t="24689" x="3892550" y="6280150"/>
          <p14:tracePt t="24709" x="3943350" y="6292850"/>
          <p14:tracePt t="24709" x="3994150" y="6305550"/>
          <p14:tracePt t="24725" x="4032250" y="6324600"/>
          <p14:tracePt t="24725" x="4064000" y="6350000"/>
          <p14:tracePt t="24741" x="4095750" y="6369050"/>
          <p14:tracePt t="24741" x="4114800" y="6400800"/>
          <p14:tracePt t="24741" x="4127500" y="6426200"/>
          <p14:tracePt t="24760" x="4133850" y="6457950"/>
          <p14:tracePt t="24773" x="4140200" y="6489700"/>
          <p14:tracePt t="24773" x="4127500" y="6546850"/>
          <p14:tracePt t="24791" x="4114800" y="6572250"/>
          <p14:tracePt t="24791" x="4102100" y="6591300"/>
          <p14:tracePt t="24808" x="4083050" y="6616700"/>
          <p14:tracePt t="24808" x="4064000" y="6635750"/>
          <p14:tracePt t="24825" x="4038600" y="6661150"/>
          <p14:tracePt t="24825" x="4019550" y="6680200"/>
          <p14:tracePt t="24841" x="3994150" y="6692900"/>
          <p14:tracePt t="24841" x="3937000" y="6724650"/>
          <p14:tracePt t="24858" x="3911600" y="6737350"/>
          <p14:tracePt t="24858" x="3886200" y="6743700"/>
          <p14:tracePt t="24875" x="3860800" y="6750050"/>
          <p14:tracePt t="24875" x="3835400" y="6756400"/>
          <p14:tracePt t="24892" x="3810000" y="6762750"/>
          <p14:tracePt t="24892" x="3784600" y="6762750"/>
          <p14:tracePt t="24909" x="3759200" y="6756400"/>
          <p14:tracePt t="24932" x="3771900" y="6731000"/>
          <p14:tracePt t="24964" x="3797300" y="6711950"/>
          <p14:tracePt t="24984" x="3829050" y="6699250"/>
          <p14:tracePt t="25000" x="3867150" y="6686550"/>
          <p14:tracePt t="25015" x="3898900" y="6673850"/>
          <p14:tracePt t="25027" x="3930650" y="6667500"/>
          <p14:tracePt t="25044" x="3949700" y="6654800"/>
          <p14:tracePt t="25060" x="3975100" y="6648450"/>
          <p14:tracePt t="25084" x="3956050" y="6654800"/>
          <p14:tracePt t="25224" x="3930650" y="6648450"/>
          <p14:tracePt t="25376" x="3911600" y="6654800"/>
          <p14:tracePt t="25448" x="3898900" y="6629400"/>
          <p14:tracePt t="25688" x="3892550" y="6610350"/>
          <p14:tracePt t="25728" x="3867150" y="6604000"/>
          <p14:tracePt t="25976" x="3873500" y="6584950"/>
          <p14:tracePt t="26044" x="3898900" y="6565900"/>
          <p14:tracePt t="26072" x="3924300" y="6546850"/>
          <p14:tracePt t="26096" x="3956050" y="6527800"/>
          <p14:tracePt t="26116" x="3975100" y="6515100"/>
          <p14:tracePt t="26132" x="4006850" y="6496050"/>
          <p14:tracePt t="26156" x="4032250" y="6477000"/>
          <p14:tracePt t="26176" x="4057650" y="6457950"/>
          <p14:tracePt t="26208" x="4032250" y="6483350"/>
          <p14:tracePt t="26396" x="4006850" y="6489700"/>
          <p14:tracePt t="26440" x="3987800" y="6502400"/>
          <p14:tracePt t="26500" x="3962400" y="6489700"/>
          <p14:tracePt t="26552" x="3949700" y="6457950"/>
          <p14:tracePt t="26576" x="3943350" y="6432550"/>
          <p14:tracePt t="26589" x="3930650" y="6394450"/>
          <p14:tracePt t="26604" x="3924300" y="6369050"/>
          <p14:tracePt t="26612" x="3917950" y="6343650"/>
          <p14:tracePt t="26612" x="3905250" y="6318250"/>
          <p14:tracePt t="26631" x="3892550" y="6292850"/>
          <p14:tracePt t="26631" x="3867150" y="62357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9" name="Picture 9"/>
          <p:cNvPicPr>
            <a:picLocks noChangeAspect="1" noChangeArrowheads="1"/>
          </p:cNvPicPr>
          <p:nvPr/>
        </p:nvPicPr>
        <p:blipFill>
          <a:blip r:embed="rId6" cstate="print"/>
          <a:srcRect l="5556" b="5940"/>
          <a:stretch>
            <a:fillRect/>
          </a:stretch>
        </p:blipFill>
        <p:spPr bwMode="auto">
          <a:xfrm>
            <a:off x="4500562" y="1357298"/>
            <a:ext cx="4318000" cy="4273550"/>
          </a:xfrm>
          <a:prstGeom prst="rect">
            <a:avLst/>
          </a:prstGeom>
          <a:solidFill>
            <a:srgbClr val="FFFFFF"/>
          </a:solidFill>
          <a:ln w="38100">
            <a:noFill/>
            <a:miter lim="800000"/>
            <a:headEnd/>
            <a:tailEnd/>
          </a:ln>
          <a:effectLst/>
        </p:spPr>
      </p:pic>
      <p:sp>
        <p:nvSpPr>
          <p:cNvPr id="384002" name="Rectangle 2"/>
          <p:cNvSpPr>
            <a:spLocks noGrp="1" noChangeArrowheads="1"/>
          </p:cNvSpPr>
          <p:nvPr>
            <p:ph type="title"/>
          </p:nvPr>
        </p:nvSpPr>
        <p:spPr/>
        <p:txBody>
          <a:bodyPr/>
          <a:lstStyle/>
          <a:p>
            <a:r>
              <a:rPr lang="ja-JP" altLang="en-US"/>
              <a:t>逆推定のときの信頼区間</a:t>
            </a:r>
          </a:p>
        </p:txBody>
      </p:sp>
      <p:sp>
        <p:nvSpPr>
          <p:cNvPr id="384003" name="Rectangle 3"/>
          <p:cNvSpPr>
            <a:spLocks noChangeArrowheads="1"/>
          </p:cNvSpPr>
          <p:nvPr/>
        </p:nvSpPr>
        <p:spPr bwMode="auto">
          <a:xfrm>
            <a:off x="214282" y="1285860"/>
            <a:ext cx="3786214" cy="4524315"/>
          </a:xfrm>
          <a:prstGeom prst="rect">
            <a:avLst/>
          </a:prstGeom>
          <a:noFill/>
          <a:ln w="38100">
            <a:noFill/>
            <a:miter lim="800000"/>
            <a:headEnd/>
            <a:tailEnd/>
          </a:ln>
          <a:effectLst/>
        </p:spPr>
        <p:txBody>
          <a:bodyPr wrap="square">
            <a:spAutoFit/>
          </a:bodyPr>
          <a:lstStyle/>
          <a:p>
            <a:pPr>
              <a:lnSpc>
                <a:spcPct val="150000"/>
              </a:lnSpc>
            </a:pPr>
            <a:r>
              <a:rPr lang="ja-JP" altLang="en-US" dirty="0"/>
              <a:t>ヒナの平均体重を</a:t>
            </a:r>
            <a:r>
              <a:rPr lang="en-US" altLang="ja-JP" dirty="0"/>
              <a:t>40g</a:t>
            </a:r>
            <a:r>
              <a:rPr lang="ja-JP" altLang="en-US" dirty="0"/>
              <a:t>以上にするためには</a:t>
            </a:r>
            <a:r>
              <a:rPr lang="en-US" altLang="ja-JP" dirty="0"/>
              <a:t>95</a:t>
            </a:r>
            <a:r>
              <a:rPr lang="ja-JP" altLang="en-US" dirty="0"/>
              <a:t>％信頼区間を付けて逆推定したい． </a:t>
            </a:r>
          </a:p>
          <a:p>
            <a:pPr>
              <a:lnSpc>
                <a:spcPct val="150000"/>
              </a:lnSpc>
            </a:pPr>
            <a:endParaRPr lang="ja-JP" altLang="en-US" dirty="0"/>
          </a:p>
          <a:p>
            <a:pPr>
              <a:lnSpc>
                <a:spcPct val="150000"/>
              </a:lnSpc>
            </a:pPr>
            <a:r>
              <a:rPr lang="en-US" altLang="ja-JP" dirty="0"/>
              <a:t>95</a:t>
            </a:r>
            <a:r>
              <a:rPr lang="ja-JP" altLang="en-US" dirty="0"/>
              <a:t>％のヒナの体重が</a:t>
            </a:r>
            <a:r>
              <a:rPr lang="en-US" altLang="ja-JP" dirty="0"/>
              <a:t>40g</a:t>
            </a:r>
            <a:r>
              <a:rPr lang="ja-JP" altLang="en-US" dirty="0"/>
              <a:t>以上にするためには飲み水の量をいくらにしたらよいか？</a:t>
            </a:r>
          </a:p>
          <a:p>
            <a:pPr>
              <a:lnSpc>
                <a:spcPct val="150000"/>
              </a:lnSpc>
            </a:pPr>
            <a:endParaRPr lang="en-US" altLang="ja-JP" dirty="0"/>
          </a:p>
        </p:txBody>
      </p:sp>
      <p:grpSp>
        <p:nvGrpSpPr>
          <p:cNvPr id="384010" name="Group 10"/>
          <p:cNvGrpSpPr>
            <a:grpSpLocks/>
          </p:cNvGrpSpPr>
          <p:nvPr/>
        </p:nvGrpSpPr>
        <p:grpSpPr bwMode="auto">
          <a:xfrm>
            <a:off x="4770407" y="2419336"/>
            <a:ext cx="3505200" cy="0"/>
            <a:chOff x="4770407" y="2419336"/>
            <a:chExt cx="3505200" cy="0"/>
          </a:xfrm>
        </p:grpSpPr>
        <p:sp>
          <p:nvSpPr>
            <p:cNvPr id="384005" name="Line 5"/>
            <p:cNvSpPr>
              <a:spLocks noChangeShapeType="1"/>
            </p:cNvSpPr>
            <p:nvPr/>
          </p:nvSpPr>
          <p:spPr bwMode="auto">
            <a:xfrm>
              <a:off x="3120" y="1824"/>
              <a:ext cx="1440" cy="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84006" name="Line 6"/>
            <p:cNvSpPr>
              <a:spLocks noChangeShapeType="1"/>
            </p:cNvSpPr>
            <p:nvPr/>
          </p:nvSpPr>
          <p:spPr bwMode="auto">
            <a:xfrm>
              <a:off x="4560" y="1824"/>
              <a:ext cx="768" cy="0"/>
            </a:xfrm>
            <a:prstGeom prst="line">
              <a:avLst/>
            </a:prstGeom>
            <a:noFill/>
            <a:ln w="38100">
              <a:solidFill>
                <a:srgbClr val="FF6600"/>
              </a:solidFill>
              <a:prstDash val="sysDot"/>
              <a:round/>
              <a:headEnd/>
              <a:tailEnd type="triangle" w="med" len="med"/>
            </a:ln>
            <a:effectLst/>
          </p:spPr>
          <p:txBody>
            <a:bodyPr anchor="ctr">
              <a:spAutoFit/>
            </a:bodyPr>
            <a:lstStyle/>
            <a:p>
              <a:endParaRPr lang="ja-JP" altLang="en-US"/>
            </a:p>
          </p:txBody>
        </p:sp>
      </p:grpSp>
      <p:grpSp>
        <p:nvGrpSpPr>
          <p:cNvPr id="384011" name="Group 11"/>
          <p:cNvGrpSpPr>
            <a:grpSpLocks/>
          </p:cNvGrpSpPr>
          <p:nvPr/>
        </p:nvGrpSpPr>
        <p:grpSpPr bwMode="auto">
          <a:xfrm>
            <a:off x="7056407" y="2419336"/>
            <a:ext cx="1219200" cy="2895600"/>
            <a:chOff x="4560" y="1824"/>
            <a:chExt cx="768" cy="1824"/>
          </a:xfrm>
        </p:grpSpPr>
        <p:sp>
          <p:nvSpPr>
            <p:cNvPr id="384007" name="Line 7"/>
            <p:cNvSpPr>
              <a:spLocks noChangeShapeType="1"/>
            </p:cNvSpPr>
            <p:nvPr/>
          </p:nvSpPr>
          <p:spPr bwMode="auto">
            <a:xfrm>
              <a:off x="4560" y="1824"/>
              <a:ext cx="0" cy="1824"/>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84008" name="Line 8"/>
            <p:cNvSpPr>
              <a:spLocks noChangeShapeType="1"/>
            </p:cNvSpPr>
            <p:nvPr/>
          </p:nvSpPr>
          <p:spPr bwMode="auto">
            <a:xfrm>
              <a:off x="5328" y="1824"/>
              <a:ext cx="0" cy="1824"/>
            </a:xfrm>
            <a:prstGeom prst="line">
              <a:avLst/>
            </a:prstGeom>
            <a:noFill/>
            <a:ln w="38100">
              <a:solidFill>
                <a:srgbClr val="FF6600"/>
              </a:solidFill>
              <a:prstDash val="sysDot"/>
              <a:round/>
              <a:headEnd/>
              <a:tailEnd type="triangle" w="med" len="med"/>
            </a:ln>
            <a:effectLst/>
          </p:spPr>
          <p:txBody>
            <a:bodyPr anchor="ctr">
              <a:spAutoFit/>
            </a:bodyPr>
            <a:lstStyle/>
            <a:p>
              <a:endParaRPr lang="ja-JP" altLang="en-US"/>
            </a:p>
          </p:txBody>
        </p:sp>
      </p:grpSp>
      <p:sp>
        <p:nvSpPr>
          <p:cNvPr id="384012" name="Text Box 12"/>
          <p:cNvSpPr txBox="1">
            <a:spLocks noChangeArrowheads="1"/>
          </p:cNvSpPr>
          <p:nvPr/>
        </p:nvSpPr>
        <p:spPr bwMode="auto">
          <a:xfrm>
            <a:off x="5829270" y="5616561"/>
            <a:ext cx="1868487" cy="396875"/>
          </a:xfrm>
          <a:prstGeom prst="rect">
            <a:avLst/>
          </a:prstGeom>
          <a:noFill/>
          <a:ln w="38100">
            <a:noFill/>
            <a:miter lim="800000"/>
            <a:headEnd/>
            <a:tailEnd/>
          </a:ln>
          <a:effectLst/>
        </p:spPr>
        <p:txBody>
          <a:bodyPr wrap="none">
            <a:spAutoFit/>
          </a:bodyPr>
          <a:lstStyle/>
          <a:p>
            <a:r>
              <a:rPr lang="ja-JP" altLang="en-US" sz="2000"/>
              <a:t>飲み水の量（Ｌ）</a:t>
            </a:r>
          </a:p>
        </p:txBody>
      </p:sp>
      <p:sp>
        <p:nvSpPr>
          <p:cNvPr id="384013" name="Text Box 13"/>
          <p:cNvSpPr txBox="1">
            <a:spLocks noChangeArrowheads="1"/>
          </p:cNvSpPr>
          <p:nvPr/>
        </p:nvSpPr>
        <p:spPr bwMode="auto">
          <a:xfrm rot="-5400000">
            <a:off x="3317871" y="3254369"/>
            <a:ext cx="1762125" cy="396875"/>
          </a:xfrm>
          <a:prstGeom prst="rect">
            <a:avLst/>
          </a:prstGeom>
          <a:noFill/>
          <a:ln w="38100">
            <a:noFill/>
            <a:miter lim="800000"/>
            <a:headEnd/>
            <a:tailEnd/>
          </a:ln>
          <a:effectLst/>
        </p:spPr>
        <p:txBody>
          <a:bodyPr wrap="none">
            <a:spAutoFit/>
          </a:bodyPr>
          <a:lstStyle/>
          <a:p>
            <a:r>
              <a:rPr lang="ja-JP" altLang="en-US" sz="2000" dirty="0"/>
              <a:t>ヒナの体重（</a:t>
            </a:r>
            <a:r>
              <a:rPr lang="en-US" altLang="ja-JP" sz="2000" dirty="0"/>
              <a:t>g</a:t>
            </a:r>
            <a:r>
              <a:rPr lang="ja-JP" altLang="en-US" sz="2000" dirty="0"/>
              <a:t>）</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3732367283"/>
      </p:ext>
    </p:extLst>
  </p:cSld>
  <p:clrMapOvr>
    <a:masterClrMapping/>
  </p:clrMapOvr>
  <mc:AlternateContent xmlns:mc="http://schemas.openxmlformats.org/markup-compatibility/2006">
    <mc:Choice xmlns:p14="http://schemas.microsoft.com/office/powerpoint/2010/main" Requires="p14">
      <p:transition spd="slow" p14:dur="2000" advTm="43171"/>
    </mc:Choice>
    <mc:Fallback>
      <p:transition spd="slow" advTm="43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840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84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05" x="3975100" y="3644900"/>
          <p14:tracePt t="1309" x="3981450" y="3638550"/>
          <p14:tracePt t="1323" x="3987800" y="3632200"/>
          <p14:tracePt t="1332" x="3987800" y="3625850"/>
          <p14:tracePt t="1345" x="3994150" y="3619500"/>
          <p14:tracePt t="1345" x="4000500" y="3613150"/>
          <p14:tracePt t="1363" x="4000500" y="3606800"/>
          <p14:tracePt t="1380" x="4000500" y="3600450"/>
          <p14:tracePt t="1414" x="3994150" y="3587750"/>
          <p14:tracePt t="1426" x="3994150" y="3575050"/>
          <p14:tracePt t="1451" x="3994150" y="3568700"/>
          <p14:tracePt t="1459" x="3994150" y="3562350"/>
          <p14:tracePt t="1466" x="3994150" y="3556000"/>
          <p14:tracePt t="1466" x="3994150" y="3549650"/>
          <p14:tracePt t="1480" x="3994150" y="3543300"/>
          <p14:tracePt t="1480" x="3994150" y="3536950"/>
          <p14:tracePt t="1497" x="3994150" y="3530600"/>
          <p14:tracePt t="1518" x="3994150" y="3524250"/>
          <p14:tracePt t="1535" x="3987800" y="3524250"/>
          <p14:tracePt t="1571" x="3981450" y="3524250"/>
          <p14:tracePt t="1594" x="3975100" y="3517900"/>
          <p14:tracePt t="1615" x="3968750" y="3517900"/>
          <p14:tracePt t="1631" x="3956050" y="3511550"/>
          <p14:tracePt t="1647" x="3949700" y="3511550"/>
          <p14:tracePt t="1658" x="3943350" y="3511550"/>
          <p14:tracePt t="1675" x="3937000" y="3511550"/>
          <p14:tracePt t="1691" x="3930650" y="3505200"/>
          <p14:tracePt t="1719" x="3937000" y="3505200"/>
          <p14:tracePt t="1839" x="3943350" y="3498850"/>
          <p14:tracePt t="1862" x="3943350" y="3492500"/>
          <p14:tracePt t="1878" x="3943350" y="3486150"/>
          <p14:tracePt t="1894" x="3949700" y="3479800"/>
          <p14:tracePt t="1906" x="3943350" y="3473450"/>
          <p14:tracePt t="1922" x="3943350" y="3467100"/>
          <p14:tracePt t="1938" x="3937000" y="3460750"/>
          <p14:tracePt t="1967" x="3930650" y="3454400"/>
          <p14:tracePt t="2034" x="3924300" y="3448050"/>
          <p14:tracePt t="2059" x="3924300" y="3441700"/>
          <p14:tracePt t="2075" x="3924300" y="3435350"/>
          <p14:tracePt t="2087" x="3924300" y="3429000"/>
          <p14:tracePt t="2127" x="3924300" y="3422650"/>
          <p14:tracePt t="2139" x="3924300" y="3429000"/>
          <p14:tracePt t="2187" x="3917950" y="3435350"/>
          <p14:tracePt t="2199" x="3911600" y="3441700"/>
          <p14:tracePt t="2215" x="3905250" y="3448050"/>
          <p14:tracePt t="2230" x="3905250" y="3435350"/>
          <p14:tracePt t="2283" x="3905250" y="3429000"/>
          <p14:tracePt t="2315" x="3905250" y="3416300"/>
          <p14:tracePt t="2327" x="3905250" y="3409950"/>
          <p14:tracePt t="2343" x="3898900" y="3409950"/>
          <p14:tracePt t="2367" x="3892550" y="3403600"/>
          <p14:tracePt t="2395" x="3886200" y="3403600"/>
          <p14:tracePt t="2427" x="3879850" y="3403600"/>
          <p14:tracePt t="2447" x="3873500" y="3409950"/>
          <p14:tracePt t="2479" x="3867150" y="3409950"/>
          <p14:tracePt t="2495" x="3860800" y="3409950"/>
          <p14:tracePt t="2508" x="3854450" y="3416300"/>
          <p14:tracePt t="2530" x="3848100" y="3422650"/>
          <p14:tracePt t="2575" x="3841750" y="3422650"/>
          <p14:tracePt t="2599" x="3835400" y="3422650"/>
          <p14:tracePt t="2619" x="3835400" y="3416300"/>
          <p14:tracePt t="2651" x="3835400" y="3409950"/>
          <p14:tracePt t="2667" x="3835400" y="3403600"/>
          <p14:tracePt t="2687" x="3835400" y="3397250"/>
          <p14:tracePt t="2703" x="3835400" y="3390900"/>
          <p14:tracePt t="2727" x="3835400" y="3384550"/>
          <p14:tracePt t="2735" x="3835400" y="3378200"/>
          <p14:tracePt t="2749" x="3829050" y="3371850"/>
          <p14:tracePt t="2766" x="3829050" y="3365500"/>
          <p14:tracePt t="2766" x="3829050" y="3359150"/>
          <p14:tracePt t="2787" x="3822700" y="3352800"/>
          <p14:tracePt t="2807" x="3816350" y="3340100"/>
          <p14:tracePt t="2825" x="3810000" y="3340100"/>
          <p14:tracePt t="2832" x="3810000" y="3333750"/>
          <p14:tracePt t="2832" x="3803650" y="3327400"/>
          <p14:tracePt t="2851" x="3803650" y="3314700"/>
          <p14:tracePt t="2851" x="3797300" y="3308350"/>
          <p14:tracePt t="2869" x="3797300" y="3302000"/>
          <p14:tracePt t="2869" x="3797300" y="3289300"/>
          <p14:tracePt t="2885" x="3797300" y="3282950"/>
          <p14:tracePt t="2885" x="3797300" y="3276600"/>
          <p14:tracePt t="2901" x="3797300" y="3270250"/>
          <p14:tracePt t="2901" x="3790950" y="3263900"/>
          <p14:tracePt t="2901" x="3790950" y="3257550"/>
          <p14:tracePt t="2920" x="3790950" y="3251200"/>
          <p14:tracePt t="2920" x="3790950" y="3244850"/>
          <p14:tracePt t="2935" x="3784600" y="3238500"/>
          <p14:tracePt t="2959" x="3784600" y="3225800"/>
          <p14:tracePt t="3003" x="3784600" y="3219450"/>
          <p14:tracePt t="3034" x="3790950" y="3213100"/>
          <p14:tracePt t="3047" x="3790950" y="3206750"/>
          <p14:tracePt t="3063" x="3797300" y="3206750"/>
          <p14:tracePt t="3079" x="3803650" y="3200400"/>
          <p14:tracePt t="3095" x="3803650" y="3194050"/>
          <p14:tracePt t="3107" x="3810000" y="3187700"/>
          <p14:tracePt t="3131" x="3816350" y="3187700"/>
          <p14:tracePt t="3155" x="3816350" y="3200400"/>
          <p14:tracePt t="3166" x="3822700" y="3200400"/>
          <p14:tracePt t="3182" x="3829050" y="3213100"/>
          <p14:tracePt t="3199" x="3829050" y="3219450"/>
          <p14:tracePt t="3207" x="3835400" y="3225800"/>
          <p14:tracePt t="3218" x="3841750" y="3238500"/>
          <p14:tracePt t="3218" x="3848100" y="3244850"/>
          <p14:tracePt t="3236" x="3854450" y="3251200"/>
          <p14:tracePt t="3236" x="3860800" y="3257550"/>
          <p14:tracePt t="3252" x="3867150" y="3257550"/>
          <p14:tracePt t="3252" x="3873500" y="3263900"/>
          <p14:tracePt t="3269" x="3879850" y="3270250"/>
          <p14:tracePt t="3269" x="3886200" y="3270250"/>
          <p14:tracePt t="3269" x="3892550" y="3263900"/>
          <p14:tracePt t="3289" x="3892550" y="3270250"/>
          <p14:tracePt t="3301" x="3898900" y="3263900"/>
          <p14:tracePt t="3301" x="3911600" y="3257550"/>
          <p14:tracePt t="3320" x="3917950" y="3251200"/>
          <p14:tracePt t="3320" x="3924300" y="3244850"/>
          <p14:tracePt t="3336" x="3930650" y="3238500"/>
          <p14:tracePt t="3336" x="3943350" y="3232150"/>
          <p14:tracePt t="3336" x="3949700" y="3225800"/>
          <p14:tracePt t="3356" x="3956050" y="3219450"/>
          <p14:tracePt t="3368" x="3968750" y="3213100"/>
          <p14:tracePt t="3368" x="3987800" y="3206750"/>
          <p14:tracePt t="3388" x="3994150" y="3200400"/>
          <p14:tracePt t="3388" x="4006850" y="3194050"/>
          <p14:tracePt t="3403" x="4013200" y="3187700"/>
          <p14:tracePt t="3418" x="4019550" y="3175000"/>
          <p14:tracePt t="3418" x="4025900" y="3162300"/>
          <p14:tracePt t="3436" x="4032250" y="3149600"/>
          <p14:tracePt t="3436" x="4038600" y="3143250"/>
          <p14:tracePt t="3453" x="4038600" y="3130550"/>
          <p14:tracePt t="3453" x="4044950" y="3111500"/>
          <p14:tracePt t="3470" x="4051300" y="3098800"/>
          <p14:tracePt t="3470" x="4051300" y="3092450"/>
          <p14:tracePt t="3486" x="4051300" y="3086100"/>
          <p14:tracePt t="3502" x="4051300" y="3079750"/>
          <p14:tracePt t="3502" x="4051300" y="3073400"/>
          <p14:tracePt t="3521" x="4044950" y="3067050"/>
          <p14:tracePt t="3543" x="4044950" y="3060700"/>
          <p14:tracePt t="3576" x="4038600" y="3048000"/>
          <p14:tracePt t="4288" x="4406900" y="2876550"/>
          <p14:tracePt t="4288" x="4394200" y="2895600"/>
          <p14:tracePt t="4306" x="4375150" y="2914650"/>
          <p14:tracePt t="4306" x="4362450" y="2933700"/>
          <p14:tracePt t="4323" x="4337050" y="2959100"/>
          <p14:tracePt t="4323" x="4298950" y="3003550"/>
          <p14:tracePt t="4341" x="4273550" y="3022600"/>
          <p14:tracePt t="4341" x="4254500" y="3048000"/>
          <p14:tracePt t="4357" x="4235450" y="3067050"/>
          <p14:tracePt t="4357" x="4216400" y="3086100"/>
          <p14:tracePt t="4374" x="4197350" y="3098800"/>
          <p14:tracePt t="4374" x="4178300" y="3117850"/>
          <p14:tracePt t="4390" x="4159250" y="3136900"/>
          <p14:tracePt t="4390" x="4140200" y="3149600"/>
          <p14:tracePt t="4390" x="4127500" y="3162300"/>
          <p14:tracePt t="4409" x="4108450" y="3181350"/>
          <p14:tracePt t="4409" x="4095750" y="3187700"/>
          <p14:tracePt t="4423" x="4083050" y="3206750"/>
          <p14:tracePt t="4423" x="4070350" y="3213100"/>
          <p14:tracePt t="4440" x="4057650" y="3225800"/>
          <p14:tracePt t="4440" x="4051300" y="3232150"/>
          <p14:tracePt t="4457" x="4044950" y="3244850"/>
          <p14:tracePt t="4457" x="4038600" y="3251200"/>
          <p14:tracePt t="4457" x="4038600" y="3257550"/>
          <p14:tracePt t="4476" x="4038600" y="3263900"/>
          <p14:tracePt t="4494" x="4044950" y="3263900"/>
          <p14:tracePt t="4516" x="4051300" y="3257550"/>
          <p14:tracePt t="4523" x="4064000" y="3257550"/>
          <p14:tracePt t="4540" x="4064000" y="3263900"/>
          <p14:tracePt t="4540" x="4070350" y="3263900"/>
          <p14:tracePt t="4540" x="4076700" y="3263900"/>
          <p14:tracePt t="4560" x="4089400" y="3263900"/>
          <p14:tracePt t="4572" x="4095750" y="3270250"/>
          <p14:tracePt t="4572" x="4108450" y="3263900"/>
          <p14:tracePt t="4592" x="4114800" y="3263900"/>
          <p14:tracePt t="4606" x="4127500" y="3270250"/>
          <p14:tracePt t="4623" x="4114800" y="3263900"/>
          <p14:tracePt t="4680" x="4108450" y="3263900"/>
          <p14:tracePt t="4696" x="4102100" y="3263900"/>
          <p14:tracePt t="4701" x="4095750" y="3263900"/>
          <p14:tracePt t="4708" x="4089400" y="3263900"/>
          <p14:tracePt t="4708" x="4076700" y="3263900"/>
          <p14:tracePt t="4726" x="4070350" y="3263900"/>
          <p14:tracePt t="4726" x="4064000" y="3263900"/>
          <p14:tracePt t="4743" x="4057650" y="3263900"/>
          <p14:tracePt t="4743" x="4044950" y="3263900"/>
          <p14:tracePt t="4743" x="4038600" y="3263900"/>
          <p14:tracePt t="4761" x="4025900" y="3263900"/>
          <p14:tracePt t="4774" x="4019550" y="3263900"/>
          <p14:tracePt t="4774" x="3994150" y="3263900"/>
          <p14:tracePt t="4794" x="3981450" y="3257550"/>
          <p14:tracePt t="4794" x="3968750" y="3257550"/>
          <p14:tracePt t="4808" x="3956050" y="3257550"/>
          <p14:tracePt t="4808" x="3943350" y="3263900"/>
          <p14:tracePt t="4826" x="3924300" y="3263900"/>
          <p14:tracePt t="4826" x="3911600" y="3257550"/>
          <p14:tracePt t="4826" x="3892550" y="3257550"/>
          <p14:tracePt t="4845" x="3879850" y="3263900"/>
          <p14:tracePt t="4856" x="3860800" y="3257550"/>
          <p14:tracePt t="4856" x="3829050" y="3257550"/>
          <p14:tracePt t="4856" x="3810000" y="3257550"/>
          <p14:tracePt t="4880" x="3797300" y="3257550"/>
          <p14:tracePt t="4890" x="3778250" y="3257550"/>
          <p14:tracePt t="4890" x="3759200" y="3263900"/>
          <p14:tracePt t="4908" x="3746500" y="3263900"/>
          <p14:tracePt t="4908" x="3733800" y="3263900"/>
          <p14:tracePt t="4925" x="3721100" y="3263900"/>
          <p14:tracePt t="4925" x="3695700" y="3263900"/>
          <p14:tracePt t="4943" x="3689350" y="3263900"/>
          <p14:tracePt t="4943" x="3683000" y="3263900"/>
          <p14:tracePt t="4959" x="3676650" y="3257550"/>
          <p14:tracePt t="4959" x="3670300" y="3257550"/>
          <p14:tracePt t="4976" x="3663950" y="3251200"/>
          <p14:tracePt t="4991" x="3657600" y="3244850"/>
          <p14:tracePt t="5008" x="3651250" y="3244850"/>
          <p14:tracePt t="5025" x="3644900" y="3244850"/>
          <p14:tracePt t="5041" x="3638550" y="3244850"/>
          <p14:tracePt t="5058" x="3632200" y="3244850"/>
          <p14:tracePt t="5058" x="3625850" y="3251200"/>
          <p14:tracePt t="5077" x="3619500" y="3251200"/>
          <p14:tracePt t="5094" x="3613150" y="3251200"/>
          <p14:tracePt t="5108" x="3613150" y="3244850"/>
          <p14:tracePt t="5144" x="3613150" y="3238500"/>
          <p14:tracePt t="5168" x="3613150" y="3232150"/>
          <p14:tracePt t="5180" x="3613150" y="3225800"/>
          <p14:tracePt t="5189" x="3619500" y="3219450"/>
          <p14:tracePt t="5204" x="3625850" y="3206750"/>
          <p14:tracePt t="5229" x="3632200" y="3200400"/>
          <p14:tracePt t="5240" x="3638550" y="3194050"/>
          <p14:tracePt t="5272" x="3638550" y="3187700"/>
          <p14:tracePt t="5288" x="3638550" y="3181350"/>
          <p14:tracePt t="5308" x="3638550" y="3175000"/>
          <p14:tracePt t="5317" x="3638550" y="3168650"/>
          <p14:tracePt t="5341" x="3632200" y="3162300"/>
          <p14:tracePt t="5361" x="3625850" y="3162300"/>
          <p14:tracePt t="5376" x="3619500" y="3162300"/>
          <p14:tracePt t="5393" x="3613150" y="3162300"/>
          <p14:tracePt t="5401" x="3606800" y="3162300"/>
          <p14:tracePt t="5409" x="3600450" y="3162300"/>
          <p14:tracePt t="5409" x="3581400" y="3155950"/>
          <p14:tracePt t="5430" x="3575050" y="3155950"/>
          <p14:tracePt t="5430" x="3568700" y="3155950"/>
          <p14:tracePt t="5445" x="3562350" y="3155950"/>
          <p14:tracePt t="5445" x="3556000" y="3155950"/>
          <p14:tracePt t="5462" x="3543300" y="3155950"/>
          <p14:tracePt t="5462" x="3536950" y="3155950"/>
          <p14:tracePt t="5478" x="3524250" y="3149600"/>
          <p14:tracePt t="5478" x="3517900" y="3149600"/>
          <p14:tracePt t="5478" x="3511550" y="3149600"/>
          <p14:tracePt t="5497" x="3498850" y="3149600"/>
          <p14:tracePt t="5510" x="3492500" y="3143250"/>
          <p14:tracePt t="5510" x="3479800" y="3143250"/>
          <p14:tracePt t="5528" x="3473450" y="3136900"/>
          <p14:tracePt t="5528" x="3467100" y="3136900"/>
          <p14:tracePt t="5545" x="3467100" y="3130550"/>
          <p14:tracePt t="5560" x="3460750" y="3124200"/>
          <p14:tracePt t="5577" x="3460750" y="3117850"/>
          <p14:tracePt t="5593" x="3460750" y="3111500"/>
          <p14:tracePt t="5593" x="3467100" y="3105150"/>
          <p14:tracePt t="5612" x="3467100" y="3098800"/>
          <p14:tracePt t="5627" x="3467100" y="3086100"/>
          <p14:tracePt t="5644" x="3473450" y="3079750"/>
          <p14:tracePt t="5644" x="3479800" y="3067050"/>
          <p14:tracePt t="5662" x="3486150" y="3060700"/>
          <p14:tracePt t="5662" x="3492500" y="3054350"/>
          <p14:tracePt t="5679" x="3492500" y="3048000"/>
          <p14:tracePt t="5679" x="3498850" y="3048000"/>
          <p14:tracePt t="5696" x="3498850" y="3041650"/>
          <p14:tracePt t="5696" x="3505200" y="3035300"/>
          <p14:tracePt t="5712" x="3505200" y="3028950"/>
          <p14:tracePt t="5712" x="3511550" y="3016250"/>
          <p14:tracePt t="5729" x="3524250" y="3003550"/>
          <p14:tracePt t="5745" x="3530600" y="2997200"/>
          <p14:tracePt t="5745" x="3530600" y="2990850"/>
          <p14:tracePt t="5762" x="3536950" y="2984500"/>
          <p14:tracePt t="5762" x="3543300" y="2978150"/>
          <p14:tracePt t="5762" x="3543300" y="2965450"/>
          <p14:tracePt t="5781" x="3549650" y="2959100"/>
          <p14:tracePt t="5794" x="3549650" y="2952750"/>
          <p14:tracePt t="5794" x="3556000" y="2940050"/>
          <p14:tracePt t="5814" x="3556000" y="2933700"/>
          <p14:tracePt t="5814" x="3556000" y="2927350"/>
          <p14:tracePt t="5830" x="3562350" y="2914650"/>
          <p14:tracePt t="5844" x="3562350" y="2908300"/>
          <p14:tracePt t="5865" x="3562350" y="2895600"/>
          <p14:tracePt t="5881" x="3556000" y="2889250"/>
          <p14:tracePt t="5897" x="3556000" y="2882900"/>
          <p14:tracePt t="5897" x="3556000" y="2876550"/>
          <p14:tracePt t="5913" x="3556000" y="2870200"/>
          <p14:tracePt t="5913" x="3556000" y="2863850"/>
          <p14:tracePt t="5930" x="3556000" y="2857500"/>
          <p14:tracePt t="5945" x="3562350" y="2844800"/>
          <p14:tracePt t="5945" x="3575050" y="2832100"/>
          <p14:tracePt t="5963" x="3587750" y="2825750"/>
          <p14:tracePt t="5963" x="3600450" y="2819400"/>
          <p14:tracePt t="5980" x="3619500" y="2806700"/>
          <p14:tracePt t="5980" x="3638550" y="2800350"/>
          <p14:tracePt t="5996" x="3657600" y="2787650"/>
          <p14:tracePt t="5996" x="3676650" y="2774950"/>
          <p14:tracePt t="6014" x="3702050" y="2755900"/>
          <p14:tracePt t="6014" x="3752850" y="2724150"/>
          <p14:tracePt t="6030" x="3784600" y="2717800"/>
          <p14:tracePt t="6030" x="3810000" y="2705100"/>
          <p14:tracePt t="6047" x="3835400" y="2692400"/>
          <p14:tracePt t="6047" x="3867150" y="2679700"/>
          <p14:tracePt t="6063" x="3886200" y="2667000"/>
          <p14:tracePt t="6063" x="3930650" y="2654300"/>
          <p14:tracePt t="6082" x="3949700" y="2654300"/>
          <p14:tracePt t="6262" x="3937000" y="2774950"/>
          <p14:tracePt t="6285" x="3937000" y="2781300"/>
          <p14:tracePt t="6293" x="3930650" y="2794000"/>
          <p14:tracePt t="6304" x="3930650" y="2800350"/>
          <p14:tracePt t="6313" x="3930650" y="2813050"/>
          <p14:tracePt t="6313" x="3924300" y="2819400"/>
          <p14:tracePt t="6331" x="3924300" y="2825750"/>
          <p14:tracePt t="6331" x="3924300" y="2832100"/>
          <p14:tracePt t="6348" x="3917950" y="2844800"/>
          <p14:tracePt t="6348" x="3917950" y="2851150"/>
          <p14:tracePt t="6365" x="3911600" y="2870200"/>
          <p14:tracePt t="6365" x="3911600" y="2876550"/>
          <p14:tracePt t="6382" x="3911600" y="2882900"/>
          <p14:tracePt t="6382" x="3911600" y="2889250"/>
          <p14:tracePt t="6398" x="3911600" y="2895600"/>
          <p14:tracePt t="6398" x="3911600" y="2901950"/>
          <p14:tracePt t="6414" x="3911600" y="2908300"/>
          <p14:tracePt t="6414" x="3911600" y="2914650"/>
          <p14:tracePt t="6414" x="3911600" y="2921000"/>
          <p14:tracePt t="6433" x="3911600" y="2927350"/>
          <p14:tracePt t="6446" x="3911600" y="2940050"/>
          <p14:tracePt t="6463" x="3911600" y="2946400"/>
          <p14:tracePt t="6480" x="3905250" y="2952750"/>
          <p14:tracePt t="6497" x="3898900" y="2959100"/>
          <p14:tracePt t="6513" x="3892550" y="2965450"/>
          <p14:tracePt t="6530" x="3886200" y="2965450"/>
          <p14:tracePt t="6547" x="3886200" y="2971800"/>
          <p14:tracePt t="6563" x="3873500" y="2978150"/>
          <p14:tracePt t="6580" x="3867150" y="2978150"/>
          <p14:tracePt t="6580" x="3860800" y="2978150"/>
          <p14:tracePt t="6599" x="3854450" y="2984500"/>
          <p14:tracePt t="6599" x="3848100" y="2984500"/>
          <p14:tracePt t="6615" x="3841750" y="2984500"/>
          <p14:tracePt t="6630" x="3835400" y="2984500"/>
          <p14:tracePt t="6647" x="3829050" y="2990850"/>
          <p14:tracePt t="6647" x="3822700" y="2990850"/>
          <p14:tracePt t="6665" x="3816350" y="2997200"/>
          <p14:tracePt t="6681" x="3810000" y="2997200"/>
          <p14:tracePt t="6697" x="3803650" y="2997200"/>
          <p14:tracePt t="6714" x="3797300" y="2997200"/>
          <p14:tracePt t="6733" x="3797300" y="2990850"/>
          <p14:tracePt t="6777" x="3803650" y="2984500"/>
          <p14:tracePt t="6800" x="3810000" y="2978150"/>
          <p14:tracePt t="6816" x="3810000" y="2971800"/>
          <p14:tracePt t="6833" x="3816350" y="2965450"/>
          <p14:tracePt t="6845" x="3822700" y="2959100"/>
          <p14:tracePt t="6861" x="3822700" y="2952750"/>
          <p14:tracePt t="6885" x="3816350" y="2952750"/>
          <p14:tracePt t="6921" x="3810000" y="2959100"/>
          <p14:tracePt t="6937" x="3803650" y="2952750"/>
          <p14:tracePt t="6953" x="3797300" y="2959100"/>
          <p14:tracePt t="6961" x="3790950" y="2959100"/>
          <p14:tracePt t="6965" x="3784600" y="2965450"/>
          <p14:tracePt t="6981" x="3778250" y="2965450"/>
          <p14:tracePt t="6998" x="3765550" y="2971800"/>
          <p14:tracePt t="6998" x="3759200" y="2971800"/>
          <p14:tracePt t="7017" x="3752850" y="2971800"/>
          <p14:tracePt t="7033" x="3746500" y="2978150"/>
          <p14:tracePt t="7033" x="3740150" y="2984500"/>
          <p14:tracePt t="7050" x="3733800" y="2984500"/>
          <p14:tracePt t="7050" x="3727450" y="2984500"/>
          <p14:tracePt t="7067" x="3721100" y="2990850"/>
          <p14:tracePt t="7067" x="3721100" y="2997200"/>
          <p14:tracePt t="7067" x="3714750" y="2997200"/>
          <p14:tracePt t="7086" x="3708400" y="3003550"/>
          <p14:tracePt t="7098" x="3702050" y="3003550"/>
          <p14:tracePt t="7098" x="3695700" y="3003550"/>
          <p14:tracePt t="7117" x="3689350" y="3009900"/>
          <p14:tracePt t="7134" x="3676650" y="3016250"/>
          <p14:tracePt t="7149" x="3670300" y="3016250"/>
          <p14:tracePt t="7165" x="3663950" y="3022600"/>
          <p14:tracePt t="7182" x="3657600" y="3022600"/>
          <p14:tracePt t="7199" x="3651250" y="3022600"/>
          <p14:tracePt t="7215" x="3644900" y="3016250"/>
          <p14:tracePt t="7273" x="3644900" y="3009900"/>
          <p14:tracePt t="7289" x="3638550" y="3003550"/>
          <p14:tracePt t="7305" x="3638550" y="2997200"/>
          <p14:tracePt t="7317" x="3632200" y="2990850"/>
          <p14:tracePt t="7365" x="3625850" y="2984500"/>
          <p14:tracePt t="7385" x="3619500" y="2990850"/>
          <p14:tracePt t="7437" x="3613150" y="2990850"/>
          <p14:tracePt t="7453" x="3606800" y="2990850"/>
          <p14:tracePt t="7477" x="3600450" y="2997200"/>
          <p14:tracePt t="7505" x="3594100" y="2990850"/>
          <p14:tracePt t="7529" x="3587750" y="2990850"/>
          <p14:tracePt t="7545" x="3581400" y="2997200"/>
          <p14:tracePt t="7557" x="3575050" y="2990850"/>
          <p14:tracePt t="7567" x="3575050" y="2997200"/>
          <p14:tracePt t="7567" x="3568700" y="2997200"/>
          <p14:tracePt t="7585" x="3562350" y="3003550"/>
          <p14:tracePt t="7600" x="3556000" y="3003550"/>
          <p14:tracePt t="7617" x="3549650" y="3009900"/>
          <p14:tracePt t="7634" x="3543300" y="3003550"/>
          <p14:tracePt t="7651" x="3536950" y="3009900"/>
          <p14:tracePt t="7667" x="3530600" y="2997200"/>
          <p14:tracePt t="7686" x="3530600" y="2990850"/>
          <p14:tracePt t="7753" x="3536950" y="2984500"/>
          <p14:tracePt t="7769" x="3536950" y="2978150"/>
          <p14:tracePt t="7794" x="3536950" y="2971800"/>
          <p14:tracePt t="7821" x="3530600" y="2965450"/>
          <p14:tracePt t="7853" x="3524250" y="2959100"/>
          <p14:tracePt t="7874" x="3524250" y="2965450"/>
          <p14:tracePt t="7881" x="3524250" y="2959100"/>
          <p14:tracePt t="11868" x="6419850" y="4565650"/>
          <p14:tracePt t="11868" x="6388100" y="4578350"/>
          <p14:tracePt t="11868" x="6350000" y="4603750"/>
          <p14:tracePt t="11886" x="6292850" y="4622800"/>
          <p14:tracePt t="11899" x="6229350" y="4648200"/>
          <p14:tracePt t="11899" x="6159500" y="4667250"/>
          <p14:tracePt t="11899" x="6076950" y="4686300"/>
          <p14:tracePt t="11919" x="6000750" y="4699000"/>
          <p14:tracePt t="11932" x="5918200" y="4705350"/>
          <p14:tracePt t="11932" x="5753100" y="4692650"/>
          <p14:tracePt t="11951" x="5676900" y="4679950"/>
          <p14:tracePt t="11951" x="5594350" y="4654550"/>
          <p14:tracePt t="11967" x="5518150" y="4622800"/>
          <p14:tracePt t="11967" x="5441950" y="4584700"/>
          <p14:tracePt t="11967" x="5372100" y="4546600"/>
          <p14:tracePt t="11987" x="5295900" y="4502150"/>
          <p14:tracePt t="11987" x="5226050" y="4451350"/>
          <p14:tracePt t="12001" x="5156200" y="4400550"/>
          <p14:tracePt t="12001" x="5086350" y="4343400"/>
          <p14:tracePt t="12018" x="5022850" y="4286250"/>
          <p14:tracePt t="12018" x="4965700" y="4216400"/>
          <p14:tracePt t="12034" x="4908550" y="4140200"/>
          <p14:tracePt t="12034" x="4857750" y="4057650"/>
          <p14:tracePt t="12051" x="4813300" y="3968750"/>
          <p14:tracePt t="12051" x="4756150" y="3771900"/>
          <p14:tracePt t="12067" x="4730750" y="3670300"/>
          <p14:tracePt t="12067" x="4718050" y="3562350"/>
          <p14:tracePt t="12084" x="4711700" y="3460750"/>
          <p14:tracePt t="12084" x="4718050" y="3365500"/>
          <p14:tracePt t="12101" x="4724400" y="3276600"/>
          <p14:tracePt t="12101" x="4743450" y="3187700"/>
          <p14:tracePt t="12119" x="4787900" y="3022600"/>
          <p14:tracePt t="12119" x="4819650" y="2946400"/>
          <p14:tracePt t="12135" x="4857750" y="2870200"/>
          <p14:tracePt t="12135" x="4902200" y="2787650"/>
          <p14:tracePt t="12151" x="4953000" y="2705100"/>
          <p14:tracePt t="12151" x="5010150" y="2622550"/>
          <p14:tracePt t="12167" x="5073650" y="2540000"/>
          <p14:tracePt t="12167" x="5137150" y="2457450"/>
          <p14:tracePt t="12167" x="5213350" y="2374900"/>
          <p14:tracePt t="12187" x="5289550" y="2298700"/>
          <p14:tracePt t="12199" x="5372100" y="2228850"/>
          <p14:tracePt t="12199" x="5549900" y="2089150"/>
          <p14:tracePt t="12219" x="5638800" y="2032000"/>
          <p14:tracePt t="12219" x="5734050" y="1974850"/>
          <p14:tracePt t="12235" x="5822950" y="1917700"/>
          <p14:tracePt t="12235" x="5918200" y="1866900"/>
          <p14:tracePt t="12251" x="6013450" y="1822450"/>
          <p14:tracePt t="12251" x="6102350" y="1778000"/>
          <p14:tracePt t="12251" x="6197600" y="1739900"/>
          <p14:tracePt t="12270" x="6286500" y="1701800"/>
          <p14:tracePt t="12283" x="6375400" y="1676400"/>
          <p14:tracePt t="12283" x="6546850" y="1631950"/>
          <p14:tracePt t="12301" x="6629400" y="1625600"/>
          <p14:tracePt t="12301" x="6718300" y="1619250"/>
          <p14:tracePt t="12319" x="6800850" y="1612900"/>
          <p14:tracePt t="12319" x="6883400" y="1619250"/>
          <p14:tracePt t="12335" x="6959600" y="1625600"/>
          <p14:tracePt t="12335" x="7035800" y="1638300"/>
          <p14:tracePt t="12335" x="7112000" y="1657350"/>
          <p14:tracePt t="12354" x="7175500" y="1682750"/>
          <p14:tracePt t="12354" x="7245350" y="1708150"/>
          <p14:tracePt t="12369" x="7302500" y="1739900"/>
          <p14:tracePt t="12369" x="7359650" y="1771650"/>
          <p14:tracePt t="12385" x="7416800" y="1809750"/>
          <p14:tracePt t="12385" x="7467600" y="1854200"/>
          <p14:tracePt t="12402" x="7518400" y="1898650"/>
          <p14:tracePt t="12402" x="7607300" y="2000250"/>
          <p14:tracePt t="12419" x="7645400" y="2057400"/>
          <p14:tracePt t="12419" x="7683500" y="2120900"/>
          <p14:tracePt t="12435" x="7721600" y="2178050"/>
          <p14:tracePt t="12435" x="7753350" y="2241550"/>
          <p14:tracePt t="12452" x="7785100" y="2305050"/>
          <p14:tracePt t="12452" x="7810500" y="2368550"/>
          <p14:tracePt t="12469" x="7835900" y="2438400"/>
          <p14:tracePt t="12469" x="7880350" y="2565400"/>
          <p14:tracePt t="12487" x="7893050" y="2628900"/>
          <p14:tracePt t="12487" x="7905750" y="2692400"/>
          <p14:tracePt t="12503" x="7918450" y="2755900"/>
          <p14:tracePt t="12503" x="7924800" y="2825750"/>
          <p14:tracePt t="12519" x="7924800" y="2889250"/>
          <p14:tracePt t="12519" x="7918450" y="2952750"/>
          <p14:tracePt t="12519" x="7912100" y="3016250"/>
          <p14:tracePt t="12538" x="7899400" y="3079750"/>
          <p14:tracePt t="12551" x="7886700" y="3143250"/>
          <p14:tracePt t="12551" x="7867650" y="3206750"/>
          <p14:tracePt t="12551" x="7848600" y="3263900"/>
          <p14:tracePt t="12571" x="7829550" y="3327400"/>
          <p14:tracePt t="12571" x="7804150" y="3384550"/>
          <p14:tracePt t="12587" x="7778750" y="3448050"/>
          <p14:tracePt t="12587" x="7753350" y="3511550"/>
          <p14:tracePt t="12603" x="7721600" y="3568700"/>
          <p14:tracePt t="12603" x="7689850" y="3632200"/>
          <p14:tracePt t="12619" x="7658100" y="3689350"/>
          <p14:tracePt t="12619" x="7626350" y="3746500"/>
          <p14:tracePt t="12636" x="7588250" y="3803650"/>
          <p14:tracePt t="12636" x="7550150" y="3860800"/>
          <p14:tracePt t="12636" x="7512050" y="3911600"/>
          <p14:tracePt t="12655" x="7467600" y="3962400"/>
          <p14:tracePt t="12655" x="7423150" y="4013200"/>
          <p14:tracePt t="12670" x="7378700" y="4057650"/>
          <p14:tracePt t="12670" x="7327900" y="4102100"/>
          <p14:tracePt t="12686" x="7277100" y="4146550"/>
          <p14:tracePt t="12686" x="7226300" y="4184650"/>
          <p14:tracePt t="12704" x="7175500" y="4222750"/>
          <p14:tracePt t="12704" x="7067550" y="4292600"/>
          <p14:tracePt t="12720" x="7016750" y="4330700"/>
          <p14:tracePt t="12720" x="6959600" y="4362450"/>
          <p14:tracePt t="12737" x="6908800" y="4394200"/>
          <p14:tracePt t="12737" x="6851650" y="4425950"/>
          <p14:tracePt t="12753" x="6800850" y="4451350"/>
          <p14:tracePt t="12753" x="6750050" y="4476750"/>
          <p14:tracePt t="12770" x="6699250" y="4495800"/>
          <p14:tracePt t="12770" x="6610350" y="4533900"/>
          <p14:tracePt t="12786" x="6565900" y="4540250"/>
          <p14:tracePt t="12786" x="6521450" y="4546600"/>
          <p14:tracePt t="12803" x="6477000" y="4552950"/>
          <p14:tracePt t="12803" x="6438900" y="4559300"/>
          <p14:tracePt t="12819" x="6400800" y="4559300"/>
          <p14:tracePt t="12819" x="6362700" y="4559300"/>
          <p14:tracePt t="12819" x="6324600" y="4559300"/>
          <p14:tracePt t="12838" x="6292850" y="4559300"/>
          <p14:tracePt t="12851" x="6261100" y="4552950"/>
          <p14:tracePt t="12851" x="6210300" y="4552950"/>
          <p14:tracePt t="12870" x="6191250" y="4552950"/>
          <p14:tracePt t="12870" x="6165850" y="4552950"/>
          <p14:tracePt t="12886" x="6146800" y="4552950"/>
          <p14:tracePt t="12886" x="6134100" y="4552950"/>
          <p14:tracePt t="12903" x="6115050" y="4552950"/>
          <p14:tracePt t="12903" x="6102350" y="4552950"/>
          <p14:tracePt t="12903" x="6096000" y="4552950"/>
          <p14:tracePt t="12922" x="6083300" y="4559300"/>
          <p14:tracePt t="12935" x="6076950" y="4559300"/>
          <p14:tracePt t="12935" x="6064250" y="4559300"/>
          <p14:tracePt t="12953" x="6057900" y="4559300"/>
          <p14:tracePt t="12969" x="6051550" y="4565650"/>
          <p14:tracePt t="12985" x="6045200" y="4565650"/>
          <p14:tracePt t="13002" x="6057900" y="4565650"/>
          <p14:tracePt t="13049" x="6064250" y="4565650"/>
          <p14:tracePt t="13065" x="6070600" y="4565650"/>
          <p14:tracePt t="13073" x="6076950" y="4559300"/>
          <p14:tracePt t="13085" x="6083300" y="4559300"/>
          <p14:tracePt t="13085" x="6089650" y="4559300"/>
          <p14:tracePt t="13104" x="6096000" y="4559300"/>
          <p14:tracePt t="13120" x="6102350" y="4559300"/>
          <p14:tracePt t="13136" x="6096000" y="4552950"/>
          <p14:tracePt t="13213" x="6096000" y="4546600"/>
          <p14:tracePt t="13229" x="6096000" y="4540250"/>
          <p14:tracePt t="13238" x="6096000" y="4527550"/>
          <p14:tracePt t="13254" x="6096000" y="4514850"/>
          <p14:tracePt t="13274" x="6096000" y="4508500"/>
          <p14:tracePt t="13290" x="6096000" y="4502150"/>
          <p14:tracePt t="13313" x="6096000" y="4495800"/>
          <p14:tracePt t="13325" x="6089650" y="4489450"/>
          <p14:tracePt t="13341" x="6083300" y="4483100"/>
          <p14:tracePt t="13358" x="6083300" y="4476750"/>
          <p14:tracePt t="13370" x="6076950" y="4464050"/>
          <p14:tracePt t="13370" x="6064250" y="4451350"/>
          <p14:tracePt t="13389" x="6064250" y="4438650"/>
          <p14:tracePt t="13389" x="6057900" y="4432300"/>
          <p14:tracePt t="13405" x="6051550" y="4419600"/>
          <p14:tracePt t="13405" x="6045200" y="4406900"/>
          <p14:tracePt t="13421" x="6032500" y="4387850"/>
          <p14:tracePt t="13421" x="6013450" y="4356100"/>
          <p14:tracePt t="13438" x="6000750" y="4337050"/>
          <p14:tracePt t="13438" x="5988050" y="4311650"/>
          <p14:tracePt t="13455" x="5975350" y="4292600"/>
          <p14:tracePt t="13455" x="5956300" y="4267200"/>
          <p14:tracePt t="13472" x="5937250" y="4241800"/>
          <p14:tracePt t="13472" x="5924550" y="4216400"/>
          <p14:tracePt t="13488" x="5905500" y="4197350"/>
          <p14:tracePt t="13488" x="5873750" y="4152900"/>
          <p14:tracePt t="13506" x="5854700" y="4133850"/>
          <p14:tracePt t="13506" x="5842000" y="4102100"/>
          <p14:tracePt t="13522" x="5822950" y="4083050"/>
          <p14:tracePt t="13522" x="5803900" y="4051300"/>
          <p14:tracePt t="13538" x="5791200" y="4032250"/>
          <p14:tracePt t="13538" x="5772150" y="4000500"/>
          <p14:tracePt t="13555" x="5753100" y="3975100"/>
          <p14:tracePt t="13555" x="5734050" y="3949700"/>
          <p14:tracePt t="13555" x="5715000" y="3930650"/>
          <p14:tracePt t="13575" x="5695950" y="3911600"/>
          <p14:tracePt t="13587" x="5683250" y="3892550"/>
          <p14:tracePt t="13587" x="5651500" y="3867150"/>
          <p14:tracePt t="13606" x="5632450" y="3854450"/>
          <p14:tracePt t="13606" x="5619750" y="3841750"/>
          <p14:tracePt t="13622" x="5607050" y="3835400"/>
          <p14:tracePt t="13622" x="5594350" y="3829050"/>
          <p14:tracePt t="13639" x="5581650" y="3829050"/>
          <p14:tracePt t="13639" x="5568950" y="3829050"/>
          <p14:tracePt t="13639" x="5556250" y="3822700"/>
          <p14:tracePt t="13658" x="5549900" y="3822700"/>
          <p14:tracePt t="13670" x="5537200" y="3816350"/>
          <p14:tracePt t="13670" x="5518150" y="3810000"/>
          <p14:tracePt t="13689" x="5511800" y="3810000"/>
          <p14:tracePt t="13689" x="5505450" y="3803650"/>
          <p14:tracePt t="13706" x="5499100" y="3797300"/>
          <p14:tracePt t="13706" x="5492750" y="3797300"/>
          <p14:tracePt t="13722" x="5486400" y="3790950"/>
          <p14:tracePt t="13722" x="5480050" y="3784600"/>
          <p14:tracePt t="13739" x="5480050" y="3778250"/>
          <p14:tracePt t="13761" x="5486400" y="3778250"/>
          <p14:tracePt t="13778" x="5492750" y="3771900"/>
          <p14:tracePt t="13787" x="5499100" y="3765550"/>
          <p14:tracePt t="13787" x="5511800" y="3765550"/>
          <p14:tracePt t="13807" x="5518150" y="3759200"/>
          <p14:tracePt t="13807" x="5524500" y="3759200"/>
          <p14:tracePt t="13822" x="5537200" y="3752850"/>
          <p14:tracePt t="13822" x="5543550" y="3752850"/>
          <p14:tracePt t="13839" x="5556250" y="3746500"/>
          <p14:tracePt t="13839" x="5562600" y="3746500"/>
          <p14:tracePt t="13839" x="5575300" y="3740150"/>
          <p14:tracePt t="13858" x="5581650" y="3740150"/>
          <p14:tracePt t="13871" x="5594350" y="3733800"/>
          <p14:tracePt t="13871" x="5613400" y="3721100"/>
          <p14:tracePt t="13891" x="5626100" y="3714750"/>
          <p14:tracePt t="13891" x="5638800" y="3708400"/>
          <p14:tracePt t="13906" x="5645150" y="3702050"/>
          <p14:tracePt t="13906" x="5657850" y="3689350"/>
          <p14:tracePt t="13906" x="5670550" y="3683000"/>
          <p14:tracePt t="13926" x="5683250" y="3683000"/>
          <p14:tracePt t="13938" x="5695950" y="3683000"/>
          <p14:tracePt t="13938" x="5708650" y="3683000"/>
          <p14:tracePt t="13938" x="5721350" y="3683000"/>
          <p14:tracePt t="13958" x="5727700" y="3683000"/>
          <p14:tracePt t="13971" x="5740400" y="3689350"/>
          <p14:tracePt t="13971" x="5759450" y="3695700"/>
          <p14:tracePt t="13990" x="5765800" y="3702050"/>
          <p14:tracePt t="13990" x="5778500" y="3702050"/>
          <p14:tracePt t="14007" x="5784850" y="3702050"/>
          <p14:tracePt t="14007" x="5791200" y="3714750"/>
          <p14:tracePt t="14023" x="5803900" y="3721100"/>
          <p14:tracePt t="14023" x="5822950" y="3727450"/>
          <p14:tracePt t="14040" x="5829300" y="3727450"/>
          <p14:tracePt t="14040" x="5835650" y="3733800"/>
          <p14:tracePt t="14057" x="5848350" y="3740150"/>
          <p14:tracePt t="14057" x="5854700" y="3746500"/>
          <p14:tracePt t="14073" x="5867400" y="3746500"/>
          <p14:tracePt t="14073" x="5880100" y="3752850"/>
          <p14:tracePt t="14090" x="5886450" y="3759200"/>
          <p14:tracePt t="14090" x="5905500" y="3765550"/>
          <p14:tracePt t="14107" x="5918200" y="3771900"/>
          <p14:tracePt t="14107" x="5930900" y="3771900"/>
          <p14:tracePt t="14124" x="5937250" y="3778250"/>
          <p14:tracePt t="14124" x="5949950" y="3778250"/>
          <p14:tracePt t="14141" x="5962650" y="3778250"/>
          <p14:tracePt t="14141" x="5981700" y="3778250"/>
          <p14:tracePt t="14158" x="5988050" y="3778250"/>
          <p14:tracePt t="14158" x="6000750" y="3778250"/>
          <p14:tracePt t="14175" x="6007100" y="3784600"/>
          <p14:tracePt t="14175" x="6019800" y="3784600"/>
          <p14:tracePt t="14191" x="6026150" y="3784600"/>
          <p14:tracePt t="14191" x="6032500" y="3784600"/>
          <p14:tracePt t="14207" x="6038850" y="3784600"/>
          <p14:tracePt t="14207" x="6051550" y="3790950"/>
          <p14:tracePt t="14207" x="6057900" y="3790950"/>
          <p14:tracePt t="14226" x="6064250" y="3797300"/>
          <p14:tracePt t="14239" x="6070600" y="3797300"/>
          <p14:tracePt t="14239" x="6076950" y="3797300"/>
          <p14:tracePt t="14258" x="6083300" y="3790950"/>
          <p14:tracePt t="14273" x="6089650" y="3790950"/>
          <p14:tracePt t="14289" x="6096000" y="3784600"/>
          <p14:tracePt t="14306" x="6102350" y="3790950"/>
          <p14:tracePt t="14323" x="6108700" y="3790950"/>
          <p14:tracePt t="14340" x="6108700" y="3784600"/>
          <p14:tracePt t="14397" x="6115050" y="3784600"/>
          <p14:tracePt t="14421" x="6115050" y="3778250"/>
          <p14:tracePt t="14437" x="6115050" y="3771900"/>
          <p14:tracePt t="14458" x="6115050" y="3765550"/>
          <p14:tracePt t="14473" x="6115050" y="3752850"/>
          <p14:tracePt t="14489" x="6115050" y="3746500"/>
          <p14:tracePt t="14505" x="6115050" y="3740150"/>
          <p14:tracePt t="14513" x="6108700" y="3733800"/>
          <p14:tracePt t="14542" x="6102350" y="3727450"/>
          <p14:tracePt t="14578" x="6096000" y="3721100"/>
          <p14:tracePt t="14609" x="6096000" y="3714750"/>
          <p14:tracePt t="14625" x="6096000" y="3708400"/>
          <p14:tracePt t="14686" x="6089650" y="3702050"/>
          <p14:tracePt t="14706" x="6089650" y="3695700"/>
          <p14:tracePt t="14730" x="6089650" y="3689350"/>
          <p14:tracePt t="15183" x="6350000" y="3746500"/>
          <p14:tracePt t="15206" x="6356350" y="3746500"/>
          <p14:tracePt t="15214" x="6362700" y="3740150"/>
          <p14:tracePt t="15214" x="6375400" y="3740150"/>
          <p14:tracePt t="15228" x="6388100" y="3740150"/>
          <p14:tracePt t="15228" x="6407150" y="3740150"/>
          <p14:tracePt t="15245" x="6419850" y="3740150"/>
          <p14:tracePt t="15245" x="6438900" y="3733800"/>
          <p14:tracePt t="15261" x="6457950" y="3733800"/>
          <p14:tracePt t="15261" x="6489700" y="3733800"/>
          <p14:tracePt t="15279" x="6508750" y="3733800"/>
          <p14:tracePt t="15279" x="6527800" y="3733800"/>
          <p14:tracePt t="15295" x="6540500" y="3733800"/>
          <p14:tracePt t="15295" x="6559550" y="3733800"/>
          <p14:tracePt t="15311" x="6578600" y="3733800"/>
          <p14:tracePt t="15311" x="6591300" y="3733800"/>
          <p14:tracePt t="15328" x="6610350" y="3733800"/>
          <p14:tracePt t="15328" x="6642100" y="3727450"/>
          <p14:tracePt t="15348" x="6661150" y="3727450"/>
          <p14:tracePt t="15359" x="6673850" y="3721100"/>
          <p14:tracePt t="15359" x="6711950" y="3714750"/>
          <p14:tracePt t="15379" x="6724650" y="3714750"/>
          <p14:tracePt t="15379" x="6743700" y="3708400"/>
          <p14:tracePt t="15396" x="6762750" y="3714750"/>
          <p14:tracePt t="15396" x="6775450" y="3714750"/>
          <p14:tracePt t="15411" x="6788150" y="3708400"/>
          <p14:tracePt t="15411" x="6800850" y="3714750"/>
          <p14:tracePt t="15411" x="6813550" y="3714750"/>
          <p14:tracePt t="15431" x="6819900" y="3714750"/>
          <p14:tracePt t="15443" x="6832600" y="3714750"/>
          <p14:tracePt t="15443" x="6845300" y="3721100"/>
          <p14:tracePt t="15462" x="6858000" y="3721100"/>
          <p14:tracePt t="15462" x="6864350" y="3721100"/>
          <p14:tracePt t="15479" x="6877050" y="3721100"/>
          <p14:tracePt t="15494" x="6883400" y="3727450"/>
          <p14:tracePt t="15494" x="6896100" y="3721100"/>
          <p14:tracePt t="15512" x="6902450" y="3721100"/>
          <p14:tracePt t="15512" x="6915150" y="3721100"/>
          <p14:tracePt t="15528" x="6921500" y="3721100"/>
          <p14:tracePt t="15544" x="6927850" y="3727450"/>
          <p14:tracePt t="15544" x="6934200" y="3727450"/>
          <p14:tracePt t="15562" x="6940550" y="3727450"/>
          <p14:tracePt t="15562" x="6946900" y="3727450"/>
          <p14:tracePt t="15579" x="6953250" y="3727450"/>
          <p14:tracePt t="15579" x="6959600" y="3727450"/>
          <p14:tracePt t="15596" x="6965950" y="3727450"/>
          <p14:tracePt t="15611" x="6972300" y="3727450"/>
          <p14:tracePt t="15627" x="6978650" y="3733800"/>
          <p14:tracePt t="15627" x="6991350" y="3733800"/>
          <p14:tracePt t="15646" x="6997700" y="3733800"/>
          <p14:tracePt t="15663" x="6997700" y="3740150"/>
          <p14:tracePt t="15663" x="7004050" y="3740150"/>
          <p14:tracePt t="15679" x="7010400" y="3740150"/>
          <p14:tracePt t="15694" x="7016750" y="3740150"/>
          <p14:tracePt t="15711" x="7023100" y="3746500"/>
          <p14:tracePt t="15727" x="7029450" y="3740150"/>
          <p14:tracePt t="15727" x="7035800" y="3746500"/>
          <p14:tracePt t="15747" x="7042150" y="3746500"/>
          <p14:tracePt t="15761" x="7048500" y="3746500"/>
          <p14:tracePt t="15761" x="7054850" y="3746500"/>
          <p14:tracePt t="15779" x="7061200" y="3746500"/>
          <p14:tracePt t="15795" x="7067550" y="3746500"/>
          <p14:tracePt t="15795" x="7073900" y="3740150"/>
          <p14:tracePt t="15795" x="7080250" y="3746500"/>
          <p14:tracePt t="15815" x="7086600" y="3740150"/>
          <p14:tracePt t="15815" x="7092950" y="3740150"/>
          <p14:tracePt t="15829" x="7099300" y="3733800"/>
          <p14:tracePt t="15829" x="7105650" y="3733800"/>
          <p14:tracePt t="15846" x="7112000" y="3727450"/>
          <p14:tracePt t="15846" x="7124700" y="3727450"/>
          <p14:tracePt t="15863" x="7131050" y="3727450"/>
          <p14:tracePt t="15863" x="7143750" y="3721100"/>
          <p14:tracePt t="15881" x="7150100" y="3714750"/>
          <p14:tracePt t="15881" x="7156450" y="3714750"/>
          <p14:tracePt t="15897" x="7169150" y="3708400"/>
          <p14:tracePt t="15897" x="7175500" y="3714750"/>
          <p14:tracePt t="15913" x="7181850" y="3708400"/>
          <p14:tracePt t="15928" x="7188200" y="3676650"/>
          <p14:tracePt t="15945" x="7207250" y="3638550"/>
          <p14:tracePt t="16014" x="7226300" y="3644900"/>
          <p14:tracePt t="16030" x="7245350" y="3651250"/>
          <p14:tracePt t="16038" x="7264400" y="3651250"/>
          <p14:tracePt t="16054" x="7283450" y="3657600"/>
          <p14:tracePt t="16066" x="7302500" y="3663950"/>
          <p14:tracePt t="16079" x="7321550" y="3670300"/>
          <p14:tracePt t="16079" x="7353300" y="3740150"/>
          <p14:tracePt t="16099" x="7359650" y="3752850"/>
          <p14:tracePt t="16099" x="7372350" y="3752850"/>
          <p14:tracePt t="16115" x="7372350" y="3759200"/>
          <p14:tracePt t="16115" x="7378700" y="3759200"/>
          <p14:tracePt t="16131" x="7385050" y="3771900"/>
          <p14:tracePt t="16146" x="7391400" y="3784600"/>
          <p14:tracePt t="16146" x="7391400" y="3797300"/>
          <p14:tracePt t="16146" x="7397750" y="3803650"/>
          <p14:tracePt t="16167" x="7404100" y="3810000"/>
          <p14:tracePt t="16167" x="7410450" y="3816350"/>
          <p14:tracePt t="16181" x="7416800" y="3829050"/>
          <p14:tracePt t="16196" x="7423150" y="3829050"/>
          <p14:tracePt t="16196" x="7429500" y="3835400"/>
          <p14:tracePt t="16214" x="7442200" y="3841750"/>
          <p14:tracePt t="16229" x="7448550" y="3841750"/>
          <p14:tracePt t="16246" x="7454900" y="3848100"/>
          <p14:tracePt t="16263" x="7461250" y="3841750"/>
          <p14:tracePt t="16286" x="7467600" y="3848100"/>
          <p14:tracePt t="16298" x="7473950" y="3848100"/>
          <p14:tracePt t="16315" x="7480300" y="3854450"/>
          <p14:tracePt t="16338" x="7486650" y="3854450"/>
          <p14:tracePt t="16375" x="7486650" y="3848100"/>
          <p14:tracePt t="16398" x="7486650" y="3854450"/>
          <p14:tracePt t="16418" x="7493000" y="3860800"/>
          <p14:tracePt t="16442" x="7493000" y="3854450"/>
          <p14:tracePt t="16479" x="7493000" y="3860800"/>
          <p14:tracePt t="16494" x="7499350" y="3860800"/>
          <p14:tracePt t="16517" x="7505700" y="3860800"/>
          <p14:tracePt t="16533" x="7505700" y="3867150"/>
          <p14:tracePt t="16554" x="7512050" y="3879850"/>
          <p14:tracePt t="16595" x="7512050" y="3886200"/>
          <p14:tracePt t="16638" x="7512050" y="3892550"/>
          <p14:tracePt t="16726" x="7512050" y="3905250"/>
          <p14:tracePt t="16750" x="7524750" y="3911600"/>
          <p14:tracePt t="16794" x="7524750" y="3905250"/>
          <p14:tracePt t="16818" x="7531100" y="3898900"/>
          <p14:tracePt t="16834" x="7537450" y="3905250"/>
          <p14:tracePt t="16846" x="7543800" y="3911600"/>
          <p14:tracePt t="16879" x="7543800" y="3917950"/>
          <p14:tracePt t="16895" x="7543800" y="3911600"/>
          <p14:tracePt t="16906" x="7550150" y="3917950"/>
          <p14:tracePt t="16958" x="7550150" y="3924300"/>
          <p14:tracePt t="17025" x="7550150" y="3930650"/>
          <p14:tracePt t="17058" x="7543800" y="3930650"/>
          <p14:tracePt t="17066" x="7537450" y="3930650"/>
          <p14:tracePt t="17110" x="7531100" y="3930650"/>
          <p14:tracePt t="17154" x="7524750" y="3930650"/>
          <p14:tracePt t="17162" x="7524750" y="3937000"/>
          <p14:tracePt t="17198" x="7531100" y="3937000"/>
          <p14:tracePt t="17258" x="7537450" y="3930650"/>
          <p14:tracePt t="17274" x="7537450" y="3924300"/>
          <p14:tracePt t="17951" x="7594600" y="3917950"/>
          <p14:tracePt t="17986" x="7594600" y="3924300"/>
          <p14:tracePt t="18002" x="7600950" y="3930650"/>
          <p14:tracePt t="18046" x="7594600" y="3924300"/>
          <p14:tracePt t="18062" x="7594600" y="3917950"/>
          <p14:tracePt t="18095" x="7600950" y="3917950"/>
          <p14:tracePt t="18115" x="7607300" y="3917950"/>
          <p14:tracePt t="35533" x="3511550" y="4933950"/>
          <p14:tracePt t="35533" x="3498850" y="4959350"/>
          <p14:tracePt t="35549" x="3486150" y="4978400"/>
          <p14:tracePt t="35549" x="3467100" y="5003800"/>
          <p14:tracePt t="35565" x="3448050" y="5022850"/>
          <p14:tracePt t="35565" x="3409950" y="5067300"/>
          <p14:tracePt t="35582" x="3390900" y="5092700"/>
          <p14:tracePt t="35582" x="3365500" y="5111750"/>
          <p14:tracePt t="35599" x="3340100" y="5137150"/>
          <p14:tracePt t="35599" x="3308350" y="5162550"/>
          <p14:tracePt t="35615" x="3282950" y="5194300"/>
          <p14:tracePt t="35615" x="3244850" y="5219700"/>
          <p14:tracePt t="35632" x="3206750" y="5251450"/>
          <p14:tracePt t="35632" x="3168650" y="5283200"/>
          <p14:tracePt t="35651" x="3079750" y="5346700"/>
          <p14:tracePt t="35651" x="3035300" y="5378450"/>
          <p14:tracePt t="35666" x="2978150" y="5410200"/>
          <p14:tracePt t="35666" x="2927350" y="5448300"/>
          <p14:tracePt t="35682" x="2870200" y="5486400"/>
          <p14:tracePt t="35682" x="2813050" y="5524500"/>
          <p14:tracePt t="35699" x="2749550" y="5562600"/>
          <p14:tracePt t="35699" x="2686050" y="5600700"/>
          <p14:tracePt t="35699" x="2622550" y="5638800"/>
          <p14:tracePt t="35718" x="2565400" y="5683250"/>
          <p14:tracePt t="35730" x="2501900" y="5721350"/>
          <p14:tracePt t="35730" x="2387600" y="5810250"/>
          <p14:tracePt t="35750" x="2330450" y="5854700"/>
          <p14:tracePt t="35750" x="2273300" y="5899150"/>
          <p14:tracePt t="35766" x="2216150" y="5937250"/>
          <p14:tracePt t="35766" x="2159000" y="5981700"/>
          <p14:tracePt t="35782" x="2101850" y="6026150"/>
          <p14:tracePt t="35782" x="2044700" y="6064250"/>
          <p14:tracePt t="35782" x="1981200" y="6102350"/>
          <p14:tracePt t="35802" x="1924050" y="6140450"/>
          <p14:tracePt t="35814" x="1860550" y="6172200"/>
          <p14:tracePt t="35814" x="1739900" y="6235700"/>
          <p14:tracePt t="35833" x="1682750" y="6273800"/>
          <p14:tracePt t="35833" x="1625600" y="6305550"/>
          <p14:tracePt t="35850" x="1568450" y="6337300"/>
          <p14:tracePt t="35850" x="1517650" y="6375400"/>
          <p14:tracePt t="35866" x="1460500" y="6407150"/>
          <p14:tracePt t="35866" x="1352550" y="64833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sp>
        <p:nvSpPr>
          <p:cNvPr id="3" name="正方形/長方形 2"/>
          <p:cNvSpPr/>
          <p:nvPr/>
        </p:nvSpPr>
        <p:spPr>
          <a:xfrm>
            <a:off x="107504" y="1047056"/>
            <a:ext cx="5114162" cy="1684244"/>
          </a:xfrm>
          <a:prstGeom prst="rect">
            <a:avLst/>
          </a:prstGeom>
        </p:spPr>
        <p:txBody>
          <a:bodyPr wrap="square">
            <a:spAutoFit/>
          </a:bodyPr>
          <a:lstStyle/>
          <a:p>
            <a:pPr>
              <a:lnSpc>
                <a:spcPct val="150000"/>
              </a:lnSpc>
            </a:pPr>
            <a:r>
              <a:rPr lang="ja-JP" altLang="en-US" dirty="0" smtClean="0"/>
              <a:t>右の</a:t>
            </a:r>
            <a:r>
              <a:rPr lang="ja-JP" altLang="en-US" dirty="0"/>
              <a:t>データは輪ゴムを伸ばした長さが輪ゴムの飛ぶ距離に及ぼす影響</a:t>
            </a:r>
            <a:r>
              <a:rPr lang="ja-JP" altLang="en-US" dirty="0" smtClean="0"/>
              <a:t>を</a:t>
            </a:r>
            <a:endParaRPr lang="en-US" altLang="ja-JP" dirty="0" smtClean="0"/>
          </a:p>
          <a:p>
            <a:pPr>
              <a:lnSpc>
                <a:spcPct val="150000"/>
              </a:lnSpc>
            </a:pPr>
            <a:r>
              <a:rPr lang="ja-JP" altLang="en-US" dirty="0" smtClean="0"/>
              <a:t>調べた</a:t>
            </a:r>
            <a:r>
              <a:rPr lang="ja-JP" altLang="en-US" dirty="0"/>
              <a:t>ものである．</a:t>
            </a:r>
          </a:p>
        </p:txBody>
      </p:sp>
      <p:sp>
        <p:nvSpPr>
          <p:cNvPr id="4" name="正方形/長方形 3"/>
          <p:cNvSpPr/>
          <p:nvPr/>
        </p:nvSpPr>
        <p:spPr>
          <a:xfrm>
            <a:off x="107504" y="2848132"/>
            <a:ext cx="5328592" cy="1754326"/>
          </a:xfrm>
          <a:prstGeom prst="rect">
            <a:avLst/>
          </a:prstGeom>
        </p:spPr>
        <p:txBody>
          <a:bodyPr wrap="square">
            <a:spAutoFit/>
          </a:bodyPr>
          <a:lstStyle/>
          <a:p>
            <a:pPr>
              <a:lnSpc>
                <a:spcPct val="150000"/>
              </a:lnSpc>
            </a:pPr>
            <a:r>
              <a:rPr lang="ja-JP" altLang="en-US" dirty="0" smtClean="0"/>
              <a:t>輪ゴムが</a:t>
            </a:r>
            <a:r>
              <a:rPr lang="en-US" altLang="ja-JP" dirty="0" smtClean="0"/>
              <a:t>300cm</a:t>
            </a:r>
            <a:r>
              <a:rPr lang="ja-JP" altLang="en-US" dirty="0" smtClean="0"/>
              <a:t>飛んだとする．この輪ゴムは何</a:t>
            </a:r>
            <a:r>
              <a:rPr lang="en-US" altLang="ja-JP" dirty="0" smtClean="0"/>
              <a:t>cm</a:t>
            </a:r>
            <a:r>
              <a:rPr lang="ja-JP" altLang="en-US" dirty="0" smtClean="0"/>
              <a:t>伸ばしたのかを逆推定</a:t>
            </a:r>
            <a:r>
              <a:rPr lang="en-US" altLang="ja-JP" dirty="0" smtClean="0"/>
              <a:t>(</a:t>
            </a:r>
            <a:r>
              <a:rPr lang="ja-JP" altLang="en-US" dirty="0" smtClean="0"/>
              <a:t>点推定でよい</a:t>
            </a:r>
            <a:r>
              <a:rPr lang="en-US" altLang="ja-JP" dirty="0" smtClean="0"/>
              <a:t>)</a:t>
            </a:r>
            <a:r>
              <a:rPr lang="ja-JP" altLang="en-US" dirty="0" smtClean="0"/>
              <a:t>せよ．</a:t>
            </a:r>
            <a:endParaRPr lang="ja-JP" altLang="en-US" dirty="0"/>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666" y="1196752"/>
            <a:ext cx="3742475" cy="551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857513417"/>
      </p:ext>
    </p:extLst>
  </p:cSld>
  <p:clrMapOvr>
    <a:masterClrMapping/>
  </p:clrMapOvr>
  <mc:AlternateContent xmlns:mc="http://schemas.openxmlformats.org/markup-compatibility/2006">
    <mc:Choice xmlns:p14="http://schemas.microsoft.com/office/powerpoint/2010/main" Requires="p14">
      <p:transition spd="slow" p14:dur="2000" advTm="21478"/>
    </mc:Choice>
    <mc:Fallback>
      <p:transition spd="slow" advTm="21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7657" x="3333750" y="1943100"/>
          <p14:tracePt t="7661" x="3352800" y="1917700"/>
          <p14:tracePt t="7661" x="3397250" y="1866900"/>
          <p14:tracePt t="7672" x="3416300" y="1841500"/>
          <p14:tracePt t="7672" x="3460750" y="1803400"/>
          <p14:tracePt t="7689" x="3473450" y="1784350"/>
          <p14:tracePt t="7689" x="3505200" y="1752600"/>
          <p14:tracePt t="7704" x="3517900" y="1739900"/>
          <p14:tracePt t="7704" x="3536950" y="1727200"/>
          <p14:tracePt t="7721" x="3549650" y="1720850"/>
          <p14:tracePt t="7721" x="3556000" y="1720850"/>
          <p14:tracePt t="7738" x="3568700" y="1714500"/>
          <p14:tracePt t="7738" x="3581400" y="1708150"/>
          <p14:tracePt t="7755" x="3587750" y="1708150"/>
          <p14:tracePt t="7755" x="3613150" y="1708150"/>
          <p14:tracePt t="7773" x="3619500" y="1708150"/>
          <p14:tracePt t="7773" x="3625850" y="1701800"/>
          <p14:tracePt t="7789" x="3632200" y="1701800"/>
          <p14:tracePt t="7789" x="3638550" y="1701800"/>
          <p14:tracePt t="7805" x="3638550" y="1708150"/>
          <p14:tracePt t="7821" x="3644900" y="1714500"/>
          <p14:tracePt t="7821" x="3638550" y="1720850"/>
          <p14:tracePt t="7821" x="3638550" y="1727200"/>
          <p14:tracePt t="7842" x="3632200" y="1733550"/>
          <p14:tracePt t="7842" x="3625850" y="1739900"/>
          <p14:tracePt t="7856" x="3619500" y="1752600"/>
          <p14:tracePt t="7856" x="3613150" y="1758950"/>
          <p14:tracePt t="7873" x="3600450" y="1771650"/>
          <p14:tracePt t="7873" x="3587750" y="1784350"/>
          <p14:tracePt t="7889" x="3575050" y="1797050"/>
          <p14:tracePt t="7889" x="3556000" y="1803400"/>
          <p14:tracePt t="7889" x="3543300" y="1809750"/>
          <p14:tracePt t="7909" x="3530600" y="1822450"/>
          <p14:tracePt t="7920" x="3517900" y="1828800"/>
          <p14:tracePt t="7920" x="3492500" y="1841500"/>
          <p14:tracePt t="7938" x="3486150" y="1841500"/>
          <p14:tracePt t="7938" x="3486150" y="1847850"/>
          <p14:tracePt t="7955" x="3492500" y="1847850"/>
          <p14:tracePt t="7996" x="3498850" y="1847850"/>
          <p14:tracePt t="8004" x="3505200" y="1847850"/>
          <p14:tracePt t="8011" x="3517900" y="1847850"/>
          <p14:tracePt t="8020" x="3524250" y="1854200"/>
          <p14:tracePt t="8020" x="3530600" y="1860550"/>
          <p14:tracePt t="8039" x="3543300" y="1866900"/>
          <p14:tracePt t="8039" x="3562350" y="1892300"/>
          <p14:tracePt t="8057" x="3575050" y="1905000"/>
          <p14:tracePt t="8057" x="3587750" y="1924050"/>
          <p14:tracePt t="8073" x="3594100" y="1936750"/>
          <p14:tracePt t="8073" x="3606800" y="1955800"/>
          <p14:tracePt t="8090" x="3619500" y="1968500"/>
          <p14:tracePt t="8090" x="3625850" y="1981200"/>
          <p14:tracePt t="8106" x="3638550" y="1993900"/>
          <p14:tracePt t="8106" x="3644900" y="2012950"/>
          <p14:tracePt t="8106" x="3657600" y="2025650"/>
          <p14:tracePt t="8125" x="3663950" y="2038350"/>
          <p14:tracePt t="8125" x="3670300" y="2051050"/>
          <p14:tracePt t="8140" x="3676650" y="2063750"/>
          <p14:tracePt t="8140" x="3683000" y="2070100"/>
          <p14:tracePt t="8157" x="3689350" y="2089150"/>
          <p14:tracePt t="8157" x="3689350" y="2095500"/>
          <p14:tracePt t="8173" x="3695700" y="2101850"/>
          <p14:tracePt t="8173" x="3695700" y="2108200"/>
          <p14:tracePt t="8173" x="3695700" y="2114550"/>
          <p14:tracePt t="8193" x="3695700" y="2120900"/>
          <p14:tracePt t="8209" x="3695700" y="2114550"/>
          <p14:tracePt t="8232" x="3695700" y="2108200"/>
          <p14:tracePt t="8253" x="3702050" y="2101850"/>
          <p14:tracePt t="8284" x="3708400" y="2095500"/>
          <p14:tracePt t="8296" x="3708400" y="2089150"/>
          <p14:tracePt t="8320" x="3708400" y="2082800"/>
          <p14:tracePt t="8328" x="3714750" y="2076450"/>
          <p14:tracePt t="8338" x="3714750" y="2070100"/>
          <p14:tracePt t="8338" x="3708400" y="2057400"/>
          <p14:tracePt t="8357" x="3714750" y="2051050"/>
          <p14:tracePt t="8357" x="3714750" y="2044700"/>
          <p14:tracePt t="8373" x="3714750" y="2038350"/>
          <p14:tracePt t="8389" x="3714750" y="2032000"/>
          <p14:tracePt t="8411" x="3702050" y="2025650"/>
          <p14:tracePt t="8440" x="3695700" y="2025650"/>
          <p14:tracePt t="8456" x="3689350" y="2032000"/>
          <p14:tracePt t="8472" x="3683000" y="2032000"/>
          <p14:tracePt t="8484" x="3676650" y="2032000"/>
          <p14:tracePt t="8493" x="3670300" y="2032000"/>
          <p14:tracePt t="8509" x="3663950" y="2032000"/>
          <p14:tracePt t="8525" x="3657600" y="2038350"/>
          <p14:tracePt t="8544" x="3651250" y="2038350"/>
          <p14:tracePt t="8561" x="3644900" y="2038350"/>
          <p14:tracePt t="8573" x="3632200" y="2038350"/>
          <p14:tracePt t="8590" x="3625850" y="2044700"/>
          <p14:tracePt t="8590" x="3619500" y="2044700"/>
          <p14:tracePt t="8609" x="3613150" y="2051050"/>
          <p14:tracePt t="8609" x="3606800" y="2051050"/>
          <p14:tracePt t="8625" x="3594100" y="2051050"/>
          <p14:tracePt t="8640" x="3587750" y="2051050"/>
          <p14:tracePt t="8640" x="3575050" y="2051050"/>
          <p14:tracePt t="8658" x="3568700" y="2051050"/>
          <p14:tracePt t="8658" x="3562350" y="2057400"/>
          <p14:tracePt t="8675" x="3556000" y="2057400"/>
          <p14:tracePt t="8675" x="3549650" y="2057400"/>
          <p14:tracePt t="8693" x="3543300" y="2063750"/>
          <p14:tracePt t="8693" x="3536950" y="2070100"/>
          <p14:tracePt t="8709" x="3536950" y="2076450"/>
          <p14:tracePt t="8709" x="3524250" y="2082800"/>
          <p14:tracePt t="8725" x="3517900" y="2095500"/>
          <p14:tracePt t="8725" x="3511550" y="2095500"/>
          <p14:tracePt t="8742" x="3511550" y="2101850"/>
          <p14:tracePt t="8742" x="3505200" y="2101850"/>
          <p14:tracePt t="8759" x="3498850" y="2108200"/>
          <p14:tracePt t="8759" x="3492500" y="2114550"/>
          <p14:tracePt t="8778" x="3479800" y="2114550"/>
          <p14:tracePt t="8778" x="3473450" y="2114550"/>
          <p14:tracePt t="8793" x="3467100" y="2120900"/>
          <p14:tracePt t="8809" x="3467100" y="2127250"/>
          <p14:tracePt t="8824" x="3460750" y="2133600"/>
          <p14:tracePt t="8841" x="3454400" y="2139950"/>
          <p14:tracePt t="8857" x="3454400" y="2146300"/>
          <p14:tracePt t="8884" x="3460750" y="2139950"/>
          <p14:tracePt t="9024" x="3460750" y="2133600"/>
          <p14:tracePt t="9064" x="3467100" y="2133600"/>
          <p14:tracePt t="9084" x="3467100" y="2127250"/>
          <p14:tracePt t="9091" x="3473450" y="2120900"/>
          <p14:tracePt t="9107" x="3479800" y="2120900"/>
          <p14:tracePt t="9131" x="3479800" y="2114550"/>
          <p14:tracePt t="9152" x="3473450" y="2120900"/>
          <p14:tracePt t="9184" x="3473450" y="2127250"/>
          <p14:tracePt t="9219" x="3467100" y="2127250"/>
          <p14:tracePt t="9271" x="3473450" y="2120900"/>
          <p14:tracePt t="9339" x="3479800" y="2114550"/>
          <p14:tracePt t="10692" x="3384550" y="4470400"/>
          <p14:tracePt t="10708" x="3378200" y="4476750"/>
          <p14:tracePt t="10723" x="3378200" y="4483100"/>
          <p14:tracePt t="10732" x="3371850" y="4489450"/>
          <p14:tracePt t="10748" x="3365500" y="4483100"/>
          <p14:tracePt t="10785" x="3365500" y="4476750"/>
          <p14:tracePt t="10793" x="3359150" y="4470400"/>
          <p14:tracePt t="10800" x="3359150" y="4464050"/>
          <p14:tracePt t="10813" x="3359150" y="4457700"/>
          <p14:tracePt t="10813" x="3352800" y="4445000"/>
          <p14:tracePt t="10832" x="3352800" y="4432300"/>
          <p14:tracePt t="10832" x="3346450" y="4425950"/>
          <p14:tracePt t="10848" x="3346450" y="4413250"/>
          <p14:tracePt t="10848" x="3340100" y="4400550"/>
          <p14:tracePt t="10865" x="3340100" y="4381500"/>
          <p14:tracePt t="10865" x="3333750" y="4349750"/>
          <p14:tracePt t="10882" x="3327400" y="4330700"/>
          <p14:tracePt t="10882" x="3321050" y="4318000"/>
          <p14:tracePt t="10898" x="3314700" y="4298950"/>
          <p14:tracePt t="10898" x="3314700" y="4279900"/>
          <p14:tracePt t="10915" x="3308350" y="4260850"/>
          <p14:tracePt t="10915" x="3302000" y="4235450"/>
          <p14:tracePt t="10932" x="3295650" y="4216400"/>
          <p14:tracePt t="10932" x="3289300" y="4203700"/>
          <p14:tracePt t="10949" x="3289300" y="4191000"/>
          <p14:tracePt t="10949" x="3282950" y="4178300"/>
          <p14:tracePt t="10965" x="3282950" y="4165600"/>
          <p14:tracePt t="10965" x="3276600" y="4152900"/>
          <p14:tracePt t="10982" x="3276600" y="4146550"/>
          <p14:tracePt t="10982" x="3270250" y="4133850"/>
          <p14:tracePt t="11000" x="3270250" y="4127500"/>
          <p14:tracePt t="11000" x="3263900" y="4121150"/>
          <p14:tracePt t="11016" x="3257550" y="4114800"/>
          <p14:tracePt t="11016" x="3257550" y="4108450"/>
          <p14:tracePt t="11033" x="3244850" y="4102100"/>
          <p14:tracePt t="11048" x="3238500" y="4102100"/>
          <p14:tracePt t="11064" x="3232150" y="4095750"/>
          <p14:tracePt t="11064" x="3225800" y="4102100"/>
          <p14:tracePt t="11064" x="3219450" y="4095750"/>
          <p14:tracePt t="11086" x="3213100" y="4102100"/>
          <p14:tracePt t="11097" x="3206750" y="4102100"/>
          <p14:tracePt t="11097" x="3194050" y="4102100"/>
          <p14:tracePt t="11116" x="3187700" y="4102100"/>
          <p14:tracePt t="11116" x="3181350" y="4108450"/>
          <p14:tracePt t="11133" x="3175000" y="4108450"/>
          <p14:tracePt t="11133" x="3168650" y="4114800"/>
          <p14:tracePt t="11150" x="3162300" y="4114800"/>
          <p14:tracePt t="11150" x="3155950" y="4121150"/>
          <p14:tracePt t="11150" x="3149600" y="4121150"/>
          <p14:tracePt t="11169" x="3143250" y="4127500"/>
          <p14:tracePt t="11169" x="3136900" y="4127500"/>
          <p14:tracePt t="11184" x="3130550" y="4133850"/>
          <p14:tracePt t="11184" x="3130550" y="4140200"/>
          <p14:tracePt t="11200" x="3124200" y="4140200"/>
          <p14:tracePt t="11200" x="3117850" y="4146550"/>
          <p14:tracePt t="11216" x="3111500" y="4152900"/>
          <p14:tracePt t="11232" x="3105150" y="4159250"/>
          <p14:tracePt t="11232" x="3105150" y="4165600"/>
          <p14:tracePt t="11249" x="3105150" y="4171950"/>
          <p14:tracePt t="11249" x="3098800" y="4178300"/>
          <p14:tracePt t="11267" x="3098800" y="4184650"/>
          <p14:tracePt t="11281" x="3092450" y="4191000"/>
          <p14:tracePt t="11281" x="3092450" y="4197350"/>
          <p14:tracePt t="11300" x="3086100" y="4203700"/>
          <p14:tracePt t="11315" x="3086100" y="4216400"/>
          <p14:tracePt t="11315" x="3086100" y="4222750"/>
          <p14:tracePt t="11333" x="3086100" y="4229100"/>
          <p14:tracePt t="11348" x="3086100" y="4235450"/>
          <p14:tracePt t="11365" x="3086100" y="4241800"/>
          <p14:tracePt t="11365" x="3086100" y="4248150"/>
          <p14:tracePt t="11384" x="3086100" y="4254500"/>
          <p14:tracePt t="11401" x="3086100" y="4260850"/>
          <p14:tracePt t="11415" x="3079750" y="4267200"/>
          <p14:tracePt t="11415" x="3079750" y="4273550"/>
          <p14:tracePt t="11434" x="3073400" y="4279900"/>
          <p14:tracePt t="11449" x="3073400" y="4286250"/>
          <p14:tracePt t="11465" x="3067050" y="4292600"/>
          <p14:tracePt t="11482" x="3067050" y="4298950"/>
          <p14:tracePt t="11499" x="3060700" y="4305300"/>
          <p14:tracePt t="11516" x="3060700" y="4311650"/>
          <p14:tracePt t="11548" x="3054350" y="4318000"/>
          <p14:tracePt t="11580" x="3048000" y="4324350"/>
          <p14:tracePt t="11600" x="3048000" y="4330700"/>
          <p14:tracePt t="11624" x="3048000" y="4337050"/>
          <p14:tracePt t="11640" x="3041650" y="4343400"/>
          <p14:tracePt t="11652" x="3041650" y="4349750"/>
          <p14:tracePt t="11676" x="3041650" y="4356100"/>
          <p14:tracePt t="11699" x="3041650" y="4362450"/>
          <p14:tracePt t="11712" x="3035300" y="4362450"/>
          <p14:tracePt t="11736" x="3035300" y="4368800"/>
          <p14:tracePt t="11768" x="3041650" y="4362450"/>
          <p14:tracePt t="11804" x="3048000" y="4356100"/>
          <p14:tracePt t="11820" x="3054350" y="4349750"/>
          <p14:tracePt t="11856" x="3060700" y="4343400"/>
          <p14:tracePt t="11899" x="3060700" y="4337050"/>
          <p14:tracePt t="11924" x="3067050" y="4349750"/>
          <p14:tracePt t="12015" x="3067050" y="4356100"/>
          <p14:tracePt t="12036" x="3067050" y="4362450"/>
          <p14:tracePt t="12060" x="3060700" y="4368800"/>
          <p14:tracePt t="12140" x="3054350" y="4368800"/>
          <p14:tracePt t="12208" x="3048000" y="4362450"/>
          <p14:tracePt t="12260" x="3054350" y="4362450"/>
          <p14:tracePt t="12336" x="3060700" y="4362450"/>
          <p14:tracePt t="12372" x="3060700" y="4356100"/>
          <p14:tracePt t="12472" x="3067050" y="4349750"/>
          <p14:tracePt t="12508" x="3060700" y="4349750"/>
          <p14:tracePt t="12764" x="3060700" y="4343400"/>
          <p14:tracePt t="12920" x="3054350" y="4337050"/>
          <p14:tracePt t="12944" x="3054350" y="4330700"/>
          <p14:tracePt t="12960" x="3060700" y="4324350"/>
          <p14:tracePt t="13012" x="3060700" y="4318000"/>
          <p14:tracePt t="13048" x="3060700" y="4311650"/>
          <p14:tracePt t="13080" x="3067050" y="4305300"/>
          <p14:tracePt t="13148" x="3067050" y="4298950"/>
          <p14:tracePt t="13168" x="3067050" y="4292600"/>
          <p14:tracePt t="13380" x="3073400" y="4292600"/>
          <p14:tracePt t="13416" x="3073400" y="4286250"/>
          <p14:tracePt t="13501" x="3073400" y="4279900"/>
          <p14:tracePt t="13528" x="3079750" y="4279900"/>
          <p14:tracePt t="13568" x="3079750" y="4286250"/>
          <p14:tracePt t="13620" x="3073400" y="4286250"/>
          <p14:tracePt t="13656" x="3067050" y="4286250"/>
          <p14:tracePt t="13776" x="3060700" y="4292600"/>
          <p14:tracePt t="14032" x="3054350" y="4292600"/>
          <p14:tracePt t="14076" x="3054350" y="4286250"/>
          <p14:tracePt t="14153" x="3054350" y="4292600"/>
          <p14:tracePt t="14240" x="3054350" y="4286250"/>
          <p14:tracePt t="14264" x="3048000" y="4286250"/>
          <p14:tracePt t="14340" x="3041650" y="4286250"/>
          <p14:tracePt t="14429" x="3048000" y="4292600"/>
          <p14:tracePt t="14593" x="3041650" y="4298950"/>
          <p14:tracePt t="14624" x="3041650" y="4305300"/>
          <p14:tracePt t="14640" x="3041650" y="4311650"/>
          <p14:tracePt t="14669" x="3041650" y="4318000"/>
          <p14:tracePt t="14685" x="3048000" y="4324350"/>
          <p14:tracePt t="14692" x="3048000" y="4330700"/>
          <p14:tracePt t="14708" x="3048000" y="4337050"/>
          <p14:tracePt t="14720" x="3048000" y="4349750"/>
          <p14:tracePt t="14745" x="3048000" y="4362450"/>
          <p14:tracePt t="14772" x="3054350" y="4368800"/>
          <p14:tracePt t="14788" x="3054350" y="4381500"/>
          <p14:tracePt t="14805" x="3054350" y="4387850"/>
          <p14:tracePt t="14821" x="3054350" y="4394200"/>
          <p14:tracePt t="14857" x="3054350" y="4387850"/>
          <p14:tracePt t="14865" x="3048000" y="4387850"/>
          <p14:tracePt t="14900" x="3041650" y="4394200"/>
          <p14:tracePt t="14924" x="3035300" y="4387850"/>
          <p14:tracePt t="14985" x="3041650" y="4387850"/>
          <p14:tracePt t="15028" x="3041650" y="4394200"/>
          <p14:tracePt t="15044" x="3041650" y="4400550"/>
          <p14:tracePt t="15053" x="3041650" y="4406900"/>
          <p14:tracePt t="15061" x="3041650" y="4413250"/>
          <p14:tracePt t="15078" x="3041650" y="4425950"/>
          <p14:tracePt t="15095" x="3041650" y="4432300"/>
          <p14:tracePt t="15113" x="3035300" y="4438650"/>
          <p14:tracePt t="15129" x="3035300" y="4451350"/>
          <p14:tracePt t="15145" x="3028950" y="4457700"/>
          <p14:tracePt t="15162" x="3028950" y="4464050"/>
          <p14:tracePt t="15178" x="3028950" y="4476750"/>
          <p14:tracePt t="15209" x="3028950" y="4483100"/>
          <p14:tracePt t="15225" x="3035300" y="4489450"/>
          <p14:tracePt t="15241" x="3035300" y="4495800"/>
          <p14:tracePt t="15249" x="3035300" y="4502150"/>
          <p14:tracePt t="15249" x="3035300" y="4508500"/>
          <p14:tracePt t="15264" x="3041650" y="4514850"/>
          <p14:tracePt t="15264" x="3041650" y="4521200"/>
          <p14:tracePt t="15280" x="3041650" y="4527550"/>
          <p14:tracePt t="15280" x="3041650" y="4533900"/>
          <p14:tracePt t="15298" x="3048000" y="4546600"/>
          <p14:tracePt t="15298" x="3048000" y="4552950"/>
          <p14:tracePt t="15314" x="3048000" y="4559300"/>
          <p14:tracePt t="15329" x="3054350" y="4565650"/>
          <p14:tracePt t="15346" x="3054350" y="4559300"/>
          <p14:tracePt t="15381" x="3060700" y="4559300"/>
          <p14:tracePt t="15397" x="3060700" y="4546600"/>
          <p14:tracePt t="15412" x="3060700" y="4540250"/>
          <p14:tracePt t="15420" x="3060700" y="4533900"/>
          <p14:tracePt t="15429" x="3060700" y="4527550"/>
          <p14:tracePt t="15429" x="3060700" y="4521200"/>
          <p14:tracePt t="15429" x="3060700" y="4508500"/>
          <p14:tracePt t="15450" x="3060700" y="4495800"/>
          <p14:tracePt t="15450" x="3060700" y="4483100"/>
          <p14:tracePt t="15465" x="3060700" y="4470400"/>
          <p14:tracePt t="15465" x="3060700" y="4464050"/>
          <p14:tracePt t="15482" x="3060700" y="4451350"/>
          <p14:tracePt t="15482" x="3067050" y="4438650"/>
          <p14:tracePt t="15498" x="3067050" y="4425950"/>
          <p14:tracePt t="15498" x="3073400" y="4419600"/>
          <p14:tracePt t="15514" x="3073400" y="4406900"/>
          <p14:tracePt t="15514" x="3073400" y="4394200"/>
          <p14:tracePt t="15514" x="3079750" y="4381500"/>
          <p14:tracePt t="15534" x="3079750" y="4368800"/>
          <p14:tracePt t="15546" x="3086100" y="4349750"/>
          <p14:tracePt t="15546" x="3098800" y="4330700"/>
          <p14:tracePt t="15565" x="3105150" y="4318000"/>
          <p14:tracePt t="15565" x="3111500" y="4305300"/>
          <p14:tracePt t="15582" x="3117850" y="4298950"/>
          <p14:tracePt t="15582" x="3124200" y="4292600"/>
          <p14:tracePt t="15599" x="3130550" y="4286250"/>
          <p14:tracePt t="15599" x="3149600" y="4279900"/>
          <p14:tracePt t="15615" x="3155950" y="4279900"/>
          <p14:tracePt t="15615" x="3162300" y="4279900"/>
          <p14:tracePt t="15632" x="3175000" y="4279900"/>
          <p14:tracePt t="15632" x="3187700" y="4286250"/>
          <p14:tracePt t="15648" x="3194050" y="4292600"/>
          <p14:tracePt t="15648" x="3206750" y="4305300"/>
          <p14:tracePt t="15665" x="3219450" y="4311650"/>
          <p14:tracePt t="15665" x="3238500" y="4337050"/>
          <p14:tracePt t="15682" x="3251200" y="4349750"/>
          <p14:tracePt t="15682" x="3257550" y="4362450"/>
          <p14:tracePt t="15699" x="3263900" y="4375150"/>
          <p14:tracePt t="15699" x="3270250" y="4387850"/>
          <p14:tracePt t="15715" x="3276600" y="4400550"/>
          <p14:tracePt t="15715" x="3289300" y="4425950"/>
          <p14:tracePt t="15735" x="3295650" y="4432300"/>
          <p14:tracePt t="15735" x="3295650" y="4451350"/>
          <p14:tracePt t="15750" x="3302000" y="4457700"/>
          <p14:tracePt t="15750" x="3308350" y="4476750"/>
          <p14:tracePt t="15766" x="3308350" y="4489450"/>
          <p14:tracePt t="15766" x="3314700" y="4495800"/>
          <p14:tracePt t="15782" x="3314700" y="4508500"/>
          <p14:tracePt t="15782" x="3321050" y="4527550"/>
          <p14:tracePt t="15782" x="3321050" y="4540250"/>
          <p14:tracePt t="15801" x="3327400" y="4559300"/>
          <p14:tracePt t="15814" x="3327400" y="4572000"/>
          <p14:tracePt t="15814" x="3333750" y="4610100"/>
          <p14:tracePt t="15833" x="3340100" y="4635500"/>
          <p14:tracePt t="15833" x="3340100" y="4654550"/>
          <p14:tracePt t="15850" x="3346450" y="4673600"/>
          <p14:tracePt t="15850" x="3346450" y="4692650"/>
          <p14:tracePt t="15866" x="3352800" y="4705350"/>
          <p14:tracePt t="15866" x="3359150" y="4718050"/>
          <p14:tracePt t="15883" x="3359150" y="4730750"/>
          <p14:tracePt t="15883" x="3365500" y="4737100"/>
          <p14:tracePt t="15883" x="3365500" y="4749800"/>
          <p14:tracePt t="15902" x="3371850" y="4756150"/>
          <p14:tracePt t="15902" x="3371850" y="4762500"/>
          <p14:tracePt t="15916" x="3378200" y="4768850"/>
          <p14:tracePt t="15916" x="3378200" y="4781550"/>
          <p14:tracePt t="15934" x="3378200" y="4794250"/>
          <p14:tracePt t="15948" x="3378200" y="4800600"/>
          <p14:tracePt t="15980" x="3384550" y="4794250"/>
          <p14:tracePt t="16005" x="3384550" y="4787900"/>
          <p14:tracePt t="16029" x="3378200" y="4775200"/>
          <p14:tracePt t="16041" x="3378200" y="4768850"/>
          <p14:tracePt t="16057" x="3371850" y="4762500"/>
          <p14:tracePt t="16065" x="3365500" y="4756150"/>
          <p14:tracePt t="16065" x="3365500" y="4749800"/>
          <p14:tracePt t="16083" x="3359150" y="47371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4.6|3.1"/>
</p:tagLst>
</file>

<file path=ppt/tags/tag2.xml><?xml version="1.0" encoding="utf-8"?>
<p:tagLst xmlns:a="http://schemas.openxmlformats.org/drawingml/2006/main" xmlns:r="http://schemas.openxmlformats.org/officeDocument/2006/relationships" xmlns:p="http://schemas.openxmlformats.org/presentationml/2006/main">
  <p:tag name="TIMING" val="|32.1"/>
</p:tagLst>
</file>

<file path=ppt/tags/tag3.xml><?xml version="1.0" encoding="utf-8"?>
<p:tagLst xmlns:a="http://schemas.openxmlformats.org/drawingml/2006/main" xmlns:r="http://schemas.openxmlformats.org/officeDocument/2006/relationships" xmlns:p="http://schemas.openxmlformats.org/presentationml/2006/main">
  <p:tag name="TIMING" val="|37.1|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9171</TotalTime>
  <Words>1196</Words>
  <Application>Microsoft Office PowerPoint</Application>
  <PresentationFormat>画面に合わせる (4:3)</PresentationFormat>
  <Paragraphs>61</Paragraphs>
  <Slides>8</Slides>
  <Notes>8</Notes>
  <HiddenSlides>0</HiddenSlides>
  <MMClips>8</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15" baseType="lpstr">
      <vt:lpstr>ＭＳ Ｐゴシック</vt:lpstr>
      <vt:lpstr>ＭＳ Ｐ明朝</vt:lpstr>
      <vt:lpstr>Arial</vt:lpstr>
      <vt:lpstr>Calibri</vt:lpstr>
      <vt:lpstr>Times New Roman</vt:lpstr>
      <vt:lpstr>Office テーマ</vt:lpstr>
      <vt:lpstr>数式</vt:lpstr>
      <vt:lpstr>回帰の逆推定</vt:lpstr>
      <vt:lpstr>２本の回帰直線</vt:lpstr>
      <vt:lpstr>回帰の逆推定</vt:lpstr>
      <vt:lpstr>回帰の逆推定</vt:lpstr>
      <vt:lpstr>エクセルによる回帰の逆推定</vt:lpstr>
      <vt:lpstr>エクセルによる回帰の逆推定</vt:lpstr>
      <vt:lpstr>逆推定のときの信頼区間</vt:lpstr>
      <vt:lpstr>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178</cp:revision>
  <dcterms:created xsi:type="dcterms:W3CDTF">2002-05-14T06:24:18Z</dcterms:created>
  <dcterms:modified xsi:type="dcterms:W3CDTF">2013-12-23T01:24:18Z</dcterms:modified>
</cp:coreProperties>
</file>