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555" r:id="rId2"/>
    <p:sldId id="556" r:id="rId3"/>
    <p:sldId id="548" r:id="rId4"/>
    <p:sldId id="549" r:id="rId5"/>
    <p:sldId id="550" r:id="rId6"/>
    <p:sldId id="551" r:id="rId7"/>
    <p:sldId id="552" r:id="rId8"/>
    <p:sldId id="557" r:id="rId9"/>
    <p:sldId id="553" r:id="rId10"/>
    <p:sldId id="554" r:id="rId11"/>
    <p:sldId id="558"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6050" autoAdjust="0"/>
  </p:normalViewPr>
  <p:slideViewPr>
    <p:cSldViewPr>
      <p:cViewPr varScale="1">
        <p:scale>
          <a:sx n="50" d="100"/>
          <a:sy n="50" d="100"/>
        </p:scale>
        <p:origin x="-11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294"/>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プリント「生物統計学＿第１５回</a:t>
            </a:r>
            <a:r>
              <a:rPr kumimoji="1" lang="ja-JP" altLang="ja-JP" sz="1200" kern="1200" dirty="0" smtClean="0">
                <a:solidFill>
                  <a:schemeClr val="tx1"/>
                </a:solidFill>
                <a:effectLst/>
                <a:latin typeface="Times New Roman" pitchFamily="18" charset="0"/>
                <a:ea typeface="ＭＳ Ｐ明朝" charset="-128"/>
                <a:cs typeface="+mn-cs"/>
              </a:rPr>
              <a:t>実際の統計解析</a:t>
            </a:r>
            <a:r>
              <a:rPr kumimoji="1" lang="en-US" altLang="ja-JP" dirty="0" smtClean="0"/>
              <a:t>2013</a:t>
            </a:r>
            <a:r>
              <a:rPr kumimoji="1" lang="ja-JP" altLang="en-US" dirty="0" smtClean="0"/>
              <a:t>年」</a:t>
            </a:r>
            <a:r>
              <a:rPr kumimoji="1" lang="en-US" altLang="ja-JP" dirty="0" smtClean="0"/>
              <a:t>P</a:t>
            </a:r>
            <a:r>
              <a:rPr kumimoji="1" lang="ja-JP" altLang="en-US" dirty="0" smtClean="0"/>
              <a:t>８以降を予習しながら空所を埋めていきましょう．</a:t>
            </a:r>
          </a:p>
          <a:p>
            <a:r>
              <a:rPr kumimoji="1" lang="ja-JP" altLang="ja-JP" sz="1200" kern="1200" dirty="0" smtClean="0">
                <a:solidFill>
                  <a:schemeClr val="tx1"/>
                </a:solidFill>
                <a:effectLst/>
                <a:latin typeface="Times New Roman" pitchFamily="18" charset="0"/>
                <a:ea typeface="ＭＳ Ｐ明朝" charset="-128"/>
                <a:cs typeface="+mn-cs"/>
              </a:rPr>
              <a:t>これまでに学んだ種々の統計的手法は実際には同じ数学的枠組みの中で考えることができることがわかっていて，それらをまとめた統計的手法を一般線形モデル（</a:t>
            </a:r>
            <a:r>
              <a:rPr kumimoji="1" lang="en-US" altLang="ja-JP" sz="1200" kern="1200" dirty="0" smtClean="0">
                <a:solidFill>
                  <a:schemeClr val="tx1"/>
                </a:solidFill>
                <a:effectLst/>
                <a:latin typeface="Times New Roman" pitchFamily="18" charset="0"/>
                <a:ea typeface="ＭＳ Ｐ明朝" charset="-128"/>
                <a:cs typeface="+mn-cs"/>
              </a:rPr>
              <a:t>general linear model, GLM</a:t>
            </a:r>
            <a:r>
              <a:rPr kumimoji="1" lang="ja-JP" altLang="ja-JP" sz="1200" kern="1200" dirty="0" smtClean="0">
                <a:solidFill>
                  <a:schemeClr val="tx1"/>
                </a:solidFill>
                <a:effectLst/>
                <a:latin typeface="Times New Roman" pitchFamily="18" charset="0"/>
                <a:ea typeface="ＭＳ Ｐ明朝" charset="-128"/>
                <a:cs typeface="+mn-cs"/>
              </a:rPr>
              <a:t>）とい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を理解すると，</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検定，分散分析，単回帰分析，重回帰分析，共分散分析などを１つのまとまった体系の中で利用でき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．コンピューターの発達とそれに合わせた統計ソフトの充実で面倒な統計の計算を簡単にできるようになったために</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の利用は現実的とな</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は因子が複数あり，しかも因子間に交互作用があるとき，とくに複数の因子において，量的因子と質的因子が混在しているときに</a:t>
            </a:r>
            <a:r>
              <a:rPr kumimoji="1" lang="ja-JP" altLang="en-US" sz="1200" kern="1200" dirty="0" smtClean="0">
                <a:solidFill>
                  <a:schemeClr val="tx1"/>
                </a:solidFill>
                <a:effectLst/>
                <a:latin typeface="Times New Roman" pitchFamily="18" charset="0"/>
                <a:ea typeface="ＭＳ Ｐ明朝" charset="-128"/>
                <a:cs typeface="+mn-cs"/>
              </a:rPr>
              <a:t>有用な統計解析となります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346058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Ｓ君はＡ君が実験している大学農場を訪れ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た．ガラス室が</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棟もある立派な大学農場</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．しかし，ガラス室の日当たり，中の温度，土壌が微妙に違うよう</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．どうもガラス室によって多少の生育の差があるらしい．でも品種や糖度の間には交互作用はなさそう</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Ｓ君はＡ君にガラス室１つを１つのブロックとして，１つのガラス室内はできるだけ均一に管理する局所管理でガラス室による系統誤差を除去するのがよいとアドバイスし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た．実は②のデータは異なる４つのガラス室に各品種をそれぞれ栽培して得たデータ</a:t>
            </a:r>
            <a:r>
              <a:rPr kumimoji="1" lang="ja-JP" altLang="en-US" sz="1200" kern="1200" dirty="0" smtClean="0">
                <a:solidFill>
                  <a:schemeClr val="tx1"/>
                </a:solidFill>
                <a:effectLst/>
                <a:latin typeface="Times New Roman" pitchFamily="18" charset="0"/>
                <a:ea typeface="ＭＳ Ｐ明朝" charset="-128"/>
                <a:cs typeface="+mn-cs"/>
              </a:rPr>
              <a:t>でし</a:t>
            </a:r>
            <a:r>
              <a:rPr kumimoji="1" lang="ja-JP" altLang="ja-JP" sz="1200" kern="1200" dirty="0" smtClean="0">
                <a:solidFill>
                  <a:schemeClr val="tx1"/>
                </a:solidFill>
                <a:effectLst/>
                <a:latin typeface="Times New Roman" pitchFamily="18" charset="0"/>
                <a:ea typeface="ＭＳ Ｐ明朝" charset="-128"/>
                <a:cs typeface="+mn-cs"/>
              </a:rPr>
              <a:t>た．</a:t>
            </a:r>
          </a:p>
          <a:p>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で分散分析した結果，</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のような結果を得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品種の効果は</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％の有意水準で認められ，窒素施肥量の効果は</a:t>
            </a:r>
            <a:r>
              <a:rPr kumimoji="1" lang="en-US" altLang="ja-JP" sz="1200" kern="1200" dirty="0" smtClean="0">
                <a:solidFill>
                  <a:schemeClr val="tx1"/>
                </a:solidFill>
                <a:effectLst/>
                <a:latin typeface="Times New Roman" pitchFamily="18" charset="0"/>
                <a:ea typeface="ＭＳ Ｐ明朝" charset="-128"/>
                <a:cs typeface="+mn-cs"/>
              </a:rPr>
              <a:t>0.1</a:t>
            </a:r>
            <a:r>
              <a:rPr kumimoji="1" lang="ja-JP" altLang="ja-JP" sz="1200" kern="1200" dirty="0" smtClean="0">
                <a:solidFill>
                  <a:schemeClr val="tx1"/>
                </a:solidFill>
                <a:effectLst/>
                <a:latin typeface="Times New Roman" pitchFamily="18" charset="0"/>
                <a:ea typeface="ＭＳ Ｐ明朝" charset="-128"/>
                <a:cs typeface="+mn-cs"/>
              </a:rPr>
              <a:t>％の有意水準で認められ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た．しかも品種と窒素施肥量の間には交互作用が有意水準</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た．ガラス室の効果すなわちブロックの効果も</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％の有意水準で認められ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ja-JP" altLang="en-US" sz="1200" kern="1200" dirty="0" smtClean="0">
                <a:solidFill>
                  <a:schemeClr val="tx1"/>
                </a:solidFill>
                <a:effectLst/>
                <a:latin typeface="Times New Roman" pitchFamily="18" charset="0"/>
                <a:ea typeface="ＭＳ Ｐ明朝" charset="-128"/>
                <a:cs typeface="+mn-cs"/>
              </a:rPr>
              <a:t>ガラス室の分散は誤差よりかなり大きかったので，ガラス室をブロック因子としたことで系統誤差をかなり除去できたといえます．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Ｓ君はこれだけ小さな有意水準でも有意差があるなら，この実験の結果は信頼してよいとみんな考えてくれるだろうとい</a:t>
            </a:r>
            <a:r>
              <a:rPr kumimoji="1" lang="ja-JP" altLang="en-US" sz="1200" kern="1200" dirty="0" smtClean="0">
                <a:solidFill>
                  <a:schemeClr val="tx1"/>
                </a:solidFill>
                <a:effectLst/>
                <a:latin typeface="Times New Roman" pitchFamily="18" charset="0"/>
                <a:ea typeface="ＭＳ Ｐ明朝" charset="-128"/>
                <a:cs typeface="+mn-cs"/>
              </a:rPr>
              <a:t>いまし</a:t>
            </a:r>
            <a:r>
              <a:rPr kumimoji="1" lang="ja-JP" altLang="ja-JP" sz="1200" kern="1200" dirty="0" smtClean="0">
                <a:solidFill>
                  <a:schemeClr val="tx1"/>
                </a:solidFill>
                <a:effectLst/>
                <a:latin typeface="Times New Roman" pitchFamily="18" charset="0"/>
                <a:ea typeface="ＭＳ Ｐ明朝" charset="-128"/>
                <a:cs typeface="+mn-cs"/>
              </a:rPr>
              <a:t>た．</a:t>
            </a:r>
          </a:p>
          <a:p>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10</a:t>
            </a:fld>
            <a:endParaRPr lang="en-US" altLang="ja-JP"/>
          </a:p>
        </p:txBody>
      </p:sp>
    </p:spTree>
    <p:extLst>
      <p:ext uri="{BB962C8B-B14F-4D97-AF65-F5344CB8AC3E}">
        <p14:creationId xmlns:p14="http://schemas.microsoft.com/office/powerpoint/2010/main" val="310900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統計的に５％水準で有意であるとしても，実際問題としてその差に意味があるかは別の問題で</a:t>
            </a:r>
            <a:r>
              <a:rPr kumimoji="1" lang="ja-JP" altLang="en-US" sz="1200" kern="1200" dirty="0" smtClean="0">
                <a:solidFill>
                  <a:schemeClr val="tx1"/>
                </a:solidFill>
                <a:effectLst/>
                <a:latin typeface="Times New Roman" pitchFamily="18" charset="0"/>
                <a:ea typeface="ＭＳ Ｐ明朝" charset="-128"/>
                <a:cs typeface="+mn-cs"/>
              </a:rPr>
              <a:t>す．英語における「統計的に有意である」を意味する</a:t>
            </a:r>
            <a:r>
              <a:rPr kumimoji="1" lang="en-US" altLang="ja-JP" sz="1200" kern="1200" dirty="0" smtClean="0">
                <a:solidFill>
                  <a:schemeClr val="tx1"/>
                </a:solidFill>
                <a:effectLst/>
                <a:latin typeface="Times New Roman" pitchFamily="18" charset="0"/>
                <a:ea typeface="ＭＳ Ｐ明朝" charset="-128"/>
                <a:cs typeface="+mn-cs"/>
              </a:rPr>
              <a:t>significant</a:t>
            </a:r>
            <a:r>
              <a:rPr kumimoji="1" lang="ja-JP" altLang="en-US" sz="1200" kern="1200" dirty="0" smtClean="0">
                <a:solidFill>
                  <a:schemeClr val="tx1"/>
                </a:solidFill>
                <a:effectLst/>
                <a:latin typeface="Times New Roman" pitchFamily="18" charset="0"/>
                <a:ea typeface="ＭＳ Ｐ明朝" charset="-128"/>
                <a:cs typeface="+mn-cs"/>
              </a:rPr>
              <a:t>は「重要な」などの意味もあるので，勘違いする人がときどきいます．</a:t>
            </a:r>
            <a:r>
              <a:rPr kumimoji="1" lang="ja-JP" altLang="ja-JP" sz="1200" kern="1200" dirty="0" smtClean="0">
                <a:solidFill>
                  <a:schemeClr val="tx1"/>
                </a:solidFill>
                <a:effectLst/>
                <a:latin typeface="Times New Roman" pitchFamily="18" charset="0"/>
                <a:ea typeface="ＭＳ Ｐ明朝" charset="-128"/>
                <a:cs typeface="+mn-cs"/>
              </a:rPr>
              <a:t>例えば，３種類の飼料Ａ，Ｂ，Ｃでニワトリの産卵量を調べた結果，ニワトリを何千羽も使った結果，わずかに</a:t>
            </a:r>
            <a:r>
              <a:rPr kumimoji="1" lang="en-US" altLang="ja-JP" sz="1200" kern="1200" dirty="0" smtClean="0">
                <a:solidFill>
                  <a:schemeClr val="tx1"/>
                </a:solidFill>
                <a:effectLst/>
                <a:latin typeface="Times New Roman" pitchFamily="18" charset="0"/>
                <a:ea typeface="ＭＳ Ｐ明朝" charset="-128"/>
                <a:cs typeface="+mn-cs"/>
              </a:rPr>
              <a:t>0.01</a:t>
            </a:r>
            <a:r>
              <a:rPr kumimoji="1" lang="ja-JP" altLang="ja-JP" sz="1200" kern="1200" dirty="0" smtClean="0">
                <a:solidFill>
                  <a:schemeClr val="tx1"/>
                </a:solidFill>
                <a:effectLst/>
                <a:latin typeface="Times New Roman" pitchFamily="18" charset="0"/>
                <a:ea typeface="ＭＳ Ｐ明朝" charset="-128"/>
                <a:cs typeface="+mn-cs"/>
              </a:rPr>
              <a:t>個の産卵量の差で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が，Ａが有意に産卵量を増加させたという結果が得られたとし</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0.01</a:t>
            </a:r>
            <a:r>
              <a:rPr kumimoji="1" lang="ja-JP" altLang="ja-JP" sz="1200" kern="1200" dirty="0" smtClean="0">
                <a:solidFill>
                  <a:schemeClr val="tx1"/>
                </a:solidFill>
                <a:effectLst/>
                <a:latin typeface="Times New Roman" pitchFamily="18" charset="0"/>
                <a:ea typeface="ＭＳ Ｐ明朝" charset="-128"/>
                <a:cs typeface="+mn-cs"/>
              </a:rPr>
              <a:t>個の産卵量の差は実際問題としては差がないといえる</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が，統計的には供試数を増やせば有意差は出やすくな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．有意であるというのは，差がないという帰無仮説を指定した確率の下で棄却できるということを示すだけで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差がどれだけ大きいかということを示すわけではありません．ただ単に差がないという帰無仮説を否定できるというだけです．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つまり，１％水準で有意差のあるデータは５％水準で有意差のあるデータよりも意味がある</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err="1" smtClean="0">
                <a:solidFill>
                  <a:schemeClr val="tx1"/>
                </a:solidFill>
                <a:effectLst/>
                <a:latin typeface="Times New Roman" pitchFamily="18" charset="0"/>
                <a:ea typeface="ＭＳ Ｐ明朝" charset="-128"/>
                <a:cs typeface="+mn-cs"/>
              </a:rPr>
              <a:t>siginificant</a:t>
            </a:r>
            <a:r>
              <a:rPr kumimoji="1" lang="ja-JP" altLang="en-US" sz="1200" kern="1200" smtClean="0">
                <a:solidFill>
                  <a:schemeClr val="tx1"/>
                </a:solidFill>
                <a:effectLst/>
                <a:latin typeface="Times New Roman" pitchFamily="18" charset="0"/>
                <a:ea typeface="ＭＳ Ｐ明朝" charset="-128"/>
                <a:cs typeface="+mn-cs"/>
              </a:rPr>
              <a:t>の訳に意味があるというのもあるから）</a:t>
            </a:r>
            <a:r>
              <a:rPr kumimoji="1" lang="ja-JP" altLang="ja-JP" sz="1200" kern="1200" smtClean="0">
                <a:solidFill>
                  <a:schemeClr val="tx1"/>
                </a:solidFill>
                <a:effectLst/>
                <a:latin typeface="Times New Roman" pitchFamily="18" charset="0"/>
                <a:ea typeface="ＭＳ Ｐ明朝" charset="-128"/>
                <a:cs typeface="+mn-cs"/>
              </a:rPr>
              <a:t>ということではなく，ただ統計的に母平均に差のあることをより高い確信を持っていえるというだけで</a:t>
            </a:r>
            <a:r>
              <a:rPr kumimoji="1" lang="ja-JP" altLang="en-US" sz="1200" kern="1200" smtClean="0">
                <a:solidFill>
                  <a:schemeClr val="tx1"/>
                </a:solidFill>
                <a:effectLst/>
                <a:latin typeface="Times New Roman" pitchFamily="18" charset="0"/>
                <a:ea typeface="ＭＳ Ｐ明朝" charset="-128"/>
                <a:cs typeface="+mn-cs"/>
              </a:rPr>
              <a:t>す．</a:t>
            </a:r>
            <a:r>
              <a:rPr kumimoji="1" lang="ja-JP" altLang="ja-JP" sz="1200" kern="1200" smtClean="0">
                <a:solidFill>
                  <a:schemeClr val="tx1"/>
                </a:solidFill>
                <a:effectLst/>
                <a:latin typeface="Times New Roman" pitchFamily="18" charset="0"/>
                <a:ea typeface="ＭＳ Ｐ明朝" charset="-128"/>
                <a:cs typeface="+mn-cs"/>
              </a:rPr>
              <a:t>統計的に有意であるという結果を得たら，つぎにその差が現実に意味があるかを判断しなければな</a:t>
            </a:r>
            <a:r>
              <a:rPr kumimoji="1" lang="ja-JP" altLang="en-US" sz="1200" kern="1200" smtClean="0">
                <a:solidFill>
                  <a:schemeClr val="tx1"/>
                </a:solidFill>
                <a:effectLst/>
                <a:latin typeface="Times New Roman" pitchFamily="18" charset="0"/>
                <a:ea typeface="ＭＳ Ｐ明朝" charset="-128"/>
                <a:cs typeface="+mn-cs"/>
              </a:rPr>
              <a:t>りません</a:t>
            </a:r>
            <a:r>
              <a:rPr kumimoji="1" lang="ja-JP" altLang="ja-JP" sz="1200" kern="1200" smtClean="0">
                <a:solidFill>
                  <a:schemeClr val="tx1"/>
                </a:solidFill>
                <a:effectLst/>
                <a:latin typeface="Times New Roman" pitchFamily="18" charset="0"/>
                <a:ea typeface="ＭＳ Ｐ明朝" charset="-128"/>
                <a:cs typeface="+mn-cs"/>
              </a:rPr>
              <a:t>が，このためには専門的な知識を動員する必要があ</a:t>
            </a:r>
            <a:r>
              <a:rPr kumimoji="1" lang="ja-JP" altLang="en-US" sz="1200" kern="1200" smtClean="0">
                <a:solidFill>
                  <a:schemeClr val="tx1"/>
                </a:solidFill>
                <a:effectLst/>
                <a:latin typeface="Times New Roman" pitchFamily="18" charset="0"/>
                <a:ea typeface="ＭＳ Ｐ明朝" charset="-128"/>
                <a:cs typeface="+mn-cs"/>
              </a:rPr>
              <a:t>ります</a:t>
            </a:r>
            <a:r>
              <a:rPr kumimoji="1" lang="ja-JP" altLang="ja-JP" sz="1200" kern="1200" smtClean="0">
                <a:solidFill>
                  <a:schemeClr val="tx1"/>
                </a:solidFill>
                <a:effectLst/>
                <a:latin typeface="Times New Roman" pitchFamily="18" charset="0"/>
                <a:ea typeface="ＭＳ Ｐ明朝" charset="-128"/>
                <a:cs typeface="+mn-cs"/>
              </a:rPr>
              <a:t>．なお，逆に平均の差が非常に大きく，現実的に意味がありそうでも，統計的に有意でない場合は，差があるとはいえないとすべきで</a:t>
            </a:r>
            <a:r>
              <a:rPr kumimoji="1" lang="ja-JP" altLang="en-US" sz="1200" kern="1200" smtClean="0">
                <a:solidFill>
                  <a:schemeClr val="tx1"/>
                </a:solidFill>
                <a:effectLst/>
                <a:latin typeface="Times New Roman" pitchFamily="18" charset="0"/>
                <a:ea typeface="ＭＳ Ｐ明朝" charset="-128"/>
                <a:cs typeface="+mn-cs"/>
              </a:rPr>
              <a:t>す</a:t>
            </a:r>
            <a:r>
              <a:rPr kumimoji="1" lang="ja-JP" altLang="ja-JP" sz="1200" kern="1200" smtClean="0">
                <a:solidFill>
                  <a:schemeClr val="tx1"/>
                </a:solidFill>
                <a:effectLst/>
                <a:latin typeface="Times New Roman" pitchFamily="18" charset="0"/>
                <a:ea typeface="ＭＳ Ｐ明朝" charset="-128"/>
                <a:cs typeface="+mn-cs"/>
              </a:rPr>
              <a:t>．この場合は，証拠が少ないということであり，さらにデータを増や</a:t>
            </a:r>
            <a:r>
              <a:rPr kumimoji="1" lang="ja-JP" altLang="en-US" sz="1200" kern="1200" smtClean="0">
                <a:solidFill>
                  <a:schemeClr val="tx1"/>
                </a:solidFill>
                <a:effectLst/>
                <a:latin typeface="Times New Roman" pitchFamily="18" charset="0"/>
                <a:ea typeface="ＭＳ Ｐ明朝" charset="-128"/>
                <a:cs typeface="+mn-cs"/>
              </a:rPr>
              <a:t>さなければ，結論を出してはいけません．</a:t>
            </a:r>
            <a:endParaRPr kumimoji="1" lang="ja-JP" altLang="ja-JP" sz="1200" kern="120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11</a:t>
            </a:fld>
            <a:endParaRPr lang="en-US" altLang="ja-JP"/>
          </a:p>
        </p:txBody>
      </p:sp>
    </p:spTree>
    <p:extLst>
      <p:ext uri="{BB962C8B-B14F-4D97-AF65-F5344CB8AC3E}">
        <p14:creationId xmlns:p14="http://schemas.microsoft.com/office/powerpoint/2010/main" val="79363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のようなデータを考え</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．３つの品種（Ａ，Ｂ，Ｃ）について，窒素施肥量とトマトの糖度の関係を調べたところ，以下のようなグラフの結果を得たと</a:t>
            </a:r>
            <a:r>
              <a:rPr kumimoji="1" lang="ja-JP" altLang="en-US" sz="1200" kern="1200" dirty="0" smtClean="0">
                <a:solidFill>
                  <a:schemeClr val="tx1"/>
                </a:solidFill>
                <a:effectLst/>
                <a:latin typeface="Times New Roman" pitchFamily="18" charset="0"/>
                <a:ea typeface="ＭＳ Ｐ明朝" charset="-128"/>
                <a:cs typeface="+mn-cs"/>
              </a:rPr>
              <a:t>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グラフから，トマトの糖度は窒素施肥量に増加にともない，減少すること，その減少の程度（すなわち直線の傾き）は品種によって異なること，品種Ｂは品種Ｃより糖度が高いことがいえそうで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en-US" sz="1200" kern="1200" dirty="0" smtClean="0">
                <a:solidFill>
                  <a:schemeClr val="tx1"/>
                </a:solidFill>
                <a:effectLst/>
                <a:latin typeface="Times New Roman" pitchFamily="18" charset="0"/>
                <a:ea typeface="ＭＳ Ｐ明朝" charset="-128"/>
                <a:cs typeface="+mn-cs"/>
              </a:rPr>
              <a:t>しかし，従来型の繰り返しのある二元配置分散分析を行うと，交互作用の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0.114</a:t>
            </a:r>
            <a:r>
              <a:rPr kumimoji="1" lang="ja-JP" altLang="en-US" sz="1200" kern="1200" dirty="0" smtClean="0">
                <a:solidFill>
                  <a:schemeClr val="tx1"/>
                </a:solidFill>
                <a:effectLst/>
                <a:latin typeface="Times New Roman" pitchFamily="18" charset="0"/>
                <a:ea typeface="ＭＳ Ｐ明朝" charset="-128"/>
                <a:cs typeface="+mn-cs"/>
              </a:rPr>
              <a:t>となり，</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en-US" sz="1200" kern="1200" dirty="0" smtClean="0">
                <a:solidFill>
                  <a:schemeClr val="tx1"/>
                </a:solidFill>
                <a:effectLst/>
                <a:latin typeface="Times New Roman" pitchFamily="18" charset="0"/>
                <a:ea typeface="ＭＳ Ｐ明朝" charset="-128"/>
                <a:cs typeface="+mn-cs"/>
              </a:rPr>
              <a:t>％の有意水準では交互作用は認められなくなります．これは要因としてとりあげた窒素施肥量を量的因子（共変量ともいう）ではなく，品種と同じ質的因子（カテゴリカル因子ともいう）扱いして，分散分析したためです．</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en-US" sz="1200" kern="1200" dirty="0" smtClean="0">
                <a:solidFill>
                  <a:schemeClr val="tx1"/>
                </a:solidFill>
                <a:effectLst/>
                <a:latin typeface="Times New Roman" pitchFamily="18" charset="0"/>
                <a:ea typeface="ＭＳ Ｐ明朝" charset="-128"/>
                <a:cs typeface="+mn-cs"/>
              </a:rPr>
              <a:t>では因子をそれぞれに質的因子（カテゴリカル因子），量的因子（共変量）を指定できます．その結果，</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en-US" sz="1200" kern="1200" dirty="0" smtClean="0">
                <a:solidFill>
                  <a:schemeClr val="tx1"/>
                </a:solidFill>
                <a:effectLst/>
                <a:latin typeface="Times New Roman" pitchFamily="18" charset="0"/>
                <a:ea typeface="ＭＳ Ｐ明朝" charset="-128"/>
                <a:cs typeface="+mn-cs"/>
              </a:rPr>
              <a:t>による分散分析では交互作用の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0.0096</a:t>
            </a:r>
            <a:r>
              <a:rPr kumimoji="1" lang="ja-JP" altLang="en-US" sz="1200" kern="1200" dirty="0" smtClean="0">
                <a:solidFill>
                  <a:schemeClr val="tx1"/>
                </a:solidFill>
                <a:effectLst/>
                <a:latin typeface="Times New Roman" pitchFamily="18" charset="0"/>
                <a:ea typeface="ＭＳ Ｐ明朝" charset="-128"/>
                <a:cs typeface="+mn-cs"/>
              </a:rPr>
              <a:t>となり，</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smtClean="0">
                <a:solidFill>
                  <a:schemeClr val="tx1"/>
                </a:solidFill>
                <a:effectLst/>
                <a:latin typeface="Times New Roman" pitchFamily="18" charset="0"/>
                <a:ea typeface="ＭＳ Ｐ明朝" charset="-128"/>
                <a:cs typeface="+mn-cs"/>
              </a:rPr>
              <a:t>％の有意水準で交互作用が認められます．</a:t>
            </a:r>
            <a:r>
              <a:rPr kumimoji="1" lang="ja-JP" altLang="ja-JP" sz="1200" kern="1200" dirty="0" smtClean="0">
                <a:solidFill>
                  <a:schemeClr val="tx1"/>
                </a:solidFill>
                <a:effectLst/>
                <a:latin typeface="Times New Roman" pitchFamily="18" charset="0"/>
                <a:ea typeface="ＭＳ Ｐ明朝" charset="-128"/>
                <a:cs typeface="+mn-cs"/>
              </a:rPr>
              <a:t>　</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ではさらに品種Ａについて窒素施肥量が</a:t>
            </a:r>
            <a:r>
              <a:rPr kumimoji="1" lang="en-US" altLang="ja-JP" sz="1200" kern="1200" dirty="0" smtClean="0">
                <a:solidFill>
                  <a:schemeClr val="tx1"/>
                </a:solidFill>
                <a:effectLst/>
                <a:latin typeface="Times New Roman" pitchFamily="18" charset="0"/>
                <a:ea typeface="ＭＳ Ｐ明朝" charset="-128"/>
                <a:cs typeface="+mn-cs"/>
              </a:rPr>
              <a:t>7g/m</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のときの糖度はいくらかという推定・予測も可能</a:t>
            </a:r>
            <a:r>
              <a:rPr kumimoji="1" lang="ja-JP" altLang="en-US" sz="1200" kern="1200" dirty="0" smtClean="0">
                <a:solidFill>
                  <a:schemeClr val="tx1"/>
                </a:solidFill>
                <a:effectLst/>
                <a:latin typeface="Times New Roman" pitchFamily="18" charset="0"/>
                <a:ea typeface="ＭＳ Ｐ明朝" charset="-128"/>
                <a:cs typeface="+mn-cs"/>
              </a:rPr>
              <a:t>となります</a:t>
            </a:r>
            <a:r>
              <a:rPr kumimoji="1" lang="ja-JP" altLang="ja-JP" sz="1200" kern="1200" dirty="0" smtClean="0">
                <a:solidFill>
                  <a:schemeClr val="tx1"/>
                </a:solidFill>
                <a:effectLst/>
                <a:latin typeface="Times New Roman" pitchFamily="18" charset="0"/>
                <a:ea typeface="ＭＳ Ｐ明朝" charset="-128"/>
                <a:cs typeface="+mn-cs"/>
              </a:rPr>
              <a:t>．従来の分散分析では統計的検定をするだけだったのに対し，統計的推定・予測を統計モデルを作って可能にする点でも</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は有用で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．さらに</a:t>
            </a:r>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を一般化した一般化線形モデルはデータがそのままでは正規分布しない場合でも統計解析</a:t>
            </a:r>
            <a:r>
              <a:rPr kumimoji="1" lang="ja-JP" altLang="en-US" sz="1200" kern="1200" dirty="0" smtClean="0">
                <a:solidFill>
                  <a:schemeClr val="tx1"/>
                </a:solidFill>
                <a:effectLst/>
                <a:latin typeface="Times New Roman" pitchFamily="18" charset="0"/>
                <a:ea typeface="ＭＳ Ｐ明朝" charset="-128"/>
                <a:cs typeface="+mn-cs"/>
              </a:rPr>
              <a:t>しやすくします．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264356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のところで紹介した実験データを解析して</a:t>
            </a:r>
            <a:r>
              <a:rPr kumimoji="1" lang="ja-JP" altLang="en-US" sz="1200" kern="1200" dirty="0" smtClean="0">
                <a:solidFill>
                  <a:schemeClr val="tx1"/>
                </a:solidFill>
                <a:effectLst/>
                <a:latin typeface="Times New Roman" pitchFamily="18" charset="0"/>
                <a:ea typeface="ＭＳ Ｐ明朝" charset="-128"/>
                <a:cs typeface="+mn-cs"/>
              </a:rPr>
              <a:t>みましょう．</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窒素施肥量とトマトの糖度の間には関係がありそうだとＡ君は考え</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た．とりあえず園芸店に行って，トマトを</a:t>
            </a:r>
            <a:r>
              <a:rPr kumimoji="1" lang="en-US" altLang="ja-JP" sz="1200" kern="1200" dirty="0" smtClean="0">
                <a:solidFill>
                  <a:schemeClr val="tx1"/>
                </a:solidFill>
                <a:effectLst/>
                <a:latin typeface="Times New Roman" pitchFamily="18" charset="0"/>
                <a:ea typeface="ＭＳ Ｐ明朝" charset="-128"/>
                <a:cs typeface="+mn-cs"/>
              </a:rPr>
              <a:t>16</a:t>
            </a:r>
            <a:r>
              <a:rPr kumimoji="1" lang="ja-JP" altLang="ja-JP" sz="1200" kern="1200" dirty="0" smtClean="0">
                <a:solidFill>
                  <a:schemeClr val="tx1"/>
                </a:solidFill>
                <a:effectLst/>
                <a:latin typeface="Times New Roman" pitchFamily="18" charset="0"/>
                <a:ea typeface="ＭＳ Ｐ明朝" charset="-128"/>
                <a:cs typeface="+mn-cs"/>
              </a:rPr>
              <a:t>個体購入し，窒素施肥量</a:t>
            </a:r>
            <a:r>
              <a:rPr kumimoji="1" lang="en-US" altLang="ja-JP" sz="1200" kern="1200" dirty="0" smtClean="0">
                <a:solidFill>
                  <a:schemeClr val="tx1"/>
                </a:solidFill>
                <a:effectLst/>
                <a:latin typeface="Times New Roman" pitchFamily="18" charset="0"/>
                <a:ea typeface="ＭＳ Ｐ明朝" charset="-128"/>
                <a:cs typeface="+mn-cs"/>
              </a:rPr>
              <a:t>4</a:t>
            </a:r>
            <a:r>
              <a:rPr kumimoji="1" lang="ja-JP" altLang="ja-JP" sz="1200" kern="1200" dirty="0" smtClean="0">
                <a:solidFill>
                  <a:schemeClr val="tx1"/>
                </a:solidFill>
                <a:effectLst/>
                <a:latin typeface="Times New Roman" pitchFamily="18" charset="0"/>
                <a:ea typeface="ＭＳ Ｐ明朝" charset="-128"/>
                <a:cs typeface="+mn-cs"/>
              </a:rPr>
              <a:t>段階（</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20g/m</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）の処理を与え，トマトの糖度を測定し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た．すると</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の表のような結果を得</a:t>
            </a:r>
            <a:r>
              <a:rPr kumimoji="1" lang="ja-JP" altLang="en-US" sz="1200" kern="1200" dirty="0" smtClean="0">
                <a:solidFill>
                  <a:schemeClr val="tx1"/>
                </a:solidFill>
                <a:effectLst/>
                <a:latin typeface="Times New Roman" pitchFamily="18" charset="0"/>
                <a:ea typeface="ＭＳ Ｐ明朝" charset="-128"/>
                <a:cs typeface="+mn-cs"/>
              </a:rPr>
              <a:t>ました</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Ａ君は何も考えずに窒素施肥量という因子が１つある分散分析すればよいと分散分析し，多重検定までしてしま</a:t>
            </a:r>
            <a:r>
              <a:rPr kumimoji="1" lang="ja-JP" altLang="en-US" sz="1200" kern="1200" dirty="0" smtClean="0">
                <a:solidFill>
                  <a:schemeClr val="tx1"/>
                </a:solidFill>
                <a:effectLst/>
                <a:latin typeface="Times New Roman" pitchFamily="18" charset="0"/>
                <a:ea typeface="ＭＳ Ｐ明朝" charset="-128"/>
                <a:cs typeface="+mn-cs"/>
              </a:rPr>
              <a:t>いまし</a:t>
            </a:r>
            <a:r>
              <a:rPr kumimoji="1" lang="ja-JP" altLang="ja-JP" sz="1200" kern="1200" dirty="0" smtClean="0">
                <a:solidFill>
                  <a:schemeClr val="tx1"/>
                </a:solidFill>
                <a:effectLst/>
                <a:latin typeface="Times New Roman" pitchFamily="18" charset="0"/>
                <a:ea typeface="ＭＳ Ｐ明朝" charset="-128"/>
                <a:cs typeface="+mn-cs"/>
              </a:rPr>
              <a:t>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359735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分散分析の結果，</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％の有意水準で窒素施肥量によってトマトの糖度は変化することがわか</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た．でも</a:t>
            </a:r>
            <a:r>
              <a:rPr kumimoji="1" lang="ja-JP" altLang="en-US" sz="1200" kern="1200" dirty="0" smtClean="0">
                <a:solidFill>
                  <a:schemeClr val="tx1"/>
                </a:solidFill>
                <a:effectLst/>
                <a:latin typeface="Times New Roman" pitchFamily="18" charset="0"/>
                <a:ea typeface="ＭＳ Ｐ明朝" charset="-128"/>
                <a:cs typeface="+mn-cs"/>
              </a:rPr>
              <a:t>，多重検定の結果から，</a:t>
            </a:r>
            <a:r>
              <a:rPr kumimoji="1" lang="ja-JP" altLang="ja-JP" sz="1200" kern="1200" dirty="0" smtClean="0">
                <a:solidFill>
                  <a:schemeClr val="tx1"/>
                </a:solidFill>
                <a:effectLst/>
                <a:latin typeface="Times New Roman" pitchFamily="18" charset="0"/>
                <a:ea typeface="ＭＳ Ｐ明朝" charset="-128"/>
                <a:cs typeface="+mn-cs"/>
              </a:rPr>
              <a:t>施肥量</a:t>
            </a:r>
            <a:r>
              <a:rPr kumimoji="1" lang="en-US" altLang="ja-JP" sz="1200" kern="1200" dirty="0" smtClean="0">
                <a:solidFill>
                  <a:schemeClr val="tx1"/>
                </a:solidFill>
                <a:effectLst/>
                <a:latin typeface="Times New Roman" pitchFamily="18" charset="0"/>
                <a:ea typeface="ＭＳ Ｐ明朝" charset="-128"/>
                <a:cs typeface="+mn-cs"/>
              </a:rPr>
              <a:t>0g/m</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と</a:t>
            </a:r>
            <a:r>
              <a:rPr kumimoji="1" lang="en-US" altLang="ja-JP" sz="1200" kern="1200" dirty="0" smtClean="0">
                <a:solidFill>
                  <a:schemeClr val="tx1"/>
                </a:solidFill>
                <a:effectLst/>
                <a:latin typeface="Times New Roman" pitchFamily="18" charset="0"/>
                <a:ea typeface="ＭＳ Ｐ明朝" charset="-128"/>
                <a:cs typeface="+mn-cs"/>
              </a:rPr>
              <a:t>20g/m</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の間にしか有意差がないのか・・・とＡ君は判断し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en-US" altLang="ja-JP" sz="1200" kern="1200" dirty="0" smtClean="0">
                <a:solidFill>
                  <a:schemeClr val="tx1"/>
                </a:solidFill>
                <a:effectLst/>
                <a:latin typeface="Times New Roman" pitchFamily="18" charset="0"/>
                <a:ea typeface="ＭＳ Ｐ明朝" charset="-128"/>
                <a:cs typeface="+mn-cs"/>
              </a:rPr>
              <a:t>20g/m</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err="1" smtClean="0">
                <a:solidFill>
                  <a:schemeClr val="tx1"/>
                </a:solidFill>
                <a:effectLst/>
                <a:latin typeface="Times New Roman" pitchFamily="18" charset="0"/>
                <a:ea typeface="ＭＳ Ｐ明朝" charset="-128"/>
                <a:cs typeface="+mn-cs"/>
              </a:rPr>
              <a:t>も施</a:t>
            </a:r>
            <a:r>
              <a:rPr kumimoji="1" lang="ja-JP" altLang="ja-JP" sz="1200" kern="1200" dirty="0" smtClean="0">
                <a:solidFill>
                  <a:schemeClr val="tx1"/>
                </a:solidFill>
                <a:effectLst/>
                <a:latin typeface="Times New Roman" pitchFamily="18" charset="0"/>
                <a:ea typeface="ＭＳ Ｐ明朝" charset="-128"/>
                <a:cs typeface="+mn-cs"/>
              </a:rPr>
              <a:t>肥を変えないと糖度に有意差が出ないのか，施肥の効果はたいしたことないな！とＡ君は思</a:t>
            </a:r>
            <a:r>
              <a:rPr kumimoji="1" lang="ja-JP" altLang="en-US" sz="1200" kern="1200" dirty="0" smtClean="0">
                <a:solidFill>
                  <a:schemeClr val="tx1"/>
                </a:solidFill>
                <a:effectLst/>
                <a:latin typeface="Times New Roman" pitchFamily="18" charset="0"/>
                <a:ea typeface="ＭＳ Ｐ明朝" charset="-128"/>
                <a:cs typeface="+mn-cs"/>
              </a:rPr>
              <a:t>いまし</a:t>
            </a:r>
            <a:r>
              <a:rPr kumimoji="1" lang="ja-JP" altLang="ja-JP" sz="1200" kern="1200" dirty="0" smtClean="0">
                <a:solidFill>
                  <a:schemeClr val="tx1"/>
                </a:solidFill>
                <a:effectLst/>
                <a:latin typeface="Times New Roman" pitchFamily="18" charset="0"/>
                <a:ea typeface="ＭＳ Ｐ明朝" charset="-128"/>
                <a:cs typeface="+mn-cs"/>
              </a:rPr>
              <a:t>た．</a:t>
            </a:r>
          </a:p>
          <a:p>
            <a:r>
              <a:rPr kumimoji="1" lang="ja-JP" altLang="ja-JP" sz="1200" kern="1200" dirty="0" smtClean="0">
                <a:solidFill>
                  <a:schemeClr val="tx1"/>
                </a:solidFill>
                <a:effectLst/>
                <a:latin typeface="Times New Roman" pitchFamily="18" charset="0"/>
                <a:ea typeface="ＭＳ Ｐ明朝" charset="-128"/>
                <a:cs typeface="+mn-cs"/>
              </a:rPr>
              <a:t>これをみたＳ君はあぜんとして，なぜ施肥量を量的因子（</a:t>
            </a:r>
            <a:r>
              <a:rPr kumimoji="1" lang="ja-JP" altLang="en-US" sz="1200" kern="1200" dirty="0" smtClean="0">
                <a:solidFill>
                  <a:schemeClr val="tx1"/>
                </a:solidFill>
                <a:effectLst/>
                <a:latin typeface="Times New Roman" pitchFamily="18" charset="0"/>
                <a:ea typeface="ＭＳ Ｐ明朝" charset="-128"/>
                <a:cs typeface="+mn-cs"/>
              </a:rPr>
              <a:t>共変量</a:t>
            </a:r>
            <a:r>
              <a:rPr kumimoji="1" lang="ja-JP" altLang="ja-JP" sz="1200" kern="1200" dirty="0" smtClean="0">
                <a:solidFill>
                  <a:schemeClr val="tx1"/>
                </a:solidFill>
                <a:effectLst/>
                <a:latin typeface="Times New Roman" pitchFamily="18" charset="0"/>
                <a:ea typeface="ＭＳ Ｐ明朝" charset="-128"/>
                <a:cs typeface="+mn-cs"/>
              </a:rPr>
              <a:t>）にしないのかといった．施肥量を共変量として分散分析，すなわち回帰分析すればもっと精度よく解析できるはず</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22061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Ｓ君の指導にしたがって，回帰分析したら</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の結果を得</a:t>
            </a:r>
            <a:r>
              <a:rPr kumimoji="1" lang="ja-JP" altLang="en-US" sz="1200" kern="1200" dirty="0" smtClean="0">
                <a:solidFill>
                  <a:schemeClr val="tx1"/>
                </a:solidFill>
                <a:effectLst/>
                <a:latin typeface="Times New Roman" pitchFamily="18" charset="0"/>
                <a:ea typeface="ＭＳ Ｐ明朝" charset="-128"/>
                <a:cs typeface="+mn-cs"/>
              </a:rPr>
              <a:t>ました．</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値はさっきの</a:t>
            </a:r>
            <a:r>
              <a:rPr kumimoji="1" lang="en-US" altLang="ja-JP" sz="1200" kern="1200" dirty="0" smtClean="0">
                <a:solidFill>
                  <a:schemeClr val="tx1"/>
                </a:solidFill>
                <a:effectLst/>
                <a:latin typeface="Times New Roman" pitchFamily="18" charset="0"/>
                <a:ea typeface="ＭＳ Ｐ明朝" charset="-128"/>
                <a:cs typeface="+mn-cs"/>
              </a:rPr>
              <a:t>0.024</a:t>
            </a:r>
            <a:r>
              <a:rPr kumimoji="1" lang="ja-JP" altLang="ja-JP" sz="1200" kern="1200" dirty="0" smtClean="0">
                <a:solidFill>
                  <a:schemeClr val="tx1"/>
                </a:solidFill>
                <a:effectLst/>
                <a:latin typeface="Times New Roman" pitchFamily="18" charset="0"/>
                <a:ea typeface="ＭＳ Ｐ明朝" charset="-128"/>
                <a:cs typeface="+mn-cs"/>
              </a:rPr>
              <a:t>に比べて，</a:t>
            </a:r>
            <a:r>
              <a:rPr kumimoji="1" lang="en-US" altLang="ja-JP" sz="1200" kern="1200" dirty="0" smtClean="0">
                <a:solidFill>
                  <a:schemeClr val="tx1"/>
                </a:solidFill>
                <a:effectLst/>
                <a:latin typeface="Times New Roman" pitchFamily="18" charset="0"/>
                <a:ea typeface="ＭＳ Ｐ明朝" charset="-128"/>
                <a:cs typeface="+mn-cs"/>
              </a:rPr>
              <a:t>0.002</a:t>
            </a:r>
            <a:r>
              <a:rPr kumimoji="1" lang="ja-JP" altLang="ja-JP" sz="1200" kern="1200" dirty="0" smtClean="0">
                <a:solidFill>
                  <a:schemeClr val="tx1"/>
                </a:solidFill>
                <a:effectLst/>
                <a:latin typeface="Times New Roman" pitchFamily="18" charset="0"/>
                <a:ea typeface="ＭＳ Ｐ明朝" charset="-128"/>
                <a:cs typeface="+mn-cs"/>
              </a:rPr>
              <a:t>と</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分の</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になり，</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％の有意水準でトマトの糖度に対する施肥量の効果が認められ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た．しかも回帰直線の傾きは－</a:t>
            </a:r>
            <a:r>
              <a:rPr kumimoji="1" lang="en-US" altLang="ja-JP" sz="1200" kern="1200" dirty="0" smtClean="0">
                <a:solidFill>
                  <a:schemeClr val="tx1"/>
                </a:solidFill>
                <a:effectLst/>
                <a:latin typeface="Times New Roman" pitchFamily="18" charset="0"/>
                <a:ea typeface="ＭＳ Ｐ明朝" charset="-128"/>
                <a:cs typeface="+mn-cs"/>
              </a:rPr>
              <a:t>0.149</a:t>
            </a:r>
            <a:r>
              <a:rPr kumimoji="1" lang="ja-JP" altLang="ja-JP" sz="1200" kern="1200" dirty="0" smtClean="0">
                <a:solidFill>
                  <a:schemeClr val="tx1"/>
                </a:solidFill>
                <a:effectLst/>
                <a:latin typeface="Times New Roman" pitchFamily="18" charset="0"/>
                <a:ea typeface="ＭＳ Ｐ明朝" charset="-128"/>
                <a:cs typeface="+mn-cs"/>
              </a:rPr>
              <a:t>だから施肥量が</a:t>
            </a:r>
            <a:r>
              <a:rPr kumimoji="1" lang="en-US" altLang="ja-JP" sz="1200" kern="1200" dirty="0" smtClean="0">
                <a:solidFill>
                  <a:schemeClr val="tx1"/>
                </a:solidFill>
                <a:effectLst/>
                <a:latin typeface="Times New Roman" pitchFamily="18" charset="0"/>
                <a:ea typeface="ＭＳ Ｐ明朝" charset="-128"/>
                <a:cs typeface="+mn-cs"/>
              </a:rPr>
              <a:t>1g/m</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増えると糖度は平均して，</a:t>
            </a:r>
            <a:r>
              <a:rPr kumimoji="1" lang="en-US" altLang="ja-JP" sz="1200" kern="1200" dirty="0" smtClean="0">
                <a:solidFill>
                  <a:schemeClr val="tx1"/>
                </a:solidFill>
                <a:effectLst/>
                <a:latin typeface="Times New Roman" pitchFamily="18" charset="0"/>
                <a:ea typeface="ＭＳ Ｐ明朝" charset="-128"/>
                <a:cs typeface="+mn-cs"/>
              </a:rPr>
              <a:t>0.149</a:t>
            </a:r>
            <a:r>
              <a:rPr kumimoji="1" lang="ja-JP" altLang="ja-JP" sz="1200" kern="1200" dirty="0" smtClean="0">
                <a:solidFill>
                  <a:schemeClr val="tx1"/>
                </a:solidFill>
                <a:effectLst/>
                <a:latin typeface="Times New Roman" pitchFamily="18" charset="0"/>
                <a:ea typeface="ＭＳ Ｐ明朝" charset="-128"/>
                <a:cs typeface="+mn-cs"/>
              </a:rPr>
              <a:t>％低下することもわか</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ja-JP" altLang="en-US" sz="1200" kern="1200" dirty="0" smtClean="0">
                <a:solidFill>
                  <a:schemeClr val="tx1"/>
                </a:solidFill>
                <a:effectLst/>
                <a:latin typeface="Times New Roman" pitchFamily="18" charset="0"/>
                <a:ea typeface="ＭＳ Ｐ明朝" charset="-128"/>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163538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回帰分析の結果をグラフにすると画面のようになります．</a:t>
            </a:r>
            <a:r>
              <a:rPr kumimoji="1" lang="ja-JP" altLang="ja-JP" sz="1200" kern="1200" dirty="0" smtClean="0">
                <a:solidFill>
                  <a:schemeClr val="tx1"/>
                </a:solidFill>
                <a:effectLst/>
                <a:latin typeface="Times New Roman" pitchFamily="18" charset="0"/>
                <a:ea typeface="ＭＳ Ｐ明朝" charset="-128"/>
                <a:cs typeface="+mn-cs"/>
              </a:rPr>
              <a:t>回帰直線の傾きは－</a:t>
            </a:r>
            <a:r>
              <a:rPr kumimoji="1" lang="en-US" altLang="ja-JP" sz="1200" kern="1200" dirty="0" smtClean="0">
                <a:solidFill>
                  <a:schemeClr val="tx1"/>
                </a:solidFill>
                <a:effectLst/>
                <a:latin typeface="Times New Roman" pitchFamily="18" charset="0"/>
                <a:ea typeface="ＭＳ Ｐ明朝" charset="-128"/>
                <a:cs typeface="+mn-cs"/>
              </a:rPr>
              <a:t>0.149</a:t>
            </a:r>
            <a:r>
              <a:rPr kumimoji="1" lang="ja-JP" altLang="ja-JP" sz="1200" kern="1200" dirty="0" smtClean="0">
                <a:solidFill>
                  <a:schemeClr val="tx1"/>
                </a:solidFill>
                <a:effectLst/>
                <a:latin typeface="Times New Roman" pitchFamily="18" charset="0"/>
                <a:ea typeface="ＭＳ Ｐ明朝" charset="-128"/>
                <a:cs typeface="+mn-cs"/>
              </a:rPr>
              <a:t>だから施肥量が</a:t>
            </a:r>
            <a:r>
              <a:rPr kumimoji="1" lang="en-US" altLang="ja-JP" sz="1200" kern="1200" dirty="0" smtClean="0">
                <a:solidFill>
                  <a:schemeClr val="tx1"/>
                </a:solidFill>
                <a:effectLst/>
                <a:latin typeface="Times New Roman" pitchFamily="18" charset="0"/>
                <a:ea typeface="ＭＳ Ｐ明朝" charset="-128"/>
                <a:cs typeface="+mn-cs"/>
              </a:rPr>
              <a:t>1g/m</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増えると糖度は平均して，</a:t>
            </a:r>
            <a:r>
              <a:rPr kumimoji="1" lang="en-US" altLang="ja-JP" sz="1200" kern="1200" dirty="0" smtClean="0">
                <a:solidFill>
                  <a:schemeClr val="tx1"/>
                </a:solidFill>
                <a:effectLst/>
                <a:latin typeface="Times New Roman" pitchFamily="18" charset="0"/>
                <a:ea typeface="ＭＳ Ｐ明朝" charset="-128"/>
                <a:cs typeface="+mn-cs"/>
              </a:rPr>
              <a:t>0.149</a:t>
            </a:r>
            <a:r>
              <a:rPr kumimoji="1" lang="ja-JP" altLang="ja-JP" sz="1200" kern="1200" dirty="0" smtClean="0">
                <a:solidFill>
                  <a:schemeClr val="tx1"/>
                </a:solidFill>
                <a:effectLst/>
                <a:latin typeface="Times New Roman" pitchFamily="18" charset="0"/>
                <a:ea typeface="ＭＳ Ｐ明朝" charset="-128"/>
                <a:cs typeface="+mn-cs"/>
              </a:rPr>
              <a:t>％低下すること</a:t>
            </a:r>
            <a:r>
              <a:rPr kumimoji="1" lang="ja-JP" altLang="en-US" sz="1200" kern="1200" dirty="0" smtClean="0">
                <a:solidFill>
                  <a:schemeClr val="tx1"/>
                </a:solidFill>
                <a:effectLst/>
                <a:latin typeface="Times New Roman" pitchFamily="18" charset="0"/>
                <a:ea typeface="ＭＳ Ｐ明朝" charset="-128"/>
                <a:cs typeface="+mn-cs"/>
              </a:rPr>
              <a:t>がグラフでもわかります．つまり施肥量</a:t>
            </a:r>
            <a:r>
              <a:rPr kumimoji="1" lang="en-US" altLang="ja-JP" sz="1200" kern="1200" dirty="0" smtClean="0">
                <a:solidFill>
                  <a:schemeClr val="tx1"/>
                </a:solidFill>
                <a:effectLst/>
                <a:latin typeface="Times New Roman" pitchFamily="18" charset="0"/>
                <a:ea typeface="ＭＳ Ｐ明朝" charset="-128"/>
                <a:cs typeface="+mn-cs"/>
              </a:rPr>
              <a:t>0kg</a:t>
            </a:r>
            <a:r>
              <a:rPr kumimoji="1" lang="ja-JP" altLang="en-US" sz="1200" kern="1200" dirty="0" smtClean="0">
                <a:solidFill>
                  <a:schemeClr val="tx1"/>
                </a:solidFill>
                <a:effectLst/>
                <a:latin typeface="Times New Roman" pitchFamily="18" charset="0"/>
                <a:ea typeface="ＭＳ Ｐ明朝" charset="-128"/>
                <a:cs typeface="+mn-cs"/>
              </a:rPr>
              <a:t>と</a:t>
            </a:r>
            <a:r>
              <a:rPr kumimoji="1" lang="en-US" altLang="ja-JP" sz="1200" kern="1200" dirty="0" smtClean="0">
                <a:solidFill>
                  <a:schemeClr val="tx1"/>
                </a:solidFill>
                <a:effectLst/>
                <a:latin typeface="Times New Roman" pitchFamily="18" charset="0"/>
                <a:ea typeface="ＭＳ Ｐ明朝" charset="-128"/>
                <a:cs typeface="+mn-cs"/>
              </a:rPr>
              <a:t>20kg</a:t>
            </a:r>
            <a:r>
              <a:rPr kumimoji="1" lang="ja-JP" altLang="en-US" sz="1200" kern="1200" dirty="0" smtClean="0">
                <a:solidFill>
                  <a:schemeClr val="tx1"/>
                </a:solidFill>
                <a:effectLst/>
                <a:latin typeface="Times New Roman" pitchFamily="18" charset="0"/>
                <a:ea typeface="ＭＳ Ｐ明朝" charset="-128"/>
                <a:cs typeface="+mn-cs"/>
              </a:rPr>
              <a:t>の間にしか有意差がないのではなく，施肥量を少しでも増やせば糖度は変わるということです．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157025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Ｓ君はＡ君のデータをよくみると複数の品種を</a:t>
            </a:r>
            <a:r>
              <a:rPr kumimoji="1" lang="ja-JP" altLang="en-US" dirty="0" err="1" smtClean="0"/>
              <a:t>ごちゃ</a:t>
            </a:r>
            <a:r>
              <a:rPr kumimoji="1" lang="ja-JP" altLang="en-US" dirty="0" smtClean="0"/>
              <a:t>混ぜにしていることに気づきました．Ａ君はどのデータがどの品種になるかもきちんと記録していたのでした．まめに詳細なデータをとっていることは感心です．でもＡ君は自分は窒素施肥量とトマトの糖度の関係を知りたいだけだから，解析のときに品種まで考える必要はないのでは主張しました．品種がいろいろあっても，平均してしまえばいいのじゃないか・・・といいました．</a:t>
            </a:r>
          </a:p>
          <a:p>
            <a:r>
              <a:rPr kumimoji="1" lang="ja-JP" altLang="en-US" dirty="0" smtClean="0"/>
              <a:t>Ｓ君はたとえ窒素施肥量の効果にしか関心がなくても，現場の農家は特定の品種しか栽培しないこともあるだろう．例えば，その品種がその地域のブランドであるとか，その品種の栽培になれているとか</a:t>
            </a:r>
            <a:r>
              <a:rPr kumimoji="1" lang="en-US" altLang="ja-JP" dirty="0" smtClean="0"/>
              <a:t>…</a:t>
            </a:r>
            <a:r>
              <a:rPr kumimoji="1" lang="ja-JP" altLang="en-US" dirty="0" smtClean="0"/>
              <a:t>そういう場合，品種と窒素施肥量の間に交互作用があると，品種を標示因子として取り込む方がいいかもしれない．といいました．</a:t>
            </a:r>
          </a:p>
          <a:p>
            <a:r>
              <a:rPr kumimoji="1" lang="ja-JP" altLang="en-US" dirty="0" smtClean="0"/>
              <a:t>Ｓ君は交互作用があるかないかはグラフを書いてみるのがわかりやすいと指摘しました．Ａ君は各品種で</a:t>
            </a:r>
            <a:r>
              <a:rPr kumimoji="1" lang="en-US" altLang="ja-JP" dirty="0" smtClean="0"/>
              <a:t>4</a:t>
            </a:r>
            <a:r>
              <a:rPr kumimoji="1" lang="ja-JP" altLang="en-US" dirty="0" smtClean="0"/>
              <a:t>反復，品種数は</a:t>
            </a:r>
            <a:r>
              <a:rPr kumimoji="1" lang="en-US" altLang="ja-JP" dirty="0" smtClean="0"/>
              <a:t>3</a:t>
            </a:r>
            <a:r>
              <a:rPr kumimoji="1" lang="ja-JP" altLang="en-US" dirty="0" err="1" smtClean="0"/>
              <a:t>つの</a:t>
            </a:r>
            <a:r>
              <a:rPr kumimoji="1" lang="ja-JP" altLang="en-US" dirty="0" smtClean="0"/>
              <a:t>実験をもう一度行い，画面のようなグラフを書いてみました．</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交互作用があるようだ（どの品種に交互作用がある</a:t>
            </a:r>
            <a:r>
              <a:rPr kumimoji="1" lang="ja-JP" altLang="en-US" sz="1200" kern="1200" dirty="0" smtClean="0">
                <a:solidFill>
                  <a:schemeClr val="tx1"/>
                </a:solidFill>
                <a:effectLst/>
                <a:latin typeface="Times New Roman" pitchFamily="18" charset="0"/>
                <a:ea typeface="ＭＳ Ｐ明朝" charset="-128"/>
                <a:cs typeface="+mn-cs"/>
              </a:rPr>
              <a:t>でしょうか</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383280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のグラフをみて，窒素施肥量と品種の間に交互作用があることがわか</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た．すなわち窒素施肥量と糖度の関係は品種によって異なるということで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．ではどの品種に交互作用が強くみられたかを考え</a:t>
            </a:r>
            <a:r>
              <a:rPr kumimoji="1" lang="ja-JP" altLang="en-US" sz="1200" kern="1200" dirty="0" smtClean="0">
                <a:solidFill>
                  <a:schemeClr val="tx1"/>
                </a:solidFill>
                <a:effectLst/>
                <a:latin typeface="Times New Roman" pitchFamily="18" charset="0"/>
                <a:ea typeface="ＭＳ Ｐ明朝" charset="-128"/>
                <a:cs typeface="+mn-cs"/>
              </a:rPr>
              <a:t>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予習は「生物統計学第１４回宿題と第１５回のための予習</a:t>
            </a:r>
            <a:r>
              <a:rPr lang="en-US" altLang="ja-JP" dirty="0" smtClean="0"/>
              <a:t>2013 </a:t>
            </a:r>
            <a:r>
              <a:rPr lang="ja-JP" altLang="en-US" dirty="0" smtClean="0"/>
              <a:t>」の提出用タブ欄問６に入力して提出してください．</a:t>
            </a:r>
            <a:endParaRPr lang="en-US" altLang="ja-JP" dirty="0" smtClean="0"/>
          </a:p>
          <a:p>
            <a:endParaRPr kumimoji="1" lang="ja-JP" altLang="ja-JP" sz="1200" kern="1200" dirty="0">
              <a:solidFill>
                <a:schemeClr val="tx1"/>
              </a:solidFill>
              <a:effectLst/>
              <a:latin typeface="Times New Roman" pitchFamily="18" charset="0"/>
              <a:ea typeface="ＭＳ Ｐ明朝" charset="-128"/>
              <a:cs typeface="+mn-cs"/>
            </a:endParaRPr>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8</a:t>
            </a:fld>
            <a:endParaRPr lang="en-US" altLang="ja-JP"/>
          </a:p>
        </p:txBody>
      </p:sp>
    </p:spTree>
    <p:extLst>
      <p:ext uri="{BB962C8B-B14F-4D97-AF65-F5344CB8AC3E}">
        <p14:creationId xmlns:p14="http://schemas.microsoft.com/office/powerpoint/2010/main" val="383280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Times New Roman" pitchFamily="18" charset="0"/>
                <a:ea typeface="ＭＳ Ｐ明朝" charset="-128"/>
                <a:cs typeface="+mn-cs"/>
              </a:rPr>
              <a:t>GLM</a:t>
            </a:r>
            <a:r>
              <a:rPr kumimoji="1" lang="ja-JP" altLang="ja-JP" sz="1200" kern="1200" dirty="0" smtClean="0">
                <a:solidFill>
                  <a:schemeClr val="tx1"/>
                </a:solidFill>
                <a:effectLst/>
                <a:latin typeface="Times New Roman" pitchFamily="18" charset="0"/>
                <a:ea typeface="ＭＳ Ｐ明朝" charset="-128"/>
                <a:cs typeface="+mn-cs"/>
              </a:rPr>
              <a:t>で分散分析した結果，</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のような結果を得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た．品種の効果は</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％の有意水準で認められ，窒素施肥量の効果は</a:t>
            </a:r>
            <a:r>
              <a:rPr kumimoji="1" lang="en-US" altLang="ja-JP" sz="1200" kern="1200" dirty="0" smtClean="0">
                <a:solidFill>
                  <a:schemeClr val="tx1"/>
                </a:solidFill>
                <a:effectLst/>
                <a:latin typeface="Times New Roman" pitchFamily="18" charset="0"/>
                <a:ea typeface="ＭＳ Ｐ明朝" charset="-128"/>
                <a:cs typeface="+mn-cs"/>
              </a:rPr>
              <a:t>0.1</a:t>
            </a:r>
            <a:r>
              <a:rPr kumimoji="1" lang="ja-JP" altLang="ja-JP" sz="1200" kern="1200" dirty="0" smtClean="0">
                <a:solidFill>
                  <a:schemeClr val="tx1"/>
                </a:solidFill>
                <a:effectLst/>
                <a:latin typeface="Times New Roman" pitchFamily="18" charset="0"/>
                <a:ea typeface="ＭＳ Ｐ明朝" charset="-128"/>
                <a:cs typeface="+mn-cs"/>
              </a:rPr>
              <a:t>％の有意水準で認められ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た．しかも品種と窒素施肥量の間には交互作用が有意水準</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p>
          <a:p>
            <a:r>
              <a:rPr kumimoji="1" lang="ja-JP" altLang="ja-JP" sz="1200" kern="1200" dirty="0" smtClean="0">
                <a:solidFill>
                  <a:schemeClr val="tx1"/>
                </a:solidFill>
                <a:effectLst/>
                <a:latin typeface="Times New Roman" pitchFamily="18" charset="0"/>
                <a:ea typeface="ＭＳ Ｐ明朝" charset="-128"/>
                <a:cs typeface="+mn-cs"/>
              </a:rPr>
              <a:t>Ｓ君はもし品種Ａしか栽培しない農家と品種Ｃしか栽培しない農家がいたら同じ窒素施肥量でも全然違う糖度になる</a:t>
            </a:r>
            <a:r>
              <a:rPr kumimoji="1" lang="ja-JP" altLang="en-US" sz="1200" kern="1200" dirty="0" smtClean="0">
                <a:solidFill>
                  <a:schemeClr val="tx1"/>
                </a:solidFill>
                <a:effectLst/>
                <a:latin typeface="Times New Roman" pitchFamily="18" charset="0"/>
                <a:ea typeface="ＭＳ Ｐ明朝" charset="-128"/>
                <a:cs typeface="+mn-cs"/>
              </a:rPr>
              <a:t>かもしれない</a:t>
            </a:r>
            <a:r>
              <a:rPr kumimoji="1" lang="ja-JP" altLang="ja-JP" sz="1200" kern="1200" dirty="0" smtClean="0">
                <a:solidFill>
                  <a:schemeClr val="tx1"/>
                </a:solidFill>
                <a:effectLst/>
                <a:latin typeface="Times New Roman" pitchFamily="18" charset="0"/>
                <a:ea typeface="ＭＳ Ｐ明朝" charset="-128"/>
                <a:cs typeface="+mn-cs"/>
              </a:rPr>
              <a:t>んだと説明し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9</a:t>
            </a:fld>
            <a:endParaRPr lang="en-US" altLang="ja-JP"/>
          </a:p>
        </p:txBody>
      </p:sp>
    </p:spTree>
    <p:extLst>
      <p:ext uri="{BB962C8B-B14F-4D97-AF65-F5344CB8AC3E}">
        <p14:creationId xmlns:p14="http://schemas.microsoft.com/office/powerpoint/2010/main" val="27473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8.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8.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一般（化）線形モデル</a:t>
            </a:r>
            <a:endParaRPr kumimoji="1" lang="ja-JP" altLang="en-US" dirty="0"/>
          </a:p>
        </p:txBody>
      </p:sp>
      <p:sp>
        <p:nvSpPr>
          <p:cNvPr id="3" name="テキスト ボックス 2"/>
          <p:cNvSpPr txBox="1"/>
          <p:nvPr/>
        </p:nvSpPr>
        <p:spPr>
          <a:xfrm>
            <a:off x="565880" y="1124744"/>
            <a:ext cx="1723549" cy="2238241"/>
          </a:xfrm>
          <a:prstGeom prst="rect">
            <a:avLst/>
          </a:prstGeom>
          <a:noFill/>
        </p:spPr>
        <p:txBody>
          <a:bodyPr wrap="none" rtlCol="0">
            <a:spAutoFit/>
          </a:bodyPr>
          <a:lstStyle/>
          <a:p>
            <a:pPr>
              <a:lnSpc>
                <a:spcPct val="150000"/>
              </a:lnSpc>
            </a:pPr>
            <a:r>
              <a:rPr lang="ja-JP" altLang="en-US" dirty="0" err="1" smtClean="0"/>
              <a:t>ｔ</a:t>
            </a:r>
            <a:r>
              <a:rPr kumimoji="1" lang="ja-JP" altLang="en-US" dirty="0" smtClean="0"/>
              <a:t>検定</a:t>
            </a:r>
            <a:endParaRPr kumimoji="1" lang="en-US" altLang="ja-JP" dirty="0" smtClean="0"/>
          </a:p>
          <a:p>
            <a:pPr>
              <a:lnSpc>
                <a:spcPct val="150000"/>
              </a:lnSpc>
            </a:pPr>
            <a:r>
              <a:rPr kumimoji="1" lang="ja-JP" altLang="en-US" dirty="0" smtClean="0"/>
              <a:t>分散分析</a:t>
            </a:r>
            <a:endParaRPr kumimoji="1" lang="en-US" altLang="ja-JP" dirty="0" smtClean="0"/>
          </a:p>
          <a:p>
            <a:pPr>
              <a:lnSpc>
                <a:spcPct val="150000"/>
              </a:lnSpc>
            </a:pPr>
            <a:r>
              <a:rPr lang="ja-JP" altLang="en-US" dirty="0" smtClean="0"/>
              <a:t>単回帰分析</a:t>
            </a:r>
            <a:endParaRPr lang="en-US" altLang="ja-JP" dirty="0" smtClean="0"/>
          </a:p>
          <a:p>
            <a:pPr>
              <a:lnSpc>
                <a:spcPct val="150000"/>
              </a:lnSpc>
            </a:pPr>
            <a:r>
              <a:rPr kumimoji="1" lang="ja-JP" altLang="en-US" dirty="0"/>
              <a:t>重回帰</a:t>
            </a:r>
            <a:r>
              <a:rPr kumimoji="1" lang="ja-JP" altLang="en-US" dirty="0" smtClean="0"/>
              <a:t>分析</a:t>
            </a:r>
            <a:endParaRPr kumimoji="1" lang="en-US" altLang="ja-JP" dirty="0" smtClean="0"/>
          </a:p>
        </p:txBody>
      </p:sp>
      <p:sp>
        <p:nvSpPr>
          <p:cNvPr id="4" name="テキスト ボックス 3"/>
          <p:cNvSpPr txBox="1"/>
          <p:nvPr/>
        </p:nvSpPr>
        <p:spPr>
          <a:xfrm>
            <a:off x="601664" y="3861048"/>
            <a:ext cx="8002784" cy="1684244"/>
          </a:xfrm>
          <a:prstGeom prst="rect">
            <a:avLst/>
          </a:prstGeom>
          <a:noFill/>
        </p:spPr>
        <p:txBody>
          <a:bodyPr wrap="square" rtlCol="0">
            <a:spAutoFit/>
          </a:bodyPr>
          <a:lstStyle/>
          <a:p>
            <a:pPr>
              <a:lnSpc>
                <a:spcPct val="150000"/>
              </a:lnSpc>
            </a:pPr>
            <a:r>
              <a:rPr kumimoji="1" lang="ja-JP" altLang="en-US" dirty="0" smtClean="0"/>
              <a:t>統計的手法に共通した数学的原理があることから，</a:t>
            </a:r>
            <a:endParaRPr kumimoji="1" lang="en-US" altLang="ja-JP" dirty="0" smtClean="0"/>
          </a:p>
          <a:p>
            <a:pPr>
              <a:lnSpc>
                <a:spcPct val="150000"/>
              </a:lnSpc>
            </a:pPr>
            <a:r>
              <a:rPr lang="ja-JP" altLang="en-US" dirty="0"/>
              <a:t>これら</a:t>
            </a:r>
            <a:r>
              <a:rPr lang="ja-JP" altLang="en-US" dirty="0" smtClean="0"/>
              <a:t>を</a:t>
            </a:r>
            <a:r>
              <a:rPr lang="en-US" altLang="ja-JP" dirty="0" smtClean="0"/>
              <a:t>1</a:t>
            </a:r>
            <a:r>
              <a:rPr lang="ja-JP" altLang="en-US" dirty="0" err="1" smtClean="0"/>
              <a:t>つに</a:t>
            </a:r>
            <a:r>
              <a:rPr lang="ja-JP" altLang="en-US" dirty="0" smtClean="0"/>
              <a:t>まとめた統計的手法である一般線形モデルが開発された</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663154400"/>
      </p:ext>
    </p:extLst>
  </p:cSld>
  <p:clrMapOvr>
    <a:masterClrMapping/>
  </p:clrMapOvr>
  <mc:AlternateContent xmlns:mc="http://schemas.openxmlformats.org/markup-compatibility/2006" xmlns:p14="http://schemas.microsoft.com/office/powerpoint/2010/main">
    <mc:Choice Requires="p14">
      <p:transition spd="slow" p14:dur="2000" advTm="77580"/>
    </mc:Choice>
    <mc:Fallback xmlns="">
      <p:transition spd="slow" advTm="77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4518" x="1200150" y="4940300"/>
          <p14:tracePt t="4518" x="1212850" y="4972050"/>
          <p14:tracePt t="4518" x="1212850" y="4984750"/>
          <p14:tracePt t="4954" x="1212850" y="4991100"/>
          <p14:tracePt t="4970" x="1219200" y="4997450"/>
          <p14:tracePt t="4986" x="1231900" y="5003800"/>
          <p14:tracePt t="4986" x="1244600" y="5010150"/>
          <p14:tracePt t="5000" x="1257300" y="5022850"/>
          <p14:tracePt t="5000" x="1270000" y="5041900"/>
          <p14:tracePt t="5016" x="1289050" y="5060950"/>
          <p14:tracePt t="5016" x="1308100" y="5080000"/>
          <p14:tracePt t="5033" x="1327150" y="5105400"/>
          <p14:tracePt t="5033" x="1352550" y="5130800"/>
          <p14:tracePt t="5050" x="1384300" y="5156200"/>
          <p14:tracePt t="5050" x="1454150" y="5213350"/>
          <p14:tracePt t="5066" x="1498600" y="5238750"/>
          <p14:tracePt t="5066" x="1543050" y="5264150"/>
          <p14:tracePt t="5084" x="1600200" y="5283200"/>
          <p14:tracePt t="5084" x="1657350" y="5308600"/>
          <p14:tracePt t="5101" x="1714500" y="5334000"/>
          <p14:tracePt t="5101" x="1778000" y="5359400"/>
          <p14:tracePt t="5101" x="1841500" y="5384800"/>
          <p14:tracePt t="5120" x="1911350" y="5410200"/>
          <p14:tracePt t="5132" x="1974850" y="5435600"/>
          <p14:tracePt t="5132" x="2044700" y="5467350"/>
          <p14:tracePt t="5153" x="2127250" y="5499100"/>
          <p14:tracePt t="5165" x="2178050" y="5530850"/>
          <p14:tracePt t="5165" x="2286000" y="5562600"/>
          <p14:tracePt t="5185" x="2355850" y="5556250"/>
          <p14:tracePt t="5199" x="2457450" y="5588000"/>
          <p14:tracePt t="5199" x="2559050" y="5619750"/>
          <p14:tracePt t="5199" x="2660650" y="5651500"/>
          <p14:tracePt t="5220" x="2762250" y="5683250"/>
          <p14:tracePt t="5231" x="2851150" y="5708650"/>
          <p14:tracePt t="5231" x="3022600" y="5759450"/>
          <p14:tracePt t="5251" x="3117850" y="5810250"/>
          <p14:tracePt t="5251" x="3168650" y="5829300"/>
          <p14:tracePt t="5267" x="3219450" y="5854700"/>
          <p14:tracePt t="5267" x="3263900" y="5873750"/>
          <p14:tracePt t="5284" x="3302000" y="5892800"/>
          <p14:tracePt t="5284" x="3371850" y="5924550"/>
          <p14:tracePt t="5302" x="3403600" y="5937250"/>
          <p14:tracePt t="5302" x="3422650" y="5949950"/>
          <p14:tracePt t="5318" x="3441700" y="5969000"/>
          <p14:tracePt t="5318" x="3460750" y="5975350"/>
          <p14:tracePt t="5335" x="3473450" y="5981700"/>
          <p14:tracePt t="5335" x="3492500" y="5988050"/>
          <p14:tracePt t="5353" x="3498850" y="5988050"/>
          <p14:tracePt t="5367" x="3498850" y="5981700"/>
          <p14:tracePt t="5391" x="3492500" y="5975350"/>
          <p14:tracePt t="5407" x="3486150" y="5969000"/>
          <p14:tracePt t="5416" x="3486150" y="5962650"/>
          <p14:tracePt t="5416" x="3486150" y="5949950"/>
          <p14:tracePt t="5436" x="3486150" y="5943600"/>
          <p14:tracePt t="5450" x="3498850" y="5937250"/>
          <p14:tracePt t="5450" x="3505200" y="5924550"/>
          <p14:tracePt t="5469" x="3511550" y="5924550"/>
          <p14:tracePt t="5469" x="3517900" y="5924550"/>
          <p14:tracePt t="5469" x="3524250" y="5911850"/>
          <p14:tracePt t="5488" x="3536950" y="5911850"/>
          <p14:tracePt t="5500" x="3543300" y="5911850"/>
          <p14:tracePt t="5500" x="3562350" y="5905500"/>
          <p14:tracePt t="5519" x="3575050" y="5911850"/>
          <p14:tracePt t="5519" x="3581400" y="5911850"/>
          <p14:tracePt t="5535" x="3587750" y="5918200"/>
          <p14:tracePt t="5535" x="3600450" y="5924550"/>
          <p14:tracePt t="5535" x="3606800" y="5930900"/>
          <p14:tracePt t="5555" x="3613150" y="5930900"/>
          <p14:tracePt t="5566" x="3619500" y="5937250"/>
          <p14:tracePt t="5566" x="3625850" y="5943600"/>
          <p14:tracePt t="5566" x="3632200" y="5943600"/>
          <p14:tracePt t="5588" x="3632200" y="5949950"/>
          <p14:tracePt t="5600" x="3638550" y="5956300"/>
          <p14:tracePt t="5630" x="3632200" y="5962650"/>
          <p14:tracePt t="5666" x="3638550" y="5969000"/>
          <p14:tracePt t="5706" x="3644900" y="5969000"/>
          <p14:tracePt t="5766" x="3651250" y="5975350"/>
          <p14:tracePt t="5786" x="3651250" y="5981700"/>
          <p14:tracePt t="5818" x="3651250" y="5975350"/>
          <p14:tracePt t="5846" x="3651250" y="5969000"/>
          <p14:tracePt t="5898" x="3651250" y="5962650"/>
          <p14:tracePt t="5946" x="3657600" y="5962650"/>
          <p14:tracePt t="5975" x="3663950" y="5962650"/>
          <p14:tracePt t="6006" x="3663950" y="5969000"/>
          <p14:tracePt t="6102" x="3657600" y="5975350"/>
          <p14:tracePt t="6154" x="3651250" y="5975350"/>
          <p14:tracePt t="6190" x="3644900" y="5975350"/>
          <p14:tracePt t="6258" x="3638550" y="5969000"/>
          <p14:tracePt t="6290" x="3632200" y="5969000"/>
          <p14:tracePt t="6318" x="3632200" y="5962650"/>
          <p14:tracePt t="6358" x="3632200" y="5956300"/>
          <p14:tracePt t="6378" x="3638550" y="5949950"/>
          <p14:tracePt t="6410" x="3638550" y="5943600"/>
          <p14:tracePt t="6446" x="3644900" y="5937250"/>
          <p14:tracePt t="6538" x="3651250" y="5930900"/>
          <p14:tracePt t="6606" x="3651250" y="5924550"/>
          <p14:tracePt t="6634" x="3651250" y="5930900"/>
          <p14:tracePt t="6786" x="3644900" y="5937250"/>
          <p14:tracePt t="6814" x="3651250" y="5937250"/>
          <p14:tracePt t="6875" x="3657600" y="5937250"/>
          <p14:tracePt t="6906" x="3663950" y="5930900"/>
          <p14:tracePt t="6942" x="3670300" y="5937250"/>
          <p14:tracePt t="7018" x="3676650" y="5930900"/>
          <p14:tracePt t="7046" x="3683000" y="5937250"/>
          <p14:tracePt t="7090" x="3683000" y="5943600"/>
          <p14:tracePt t="7175" x="3689350" y="5943600"/>
          <p14:tracePt t="7226" x="3695700" y="5949950"/>
          <p14:tracePt t="7258" x="3702050" y="5949950"/>
          <p14:tracePt t="7303" x="3702050" y="5943600"/>
          <p14:tracePt t="7346" x="3708400" y="5949950"/>
          <p14:tracePt t="7450" x="3714750" y="5949950"/>
          <p14:tracePt t="7526" x="3714750" y="5956300"/>
          <p14:tracePt t="7571" x="3721100" y="5949950"/>
          <p14:tracePt t="7671" x="3721100" y="5956300"/>
          <p14:tracePt t="7706" x="3721100" y="5949950"/>
          <p14:tracePt t="7766" x="3727450" y="5943600"/>
          <p14:tracePt t="7798" x="3733800" y="5943600"/>
          <p14:tracePt t="7827" x="3733800" y="5937250"/>
          <p14:tracePt t="8074" x="3733800" y="5930900"/>
          <p14:tracePt t="8323" x="3740150" y="5937250"/>
          <p14:tracePt t="8510" x="3746500" y="5943600"/>
          <p14:tracePt t="8699" x="3752850" y="5943600"/>
          <p14:tracePt t="8991" x="3752850" y="5937250"/>
          <p14:tracePt t="9127" x="3759200" y="5937250"/>
          <p14:tracePt t="9499" x="3752850" y="5943600"/>
          <p14:tracePt t="9667" x="3752850" y="5949950"/>
          <p14:tracePt t="9687" x="3746500" y="5949950"/>
          <p14:tracePt t="9823" x="3746500" y="5956300"/>
          <p14:tracePt t="9867" x="3746500" y="5962650"/>
          <p14:tracePt t="9907" x="3740150" y="5956300"/>
          <p14:tracePt t="9979" x="3740150" y="5949950"/>
          <p14:tracePt t="10091" x="3740150" y="5943600"/>
          <p14:tracePt t="10183" x="3740150" y="5937250"/>
          <p14:tracePt t="10219" x="3746500" y="5943600"/>
          <p14:tracePt t="10295" x="3752850" y="5943600"/>
          <p14:tracePt t="10327" x="3752850" y="5949950"/>
          <p14:tracePt t="10415" x="3746500" y="5956300"/>
          <p14:tracePt t="10475" x="3740150" y="5962650"/>
          <p14:tracePt t="10552" x="3733800" y="5969000"/>
          <p14:tracePt t="10587" x="3727450" y="5962650"/>
          <p14:tracePt t="10620" x="3727450" y="5956300"/>
          <p14:tracePt t="10647" x="3727450" y="5949950"/>
          <p14:tracePt t="10695" x="3733800" y="5949950"/>
          <p14:tracePt t="10887" x="3733800" y="5943600"/>
          <p14:tracePt t="10931" x="3733800" y="5937250"/>
          <p14:tracePt t="10963" x="3740150" y="5937250"/>
          <p14:tracePt t="11023" x="3733800" y="5930900"/>
          <p14:tracePt t="11091" x="3733800" y="5937250"/>
          <p14:tracePt t="11143" x="3733800" y="5943600"/>
          <p14:tracePt t="11187" x="3740150" y="5937250"/>
          <p14:tracePt t="11227" x="3740150" y="5930900"/>
          <p14:tracePt t="11383" x="3740150" y="5924550"/>
          <p14:tracePt t="11511" x="3740150" y="5918200"/>
          <p14:tracePt t="11527" x="3746500" y="5918200"/>
          <p14:tracePt t="11599" x="3752850" y="5911850"/>
          <p14:tracePt t="11624" x="3752850" y="5905500"/>
          <p14:tracePt t="11648" x="3752850" y="5899150"/>
          <p14:tracePt t="11660" x="3752850" y="5905500"/>
          <p14:tracePt t="11735" x="3752850" y="5911850"/>
          <p14:tracePt t="11787" x="3752850" y="5905500"/>
          <p14:tracePt t="11931" x="3752850" y="5911850"/>
          <p14:tracePt t="12044" x="3746500" y="5911850"/>
          <p14:tracePt t="12207" x="3746500" y="5918200"/>
          <p14:tracePt t="12343" x="3740150" y="5918200"/>
          <p14:tracePt t="12396" x="3733800" y="5924550"/>
          <p14:tracePt t="12439" x="3727450" y="5924550"/>
          <p14:tracePt t="12611" x="3727450" y="5930900"/>
          <p14:tracePt t="12747" x="3721100" y="5937250"/>
          <p14:tracePt t="12859" x="3721100" y="5943600"/>
          <p14:tracePt t="12891" x="3721100" y="5949950"/>
          <p14:tracePt t="12959" x="3721100" y="5956300"/>
          <p14:tracePt t="12980" x="3721100" y="5962650"/>
          <p14:tracePt t="13004" x="3721100" y="5969000"/>
          <p14:tracePt t="13019" x="3721100" y="5975350"/>
          <p14:tracePt t="13031" x="3727450" y="5981700"/>
          <p14:tracePt t="13064" x="3721100" y="5981700"/>
          <p14:tracePt t="13296" x="3721100" y="5988050"/>
          <p14:tracePt t="13380" x="3714750" y="5994400"/>
          <p14:tracePt t="13612" x="3714750" y="5988050"/>
          <p14:tracePt t="13691" x="3714750" y="5981700"/>
          <p14:tracePt t="13740" x="3714750" y="5988050"/>
          <p14:tracePt t="14686" x="3714750" y="5981700"/>
          <p14:tracePt t="14952" x="3708400" y="5981700"/>
          <p14:tracePt t="15192" x="3714750" y="5975350"/>
          <p14:tracePt t="15260" x="3708400" y="5969000"/>
          <p14:tracePt t="15405" x="3714750" y="5969000"/>
          <p14:tracePt t="15532" x="3721100" y="5962650"/>
          <p14:tracePt t="16252" x="3721100" y="5969000"/>
          <p14:tracePt t="16409" x="3727450" y="5969000"/>
          <p14:tracePt t="16536" x="3727450" y="5962650"/>
          <p14:tracePt t="16569" x="3733800" y="5962650"/>
          <p14:tracePt t="16629" x="3733800" y="5956300"/>
          <p14:tracePt t="16760" x="3733800" y="5962650"/>
          <p14:tracePt t="16809" x="3733800" y="5969000"/>
          <p14:tracePt t="16940" x="3740150" y="5975350"/>
          <p14:tracePt t="17032" x="3746500" y="5969000"/>
          <p14:tracePt t="17137" x="3746500" y="5962650"/>
          <p14:tracePt t="17753" x="3746500" y="5969000"/>
          <p14:tracePt t="17829" x="3746500" y="5962650"/>
          <p14:tracePt t="17917" x="3746500" y="5969000"/>
          <p14:tracePt t="18081" x="3746500" y="5962650"/>
          <p14:tracePt t="18150" x="3746500" y="5969000"/>
          <p14:tracePt t="18209" x="3740150" y="5975350"/>
          <p14:tracePt t="18313" x="3740150" y="5969000"/>
          <p14:tracePt t="18381" x="3740150" y="5975350"/>
          <p14:tracePt t="18449" x="3740150" y="5981700"/>
          <p14:tracePt t="18789" x="3740150" y="5975350"/>
          <p14:tracePt t="18794" x="3740150" y="5981700"/>
          <p14:tracePt t="18929" x="3740150" y="5975350"/>
          <p14:tracePt t="19125" x="3740150" y="5981700"/>
          <p14:tracePt t="19333" x="3733800" y="5975350"/>
          <p14:tracePt t="19393" x="3733800" y="5969000"/>
          <p14:tracePt t="19441" x="3740150" y="5962650"/>
          <p14:tracePt t="19641" x="3733800" y="5956300"/>
          <p14:tracePt t="19681" x="3740150" y="5962650"/>
          <p14:tracePt t="19733" x="3733800" y="5956300"/>
          <p14:tracePt t="19829" x="3733800" y="5962650"/>
          <p14:tracePt t="19881" x="3733800" y="5969000"/>
          <p14:tracePt t="20221" x="3733800" y="5962650"/>
          <p14:tracePt t="20249" x="3733800" y="5956300"/>
          <p14:tracePt t="20273" x="3733800" y="5962650"/>
          <p14:tracePt t="20369" x="3733800" y="5969000"/>
          <p14:tracePt t="20497" x="3733800" y="5962650"/>
          <p14:tracePt t="20557" x="3740150" y="5956300"/>
          <p14:tracePt t="20730" x="3740150" y="5962650"/>
          <p14:tracePt t="20882" x="3746500" y="5956300"/>
          <p14:tracePt t="21002" x="3746500" y="5969000"/>
          <p14:tracePt t="21037" x="3746500" y="5975350"/>
          <p14:tracePt t="21062" x="3746500" y="5969000"/>
          <p14:tracePt t="21082" x="3746500" y="5962650"/>
          <p14:tracePt t="21122" x="3746500" y="5956300"/>
          <p14:tracePt t="21158" x="3746500" y="5962650"/>
          <p14:tracePt t="21190" x="3746500" y="5969000"/>
          <p14:tracePt t="21218" x="3746500" y="5962650"/>
          <p14:tracePt t="21313" x="3740150" y="5969000"/>
          <p14:tracePt t="21382" x="3740150" y="5962650"/>
          <p14:tracePt t="21434" x="3740150" y="5969000"/>
          <p14:tracePt t="21481" x="3740150" y="5975350"/>
          <p14:tracePt t="21494" x="3740150" y="5969000"/>
          <p14:tracePt t="21586" x="3746500" y="5962650"/>
          <p14:tracePt t="21630" x="3746500" y="5969000"/>
          <p14:tracePt t="21714" x="3746500" y="5962650"/>
          <p14:tracePt t="21782" x="3746500" y="5969000"/>
          <p14:tracePt t="21802" x="3740150" y="5962650"/>
          <p14:tracePt t="21878" x="3740150" y="5969000"/>
          <p14:tracePt t="21930" x="3733800" y="5969000"/>
          <p14:tracePt t="22050" x="3733800" y="5975350"/>
          <p14:tracePt t="22082" x="3727450" y="5981700"/>
          <p14:tracePt t="22110" x="3721100" y="5981700"/>
          <p14:tracePt t="22230" x="3721100" y="5988050"/>
          <p14:tracePt t="22366" x="3721100" y="5981700"/>
          <p14:tracePt t="22390" x="3727450" y="5981700"/>
          <p14:tracePt t="22574" x="3727450" y="5975350"/>
          <p14:tracePt t="29053" x="3835400" y="6115050"/>
          <p14:tracePt t="29440" x="3835400" y="6102350"/>
          <p14:tracePt t="29455" x="3841750" y="6096000"/>
          <p14:tracePt t="29463" x="3841750" y="6089650"/>
          <p14:tracePt t="29468" x="3848100" y="6089650"/>
          <p14:tracePt t="29483" x="3854450" y="6076950"/>
          <p14:tracePt t="29483" x="3860800" y="6076950"/>
          <p14:tracePt t="29502" x="3867150" y="6070600"/>
          <p14:tracePt t="29516" x="3873500" y="6064250"/>
          <p14:tracePt t="29533" x="3879850" y="6057900"/>
          <p14:tracePt t="29533" x="3886200" y="6051550"/>
          <p14:tracePt t="29552" x="3892550" y="6045200"/>
          <p14:tracePt t="29575" x="3892550" y="6038850"/>
          <p14:tracePt t="29604" x="3886200" y="6038850"/>
          <p14:tracePt t="29635" x="3879850" y="6038850"/>
          <p14:tracePt t="29655" x="3873500" y="6032500"/>
          <p14:tracePt t="29679" x="3867150" y="6026150"/>
          <p14:tracePt t="29708" x="3860800" y="6026150"/>
          <p14:tracePt t="29732" x="3854450" y="6019800"/>
          <p14:tracePt t="29748" x="3848100" y="6019800"/>
          <p14:tracePt t="29783" x="3841750" y="6019800"/>
          <p14:tracePt t="30769" x="3835400" y="5969000"/>
          <p14:tracePt t="31472" x="3835400" y="5962650"/>
          <p14:tracePt t="31924" x="3841750" y="5962650"/>
          <p14:tracePt t="32012" x="3835400" y="5969000"/>
          <p14:tracePt t="33301" x="3841750" y="5772150"/>
          <p14:tracePt t="33314" x="3841750" y="5803900"/>
          <p14:tracePt t="33329" x="3841750" y="5835650"/>
          <p14:tracePt t="33329" x="3841750" y="5873750"/>
          <p14:tracePt t="33348" x="3841750" y="5905500"/>
          <p14:tracePt t="33348" x="3841750" y="5943600"/>
          <p14:tracePt t="33365" x="3841750" y="5975350"/>
          <p14:tracePt t="33379" x="3841750" y="6013450"/>
          <p14:tracePt t="33405" x="3841750" y="6007100"/>
          <p14:tracePt t="33456" x="3841750" y="5975350"/>
          <p14:tracePt t="33465" x="3841750" y="5943600"/>
          <p14:tracePt t="33525" x="3841750" y="5949950"/>
          <p14:tracePt t="33532" x="3841750" y="5911850"/>
          <p14:tracePt t="33568" x="3841750" y="5943600"/>
          <p14:tracePt t="33592" x="3841750" y="5937250"/>
          <p14:tracePt t="33601" x="3841750" y="5975350"/>
          <p14:tracePt t="33637" x="3841750" y="5943600"/>
          <p14:tracePt t="33772" x="3841750" y="5949950"/>
          <p14:tracePt t="33817" x="3841750" y="5943600"/>
          <p14:tracePt t="33840" x="3841750" y="5981700"/>
          <p14:tracePt t="33864" x="3841750" y="5943600"/>
          <p14:tracePt t="33901" x="3841750" y="5975350"/>
          <p14:tracePt t="34064" x="3835400" y="5981700"/>
          <p14:tracePt t="34109" x="3835400" y="5988050"/>
          <p14:tracePt t="34140" x="3835400" y="5949950"/>
          <p14:tracePt t="34277" x="3835400" y="5988050"/>
          <p14:tracePt t="34348" x="3835400" y="5981700"/>
          <p14:tracePt t="34365" x="3835400" y="5943600"/>
          <p14:tracePt t="34409" x="3841750" y="5981700"/>
          <p14:tracePt t="34524" x="3841750" y="5943600"/>
          <p14:tracePt t="34561" x="3835400" y="5981700"/>
          <p14:tracePt t="34621" x="3841750" y="5975350"/>
          <p14:tracePt t="35057" x="3848100" y="5975350"/>
          <p14:tracePt t="35229" x="3841750" y="5981700"/>
          <p14:tracePt t="35309" x="3841750" y="5975350"/>
          <p14:tracePt t="35341" x="3841750" y="5969000"/>
          <p14:tracePt t="35365" x="3841750" y="5975350"/>
          <p14:tracePt t="35425" x="3841750" y="5981700"/>
          <p14:tracePt t="35545" x="3841750" y="5975350"/>
          <p14:tracePt t="35565" x="3848100" y="5969000"/>
          <p14:tracePt t="35581" x="3841750" y="5975350"/>
          <p14:tracePt t="35641" x="3848100" y="5975350"/>
          <p14:tracePt t="35737" x="3848100" y="5969000"/>
          <p14:tracePt t="35760" x="3848100" y="5975350"/>
          <p14:tracePt t="35820" x="3848100" y="5969000"/>
          <p14:tracePt t="35897" x="3848100" y="5975350"/>
          <p14:tracePt t="35933" x="3848100" y="5969000"/>
          <p14:tracePt t="36024" x="3848100" y="5981700"/>
          <p14:tracePt t="36129" x="3848100" y="5975350"/>
          <p14:tracePt t="36181" x="3848100" y="5969000"/>
          <p14:tracePt t="36205" x="3854450" y="5969000"/>
          <p14:tracePt t="36249" x="3854450" y="5975350"/>
          <p14:tracePt t="36329" x="3848100" y="5969000"/>
          <p14:tracePt t="36369" x="3854450" y="5969000"/>
          <p14:tracePt t="36405" x="3854450" y="5962650"/>
          <p14:tracePt t="36413" x="3854450" y="5969000"/>
          <p14:tracePt t="36437" x="3854450" y="5975350"/>
          <p14:tracePt t="36489" x="3854450" y="5969000"/>
          <p14:tracePt t="36505" x="3860800" y="5975350"/>
          <p14:tracePt t="36609" x="3854450" y="5975350"/>
          <p14:tracePt t="36697" x="3854450" y="5981700"/>
          <p14:tracePt t="36713" x="3854450" y="5975350"/>
          <p14:tracePt t="36749" x="3854450" y="5969000"/>
          <p14:tracePt t="36773" x="3854450" y="5962650"/>
          <p14:tracePt t="36805" x="3854450" y="5969000"/>
          <p14:tracePt t="36849" x="3854450" y="5975350"/>
          <p14:tracePt t="36885" x="3854450" y="5969000"/>
          <p14:tracePt t="37045" x="3854450" y="5962650"/>
          <p14:tracePt t="37065" x="3854450" y="5969000"/>
          <p14:tracePt t="37133" x="3854450" y="5981700"/>
          <p14:tracePt t="37329" x="3854450" y="5969000"/>
          <p14:tracePt t="37358" x="3860800" y="5969000"/>
          <p14:tracePt t="37417" x="3860800" y="5962650"/>
          <p14:tracePt t="37897" x="3860800" y="5956300"/>
          <p14:tracePt t="37938" x="3867150" y="5956300"/>
          <p14:tracePt t="38462" x="3873500" y="5962650"/>
          <p14:tracePt t="38558" x="3873500" y="5969000"/>
          <p14:tracePt t="38590" x="3873500" y="5956300"/>
          <p14:tracePt t="38838" x="3873500" y="5962650"/>
          <p14:tracePt t="39511" x="3892550" y="5943600"/>
          <p14:tracePt t="39646" x="3898900" y="5949950"/>
          <p14:tracePt t="39682" x="3898900" y="5956300"/>
          <p14:tracePt t="39730" x="3892550" y="5949950"/>
          <p14:tracePt t="39782" x="3892550" y="5943600"/>
          <p14:tracePt t="41888" x="4318000" y="5937250"/>
          <p14:tracePt t="41927" x="4311650" y="5930900"/>
          <p14:tracePt t="41946" x="4298950" y="5937250"/>
          <p14:tracePt t="41962" x="4292600" y="5937250"/>
          <p14:tracePt t="41979" x="4286250" y="5943600"/>
          <p14:tracePt t="41990" x="4279900" y="5949950"/>
          <p14:tracePt t="41999" x="4273550" y="5949950"/>
          <p14:tracePt t="42009" x="4267200" y="5949950"/>
          <p14:tracePt t="42009" x="4260850" y="5956300"/>
          <p14:tracePt t="42028" x="4248150" y="5956300"/>
          <p14:tracePt t="42028" x="4241800" y="5956300"/>
          <p14:tracePt t="42028" x="4235450" y="5962650"/>
          <p14:tracePt t="42048" x="4229100" y="5962650"/>
          <p14:tracePt t="42048" x="4216400" y="5962650"/>
          <p14:tracePt t="42061" x="4210050" y="5962650"/>
          <p14:tracePt t="42061" x="4203700" y="5962650"/>
          <p14:tracePt t="42078" x="4197350" y="5969000"/>
          <p14:tracePt t="42078" x="4191000" y="5969000"/>
          <p14:tracePt t="42095" x="4184650" y="5969000"/>
          <p14:tracePt t="42095" x="4171950" y="5975350"/>
          <p14:tracePt t="42112" x="4165600" y="5969000"/>
          <p14:tracePt t="42112" x="4159250" y="5975350"/>
          <p14:tracePt t="42128" x="4152900" y="5975350"/>
          <p14:tracePt t="42128" x="4146550" y="5969000"/>
          <p14:tracePt t="42145" x="4140200" y="5975350"/>
          <p14:tracePt t="42145" x="4127500" y="5969000"/>
          <p14:tracePt t="42163" x="4114800" y="5969000"/>
          <p14:tracePt t="42163" x="4089400" y="5962650"/>
          <p14:tracePt t="42179" x="4076700" y="5962650"/>
          <p14:tracePt t="42179" x="4057650" y="5956300"/>
          <p14:tracePt t="42195" x="4044950" y="5956300"/>
          <p14:tracePt t="42195" x="4025900" y="5949950"/>
          <p14:tracePt t="42212" x="4013200" y="5949950"/>
          <p14:tracePt t="42212" x="4000500" y="5943600"/>
          <p14:tracePt t="42212" x="3981450" y="5937250"/>
          <p14:tracePt t="42231" x="3968750" y="5930900"/>
          <p14:tracePt t="42244" x="3949700" y="5924550"/>
          <p14:tracePt t="42244" x="3924300" y="5918200"/>
          <p14:tracePt t="42263" x="3905250" y="5905500"/>
          <p14:tracePt t="42263" x="3886200" y="5899150"/>
          <p14:tracePt t="42280" x="3867150" y="5892800"/>
          <p14:tracePt t="42280" x="3841750" y="5880100"/>
          <p14:tracePt t="42296" x="3822700" y="5867400"/>
          <p14:tracePt t="42296" x="3797300" y="5861050"/>
          <p14:tracePt t="42296" x="3771900" y="5842000"/>
          <p14:tracePt t="42315" x="3746500" y="5822950"/>
          <p14:tracePt t="42327" x="3714750" y="5810250"/>
          <p14:tracePt t="42327" x="3670300" y="5778500"/>
          <p14:tracePt t="42348" x="3644900" y="5759450"/>
          <p14:tracePt t="42348" x="3619500" y="5746750"/>
          <p14:tracePt t="42363" x="3594100" y="5721350"/>
          <p14:tracePt t="42363" x="3575050" y="5708650"/>
          <p14:tracePt t="42379" x="3549650" y="5689600"/>
          <p14:tracePt t="42379" x="3524250" y="5670550"/>
          <p14:tracePt t="42396" x="3498850" y="5645150"/>
          <p14:tracePt t="42396" x="3460750" y="5607050"/>
          <p14:tracePt t="42413" x="3441700" y="5588000"/>
          <p14:tracePt t="42413" x="3422650" y="5568950"/>
          <p14:tracePt t="42430" x="3409950" y="5549900"/>
          <p14:tracePt t="42430" x="3397250" y="5530850"/>
          <p14:tracePt t="42446" x="3384550" y="5511800"/>
          <p14:tracePt t="42446" x="3371850" y="5492750"/>
          <p14:tracePt t="42463" x="3365500" y="5473700"/>
          <p14:tracePt t="42463" x="3340100" y="5435600"/>
          <p14:tracePt t="42480" x="3333750" y="5416550"/>
          <p14:tracePt t="42480" x="3321050" y="5397500"/>
          <p14:tracePt t="42496" x="3308350" y="5378450"/>
          <p14:tracePt t="42496" x="3295650" y="5359400"/>
          <p14:tracePt t="42513" x="3282950" y="5346700"/>
          <p14:tracePt t="42513" x="3251200" y="5314950"/>
          <p14:tracePt t="42532" x="3238500" y="5302250"/>
          <p14:tracePt t="42532" x="3225800" y="5289550"/>
          <p14:tracePt t="42547" x="3213100" y="5276850"/>
          <p14:tracePt t="42547" x="3194050" y="5257800"/>
          <p14:tracePt t="42564" x="3181350" y="5245100"/>
          <p14:tracePt t="42564" x="3168650" y="5232400"/>
          <p14:tracePt t="42580" x="3149600" y="5213350"/>
          <p14:tracePt t="42580" x="3136900" y="5194300"/>
          <p14:tracePt t="42580" x="3124200" y="5175250"/>
          <p14:tracePt t="42599" x="3111500" y="5156200"/>
          <p14:tracePt t="42611" x="3098800" y="5130800"/>
          <p14:tracePt t="42611" x="3073400" y="5080000"/>
          <p14:tracePt t="42631" x="3060700" y="5054600"/>
          <p14:tracePt t="42631" x="3054350" y="5029200"/>
          <p14:tracePt t="42647" x="3041650" y="5003800"/>
          <p14:tracePt t="42647" x="3035300" y="4978400"/>
          <p14:tracePt t="42664" x="3035300" y="4953000"/>
          <p14:tracePt t="42664" x="3028950" y="4927600"/>
          <p14:tracePt t="42664" x="3028950" y="4908550"/>
          <p14:tracePt t="42683" x="3035300" y="4889500"/>
          <p14:tracePt t="42695" x="3048000" y="4864100"/>
          <p14:tracePt t="42695" x="3086100" y="4826000"/>
          <p14:tracePt t="42714" x="3111500" y="4800600"/>
          <p14:tracePt t="42714" x="3149600" y="4775200"/>
          <p14:tracePt t="42731" x="3187700" y="4756150"/>
          <p14:tracePt t="42731" x="3225800" y="4730750"/>
          <p14:tracePt t="42731" x="3270250" y="4711700"/>
          <p14:tracePt t="42751" x="3321050" y="4692650"/>
          <p14:tracePt t="42762" x="3371850" y="4673600"/>
          <p14:tracePt t="42762" x="3473450" y="4654550"/>
          <p14:tracePt t="42781" x="3536950" y="4648200"/>
          <p14:tracePt t="42781" x="3594100" y="4641850"/>
          <p14:tracePt t="42797" x="3663950" y="4635500"/>
          <p14:tracePt t="42797" x="3727450" y="4641850"/>
          <p14:tracePt t="42814" x="3797300" y="4641850"/>
          <p14:tracePt t="42814" x="3930650" y="4660900"/>
          <p14:tracePt t="42831" x="3987800" y="4679950"/>
          <p14:tracePt t="42831" x="4051300" y="4692650"/>
          <p14:tracePt t="42847" x="4102100" y="4718050"/>
          <p14:tracePt t="42847" x="4152900" y="4737100"/>
          <p14:tracePt t="42864" x="4197350" y="4756150"/>
          <p14:tracePt t="42864" x="4241800" y="4781550"/>
          <p14:tracePt t="42881" x="4286250" y="4806950"/>
          <p14:tracePt t="42881" x="4324350" y="4826000"/>
          <p14:tracePt t="42881" x="4356100" y="4845050"/>
          <p14:tracePt t="42900" x="4387850" y="4864100"/>
          <p14:tracePt t="42900" x="4413250" y="4889500"/>
          <p14:tracePt t="42915" x="4432300" y="4908550"/>
          <p14:tracePt t="42915" x="4451350" y="4933950"/>
          <p14:tracePt t="42932" x="4457700" y="4953000"/>
          <p14:tracePt t="42932" x="4470400" y="4978400"/>
          <p14:tracePt t="42948" x="4470400" y="4997450"/>
          <p14:tracePt t="42948" x="4476750" y="5022850"/>
          <p14:tracePt t="42948" x="4476750" y="5048250"/>
          <p14:tracePt t="42967" x="4476750" y="5073650"/>
          <p14:tracePt t="42979" x="4470400" y="5092700"/>
          <p14:tracePt t="42979" x="4457700" y="5137150"/>
          <p14:tracePt t="43000" x="4451350" y="5156200"/>
          <p14:tracePt t="43000" x="4438650" y="5175250"/>
          <p14:tracePt t="43015" x="4425950" y="5194300"/>
          <p14:tracePt t="43015" x="4413250" y="5213350"/>
          <p14:tracePt t="43031" x="4400550" y="5226050"/>
          <p14:tracePt t="43031" x="4381500" y="5245100"/>
          <p14:tracePt t="43048" x="4368800" y="5257800"/>
          <p14:tracePt t="43048" x="4349750" y="5276850"/>
          <p14:tracePt t="43048" x="4330700" y="5289550"/>
          <p14:tracePt t="43067" x="4311650" y="5302250"/>
          <p14:tracePt t="43067" x="4292600" y="5314950"/>
          <p14:tracePt t="43082" x="4267200" y="5327650"/>
          <p14:tracePt t="43082" x="4248150" y="5340350"/>
          <p14:tracePt t="43099" x="4229100" y="5353050"/>
          <p14:tracePt t="43099" x="4203700" y="5365750"/>
          <p14:tracePt t="43115" x="4178300" y="5372100"/>
          <p14:tracePt t="43115" x="4127500" y="5397500"/>
          <p14:tracePt t="43132" x="4102100" y="5403850"/>
          <p14:tracePt t="43132" x="4076700" y="5410200"/>
          <p14:tracePt t="43150" x="4051300" y="5416550"/>
          <p14:tracePt t="43150" x="4025900" y="5422900"/>
          <p14:tracePt t="43166" x="3994150" y="5429250"/>
          <p14:tracePt t="43166" x="3968750" y="5435600"/>
          <p14:tracePt t="43183" x="3937000" y="5435600"/>
          <p14:tracePt t="43183" x="3879850" y="5435600"/>
          <p14:tracePt t="43200" x="3848100" y="5435600"/>
          <p14:tracePt t="43200" x="3816350" y="5435600"/>
          <p14:tracePt t="43217" x="3784600" y="5435600"/>
          <p14:tracePt t="43217" x="3752850" y="5435600"/>
          <p14:tracePt t="43233" x="3721100" y="5435600"/>
          <p14:tracePt t="43233" x="3695700" y="5435600"/>
          <p14:tracePt t="43233" x="3663950" y="5435600"/>
          <p14:tracePt t="43252" x="3632200" y="5441950"/>
          <p14:tracePt t="43265" x="3606800" y="5441950"/>
          <p14:tracePt t="43265" x="3581400" y="5441950"/>
          <p14:tracePt t="43285" x="3536950" y="5448300"/>
          <p14:tracePt t="43285" x="3511550" y="5454650"/>
          <p14:tracePt t="43301" x="3492500" y="5454650"/>
          <p14:tracePt t="43301" x="3473450" y="5461000"/>
          <p14:tracePt t="43317" x="3454400" y="5461000"/>
          <p14:tracePt t="43317" x="3441700" y="5461000"/>
          <p14:tracePt t="43333" x="3422650" y="5467350"/>
          <p14:tracePt t="43333" x="3409950" y="5467350"/>
          <p14:tracePt t="43333" x="3403600" y="5467350"/>
          <p14:tracePt t="43353" x="3390900" y="5467350"/>
          <p14:tracePt t="43365" x="3384550" y="5467350"/>
          <p14:tracePt t="43365" x="3378200" y="5467350"/>
          <p14:tracePt t="43384" x="3371850" y="5467350"/>
          <p14:tracePt t="43399" x="3371850" y="5461000"/>
          <p14:tracePt t="43420" x="3371850" y="5454650"/>
          <p14:tracePt t="43440" x="3378200" y="5448300"/>
          <p14:tracePt t="43464" x="3384550" y="5448300"/>
          <p14:tracePt t="43488" x="3384550" y="5441950"/>
          <p14:tracePt t="43515" x="3390900" y="5435600"/>
          <p14:tracePt t="43547" x="3397250" y="5435600"/>
          <p14:tracePt t="43584" x="3403600" y="5435600"/>
          <p14:tracePt t="43612" x="3409950" y="5435600"/>
          <p14:tracePt t="43628" x="3416300" y="5435600"/>
          <p14:tracePt t="43643" x="3422650" y="5429250"/>
          <p14:tracePt t="43667" x="3429000" y="5422900"/>
          <p14:tracePt t="43687" x="3435350" y="5422900"/>
          <p14:tracePt t="43703" x="3441700" y="5422900"/>
          <p14:tracePt t="43719" x="3448050" y="5422900"/>
          <p14:tracePt t="43732" x="3454400" y="5422900"/>
          <p14:tracePt t="43748" x="3460750" y="5416550"/>
          <p14:tracePt t="43763" x="3467100" y="5410200"/>
          <p14:tracePt t="43867" x="3473450" y="5410200"/>
          <p14:tracePt t="43935" x="3473450" y="5403850"/>
          <p14:tracePt t="43987" x="3479800" y="5397500"/>
          <p14:tracePt t="44011" x="3486150" y="5397500"/>
          <p14:tracePt t="44039" x="3486150" y="5391150"/>
          <p14:tracePt t="44071" x="3479800" y="5397500"/>
          <p14:tracePt t="44439" x="3486150" y="5391150"/>
          <p14:tracePt t="44526" x="3486150" y="5384800"/>
          <p14:tracePt t="44551" x="3492500" y="5378450"/>
          <p14:tracePt t="44579" x="3498850" y="5378450"/>
          <p14:tracePt t="44655" x="3498850" y="5372100"/>
          <p14:tracePt t="44679" x="3505200" y="5365750"/>
          <p14:tracePt t="44715" x="3498850" y="5372100"/>
          <p14:tracePt t="44767" x="3505200" y="5365750"/>
          <p14:tracePt t="44852" x="3505200" y="5359400"/>
          <p14:tracePt t="44872" x="3511550" y="5359400"/>
          <p14:tracePt t="45144" x="3517900" y="5353050"/>
          <p14:tracePt t="45376" x="3517900" y="5346700"/>
          <p14:tracePt t="45623" x="3524250" y="5340350"/>
          <p14:tracePt t="45719" x="3524250" y="5334000"/>
          <p14:tracePt t="45847" x="3524250" y="5340350"/>
          <p14:tracePt t="46260" x="3517900" y="5340350"/>
          <p14:tracePt t="46431" x="3511550" y="5346700"/>
          <p14:tracePt t="46559" x="3505200" y="5346700"/>
          <p14:tracePt t="46799" x="3505200" y="5353050"/>
          <p14:tracePt t="46848" x="3505200" y="5346700"/>
          <p14:tracePt t="47039" x="3505200" y="5340350"/>
          <p14:tracePt t="47147" x="3498850" y="5346700"/>
          <p14:tracePt t="47392" x="3492500" y="5346700"/>
          <p14:tracePt t="47460" x="3492500" y="5340350"/>
          <p14:tracePt t="47716" x="3498850" y="5340350"/>
          <p14:tracePt t="48152" x="3498850" y="5334000"/>
          <p14:tracePt t="48324" x="3505200" y="5334000"/>
          <p14:tracePt t="48408" x="3498850" y="5327650"/>
          <p14:tracePt t="48608" x="3498850" y="5321300"/>
          <p14:tracePt t="48736" x="3505200" y="5327650"/>
          <p14:tracePt t="48960" x="3505200" y="5321300"/>
          <p14:tracePt t="49188" x="3505200" y="5314950"/>
          <p14:tracePt t="49224" x="3498850" y="5308600"/>
          <p14:tracePt t="49448" x="3498850" y="5302250"/>
          <p14:tracePt t="49480" x="3498850" y="5295900"/>
          <p14:tracePt t="49636" x="3505200" y="5302250"/>
          <p14:tracePt t="49720" x="3505200" y="5295900"/>
          <p14:tracePt t="49740" x="3498850" y="5295900"/>
          <p14:tracePt t="49848" x="3505200" y="5295900"/>
          <p14:tracePt t="49913" x="3505200" y="5289550"/>
          <p14:tracePt t="50100" x="3505200" y="5283200"/>
          <p14:tracePt t="50148" x="3505200" y="5276850"/>
          <p14:tracePt t="50261" x="3505200" y="5283200"/>
          <p14:tracePt t="50304" x="3505200" y="5276850"/>
          <p14:tracePt t="50364" x="3505200" y="5283200"/>
          <p14:tracePt t="50408" x="3505200" y="5289550"/>
          <p14:tracePt t="50452" x="3511550" y="5289550"/>
          <p14:tracePt t="50656" x="3511550" y="5283200"/>
          <p14:tracePt t="50777" x="3511550" y="5289550"/>
          <p14:tracePt t="50837" x="3511550" y="5283200"/>
          <p14:tracePt t="51161" x="3505200" y="5283200"/>
          <p14:tracePt t="51292" x="3505200" y="5289550"/>
          <p14:tracePt t="51324" x="3505200" y="5283200"/>
          <p14:tracePt t="51377" x="3498850" y="5289550"/>
          <p14:tracePt t="51461" x="3492500" y="5289550"/>
          <p14:tracePt t="51669" x="3492500" y="5295900"/>
          <p14:tracePt t="51769" x="3486150" y="5289550"/>
          <p14:tracePt t="51825" x="3479800" y="5295900"/>
          <p14:tracePt t="51873" x="3473450" y="5302250"/>
          <p14:tracePt t="51944" x="3467100" y="5308600"/>
          <p14:tracePt t="52028" x="3473450" y="5302250"/>
          <p14:tracePt t="52253" x="3479800" y="5295900"/>
          <p14:tracePt t="52293" x="3486150" y="5289550"/>
          <p14:tracePt t="52405" x="3486150" y="5283200"/>
          <p14:tracePt t="52621" x="3486150" y="5289550"/>
          <p14:tracePt t="52784" x="3486150" y="5283200"/>
          <p14:tracePt t="52833" x="3486150" y="5289550"/>
          <p14:tracePt t="52929" x="3486150" y="5283200"/>
          <p14:tracePt t="53040" x="3492500" y="5276850"/>
          <p14:tracePt t="53192" x="3492500" y="5270500"/>
          <p14:tracePt t="53209" x="3492500" y="5276850"/>
          <p14:tracePt t="53253" x="3492500" y="5270500"/>
          <p14:tracePt t="53314" x="3498850" y="5264150"/>
          <p14:tracePt t="53333" x="3498850" y="5270500"/>
          <p14:tracePt t="53364" x="3492500" y="5264150"/>
          <p14:tracePt t="53433" x="3498850" y="5264150"/>
          <p14:tracePt t="53469" x="3492500" y="5264150"/>
          <p14:tracePt t="53693" x="3498850" y="5264150"/>
          <p14:tracePt t="53717" x="3498850" y="5257800"/>
          <p14:tracePt t="53745" x="3498850" y="5264150"/>
          <p14:tracePt t="53801" x="3498850" y="5257800"/>
          <p14:tracePt t="53821" x="3498850" y="5251450"/>
          <p14:tracePt t="53861" x="3498850" y="5257800"/>
          <p14:tracePt t="53881" x="3498850" y="5264150"/>
          <p14:tracePt t="53949" x="3498850" y="5257800"/>
          <p14:tracePt t="54045" x="3505200" y="5251450"/>
          <p14:tracePt t="54085" x="3505200" y="5257800"/>
          <p14:tracePt t="54121" x="3498850" y="5264150"/>
          <p14:tracePt t="54165" x="3498850" y="5257800"/>
          <p14:tracePt t="54189" x="3505200" y="5257800"/>
          <p14:tracePt t="54225" x="3511550" y="5257800"/>
          <p14:tracePt t="54437" x="3517900" y="5257800"/>
          <p14:tracePt t="54453" x="3524250" y="5257800"/>
          <p14:tracePt t="54465" x="3530600" y="5257800"/>
          <p14:tracePt t="54481" x="3536950" y="5257800"/>
          <p14:tracePt t="54497" x="3543300" y="5257800"/>
          <p14:tracePt t="54506" x="3549650" y="5251450"/>
          <p14:tracePt t="54520" x="3556000" y="5251450"/>
          <p14:tracePt t="54520" x="3562350" y="5251450"/>
          <p14:tracePt t="54538" x="3568700" y="5251450"/>
          <p14:tracePt t="54538" x="3575050" y="5251450"/>
          <p14:tracePt t="54555" x="3581400" y="5245100"/>
          <p14:tracePt t="54555" x="3587750" y="5238750"/>
          <p14:tracePt t="54555" x="3594100" y="5238750"/>
          <p14:tracePt t="54574" x="3600450" y="5232400"/>
          <p14:tracePt t="54574" x="3606800" y="5232400"/>
          <p14:tracePt t="54588" x="3613150" y="5226050"/>
          <p14:tracePt t="54588" x="3619500" y="5226050"/>
          <p14:tracePt t="54605" x="3625850" y="5219700"/>
          <p14:tracePt t="54605" x="3632200" y="5213350"/>
          <p14:tracePt t="54622" x="3638550" y="5213350"/>
          <p14:tracePt t="54622" x="3644900" y="5207000"/>
          <p14:tracePt t="54639" x="3651250" y="5207000"/>
          <p14:tracePt t="54639" x="3657600" y="5200650"/>
          <p14:tracePt t="54656" x="3663950" y="5194300"/>
          <p14:tracePt t="54670" x="3670300" y="5187950"/>
          <p14:tracePt t="54687" x="3676650" y="5187950"/>
          <p14:tracePt t="54704" x="3683000" y="5194300"/>
          <p14:tracePt t="54722" x="3689350" y="5194300"/>
          <p14:tracePt t="54745" x="3695700" y="5187950"/>
          <p14:tracePt t="54782" x="3702050" y="5187950"/>
          <p14:tracePt t="54806" x="3708400" y="5187950"/>
          <p14:tracePt t="54830" x="3714750" y="5194300"/>
          <p14:tracePt t="54842" x="3721100" y="5194300"/>
          <p14:tracePt t="54867" x="3727450" y="5194300"/>
          <p14:tracePt t="54891" x="3733800" y="5200650"/>
          <p14:tracePt t="54903" x="3740150" y="5207000"/>
          <p14:tracePt t="54919" x="3746500" y="5213350"/>
          <p14:tracePt t="54927" x="3746500" y="5219700"/>
          <p14:tracePt t="54939" x="3752850" y="5219700"/>
          <p14:tracePt t="54939" x="3765550" y="5232400"/>
          <p14:tracePt t="54958" x="3771900" y="5232400"/>
          <p14:tracePt t="54958" x="3778250" y="5238750"/>
          <p14:tracePt t="54974" x="3784600" y="5245100"/>
          <p14:tracePt t="54974" x="3790950" y="5245100"/>
          <p14:tracePt t="54991" x="3803650" y="5251450"/>
          <p14:tracePt t="54991" x="3816350" y="5264150"/>
          <p14:tracePt t="55008" x="3829050" y="5270500"/>
          <p14:tracePt t="55008" x="3841750" y="5276850"/>
          <p14:tracePt t="55024" x="3854450" y="5283200"/>
          <p14:tracePt t="55024" x="3867150" y="5289550"/>
          <p14:tracePt t="55041" x="3879850" y="5295900"/>
          <p14:tracePt t="55041" x="3898900" y="5302250"/>
          <p14:tracePt t="55058" x="3917950" y="5308600"/>
          <p14:tracePt t="55058" x="3956050" y="5308600"/>
          <p14:tracePt t="55076" x="3981450" y="5314950"/>
          <p14:tracePt t="55076" x="4006850" y="5314950"/>
          <p14:tracePt t="55092" x="4032250" y="5314950"/>
          <p14:tracePt t="55092" x="4064000" y="5314950"/>
          <p14:tracePt t="55108" x="4089400" y="5308600"/>
          <p14:tracePt t="55108" x="4127500" y="5308600"/>
          <p14:tracePt t="55108" x="4165600" y="5302250"/>
          <p14:tracePt t="55127" x="4203700" y="5302250"/>
          <p14:tracePt t="55139" x="4248150" y="5295900"/>
          <p14:tracePt t="55139" x="4292600" y="5289550"/>
          <p14:tracePt t="55160" x="4400550" y="5276850"/>
          <p14:tracePt t="55160" x="4457700" y="5270500"/>
          <p14:tracePt t="55175" x="4514850" y="5264150"/>
          <p14:tracePt t="55175" x="4578350" y="5257800"/>
          <p14:tracePt t="55192" x="4635500" y="5251450"/>
          <p14:tracePt t="55192" x="4705350" y="5251450"/>
          <p14:tracePt t="55192" x="4768850" y="5251450"/>
          <p14:tracePt t="55211" x="4838700" y="5245100"/>
          <p14:tracePt t="55223" x="4908550" y="5245100"/>
          <p14:tracePt t="55223" x="4978400" y="5245100"/>
          <p14:tracePt t="55223" x="5048250" y="5245100"/>
          <p14:tracePt t="55244" x="5118100" y="5245100"/>
          <p14:tracePt t="55244" x="5187950" y="5245100"/>
          <p14:tracePt t="55258" x="5257800" y="5245100"/>
          <p14:tracePt t="55258" x="5327650" y="5251450"/>
          <p14:tracePt t="55275" x="5391150" y="5251450"/>
          <p14:tracePt t="55275" x="5454650" y="5251450"/>
          <p14:tracePt t="55292" x="5518150" y="5251450"/>
          <p14:tracePt t="55292" x="5638800" y="5251450"/>
          <p14:tracePt t="55309" x="5702300" y="5251450"/>
          <p14:tracePt t="55309" x="5759450" y="5251450"/>
          <p14:tracePt t="55325" x="5816600" y="5245100"/>
          <p14:tracePt t="55325" x="5873750" y="5238750"/>
          <p14:tracePt t="55342" x="5930900" y="5232400"/>
          <p14:tracePt t="55342" x="5988050" y="5226050"/>
          <p14:tracePt t="55359" x="6045200" y="5219700"/>
          <p14:tracePt t="55359" x="6153150" y="5207000"/>
          <p14:tracePt t="55376" x="6210300" y="5200650"/>
          <p14:tracePt t="55376" x="6254750" y="5194300"/>
          <p14:tracePt t="55393" x="6305550" y="5187950"/>
          <p14:tracePt t="55393" x="6350000" y="5187950"/>
          <p14:tracePt t="55409" x="6394450" y="5181600"/>
          <p14:tracePt t="55409" x="6432550" y="5175250"/>
          <p14:tracePt t="55409" x="6470650" y="5175250"/>
          <p14:tracePt t="55428" x="6496050" y="5175250"/>
          <p14:tracePt t="55428" x="6521450" y="5168900"/>
          <p14:tracePt t="55444" x="6540500" y="5168900"/>
          <p14:tracePt t="55444" x="6553200" y="5168900"/>
          <p14:tracePt t="55460" x="6559550" y="5168900"/>
          <p14:tracePt t="55474" x="6553200" y="5175250"/>
          <p14:tracePt t="55474" x="6546850" y="5175250"/>
          <p14:tracePt t="55474" x="6527800" y="5175250"/>
          <p14:tracePt t="55495" x="6508750" y="5181600"/>
          <p14:tracePt t="55507" x="6483350" y="5181600"/>
          <p14:tracePt t="55507" x="6426200" y="5181600"/>
          <p14:tracePt t="55527" x="6388100" y="5181600"/>
          <p14:tracePt t="55527" x="6356350" y="5175250"/>
          <p14:tracePt t="55543" x="6311900" y="5168900"/>
          <p14:tracePt t="55543" x="6273800" y="5162550"/>
          <p14:tracePt t="55560" x="6235700" y="5156200"/>
          <p14:tracePt t="55560" x="6197600" y="5143500"/>
          <p14:tracePt t="55576" x="6159500" y="5130800"/>
          <p14:tracePt t="55576" x="6121400" y="5111750"/>
          <p14:tracePt t="55576" x="6089650" y="5092700"/>
          <p14:tracePt t="55596" x="6064250" y="5073650"/>
          <p14:tracePt t="55596" x="6038850" y="5054600"/>
          <p14:tracePt t="55610" x="6026150" y="5029200"/>
          <p14:tracePt t="55610" x="6019800" y="5003800"/>
          <p14:tracePt t="55627" x="6019800" y="4984750"/>
          <p14:tracePt t="55627" x="6026150" y="4959350"/>
          <p14:tracePt t="55643" x="6038850" y="4940300"/>
          <p14:tracePt t="55643" x="6057900" y="4914900"/>
          <p14:tracePt t="55660" x="6083300" y="4895850"/>
          <p14:tracePt t="55660" x="6153150" y="4851400"/>
          <p14:tracePt t="55676" x="6191250" y="4832350"/>
          <p14:tracePt t="55676" x="6235700" y="4813300"/>
          <p14:tracePt t="55694" x="6286500" y="4794250"/>
          <p14:tracePt t="55694" x="6337300" y="4787900"/>
          <p14:tracePt t="55710" x="6388100" y="4775200"/>
          <p14:tracePt t="55710" x="6496050" y="4775200"/>
          <p14:tracePt t="55727" x="6553200" y="4781550"/>
          <p14:tracePt t="55727" x="6610350" y="4787900"/>
          <p14:tracePt t="55744" x="6667500" y="4800600"/>
          <p14:tracePt t="55744" x="6718300" y="4819650"/>
          <p14:tracePt t="55760" x="6775450" y="4838700"/>
          <p14:tracePt t="55760" x="6819900" y="4851400"/>
          <p14:tracePt t="55777" x="6870700" y="4870450"/>
          <p14:tracePt t="55777" x="6915150" y="4889500"/>
          <p14:tracePt t="55777" x="6953250" y="4908550"/>
          <p14:tracePt t="55796" x="6985000" y="4933950"/>
          <p14:tracePt t="55796" x="7010400" y="4965700"/>
          <p14:tracePt t="55811" x="7029450" y="4991100"/>
          <p14:tracePt t="55811" x="7048500" y="5022850"/>
          <p14:tracePt t="55828" x="7054850" y="5054600"/>
          <p14:tracePt t="55828" x="7061200" y="5086350"/>
          <p14:tracePt t="55844" x="7061200" y="5118100"/>
          <p14:tracePt t="55844" x="7048500" y="5149850"/>
          <p14:tracePt t="55860" x="7035800" y="5181600"/>
          <p14:tracePt t="55860" x="7023100" y="5213350"/>
          <p14:tracePt t="55860" x="6997700" y="5238750"/>
          <p14:tracePt t="55880" x="6972300" y="5264150"/>
          <p14:tracePt t="55892" x="6940550" y="5289550"/>
          <p14:tracePt t="55892" x="6864350" y="5334000"/>
          <p14:tracePt t="55911" x="6826250" y="5346700"/>
          <p14:tracePt t="55911" x="6781800" y="5365750"/>
          <p14:tracePt t="55927" x="6743700" y="5378450"/>
          <p14:tracePt t="55927" x="6699250" y="5384800"/>
          <p14:tracePt t="55944" x="6654800" y="5397500"/>
          <p14:tracePt t="55944" x="6610350" y="5403850"/>
          <p14:tracePt t="55944" x="6565900" y="5416550"/>
          <p14:tracePt t="55963" x="6521450" y="5422900"/>
          <p14:tracePt t="55963" x="6483350" y="5422900"/>
          <p14:tracePt t="55978" x="6438900" y="5429250"/>
          <p14:tracePt t="55978" x="6400800" y="5429250"/>
          <p14:tracePt t="55994" x="6362700" y="5429250"/>
          <p14:tracePt t="55994" x="6324600" y="5429250"/>
          <p14:tracePt t="56011" x="6286500" y="5429250"/>
          <p14:tracePt t="56011" x="6223000" y="5422900"/>
          <p14:tracePt t="56028" x="6191250" y="5416550"/>
          <p14:tracePt t="56028" x="6165850" y="5416550"/>
          <p14:tracePt t="56044" x="6134100" y="5410200"/>
          <p14:tracePt t="56044" x="6108700" y="5410200"/>
          <p14:tracePt t="56061" x="6089650" y="5403850"/>
          <p14:tracePt t="56061" x="6070600" y="5403850"/>
          <p14:tracePt t="56079" x="6051550" y="5403850"/>
          <p14:tracePt t="56079" x="6019800" y="5397500"/>
          <p14:tracePt t="56096" x="6007100" y="5397500"/>
          <p14:tracePt t="56096" x="5994400" y="5397500"/>
          <p14:tracePt t="56113" x="5988050" y="5391150"/>
          <p14:tracePt t="56113" x="5981700" y="5391150"/>
          <p14:tracePt t="56128" x="5975350" y="5391150"/>
          <p14:tracePt t="56128" x="5969000" y="5391150"/>
          <p14:tracePt t="56145" x="5962650" y="5391150"/>
          <p14:tracePt t="56145" x="5956300" y="5391150"/>
          <p14:tracePt t="56165" x="5956300" y="5384800"/>
          <p14:tracePt t="56215" x="5962650" y="5384800"/>
          <p14:tracePt t="56231" x="5969000" y="5378450"/>
          <p14:tracePt t="56247" x="5975350" y="5378450"/>
          <p14:tracePt t="56263" x="5981700" y="5372100"/>
          <p14:tracePt t="56275" x="5981700" y="5365750"/>
          <p14:tracePt t="56291" x="5988050" y="5365750"/>
          <p14:tracePt t="56307" x="5994400" y="5359400"/>
          <p14:tracePt t="56331" x="5994400" y="5353050"/>
          <p14:tracePt t="56342" x="5994400" y="5346700"/>
          <p14:tracePt t="56358" x="5988050" y="5340350"/>
          <p14:tracePt t="56375" x="5981700" y="5334000"/>
          <p14:tracePt t="56386" x="5975350" y="5334000"/>
          <p14:tracePt t="56403" x="5969000" y="5334000"/>
          <p14:tracePt t="56419" x="5962650" y="5327650"/>
          <p14:tracePt t="56435" x="5956300" y="5321300"/>
          <p14:tracePt t="56448" x="5949950" y="5314950"/>
          <p14:tracePt t="56464" x="5949950" y="5308600"/>
          <p14:tracePt t="56480" x="5943600" y="5302250"/>
          <p14:tracePt t="56495" x="5937250" y="5295900"/>
          <p14:tracePt t="56511" x="5930900" y="5289550"/>
          <p14:tracePt t="56528" x="5924550" y="5283200"/>
          <p14:tracePt t="56544" x="5924550" y="5276850"/>
          <p14:tracePt t="56561" x="5918200" y="5270500"/>
          <p14:tracePt t="56578" x="5911850" y="5264150"/>
          <p14:tracePt t="56595" x="5905500" y="5257800"/>
          <p14:tracePt t="56611" x="5905500" y="5251450"/>
          <p14:tracePt t="56628" x="5905500" y="5245100"/>
          <p14:tracePt t="56645" x="5899150" y="5238750"/>
          <p14:tracePt t="56662" x="5899150" y="5232400"/>
          <p14:tracePt t="56678" x="5899150" y="5226050"/>
          <p14:tracePt t="56695" x="5899150" y="5219700"/>
          <p14:tracePt t="56711" x="5899150" y="5213350"/>
          <p14:tracePt t="56735" x="5899150" y="5207000"/>
          <p14:tracePt t="56794" x="5905500" y="5200650"/>
          <p14:tracePt t="56831" x="5899150" y="5207000"/>
          <p14:tracePt t="56975" x="5899150" y="5200650"/>
          <p14:tracePt t="57167" x="5905500" y="5200650"/>
          <p14:tracePt t="57199" x="5905500" y="5194300"/>
          <p14:tracePt t="57223" x="5911850" y="5194300"/>
          <p14:tracePt t="57243" x="5918200" y="5187950"/>
          <p14:tracePt t="57283" x="5924550" y="5181600"/>
          <p14:tracePt t="57327" x="5930900" y="5181600"/>
          <p14:tracePt t="57363" x="5930900" y="5175250"/>
          <p14:tracePt t="57439" x="5937250" y="5175250"/>
          <p14:tracePt t="57507" x="5943600" y="5168900"/>
          <p14:tracePt t="57542" x="5943600" y="5162550"/>
          <p14:tracePt t="57575" x="5949950" y="5162550"/>
          <p14:tracePt t="57635" x="5956300" y="5156200"/>
          <p14:tracePt t="57702" x="5949950" y="5162550"/>
          <p14:tracePt t="57887" x="5943600" y="5162550"/>
          <p14:tracePt t="58023" x="5949950" y="5156200"/>
          <p14:tracePt t="58107" x="5956300" y="5156200"/>
          <p14:tracePt t="58143" x="5956300" y="5149850"/>
          <p14:tracePt t="58183" x="5962650" y="5143500"/>
          <p14:tracePt t="58323" x="5962650" y="5137150"/>
          <p14:tracePt t="58451" x="5969000" y="5130800"/>
          <p14:tracePt t="58579" x="5975350" y="5130800"/>
          <p14:tracePt t="58647" x="5981700" y="5124450"/>
          <p14:tracePt t="58811" x="5988050" y="5124450"/>
          <p14:tracePt t="58907" x="5994400" y="5118100"/>
          <p14:tracePt t="58963" x="6000750" y="5111750"/>
          <p14:tracePt t="59043" x="6000750" y="5105400"/>
          <p14:tracePt t="59127" x="5994400" y="5105400"/>
          <p14:tracePt t="59187" x="5994400" y="5111750"/>
          <p14:tracePt t="59231" x="5988050" y="5111750"/>
          <p14:tracePt t="59267" x="5981700" y="5111750"/>
          <p14:tracePt t="59343" x="5981700" y="5118100"/>
          <p14:tracePt t="59487" x="5975350" y="5124450"/>
          <p14:tracePt t="59516" x="5969000" y="5124450"/>
          <p14:tracePt t="59547" x="5962650" y="5124450"/>
          <p14:tracePt t="59575" x="5956300" y="5130800"/>
          <p14:tracePt t="59636" x="5949950" y="5130800"/>
          <p14:tracePt t="59728" x="5943600" y="5130800"/>
          <p14:tracePt t="59780" x="5949950" y="5130800"/>
          <p14:tracePt t="59967" x="5956300" y="5130800"/>
          <p14:tracePt t="60003" x="5962650" y="5130800"/>
          <p14:tracePt t="60047" x="5962650" y="5124450"/>
          <p14:tracePt t="60176" x="5969000" y="5118100"/>
          <p14:tracePt t="61401" x="5975350" y="5111750"/>
          <p14:tracePt t="61476" x="5981700" y="5105400"/>
          <p14:tracePt t="61511" x="5988050" y="5105400"/>
          <p14:tracePt t="61547" x="5988050" y="5099050"/>
          <p14:tracePt t="61596" x="5994400" y="5099050"/>
          <p14:tracePt t="61656" x="5994400" y="5092700"/>
          <p14:tracePt t="61752" x="5988050" y="5099050"/>
          <p14:tracePt t="61888" x="5994400" y="5099050"/>
          <p14:tracePt t="61956" x="5988050" y="5099050"/>
          <p14:tracePt t="62136" x="5981700" y="5099050"/>
          <p14:tracePt t="62180" x="5988050" y="5099050"/>
          <p14:tracePt t="62412" x="5981700" y="5099050"/>
          <p14:tracePt t="62517" x="5988050" y="5099050"/>
          <p14:tracePt t="62600" x="5981700" y="5099050"/>
          <p14:tracePt t="62864" x="5988050" y="5099050"/>
          <p14:tracePt t="62928" x="5988050" y="5092700"/>
          <p14:tracePt t="62984" x="5994400" y="5092700"/>
          <p14:tracePt t="63200" x="5994400" y="5086350"/>
          <p14:tracePt t="63365" x="6000750" y="5086350"/>
          <p14:tracePt t="63440" x="6007100" y="5080000"/>
          <p14:tracePt t="63492" x="6000750" y="5080000"/>
          <p14:tracePt t="63536" x="5994400" y="5080000"/>
          <p14:tracePt t="63672" x="6000750" y="5086350"/>
          <p14:tracePt t="64025" x="6000750" y="5080000"/>
          <p14:tracePt t="64188" x="6007100" y="5073650"/>
          <p14:tracePt t="64264" x="6013450" y="5067300"/>
          <p14:tracePt t="64341" x="6007100" y="5067300"/>
          <p14:tracePt t="64393" x="6000750" y="5067300"/>
          <p14:tracePt t="64485" x="5994400" y="5073650"/>
          <p14:tracePt t="64737" x="6000750" y="5067300"/>
          <p14:tracePt t="64836" x="6007100" y="5067300"/>
          <p14:tracePt t="65044" x="6013450" y="5060950"/>
          <p14:tracePt t="65097" x="6013450" y="5054600"/>
          <p14:tracePt t="65265" x="6007100" y="5060950"/>
          <p14:tracePt t="65309" x="6007100" y="5067300"/>
          <p14:tracePt t="65405" x="6000750" y="5067300"/>
          <p14:tracePt t="65497" x="5994400" y="5073650"/>
          <p14:tracePt t="65569" x="5988050" y="5080000"/>
          <p14:tracePt t="65617" x="5994400" y="5073650"/>
          <p14:tracePt t="65669" x="5994400" y="5067300"/>
          <p14:tracePt t="65749" x="6000750" y="5067300"/>
          <p14:tracePt t="65825" x="6000750" y="5060950"/>
          <p14:tracePt t="66185" x="6007100" y="5054600"/>
          <p14:tracePt t="66261" x="6007100" y="5060950"/>
          <p14:tracePt t="66345" x="6000750" y="5060950"/>
          <p14:tracePt t="66449" x="5994400" y="5067300"/>
          <p14:tracePt t="66525" x="5988050" y="5073650"/>
          <p14:tracePt t="66765" x="5994400" y="5073650"/>
          <p14:tracePt t="66965" x="5988050" y="5073650"/>
          <p14:tracePt t="67093" x="5988050" y="5080000"/>
          <p14:tracePt t="67365" x="5988050" y="5073650"/>
          <p14:tracePt t="67462" x="5988050" y="5080000"/>
          <p14:tracePt t="67649" x="5988050" y="5073650"/>
          <p14:tracePt t="67693" x="5988050" y="5067300"/>
          <p14:tracePt t="67737" x="5994400" y="5073650"/>
          <p14:tracePt t="67797" x="5994400" y="5067300"/>
          <p14:tracePt t="67857" x="5994400" y="5073650"/>
          <p14:tracePt t="67905" x="6000750" y="5073650"/>
          <p14:tracePt t="67993" x="6007100" y="5067300"/>
          <p14:tracePt t="68037" x="6000750" y="5067300"/>
          <p14:tracePt t="68197" x="6000750" y="5060950"/>
          <p14:tracePt t="68737" x="6000750" y="5067300"/>
          <p14:tracePt t="68806" x="5994400" y="5073650"/>
          <p14:tracePt t="69058" x="5994400" y="5067300"/>
          <p14:tracePt t="69278" x="5994400" y="5060950"/>
          <p14:tracePt t="69297" x="5994400" y="5054600"/>
          <p14:tracePt t="69314" x="5994400" y="5048250"/>
          <p14:tracePt t="69330" x="5994400" y="5041900"/>
          <p14:tracePt t="69374" x="6000750" y="5041900"/>
          <p14:tracePt t="69597" x="5994400" y="5041900"/>
          <p14:tracePt t="69810" x="5994400" y="5048250"/>
          <p14:tracePt t="69950" x="6000750" y="5048250"/>
          <p14:tracePt t="70282" x="6000750" y="5041900"/>
          <p14:tracePt t="70310" x="6007100" y="5041900"/>
          <p14:tracePt t="70358" x="6013450" y="5041900"/>
          <p14:tracePt t="70402" x="6019800" y="5048250"/>
          <p14:tracePt t="70462" x="6026150" y="5048250"/>
          <p14:tracePt t="70490" x="6032500" y="5041900"/>
          <p14:tracePt t="70506" x="6038850" y="5035550"/>
          <p14:tracePt t="70522" x="6045200" y="5035550"/>
          <p14:tracePt t="70538" x="6051550" y="5029200"/>
          <p14:tracePt t="70549" x="6057900" y="5022850"/>
          <p14:tracePt t="70566" x="6064250" y="5022850"/>
          <p14:tracePt t="70582" x="6070600" y="5022850"/>
          <p14:tracePt t="70598" x="6076950" y="5016500"/>
          <p14:tracePt t="70618" x="6076950" y="5022850"/>
          <p14:tracePt t="70670" x="6070600" y="5029200"/>
          <p14:tracePt t="70694" x="6064250" y="5035550"/>
          <p14:tracePt t="70718" x="6057900" y="5041900"/>
          <p14:tracePt t="70738" x="6057900" y="5048250"/>
          <p14:tracePt t="70762" x="6051550" y="5054600"/>
          <p14:tracePt t="70778" x="6051550" y="5060950"/>
          <p14:tracePt t="70790" x="6045200" y="5067300"/>
          <p14:tracePt t="70806" x="6045200" y="5073650"/>
          <p14:tracePt t="70822" x="6038850" y="5080000"/>
          <p14:tracePt t="70838" x="6038850" y="5086350"/>
          <p14:tracePt t="70850" x="6032500" y="5092700"/>
          <p14:tracePt t="70866" x="6026150" y="5099050"/>
          <p14:tracePt t="70882" x="6019800" y="5105400"/>
          <p14:tracePt t="70899" x="6013450" y="5111750"/>
          <p14:tracePt t="70899" x="6013450" y="5118100"/>
          <p14:tracePt t="70913" x="6007100" y="5118100"/>
          <p14:tracePt t="70913" x="6000750" y="5124450"/>
          <p14:tracePt t="70930" x="5994400" y="5130800"/>
          <p14:tracePt t="70930" x="5988050" y="5137150"/>
          <p14:tracePt t="70946" x="5981700" y="5143500"/>
          <p14:tracePt t="70946" x="5962650" y="5156200"/>
          <p14:tracePt t="70963" x="5956300" y="5162550"/>
          <p14:tracePt t="70963" x="5949950" y="5168900"/>
          <p14:tracePt t="70980" x="5937250" y="5181600"/>
          <p14:tracePt t="70980" x="5930900" y="5187950"/>
          <p14:tracePt t="70997" x="5918200" y="5194300"/>
          <p14:tracePt t="70997" x="5905500" y="5200650"/>
          <p14:tracePt t="71013" x="5899150" y="5207000"/>
          <p14:tracePt t="71013" x="5873750" y="5226050"/>
          <p14:tracePt t="71030" x="5861050" y="5232400"/>
          <p14:tracePt t="71030" x="5848350" y="5238750"/>
          <p14:tracePt t="71047" x="5835650" y="5251450"/>
          <p14:tracePt t="71047" x="5822950" y="5257800"/>
          <p14:tracePt t="71064" x="5816600" y="5264150"/>
          <p14:tracePt t="71064" x="5803900" y="5276850"/>
          <p14:tracePt t="71064" x="5791200" y="5283200"/>
          <p14:tracePt t="71082" x="5784850" y="5289550"/>
          <p14:tracePt t="71095" x="5778500" y="5295900"/>
          <p14:tracePt t="71095" x="5765800" y="5308600"/>
          <p14:tracePt t="71115" x="5759450" y="5314950"/>
          <p14:tracePt t="71115" x="5753100" y="5321300"/>
          <p14:tracePt t="71131" x="5746750" y="5327650"/>
          <p14:tracePt t="71145" x="5740400" y="5334000"/>
          <p14:tracePt t="71162" x="5740400" y="5327650"/>
          <p14:tracePt t="71183" x="5746750" y="5321300"/>
          <p14:tracePt t="71199" x="5753100" y="5314950"/>
          <p14:tracePt t="71212" x="5759450" y="5308600"/>
          <p14:tracePt t="71229" x="5759450" y="5302250"/>
          <p14:tracePt t="71229" x="5759450" y="5295900"/>
          <p14:tracePt t="71248" x="5753100" y="5283200"/>
          <p14:tracePt t="71248" x="5734050" y="5264150"/>
          <p14:tracePt t="71264" x="5727700" y="5245100"/>
          <p14:tracePt t="71264" x="5715000" y="52260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ブロック化の効果</a:t>
            </a:r>
            <a:endParaRPr kumimoji="1" lang="ja-JP" altLang="en-US" dirty="0"/>
          </a:p>
        </p:txBody>
      </p:sp>
      <p:graphicFrame>
        <p:nvGraphicFramePr>
          <p:cNvPr id="3" name="表 2"/>
          <p:cNvGraphicFramePr>
            <a:graphicFrameLocks noGrp="1"/>
          </p:cNvGraphicFramePr>
          <p:nvPr/>
        </p:nvGraphicFramePr>
        <p:xfrm>
          <a:off x="357158" y="1785926"/>
          <a:ext cx="8358247" cy="2957530"/>
        </p:xfrm>
        <a:graphic>
          <a:graphicData uri="http://schemas.openxmlformats.org/drawingml/2006/table">
            <a:tbl>
              <a:tblPr/>
              <a:tblGrid>
                <a:gridCol w="2286016"/>
                <a:gridCol w="1143008"/>
                <a:gridCol w="1285884"/>
                <a:gridCol w="1285884"/>
                <a:gridCol w="1214446"/>
                <a:gridCol w="1143009"/>
              </a:tblGrid>
              <a:tr h="635004">
                <a:tc>
                  <a:txBody>
                    <a:bodyPr/>
                    <a:lstStyle/>
                    <a:p>
                      <a:pPr algn="just">
                        <a:lnSpc>
                          <a:spcPct val="150000"/>
                        </a:lnSpc>
                        <a:spcAft>
                          <a:spcPts val="0"/>
                        </a:spcAft>
                      </a:pPr>
                      <a:r>
                        <a:rPr lang="ja-JP" sz="2000" kern="100" dirty="0">
                          <a:latin typeface="+mn-ea"/>
                          <a:ea typeface="+mn-ea"/>
                          <a:cs typeface="Times New Roman"/>
                        </a:rPr>
                        <a:t>変動因</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dirty="0">
                          <a:latin typeface="+mn-ea"/>
                          <a:ea typeface="+mn-ea"/>
                          <a:cs typeface="Times New Roman"/>
                        </a:rPr>
                        <a:t>自由度</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a:latin typeface="+mn-ea"/>
                          <a:ea typeface="+mn-ea"/>
                          <a:cs typeface="Times New Roman"/>
                        </a:rPr>
                        <a:t>平方和</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a:latin typeface="+mn-ea"/>
                          <a:ea typeface="+mn-ea"/>
                          <a:cs typeface="Times New Roman"/>
                        </a:rPr>
                        <a:t>分散</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a:latin typeface="+mn-ea"/>
                          <a:ea typeface="+mn-ea"/>
                          <a:cs typeface="Times New Roman"/>
                        </a:rPr>
                        <a:t>Ｆ値</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mn-ea"/>
                          <a:ea typeface="+mn-ea"/>
                          <a:cs typeface="Times New Roman"/>
                        </a:rPr>
                        <a:t>p</a:t>
                      </a:r>
                      <a:r>
                        <a:rPr lang="ja-JP" sz="2000" kern="100">
                          <a:latin typeface="+mn-ea"/>
                          <a:ea typeface="+mn-ea"/>
                          <a:cs typeface="Times New Roman"/>
                        </a:rPr>
                        <a:t>値</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2">
                <a:tc>
                  <a:txBody>
                    <a:bodyPr/>
                    <a:lstStyle/>
                    <a:p>
                      <a:pPr algn="just">
                        <a:lnSpc>
                          <a:spcPct val="150000"/>
                        </a:lnSpc>
                        <a:spcAft>
                          <a:spcPts val="0"/>
                        </a:spcAft>
                      </a:pPr>
                      <a:r>
                        <a:rPr lang="ja-JP" sz="2000" kern="100">
                          <a:latin typeface="+mn-ea"/>
                          <a:ea typeface="+mn-ea"/>
                          <a:cs typeface="Times New Roman"/>
                        </a:rPr>
                        <a:t>品種</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dirty="0">
                          <a:latin typeface="+mn-ea"/>
                          <a:ea typeface="+mn-ea"/>
                          <a:cs typeface="Times New Roman"/>
                        </a:rPr>
                        <a:t>2</a:t>
                      </a:r>
                      <a:endParaRPr lang="ja-JP" sz="2000" kern="100" dirty="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dirty="0">
                          <a:latin typeface="+mn-ea"/>
                          <a:ea typeface="+mn-ea"/>
                          <a:cs typeface="Times New Roman"/>
                        </a:rPr>
                        <a:t>9.255</a:t>
                      </a:r>
                      <a:endParaRPr lang="ja-JP" sz="2000" kern="100" dirty="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a:latin typeface="+mn-ea"/>
                          <a:ea typeface="+mn-ea"/>
                          <a:cs typeface="Times New Roman"/>
                        </a:rPr>
                        <a:t>4.628</a:t>
                      </a:r>
                      <a:endParaRPr lang="ja-JP" sz="20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a:latin typeface="+mn-ea"/>
                          <a:ea typeface="+mn-ea"/>
                          <a:cs typeface="Times New Roman"/>
                        </a:rPr>
                        <a:t>5.814</a:t>
                      </a:r>
                      <a:endParaRPr lang="ja-JP" sz="20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a:latin typeface="+mn-ea"/>
                          <a:ea typeface="+mn-ea"/>
                          <a:cs typeface="Times New Roman"/>
                        </a:rPr>
                        <a:t>0.006</a:t>
                      </a:r>
                      <a:endParaRPr lang="ja-JP" sz="20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33378">
                <a:tc>
                  <a:txBody>
                    <a:bodyPr/>
                    <a:lstStyle/>
                    <a:p>
                      <a:pPr algn="just">
                        <a:lnSpc>
                          <a:spcPct val="150000"/>
                        </a:lnSpc>
                        <a:spcAft>
                          <a:spcPts val="0"/>
                        </a:spcAft>
                      </a:pPr>
                      <a:r>
                        <a:rPr lang="ja-JP" sz="2000" kern="100">
                          <a:latin typeface="+mn-ea"/>
                          <a:ea typeface="+mn-ea"/>
                          <a:cs typeface="Times New Roman"/>
                        </a:rPr>
                        <a:t>窒素施肥量</a:t>
                      </a: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1</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57.239</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57.239</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71.907</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0.000</a:t>
                      </a:r>
                      <a:endParaRPr lang="ja-JP" sz="2000" kern="100" dirty="0">
                        <a:latin typeface="+mn-ea"/>
                        <a:ea typeface="+mn-ea"/>
                        <a:cs typeface="Times New Roman"/>
                      </a:endParaRPr>
                    </a:p>
                  </a:txBody>
                  <a:tcPr marL="68580" marR="68580" marT="0" marB="0">
                    <a:lnL>
                      <a:noFill/>
                    </a:lnL>
                    <a:lnR>
                      <a:noFill/>
                    </a:lnR>
                    <a:lnT>
                      <a:noFill/>
                    </a:lnT>
                    <a:lnB>
                      <a:noFill/>
                    </a:lnB>
                  </a:tcPr>
                </a:tc>
              </a:tr>
              <a:tr h="317502">
                <a:tc>
                  <a:txBody>
                    <a:bodyPr/>
                    <a:lstStyle/>
                    <a:p>
                      <a:pPr algn="just">
                        <a:lnSpc>
                          <a:spcPct val="150000"/>
                        </a:lnSpc>
                        <a:spcAft>
                          <a:spcPts val="0"/>
                        </a:spcAft>
                      </a:pPr>
                      <a:r>
                        <a:rPr lang="ja-JP" sz="2000" kern="100">
                          <a:latin typeface="+mn-ea"/>
                          <a:ea typeface="+mn-ea"/>
                          <a:cs typeface="Times New Roman"/>
                        </a:rPr>
                        <a:t>ガラス室</a:t>
                      </a: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3</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13.176</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4.392</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5.517</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0.003</a:t>
                      </a:r>
                      <a:endParaRPr lang="ja-JP" sz="2000" kern="100" dirty="0">
                        <a:latin typeface="+mn-ea"/>
                        <a:ea typeface="+mn-ea"/>
                        <a:cs typeface="Times New Roman"/>
                      </a:endParaRPr>
                    </a:p>
                  </a:txBody>
                  <a:tcPr marL="68580" marR="68580" marT="0" marB="0">
                    <a:lnL>
                      <a:noFill/>
                    </a:lnL>
                    <a:lnR>
                      <a:noFill/>
                    </a:lnR>
                    <a:lnT>
                      <a:noFill/>
                    </a:lnT>
                    <a:lnB>
                      <a:noFill/>
                    </a:lnB>
                  </a:tcPr>
                </a:tc>
              </a:tr>
              <a:tr h="493726">
                <a:tc>
                  <a:txBody>
                    <a:bodyPr/>
                    <a:lstStyle/>
                    <a:p>
                      <a:pPr algn="just">
                        <a:lnSpc>
                          <a:spcPct val="150000"/>
                        </a:lnSpc>
                        <a:spcAft>
                          <a:spcPts val="0"/>
                        </a:spcAft>
                      </a:pPr>
                      <a:r>
                        <a:rPr lang="ja-JP" sz="2000" kern="100" dirty="0">
                          <a:latin typeface="+mn-ea"/>
                          <a:ea typeface="+mn-ea"/>
                          <a:cs typeface="Times New Roman"/>
                        </a:rPr>
                        <a:t>品種×窒素施肥量</a:t>
                      </a: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2</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10.947</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5.474</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6.876</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0.003</a:t>
                      </a:r>
                      <a:endParaRPr lang="ja-JP" sz="2000" kern="100">
                        <a:latin typeface="+mn-ea"/>
                        <a:ea typeface="+mn-ea"/>
                        <a:cs typeface="Times New Roman"/>
                      </a:endParaRPr>
                    </a:p>
                  </a:txBody>
                  <a:tcPr marL="68580" marR="68580" marT="0" marB="0">
                    <a:lnL>
                      <a:noFill/>
                    </a:lnL>
                    <a:lnR>
                      <a:noFill/>
                    </a:lnR>
                    <a:lnT>
                      <a:noFill/>
                    </a:lnT>
                    <a:lnB>
                      <a:noFill/>
                    </a:lnB>
                  </a:tcPr>
                </a:tc>
              </a:tr>
              <a:tr h="317502">
                <a:tc>
                  <a:txBody>
                    <a:bodyPr/>
                    <a:lstStyle/>
                    <a:p>
                      <a:pPr algn="just">
                        <a:lnSpc>
                          <a:spcPct val="150000"/>
                        </a:lnSpc>
                        <a:spcAft>
                          <a:spcPts val="0"/>
                        </a:spcAft>
                      </a:pPr>
                      <a:r>
                        <a:rPr lang="ja-JP" sz="2000" kern="100">
                          <a:latin typeface="+mn-ea"/>
                          <a:ea typeface="+mn-ea"/>
                          <a:cs typeface="Times New Roman"/>
                        </a:rPr>
                        <a:t>誤差</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mn-ea"/>
                          <a:ea typeface="+mn-ea"/>
                          <a:cs typeface="Times New Roman"/>
                        </a:rPr>
                        <a:t>39</a:t>
                      </a:r>
                      <a:endParaRPr lang="ja-JP" sz="20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mn-ea"/>
                          <a:ea typeface="+mn-ea"/>
                          <a:cs typeface="Times New Roman"/>
                        </a:rPr>
                        <a:t>31.045</a:t>
                      </a:r>
                      <a:endParaRPr lang="ja-JP" sz="20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dirty="0">
                          <a:latin typeface="+mn-ea"/>
                          <a:ea typeface="+mn-ea"/>
                          <a:cs typeface="Times New Roman"/>
                        </a:rPr>
                        <a:t>0.796</a:t>
                      </a:r>
                      <a:endParaRPr lang="ja-JP" sz="20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0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0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8063266"/>
      </p:ext>
    </p:extLst>
  </p:cSld>
  <p:clrMapOvr>
    <a:masterClrMapping/>
  </p:clrMapOvr>
  <mc:AlternateContent xmlns:mc="http://schemas.openxmlformats.org/markup-compatibility/2006" xmlns:p14="http://schemas.microsoft.com/office/powerpoint/2010/main">
    <mc:Choice Requires="p14">
      <p:transition spd="slow" p14:dur="2000" advTm="101694"/>
    </mc:Choice>
    <mc:Fallback xmlns="">
      <p:transition spd="slow" advTm="101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519" x="3727450" y="4883150"/>
          <p14:tracePt t="4164" x="3733800" y="4889500"/>
          <p14:tracePt t="4170" x="3746500" y="4902200"/>
          <p14:tracePt t="4170" x="3752850" y="4908550"/>
          <p14:tracePt t="4188" x="3765550" y="4921250"/>
          <p14:tracePt t="4188" x="3778250" y="4940300"/>
          <p14:tracePt t="4204" x="3784600" y="4946650"/>
          <p14:tracePt t="4204" x="3790950" y="4953000"/>
          <p14:tracePt t="4221" x="3797300" y="4959350"/>
          <p14:tracePt t="4237" x="3790950" y="4953000"/>
          <p14:tracePt t="4253" x="3784600" y="4946650"/>
          <p14:tracePt t="4253" x="3778250" y="4940300"/>
          <p14:tracePt t="4271" x="3771900" y="4940300"/>
          <p14:tracePt t="4271" x="3759200" y="4933950"/>
          <p14:tracePt t="4288" x="3752850" y="4927600"/>
          <p14:tracePt t="4288" x="3740150" y="4927600"/>
          <p14:tracePt t="4305" x="3733800" y="4921250"/>
          <p14:tracePt t="4305" x="3714750" y="4908550"/>
          <p14:tracePt t="4322" x="3708400" y="4902200"/>
          <p14:tracePt t="4322" x="3695700" y="4895850"/>
          <p14:tracePt t="4338" x="3689350" y="4889500"/>
          <p14:tracePt t="4338" x="3683000" y="4889500"/>
          <p14:tracePt t="4356" x="3676650" y="4883150"/>
          <p14:tracePt t="4356" x="3670300" y="4870450"/>
          <p14:tracePt t="4372" x="3663950" y="4857750"/>
          <p14:tracePt t="4388" x="3657600" y="4851400"/>
          <p14:tracePt t="4404" x="3651250" y="4851400"/>
          <p14:tracePt t="4420" x="3644900" y="4851400"/>
          <p14:tracePt t="4437" x="3638550" y="4851400"/>
          <p14:tracePt t="4456" x="3638550" y="4857750"/>
          <p14:tracePt t="4456" x="3638550" y="4864100"/>
          <p14:tracePt t="4472" x="3644900" y="4870450"/>
          <p14:tracePt t="4472" x="3651250" y="4883150"/>
          <p14:tracePt t="4472" x="3657600" y="4895850"/>
          <p14:tracePt t="4492" x="3670300" y="4908550"/>
          <p14:tracePt t="4504" x="3683000" y="4927600"/>
          <p14:tracePt t="4504" x="3695700" y="4953000"/>
          <p14:tracePt t="4504" x="3714750" y="4972050"/>
          <p14:tracePt t="4524" x="3727450" y="4997450"/>
          <p14:tracePt t="4537" x="3746500" y="5022850"/>
          <p14:tracePt t="4537" x="3784600" y="5073650"/>
          <p14:tracePt t="4556" x="3803650" y="5099050"/>
          <p14:tracePt t="4556" x="3822700" y="5130800"/>
          <p14:tracePt t="4571" x="3841750" y="5156200"/>
          <p14:tracePt t="4571" x="3860800" y="5181600"/>
          <p14:tracePt t="4588" x="3879850" y="5207000"/>
          <p14:tracePt t="4588" x="3892550" y="5226050"/>
          <p14:tracePt t="4588" x="3905250" y="5251450"/>
          <p14:tracePt t="4608" x="3917950" y="5264150"/>
          <p14:tracePt t="4608" x="3930650" y="5283200"/>
          <p14:tracePt t="4622" x="3943350" y="5295900"/>
          <p14:tracePt t="4622" x="3949700" y="5314950"/>
          <p14:tracePt t="4640" x="3956050" y="5327650"/>
          <p14:tracePt t="4640" x="3962400" y="5334000"/>
          <p14:tracePt t="4657" x="3968750" y="5340350"/>
          <p14:tracePt t="4657" x="3981450" y="5353050"/>
          <p14:tracePt t="4673" x="3987800" y="5359400"/>
          <p14:tracePt t="4688" x="3987800" y="5365750"/>
          <p14:tracePt t="4712" x="3994150" y="5365750"/>
          <p14:tracePt t="4771" x="3987800" y="5365750"/>
          <p14:tracePt t="4832" x="3987800" y="5359400"/>
          <p14:tracePt t="4859" x="3994150" y="5353050"/>
          <p14:tracePt t="4875" x="3994150" y="5346700"/>
          <p14:tracePt t="4892" x="4000500" y="5340350"/>
          <p14:tracePt t="4912" x="4006850" y="5340350"/>
          <p14:tracePt t="4936" x="4013200" y="5334000"/>
          <p14:tracePt t="4987" x="4019550" y="5334000"/>
          <p14:tracePt t="5012" x="4025900" y="5340350"/>
          <p14:tracePt t="5028" x="4032250" y="5340350"/>
          <p14:tracePt t="5040" x="4038600" y="5340350"/>
          <p14:tracePt t="5048" x="4044950" y="5340350"/>
          <p14:tracePt t="5056" x="4051300" y="5340350"/>
          <p14:tracePt t="5056" x="4057650" y="5346700"/>
          <p14:tracePt t="5074" x="4064000" y="5346700"/>
          <p14:tracePt t="5088" x="4070350" y="5353050"/>
          <p14:tracePt t="5088" x="4083050" y="5359400"/>
          <p14:tracePt t="5108" x="4089400" y="5365750"/>
          <p14:tracePt t="5108" x="4095750" y="5365750"/>
          <p14:tracePt t="5124" x="4095750" y="5372100"/>
          <p14:tracePt t="5124" x="4102100" y="5372100"/>
          <p14:tracePt t="5140" x="4114800" y="5378450"/>
          <p14:tracePt t="5155" x="4121150" y="5384800"/>
          <p14:tracePt t="5171" x="4127500" y="5391150"/>
          <p14:tracePt t="5188" x="4127500" y="5397500"/>
          <p14:tracePt t="5206" x="4133850" y="5403850"/>
          <p14:tracePt t="5222" x="4140200" y="5410200"/>
          <p14:tracePt t="5279" x="4140200" y="5416550"/>
          <p14:tracePt t="5347" x="4146550" y="5422900"/>
          <p14:tracePt t="5371" x="4146550" y="5429250"/>
          <p14:tracePt t="5391" x="4152900" y="5429250"/>
          <p14:tracePt t="5415" x="4159250" y="5435600"/>
          <p14:tracePt t="5431" x="4159250" y="5441950"/>
          <p14:tracePt t="5447" x="4165600" y="5448300"/>
          <p14:tracePt t="5467" x="4171950" y="5454650"/>
          <p14:tracePt t="5491" x="4171950" y="5461000"/>
          <p14:tracePt t="5507" x="4171950" y="5467350"/>
          <p14:tracePt t="5518" x="4178300" y="5473700"/>
          <p14:tracePt t="5534" x="4184650" y="5473700"/>
          <p14:tracePt t="5587" x="4191000" y="5467350"/>
          <p14:tracePt t="5759" x="4184650" y="5473700"/>
          <p14:tracePt t="6059" x="4184650" y="5480050"/>
          <p14:tracePt t="6111" x="4191000" y="5473700"/>
          <p14:tracePt t="6203" x="4197350" y="5480050"/>
          <p14:tracePt t="6239" x="4203700" y="5480050"/>
          <p14:tracePt t="6291" x="4197350" y="5486400"/>
          <p14:tracePt t="6351" x="4197350" y="5492750"/>
          <p14:tracePt t="6528" x="4191000" y="5499100"/>
          <p14:tracePt t="6599" x="4184650" y="5499100"/>
          <p14:tracePt t="6667" x="4184650" y="5505450"/>
          <p14:tracePt t="6743" x="4184650" y="5511800"/>
          <p14:tracePt t="6787" x="4184650" y="5518150"/>
          <p14:tracePt t="6923" x="4184650" y="5524500"/>
          <p14:tracePt t="7071" x="4191000" y="5530850"/>
          <p14:tracePt t="7179" x="4184650" y="5530850"/>
          <p14:tracePt t="7239" x="4184650" y="5537200"/>
          <p14:tracePt t="7259" x="4184650" y="5543550"/>
          <p14:tracePt t="7343" x="4178300" y="5549900"/>
          <p14:tracePt t="7371" x="4178300" y="5562600"/>
          <p14:tracePt t="7395" x="4178300" y="5568950"/>
          <p14:tracePt t="7471" x="4178300" y="5575300"/>
          <p14:tracePt t="7543" x="4178300" y="5581650"/>
          <p14:tracePt t="7611" x="4178300" y="5575300"/>
          <p14:tracePt t="7731" x="4178300" y="5581650"/>
          <p14:tracePt t="7815" x="4178300" y="5575300"/>
          <p14:tracePt t="7891" x="4178300" y="5581650"/>
          <p14:tracePt t="7927" x="4171950" y="5588000"/>
          <p14:tracePt t="8027" x="4171950" y="5594350"/>
          <p14:tracePt t="8071" x="4165600" y="5600700"/>
          <p14:tracePt t="8244" x="4171950" y="5600700"/>
          <p14:tracePt t="8303" x="4165600" y="5594350"/>
          <p14:tracePt t="8543" x="4159250" y="5588000"/>
          <p14:tracePt t="8691" x="4165600" y="5581650"/>
          <p14:tracePt t="8739" x="4159250" y="5581650"/>
          <p14:tracePt t="8812" x="4159250" y="5588000"/>
          <p14:tracePt t="8859" x="4152900" y="5581650"/>
          <p14:tracePt t="8896" x="4146550" y="5588000"/>
          <p14:tracePt t="8932" x="4140200" y="5588000"/>
          <p14:tracePt t="9000" x="4133850" y="5588000"/>
          <p14:tracePt t="9044" x="4127500" y="5588000"/>
          <p14:tracePt t="9076" x="4121150" y="5588000"/>
          <p14:tracePt t="9112" x="4114800" y="5588000"/>
          <p14:tracePt t="9160" x="4108450" y="5588000"/>
          <p14:tracePt t="9180" x="4102100" y="5588000"/>
          <p14:tracePt t="9196" x="4095750" y="5588000"/>
          <p14:tracePt t="9211" x="4089400" y="5594350"/>
          <p14:tracePt t="9224" x="4083050" y="5594350"/>
          <p14:tracePt t="9240" x="4076700" y="5594350"/>
          <p14:tracePt t="9272" x="4070350" y="5594350"/>
          <p14:tracePt t="9284" x="4064000" y="5594350"/>
          <p14:tracePt t="9299" x="4057650" y="5594350"/>
          <p14:tracePt t="9324" x="4057650" y="5600700"/>
          <p14:tracePt t="9368" x="4057650" y="5607050"/>
          <p14:tracePt t="9400" x="4051300" y="5613400"/>
          <p14:tracePt t="9419" x="4044950" y="5619750"/>
          <p14:tracePt t="9435" x="4044950" y="5626100"/>
          <p14:tracePt t="9519" x="4038600" y="5626100"/>
          <p14:tracePt t="9564" x="4032250" y="5632450"/>
          <p14:tracePt t="9676" x="4025900" y="5632450"/>
          <p14:tracePt t="9832" x="4025900" y="5638800"/>
          <p14:tracePt t="9872" x="4019550" y="5645150"/>
          <p14:tracePt t="9924" x="4013200" y="5651500"/>
          <p14:tracePt t="9944" x="4006850" y="5651500"/>
          <p14:tracePt t="9968" x="4006850" y="5657850"/>
          <p14:tracePt t="9992" x="4000500" y="5664200"/>
          <p14:tracePt t="10004" x="4000500" y="5670550"/>
          <p14:tracePt t="10027" x="3994150" y="5670550"/>
          <p14:tracePt t="10124" x="3987800" y="5670550"/>
          <p14:tracePt t="10208" x="3981450" y="5664200"/>
          <p14:tracePt t="10344" x="3981450" y="5657850"/>
          <p14:tracePt t="10584" x="3981450" y="5651500"/>
          <p14:tracePt t="10816" x="3981450" y="5657850"/>
          <p14:tracePt t="11048" x="3981450" y="5651500"/>
          <p14:tracePt t="11228" x="3975100" y="5657850"/>
          <p14:tracePt t="11340" x="3975100" y="5651500"/>
          <p14:tracePt t="11372" x="3975100" y="5657850"/>
          <p14:tracePt t="11444" x="3975100" y="5664200"/>
          <p14:tracePt t="11476" x="3968750" y="5657850"/>
          <p14:tracePt t="11504" x="3962400" y="5657850"/>
          <p14:tracePt t="11528" x="3962400" y="5651500"/>
          <p14:tracePt t="11564" x="3968750" y="5645150"/>
          <p14:tracePt t="11716" x="3962400" y="5638800"/>
          <p14:tracePt t="11864" x="3956050" y="5638800"/>
          <p14:tracePt t="11904" x="3956050" y="5645150"/>
          <p14:tracePt t="11940" x="3949700" y="5651500"/>
          <p14:tracePt t="12017" x="3949700" y="5657850"/>
          <p14:tracePt t="12084" x="3943350" y="5657850"/>
          <p14:tracePt t="12120" x="3937000" y="5657850"/>
          <p14:tracePt t="12285" x="3937000" y="5664200"/>
          <p14:tracePt t="12385" x="3930650" y="5657850"/>
          <p14:tracePt t="12472" x="3937000" y="5657850"/>
          <p14:tracePt t="12512" x="3930650" y="5657850"/>
          <p14:tracePt t="12592" x="3924300" y="5664200"/>
          <p14:tracePt t="12713" x="3924300" y="5657850"/>
          <p14:tracePt t="12737" x="3924300" y="5664200"/>
          <p14:tracePt t="12796" x="3924300" y="5657850"/>
          <p14:tracePt t="12872" x="3917950" y="5664200"/>
          <p14:tracePt t="12932" x="3924300" y="5664200"/>
          <p14:tracePt t="13004" x="3924300" y="5657850"/>
          <p14:tracePt t="13157" x="3924300" y="5664200"/>
          <p14:tracePt t="13277" x="3924300" y="5657850"/>
          <p14:tracePt t="13345" x="3924300" y="5651500"/>
          <p14:tracePt t="13360" x="3924300" y="5657850"/>
          <p14:tracePt t="13397" x="3924300" y="5651500"/>
          <p14:tracePt t="13757" x="3917950" y="5657850"/>
          <p14:tracePt t="13833" x="3917950" y="5664200"/>
          <p14:tracePt t="13973" x="3917950" y="5657850"/>
          <p14:tracePt t="14082" x="3917950" y="5664200"/>
          <p14:tracePt t="14101" x="3917950" y="5657850"/>
          <p14:tracePt t="14145" x="3917950" y="5651500"/>
          <p14:tracePt t="14341" x="3917950" y="5657850"/>
          <p14:tracePt t="14409" x="3917950" y="5664200"/>
          <p14:tracePt t="14453" x="3911600" y="5657850"/>
          <p14:tracePt t="14505" x="3917950" y="5657850"/>
          <p14:tracePt t="14581" x="3917950" y="5651500"/>
          <p14:tracePt t="14658" x="3917950" y="5657850"/>
          <p14:tracePt t="14709" x="3917950" y="5664200"/>
          <p14:tracePt t="14741" x="3917950" y="5657850"/>
          <p14:tracePt t="14805" x="3917950" y="5664200"/>
          <p14:tracePt t="15009" x="3917950" y="5657850"/>
          <p14:tracePt t="15069" x="3917950" y="5664200"/>
          <p14:tracePt t="15145" x="3917950" y="5657850"/>
          <p14:tracePt t="15353" x="3917950" y="5664200"/>
          <p14:tracePt t="15421" x="3911600" y="5664200"/>
          <p14:tracePt t="15541" x="3911600" y="5670550"/>
          <p14:tracePt t="15565" x="3911600" y="5676900"/>
          <p14:tracePt t="15625" x="3911600" y="5670550"/>
          <p14:tracePt t="15773" x="3905250" y="5676900"/>
          <p14:tracePt t="15849" x="3898900" y="5683250"/>
          <p14:tracePt t="15893" x="3898900" y="5689600"/>
          <p14:tracePt t="15925" x="3892550" y="5689600"/>
          <p14:tracePt t="15961" x="3892550" y="5695950"/>
          <p14:tracePt t="16001" x="3886200" y="5689600"/>
          <p14:tracePt t="16133" x="3886200" y="5683250"/>
          <p14:tracePt t="16201" x="3892550" y="5676900"/>
          <p14:tracePt t="16234" x="3892550" y="5670550"/>
          <p14:tracePt t="16345" x="3892550" y="5676900"/>
          <p14:tracePt t="16425" x="3892550" y="5670550"/>
          <p14:tracePt t="16501" x="3892550" y="5676900"/>
          <p14:tracePt t="16601" x="3892550" y="5683250"/>
          <p14:tracePt t="16653" x="3886200" y="5676900"/>
          <p14:tracePt t="16781" x="3886200" y="5683250"/>
          <p14:tracePt t="16817" x="3892550" y="5683250"/>
          <p14:tracePt t="16945" x="3892550" y="5689600"/>
          <p14:tracePt t="16973" x="3898900" y="5695950"/>
          <p14:tracePt t="17005" x="3898900" y="5702300"/>
          <p14:tracePt t="17013" x="3905250" y="5708650"/>
          <p14:tracePt t="17029" x="3911600" y="5721350"/>
          <p14:tracePt t="17046" x="3917950" y="5727700"/>
          <p14:tracePt t="17066" x="3924300" y="5734050"/>
          <p14:tracePt t="17085" x="3924300" y="5727700"/>
          <p14:tracePt t="17110" x="3924300" y="5721350"/>
          <p14:tracePt t="17205" x="3924300" y="5715000"/>
          <p14:tracePt t="17222" x="3924300" y="5708650"/>
          <p14:tracePt t="17273" x="3917950" y="5708650"/>
          <p14:tracePt t="17305" x="3917950" y="5702300"/>
          <p14:tracePt t="17322" x="3911600" y="5695950"/>
          <p14:tracePt t="17350" x="3911600" y="5689600"/>
          <p14:tracePt t="17385" x="3905250" y="5689600"/>
          <p14:tracePt t="17418" x="3898900" y="5695950"/>
          <p14:tracePt t="17445" x="3898900" y="5689600"/>
          <p14:tracePt t="17477" x="3892550" y="5683250"/>
          <p14:tracePt t="17502" x="3886200" y="5689600"/>
          <p14:tracePt t="17590" x="3879850" y="5689600"/>
          <p14:tracePt t="17674" x="3879850" y="5683250"/>
          <p14:tracePt t="17822" x="3879850" y="5689600"/>
          <p14:tracePt t="17993" x="3873500" y="5695950"/>
          <p14:tracePt t="18018" x="3867150" y="5708650"/>
          <p14:tracePt t="18034" x="3860800" y="5715000"/>
          <p14:tracePt t="18046" x="3860800" y="5721350"/>
          <p14:tracePt t="18054" x="3854450" y="5727700"/>
          <p14:tracePt t="18070" x="3848100" y="5740400"/>
          <p14:tracePt t="18087" x="3848100" y="5746750"/>
          <p14:tracePt t="18102" x="3841750" y="5753100"/>
          <p14:tracePt t="18117" x="3835400" y="5759450"/>
          <p14:tracePt t="18133" x="3829050" y="5759450"/>
          <p14:tracePt t="18165" x="3835400" y="5753100"/>
          <p14:tracePt t="18226" x="3835400" y="5746750"/>
          <p14:tracePt t="18242" x="3835400" y="5740400"/>
          <p14:tracePt t="18258" x="3835400" y="5734050"/>
          <p14:tracePt t="18266" x="3841750" y="5727700"/>
          <p14:tracePt t="18274" x="3848100" y="5727700"/>
          <p14:tracePt t="18274" x="3848100" y="5721350"/>
          <p14:tracePt t="18287" x="3854450" y="5715000"/>
          <p14:tracePt t="18287" x="3854450" y="5702300"/>
          <p14:tracePt t="18303" x="3860800" y="5695950"/>
          <p14:tracePt t="18318" x="3867150" y="5689600"/>
          <p14:tracePt t="18318" x="3873500" y="5683250"/>
          <p14:tracePt t="18336" x="3879850" y="5670550"/>
          <p14:tracePt t="18336" x="3879850" y="5664200"/>
          <p14:tracePt t="18336" x="3886200" y="5657850"/>
          <p14:tracePt t="18355" x="3892550" y="5651500"/>
          <p14:tracePt t="18371" x="3898900" y="5645150"/>
          <p14:tracePt t="18387" x="3905250" y="5651500"/>
          <p14:tracePt t="18414" x="3905250" y="5657850"/>
          <p14:tracePt t="18430" x="3898900" y="5670550"/>
          <p14:tracePt t="18446" x="3898900" y="5676900"/>
          <p14:tracePt t="18455" x="3892550" y="5689600"/>
          <p14:tracePt t="18455" x="3892550" y="5702300"/>
          <p14:tracePt t="18470" x="3886200" y="5715000"/>
          <p14:tracePt t="18470" x="3886200" y="5727700"/>
          <p14:tracePt t="18486" x="3879850" y="5746750"/>
          <p14:tracePt t="18486" x="3873500" y="5772150"/>
          <p14:tracePt t="18504" x="3873500" y="5797550"/>
          <p14:tracePt t="18504" x="3867150" y="5829300"/>
          <p14:tracePt t="18504" x="3860800" y="5854700"/>
          <p14:tracePt t="18522" x="3854450" y="5886450"/>
          <p14:tracePt t="18522" x="3848100" y="5918200"/>
          <p14:tracePt t="18537" x="3841750" y="5956300"/>
          <p14:tracePt t="18537" x="3835400" y="5988050"/>
          <p14:tracePt t="18553" x="3829050" y="6019800"/>
          <p14:tracePt t="18553" x="3822700" y="6051550"/>
          <p14:tracePt t="18570" x="3816350" y="6076950"/>
          <p14:tracePt t="18570" x="3803650" y="6134100"/>
          <p14:tracePt t="18587" x="3797300" y="6153150"/>
          <p14:tracePt t="18587" x="3790950" y="6172200"/>
          <p14:tracePt t="18604" x="3784600" y="6191250"/>
          <p14:tracePt t="18604" x="3778250" y="6210300"/>
          <p14:tracePt t="18621" x="3771900" y="6229350"/>
          <p14:tracePt t="18621" x="3771900" y="6242050"/>
          <p14:tracePt t="18637" x="3765550" y="6254750"/>
          <p14:tracePt t="18637" x="3759200" y="6267450"/>
          <p14:tracePt t="18654" x="3752850" y="6292850"/>
          <p14:tracePt t="18669" x="3740150" y="6305550"/>
          <p14:tracePt t="18686" x="3733800" y="6311900"/>
          <p14:tracePt t="18686" x="3733800" y="6305550"/>
          <p14:tracePt t="18704" x="3733800" y="6299200"/>
          <p14:tracePt t="18704" x="3733800" y="6286500"/>
          <p14:tracePt t="18704" x="3727450" y="6280150"/>
          <p14:tracePt t="18723" x="3727450" y="6267450"/>
          <p14:tracePt t="18723" x="3727450" y="6261100"/>
          <p14:tracePt t="18739" x="3727450" y="6248400"/>
          <p14:tracePt t="18739" x="3727450" y="6235700"/>
          <p14:tracePt t="18754" x="3733800" y="6229350"/>
          <p14:tracePt t="18754" x="3733800" y="6216650"/>
          <p14:tracePt t="18771" x="3727450" y="6203950"/>
          <p14:tracePt t="18771" x="3727450" y="6184900"/>
          <p14:tracePt t="18771" x="3727450" y="6172200"/>
          <p14:tracePt t="18790" x="3727450" y="6153150"/>
          <p14:tracePt t="18802" x="3727450" y="6140450"/>
          <p14:tracePt t="18802" x="3721100" y="6121400"/>
          <p14:tracePt t="18802" x="3721100" y="6108700"/>
          <p14:tracePt t="18823" x="3721100" y="6089650"/>
          <p14:tracePt t="18823" x="3721100" y="6076950"/>
          <p14:tracePt t="18838" x="3714750" y="6057900"/>
          <p14:tracePt t="18838" x="3714750" y="6045200"/>
          <p14:tracePt t="18854" x="3714750" y="6032500"/>
          <p14:tracePt t="18854" x="3714750" y="6019800"/>
          <p14:tracePt t="18871" x="3721100" y="6013450"/>
          <p14:tracePt t="18871" x="3721100" y="5994400"/>
          <p14:tracePt t="18888" x="3721100" y="5988050"/>
          <p14:tracePt t="18903" x="3727450" y="5981700"/>
          <p14:tracePt t="18920" x="3733800" y="5981700"/>
          <p14:tracePt t="18920" x="3746500" y="5981700"/>
          <p14:tracePt t="18938" x="3752850" y="5981700"/>
          <p14:tracePt t="18938" x="3778250" y="5975350"/>
          <p14:tracePt t="18955" x="3790950" y="5975350"/>
          <p14:tracePt t="18955" x="3803650" y="5975350"/>
          <p14:tracePt t="18972" x="3822700" y="5975350"/>
          <p14:tracePt t="18972" x="3835400" y="5975350"/>
          <p14:tracePt t="18988" x="3854450" y="5969000"/>
          <p14:tracePt t="18988" x="3867150" y="5969000"/>
          <p14:tracePt t="18988" x="3879850" y="5969000"/>
          <p14:tracePt t="19008" x="3892550" y="5962650"/>
          <p14:tracePt t="19008" x="3911600" y="5956300"/>
          <p14:tracePt t="19022" x="3924300" y="5956300"/>
          <p14:tracePt t="19022" x="3937000" y="5949950"/>
          <p14:tracePt t="19039" x="3949700" y="5949950"/>
          <p14:tracePt t="19039" x="3956050" y="5943600"/>
          <p14:tracePt t="19055" x="3968750" y="5937250"/>
          <p14:tracePt t="19055" x="3975100" y="5930900"/>
          <p14:tracePt t="19055" x="3981450" y="5924550"/>
          <p14:tracePt t="19074" x="3994150" y="5918200"/>
          <p14:tracePt t="19087" x="3994150" y="5911850"/>
          <p14:tracePt t="19087" x="4006850" y="5892800"/>
          <p14:tracePt t="19107" x="4013200" y="5880100"/>
          <p14:tracePt t="19122" x="4013200" y="5873750"/>
          <p14:tracePt t="19122" x="4019550" y="5867400"/>
          <p14:tracePt t="19139" x="4019550" y="5854700"/>
          <p14:tracePt t="19154" x="4019550" y="5842000"/>
          <p14:tracePt t="19170" x="4019550" y="5829300"/>
          <p14:tracePt t="19983" x="3708400" y="6591300"/>
          <p14:tracePt t="20042" x="3689350" y="6565900"/>
          <p14:tracePt t="20090" x="3689350" y="6540500"/>
          <p14:tracePt t="20110" x="3683000" y="6515100"/>
          <p14:tracePt t="27130" x="3079750" y="5264150"/>
          <p14:tracePt t="27202" x="3073400" y="5276850"/>
          <p14:tracePt t="27211" x="3067050" y="5283200"/>
          <p14:tracePt t="27219" x="3060700" y="5289550"/>
          <p14:tracePt t="27232" x="3060700" y="5295900"/>
          <p14:tracePt t="27232" x="3048000" y="5314950"/>
          <p14:tracePt t="27232" x="3041650" y="5327650"/>
          <p14:tracePt t="27254" x="3028950" y="5340350"/>
          <p14:tracePt t="27278" x="3022600" y="5353050"/>
          <p14:tracePt t="27294" x="3022600" y="5359400"/>
          <p14:tracePt t="27314" x="3016250" y="5365750"/>
          <p14:tracePt t="27330" x="3022600" y="5365750"/>
          <p14:tracePt t="27374" x="3028950" y="5365750"/>
          <p14:tracePt t="27398" x="3041650" y="5365750"/>
          <p14:tracePt t="27414" x="3048000" y="5359400"/>
          <p14:tracePt t="27426" x="3048000" y="5353050"/>
          <p14:tracePt t="27442" x="3054350" y="5346700"/>
          <p14:tracePt t="27458" x="3067050" y="5346700"/>
          <p14:tracePt t="27474" x="3067050" y="5340350"/>
          <p14:tracePt t="27487" x="3079750" y="5334000"/>
          <p14:tracePt t="27503" x="3086100" y="5334000"/>
          <p14:tracePt t="27519" x="3092450" y="5327650"/>
          <p14:tracePt t="27546" x="3098800" y="5327650"/>
          <p14:tracePt t="27562" x="3105150" y="5321300"/>
          <p14:tracePt t="27586" x="3105150" y="5314950"/>
          <p14:tracePt t="27595" x="3111500" y="5314950"/>
          <p14:tracePt t="27614" x="3117850" y="5308600"/>
          <p14:tracePt t="27638" x="3124200" y="5302250"/>
          <p14:tracePt t="27654" x="3130550" y="5302250"/>
          <p14:tracePt t="27666" x="3136900" y="5295900"/>
          <p14:tracePt t="27682" x="3136900" y="5289550"/>
          <p14:tracePt t="27698" x="3143250" y="5289550"/>
          <p14:tracePt t="27714" x="3149600" y="5283200"/>
          <p14:tracePt t="27734" x="3149600" y="5276850"/>
          <p14:tracePt t="27750" x="3155950" y="5283200"/>
          <p14:tracePt t="27786" x="3162300" y="5289550"/>
          <p14:tracePt t="27803" x="3168650" y="5283200"/>
          <p14:tracePt t="27838" x="3168650" y="5276850"/>
          <p14:tracePt t="27846" x="3168650" y="5270500"/>
          <p14:tracePt t="27855" x="3175000" y="5264150"/>
          <p14:tracePt t="27867" x="3175000" y="5257800"/>
          <p14:tracePt t="27867" x="3181350" y="5251450"/>
          <p14:tracePt t="27887" x="3181350" y="5245100"/>
          <p14:tracePt t="27901" x="3194050" y="5238750"/>
          <p14:tracePt t="27918" x="3200400" y="5232400"/>
          <p14:tracePt t="27934" x="3206750" y="5226050"/>
          <p14:tracePt t="27951" x="3213100" y="5219700"/>
          <p14:tracePt t="27951" x="3219450" y="5213350"/>
          <p14:tracePt t="27970" x="3225800" y="5207000"/>
          <p14:tracePt t="27984" x="3232150" y="5200650"/>
          <p14:tracePt t="27984" x="3238500" y="5194300"/>
          <p14:tracePt t="28003" x="3244850" y="5181600"/>
          <p14:tracePt t="28018" x="3244850" y="5175250"/>
          <p14:tracePt t="28035" x="3251200" y="5168900"/>
          <p14:tracePt t="28051" x="3257550" y="5162550"/>
          <p14:tracePt t="28051" x="3263900" y="5156200"/>
          <p14:tracePt t="28070" x="3270250" y="5149850"/>
          <p14:tracePt t="28070" x="3276600" y="5143500"/>
          <p14:tracePt t="28087" x="3282950" y="5137150"/>
          <p14:tracePt t="28103" x="3289300" y="5130800"/>
          <p14:tracePt t="28103" x="3295650" y="5130800"/>
          <p14:tracePt t="28120" x="3302000" y="5124450"/>
          <p14:tracePt t="28135" x="3314700" y="5118100"/>
          <p14:tracePt t="28135" x="3327400" y="5111750"/>
          <p14:tracePt t="28155" x="3333750" y="5111750"/>
          <p14:tracePt t="28155" x="3340100" y="5105400"/>
          <p14:tracePt t="28171" x="3346450" y="5105400"/>
          <p14:tracePt t="28186" x="3352800" y="5105400"/>
          <p14:tracePt t="28202" x="3359150" y="5105400"/>
          <p14:tracePt t="28219" x="3365500" y="5099050"/>
          <p14:tracePt t="28236" x="3371850" y="5099050"/>
          <p14:tracePt t="28256" x="3378200" y="5099050"/>
          <p14:tracePt t="28269" x="3371850" y="5099050"/>
          <p14:tracePt t="28374" x="3371850" y="5105400"/>
          <p14:tracePt t="28418" x="3371850" y="5099050"/>
          <p14:tracePt t="28454" x="3365500" y="5092700"/>
          <p14:tracePt t="28478" x="3365500" y="5099050"/>
          <p14:tracePt t="28530" x="3359150" y="5105400"/>
          <p14:tracePt t="28558" x="3352800" y="5111750"/>
          <p14:tracePt t="28574" x="3346450" y="5118100"/>
          <p14:tracePt t="28854" x="3340100" y="5124450"/>
          <p14:tracePt t="28951" x="3333750" y="5124450"/>
          <p14:tracePt t="28978" x="3333750" y="5137150"/>
          <p14:tracePt t="29002" x="3327400" y="5143500"/>
          <p14:tracePt t="29026" x="3321050" y="5149850"/>
          <p14:tracePt t="29039" x="3314700" y="5156200"/>
          <p14:tracePt t="29054" x="3314700" y="5162550"/>
          <p14:tracePt t="29070" x="3308350" y="5168900"/>
          <p14:tracePt t="29095" x="3302000" y="5175250"/>
          <p14:tracePt t="29107" x="3302000" y="5181600"/>
          <p14:tracePt t="29122" x="3295650" y="5181600"/>
          <p14:tracePt t="29138" x="3295650" y="5187950"/>
          <p14:tracePt t="29154" x="3289300" y="5194300"/>
          <p14:tracePt t="29218" x="3289300" y="5200650"/>
          <p14:tracePt t="29266" x="3282950" y="5207000"/>
          <p14:tracePt t="29286" x="3289300" y="5200650"/>
          <p14:tracePt t="29347" x="3295650" y="5200650"/>
          <p14:tracePt t="29387" x="3302000" y="5207000"/>
          <p14:tracePt t="29438" x="3295650" y="5213350"/>
          <p14:tracePt t="29655" x="3289300" y="5213350"/>
          <p14:tracePt t="29739" x="3282950" y="5219700"/>
          <p14:tracePt t="29835" x="3282950" y="5226050"/>
          <p14:tracePt t="29911" x="3276600" y="5219700"/>
          <p14:tracePt t="29979" x="3276600" y="5232400"/>
          <p14:tracePt t="30022" x="3282950" y="5232400"/>
          <p14:tracePt t="30090" x="3282950" y="5226050"/>
          <p14:tracePt t="30143" x="3276600" y="5232400"/>
          <p14:tracePt t="30186" x="3270250" y="5232400"/>
          <p14:tracePt t="30263" x="3270250" y="5238750"/>
          <p14:tracePt t="30287" x="3263900" y="5245100"/>
          <p14:tracePt t="30315" x="3257550" y="5245100"/>
          <p14:tracePt t="30367" x="3257550" y="5251450"/>
          <p14:tracePt t="30415" x="3251200" y="5245100"/>
          <p14:tracePt t="30503" x="3251200" y="5251450"/>
          <p14:tracePt t="30526" x="3251200" y="5245100"/>
          <p14:tracePt t="30587" x="3251200" y="5251450"/>
          <p14:tracePt t="30615" x="3244850" y="5251450"/>
          <p14:tracePt t="30667" x="3244850" y="5257800"/>
          <p14:tracePt t="30742" x="3244850" y="5264150"/>
          <p14:tracePt t="30779" x="3238500" y="5257800"/>
          <p14:tracePt t="30819" x="3238500" y="5264150"/>
          <p14:tracePt t="30895" x="3244850" y="5270500"/>
          <p14:tracePt t="30947" x="3238500" y="5264150"/>
          <p14:tracePt t="30999" x="3238500" y="5257800"/>
          <p14:tracePt t="31015" x="3238500" y="5264150"/>
          <p14:tracePt t="31043" x="3238500" y="5270500"/>
          <p14:tracePt t="31059" x="3238500" y="5276850"/>
          <p14:tracePt t="31067" x="3232150" y="5270500"/>
          <p14:tracePt t="31127" x="3232150" y="5264150"/>
          <p14:tracePt t="31155" x="3225800" y="5270500"/>
          <p14:tracePt t="31179" x="3225800" y="5276850"/>
          <p14:tracePt t="31199" x="3225800" y="5283200"/>
          <p14:tracePt t="31215" x="3225800" y="5276850"/>
          <p14:tracePt t="31267" x="3225800" y="5270500"/>
          <p14:tracePt t="31291" x="3225800" y="5276850"/>
          <p14:tracePt t="31327" x="3232150" y="5270500"/>
          <p14:tracePt t="31387" x="3225800" y="5270500"/>
          <p14:tracePt t="31455" x="3225800" y="5276850"/>
          <p14:tracePt t="31479" x="3225800" y="5283200"/>
          <p14:tracePt t="31499" x="3225800" y="5289550"/>
          <p14:tracePt t="31531" x="3219450" y="5283200"/>
          <p14:tracePt t="31559" x="3219450" y="5276850"/>
          <p14:tracePt t="31643" x="3219450" y="5283200"/>
          <p14:tracePt t="31651" x="3219450" y="5289550"/>
          <p14:tracePt t="31695" x="3219450" y="5283200"/>
          <p14:tracePt t="31712" x="3219450" y="5289550"/>
          <p14:tracePt t="31763" x="3219450" y="5295900"/>
          <p14:tracePt t="31779" x="3213100" y="5295900"/>
          <p14:tracePt t="31795" x="3213100" y="5302250"/>
          <p14:tracePt t="31807" x="3206750" y="5308600"/>
          <p14:tracePt t="31823" x="3200400" y="5314950"/>
          <p14:tracePt t="31839" x="3200400" y="5321300"/>
          <p14:tracePt t="31848" x="3194050" y="5327650"/>
          <p14:tracePt t="31864" x="3187700" y="5334000"/>
          <p14:tracePt t="31864" x="3187700" y="5340350"/>
          <p14:tracePt t="31884" x="3181350" y="5346700"/>
          <p14:tracePt t="31900" x="3181350" y="5359400"/>
          <p14:tracePt t="31915" x="3181350" y="5365750"/>
          <p14:tracePt t="31932" x="3181350" y="5372100"/>
          <p14:tracePt t="31932" x="3175000" y="5378450"/>
          <p14:tracePt t="31951" x="3175000" y="5384800"/>
          <p14:tracePt t="31965" x="3168650" y="5391150"/>
          <p14:tracePt t="31982" x="3168650" y="5397500"/>
          <p14:tracePt t="32011" x="3168650" y="5403850"/>
          <p14:tracePt t="32026" x="3168650" y="5410200"/>
          <p14:tracePt t="32063" x="3168650" y="5416550"/>
          <p14:tracePt t="32087" x="3168650" y="5422900"/>
          <p14:tracePt t="32115" x="3162300" y="5416550"/>
          <p14:tracePt t="38294" x="3219450" y="5613400"/>
          <p14:tracePt t="38589" x="3225800" y="5613400"/>
          <p14:tracePt t="38593" x="3232150" y="5600700"/>
          <p14:tracePt t="38593" x="3244850" y="5581650"/>
          <p14:tracePt t="38607" x="3251200" y="5575300"/>
          <p14:tracePt t="38607" x="3276600" y="5543550"/>
          <p14:tracePt t="38607" x="3282950" y="5530850"/>
          <p14:tracePt t="38626" x="3289300" y="5518150"/>
          <p14:tracePt t="38626" x="3302000" y="5499100"/>
          <p14:tracePt t="38640" x="3308350" y="5492750"/>
          <p14:tracePt t="38640" x="3314700" y="5480050"/>
          <p14:tracePt t="38657" x="3321050" y="5473700"/>
          <p14:tracePt t="38657" x="3333750" y="5461000"/>
          <p14:tracePt t="38673" x="3340100" y="5448300"/>
          <p14:tracePt t="38673" x="3346450" y="5441950"/>
          <p14:tracePt t="38691" x="3346450" y="5435600"/>
          <p14:tracePt t="38691" x="3352800" y="5429250"/>
          <p14:tracePt t="38707" x="3359150" y="5422900"/>
          <p14:tracePt t="38707" x="3359150" y="5416550"/>
          <p14:tracePt t="38707" x="3365500" y="5410200"/>
          <p14:tracePt t="38726" x="3365500" y="5397500"/>
          <p14:tracePt t="38740" x="3365500" y="5391150"/>
          <p14:tracePt t="38740" x="3371850" y="5384800"/>
          <p14:tracePt t="38758" x="3371850" y="5378450"/>
          <p14:tracePt t="38772" x="3365500" y="5372100"/>
          <p14:tracePt t="38789" x="3365500" y="5365750"/>
          <p14:tracePt t="38805" x="3365500" y="5359400"/>
          <p14:tracePt t="38805" x="3365500" y="5353050"/>
          <p14:tracePt t="38805" x="3365500" y="5346700"/>
          <p14:tracePt t="38826" x="3365500" y="5340350"/>
          <p14:tracePt t="38826" x="3365500" y="5334000"/>
          <p14:tracePt t="38841" x="3365500" y="5327650"/>
          <p14:tracePt t="38841" x="3365500" y="5321300"/>
          <p14:tracePt t="38858" x="3359150" y="5308600"/>
          <p14:tracePt t="38858" x="3359150" y="5302250"/>
          <p14:tracePt t="38874" x="3359150" y="5295900"/>
          <p14:tracePt t="38874" x="3352800" y="5289550"/>
          <p14:tracePt t="38874" x="3352800" y="5276850"/>
          <p14:tracePt t="38893" x="3346450" y="5270500"/>
          <p14:tracePt t="38893" x="3346450" y="5264150"/>
          <p14:tracePt t="38908" x="3340100" y="5257800"/>
          <p14:tracePt t="38922" x="3333750" y="5257800"/>
          <p14:tracePt t="38939" x="3327400" y="5251450"/>
          <p14:tracePt t="38956" x="3327400" y="5257800"/>
          <p14:tracePt t="39021" x="3327400" y="5264150"/>
          <p14:tracePt t="39040" x="3333750" y="5270500"/>
          <p14:tracePt t="39065" x="3340100" y="5270500"/>
          <p14:tracePt t="39081" x="3346450" y="5270500"/>
          <p14:tracePt t="39093" x="3352800" y="5270500"/>
          <p14:tracePt t="39109" x="3352800" y="5264150"/>
          <p14:tracePt t="39133" x="3359150" y="5257800"/>
          <p14:tracePt t="39169" x="3359150" y="5251450"/>
          <p14:tracePt t="39229" x="3352800" y="5257800"/>
          <p14:tracePt t="39289" x="3346450" y="5264150"/>
          <p14:tracePt t="39314" x="3340100" y="5270500"/>
          <p14:tracePt t="39325" x="3333750" y="5276850"/>
          <p14:tracePt t="39356" x="3333750" y="5283200"/>
          <p14:tracePt t="39373" x="3327400" y="5289550"/>
          <p14:tracePt t="39385" x="3327400" y="5295900"/>
          <p14:tracePt t="39401" x="3321050" y="5302250"/>
          <p14:tracePt t="39425" x="3321050" y="5308600"/>
          <p14:tracePt t="39440" x="3321050" y="5314950"/>
          <p14:tracePt t="39485" x="3327400" y="5314950"/>
          <p14:tracePt t="39545" x="3321050" y="5321300"/>
          <p14:tracePt t="39640" x="3321050" y="5327650"/>
          <p14:tracePt t="39657" x="3314700" y="5327650"/>
          <p14:tracePt t="39685" x="3308350" y="5327650"/>
          <p14:tracePt t="39717" x="3302000" y="5334000"/>
          <p14:tracePt t="39801" x="3302000" y="5340350"/>
          <p14:tracePt t="39837" x="3295650" y="5340350"/>
          <p14:tracePt t="39873" x="3289300" y="5346700"/>
          <p14:tracePt t="39921" x="3289300" y="5353050"/>
          <p14:tracePt t="39941" x="3295650" y="5346700"/>
          <p14:tracePt t="40040" x="3302000" y="5353050"/>
          <p14:tracePt t="40093" x="3302000" y="5359400"/>
          <p14:tracePt t="40105" x="3302000" y="5365750"/>
          <p14:tracePt t="40121" x="3302000" y="5372100"/>
          <p14:tracePt t="40145" x="3302000" y="5378450"/>
          <p14:tracePt t="40161" x="3302000" y="5384800"/>
          <p14:tracePt t="40189" x="3295650" y="5391150"/>
          <p14:tracePt t="40205" x="3295650" y="5397500"/>
          <p14:tracePt t="40225" x="3289300" y="5403850"/>
          <p14:tracePt t="40241" x="3282950" y="5410200"/>
          <p14:tracePt t="40293" x="3276600" y="5416550"/>
          <p14:tracePt t="40309" x="3276600" y="5422900"/>
          <p14:tracePt t="40341" x="3276600" y="5429250"/>
          <p14:tracePt t="40361" x="3276600" y="5441950"/>
          <p14:tracePt t="40377" x="3270250" y="5441950"/>
          <p14:tracePt t="40421" x="3270250" y="5448300"/>
          <p14:tracePt t="40473" x="3270250" y="5441950"/>
          <p14:tracePt t="40497" x="3263900" y="5441950"/>
          <p14:tracePt t="40601" x="3257550" y="5448300"/>
          <p14:tracePt t="40633" x="3251200" y="5448300"/>
          <p14:tracePt t="40677" x="3244850" y="5454650"/>
          <p14:tracePt t="40714" x="3244850" y="5448300"/>
          <p14:tracePt t="40761" x="3251200" y="5454650"/>
          <p14:tracePt t="40833" x="3251200" y="5448300"/>
          <p14:tracePt t="40857" x="3257550" y="5441950"/>
          <p14:tracePt t="41005" x="3251200" y="5441950"/>
          <p14:tracePt t="41277" x="3244850" y="5441950"/>
          <p14:tracePt t="41305" x="3238500" y="5441950"/>
          <p14:tracePt t="41329" x="3232150" y="5441950"/>
          <p14:tracePt t="41353" x="3225800" y="5441950"/>
          <p14:tracePt t="41366" x="3225800" y="5448300"/>
          <p14:tracePt t="41389" x="3219450" y="5448300"/>
          <p14:tracePt t="41397" x="3225800" y="5448300"/>
          <p14:tracePt t="41569" x="3232150" y="5448300"/>
          <p14:tracePt t="41601" x="3238500" y="5441950"/>
          <p14:tracePt t="41638" x="3238500" y="5435600"/>
          <p14:tracePt t="41665" x="3244850" y="5435600"/>
          <p14:tracePt t="41705" x="3238500" y="5435600"/>
          <p14:tracePt t="41765" x="3232150" y="5435600"/>
          <p14:tracePt t="41781" x="3225800" y="5435600"/>
          <p14:tracePt t="41793" x="3225800" y="5429250"/>
          <p14:tracePt t="41869" x="3232150" y="5422900"/>
          <p14:tracePt t="41893" x="3238500" y="5416550"/>
          <p14:tracePt t="41906" x="3244850" y="5410200"/>
          <p14:tracePt t="41922" x="3244850" y="5416550"/>
          <p14:tracePt t="41965" x="3244850" y="5429250"/>
          <p14:tracePt t="41981" x="3244850" y="5435600"/>
          <p14:tracePt t="41990" x="3238500" y="5441950"/>
          <p14:tracePt t="42000" x="3238500" y="5448300"/>
          <p14:tracePt t="42017" x="3238500" y="5454650"/>
          <p14:tracePt t="42017" x="3238500" y="5467350"/>
          <p14:tracePt t="42035" x="3238500" y="5480050"/>
          <p14:tracePt t="42050" x="3238500" y="5486400"/>
          <p14:tracePt t="42050" x="3232150" y="5492750"/>
          <p14:tracePt t="42068" x="3232150" y="5499100"/>
          <p14:tracePt t="42068" x="3232150" y="5511800"/>
          <p14:tracePt t="42086" x="3232150" y="5518150"/>
          <p14:tracePt t="42102" x="3225800" y="5530850"/>
          <p14:tracePt t="42118" x="3219450" y="5537200"/>
          <p14:tracePt t="42134" x="3213100" y="5543550"/>
          <p14:tracePt t="42161" x="3219450" y="5543550"/>
          <p14:tracePt t="42222" x="3225800" y="5537200"/>
          <p14:tracePt t="42238" x="3232150" y="5530850"/>
          <p14:tracePt t="42254" x="3238500" y="5530850"/>
          <p14:tracePt t="42266" x="3244850" y="5524500"/>
          <p14:tracePt t="42281" x="3251200" y="5524500"/>
          <p14:tracePt t="42290" x="3257550" y="5518150"/>
          <p14:tracePt t="42301" x="3263900" y="5518150"/>
          <p14:tracePt t="42301" x="3270250" y="5518150"/>
          <p14:tracePt t="42301" x="3270250" y="5511800"/>
          <p14:tracePt t="42322" x="3282950" y="5505450"/>
          <p14:tracePt t="42322" x="3289300" y="5499100"/>
          <p14:tracePt t="42336" x="3295650" y="5492750"/>
          <p14:tracePt t="42336" x="3295650" y="5486400"/>
          <p14:tracePt t="42353" x="3302000" y="5486400"/>
          <p14:tracePt t="42353" x="3308350" y="5480050"/>
          <p14:tracePt t="42369" x="3314700" y="5473700"/>
          <p14:tracePt t="42369" x="3321050" y="5467350"/>
          <p14:tracePt t="42387" x="3327400" y="5467350"/>
          <p14:tracePt t="42402" x="3321050" y="5467350"/>
          <p14:tracePt t="42485" x="3321050" y="5473700"/>
          <p14:tracePt t="42514" x="3314700" y="5480050"/>
          <p14:tracePt t="42566" x="3314700" y="5486400"/>
          <p14:tracePt t="42589" x="3308350" y="5492750"/>
          <p14:tracePt t="42606" x="3308350" y="5499100"/>
          <p14:tracePt t="42617" x="3302000" y="5505450"/>
          <p14:tracePt t="42681" x="3302000" y="5511800"/>
          <p14:tracePt t="42701" x="3295650" y="5518150"/>
          <p14:tracePt t="42717" x="3295650" y="5524500"/>
          <p14:tracePt t="42733" x="3295650" y="5530850"/>
          <p14:tracePt t="42742" x="3289300" y="5537200"/>
          <p14:tracePt t="42753" x="3289300" y="5543550"/>
          <p14:tracePt t="42753" x="3282950" y="5549900"/>
          <p14:tracePt t="42771" x="3276600" y="5556250"/>
          <p14:tracePt t="42786" x="3270250" y="5562600"/>
          <p14:tracePt t="42802" x="3270250" y="5568950"/>
          <p14:tracePt t="42802" x="3257550" y="5581650"/>
          <p14:tracePt t="42823" x="3251200" y="5588000"/>
          <p14:tracePt t="42838" x="3244850" y="5588000"/>
          <p14:tracePt t="42838" x="3244850" y="5594350"/>
          <p14:tracePt t="42855" x="3232150" y="5600700"/>
          <p14:tracePt t="42869" x="3225800" y="5600700"/>
          <p14:tracePt t="42869" x="3219450" y="5600700"/>
          <p14:tracePt t="42869" x="3213100" y="5607050"/>
          <p14:tracePt t="42890" x="3206750" y="5607050"/>
          <p14:tracePt t="42903" x="3200400" y="5600700"/>
          <p14:tracePt t="42903" x="3187700" y="5600700"/>
          <p14:tracePt t="42922" x="3181350" y="5600700"/>
          <p14:tracePt t="42922" x="3175000" y="5594350"/>
          <p14:tracePt t="42938" x="3162300" y="5581650"/>
          <p14:tracePt t="42938" x="3155950" y="5575300"/>
          <p14:tracePt t="42955" x="3149600" y="5568950"/>
          <p14:tracePt t="42955" x="3136900" y="5556250"/>
          <p14:tracePt t="42955" x="3130550" y="5549900"/>
          <p14:tracePt t="42974" x="3124200" y="5537200"/>
          <p14:tracePt t="42974" x="3111500" y="5524500"/>
          <p14:tracePt t="42989" x="3105150" y="5518150"/>
          <p14:tracePt t="42989" x="3092450" y="5505450"/>
          <p14:tracePt t="43005" x="3086100" y="5492750"/>
          <p14:tracePt t="43005" x="3073400" y="5480050"/>
          <p14:tracePt t="43022" x="3060700" y="5467350"/>
          <p14:tracePt t="43022" x="3041650" y="5435600"/>
          <p14:tracePt t="43039" x="3028950" y="5416550"/>
          <p14:tracePt t="43039" x="3022600" y="5403850"/>
          <p14:tracePt t="43055" x="3009900" y="5384800"/>
          <p14:tracePt t="43055" x="3003550" y="5372100"/>
          <p14:tracePt t="43072" x="2997200" y="5353050"/>
          <p14:tracePt t="43072" x="2990850" y="5334000"/>
          <p14:tracePt t="43089" x="2984500" y="5314950"/>
          <p14:tracePt t="43089" x="2978150" y="5295900"/>
          <p14:tracePt t="43495" x="3365500" y="5149850"/>
          <p14:tracePt t="43518" x="3403600" y="5156200"/>
          <p14:tracePt t="43533" x="3409950" y="5162550"/>
          <p14:tracePt t="43542" x="3416300" y="5175250"/>
          <p14:tracePt t="43542" x="3422650" y="5181600"/>
          <p14:tracePt t="43558" x="3429000" y="5194300"/>
          <p14:tracePt t="43558" x="3441700" y="5207000"/>
          <p14:tracePt t="43574" x="3448050" y="5219700"/>
          <p14:tracePt t="43574" x="3454400" y="5232400"/>
          <p14:tracePt t="43591" x="3422650" y="5238750"/>
          <p14:tracePt t="43591" x="3429000" y="5257800"/>
          <p14:tracePt t="43607" x="3429000" y="5270500"/>
          <p14:tracePt t="43607" x="3429000" y="5276850"/>
          <p14:tracePt t="43624" x="3435350" y="5283200"/>
          <p14:tracePt t="43624" x="3435350" y="5289550"/>
          <p14:tracePt t="43640" x="3435350" y="5295900"/>
          <p14:tracePt t="43656" x="3435350" y="5302250"/>
          <p14:tracePt t="43656" x="3435350" y="5308600"/>
          <p14:tracePt t="43674" x="3435350" y="5314950"/>
          <p14:tracePt t="43691" x="3429000" y="5321300"/>
          <p14:tracePt t="43706" x="3429000" y="5334000"/>
          <p14:tracePt t="43722" x="3429000" y="5340350"/>
          <p14:tracePt t="43739" x="3422650" y="5346700"/>
          <p14:tracePt t="43757" x="3416300" y="5359400"/>
          <p14:tracePt t="43773" x="3416300" y="5365750"/>
          <p14:tracePt t="43773" x="3416300" y="5372100"/>
          <p14:tracePt t="43791" x="3416300" y="5378450"/>
          <p14:tracePt t="43791" x="3409950" y="5384800"/>
          <p14:tracePt t="43810" x="3409950" y="5391150"/>
          <p14:tracePt t="43823" x="3409950" y="5397500"/>
          <p14:tracePt t="43823" x="3409950" y="5410200"/>
          <p14:tracePt t="43843" x="3403600" y="5416550"/>
          <p14:tracePt t="43856" x="3403600" y="5422900"/>
          <p14:tracePt t="43873" x="3397250" y="5429250"/>
          <p14:tracePt t="43890" x="3384550" y="5435600"/>
          <p14:tracePt t="43890" x="3384550" y="5441950"/>
          <p14:tracePt t="43908" x="3378200" y="5448300"/>
          <p14:tracePt t="43923" x="3371850" y="5454650"/>
          <p14:tracePt t="43940" x="3359150" y="5467350"/>
          <p14:tracePt t="43956" x="3359150" y="5473700"/>
          <p14:tracePt t="43956" x="3346450" y="5492750"/>
          <p14:tracePt t="43975" x="3340100" y="5499100"/>
          <p14:tracePt t="43990" x="3333750" y="5505450"/>
          <p14:tracePt t="43990" x="3327400" y="5511800"/>
          <p14:tracePt t="44008" x="3321050" y="5524500"/>
          <p14:tracePt t="44023" x="3321050" y="5530850"/>
          <p14:tracePt t="44023" x="3308350" y="5537200"/>
          <p14:tracePt t="44043" x="3308350" y="5543550"/>
          <p14:tracePt t="44058" x="3302000" y="5549900"/>
          <p14:tracePt t="44074" x="3295650" y="5549900"/>
          <p14:tracePt t="44090" x="3289300" y="5549900"/>
          <p14:tracePt t="44107" x="3282950" y="5556250"/>
          <p14:tracePt t="44124" x="3276600" y="5568950"/>
          <p14:tracePt t="44143" x="3270250" y="5568950"/>
          <p14:tracePt t="44170" x="3270250" y="5562600"/>
          <p14:tracePt t="44178" x="3263900" y="5568950"/>
          <p14:tracePt t="44222" x="3257550" y="5575300"/>
          <p14:tracePt t="44254" x="3251200" y="5568950"/>
          <p14:tracePt t="44267" x="3244850" y="5568950"/>
          <p14:tracePt t="44282" x="3244850" y="5575300"/>
          <p14:tracePt t="44291" x="3232150" y="5568950"/>
          <p14:tracePt t="44308" x="3225800" y="5568950"/>
          <p14:tracePt t="44308" x="3219450" y="5562600"/>
          <p14:tracePt t="44328" x="3213100" y="5562600"/>
          <p14:tracePt t="44328" x="3206750" y="5549900"/>
          <p14:tracePt t="44343" x="3200400" y="5543550"/>
          <p14:tracePt t="44343" x="3194050" y="5537200"/>
          <p14:tracePt t="44360" x="3187700" y="5530850"/>
          <p14:tracePt t="44360" x="3181350" y="5518150"/>
          <p14:tracePt t="44376" x="3168650" y="5505450"/>
          <p14:tracePt t="44376" x="3162300" y="5499100"/>
          <p14:tracePt t="44393" x="3155950" y="5524500"/>
          <p14:tracePt t="44393" x="3149600" y="5511800"/>
          <p14:tracePt t="44411" x="3136900" y="5492750"/>
          <p14:tracePt t="44411" x="3130550" y="5473700"/>
          <p14:tracePt t="44427" x="3124200" y="5461000"/>
          <p14:tracePt t="44441" x="3149600" y="5441950"/>
          <p14:tracePt t="44441" x="3143250" y="5422900"/>
          <p14:tracePt t="44787" x="3371850" y="5232400"/>
          <p14:tracePt t="44807" x="3378200" y="5238750"/>
          <p14:tracePt t="44822" x="3384550" y="5251450"/>
          <p14:tracePt t="44831" x="3390900" y="5257800"/>
          <p14:tracePt t="44843" x="3390900" y="5270500"/>
          <p14:tracePt t="44843" x="3403600" y="5289550"/>
          <p14:tracePt t="44862" x="3409950" y="5302250"/>
          <p14:tracePt t="44862" x="3409950" y="5314950"/>
          <p14:tracePt t="44878" x="3409950" y="5321300"/>
          <p14:tracePt t="44878" x="3416300" y="5327650"/>
          <p14:tracePt t="44895" x="3416300" y="5334000"/>
          <p14:tracePt t="44895" x="3416300" y="5340350"/>
          <p14:tracePt t="44895" x="3416300" y="5346700"/>
          <p14:tracePt t="44915" x="3416300" y="5359400"/>
          <p14:tracePt t="44927" x="3416300" y="5365750"/>
          <p14:tracePt t="44927" x="3416300" y="5372100"/>
          <p14:tracePt t="44945" x="3416300" y="5378450"/>
          <p14:tracePt t="44960" x="3409950" y="5391150"/>
          <p14:tracePt t="44979" x="3403600" y="5391150"/>
          <p14:tracePt t="44994" x="3397250" y="5397500"/>
          <p14:tracePt t="45010" x="3390900" y="5403850"/>
          <p14:tracePt t="45027" x="3384550" y="5410200"/>
          <p14:tracePt t="45044" x="3378200" y="5416550"/>
          <p14:tracePt t="45044" x="3378200" y="5422900"/>
          <p14:tracePt t="45063" x="3371850" y="5429250"/>
          <p14:tracePt t="45086" x="3365500" y="5435600"/>
          <p14:tracePt t="45106" x="3359150" y="5435600"/>
          <p14:tracePt t="45166" x="3352800" y="5435600"/>
          <p14:tracePt t="45198" x="3352800" y="5441950"/>
          <p14:tracePt t="45215" x="3346450" y="5448300"/>
          <p14:tracePt t="45242" x="3340100" y="5448300"/>
          <p14:tracePt t="45266" x="3333750" y="5448300"/>
          <p14:tracePt t="45294" x="3327400" y="5441950"/>
          <p14:tracePt t="45334" x="3321050" y="5435600"/>
          <p14:tracePt t="45347" x="3314700" y="5435600"/>
          <p14:tracePt t="45362" x="3308350" y="5429250"/>
          <p14:tracePt t="45377" x="3308350" y="5422900"/>
          <p14:tracePt t="45387" x="3302000" y="5416550"/>
          <p14:tracePt t="45395" x="3302000" y="5410200"/>
          <p14:tracePt t="45395" x="3295650" y="5391150"/>
          <p14:tracePt t="45416" x="3295650" y="5378450"/>
          <p14:tracePt t="45416" x="3289300" y="5372100"/>
          <p14:tracePt t="45432" x="3289300" y="5359400"/>
          <p14:tracePt t="45432" x="3282950" y="5346700"/>
          <p14:tracePt t="45448" x="3282950" y="5340350"/>
          <p14:tracePt t="45448" x="3282950" y="5334000"/>
          <p14:tracePt t="45464" x="3282950" y="5321300"/>
          <p14:tracePt t="45464" x="3282950" y="5308600"/>
          <p14:tracePt t="45464" x="3282950" y="5295900"/>
          <p14:tracePt t="45483" x="3282950" y="5283200"/>
          <p14:tracePt t="45495" x="3282950" y="5270500"/>
          <p14:tracePt t="45495" x="3289300" y="5251450"/>
          <p14:tracePt t="45516" x="3289300" y="5238750"/>
          <p14:tracePt t="45516" x="3289300" y="5226050"/>
          <p14:tracePt t="45531" x="3289300" y="5213350"/>
          <p14:tracePt t="45531" x="3289300" y="5200650"/>
          <p14:tracePt t="45548" x="3295650" y="5226050"/>
          <p14:tracePt t="45562" x="3295650" y="5213350"/>
          <p14:tracePt t="45562" x="3295650" y="5200650"/>
          <p14:tracePt t="45581" x="3295650" y="5181600"/>
          <p14:tracePt t="45595" x="3295650" y="5168900"/>
          <p14:tracePt t="45595" x="3295650" y="5156200"/>
          <p14:tracePt t="45614" x="3295650" y="5137150"/>
          <p14:tracePt t="45614" x="3295650" y="5124450"/>
          <p14:tracePt t="45632" x="3295650" y="5080000"/>
          <p14:tracePt t="45632" x="3302000" y="5060950"/>
          <p14:tracePt t="45648" x="3302000" y="5054600"/>
          <p14:tracePt t="45648" x="3302000" y="5041900"/>
          <p14:tracePt t="45664" x="3302000" y="5035550"/>
          <p14:tracePt t="45679" x="3302000" y="5029200"/>
          <p14:tracePt t="45696" x="3302000" y="5022850"/>
          <p14:tracePt t="45696" x="3302000" y="5016500"/>
          <p14:tracePt t="45715" x="3302000" y="5003800"/>
          <p14:tracePt t="45731" x="3302000" y="4997450"/>
          <p14:tracePt t="45746" x="3302000" y="4991100"/>
          <p14:tracePt t="45763" x="3302000" y="4984750"/>
          <p14:tracePt t="45780" x="3308350" y="4978400"/>
          <p14:tracePt t="45796" x="3302000" y="4972050"/>
          <p14:tracePt t="45813" x="3302000" y="4965700"/>
          <p14:tracePt t="45835" x="3302000" y="4959350"/>
          <p14:tracePt t="45851" x="3302000" y="4946650"/>
          <p14:tracePt t="45886" x="3308350" y="4946650"/>
          <p14:tracePt t="45919" x="3308350" y="4940300"/>
          <p14:tracePt t="45939" x="3308350" y="4946650"/>
          <p14:tracePt t="46030" x="3302000" y="4953000"/>
          <p14:tracePt t="46046" x="3295650" y="4959350"/>
          <p14:tracePt t="46059" x="3289300" y="4965700"/>
          <p14:tracePt t="46074" x="3289300" y="4972050"/>
          <p14:tracePt t="46083" x="3282950" y="4984750"/>
          <p14:tracePt t="46083" x="3276600" y="4991100"/>
          <p14:tracePt t="46099" x="3276600" y="5003800"/>
          <p14:tracePt t="46099" x="3270250" y="5016500"/>
          <p14:tracePt t="46116" x="3257550" y="5029200"/>
          <p14:tracePt t="46116" x="3251200" y="5054600"/>
          <p14:tracePt t="46116" x="3244850" y="5067300"/>
          <p14:tracePt t="46135" x="3232150" y="5086350"/>
          <p14:tracePt t="46147" x="3219450" y="5105400"/>
          <p14:tracePt t="46147" x="3194050" y="5143500"/>
          <p14:tracePt t="46167" x="3187700" y="5162550"/>
          <p14:tracePt t="46167" x="3175000" y="5187950"/>
          <p14:tracePt t="46183" x="3162300" y="5207000"/>
          <p14:tracePt t="46183" x="3149600" y="5226050"/>
          <p14:tracePt t="46199" x="3136900" y="5245100"/>
          <p14:tracePt t="46199" x="3130550" y="5264150"/>
          <p14:tracePt t="46199" x="3117850" y="5283200"/>
          <p14:tracePt t="46219" x="3111500" y="5302250"/>
          <p14:tracePt t="46231" x="3105150" y="5314950"/>
          <p14:tracePt t="46231" x="3098800" y="5334000"/>
          <p14:tracePt t="46251" x="3092450" y="5346700"/>
          <p14:tracePt t="46251" x="3092450" y="5353050"/>
          <p14:tracePt t="46267" x="3086100" y="5359400"/>
          <p14:tracePt t="46281" x="3086100" y="5365750"/>
          <p14:tracePt t="46298" x="3092450" y="5359400"/>
          <p14:tracePt t="46315" x="3098800" y="5359400"/>
          <p14:tracePt t="46338" x="3105150" y="5346700"/>
          <p14:tracePt t="46354" x="3111500" y="5346700"/>
          <p14:tracePt t="46365" x="3117850" y="5346700"/>
          <p14:tracePt t="46365" x="3124200" y="5340350"/>
          <p14:tracePt t="46384" x="3130550" y="5340350"/>
          <p14:tracePt t="46384" x="3136900" y="5340350"/>
          <p14:tracePt t="46400" x="3149600" y="5340350"/>
          <p14:tracePt t="46400" x="3162300" y="5340350"/>
          <p14:tracePt t="46400" x="3175000" y="5340350"/>
          <p14:tracePt t="46419" x="3187700" y="5340350"/>
          <p14:tracePt t="46432" x="3206750" y="5340350"/>
          <p14:tracePt t="46432" x="3251200" y="5334000"/>
          <p14:tracePt t="46451" x="3270250" y="5334000"/>
          <p14:tracePt t="46451" x="3295650" y="5334000"/>
          <p14:tracePt t="46468" x="3314700" y="5340350"/>
          <p14:tracePt t="46468" x="3340100" y="5340350"/>
          <p14:tracePt t="46484" x="3359150" y="5340350"/>
          <p14:tracePt t="46484" x="3384550" y="5340350"/>
          <p14:tracePt t="46484" x="3403600" y="5340350"/>
          <p14:tracePt t="46503" x="3422650" y="5346700"/>
          <p14:tracePt t="46515" x="3448050" y="5346700"/>
          <p14:tracePt t="46515" x="3467100" y="5340350"/>
          <p14:tracePt t="46535" x="3498850" y="5340350"/>
          <p14:tracePt t="46535" x="3517900" y="5346700"/>
          <p14:tracePt t="46551" x="3530600" y="5340350"/>
          <p14:tracePt t="46551" x="3549650" y="5340350"/>
          <p14:tracePt t="46568" x="3556000" y="5340350"/>
          <p14:tracePt t="46568" x="3568700" y="5334000"/>
          <p14:tracePt t="46568" x="3581400" y="5334000"/>
          <p14:tracePt t="46587" x="3587750" y="5334000"/>
          <p14:tracePt t="46587" x="3594100" y="5334000"/>
          <p14:tracePt t="46601" x="3594100" y="5327650"/>
          <p14:tracePt t="46616" x="3600450" y="5327650"/>
          <p14:tracePt t="46633" x="3600450" y="5334000"/>
          <p14:tracePt t="46682" x="3594100" y="5340350"/>
          <p14:tracePt t="46707" x="3587750" y="5334000"/>
          <p14:tracePt t="46719" x="3581400" y="5334000"/>
          <p14:tracePt t="46735" x="3575050" y="5327650"/>
          <p14:tracePt t="46751" x="3568700" y="5327650"/>
          <p14:tracePt t="46766" x="3562350" y="5321300"/>
          <p14:tracePt t="46778" x="3549650" y="5314950"/>
          <p14:tracePt t="46794" x="3543300" y="5308600"/>
          <p14:tracePt t="46810" x="3536950" y="5308600"/>
          <p14:tracePt t="46819" x="3530600" y="5302250"/>
          <p14:tracePt t="46819" x="3524250" y="5302250"/>
          <p14:tracePt t="46836" x="3517900" y="5302250"/>
          <p14:tracePt t="46836" x="3505200" y="5295900"/>
          <p14:tracePt t="46852" x="3498850" y="5295900"/>
          <p14:tracePt t="46852" x="3486150" y="5289550"/>
          <p14:tracePt t="46852" x="3479800" y="5283200"/>
          <p14:tracePt t="46871" x="3467100" y="5276850"/>
          <p14:tracePt t="46883" x="3454400" y="5270500"/>
          <p14:tracePt t="46883" x="3435350" y="5251450"/>
          <p14:tracePt t="46902" x="3422650" y="5245100"/>
          <p14:tracePt t="46902" x="3416300" y="5238750"/>
          <p14:tracePt t="46919" x="3403600" y="5226050"/>
          <p14:tracePt t="46919" x="3390900" y="5226050"/>
          <p14:tracePt t="46935" x="3384550" y="5219700"/>
          <p14:tracePt t="46935" x="3371850" y="5213350"/>
          <p14:tracePt t="46935" x="3365500" y="5213350"/>
          <p14:tracePt t="46955" x="3359150" y="5207000"/>
          <p14:tracePt t="46955" x="3346450" y="5200650"/>
          <p14:tracePt t="46969" x="3340100" y="5194300"/>
          <p14:tracePt t="46984" x="3333750" y="5187950"/>
          <p14:tracePt t="46984" x="3327400" y="5181600"/>
          <p14:tracePt t="47002" x="3321050" y="5175250"/>
          <p14:tracePt t="47002" x="3314700" y="5168900"/>
          <p14:tracePt t="47019" x="3308350" y="5162550"/>
          <p14:tracePt t="47019" x="3302000" y="5156200"/>
          <p14:tracePt t="47036" x="3295650" y="5149850"/>
          <p14:tracePt t="47036" x="3289300" y="5143500"/>
          <p14:tracePt t="47053" x="3282950" y="5143500"/>
          <p14:tracePt t="47053" x="3276600" y="5143500"/>
          <p14:tracePt t="47070" x="3276600" y="5137150"/>
          <p14:tracePt t="47070" x="3257550" y="5137150"/>
          <p14:tracePt t="47088" x="3251200" y="5137150"/>
          <p14:tracePt t="47088" x="3244850" y="5137150"/>
          <p14:tracePt t="47104" x="3238500" y="5137150"/>
          <p14:tracePt t="47104" x="3232150" y="5137150"/>
          <p14:tracePt t="47120" x="3232150" y="5130800"/>
          <p14:tracePt t="47120" x="3219450" y="5137150"/>
          <p14:tracePt t="47136" x="3213100" y="5130800"/>
          <p14:tracePt t="47151" x="3206750" y="5130800"/>
          <p14:tracePt t="47171" x="3200400" y="5130800"/>
          <p14:tracePt t="47187" x="3194050" y="5137150"/>
          <p14:tracePt t="47201" x="3187700" y="5143500"/>
          <p14:tracePt t="47201" x="3187700" y="5156200"/>
          <p14:tracePt t="47220" x="3187700" y="5162550"/>
          <p14:tracePt t="47220" x="3187700" y="5168900"/>
          <p14:tracePt t="47236" x="3187700" y="5181600"/>
          <p14:tracePt t="47236" x="3194050" y="5200650"/>
          <p14:tracePt t="47236" x="3200400" y="5213350"/>
          <p14:tracePt t="47236" x="3200400" y="5232400"/>
          <p14:tracePt t="47259" x="3206750" y="5245100"/>
          <p14:tracePt t="47268" x="3219450" y="5264150"/>
          <p14:tracePt t="47268" x="3225800" y="5283200"/>
          <p14:tracePt t="47286" x="3232150" y="5302250"/>
          <p14:tracePt t="47286" x="3238500" y="5321300"/>
          <p14:tracePt t="47304" x="3251200" y="5334000"/>
          <p14:tracePt t="47304" x="3270250" y="5365750"/>
          <p14:tracePt t="47320" x="3276600" y="5384800"/>
          <p14:tracePt t="47320" x="3289300" y="5403850"/>
          <p14:tracePt t="47337" x="3302000" y="5416550"/>
          <p14:tracePt t="47337" x="3308350" y="5435600"/>
          <p14:tracePt t="47354" x="3321050" y="5454650"/>
          <p14:tracePt t="47354" x="3327400" y="5467350"/>
          <p14:tracePt t="47371" x="3340100" y="5486400"/>
          <p14:tracePt t="47371" x="3359150" y="5511800"/>
          <p14:tracePt t="47388" x="3365500" y="5524500"/>
          <p14:tracePt t="47388" x="3371850" y="5537200"/>
          <p14:tracePt t="47404" x="3378200" y="5549900"/>
          <p14:tracePt t="47404" x="3378200" y="5562600"/>
          <p14:tracePt t="47420" x="3384550" y="5568950"/>
          <p14:tracePt t="47420" x="3390900" y="5575300"/>
          <p14:tracePt t="47420" x="3390900" y="5581650"/>
          <p14:tracePt t="47439" x="3397250" y="5588000"/>
          <p14:tracePt t="47452" x="3397250" y="5594350"/>
          <p14:tracePt t="47452" x="3403600" y="5600700"/>
          <p14:tracePt t="47471" x="3409950" y="5607050"/>
          <p14:tracePt t="47486" x="3409950" y="5613400"/>
          <p14:tracePt t="47486" x="3416300" y="5619750"/>
          <p14:tracePt t="47504" x="3416300" y="5626100"/>
          <p14:tracePt t="47519" x="3422650" y="5632450"/>
          <p14:tracePt t="47555" x="3422650" y="5626100"/>
          <p14:tracePt t="47607" x="3422650" y="5619750"/>
          <p14:tracePt t="47627" x="3416300" y="5613400"/>
          <p14:tracePt t="47687" x="3416300" y="5607050"/>
          <p14:tracePt t="47727" x="3409950" y="5600700"/>
          <p14:tracePt t="47739" x="3409950" y="5588000"/>
          <p14:tracePt t="47755" x="3409950" y="5581650"/>
          <p14:tracePt t="47763" x="3409950" y="5575300"/>
          <p14:tracePt t="47779" x="3403600" y="5562600"/>
          <p14:tracePt t="47795" x="3403600" y="5556250"/>
          <p14:tracePt t="47807" x="3397250" y="5549900"/>
          <p14:tracePt t="47824" x="3390900" y="5543550"/>
          <p14:tracePt t="47837" x="3390900" y="5537200"/>
          <p14:tracePt t="47854" x="3384550" y="5537200"/>
          <p14:tracePt t="47870" x="3384550" y="5530850"/>
          <p14:tracePt t="47887" x="3378200" y="5524500"/>
          <p14:tracePt t="47904" x="3378200" y="5518150"/>
          <p14:tracePt t="47922" x="3378200" y="5511800"/>
          <p14:tracePt t="47937" x="3371850" y="5505450"/>
          <p14:tracePt t="47959" x="3371850" y="5499100"/>
          <p14:tracePt t="47980" x="3371850" y="5505450"/>
          <p14:tracePt t="48038" x="3365500" y="5499100"/>
          <p14:tracePt t="48096" x="3365500" y="5492750"/>
          <p14:tracePt t="48245" x="3371850" y="5486400"/>
          <p14:tracePt t="48640" x="3365500" y="5480050"/>
          <p14:tracePt t="48672" x="3365500" y="5473700"/>
          <p14:tracePt t="48751" x="3365500" y="5467350"/>
          <p14:tracePt t="48783" x="3365500" y="5461000"/>
          <p14:tracePt t="48799" x="3359150" y="5454650"/>
          <p14:tracePt t="48827" x="3352800" y="5448300"/>
          <p14:tracePt t="48939" x="3352800" y="5441950"/>
          <p14:tracePt t="49167" x="3352800" y="5435600"/>
          <p14:tracePt t="49339" x="3352800" y="5429250"/>
          <p14:tracePt t="49367" x="3352800" y="5435600"/>
          <p14:tracePt t="49607" x="3346450" y="5441950"/>
          <p14:tracePt t="49699" x="3340100" y="5441950"/>
          <p14:tracePt t="49743" x="3340100" y="5448300"/>
          <p14:tracePt t="49847" x="3333750" y="5441950"/>
          <p14:tracePt t="49923" x="3340100" y="5435600"/>
          <p14:tracePt t="49951" x="3340100" y="5429250"/>
          <p14:tracePt t="50207" x="3340100" y="5422900"/>
          <p14:tracePt t="50239" x="3340100" y="5416550"/>
          <p14:tracePt t="50419" x="3340100" y="5410200"/>
          <p14:tracePt t="50855" x="3333750" y="5416550"/>
          <p14:tracePt t="50912" x="3340100" y="5422900"/>
          <p14:tracePt t="50976" x="3333750" y="5422900"/>
          <p14:tracePt t="51056" x="3333750" y="5429250"/>
          <p14:tracePt t="51080" x="3333750" y="5435600"/>
          <p14:tracePt t="51147" x="3333750" y="5429250"/>
          <p14:tracePt t="51208" x="3340100" y="5429250"/>
          <p14:tracePt t="51296" x="3333750" y="5435600"/>
          <p14:tracePt t="51484" x="3327400" y="5435600"/>
          <p14:tracePt t="51595" x="3327400" y="5441950"/>
          <p14:tracePt t="51648" x="3321050" y="5448300"/>
          <p14:tracePt t="51688" x="3314700" y="5448300"/>
          <p14:tracePt t="51852" x="3321050" y="5448300"/>
          <p14:tracePt t="51956" x="3327400" y="5441950"/>
          <p14:tracePt t="51992" x="3321050" y="5448300"/>
          <p14:tracePt t="52108" x="3321050" y="5454650"/>
          <p14:tracePt t="52151" x="3314700" y="5448300"/>
          <p14:tracePt t="52180" x="3321050" y="5435600"/>
          <p14:tracePt t="52288" x="3327400" y="5435600"/>
          <p14:tracePt t="52300" x="3333750" y="5429250"/>
          <p14:tracePt t="52317" x="3340100" y="5422900"/>
          <p14:tracePt t="52332" x="3346450" y="5416550"/>
          <p14:tracePt t="52348" x="3352800" y="5410200"/>
          <p14:tracePt t="52360" x="3359150" y="5410200"/>
          <p14:tracePt t="52376" x="3365500" y="5403850"/>
          <p14:tracePt t="52386" x="3371850" y="5403850"/>
          <p14:tracePt t="52386" x="3378200" y="5403850"/>
          <p14:tracePt t="52405" x="3384550" y="5397500"/>
          <p14:tracePt t="52405" x="3397250" y="5397500"/>
          <p14:tracePt t="52422" x="3403600" y="5397500"/>
          <p14:tracePt t="52422" x="3409950" y="5397500"/>
          <p14:tracePt t="52438" x="3416300" y="5397500"/>
          <p14:tracePt t="52453" x="3422650" y="5397500"/>
          <p14:tracePt t="52453" x="3429000" y="5403850"/>
          <p14:tracePt t="52473" x="3435350" y="5410200"/>
          <p14:tracePt t="52504" x="3435350" y="5416550"/>
          <p14:tracePt t="52519" x="3429000" y="5422900"/>
          <p14:tracePt t="52548" x="3429000" y="5429250"/>
          <p14:tracePt t="52564" x="3429000" y="5435600"/>
          <p14:tracePt t="52580" x="3422650" y="5441950"/>
          <p14:tracePt t="52589" x="3422650" y="5454650"/>
          <p14:tracePt t="52603" x="3416300" y="5461000"/>
          <p14:tracePt t="52603" x="3416300" y="5467350"/>
          <p14:tracePt t="52603" x="3409950" y="5473700"/>
          <p14:tracePt t="52624" x="3403600" y="5486400"/>
          <p14:tracePt t="52637" x="3403600" y="5499100"/>
          <p14:tracePt t="52637" x="3390900" y="5530850"/>
          <p14:tracePt t="52656" x="3390900" y="5549900"/>
          <p14:tracePt t="52656" x="3384550" y="5562600"/>
          <p14:tracePt t="52672" x="3384550" y="5581650"/>
          <p14:tracePt t="52672" x="3384550" y="5600700"/>
          <p14:tracePt t="52689" x="3378200" y="5619750"/>
          <p14:tracePt t="52689" x="3378200" y="5638800"/>
          <p14:tracePt t="52705" x="3371850" y="5657850"/>
          <p14:tracePt t="52705" x="3365500" y="5683250"/>
          <p14:tracePt t="52722" x="3359150" y="5695950"/>
          <p14:tracePt t="52722" x="3352800" y="5708650"/>
          <p14:tracePt t="52739" x="3346450" y="5715000"/>
          <p14:tracePt t="52739" x="3340100" y="5721350"/>
          <p14:tracePt t="52756" x="3333750" y="5734050"/>
          <p14:tracePt t="52756" x="3327400" y="5740400"/>
          <p14:tracePt t="52773" x="3321050" y="5740400"/>
          <p14:tracePt t="52788" x="3314700" y="5740400"/>
          <p14:tracePt t="52804" x="3308350" y="5740400"/>
          <p14:tracePt t="52821" x="3308350" y="5734050"/>
          <p14:tracePt t="52837" x="3308350" y="5727700"/>
          <p14:tracePt t="52837" x="3308350" y="5715000"/>
          <p14:tracePt t="52858" x="3308350" y="5702300"/>
          <p14:tracePt t="52858" x="3308350" y="5695950"/>
          <p14:tracePt t="52875" x="3314700" y="5689600"/>
          <p14:tracePt t="52875" x="3314700" y="5676900"/>
          <p14:tracePt t="52891" x="3314700" y="5664200"/>
          <p14:tracePt t="52891" x="3314700" y="5651500"/>
          <p14:tracePt t="52891" x="3314700" y="5645150"/>
          <p14:tracePt t="52910" x="3321050" y="5632450"/>
          <p14:tracePt t="52922" x="3321050" y="5613400"/>
          <p14:tracePt t="52922" x="3321050" y="5594350"/>
          <p14:tracePt t="52942" x="3321050" y="5556250"/>
          <p14:tracePt t="52942" x="3321050" y="5543550"/>
          <p14:tracePt t="52958" x="3321050" y="5518150"/>
          <p14:tracePt t="52958" x="3327400" y="5499100"/>
          <p14:tracePt t="52974" x="3327400" y="5473700"/>
          <p14:tracePt t="52974" x="3327400" y="5448300"/>
          <p14:tracePt t="52974" x="3327400" y="5429250"/>
          <p14:tracePt t="52994" x="3327400" y="5410200"/>
          <p14:tracePt t="53006" x="3327400" y="5384800"/>
          <p14:tracePt t="53006" x="3333750" y="5346700"/>
          <p14:tracePt t="53025" x="3333750" y="5327650"/>
          <p14:tracePt t="53025" x="3333750" y="5314950"/>
          <p14:tracePt t="53041" x="3327400" y="5295900"/>
          <p14:tracePt t="53041" x="3327400" y="5283200"/>
          <p14:tracePt t="53059" x="3327400" y="5276850"/>
          <p14:tracePt t="53059" x="3321050" y="5264150"/>
          <p14:tracePt t="53074" x="3321050" y="5257800"/>
          <p14:tracePt t="53074" x="3314700" y="5251450"/>
          <p14:tracePt t="53090" x="3314700" y="5245100"/>
          <p14:tracePt t="53105" x="3308350" y="5245100"/>
          <p14:tracePt t="53123" x="3302000" y="5251450"/>
          <p14:tracePt t="53149" x="3308350" y="5257800"/>
          <p14:tracePt t="53158" x="3308350" y="5264150"/>
          <p14:tracePt t="53158" x="3308350" y="5276850"/>
          <p14:tracePt t="53175" x="3314700" y="5283200"/>
          <p14:tracePt t="53175" x="3314700" y="5289550"/>
          <p14:tracePt t="53175" x="3314700" y="5295900"/>
          <p14:tracePt t="53194" x="3321050" y="5302250"/>
          <p14:tracePt t="53206" x="3321050" y="5308600"/>
          <p14:tracePt t="53206" x="3321050" y="5314950"/>
          <p14:tracePt t="53226" x="3327400" y="5321300"/>
          <p14:tracePt t="53244" x="3327400" y="5327650"/>
          <p14:tracePt t="53257" x="3327400" y="5334000"/>
          <p14:tracePt t="53277" x="3327400" y="5327650"/>
          <p14:tracePt t="53313" x="3327400" y="5321300"/>
          <p14:tracePt t="53337" x="3321050" y="5314950"/>
          <p14:tracePt t="53345" x="3321050" y="5308600"/>
          <p14:tracePt t="53357" x="3321050" y="5295900"/>
          <p14:tracePt t="53357" x="3321050" y="5289550"/>
          <p14:tracePt t="53375" x="3314700" y="5276850"/>
          <p14:tracePt t="53391" x="3314700" y="5264150"/>
          <p14:tracePt t="53391" x="3308350" y="5257800"/>
          <p14:tracePt t="53409" x="3308350" y="5251450"/>
          <p14:tracePt t="53409" x="3308350" y="5245100"/>
          <p14:tracePt t="53426" x="3308350" y="5238750"/>
          <p14:tracePt t="53441" x="3302000" y="5226050"/>
          <p14:tracePt t="53457" x="3308350" y="5219700"/>
          <p14:tracePt t="53474" x="3308350" y="5232400"/>
          <p14:tracePt t="53525" x="3308350" y="5245100"/>
          <p14:tracePt t="53541" x="3308350" y="5251450"/>
          <p14:tracePt t="53549" x="3308350" y="5264150"/>
          <p14:tracePt t="53557" x="3314700" y="5270500"/>
          <p14:tracePt t="53557" x="3314700" y="5283200"/>
          <p14:tracePt t="53578" x="3321050" y="5289550"/>
          <p14:tracePt t="53578" x="3321050" y="5295900"/>
          <p14:tracePt t="53594" x="3327400" y="5302250"/>
          <p14:tracePt t="53610" x="3327400" y="5308600"/>
          <p14:tracePt t="53624" x="3333750" y="5308600"/>
          <p14:tracePt t="53653" x="3333750" y="5314950"/>
          <p14:tracePt t="53689" x="3327400" y="5308600"/>
          <p14:tracePt t="53741" x="3327400" y="5302250"/>
          <p14:tracePt t="53749" x="3327400" y="5295900"/>
          <p14:tracePt t="53765" x="3327400" y="5289550"/>
          <p14:tracePt t="53775" x="3321050" y="5283200"/>
          <p14:tracePt t="53775" x="3321050" y="5276850"/>
          <p14:tracePt t="53794" x="3321050" y="5270500"/>
          <p14:tracePt t="53809" x="3321050" y="5264150"/>
          <p14:tracePt t="53825" x="3314700" y="5257800"/>
          <p14:tracePt t="53885" x="3308350" y="5257800"/>
          <p14:tracePt t="53921" x="3302000" y="5251450"/>
          <p14:tracePt t="53937" x="3295650" y="5251450"/>
          <p14:tracePt t="53961" x="3295650" y="5257800"/>
          <p14:tracePt t="53989" x="3295650" y="5251450"/>
          <p14:tracePt t="54109" x="3302000" y="5257800"/>
          <p14:tracePt t="54125" x="3302000" y="5264150"/>
          <p14:tracePt t="54133" x="3302000" y="5270500"/>
          <p14:tracePt t="54143" x="3302000" y="5276850"/>
          <p14:tracePt t="54143" x="3308350" y="5289550"/>
          <p14:tracePt t="54162" x="3314700" y="5302250"/>
          <p14:tracePt t="54162" x="3314700" y="5314950"/>
          <p14:tracePt t="54179" x="3321050" y="5321300"/>
          <p14:tracePt t="54179" x="3321050" y="5334000"/>
          <p14:tracePt t="54195" x="3327400" y="5340350"/>
          <p14:tracePt t="54195" x="3333750" y="5353050"/>
          <p14:tracePt t="54195" x="3340100" y="5359400"/>
          <p14:tracePt t="54214" x="3346450" y="5365750"/>
          <p14:tracePt t="54226" x="3352800" y="5372100"/>
          <p14:tracePt t="54226" x="3365500" y="5384800"/>
          <p14:tracePt t="54247" x="3371850" y="5378450"/>
          <p14:tracePt t="54247" x="3378200" y="5384800"/>
          <p14:tracePt t="54262" x="3384550" y="5384800"/>
          <p14:tracePt t="54262" x="3390900" y="5391150"/>
          <p14:tracePt t="54279" x="3397250" y="5384800"/>
          <p14:tracePt t="54293" x="3403600" y="5378450"/>
          <p14:tracePt t="54314" x="3403600" y="5372100"/>
          <p14:tracePt t="54333" x="3397250" y="5359400"/>
          <p14:tracePt t="54357" x="3390900" y="5359400"/>
          <p14:tracePt t="54366" x="3390900" y="5353050"/>
          <p14:tracePt t="54377" x="3384550" y="5340350"/>
          <p14:tracePt t="54377" x="3384550" y="5334000"/>
          <p14:tracePt t="54396" x="3378200" y="5327650"/>
          <p14:tracePt t="54396" x="3378200" y="5321300"/>
          <p14:tracePt t="54413" x="3371850" y="5314950"/>
          <p14:tracePt t="54413" x="3365500" y="5308600"/>
          <p14:tracePt t="54429" x="3365500" y="5295900"/>
          <p14:tracePt t="54429" x="3359150" y="5283200"/>
          <p14:tracePt t="54446" x="3352800" y="5270500"/>
          <p14:tracePt t="54446" x="3340100" y="5245100"/>
          <p14:tracePt t="54463" x="3340100" y="5232400"/>
          <p14:tracePt t="54463" x="3333750" y="5219700"/>
          <p14:tracePt t="54479" x="3327400" y="5207000"/>
          <p14:tracePt t="54479" x="3327400" y="5200650"/>
          <p14:tracePt t="54497" x="3321050" y="5187950"/>
          <p14:tracePt t="54497" x="3321050" y="5175250"/>
          <p14:tracePt t="54514" x="3327400" y="5168900"/>
          <p14:tracePt t="54528" x="3333750" y="5168900"/>
          <p14:tracePt t="54528" x="3340100" y="5168900"/>
          <p14:tracePt t="54547" x="3346450" y="5168900"/>
          <p14:tracePt t="54547" x="3352800" y="5175250"/>
          <p14:tracePt t="54563" x="3359150" y="5181600"/>
          <p14:tracePt t="54563" x="3365500" y="5187950"/>
          <p14:tracePt t="54563" x="3371850" y="5194300"/>
          <p14:tracePt t="54582" x="3384550" y="5200650"/>
          <p14:tracePt t="54594" x="3390900" y="5207000"/>
          <p14:tracePt t="54594" x="3403600" y="5213350"/>
          <p14:tracePt t="54614" x="3416300" y="5219700"/>
          <p14:tracePt t="54614" x="3422650" y="5219700"/>
          <p14:tracePt t="54631" x="3429000" y="5219700"/>
          <p14:tracePt t="54631" x="3435350" y="5226050"/>
          <p14:tracePt t="54646" x="3441700" y="5226050"/>
          <p14:tracePt t="54661" x="3448050" y="5232400"/>
          <p14:tracePt t="54678" x="3441700" y="5232400"/>
          <p14:tracePt t="54717" x="3441700" y="5226050"/>
          <p14:tracePt t="54726" x="3435350" y="5219700"/>
          <p14:tracePt t="54734" x="3429000" y="5213350"/>
          <p14:tracePt t="54745" x="3416300" y="5207000"/>
          <p14:tracePt t="54745" x="3397250" y="5181600"/>
          <p14:tracePt t="54764" x="3378200" y="5162550"/>
          <p14:tracePt t="54764" x="3359150" y="5149850"/>
          <p14:tracePt t="54781" x="3333750" y="5137150"/>
          <p14:tracePt t="54781" x="3308350" y="5124450"/>
          <p14:tracePt t="54798" x="3276600" y="5111750"/>
          <p14:tracePt t="54798" x="3213100" y="5092700"/>
          <p14:tracePt t="54815" x="3175000" y="5080000"/>
          <p14:tracePt t="54815" x="3136900" y="5067300"/>
          <p14:tracePt t="54831" x="3105150" y="5054600"/>
          <p14:tracePt t="54831" x="3067050" y="5035550"/>
          <p14:tracePt t="54847" x="3022600" y="5022850"/>
          <p14:tracePt t="54847" x="2990850" y="5003800"/>
          <p14:tracePt t="54864" x="2952750" y="4978400"/>
          <p14:tracePt t="54864" x="2876550" y="4921250"/>
          <p14:tracePt t="54883" x="2838450" y="4889500"/>
          <p14:tracePt t="54883" x="2800350" y="4864100"/>
          <p14:tracePt t="54899" x="2768600" y="4832350"/>
          <p14:tracePt t="54899" x="2736850" y="4800600"/>
          <p14:tracePt t="54914" x="2705100" y="4768850"/>
          <p14:tracePt t="54914" x="2679700" y="4743450"/>
          <p14:tracePt t="54931" x="2654300" y="4718050"/>
          <p14:tracePt t="54931" x="2635250" y="4699000"/>
          <p14:tracePt t="54931" x="2616200" y="4679950"/>
          <p14:tracePt t="54950" x="2609850" y="4667250"/>
          <p14:tracePt t="54962" x="2603500" y="4660900"/>
          <p14:tracePt t="54981" x="2609850" y="4667250"/>
          <p14:tracePt t="54981" x="2622550" y="4679950"/>
          <p14:tracePt t="54998" x="2635250" y="4686300"/>
          <p14:tracePt t="54998" x="2647950" y="4705350"/>
          <p14:tracePt t="55015" x="2660650" y="4718050"/>
          <p14:tracePt t="55015" x="2679700" y="4730750"/>
          <p14:tracePt t="55031" x="2698750" y="4743450"/>
          <p14:tracePt t="55031" x="2711450" y="4762500"/>
          <p14:tracePt t="55031" x="2730500" y="4781550"/>
          <p14:tracePt t="55051" x="2743200" y="4800600"/>
          <p14:tracePt t="55051" x="2762250" y="4819650"/>
          <p14:tracePt t="55065" x="2781300" y="4832350"/>
          <p14:tracePt t="55065" x="2800350" y="4851400"/>
          <p14:tracePt t="55082" x="2819400" y="4864100"/>
          <p14:tracePt t="55082" x="2838450" y="4876800"/>
          <p14:tracePt t="55098" x="2857500" y="4889500"/>
          <p14:tracePt t="55098" x="2901950" y="4908550"/>
          <p14:tracePt t="55115" x="2921000" y="4914900"/>
          <p14:tracePt t="55115" x="2940050" y="4927600"/>
          <p14:tracePt t="55132" x="2959100" y="4933950"/>
          <p14:tracePt t="55132" x="2978150" y="4940300"/>
          <p14:tracePt t="55148" x="2990850" y="4953000"/>
          <p14:tracePt t="55148" x="3009900" y="4959350"/>
          <p14:tracePt t="55165" x="3016250" y="4972050"/>
          <p14:tracePt t="55165" x="3028950" y="4984750"/>
          <p14:tracePt t="55182" x="3028950" y="4991100"/>
          <p14:tracePt t="55182" x="3028950" y="4997450"/>
          <p14:tracePt t="55198" x="3028950" y="5003800"/>
          <p14:tracePt t="55214" x="3028950" y="5010150"/>
          <p14:tracePt t="55230" x="3016250" y="5010150"/>
          <p14:tracePt t="55230" x="3016250" y="5003800"/>
          <p14:tracePt t="55251" x="3009900" y="5003800"/>
          <p14:tracePt t="55251" x="2997200" y="4997450"/>
          <p14:tracePt t="55267" x="2990850" y="4997450"/>
          <p14:tracePt t="55267" x="2978150" y="4991100"/>
          <p14:tracePt t="55283" x="2965450" y="4991100"/>
          <p14:tracePt t="55283" x="2952750" y="4984750"/>
          <p14:tracePt t="55299" x="2940050" y="4984750"/>
          <p14:tracePt t="55299" x="2921000" y="4978400"/>
          <p14:tracePt t="55299" x="2908300" y="4978400"/>
          <p14:tracePt t="55319" x="2895600" y="4972050"/>
          <p14:tracePt t="55330" x="2876550" y="4965700"/>
          <p14:tracePt t="55330" x="2851150" y="4965700"/>
          <p14:tracePt t="55351" x="2838450" y="4959350"/>
          <p14:tracePt t="55351" x="2825750" y="4959350"/>
          <p14:tracePt t="55366" x="2819400" y="4959350"/>
          <p14:tracePt t="55366" x="2806700" y="4959350"/>
          <p14:tracePt t="55382" x="2800350" y="4959350"/>
          <p14:tracePt t="55382" x="2794000" y="4959350"/>
          <p14:tracePt t="55400" x="2787650" y="4965700"/>
          <p14:tracePt t="55400" x="2774950" y="4965700"/>
          <p14:tracePt t="55416" x="2768600" y="4972050"/>
          <p14:tracePt t="55431" x="2762250" y="4984750"/>
          <p14:tracePt t="55447" x="2755900" y="4997450"/>
          <p14:tracePt t="55470" x="2749550" y="5003800"/>
          <p14:tracePt t="55470" x="2749550" y="5010150"/>
          <p14:tracePt t="55483" x="2749550" y="5016500"/>
          <p14:tracePt t="55483" x="2743200" y="5022850"/>
          <p14:tracePt t="55499" x="2743200" y="5035550"/>
          <p14:tracePt t="55514" x="2743200" y="5041900"/>
          <p14:tracePt t="55514" x="2736850" y="5054600"/>
          <p14:tracePt t="55534" x="2736850" y="5060950"/>
          <p14:tracePt t="55550" x="2730500" y="5073650"/>
          <p14:tracePt t="55566" x="2730500" y="5080000"/>
          <p14:tracePt t="55581" x="2724150" y="5086350"/>
          <p14:tracePt t="55598" x="2717800" y="5092700"/>
          <p14:tracePt t="55598" x="2711450" y="5099050"/>
          <p14:tracePt t="55598" x="2705100" y="5105400"/>
          <p14:tracePt t="55620" x="2698750" y="5118100"/>
          <p14:tracePt t="55631" x="2686050" y="5124450"/>
          <p14:tracePt t="55631" x="2673350" y="5149850"/>
          <p14:tracePt t="55650" x="2660650" y="5156200"/>
          <p14:tracePt t="55650" x="2654300" y="5168900"/>
          <p14:tracePt t="55667" x="2647950" y="5175250"/>
          <p14:tracePt t="55667" x="2641600" y="5181600"/>
          <p14:tracePt t="55667" x="2641600" y="5187950"/>
          <p14:tracePt t="55686" x="2641600" y="5194300"/>
          <p14:tracePt t="55699" x="2641600" y="5200650"/>
          <p14:tracePt t="55699" x="2641600" y="5219700"/>
          <p14:tracePt t="55718" x="2647950" y="5226050"/>
          <p14:tracePt t="55718" x="2654300" y="5232400"/>
          <p14:tracePt t="55734" x="2654300" y="5238750"/>
          <p14:tracePt t="55734" x="2660650" y="5245100"/>
          <p14:tracePt t="55752" x="2667000" y="5251450"/>
          <p14:tracePt t="55765" x="2667000" y="5257800"/>
          <p14:tracePt t="55765" x="2673350" y="5270500"/>
          <p14:tracePt t="55784" x="2679700" y="5276850"/>
          <p14:tracePt t="55784" x="2679700" y="5283200"/>
          <p14:tracePt t="55801" x="2679700" y="5289550"/>
          <p14:tracePt t="55801" x="2686050" y="5289550"/>
          <p14:tracePt t="55818" x="2686050" y="5295900"/>
          <p14:tracePt t="55818" x="2686050" y="5302250"/>
          <p14:tracePt t="55835" x="2679700" y="5308600"/>
          <p14:tracePt t="55890" x="2673350" y="5314950"/>
          <p14:tracePt t="55934" x="2667000" y="5321300"/>
          <p14:tracePt t="55954" x="2660650" y="5321300"/>
          <p14:tracePt t="55978" x="2654300" y="5321300"/>
          <p14:tracePt t="56002" x="2647950" y="5327650"/>
          <p14:tracePt t="56070" x="2641600" y="5327650"/>
          <p14:tracePt t="56090" x="2635250" y="5334000"/>
          <p14:tracePt t="56106" x="2628900" y="5340350"/>
          <p14:tracePt t="56122" x="2622550" y="5346700"/>
          <p14:tracePt t="56130" x="2616200" y="5346700"/>
          <p14:tracePt t="56135" x="2609850" y="5359400"/>
          <p14:tracePt t="56135" x="2603500" y="5359400"/>
          <p14:tracePt t="56152" x="2590800" y="5372100"/>
          <p14:tracePt t="56152" x="2584450" y="5378450"/>
          <p14:tracePt t="56169" x="2571750" y="5384800"/>
          <p14:tracePt t="56169" x="2565400" y="5397500"/>
          <p14:tracePt t="56185" x="2552700" y="5403850"/>
          <p14:tracePt t="56185" x="2520950" y="5422900"/>
          <p14:tracePt t="56203" x="2508250" y="5435600"/>
          <p14:tracePt t="56203" x="2489200" y="5448300"/>
          <p14:tracePt t="56220" x="2470150" y="5461000"/>
          <p14:tracePt t="56220" x="2451100" y="5473700"/>
          <p14:tracePt t="56235" x="2425700" y="5480050"/>
          <p14:tracePt t="56235" x="2400300" y="5492750"/>
          <p14:tracePt t="56235" x="2381250" y="5505450"/>
          <p14:tracePt t="56256" x="2349500" y="5518150"/>
          <p14:tracePt t="56267" x="2324100" y="5524500"/>
          <p14:tracePt t="56267" x="2260600" y="5543550"/>
          <p14:tracePt t="56286" x="2228850" y="5549900"/>
          <p14:tracePt t="56286" x="2190750" y="5556250"/>
          <p14:tracePt t="56303" x="2152650" y="5562600"/>
          <p14:tracePt t="56303" x="2108200" y="5562600"/>
          <p14:tracePt t="56303" x="2063750" y="5562600"/>
          <p14:tracePt t="56322" x="2019300" y="5556250"/>
          <p14:tracePt t="56334" x="1968500" y="5549900"/>
          <p14:tracePt t="56334" x="1911350" y="5543550"/>
          <p14:tracePt t="56334" x="1860550" y="5530850"/>
          <p14:tracePt t="56355" x="1803400" y="5518150"/>
          <p14:tracePt t="56367" x="1746250" y="5505450"/>
          <p14:tracePt t="56367" x="1625600" y="5461000"/>
          <p14:tracePt t="56386" x="1568450" y="5435600"/>
          <p14:tracePt t="56386" x="1511300" y="5410200"/>
          <p14:tracePt t="56403" x="1454150" y="5384800"/>
          <p14:tracePt t="56403" x="1403350" y="5353050"/>
          <p14:tracePt t="56419" x="1346200" y="5321300"/>
          <p14:tracePt t="56419" x="1244600" y="5251450"/>
          <p14:tracePt t="56436" x="1193800" y="5213350"/>
          <p14:tracePt t="56436" x="1149350" y="5168900"/>
          <p14:tracePt t="56453" x="1104900" y="5118100"/>
          <p14:tracePt t="56453" x="1060450" y="5067300"/>
          <p14:tracePt t="56470" x="1016000" y="5010150"/>
          <p14:tracePt t="56470" x="977900" y="4946650"/>
          <p14:tracePt t="56486" x="933450" y="4883150"/>
          <p14:tracePt t="56486" x="850900" y="4749800"/>
          <p14:tracePt t="56503" x="819150" y="4679950"/>
          <p14:tracePt t="56503" x="781050" y="4610100"/>
          <p14:tracePt t="56519" x="742950" y="4533900"/>
          <p14:tracePt t="56519" x="711200" y="4464050"/>
          <p14:tracePt t="56536" x="685800" y="4387850"/>
          <p14:tracePt t="56536" x="635000" y="4235450"/>
          <p14:tracePt t="56554" x="615950" y="4159250"/>
          <p14:tracePt t="56554" x="596900" y="4076700"/>
          <p14:tracePt t="56571" x="584200" y="3987800"/>
          <p14:tracePt t="56571" x="577850" y="3898900"/>
          <p14:tracePt t="56587" x="571500" y="3810000"/>
          <p14:tracePt t="56587" x="577850" y="3727450"/>
          <p14:tracePt t="56604" x="577850" y="3638550"/>
          <p14:tracePt t="56604" x="590550" y="3549650"/>
          <p14:tracePt t="56604" x="609600" y="3467100"/>
          <p14:tracePt t="56622" x="628650" y="3390900"/>
          <p14:tracePt t="56635" x="660400" y="3308350"/>
          <p14:tracePt t="56635" x="736600" y="3162300"/>
          <p14:tracePt t="56654" x="787400" y="3092450"/>
          <p14:tracePt t="56654" x="838200" y="3022600"/>
          <p14:tracePt t="56671" x="901700" y="2952750"/>
          <p14:tracePt t="56671" x="965200" y="2882900"/>
          <p14:tracePt t="56687" x="1028700" y="2819400"/>
          <p14:tracePt t="56687" x="1104900" y="2749550"/>
          <p14:tracePt t="56687" x="1181100" y="2686050"/>
          <p14:tracePt t="56706" x="1263650" y="2628900"/>
          <p14:tracePt t="56719" x="1352550" y="2565400"/>
          <p14:tracePt t="56719" x="1549400" y="2451100"/>
          <p14:tracePt t="56737" x="1663700" y="2393950"/>
          <p14:tracePt t="56737" x="1778000" y="2343150"/>
          <p14:tracePt t="56754" x="1898650" y="2292350"/>
          <p14:tracePt t="56754" x="2025650" y="2241550"/>
          <p14:tracePt t="56771" x="2152650" y="2197100"/>
          <p14:tracePt t="56771" x="2292350" y="2152650"/>
          <p14:tracePt t="56787" x="2425700" y="2114550"/>
          <p14:tracePt t="56787" x="2705100" y="2044700"/>
          <p14:tracePt t="56804" x="2851150" y="2012950"/>
          <p14:tracePt t="56804" x="2997200" y="1987550"/>
          <p14:tracePt t="56821" x="3143250" y="1962150"/>
          <p14:tracePt t="56821" x="3314700" y="1943100"/>
          <p14:tracePt t="56838" x="3467100" y="1924050"/>
          <p14:tracePt t="56838" x="3784600" y="1885950"/>
          <p14:tracePt t="56855" x="3949700" y="1873250"/>
          <p14:tracePt t="56855" x="4114800" y="1854200"/>
          <p14:tracePt t="56871" x="4279900" y="1847850"/>
          <p14:tracePt t="56871" x="4445000" y="1835150"/>
          <p14:tracePt t="56888" x="4597400" y="1828800"/>
          <p14:tracePt t="56888" x="4762500" y="1822450"/>
          <p14:tracePt t="56905" x="4927600" y="1816100"/>
          <p14:tracePt t="56905" x="5251450" y="1816100"/>
          <p14:tracePt t="56924" x="5416550" y="1822450"/>
          <p14:tracePt t="56924" x="5581650" y="1828800"/>
          <p14:tracePt t="56939" x="5740400" y="1835150"/>
          <p14:tracePt t="56939" x="5918200" y="1847850"/>
          <p14:tracePt t="56955" x="6070600" y="1860550"/>
          <p14:tracePt t="56955" x="6242050" y="1879600"/>
          <p14:tracePt t="56971" x="6394450" y="1905000"/>
          <p14:tracePt t="56971" x="6546850" y="1924050"/>
          <p14:tracePt t="56971" x="6692900" y="1955800"/>
          <p14:tracePt t="56991" x="6826250" y="1981200"/>
          <p14:tracePt t="57003" x="6959600" y="2019300"/>
          <p14:tracePt t="57003" x="7073900" y="2051050"/>
          <p14:tracePt t="57022" x="7296150" y="2139950"/>
          <p14:tracePt t="57022" x="7410450" y="2178050"/>
          <p14:tracePt t="57038" x="7518400" y="2228850"/>
          <p14:tracePt t="57038" x="7626350" y="2273300"/>
          <p14:tracePt t="57055" x="7727950" y="2324100"/>
          <p14:tracePt t="57055" x="7823200" y="2374900"/>
          <p14:tracePt t="57072" x="7912100" y="2425700"/>
          <p14:tracePt t="57072" x="8001000" y="2476500"/>
          <p14:tracePt t="57072" x="8083550" y="2533650"/>
          <p14:tracePt t="57091" x="8159750" y="2584450"/>
          <p14:tracePt t="57091" x="8229600" y="2641600"/>
          <p14:tracePt t="57105" x="8299450" y="2698750"/>
          <p14:tracePt t="57105" x="8356600" y="2755900"/>
          <p14:tracePt t="57122" x="8420100" y="2819400"/>
          <p14:tracePt t="57122" x="8470900" y="2882900"/>
          <p14:tracePt t="57139" x="8521700" y="2940050"/>
          <p14:tracePt t="57139" x="8597900" y="3067050"/>
          <p14:tracePt t="57156" x="8629650" y="3136900"/>
          <p14:tracePt t="57156" x="8655050" y="3200400"/>
          <p14:tracePt t="57173" x="8674100" y="3270250"/>
          <p14:tracePt t="57173" x="8680450" y="3346450"/>
          <p14:tracePt t="57189" x="8686800" y="3429000"/>
          <p14:tracePt t="57189" x="8680450" y="3505200"/>
          <p14:tracePt t="57206" x="8667750" y="3594100"/>
          <p14:tracePt t="57206" x="8629650" y="3771900"/>
          <p14:tracePt t="57222" x="8604250" y="3860800"/>
          <p14:tracePt t="57222" x="8566150" y="3943350"/>
          <p14:tracePt t="57239" x="8521700" y="4025900"/>
          <p14:tracePt t="57239" x="8477250" y="4102100"/>
          <p14:tracePt t="57257" x="8420100" y="4178300"/>
          <p14:tracePt t="57257" x="8362950" y="4248150"/>
          <p14:tracePt t="57257" x="8293100" y="4318000"/>
          <p14:tracePt t="57275" x="8216900" y="4387850"/>
          <p14:tracePt t="57287" x="8128000" y="4451350"/>
          <p14:tracePt t="57287" x="7943850" y="4584700"/>
          <p14:tracePt t="57307" x="7842250" y="4648200"/>
          <p14:tracePt t="57307" x="7734300" y="4705350"/>
          <p14:tracePt t="57324" x="7626350" y="4756150"/>
          <p14:tracePt t="57324" x="7505700" y="4813300"/>
          <p14:tracePt t="57339" x="7378700" y="4864100"/>
          <p14:tracePt t="57339" x="7251700" y="4908550"/>
          <p14:tracePt t="57339" x="7112000" y="4953000"/>
          <p14:tracePt t="57359" x="6972300" y="4991100"/>
          <p14:tracePt t="57371" x="6826250" y="5029200"/>
          <p14:tracePt t="57371" x="6521450" y="5092700"/>
          <p14:tracePt t="57391" x="6369050" y="5118100"/>
          <p14:tracePt t="57391" x="6216650" y="5149850"/>
          <p14:tracePt t="57406" x="6064250" y="5168900"/>
          <p14:tracePt t="57406" x="5905500" y="5194300"/>
          <p14:tracePt t="57423" x="5753100" y="5207000"/>
          <p14:tracePt t="57423" x="5600700" y="5226050"/>
          <p14:tracePt t="57440" x="5448300" y="5238750"/>
          <p14:tracePt t="57440" x="5143500" y="5264150"/>
          <p14:tracePt t="57456" x="4997450" y="5270500"/>
          <p14:tracePt t="57456" x="4857750" y="5283200"/>
          <p14:tracePt t="57473" x="4724400" y="5283200"/>
          <p14:tracePt t="57473" x="4591050" y="5289550"/>
          <p14:tracePt t="57490" x="4464050" y="5289550"/>
          <p14:tracePt t="57490" x="4343400" y="5289550"/>
          <p14:tracePt t="57507" x="4229100" y="5283200"/>
          <p14:tracePt t="57507" x="4013200" y="5270500"/>
          <p14:tracePt t="57523" x="3917950" y="5264150"/>
          <p14:tracePt t="57523" x="3822700" y="5257800"/>
          <p14:tracePt t="57540" x="3733800" y="5251450"/>
          <p14:tracePt t="57540" x="3651250" y="5238750"/>
          <p14:tracePt t="57557" x="3575050" y="5232400"/>
          <p14:tracePt t="57557" x="3441700" y="5213350"/>
          <p14:tracePt t="57574" x="3384550" y="5200650"/>
          <p14:tracePt t="57574" x="3327400" y="5194300"/>
          <p14:tracePt t="57591" x="3282950" y="5187950"/>
          <p14:tracePt t="57591" x="3238500" y="5181600"/>
          <p14:tracePt t="57607" x="3200400" y="5168900"/>
          <p14:tracePt t="57607" x="3162300" y="5162550"/>
          <p14:tracePt t="57624" x="3130550" y="5156200"/>
          <p14:tracePt t="57624" x="3105150" y="5149850"/>
          <p14:tracePt t="57624" x="3079750" y="5143500"/>
          <p14:tracePt t="57643" x="3060700" y="5130800"/>
          <p14:tracePt t="57655" x="3048000" y="5124450"/>
          <p14:tracePt t="57655" x="3028950" y="5105400"/>
          <p14:tracePt t="57674" x="3022600" y="5099050"/>
          <p14:tracePt t="57674" x="3016250" y="5092700"/>
          <p14:tracePt t="57691" x="3016250" y="5086350"/>
          <p14:tracePt t="57706" x="3016250" y="5080000"/>
          <p14:tracePt t="57722" x="3016250" y="5073650"/>
          <p14:tracePt t="57739" x="3028950" y="5073650"/>
          <p14:tracePt t="57739" x="3035300" y="5080000"/>
          <p14:tracePt t="57758" x="3041650" y="5080000"/>
          <p14:tracePt t="57758" x="3048000" y="5086350"/>
          <p14:tracePt t="57774" x="3054350" y="5092700"/>
          <p14:tracePt t="57789" x="3060700" y="5099050"/>
          <p14:tracePt t="57806" x="3060700" y="5105400"/>
          <p14:tracePt t="57806" x="3060700" y="5111750"/>
          <p14:tracePt t="57824" x="3067050" y="5118100"/>
          <p14:tracePt t="57840" x="3067050" y="5124450"/>
          <p14:tracePt t="57840" x="3067050" y="5130800"/>
          <p14:tracePt t="57858" x="3073400" y="5137150"/>
          <p14:tracePt t="57873" x="3073400" y="5143500"/>
          <p14:tracePt t="57890" x="3079750" y="5149850"/>
          <p14:tracePt t="57907" x="3086100" y="5143500"/>
          <p14:tracePt t="57934" x="3092450" y="5137150"/>
          <p14:tracePt t="57966" x="3098800" y="5137150"/>
          <p14:tracePt t="57982" x="3098800" y="5130800"/>
          <p14:tracePt t="57995" x="3105150" y="5124450"/>
          <p14:tracePt t="58011" x="3105150" y="5118100"/>
          <p14:tracePt t="58027" x="3105150" y="5111750"/>
          <p14:tracePt t="58043" x="3105150" y="5105400"/>
          <p14:tracePt t="58057" x="3098800" y="5105400"/>
          <p14:tracePt t="58086" x="3092450" y="5105400"/>
          <p14:tracePt t="58110" x="3086100" y="5105400"/>
          <p14:tracePt t="58138" x="3086100" y="5111750"/>
          <p14:tracePt t="58174" x="3086100" y="5118100"/>
          <p14:tracePt t="58258" x="3086100" y="5124450"/>
          <p14:tracePt t="58318" x="3086100" y="5130800"/>
          <p14:tracePt t="58350" x="3086100" y="5137150"/>
          <p14:tracePt t="58362" x="3086100" y="5143500"/>
          <p14:tracePt t="58379" x="3086100" y="5149850"/>
          <p14:tracePt t="58395" x="3086100" y="5156200"/>
          <p14:tracePt t="58411" x="3079750" y="5156200"/>
          <p14:tracePt t="58424" x="3079750" y="5162550"/>
          <p14:tracePt t="58441" x="3079750" y="5168900"/>
          <p14:tracePt t="58522" x="3073400" y="5168900"/>
          <p14:tracePt t="58746" x="3067050" y="5175250"/>
          <p14:tracePt t="58850" x="3060700" y="5175250"/>
          <p14:tracePt t="58890" x="3060700" y="5181600"/>
          <p14:tracePt t="58954" x="3054350" y="5187950"/>
          <p14:tracePt t="58986" x="3060700" y="5187950"/>
          <p14:tracePt t="59038" x="3054350" y="5194300"/>
          <p14:tracePt t="59074" x="3048000" y="5200650"/>
          <p14:tracePt t="59262" x="3041650" y="5207000"/>
          <p14:tracePt t="59390" x="3041650" y="5213350"/>
          <p14:tracePt t="59442" x="3035300" y="5213350"/>
          <p14:tracePt t="59494" x="3028950" y="5213350"/>
          <p14:tracePt t="59562" x="3022600" y="5219700"/>
          <p14:tracePt t="59675" x="3022600" y="5226050"/>
          <p14:tracePt t="59706" x="3016250" y="5232400"/>
          <p14:tracePt t="59743" x="3022600" y="5232400"/>
          <p14:tracePt t="59842" x="3028950" y="5232400"/>
          <p14:tracePt t="59887" x="3035300" y="5232400"/>
          <p14:tracePt t="59962" x="3041650" y="5232400"/>
          <p14:tracePt t="59991" x="3041650" y="5226050"/>
          <p14:tracePt t="60118" x="3035300" y="5232400"/>
          <p14:tracePt t="60230" x="3028950" y="5232400"/>
          <p14:tracePt t="60315" x="3028950" y="5226050"/>
          <p14:tracePt t="60375" x="3035300" y="5219700"/>
          <p14:tracePt t="60403" x="3041650" y="5219700"/>
          <p14:tracePt t="60426" x="3048000" y="5213350"/>
          <p14:tracePt t="60455" x="3048000" y="5207000"/>
          <p14:tracePt t="60635" x="3041650" y="5200650"/>
          <p14:tracePt t="60771" x="3041650" y="5194300"/>
          <p14:tracePt t="60891" x="3035300" y="5194300"/>
          <p14:tracePt t="61003" x="3028950" y="5200650"/>
          <p14:tracePt t="61051" x="3028950" y="5207000"/>
          <p14:tracePt t="61131" x="3028950" y="5213350"/>
          <p14:tracePt t="61231" x="3028950" y="5219700"/>
          <p14:tracePt t="61266" x="3028950" y="5226050"/>
          <p14:tracePt t="61283" x="3028950" y="5232400"/>
          <p14:tracePt t="61335" x="3022600" y="5238750"/>
          <p14:tracePt t="61439" x="3022600" y="5245100"/>
          <p14:tracePt t="61483" x="3016250" y="5245100"/>
          <p14:tracePt t="61551" x="3016250" y="5251450"/>
          <p14:tracePt t="61595" x="3016250" y="5245100"/>
          <p14:tracePt t="61655" x="3009900" y="5245100"/>
          <p14:tracePt t="61723" x="3009900" y="5251450"/>
          <p14:tracePt t="61799" x="3003550" y="5257800"/>
          <p14:tracePt t="61851" x="2997200" y="5264150"/>
          <p14:tracePt t="62023" x="2997200" y="5270500"/>
          <p14:tracePt t="62071" x="2990850" y="5264150"/>
          <p14:tracePt t="62107" x="2990850" y="5257800"/>
          <p14:tracePt t="62243" x="2990850" y="5251450"/>
          <p14:tracePt t="62311" x="2990850" y="5245100"/>
          <p14:tracePt t="62323" x="2990850" y="5238750"/>
          <p14:tracePt t="62339" x="2990850" y="5232400"/>
          <p14:tracePt t="62347" x="2990850" y="5226050"/>
          <p14:tracePt t="62363" x="2990850" y="5219700"/>
          <p14:tracePt t="62372" x="2997200" y="5213350"/>
          <p14:tracePt t="62372" x="2997200" y="5207000"/>
          <p14:tracePt t="62372" x="2997200" y="5200650"/>
          <p14:tracePt t="62393" x="2997200" y="5194300"/>
          <p14:tracePt t="62393" x="3003550" y="5187950"/>
          <p14:tracePt t="62408" x="3003550" y="5175250"/>
          <p14:tracePt t="62408" x="3003550" y="5162550"/>
          <p14:tracePt t="62424" x="3003550" y="5149850"/>
          <p14:tracePt t="62424" x="3003550" y="5130800"/>
          <p14:tracePt t="62440" x="3003550" y="5105400"/>
          <p14:tracePt t="62440" x="3003550" y="5080000"/>
          <p14:tracePt t="62440" x="3003550" y="5048250"/>
          <p14:tracePt t="62460" x="2997200" y="5016500"/>
          <p14:tracePt t="62472" x="2997200" y="4972050"/>
          <p14:tracePt t="62472" x="2971800" y="4883150"/>
          <p14:tracePt t="62492" x="2952750" y="4832350"/>
          <p14:tracePt t="62492" x="2908300" y="4718050"/>
          <p14:tracePt t="62512" x="2882900" y="4660900"/>
          <p14:tracePt t="62524" x="2857500" y="4603750"/>
          <p14:tracePt t="62524" x="2787650" y="4470400"/>
          <p14:tracePt t="62524" x="2755900" y="4400550"/>
          <p14:tracePt t="62547" x="2724150" y="4330700"/>
          <p14:tracePt t="62556" x="2686050" y="4260850"/>
          <p14:tracePt t="62556" x="2654300" y="4191000"/>
          <p14:tracePt t="62574" x="2622550" y="4121150"/>
          <p14:tracePt t="62574" x="2590800" y="4044950"/>
          <p14:tracePt t="62591" x="2559050" y="3975100"/>
          <p14:tracePt t="62591" x="2520950" y="3905250"/>
          <p14:tracePt t="62608" x="2489200" y="3835400"/>
          <p14:tracePt t="62608" x="2425700" y="3695700"/>
          <p14:tracePt t="62625" x="2387600" y="3632200"/>
          <p14:tracePt t="62625" x="2355850" y="3562350"/>
          <p14:tracePt t="62641" x="2317750" y="3505200"/>
          <p14:tracePt t="62641" x="2279650" y="3454400"/>
          <p14:tracePt t="62658" x="2235200" y="3403600"/>
          <p14:tracePt t="62658" x="2152650" y="3314700"/>
          <p14:tracePt t="62676" x="2108200" y="3276600"/>
          <p14:tracePt t="62676" x="2063750" y="3244850"/>
          <p14:tracePt t="62692" x="2019300" y="3219450"/>
          <p14:tracePt t="62692" x="1968500" y="3187700"/>
          <p14:tracePt t="62709" x="1917700" y="3155950"/>
          <p14:tracePt t="62709" x="1873250" y="3130550"/>
          <p14:tracePt t="62725" x="1816100" y="3105150"/>
          <p14:tracePt t="62725" x="1765300" y="3086100"/>
          <p14:tracePt t="62725" x="1708150" y="3067050"/>
          <p14:tracePt t="62744" x="1651000" y="3054350"/>
          <p14:tracePt t="62756" x="1593850" y="3041650"/>
          <p14:tracePt t="62756" x="1536700" y="3035300"/>
          <p14:tracePt t="62776" x="1428750" y="3022600"/>
          <p14:tracePt t="62776" x="1371600" y="3022600"/>
          <p14:tracePt t="62792" x="1327150" y="3022600"/>
          <p14:tracePt t="62792" x="1276350" y="3016250"/>
          <p14:tracePt t="62808" x="1238250" y="3022600"/>
          <p14:tracePt t="62808" x="1193800" y="3022600"/>
          <p14:tracePt t="62825" x="1162050" y="3016250"/>
          <p14:tracePt t="62825" x="1130300" y="3016250"/>
          <p14:tracePt t="62825" x="1098550" y="3016250"/>
          <p14:tracePt t="62845" x="1073150" y="3016250"/>
          <p14:tracePt t="62845" x="1054100" y="3016250"/>
          <p14:tracePt t="62859" x="1035050" y="3016250"/>
          <p14:tracePt t="62859" x="1028700" y="3009900"/>
          <p14:tracePt t="62875" x="1022350" y="3003550"/>
          <p14:tracePt t="62875" x="1022350" y="2997200"/>
          <p14:tracePt t="62892" x="1035050" y="2990850"/>
          <p14:tracePt t="62892" x="1047750" y="2984500"/>
          <p14:tracePt t="62909" x="1066800" y="2978150"/>
          <p14:tracePt t="62909" x="1130300" y="2959100"/>
          <p14:tracePt t="62926" x="1168400" y="2952750"/>
          <p14:tracePt t="62926" x="1212850" y="2946400"/>
          <p14:tracePt t="62942" x="1257300" y="2940050"/>
          <p14:tracePt t="62942" x="1314450" y="2940050"/>
          <p14:tracePt t="62959" x="1371600" y="2940050"/>
          <p14:tracePt t="62959" x="1485900" y="2952750"/>
          <p14:tracePt t="62976" x="1549400" y="2959100"/>
          <p14:tracePt t="62976" x="1606550" y="2971800"/>
          <p14:tracePt t="62992" x="1670050" y="2984500"/>
          <p14:tracePt t="62992" x="1727200" y="2997200"/>
          <p14:tracePt t="63009" x="1778000" y="3009900"/>
          <p14:tracePt t="63009" x="1822450" y="3022600"/>
          <p14:tracePt t="63026" x="1866900" y="3035300"/>
          <p14:tracePt t="63026" x="1936750" y="3060700"/>
          <p14:tracePt t="63044" x="1962150" y="3067050"/>
          <p14:tracePt t="63044" x="1981200" y="3073400"/>
          <p14:tracePt t="63060" x="2000250" y="3086100"/>
          <p14:tracePt t="63060" x="2006600" y="3092450"/>
          <p14:tracePt t="63077" x="2012950" y="3098800"/>
          <p14:tracePt t="63077" x="2012950" y="3105150"/>
          <p14:tracePt t="63093" x="2006600" y="3111500"/>
          <p14:tracePt t="63093" x="2000250" y="3117850"/>
          <p14:tracePt t="63093" x="1993900" y="3124200"/>
          <p14:tracePt t="63112" x="1981200" y="3130550"/>
          <p14:tracePt t="63124" x="1962150" y="3136900"/>
          <p14:tracePt t="63124" x="1930400" y="3143250"/>
          <p14:tracePt t="63144" x="1911350" y="3149600"/>
          <p14:tracePt t="63144" x="1892300" y="3155950"/>
          <p14:tracePt t="63160" x="1879600" y="3162300"/>
          <p14:tracePt t="63160" x="1860550" y="3168650"/>
          <p14:tracePt t="63177" x="1847850" y="3175000"/>
          <p14:tracePt t="63177" x="1835150" y="3181350"/>
          <p14:tracePt t="63177" x="1822450" y="3181350"/>
          <p14:tracePt t="63196" x="1816100" y="3187700"/>
          <p14:tracePt t="63208" x="1803400" y="3194050"/>
          <p14:tracePt t="63208" x="1790700" y="3200400"/>
          <p14:tracePt t="63227" x="1784350" y="3200400"/>
          <p14:tracePt t="63227" x="1778000" y="3206750"/>
          <p14:tracePt t="63243" x="1771650" y="3213100"/>
          <p14:tracePt t="63260" x="1765300" y="3219450"/>
          <p14:tracePt t="63260" x="1752600" y="3225800"/>
          <p14:tracePt t="63277" x="1746250" y="3225800"/>
          <p14:tracePt t="63277" x="1733550" y="3232150"/>
          <p14:tracePt t="63293" x="1727200" y="3232150"/>
          <p14:tracePt t="63293" x="1720850" y="3238500"/>
          <p14:tracePt t="63310" x="1708150" y="3244850"/>
          <p14:tracePt t="63310" x="1689100" y="3244850"/>
          <p14:tracePt t="63327" x="1676400" y="3251200"/>
          <p14:tracePt t="63327" x="1631950" y="3257550"/>
          <p14:tracePt t="63344" x="1606550" y="3263900"/>
          <p14:tracePt t="63344" x="1581150" y="3263900"/>
          <p14:tracePt t="63361" x="1549400" y="3270250"/>
          <p14:tracePt t="63361" x="1517650" y="3270250"/>
          <p14:tracePt t="63377" x="1479550" y="3270250"/>
          <p14:tracePt t="63377" x="1441450" y="3276600"/>
          <p14:tracePt t="63377" x="1403350" y="3276600"/>
          <p14:tracePt t="63396" x="1365250" y="3282950"/>
          <p14:tracePt t="63409" x="1320800" y="3289300"/>
          <p14:tracePt t="63409" x="1244600" y="3308350"/>
          <p14:tracePt t="63428" x="1200150" y="3321050"/>
          <p14:tracePt t="63428" x="1162050" y="3327400"/>
          <p14:tracePt t="63445" x="1123950" y="3340100"/>
          <p14:tracePt t="63445" x="1085850" y="3352800"/>
          <p14:tracePt t="63461" x="1054100" y="3359150"/>
          <p14:tracePt t="63461" x="1022350" y="3365500"/>
          <p14:tracePt t="63461" x="990600" y="3371850"/>
          <p14:tracePt t="63480" x="965200" y="3378200"/>
          <p14:tracePt t="63492" x="939800" y="3384550"/>
          <p14:tracePt t="63492" x="889000" y="3390900"/>
          <p14:tracePt t="63513" x="869950" y="3397250"/>
          <p14:tracePt t="63513" x="857250" y="3397250"/>
          <p14:tracePt t="63528" x="838200" y="3397250"/>
          <p14:tracePt t="63528" x="831850" y="3397250"/>
          <p14:tracePt t="63545" x="819150" y="3397250"/>
          <p14:tracePt t="63559" x="825500" y="3390900"/>
          <p14:tracePt t="63576" x="831850" y="3390900"/>
          <p14:tracePt t="63576" x="850900" y="3390900"/>
          <p14:tracePt t="63595" x="869950" y="3384550"/>
          <p14:tracePt t="63595" x="895350" y="3384550"/>
          <p14:tracePt t="63611" x="927100" y="3378200"/>
          <p14:tracePt t="63611" x="965200" y="3371850"/>
          <p14:tracePt t="63628" x="1003300" y="3371850"/>
          <p14:tracePt t="63628" x="1104900" y="3359150"/>
          <p14:tracePt t="63645" x="1155700" y="3359150"/>
          <p14:tracePt t="63645" x="1219200" y="3359150"/>
          <p14:tracePt t="63661" x="1276350" y="3352800"/>
          <p14:tracePt t="63661" x="1339850" y="3352800"/>
          <p14:tracePt t="63678" x="1409700" y="3352800"/>
          <p14:tracePt t="63678" x="1473200" y="3359150"/>
          <p14:tracePt t="63696" x="1606550" y="3359150"/>
          <p14:tracePt t="63696" x="1670050" y="3365500"/>
          <p14:tracePt t="63712" x="1727200" y="3371850"/>
          <p14:tracePt t="63712" x="1784350" y="3378200"/>
          <p14:tracePt t="63729" x="1835150" y="3384550"/>
          <p14:tracePt t="63729" x="1885950" y="3390900"/>
          <p14:tracePt t="63745" x="1924050" y="3397250"/>
          <p14:tracePt t="63745" x="1962150" y="3409950"/>
          <p14:tracePt t="63745" x="1993900" y="3416300"/>
          <p14:tracePt t="63764" x="2019300" y="3422650"/>
          <p14:tracePt t="63776" x="2038350" y="3429000"/>
          <p14:tracePt t="63776" x="2063750" y="3441700"/>
          <p14:tracePt t="63796" x="2070100" y="3448050"/>
          <p14:tracePt t="63812" x="2063750" y="3448050"/>
          <p14:tracePt t="63812" x="2057400" y="3448050"/>
          <p14:tracePt t="63829" x="2044700" y="3454400"/>
          <p14:tracePt t="63829" x="2032000" y="3454400"/>
          <p14:tracePt t="63845" x="2012950" y="3460750"/>
          <p14:tracePt t="63845" x="2000250" y="3460750"/>
          <p14:tracePt t="63845" x="1981200" y="3467100"/>
          <p14:tracePt t="63864" x="1962150" y="3467100"/>
          <p14:tracePt t="63864" x="1949450" y="3473450"/>
          <p14:tracePt t="63879" x="1930400" y="3473450"/>
          <p14:tracePt t="63879" x="1917700" y="3479800"/>
          <p14:tracePt t="63896" x="1905000" y="3479800"/>
          <p14:tracePt t="63896" x="1892300" y="3486150"/>
          <p14:tracePt t="63913" x="1885950" y="3492500"/>
          <p14:tracePt t="63913" x="1873250" y="3492500"/>
          <p14:tracePt t="63929" x="1866900" y="3498850"/>
          <p14:tracePt t="63929" x="1860550" y="3498850"/>
          <p14:tracePt t="63946" x="1854200" y="3505200"/>
          <p14:tracePt t="63961" x="1847850" y="3511550"/>
          <p14:tracePt t="63977" x="1847850" y="3517900"/>
          <p14:tracePt t="63977" x="1854200" y="3524250"/>
          <p14:tracePt t="63996" x="1860550" y="3530600"/>
          <p14:tracePt t="64012" x="1866900" y="3536950"/>
          <p14:tracePt t="64056" x="1866900" y="3543300"/>
          <p14:tracePt t="64072" x="1873250" y="3549650"/>
          <p14:tracePt t="64087" x="1873250" y="3556000"/>
          <p14:tracePt t="64104" x="1866900" y="3562350"/>
          <p14:tracePt t="64123" x="1860550" y="3562350"/>
          <p14:tracePt t="64155" x="1854200" y="3562350"/>
          <p14:tracePt t="64172" x="1847850" y="3568700"/>
          <p14:tracePt t="64184" x="1841500" y="3575050"/>
          <p14:tracePt t="64199" x="1835150" y="3575050"/>
          <p14:tracePt t="64211" x="1835150" y="3581400"/>
          <p14:tracePt t="64228" x="1822450" y="3587750"/>
          <p14:tracePt t="64228" x="1816100" y="3594100"/>
          <p14:tracePt t="64248" x="1809750" y="3600450"/>
          <p14:tracePt t="64261" x="1803400" y="3600450"/>
          <p14:tracePt t="64278" x="1797050" y="3606800"/>
          <p14:tracePt t="64296" x="1790700" y="3606800"/>
          <p14:tracePt t="64327" x="1790700" y="3600450"/>
          <p14:tracePt t="64347" x="1797050" y="3594100"/>
          <p14:tracePt t="64364" x="1809750" y="3587750"/>
          <p14:tracePt t="64380" x="1816100" y="3581400"/>
          <p14:tracePt t="64387" x="1822450" y="3581400"/>
          <p14:tracePt t="64396" x="1828800" y="3575050"/>
          <p14:tracePt t="64396" x="1835150" y="3575050"/>
          <p14:tracePt t="64415" x="1841500" y="3568700"/>
          <p14:tracePt t="64429" x="1847850" y="3568700"/>
          <p14:tracePt t="64446" x="1841500" y="3575050"/>
          <p14:tracePt t="64508" x="1835150" y="3581400"/>
          <p14:tracePt t="64523" x="1828800" y="3581400"/>
          <p14:tracePt t="64529" x="1822450" y="3581400"/>
          <p14:tracePt t="64529" x="1816100" y="3581400"/>
          <p14:tracePt t="64548" x="1803400" y="3587750"/>
          <p14:tracePt t="64548" x="1797050" y="3587750"/>
          <p14:tracePt t="64565" x="1790700" y="3594100"/>
          <p14:tracePt t="64565" x="1784350" y="3594100"/>
          <p14:tracePt t="64581" x="1778000" y="3594100"/>
          <p14:tracePt t="64581" x="1758950" y="3606800"/>
          <p14:tracePt t="64598" x="1752600" y="3613150"/>
          <p14:tracePt t="64598" x="1746250" y="3619500"/>
          <p14:tracePt t="64615" x="1733550" y="3625850"/>
          <p14:tracePt t="64615" x="1720850" y="3632200"/>
          <p14:tracePt t="64631" x="1708150" y="3638550"/>
          <p14:tracePt t="64631" x="1682750" y="3657600"/>
          <p14:tracePt t="64648" x="1663700" y="3663950"/>
          <p14:tracePt t="64648" x="1651000" y="3676650"/>
          <p14:tracePt t="64664" x="1631950" y="3683000"/>
          <p14:tracePt t="64664" x="1612900" y="3695700"/>
          <p14:tracePt t="64682" x="1593850" y="3708400"/>
          <p14:tracePt t="64682" x="1574800" y="3714750"/>
          <p14:tracePt t="64698" x="1555750" y="3727450"/>
          <p14:tracePt t="64698" x="1504950" y="3752850"/>
          <p14:tracePt t="64718" x="1473200" y="3765550"/>
          <p14:tracePt t="64718" x="1441450" y="3778250"/>
          <p14:tracePt t="64732" x="1409700" y="3790950"/>
          <p14:tracePt t="64732" x="1371600" y="3810000"/>
          <p14:tracePt t="64750" x="1327150" y="3829050"/>
          <p14:tracePt t="64750" x="1289050" y="3848100"/>
          <p14:tracePt t="64765" x="1244600" y="3867150"/>
          <p14:tracePt t="64765" x="1206500" y="3879850"/>
          <p14:tracePt t="64765" x="1162050" y="3898900"/>
          <p14:tracePt t="64784" x="1123950" y="3917950"/>
          <p14:tracePt t="64797" x="1085850" y="3930650"/>
          <p14:tracePt t="64797" x="1047750" y="3937000"/>
          <p14:tracePt t="64817" x="977900" y="3949700"/>
          <p14:tracePt t="64817" x="939800" y="3956050"/>
          <p14:tracePt t="64832" x="908050" y="3956050"/>
          <p14:tracePt t="64832" x="876300" y="3956050"/>
          <p14:tracePt t="64849" x="838200" y="3956050"/>
          <p14:tracePt t="64849" x="806450" y="3956050"/>
          <p14:tracePt t="64865" x="781050" y="3962400"/>
          <p14:tracePt t="64865" x="749300" y="3962400"/>
          <p14:tracePt t="64865" x="723900" y="3962400"/>
          <p14:tracePt t="64885" x="704850" y="3962400"/>
          <p14:tracePt t="64885" x="685800" y="3962400"/>
          <p14:tracePt t="64899" x="666750" y="3962400"/>
          <p14:tracePt t="64899" x="654050" y="3962400"/>
          <p14:tracePt t="64915" x="647700" y="3962400"/>
          <p14:tracePt t="64915" x="641350" y="3956050"/>
          <p14:tracePt t="64932" x="635000" y="3949700"/>
          <p14:tracePt t="64932" x="628650" y="3943350"/>
          <p14:tracePt t="64950" x="635000" y="3937000"/>
          <p14:tracePt t="64964" x="641350" y="3930650"/>
          <p14:tracePt t="64964" x="647700" y="3924300"/>
          <p14:tracePt t="64983" x="654050" y="3924300"/>
          <p14:tracePt t="64997" x="666750" y="3917950"/>
          <p14:tracePt t="64997" x="679450" y="3917950"/>
          <p14:tracePt t="65017" x="692150" y="3917950"/>
          <p14:tracePt t="65017" x="704850" y="3917950"/>
          <p14:tracePt t="65033" x="711200" y="3911600"/>
          <p14:tracePt t="65033" x="723900" y="3911600"/>
          <p14:tracePt t="65050" x="736600" y="3911600"/>
          <p14:tracePt t="65050" x="755650" y="3911600"/>
          <p14:tracePt t="65050" x="768350" y="3905250"/>
          <p14:tracePt t="65069" x="787400" y="3905250"/>
          <p14:tracePt t="65081" x="800100" y="3905250"/>
          <p14:tracePt t="65081" x="838200" y="3905250"/>
          <p14:tracePt t="65100" x="857250" y="3898900"/>
          <p14:tracePt t="65100" x="876300" y="3898900"/>
          <p14:tracePt t="65117" x="901700" y="3898900"/>
          <p14:tracePt t="65117" x="920750" y="3898900"/>
          <p14:tracePt t="65133" x="946150" y="3898900"/>
          <p14:tracePt t="65133" x="965200" y="3898900"/>
          <p14:tracePt t="65133" x="990600" y="3898900"/>
          <p14:tracePt t="65152" x="1009650" y="3898900"/>
          <p14:tracePt t="65165" x="1028700" y="3898900"/>
          <p14:tracePt t="65165" x="1060450" y="3898900"/>
          <p14:tracePt t="65185" x="1073150" y="3898900"/>
          <p14:tracePt t="65185" x="1085850" y="3898900"/>
          <p14:tracePt t="65200" x="1092200" y="3898900"/>
          <p14:tracePt t="65200" x="1098550" y="3898900"/>
          <p14:tracePt t="65217" x="1104900" y="3905250"/>
          <p14:tracePt t="65232" x="1098550" y="3911600"/>
          <p14:tracePt t="65232" x="1092200" y="3917950"/>
          <p14:tracePt t="65252" x="1085850" y="3924300"/>
          <p14:tracePt t="65252" x="1073150" y="3930650"/>
          <p14:tracePt t="65267" x="1060450" y="3937000"/>
          <p14:tracePt t="65267" x="1041400" y="3943350"/>
          <p14:tracePt t="65284" x="1022350" y="3949700"/>
          <p14:tracePt t="65284" x="996950" y="3956050"/>
          <p14:tracePt t="65300" x="971550" y="3962400"/>
          <p14:tracePt t="65300" x="920750" y="3968750"/>
          <p14:tracePt t="65317" x="889000" y="3968750"/>
          <p14:tracePt t="65317" x="857250" y="3968750"/>
          <p14:tracePt t="65334" x="825500" y="3968750"/>
          <p14:tracePt t="65334" x="793750" y="3975100"/>
          <p14:tracePt t="65351" x="762000" y="3975100"/>
          <p14:tracePt t="65351" x="698500" y="3968750"/>
          <p14:tracePt t="65369" x="673100" y="3968750"/>
          <p14:tracePt t="65369" x="641350" y="3962400"/>
          <p14:tracePt t="65385" x="609600" y="3956050"/>
          <p14:tracePt t="65385" x="584200" y="3943350"/>
          <p14:tracePt t="65401" x="552450" y="3930650"/>
          <p14:tracePt t="65401" x="527050" y="3917950"/>
          <p14:tracePt t="65418" x="501650" y="3905250"/>
          <p14:tracePt t="65418" x="476250" y="3886200"/>
          <p14:tracePt t="65418" x="450850" y="3873500"/>
          <p14:tracePt t="65437" x="431800" y="3854450"/>
          <p14:tracePt t="65449" x="412750" y="3835400"/>
          <p14:tracePt t="65449" x="393700" y="3816350"/>
          <p14:tracePt t="65469" x="361950" y="3771900"/>
          <p14:tracePt t="65469" x="349250" y="3752850"/>
          <p14:tracePt t="65485" x="342900" y="3727450"/>
          <p14:tracePt t="65485" x="336550" y="3695700"/>
          <p14:tracePt t="65501" x="336550" y="3670300"/>
          <p14:tracePt t="65501" x="336550" y="3644900"/>
          <p14:tracePt t="65501" x="342900" y="3613150"/>
          <p14:tracePt t="65521" x="349250" y="3587750"/>
          <p14:tracePt t="65533" x="361950" y="3562350"/>
          <p14:tracePt t="65533" x="387350" y="3505200"/>
          <p14:tracePt t="65553" x="412750" y="3479800"/>
          <p14:tracePt t="65553" x="431800" y="3460750"/>
          <p14:tracePt t="65568" x="463550" y="3435350"/>
          <p14:tracePt t="65568" x="495300" y="3409950"/>
          <p14:tracePt t="65585" x="533400" y="3390900"/>
          <p14:tracePt t="65585" x="571500" y="3365500"/>
          <p14:tracePt t="65602" x="615950" y="3346450"/>
          <p14:tracePt t="65602" x="704850" y="3308350"/>
          <p14:tracePt t="65618" x="755650" y="3295650"/>
          <p14:tracePt t="65618" x="812800" y="3282950"/>
          <p14:tracePt t="65635" x="863600" y="3270250"/>
          <p14:tracePt t="65635" x="914400" y="3263900"/>
          <p14:tracePt t="65652" x="965200" y="3263900"/>
          <p14:tracePt t="65652" x="1073150" y="3263900"/>
          <p14:tracePt t="65669" x="1130300" y="3263900"/>
          <p14:tracePt t="65669" x="1181100" y="3270250"/>
          <p14:tracePt t="65686" x="1231900" y="3282950"/>
          <p14:tracePt t="65686" x="1282700" y="3289300"/>
          <p14:tracePt t="65702" x="1333500" y="3302000"/>
          <p14:tracePt t="65702" x="1384300" y="3308350"/>
          <p14:tracePt t="65718" x="1428750" y="3321050"/>
          <p14:tracePt t="65718" x="1517650" y="3352800"/>
          <p14:tracePt t="65737" x="1555750" y="3365500"/>
          <p14:tracePt t="65737" x="1593850" y="3384550"/>
          <p14:tracePt t="65753" x="1625600" y="3403600"/>
          <p14:tracePt t="65753" x="1657350" y="3422650"/>
          <p14:tracePt t="65769" x="1682750" y="3448050"/>
          <p14:tracePt t="65769" x="1701800" y="3473450"/>
          <p14:tracePt t="65785" x="1727200" y="3498850"/>
          <p14:tracePt t="65785" x="1739900" y="3524250"/>
          <p14:tracePt t="65785" x="1752600" y="3556000"/>
          <p14:tracePt t="65805" x="1765300" y="3581400"/>
          <p14:tracePt t="65817" x="1771650" y="3613150"/>
          <p14:tracePt t="65817" x="1771650" y="3638550"/>
          <p14:tracePt t="65837" x="1765300" y="3683000"/>
          <p14:tracePt t="65837" x="1752600" y="3702050"/>
          <p14:tracePt t="65853" x="1739900" y="3721100"/>
          <p14:tracePt t="65853" x="1720850" y="3740150"/>
          <p14:tracePt t="65869" x="1701800" y="3759200"/>
          <p14:tracePt t="65869" x="1676400" y="3771900"/>
          <p14:tracePt t="65886" x="1644650" y="3784600"/>
          <p14:tracePt t="65886" x="1612900" y="3797300"/>
          <p14:tracePt t="65886" x="1574800" y="3803650"/>
          <p14:tracePt t="65905" x="1536700" y="3810000"/>
          <p14:tracePt t="65905" x="1492250" y="3816350"/>
          <p14:tracePt t="65919" x="1447800" y="3822700"/>
          <p14:tracePt t="65919" x="1403350" y="3829050"/>
          <p14:tracePt t="65936" x="1352550" y="3835400"/>
          <p14:tracePt t="65936" x="1308100" y="3835400"/>
          <p14:tracePt t="65953" x="1257300" y="3841750"/>
          <p14:tracePt t="65953" x="1162050" y="3841750"/>
          <p14:tracePt t="65970" x="1117600" y="3848100"/>
          <p14:tracePt t="65970" x="1073150" y="3848100"/>
          <p14:tracePt t="65986" x="1028700" y="3854450"/>
          <p14:tracePt t="65986" x="984250" y="3854450"/>
          <p14:tracePt t="66003" x="946150" y="3854450"/>
          <p14:tracePt t="66003" x="901700" y="3854450"/>
          <p14:tracePt t="66020" x="863600" y="3854450"/>
          <p14:tracePt t="66020" x="800100" y="3848100"/>
          <p14:tracePt t="66036" x="768350" y="3841750"/>
          <p14:tracePt t="66036" x="742950" y="3841750"/>
          <p14:tracePt t="66053" x="723900" y="3835400"/>
          <p14:tracePt t="66053" x="698500" y="3829050"/>
          <p14:tracePt t="66070" x="685800" y="3829050"/>
          <p14:tracePt t="66070" x="673100" y="3822700"/>
          <p14:tracePt t="66070" x="660400" y="3822700"/>
          <p14:tracePt t="66089" x="660400" y="3816350"/>
          <p14:tracePt t="66105" x="666750" y="3816350"/>
          <p14:tracePt t="66122" x="679450" y="3816350"/>
          <p14:tracePt t="66122" x="698500" y="3810000"/>
          <p14:tracePt t="66137" x="717550" y="3810000"/>
          <p14:tracePt t="66137" x="742950" y="3810000"/>
          <p14:tracePt t="66153" x="774700" y="3810000"/>
          <p14:tracePt t="66153" x="806450" y="3810000"/>
          <p14:tracePt t="66153" x="844550" y="3816350"/>
          <p14:tracePt t="66173" x="889000" y="3816350"/>
          <p14:tracePt t="66185" x="933450" y="3822700"/>
          <p14:tracePt t="66185" x="1047750" y="3835400"/>
          <p14:tracePt t="66204" x="1111250" y="3841750"/>
          <p14:tracePt t="66204" x="1181100" y="3848100"/>
          <p14:tracePt t="66221" x="1257300" y="3854450"/>
          <p14:tracePt t="66221" x="1333500" y="3860800"/>
          <p14:tracePt t="66237" x="1422400" y="3867150"/>
          <p14:tracePt t="66237" x="1511300" y="3879850"/>
          <p14:tracePt t="66237" x="1606550" y="3886200"/>
          <p14:tracePt t="66257" x="1701800" y="3892550"/>
          <p14:tracePt t="66257" x="1797050" y="3905250"/>
          <p14:tracePt t="66270" x="1905000" y="3917950"/>
          <p14:tracePt t="66270" x="2006600" y="3930650"/>
          <p14:tracePt t="66287" x="2114550" y="3943350"/>
          <p14:tracePt t="66287" x="2228850" y="3956050"/>
          <p14:tracePt t="66304" x="2343150" y="3968750"/>
          <p14:tracePt t="66304" x="2470150" y="3981450"/>
          <p14:tracePt t="66321" x="2597150" y="3994150"/>
          <p14:tracePt t="66321" x="2870200" y="4013200"/>
          <p14:tracePt t="66337" x="3028950" y="4013200"/>
          <p14:tracePt t="66337" x="3181350" y="4019550"/>
          <p14:tracePt t="66355" x="3333750" y="4019550"/>
          <p14:tracePt t="66355" x="3486150" y="4019550"/>
          <p14:tracePt t="66372" x="3644900" y="4019550"/>
          <p14:tracePt t="66372" x="3962400" y="4013200"/>
          <p14:tracePt t="66389" x="4127500" y="4013200"/>
          <p14:tracePt t="66389" x="4267200" y="4013200"/>
          <p14:tracePt t="66405" x="4451350" y="4013200"/>
          <p14:tracePt t="66405" x="4616450" y="4013200"/>
          <p14:tracePt t="66422" x="4787900" y="4019550"/>
          <p14:tracePt t="66422" x="4953000" y="4025900"/>
          <p14:tracePt t="66438" x="5130800" y="4032250"/>
          <p14:tracePt t="66438" x="5302250" y="4044950"/>
          <p14:tracePt t="66438" x="5480050" y="4051300"/>
          <p14:tracePt t="66457" x="5657850" y="4064000"/>
          <p14:tracePt t="66469" x="5822950" y="4070350"/>
          <p14:tracePt t="66469" x="6000750" y="4076700"/>
          <p14:tracePt t="66489" x="6337300" y="4089400"/>
          <p14:tracePt t="66489" x="6502400" y="4089400"/>
          <p14:tracePt t="66505" x="6654800" y="4095750"/>
          <p14:tracePt t="66505" x="6800850" y="4102100"/>
          <p14:tracePt t="66505" x="6940550" y="4102100"/>
          <p14:tracePt t="66525" x="7073900" y="4102100"/>
          <p14:tracePt t="66536" x="7194550" y="4108450"/>
          <p14:tracePt t="66536" x="7308850" y="4108450"/>
          <p14:tracePt t="66536" x="7410450" y="4108450"/>
          <p14:tracePt t="66557" x="7512050" y="4108450"/>
          <p14:tracePt t="66557" x="7600950" y="4102100"/>
          <p14:tracePt t="66572" x="7689850" y="4095750"/>
          <p14:tracePt t="66572" x="7766050" y="4089400"/>
          <p14:tracePt t="66588" x="7829550" y="4083050"/>
          <p14:tracePt t="66588" x="7893050" y="4076700"/>
          <p14:tracePt t="66605" x="7943850" y="4070350"/>
          <p14:tracePt t="66605" x="7988300" y="4064000"/>
          <p14:tracePt t="66605" x="8026400" y="4051300"/>
          <p14:tracePt t="66624" x="8058150" y="4044950"/>
          <p14:tracePt t="66624" x="8083550" y="4038600"/>
          <p14:tracePt t="66639" x="8102600" y="4032250"/>
          <p14:tracePt t="66639" x="8121650" y="4019550"/>
          <p14:tracePt t="66656" x="8134350" y="4006850"/>
          <p14:tracePt t="66656" x="8147050" y="4000500"/>
          <p14:tracePt t="66673" x="8153400" y="3987800"/>
          <p14:tracePt t="66673" x="8172450" y="3968750"/>
          <p14:tracePt t="66689" x="8172450" y="3962400"/>
          <p14:tracePt t="66689" x="8178800" y="3956050"/>
          <p14:tracePt t="66706" x="8178800" y="3949700"/>
          <p14:tracePt t="66721" x="8178800" y="3943350"/>
          <p14:tracePt t="66737" x="8172450" y="3937000"/>
          <p14:tracePt t="66754" x="8166100" y="3937000"/>
          <p14:tracePt t="66773" x="8159750" y="3943350"/>
          <p14:tracePt t="66789" x="8153400" y="3943350"/>
          <p14:tracePt t="66809" x="8147050" y="3943350"/>
          <p14:tracePt t="66832" x="8140700" y="3943350"/>
          <p14:tracePt t="66856" x="8134350" y="3943350"/>
          <p14:tracePt t="66876" x="8128000" y="3937000"/>
          <p14:tracePt t="66892" x="8121650" y="3937000"/>
          <p14:tracePt t="66908" x="8108950" y="3930650"/>
          <p14:tracePt t="66932" x="8102600" y="3924300"/>
          <p14:tracePt t="66944" x="8096250" y="3924300"/>
          <p14:tracePt t="66960" x="8089900" y="3917950"/>
          <p14:tracePt t="66984" x="8083550" y="3911600"/>
          <p14:tracePt t="67012" x="8089900" y="3917950"/>
          <p14:tracePt t="67056" x="8102600" y="3924300"/>
          <p14:tracePt t="67072" x="8108950" y="3930650"/>
          <p14:tracePt t="67088" x="8115300" y="3930650"/>
          <p14:tracePt t="67096" x="8121650" y="3937000"/>
          <p14:tracePt t="67105" x="8128000" y="3943350"/>
          <p14:tracePt t="67105" x="8128000" y="3949700"/>
          <p14:tracePt t="67105" x="8134350" y="3949700"/>
          <p14:tracePt t="67126" x="8140700" y="3956050"/>
          <p14:tracePt t="67126" x="8147050" y="3956050"/>
          <p14:tracePt t="67141" x="8153400" y="3962400"/>
          <p14:tracePt t="67141" x="8159750" y="3962400"/>
          <p14:tracePt t="67158" x="8166100" y="3968750"/>
          <p14:tracePt t="67172" x="8172450" y="3968750"/>
          <p14:tracePt t="67188" x="8172450" y="3981450"/>
          <p14:tracePt t="67205" x="8172450" y="3987800"/>
          <p14:tracePt t="67222" x="8172450" y="4000500"/>
          <p14:tracePt t="67239" x="8172450" y="4006850"/>
          <p14:tracePt t="67258" x="8166100" y="4013200"/>
          <p14:tracePt t="67272" x="8159750" y="4019550"/>
          <p14:tracePt t="67272" x="8153400" y="4025900"/>
          <p14:tracePt t="67291" x="8147050" y="4025900"/>
          <p14:tracePt t="67305" x="8140700" y="4032250"/>
          <p14:tracePt t="67322" x="8134350" y="4032250"/>
          <p14:tracePt t="67339" x="8128000" y="4038600"/>
          <p14:tracePt t="67356" x="8121650" y="4038600"/>
          <p14:tracePt t="67373" x="8121650" y="4044950"/>
          <p14:tracePt t="67396" x="8121650" y="4051300"/>
          <p14:tracePt t="67417" x="8128000" y="4057650"/>
          <p14:tracePt t="67440" x="8134350" y="4064000"/>
          <p14:tracePt t="67468" x="8140700" y="4070350"/>
          <p14:tracePt t="67508" x="8140700" y="4076700"/>
          <p14:tracePt t="67528" x="8147050" y="4083050"/>
          <p14:tracePt t="67552" x="8147050" y="4076700"/>
          <p14:tracePt t="67709" x="8140700" y="4076700"/>
          <p14:tracePt t="67748" x="8134350" y="4076700"/>
          <p14:tracePt t="67768" x="8128000" y="4076700"/>
          <p14:tracePt t="67792" x="8121650" y="4083050"/>
          <p14:tracePt t="67808" x="8115300" y="4083050"/>
          <p14:tracePt t="67825" x="8108950" y="4089400"/>
          <p14:tracePt t="67852" x="8102600" y="4095750"/>
          <p14:tracePt t="67912" x="8096250" y="4095750"/>
          <p14:tracePt t="67944" x="8089900" y="4102100"/>
          <p14:tracePt t="67965" x="8089900" y="4108450"/>
          <p14:tracePt t="67988" x="8089900" y="4114800"/>
          <p14:tracePt t="68008" x="8096250" y="4121150"/>
          <p14:tracePt t="68040" x="8096250" y="4127500"/>
          <p14:tracePt t="68069" x="8102600" y="4133850"/>
          <p14:tracePt t="68145" x="8102600" y="4140200"/>
          <p14:tracePt t="68197" x="8108950" y="4140200"/>
          <p14:tracePt t="68244" x="8115300" y="4140200"/>
          <p14:tracePt t="68272" x="8121650" y="4140200"/>
          <p14:tracePt t="68316" x="8128000" y="4146550"/>
          <p14:tracePt t="68372" x="8134350" y="4146550"/>
          <p14:tracePt t="68753" x="8128000" y="4140200"/>
          <p14:tracePt t="69001" x="8134350" y="4133850"/>
          <p14:tracePt t="69129" x="8134350" y="4127500"/>
          <p14:tracePt t="69217" x="8128000" y="4133850"/>
          <p14:tracePt t="69497" x="8121650" y="4127500"/>
          <p14:tracePt t="69789" x="8115300" y="4133850"/>
          <p14:tracePt t="69841" x="8108950" y="4140200"/>
          <p14:tracePt t="69961" x="8102600" y="4140200"/>
          <p14:tracePt t="70021" x="8096250" y="4140200"/>
          <p14:tracePt t="70109" x="8096250" y="4146550"/>
          <p14:tracePt t="70164" x="8089900" y="4146550"/>
          <p14:tracePt t="70185" x="8083550" y="4152900"/>
          <p14:tracePt t="70209" x="8077200" y="4152900"/>
          <p14:tracePt t="70229" x="8070850" y="4152900"/>
          <p14:tracePt t="70253" x="8070850" y="4159250"/>
          <p14:tracePt t="70313" x="8064500" y="4165600"/>
          <p14:tracePt t="70381" x="8064500" y="4171950"/>
          <p14:tracePt t="70524" x="8058150" y="4178300"/>
          <p14:tracePt t="70769" x="8064500" y="4178300"/>
          <p14:tracePt t="71145" x="8070850" y="4178300"/>
          <p14:tracePt t="71169" x="8077200" y="4178300"/>
          <p14:tracePt t="71197" x="8083550" y="4171950"/>
          <p14:tracePt t="71237" x="8083550" y="4165600"/>
          <p14:tracePt t="71358" x="8077200" y="4165600"/>
          <p14:tracePt t="71369" x="8070850" y="4165600"/>
          <p14:tracePt t="71385" x="8064500" y="4159250"/>
          <p14:tracePt t="71394" x="8058150" y="4159250"/>
          <p14:tracePt t="71403" x="8045450" y="4159250"/>
          <p14:tracePt t="71403" x="8032750" y="4159250"/>
          <p14:tracePt t="71423" x="8013700" y="4159250"/>
          <p14:tracePt t="71423" x="7969250" y="4152900"/>
          <p14:tracePt t="71438" x="7943850" y="4146550"/>
          <p14:tracePt t="71438" x="7905750" y="4146550"/>
          <p14:tracePt t="71455" x="7867650" y="4146550"/>
          <p14:tracePt t="71455" x="7823200" y="4140200"/>
          <p14:tracePt t="71473" x="7766050" y="4133850"/>
          <p14:tracePt t="71473" x="7632700" y="4127500"/>
          <p14:tracePt t="71491" x="7556500" y="4121150"/>
          <p14:tracePt t="71491" x="7467600" y="4114800"/>
          <p14:tracePt t="71506" x="7366000" y="4108450"/>
          <p14:tracePt t="71506" x="7264400" y="4102100"/>
          <p14:tracePt t="71523" x="7143750" y="4095750"/>
          <p14:tracePt t="71523" x="7023100" y="4083050"/>
          <p14:tracePt t="71539" x="6889750" y="4076700"/>
          <p14:tracePt t="71539" x="6756400" y="4070350"/>
          <p14:tracePt t="71539" x="6610350" y="4057650"/>
          <p14:tracePt t="71557" x="6464300" y="4057650"/>
          <p14:tracePt t="71570" x="6311900" y="4051300"/>
          <p14:tracePt t="71570" x="6159500" y="4044950"/>
          <p14:tracePt t="71590" x="5842000" y="4038600"/>
          <p14:tracePt t="71590" x="5683250" y="4044950"/>
          <p14:tracePt t="71606" x="5524500" y="4044950"/>
          <p14:tracePt t="71606" x="5365750" y="4044950"/>
          <p14:tracePt t="71606" x="5207000" y="4044950"/>
          <p14:tracePt t="71625" x="5054600" y="4057650"/>
          <p14:tracePt t="71637" x="4895850" y="4057650"/>
          <p14:tracePt t="71637" x="4743450" y="4064000"/>
          <p14:tracePt t="71637" x="4591050" y="4070350"/>
          <p14:tracePt t="71658" x="4438650" y="4076700"/>
          <p14:tracePt t="71658" x="4292600" y="4076700"/>
          <p14:tracePt t="71673" x="4146550" y="4083050"/>
          <p14:tracePt t="71673" x="4006850" y="4083050"/>
          <p14:tracePt t="71689" x="3867150" y="4076700"/>
          <p14:tracePt t="71689" x="3727450" y="4076700"/>
          <p14:tracePt t="71706" x="3600450" y="4076700"/>
          <p14:tracePt t="71706" x="3473450" y="4070350"/>
          <p14:tracePt t="71706" x="3346450" y="4070350"/>
          <p14:tracePt t="71726" x="3225800" y="4070350"/>
          <p14:tracePt t="71726" x="3105150" y="4064000"/>
          <p14:tracePt t="71739" x="2990850" y="4064000"/>
          <p14:tracePt t="71739" x="2876550" y="4070350"/>
          <p14:tracePt t="71756" x="2762250" y="4070350"/>
          <p14:tracePt t="71756" x="2654300" y="4070350"/>
          <p14:tracePt t="71774" x="2546350" y="4064000"/>
          <p14:tracePt t="71774" x="2349500" y="4064000"/>
          <p14:tracePt t="71790" x="2260600" y="4064000"/>
          <p14:tracePt t="71790" x="2171700" y="4057650"/>
          <p14:tracePt t="71807" x="2089150" y="4051300"/>
          <p14:tracePt t="71807" x="2006600" y="4044950"/>
          <p14:tracePt t="71824" x="1930400" y="4038600"/>
          <p14:tracePt t="71824" x="1847850" y="4038600"/>
          <p14:tracePt t="71840" x="1778000" y="4032250"/>
          <p14:tracePt t="71840" x="1708150" y="4025900"/>
          <p14:tracePt t="71840" x="1638300" y="4019550"/>
          <p14:tracePt t="71859" x="1568450" y="4019550"/>
          <p14:tracePt t="71859" x="1504950" y="4013200"/>
          <p14:tracePt t="71874" x="1447800" y="4006850"/>
          <p14:tracePt t="71874" x="1390650" y="4000500"/>
          <p14:tracePt t="71890" x="1333500" y="3994150"/>
          <p14:tracePt t="71890" x="1276350" y="3987800"/>
          <p14:tracePt t="71907" x="1225550" y="3981450"/>
          <p14:tracePt t="71907" x="1181100" y="3968750"/>
          <p14:tracePt t="71907" x="1130300" y="3962400"/>
          <p14:tracePt t="71926" x="1085850" y="3956050"/>
          <p14:tracePt t="71938" x="1041400" y="3949700"/>
          <p14:tracePt t="71938" x="958850" y="3924300"/>
          <p14:tracePt t="71959" x="914400" y="3911600"/>
          <p14:tracePt t="71959" x="876300" y="3898900"/>
          <p14:tracePt t="71974" x="838200" y="3879850"/>
          <p14:tracePt t="71974" x="800100" y="3860800"/>
          <p14:tracePt t="71990" x="768350" y="3841750"/>
          <p14:tracePt t="71990" x="736600" y="3816350"/>
          <p14:tracePt t="72007" x="711200" y="3790950"/>
          <p14:tracePt t="72007" x="685800" y="3765550"/>
          <p14:tracePt t="72007" x="666750" y="3733800"/>
          <p14:tracePt t="72026" x="654050" y="3702050"/>
          <p14:tracePt t="72026" x="647700" y="3670300"/>
          <p14:tracePt t="72041" x="654050" y="3632200"/>
          <p14:tracePt t="72041" x="660400" y="3594100"/>
          <p14:tracePt t="72058" x="673100" y="3556000"/>
          <p14:tracePt t="72058" x="698500" y="3524250"/>
          <p14:tracePt t="72074" x="730250" y="3492500"/>
          <p14:tracePt t="72074" x="812800" y="3435350"/>
          <p14:tracePt t="72091" x="863600" y="3416300"/>
          <p14:tracePt t="72091" x="914400" y="3403600"/>
          <p14:tracePt t="72107" x="971550" y="3397250"/>
          <p14:tracePt t="72107" x="1035050" y="3403600"/>
          <p14:tracePt t="72125" x="1098550" y="3409950"/>
          <p14:tracePt t="72125" x="1162050" y="3429000"/>
          <p14:tracePt t="72141" x="1225550" y="3467100"/>
          <p14:tracePt t="72141" x="1352550" y="3556000"/>
          <p14:tracePt t="72158" x="1409700" y="3613150"/>
          <p14:tracePt t="72158" x="1466850" y="3676650"/>
          <p14:tracePt t="72175" x="1517650" y="3733800"/>
          <p14:tracePt t="72175" x="1568450" y="3797300"/>
          <p14:tracePt t="72191" x="1619250" y="3854450"/>
          <p14:tracePt t="72191" x="1663700" y="3905250"/>
          <p14:tracePt t="72191" x="1708150" y="3943350"/>
          <p14:tracePt t="72210" x="1752600" y="3981450"/>
          <p14:tracePt t="72223" x="1803400" y="4006850"/>
          <p14:tracePt t="72223" x="1917700" y="4038600"/>
          <p14:tracePt t="72242" x="1981200" y="4044950"/>
          <p14:tracePt t="72242" x="2051050" y="4044950"/>
          <p14:tracePt t="72260" x="2127250" y="4038600"/>
          <p14:tracePt t="72260" x="2209800" y="4025900"/>
          <p14:tracePt t="72275" x="2305050" y="4013200"/>
          <p14:tracePt t="72275" x="2406650" y="3994150"/>
          <p14:tracePt t="72275" x="2514600" y="3975100"/>
          <p14:tracePt t="72294" x="2635250" y="3949700"/>
          <p14:tracePt t="72306" x="2762250" y="3917950"/>
          <p14:tracePt t="72306" x="3041650" y="3860800"/>
          <p14:tracePt t="72327" x="3187700" y="3829050"/>
          <p14:tracePt t="72327" x="3340100" y="3803650"/>
          <p14:tracePt t="72341" x="3492500" y="3784600"/>
          <p14:tracePt t="72341" x="3638550" y="3771900"/>
          <p14:tracePt t="72359" x="3790950" y="3759200"/>
          <p14:tracePt t="72359" x="3937000" y="3759200"/>
          <p14:tracePt t="72375" x="4076700" y="3765550"/>
          <p14:tracePt t="72375" x="4349750" y="3784600"/>
          <p14:tracePt t="72391" x="4470400" y="3803650"/>
          <p14:tracePt t="72391" x="4584700" y="3816350"/>
          <p14:tracePt t="72409" x="4692650" y="3829050"/>
          <p14:tracePt t="72409" x="4800600" y="3841750"/>
          <p14:tracePt t="72425" x="4895850" y="3854450"/>
          <p14:tracePt t="72425" x="4984750" y="3867150"/>
          <p14:tracePt t="72442" x="5073650" y="3873500"/>
          <p14:tracePt t="72442" x="5219700" y="3886200"/>
          <p14:tracePt t="72459" x="5283200" y="3892550"/>
          <p14:tracePt t="72459" x="5334000" y="3892550"/>
          <p14:tracePt t="72475" x="5378450" y="3898900"/>
          <p14:tracePt t="72475" x="5416550" y="3898900"/>
          <p14:tracePt t="72492" x="5448300" y="3898900"/>
          <p14:tracePt t="72492" x="5480050" y="3905250"/>
          <p14:tracePt t="72511" x="5492750" y="3905250"/>
          <p14:tracePt t="72524" x="5480050" y="3898900"/>
          <p14:tracePt t="72550" x="5467350" y="3892550"/>
          <p14:tracePt t="72558" x="5448300" y="3886200"/>
          <p14:tracePt t="72558" x="5429250" y="3879850"/>
          <p14:tracePt t="72558" x="5410200" y="3873500"/>
          <p14:tracePt t="72578" x="5384800" y="3860800"/>
          <p14:tracePt t="72590" x="5359400" y="3848100"/>
          <p14:tracePt t="72590" x="5308600" y="3816350"/>
          <p14:tracePt t="72610" x="5283200" y="3797300"/>
          <p14:tracePt t="72610" x="5251450" y="3778250"/>
          <p14:tracePt t="72626" x="5232400" y="3752850"/>
          <p14:tracePt t="72626" x="5207000" y="3733800"/>
          <p14:tracePt t="72642" x="5187950" y="3702050"/>
          <p14:tracePt t="72642" x="5175250" y="3676650"/>
          <p14:tracePt t="72642" x="5168900" y="3644900"/>
          <p14:tracePt t="72662" x="5168900" y="3613150"/>
          <p14:tracePt t="72674" x="5168900" y="3581400"/>
          <p14:tracePt t="72674" x="5200650" y="3517900"/>
          <p14:tracePt t="72693" x="5226050" y="3486150"/>
          <p14:tracePt t="72693" x="5257800" y="3460750"/>
          <p14:tracePt t="72710" x="5295900" y="3429000"/>
          <p14:tracePt t="72710" x="5340350" y="3403600"/>
          <p14:tracePt t="72726" x="5391150" y="3378200"/>
          <p14:tracePt t="72726" x="5441950" y="3359150"/>
          <p14:tracePt t="72743" x="5499100" y="3340100"/>
          <p14:tracePt t="72743" x="5607050" y="3314700"/>
          <p14:tracePt t="72760" x="5664200" y="3314700"/>
          <p14:tracePt t="72760" x="5721350" y="3314700"/>
          <p14:tracePt t="72777" x="5778500" y="3327400"/>
          <p14:tracePt t="72777" x="5829300" y="3340100"/>
          <p14:tracePt t="72793" x="5873750" y="3365500"/>
          <p14:tracePt t="72793" x="5962650" y="3435350"/>
          <p14:tracePt t="72811" x="5994400" y="3473450"/>
          <p14:tracePt t="72811" x="6026150" y="3517900"/>
          <p14:tracePt t="72827" x="6051550" y="3562350"/>
          <p14:tracePt t="72827" x="6070600" y="3600450"/>
          <p14:tracePt t="72843" x="6083300" y="3644900"/>
          <p14:tracePt t="72843" x="6089650" y="3689350"/>
          <p14:tracePt t="72860" x="6089650" y="3727450"/>
          <p14:tracePt t="72860" x="6089650" y="3765550"/>
          <p14:tracePt t="72860" x="6070600" y="3803650"/>
          <p14:tracePt t="72879" x="6051550" y="3841750"/>
          <p14:tracePt t="72879" x="6032500" y="3873500"/>
          <p14:tracePt t="72894" x="6000750" y="3905250"/>
          <p14:tracePt t="72894" x="5969000" y="3930650"/>
          <p14:tracePt t="72911" x="5930900" y="3956050"/>
          <p14:tracePt t="72911" x="5892800" y="3975100"/>
          <p14:tracePt t="72927" x="5854700" y="3994150"/>
          <p14:tracePt t="72927" x="5822950" y="4013200"/>
          <p14:tracePt t="72943" x="5784850" y="4025900"/>
          <p14:tracePt t="72943" x="5746750" y="4038600"/>
          <p14:tracePt t="72943" x="5708650" y="4044950"/>
          <p14:tracePt t="72963" x="5676900" y="4051300"/>
          <p14:tracePt t="72975" x="5632450" y="4064000"/>
          <p14:tracePt t="72975" x="5537200" y="4083050"/>
          <p14:tracePt t="72994" x="5480050" y="4095750"/>
          <p14:tracePt t="72994" x="5410200" y="4108450"/>
          <p14:tracePt t="73011" x="5334000" y="4127500"/>
          <p14:tracePt t="73011" x="5245100" y="4146550"/>
          <p14:tracePt t="73027" x="5149850" y="4171950"/>
          <p14:tracePt t="73027" x="5041900" y="4197350"/>
          <p14:tracePt t="73027" x="4927600" y="4229100"/>
          <p14:tracePt t="73046" x="4800600" y="4260850"/>
          <p14:tracePt t="73046" x="4660900" y="4292600"/>
          <p14:tracePt t="73061" x="4508500" y="4330700"/>
          <p14:tracePt t="73061" x="4349750" y="4368800"/>
          <p14:tracePt t="73078" x="4191000" y="4406900"/>
          <p14:tracePt t="73078" x="4013200" y="4451350"/>
          <p14:tracePt t="73094" x="3835400" y="4489450"/>
          <p14:tracePt t="73094" x="3460750" y="4578350"/>
          <p14:tracePt t="73111" x="3270250" y="4616450"/>
          <p14:tracePt t="73111" x="3079750" y="4654550"/>
          <p14:tracePt t="73127" x="2895600" y="4692650"/>
          <p14:tracePt t="73127" x="2717800" y="4730750"/>
          <p14:tracePt t="73144" x="2546350" y="4762500"/>
          <p14:tracePt t="73144" x="2387600" y="4794250"/>
          <p14:tracePt t="73161" x="2228850" y="4819650"/>
          <p14:tracePt t="73161" x="1955800" y="4870450"/>
          <p14:tracePt t="73179" x="1828800" y="4895850"/>
          <p14:tracePt t="73179" x="1714500" y="4914900"/>
          <p14:tracePt t="73195" x="1606550" y="4933950"/>
          <p14:tracePt t="73195" x="1511300" y="4946650"/>
          <p14:tracePt t="73211" x="1422400" y="4959350"/>
          <p14:tracePt t="73211" x="1346200" y="4972050"/>
          <p14:tracePt t="73211" x="1270000" y="4978400"/>
          <p14:tracePt t="73231" x="1206500" y="4991100"/>
          <p14:tracePt t="73243" x="1149350" y="4997450"/>
          <p14:tracePt t="73243" x="1041400" y="5003800"/>
          <p14:tracePt t="73264" x="996950" y="4997450"/>
          <p14:tracePt t="73264" x="952500" y="4997450"/>
          <p14:tracePt t="73279" x="914400" y="4984750"/>
          <p14:tracePt t="73279" x="876300" y="4972050"/>
          <p14:tracePt t="73295" x="838200" y="4953000"/>
          <p14:tracePt t="73295" x="806450" y="4927600"/>
          <p14:tracePt t="73312" x="781050" y="4902200"/>
          <p14:tracePt t="73312" x="755650" y="4870450"/>
          <p14:tracePt t="73312" x="742950" y="4838700"/>
          <p14:tracePt t="73331" x="736600" y="4800600"/>
          <p14:tracePt t="73343" x="736600" y="4768850"/>
          <p14:tracePt t="73343" x="762000" y="4699000"/>
          <p14:tracePt t="73361" x="793750" y="4667250"/>
          <p14:tracePt t="73361" x="831850" y="4635500"/>
          <p14:tracePt t="73379" x="882650" y="4603750"/>
          <p14:tracePt t="73379" x="939800" y="4584700"/>
          <p14:tracePt t="73395" x="1009650" y="4559300"/>
          <p14:tracePt t="73395" x="1174750" y="4527550"/>
          <p14:tracePt t="73413" x="1270000" y="4521200"/>
          <p14:tracePt t="73413" x="1377950" y="4521200"/>
          <p14:tracePt t="73429" x="1492250" y="4521200"/>
          <p14:tracePt t="73429" x="1619250" y="4527550"/>
          <p14:tracePt t="73446" x="1752600" y="4540250"/>
          <p14:tracePt t="73446" x="1892300" y="4552950"/>
          <p14:tracePt t="73462" x="2044700" y="4572000"/>
          <p14:tracePt t="73462" x="2374900" y="4603750"/>
          <p14:tracePt t="73479" x="2546350" y="4622800"/>
          <p14:tracePt t="73479" x="2724150" y="4641850"/>
          <p14:tracePt t="73496" x="2921000" y="4654550"/>
          <p14:tracePt t="73496" x="3105150" y="4667250"/>
          <p14:tracePt t="73512" x="3295650" y="4686300"/>
          <p14:tracePt t="73512" x="3663950" y="4705350"/>
          <p14:tracePt t="73530" x="3841750" y="4711700"/>
          <p14:tracePt t="73530" x="4019550" y="4718050"/>
          <p14:tracePt t="73546" x="4184650" y="4718050"/>
          <p14:tracePt t="73546" x="4337050" y="4724400"/>
          <p14:tracePt t="73563" x="4489450" y="4724400"/>
          <p14:tracePt t="73563" x="4635500" y="4724400"/>
          <p14:tracePt t="73580" x="4775200" y="4718050"/>
          <p14:tracePt t="73580" x="4902200" y="4718050"/>
          <p14:tracePt t="73580" x="5022850" y="4718050"/>
          <p14:tracePt t="73599" x="5130800" y="4724400"/>
          <p14:tracePt t="73611" x="5232400" y="4724400"/>
          <p14:tracePt t="73611" x="5410200" y="4730750"/>
          <p14:tracePt t="73630" x="5486400" y="4737100"/>
          <p14:tracePt t="73630" x="5549900" y="4737100"/>
          <p14:tracePt t="73646" x="5607050" y="4743450"/>
          <p14:tracePt t="73646" x="5651500" y="4749800"/>
          <p14:tracePt t="73663" x="5689600" y="4749800"/>
          <p14:tracePt t="73663" x="5715000" y="4756150"/>
          <p14:tracePt t="73679" x="5734050" y="4762500"/>
          <p14:tracePt t="73679" x="5746750" y="4762500"/>
          <p14:tracePt t="73679" x="5753100" y="4768850"/>
          <p14:tracePt t="73698" x="5746750" y="4775200"/>
          <p14:tracePt t="73711" x="5740400" y="4775200"/>
          <p14:tracePt t="73711" x="5727700" y="4775200"/>
          <p14:tracePt t="73729" x="5708650" y="4781550"/>
          <p14:tracePt t="73729" x="5695950" y="4781550"/>
          <p14:tracePt t="73746" x="5670550" y="4781550"/>
          <p14:tracePt t="73746" x="5651500" y="4781550"/>
          <p14:tracePt t="73746" x="5632450" y="4781550"/>
          <p14:tracePt t="73766" x="5613400" y="4775200"/>
          <p14:tracePt t="73766" x="5594350" y="4768850"/>
          <p14:tracePt t="73780" x="5575300" y="4762500"/>
          <p14:tracePt t="73780" x="5556250" y="4756150"/>
          <p14:tracePt t="73797" x="5537200" y="4743450"/>
          <p14:tracePt t="73797" x="5518150" y="4730750"/>
          <p14:tracePt t="73813" x="5505450" y="4711700"/>
          <p14:tracePt t="73813" x="5486400" y="4673600"/>
          <p14:tracePt t="73830" x="5480050" y="4654550"/>
          <p14:tracePt t="73830" x="5473700" y="4629150"/>
          <p14:tracePt t="73847" x="5473700" y="4610100"/>
          <p14:tracePt t="73847" x="5480050" y="4591050"/>
          <p14:tracePt t="73864" x="5486400" y="4565650"/>
          <p14:tracePt t="73864" x="5492750" y="4546600"/>
          <p14:tracePt t="73881" x="5505450" y="4527550"/>
          <p14:tracePt t="73881" x="5549900" y="4483100"/>
          <p14:tracePt t="73900" x="5568950" y="4457700"/>
          <p14:tracePt t="73900" x="5600700" y="4438650"/>
          <p14:tracePt t="73914" x="5626100" y="4419600"/>
          <p14:tracePt t="73914" x="5664200" y="4406900"/>
          <p14:tracePt t="73931" x="5695950" y="4400550"/>
          <p14:tracePt t="73931" x="5734050" y="4394200"/>
          <p14:tracePt t="73947" x="5772150" y="4394200"/>
          <p14:tracePt t="73947" x="5810250" y="4406900"/>
          <p14:tracePt t="73947" x="5848350" y="4419600"/>
          <p14:tracePt t="73967" x="5886450" y="4445000"/>
          <p14:tracePt t="73979" x="5924550" y="4470400"/>
          <p14:tracePt t="73979" x="6000750" y="4527550"/>
          <p14:tracePt t="73999" x="6032500" y="4559300"/>
          <p14:tracePt t="73999" x="6057900" y="4597400"/>
          <p14:tracePt t="74014" x="6083300" y="4629150"/>
          <p14:tracePt t="74014" x="6102350" y="4667250"/>
          <p14:tracePt t="74031" x="6121400" y="4699000"/>
          <p14:tracePt t="74031" x="6127750" y="4737100"/>
          <p14:tracePt t="74031" x="6134100" y="4775200"/>
          <p14:tracePt t="74050" x="6134100" y="4806950"/>
          <p14:tracePt t="74062" x="6127750" y="4845050"/>
          <p14:tracePt t="74062" x="6108700" y="4908550"/>
          <p14:tracePt t="74081" x="6089650" y="4940300"/>
          <p14:tracePt t="74081" x="6070600" y="4965700"/>
          <p14:tracePt t="74097" x="6051550" y="4997450"/>
          <p14:tracePt t="74097" x="6032500" y="5022850"/>
          <p14:tracePt t="74114" x="6007100" y="5041900"/>
          <p14:tracePt t="74114" x="5956300" y="5080000"/>
          <p14:tracePt t="74131" x="5930900" y="5099050"/>
          <p14:tracePt t="74131" x="5911850" y="5111750"/>
          <p14:tracePt t="74148" x="5886450" y="5118100"/>
          <p14:tracePt t="74148" x="5867400" y="5130800"/>
          <p14:tracePt t="74165" x="5848350" y="5137150"/>
          <p14:tracePt t="74165" x="5829300" y="5137150"/>
          <p14:tracePt t="74181" x="5810250" y="5143500"/>
          <p14:tracePt t="74181" x="5784850" y="5143500"/>
          <p14:tracePt t="74198" x="5772150" y="5143500"/>
          <p14:tracePt t="74198" x="5765800" y="5143500"/>
          <p14:tracePt t="74214" x="5759450" y="5137150"/>
          <p14:tracePt t="74214" x="5746750" y="5137150"/>
          <p14:tracePt t="74232" x="5740400" y="5137150"/>
          <p14:tracePt t="74232" x="5734050" y="5130800"/>
          <p14:tracePt t="74251" x="5727700" y="5124450"/>
          <p14:tracePt t="74263" x="5721350" y="5124450"/>
          <p14:tracePt t="74282" x="5715000" y="5118100"/>
          <p14:tracePt t="74282" x="5702300" y="5111750"/>
          <p14:tracePt t="74299" x="5702300" y="5105400"/>
          <p14:tracePt t="74313" x="5695950" y="5099050"/>
          <p14:tracePt t="74330" x="5695950" y="5092700"/>
          <p14:tracePt t="74346" x="5695950" y="5086350"/>
          <p14:tracePt t="74367" x="5689600" y="5080000"/>
          <p14:tracePt t="74386" x="5689600" y="5073650"/>
          <p14:tracePt t="74410" x="5689600" y="5067300"/>
          <p14:tracePt t="74438" x="5689600" y="5060950"/>
          <p14:tracePt t="74538" x="5689600" y="5054600"/>
          <p14:tracePt t="74582" x="5683250" y="5054600"/>
          <p14:tracePt t="74678" x="5676900" y="5060950"/>
          <p14:tracePt t="74777" x="5683250" y="5054600"/>
          <p14:tracePt t="74958" x="5689600" y="5054600"/>
          <p14:tracePt t="75070" x="5695950" y="5054600"/>
          <p14:tracePt t="75098" x="5702300" y="5054600"/>
          <p14:tracePt t="75123" x="5702300" y="5048250"/>
          <p14:tracePt t="75146" x="5715000" y="5041900"/>
          <p14:tracePt t="75166" x="5721350" y="5035550"/>
          <p14:tracePt t="75198" x="5727700" y="5035550"/>
          <p14:tracePt t="75218" x="5734050" y="5029200"/>
          <p14:tracePt t="75242" x="5740400" y="5029200"/>
          <p14:tracePt t="75302" x="5746750" y="5029200"/>
          <p14:tracePt t="75338" x="5753100" y="5022850"/>
          <p14:tracePt t="75370" x="5759450" y="5022850"/>
          <p14:tracePt t="75398" x="5765800" y="5029200"/>
          <p14:tracePt t="75526" x="5772150" y="5022850"/>
          <p14:tracePt t="75618" x="5772150" y="5029200"/>
          <p14:tracePt t="75670" x="5778500" y="5029200"/>
          <p14:tracePt t="75758" x="5784850" y="5029200"/>
          <p14:tracePt t="75842" x="5784850" y="5035550"/>
          <p14:tracePt t="75894" x="5791200" y="5035550"/>
          <p14:tracePt t="75962" x="5797550" y="5035550"/>
          <p14:tracePt t="76030" x="5797550" y="5041900"/>
          <p14:tracePt t="76110" x="5797550" y="5048250"/>
          <p14:tracePt t="76210" x="5791200" y="5054600"/>
          <p14:tracePt t="76238" x="5784850" y="5054600"/>
          <p14:tracePt t="76263" x="5778500" y="5060950"/>
          <p14:tracePt t="76290" x="5772150" y="5060950"/>
          <p14:tracePt t="76442" x="5778500" y="5060950"/>
          <p14:tracePt t="76526" x="5784850" y="5060950"/>
          <p14:tracePt t="76606" x="5784850" y="5054600"/>
          <p14:tracePt t="76658" x="5784850" y="5048250"/>
          <p14:tracePt t="76682" x="5784850" y="5041900"/>
          <p14:tracePt t="76710" x="5784850" y="5035550"/>
          <p14:tracePt t="76743" x="5778500" y="5035550"/>
          <p14:tracePt t="76758" x="5772150" y="5035550"/>
          <p14:tracePt t="76766" x="5765800" y="5035550"/>
          <p14:tracePt t="76772" x="5759450" y="5029200"/>
          <p14:tracePt t="76772" x="5746750" y="5029200"/>
          <p14:tracePt t="76790" x="5734050" y="5029200"/>
          <p14:tracePt t="76790" x="5721350" y="5029200"/>
          <p14:tracePt t="76807" x="5708650" y="5022850"/>
          <p14:tracePt t="76807" x="5689600" y="5022850"/>
          <p14:tracePt t="76807" x="5664200" y="5016500"/>
          <p14:tracePt t="76827" x="5638800" y="5016500"/>
          <p14:tracePt t="76827" x="5607050" y="5016500"/>
          <p14:tracePt t="76840" x="5575300" y="5010150"/>
          <p14:tracePt t="76840" x="5530850" y="5003800"/>
          <p14:tracePt t="76857" x="5486400" y="4997450"/>
          <p14:tracePt t="76857" x="5435600" y="4991100"/>
          <p14:tracePt t="76875" x="5372100" y="4978400"/>
          <p14:tracePt t="76875" x="5232400" y="4953000"/>
          <p14:tracePt t="76891" x="5143500" y="4933950"/>
          <p14:tracePt t="76891" x="5054600" y="4914900"/>
          <p14:tracePt t="76907" x="4959350" y="4889500"/>
          <p14:tracePt t="76907" x="4857750" y="4870450"/>
          <p14:tracePt t="76925" x="4743450" y="4845050"/>
          <p14:tracePt t="76925" x="4622800" y="4826000"/>
          <p14:tracePt t="76941" x="4502150" y="4800600"/>
          <p14:tracePt t="76941" x="4375150" y="4775200"/>
          <p14:tracePt t="76941" x="4241800" y="4749800"/>
          <p14:tracePt t="76960" x="4108450" y="4724400"/>
          <p14:tracePt t="76972" x="3975100" y="4699000"/>
          <p14:tracePt t="76972" x="3702050" y="4654550"/>
          <p14:tracePt t="76992" x="3568700" y="4629150"/>
          <p14:tracePt t="76992" x="3441700" y="4591050"/>
          <p14:tracePt t="77008" x="3314700" y="4559300"/>
          <p14:tracePt t="77008" x="3194050" y="4521200"/>
          <p14:tracePt t="77024" x="3073400" y="4476750"/>
          <p14:tracePt t="77024" x="2952750" y="4425950"/>
          <p14:tracePt t="77024" x="2838450" y="4368800"/>
          <p14:tracePt t="77044" x="2724150" y="4311650"/>
          <p14:tracePt t="77056" x="2616200" y="4260850"/>
          <p14:tracePt t="77056" x="2400300" y="4165600"/>
          <p14:tracePt t="77075" x="2298700" y="4121150"/>
          <p14:tracePt t="77075" x="2203450" y="4083050"/>
          <p14:tracePt t="77091" x="2114550" y="4051300"/>
          <p14:tracePt t="77091" x="2025650" y="4019550"/>
          <p14:tracePt t="77108" x="1943100" y="3994150"/>
          <p14:tracePt t="77108" x="1866900" y="3968750"/>
          <p14:tracePt t="77108" x="1797050" y="3943350"/>
          <p14:tracePt t="77127" x="1727200" y="3924300"/>
          <p14:tracePt t="77127" x="1663700" y="3898900"/>
          <p14:tracePt t="77142" x="1600200" y="3879850"/>
          <p14:tracePt t="77142" x="1536700" y="3854450"/>
          <p14:tracePt t="77159" x="1479550" y="3835400"/>
          <p14:tracePt t="77159" x="1428750" y="3816350"/>
          <p14:tracePt t="77175" x="1371600" y="3803650"/>
          <p14:tracePt t="77175" x="1276350" y="3784600"/>
          <p14:tracePt t="77192" x="1231900" y="3778250"/>
          <p14:tracePt t="77192" x="1187450" y="3784600"/>
          <p14:tracePt t="77209" x="1149350" y="3784600"/>
          <p14:tracePt t="77209" x="1111250" y="3790950"/>
          <p14:tracePt t="77226" x="1079500" y="3797300"/>
          <p14:tracePt t="77226" x="1041400" y="3810000"/>
          <p14:tracePt t="77242" x="1009650" y="3822700"/>
          <p14:tracePt t="77242" x="939800" y="3841750"/>
          <p14:tracePt t="77261" x="908050" y="3854450"/>
          <p14:tracePt t="77261" x="869950" y="3860800"/>
          <p14:tracePt t="77276" x="831850" y="3867150"/>
          <p14:tracePt t="77276" x="793750" y="3873500"/>
          <p14:tracePt t="77293" x="755650" y="3873500"/>
          <p14:tracePt t="77293" x="717550" y="3867150"/>
          <p14:tracePt t="77293" x="679450" y="3854450"/>
          <p14:tracePt t="77312" x="641350" y="3841750"/>
          <p14:tracePt t="77324" x="603250" y="3829050"/>
          <p14:tracePt t="77324" x="565150" y="3810000"/>
          <p14:tracePt t="77343" x="501650" y="3765550"/>
          <p14:tracePt t="77343" x="476250" y="3733800"/>
          <p14:tracePt t="77359" x="450850" y="3708400"/>
          <p14:tracePt t="77359" x="431800" y="3676650"/>
          <p14:tracePt t="77376" x="419100" y="3638550"/>
          <p14:tracePt t="77376" x="412750" y="3600450"/>
          <p14:tracePt t="77392" x="412750" y="3562350"/>
          <p14:tracePt t="77392" x="412750" y="3524250"/>
          <p14:tracePt t="77392" x="425450" y="3486150"/>
          <p14:tracePt t="77412" x="450850" y="3448050"/>
          <p14:tracePt t="77424" x="476250" y="3403600"/>
          <p14:tracePt t="77424" x="558800" y="3333750"/>
          <p14:tracePt t="77443" x="603250" y="3302000"/>
          <p14:tracePt t="77443" x="660400" y="3276600"/>
          <p14:tracePt t="77460" x="717550" y="3251200"/>
          <p14:tracePt t="77460" x="781050" y="3238500"/>
          <p14:tracePt t="77476" x="838200" y="3225800"/>
          <p14:tracePt t="77476" x="965200" y="3219450"/>
          <p14:tracePt t="77493" x="1022350" y="3225800"/>
          <p14:tracePt t="77493" x="1085850" y="3238500"/>
          <p14:tracePt t="77510" x="1143000" y="3257550"/>
          <p14:tracePt t="77510" x="1206500" y="3276600"/>
          <p14:tracePt t="77526" x="1257300" y="3302000"/>
          <p14:tracePt t="77526" x="1314450" y="3327400"/>
          <p14:tracePt t="77543" x="1365250" y="3352800"/>
          <p14:tracePt t="77543" x="1454150" y="3409950"/>
          <p14:tracePt t="77560" x="1485900" y="3441700"/>
          <p14:tracePt t="77560" x="1511300" y="3467100"/>
          <p14:tracePt t="77576" x="1530350" y="3498850"/>
          <p14:tracePt t="77576" x="1543050" y="3524250"/>
          <p14:tracePt t="77593" x="1549400" y="3549650"/>
          <p14:tracePt t="77593" x="1536700" y="3600450"/>
          <p14:tracePt t="77612" x="1517650" y="3632200"/>
          <p14:tracePt t="77612" x="1498600" y="3657600"/>
          <p14:tracePt t="77628" x="1473200" y="3683000"/>
          <p14:tracePt t="77628" x="1441450" y="3708400"/>
          <p14:tracePt t="77644" x="1409700" y="3733800"/>
          <p14:tracePt t="77644" x="1377950" y="3759200"/>
          <p14:tracePt t="77660" x="1346200" y="3784600"/>
          <p14:tracePt t="77660" x="1314450" y="3803650"/>
          <p14:tracePt t="77660" x="1282700" y="3829050"/>
          <p14:tracePt t="77679" x="1250950" y="3848100"/>
          <p14:tracePt t="77692" x="1225550" y="3860800"/>
          <p14:tracePt t="77692" x="1181100" y="3886200"/>
          <p14:tracePt t="77712" x="1162050" y="3898900"/>
          <p14:tracePt t="77712" x="1143000" y="3905250"/>
          <p14:tracePt t="77727" x="1130300" y="3911600"/>
          <p14:tracePt t="77727" x="1123950" y="3917950"/>
          <p14:tracePt t="77744" x="1117600" y="3917950"/>
          <p14:tracePt t="77759" x="1111250" y="3924300"/>
          <p14:tracePt t="77775" x="1117600" y="3917950"/>
          <p14:tracePt t="77792" x="1117600" y="3911600"/>
          <p14:tracePt t="77809" x="1123950" y="3905250"/>
          <p14:tracePt t="77825" x="1130300" y="3905250"/>
          <p14:tracePt t="77842" x="1136650" y="3905250"/>
          <p14:tracePt t="77866" x="1130300" y="3911600"/>
          <p14:tracePt t="77899" x="1123950" y="3911600"/>
          <p14:tracePt t="77911" x="1117600" y="3924300"/>
          <p14:tracePt t="77927" x="1111250" y="3924300"/>
          <p14:tracePt t="77935" x="1104900" y="3937000"/>
          <p14:tracePt t="77951" x="1098550" y="3943350"/>
          <p14:tracePt t="77967" x="1098550" y="3949700"/>
          <p14:tracePt t="77979" x="1098550" y="3956050"/>
          <p14:tracePt t="77996" x="1098550" y="3962400"/>
          <p14:tracePt t="78011" x="1098550" y="3968750"/>
          <p14:tracePt t="78011" x="1098550" y="3975100"/>
          <p14:tracePt t="78028" x="1098550" y="3981450"/>
          <p14:tracePt t="78028" x="1098550" y="3987800"/>
          <p14:tracePt t="78028" x="1092200" y="3994150"/>
          <p14:tracePt t="78047" x="1092200" y="4000500"/>
          <p14:tracePt t="78060" x="1092200" y="4006850"/>
          <p14:tracePt t="78060" x="1092200" y="4013200"/>
          <p14:tracePt t="78079" x="1092200" y="4019550"/>
          <p14:tracePt t="78093" x="1098550" y="4025900"/>
          <p14:tracePt t="78110" x="1098550" y="4032250"/>
          <p14:tracePt t="78127" x="1104900" y="4038600"/>
          <p14:tracePt t="78143" x="1111250" y="4044950"/>
          <p14:tracePt t="78143" x="1117600" y="4044950"/>
          <p14:tracePt t="78162" x="1123950" y="4051300"/>
          <p14:tracePt t="78176" x="1123950" y="4057650"/>
          <p14:tracePt t="78193" x="1130300" y="4057650"/>
          <p14:tracePt t="78210" x="1136650" y="4064000"/>
          <p14:tracePt t="78227" x="1143000" y="4064000"/>
          <p14:tracePt t="78252" x="1136650" y="4070350"/>
          <p14:tracePt t="78287" x="1130300" y="4070350"/>
          <p14:tracePt t="78311" x="1130300" y="4076700"/>
          <p14:tracePt t="78391" x="1130300" y="4083050"/>
          <p14:tracePt t="78431" x="1136650" y="4083050"/>
          <p14:tracePt t="78451" x="1143000" y="4089400"/>
          <p14:tracePt t="78467" x="1149350" y="4089400"/>
          <p14:tracePt t="78483" x="1155700" y="4089400"/>
          <p14:tracePt t="78499" x="1162050" y="4095750"/>
          <p14:tracePt t="78510" x="1168400" y="4102100"/>
          <p14:tracePt t="78543" x="1174750" y="4108450"/>
          <p14:tracePt t="78579" x="1181100" y="4108450"/>
          <p14:tracePt t="78603" x="1187450" y="4114800"/>
          <p14:tracePt t="78627" x="1193800" y="4114800"/>
          <p14:tracePt t="78647" x="1193800" y="4121150"/>
          <p14:tracePt t="78671" x="1187450" y="4127500"/>
          <p14:tracePt t="78707" x="1187450" y="4133850"/>
          <p14:tracePt t="78723" x="1193800" y="4140200"/>
          <p14:tracePt t="78739" x="1193800" y="4146550"/>
          <p14:tracePt t="78751" x="1200150" y="4152900"/>
          <p14:tracePt t="78767" x="1206500" y="4159250"/>
          <p14:tracePt t="78791" x="1212850" y="4165600"/>
          <p14:tracePt t="78807" x="1219200" y="4165600"/>
          <p14:tracePt t="78867" x="1225550" y="4165600"/>
          <p14:tracePt t="78879" x="1231900" y="4165600"/>
          <p14:tracePt t="78903" x="1238250" y="4165600"/>
          <p14:tracePt t="78919" x="1238250" y="4171950"/>
          <p14:tracePt t="78927" x="1244600" y="4171950"/>
          <p14:tracePt t="78947" x="1250950" y="4165600"/>
          <p14:tracePt t="78962" x="1257300" y="4165600"/>
          <p14:tracePt t="78987" x="1250950" y="4171950"/>
          <p14:tracePt t="79030" x="1250950" y="4178300"/>
          <p14:tracePt t="79047" x="1250950" y="4184650"/>
          <p14:tracePt t="79076" x="1250950" y="4191000"/>
          <p14:tracePt t="79127" x="1250950" y="4197350"/>
          <p14:tracePt t="79159" x="1244600" y="4203700"/>
          <p14:tracePt t="79187" x="1250950" y="4203700"/>
          <p14:tracePt t="79219" x="1250950" y="4210050"/>
          <p14:tracePt t="79255" x="1257300" y="4222750"/>
          <p14:tracePt t="79307" x="1263650" y="4222750"/>
          <p14:tracePt t="79323" x="1276350" y="4229100"/>
          <p14:tracePt t="79339" x="1282700" y="4235450"/>
          <p14:tracePt t="79347" x="1289050" y="4235450"/>
          <p14:tracePt t="79347" x="1289050" y="4241800"/>
          <p14:tracePt t="79347" x="1295400" y="4241800"/>
          <p14:tracePt t="79369" x="1301750" y="4241800"/>
          <p14:tracePt t="79384" x="1308100" y="4241800"/>
          <p14:tracePt t="79398" x="1314450" y="4241800"/>
          <p14:tracePt t="79414" x="1314450" y="4235450"/>
          <p14:tracePt t="79431" x="1314450" y="4229100"/>
          <p14:tracePt t="79448" x="1320800" y="4222750"/>
          <p14:tracePt t="79465" x="1320800" y="4216400"/>
          <p14:tracePt t="79465" x="1327150" y="4210050"/>
          <p14:tracePt t="79483" x="1320800" y="4203700"/>
          <p14:tracePt t="79539" x="1327150" y="4203700"/>
          <p14:tracePt t="79571" x="1320800" y="4203700"/>
          <p14:tracePt t="79587" x="1320800" y="4197350"/>
          <p14:tracePt t="79607" x="1314450" y="4191000"/>
          <p14:tracePt t="79631" x="1308100" y="4197350"/>
          <p14:tracePt t="79691" x="1301750" y="4197350"/>
          <p14:tracePt t="79727" x="1295400" y="4191000"/>
          <p14:tracePt t="79743" x="1295400" y="4184650"/>
          <p14:tracePt t="79767" x="1295400" y="4178300"/>
          <p14:tracePt t="79779" x="1295400" y="4171950"/>
          <p14:tracePt t="79819" x="1295400" y="4165600"/>
          <p14:tracePt t="79891" x="1289050" y="4165600"/>
          <p14:tracePt t="80051" x="1282700" y="4171950"/>
          <p14:tracePt t="80095" x="1282700" y="4165600"/>
          <p14:tracePt t="80187" x="1289050" y="4159250"/>
          <p14:tracePt t="80215" x="1289050" y="4152900"/>
          <p14:tracePt t="80239" x="1295400" y="4152900"/>
          <p14:tracePt t="80283" x="1289050" y="4152900"/>
          <p14:tracePt t="80311" x="1289050" y="4146550"/>
          <p14:tracePt t="80335" x="1289050" y="4152900"/>
          <p14:tracePt t="80359" x="1282700" y="4159250"/>
          <p14:tracePt t="80379" x="1282700" y="4152900"/>
          <p14:tracePt t="80419" x="1289050" y="4152900"/>
          <p14:tracePt t="80431" x="1295400" y="4159250"/>
          <p14:tracePt t="80483" x="1295400" y="4152900"/>
          <p14:tracePt t="80547" x="1289050" y="4152900"/>
          <p14:tracePt t="80583" x="1289050" y="4159250"/>
          <p14:tracePt t="80599" x="1282700" y="4159250"/>
          <p14:tracePt t="80679" x="1282700" y="4152900"/>
          <p14:tracePt t="80688" x="1276350" y="4152900"/>
          <p14:tracePt t="80719" x="1282700" y="4152900"/>
          <p14:tracePt t="80731" x="1289050" y="4152900"/>
          <p14:tracePt t="80763" x="1282700" y="4159250"/>
          <p14:tracePt t="80792" x="1276350" y="4159250"/>
          <p14:tracePt t="80823" x="1276350" y="4152900"/>
          <p14:tracePt t="80851" x="1276350" y="4146550"/>
          <p14:tracePt t="80867" x="1282700" y="4140200"/>
          <p14:tracePt t="80883" x="1289050" y="4140200"/>
          <p14:tracePt t="80891" x="1295400" y="4133850"/>
          <p14:tracePt t="80904" x="1301750" y="4127500"/>
          <p14:tracePt t="80920" x="1308100" y="4127500"/>
          <p14:tracePt t="80920" x="1314450" y="4127500"/>
          <p14:tracePt t="80938" x="1320800" y="4127500"/>
          <p14:tracePt t="80938" x="1327150" y="4127500"/>
          <p14:tracePt t="80955" x="1333500" y="4127500"/>
          <p14:tracePt t="80955" x="1352550" y="4127500"/>
          <p14:tracePt t="80972" x="1358900" y="4127500"/>
          <p14:tracePt t="80972" x="1365250" y="4127500"/>
          <p14:tracePt t="80988" x="1377950" y="4121150"/>
          <p14:tracePt t="80988" x="1384300" y="4114800"/>
          <p14:tracePt t="81005" x="1390650" y="4108450"/>
          <p14:tracePt t="81005" x="1397000" y="4102100"/>
          <p14:tracePt t="81005" x="1403350" y="4095750"/>
          <p14:tracePt t="81025" x="1403350" y="4083050"/>
          <p14:tracePt t="81040" x="1403350" y="4070350"/>
          <p14:tracePt t="81056" x="1397000" y="4064000"/>
          <p14:tracePt t="81056" x="1397000" y="4057650"/>
          <p14:tracePt t="81073" x="1390650" y="4051300"/>
          <p14:tracePt t="81073" x="1390650" y="4038600"/>
          <p14:tracePt t="81088" x="1384300" y="4032250"/>
          <p14:tracePt t="81088" x="1384300" y="4019550"/>
          <p14:tracePt t="81088" x="1390650" y="4013200"/>
          <p14:tracePt t="81108" x="1390650" y="4006850"/>
          <p14:tracePt t="81120" x="1403350" y="3994150"/>
          <p14:tracePt t="81120" x="1428750" y="3981450"/>
          <p14:tracePt t="81141" x="1441450" y="3975100"/>
          <p14:tracePt t="81141" x="1466850" y="3962400"/>
          <p14:tracePt t="81156" x="1492250" y="3956050"/>
          <p14:tracePt t="81156" x="1524000" y="3943350"/>
          <p14:tracePt t="81172" x="1562100" y="3930650"/>
          <p14:tracePt t="81172" x="1606550" y="3917950"/>
          <p14:tracePt t="81189" x="1657350" y="3905250"/>
          <p14:tracePt t="81189" x="1758950" y="3879850"/>
          <p14:tracePt t="81206" x="1822450" y="3867150"/>
          <p14:tracePt t="81206" x="1892300" y="3854450"/>
          <p14:tracePt t="81223" x="1968500" y="3841750"/>
          <p14:tracePt t="81223" x="2051050" y="3829050"/>
          <p14:tracePt t="81239" x="2139950" y="3816350"/>
          <p14:tracePt t="81239" x="2241550" y="3810000"/>
          <p14:tracePt t="81257" x="2349500" y="3803650"/>
          <p14:tracePt t="81257" x="2622550" y="3790950"/>
          <p14:tracePt t="81273" x="2755900" y="3790950"/>
          <p14:tracePt t="81273" x="2901950" y="3790950"/>
          <p14:tracePt t="81290" x="3054350" y="3790950"/>
          <p14:tracePt t="81290" x="3213100" y="3790950"/>
          <p14:tracePt t="81306" x="3378200" y="3797300"/>
          <p14:tracePt t="81306" x="3714750" y="3803650"/>
          <p14:tracePt t="81326" x="3892550" y="3816350"/>
          <p14:tracePt t="81326" x="4070350" y="3822700"/>
          <p14:tracePt t="81341" x="4248150" y="3829050"/>
          <p14:tracePt t="81341" x="4432300" y="3841750"/>
          <p14:tracePt t="81357" x="4603750" y="3848100"/>
          <p14:tracePt t="81357" x="4781550" y="3854450"/>
          <p14:tracePt t="81373" x="4940300" y="3860800"/>
          <p14:tracePt t="81373" x="5105400" y="3867150"/>
          <p14:tracePt t="81373" x="5264150" y="3867150"/>
          <p14:tracePt t="81392" x="5422900" y="3867150"/>
          <p14:tracePt t="81404" x="5568950" y="3867150"/>
          <p14:tracePt t="81404" x="5708650" y="3867150"/>
          <p14:tracePt t="81425" x="5969000" y="3860800"/>
          <p14:tracePt t="81425" x="6076950" y="3867150"/>
          <p14:tracePt t="81440" x="6178550" y="3867150"/>
          <p14:tracePt t="81440" x="6267450" y="3873500"/>
          <p14:tracePt t="81457" x="6343650" y="3873500"/>
          <p14:tracePt t="81457" x="6407150" y="3879850"/>
          <p14:tracePt t="81457" x="6464300" y="3886200"/>
          <p14:tracePt t="81476" x="6502400" y="3892550"/>
          <p14:tracePt t="81488" x="6527800" y="3898900"/>
          <p14:tracePt t="81488" x="6553200" y="3905250"/>
          <p14:tracePt t="81507" x="6534150" y="3911600"/>
          <p14:tracePt t="81521" x="6515100" y="3917950"/>
          <p14:tracePt t="81521" x="6489700" y="3924300"/>
          <p14:tracePt t="81540" x="6451600" y="3930650"/>
          <p14:tracePt t="81540" x="6413500" y="3930650"/>
          <p14:tracePt t="81557" x="6369050" y="3937000"/>
          <p14:tracePt t="81557" x="6267450" y="3943350"/>
          <p14:tracePt t="81574" x="6210300" y="3949700"/>
          <p14:tracePt t="81574" x="6159500" y="3949700"/>
          <p14:tracePt t="81591" x="6108700" y="3949700"/>
          <p14:tracePt t="81591" x="6057900" y="3949700"/>
          <p14:tracePt t="81607" x="6007100" y="3956050"/>
          <p14:tracePt t="81607" x="5956300" y="3956050"/>
          <p14:tracePt t="81625" x="5911850" y="3956050"/>
          <p14:tracePt t="81625" x="5829300" y="3956050"/>
          <p14:tracePt t="81641" x="5797550" y="3949700"/>
          <p14:tracePt t="81641" x="5765800" y="3949700"/>
          <p14:tracePt t="81658" x="5740400" y="3949700"/>
          <p14:tracePt t="81658" x="5715000" y="3943350"/>
          <p14:tracePt t="81674" x="5695950" y="3937000"/>
          <p14:tracePt t="81674" x="5664200" y="3930650"/>
          <p14:tracePt t="81693" x="5651500" y="3930650"/>
          <p14:tracePt t="81693" x="5645150" y="3924300"/>
          <p14:tracePt t="81708" x="5638800" y="3924300"/>
          <p14:tracePt t="81723" x="5626100" y="3917950"/>
          <p14:tracePt t="81739" x="5632450" y="3911600"/>
          <p14:tracePt t="81761" x="5638800" y="3917950"/>
          <p14:tracePt t="81777" x="5645150" y="3917950"/>
          <p14:tracePt t="81792" x="5645150" y="3924300"/>
          <p14:tracePt t="81820" x="5638800" y="3924300"/>
          <p14:tracePt t="81836" x="5632450" y="3924300"/>
          <p14:tracePt t="81844" x="5626100" y="3930650"/>
          <p14:tracePt t="81856" x="5619750" y="3930650"/>
          <p14:tracePt t="81856" x="5594350" y="3943350"/>
          <p14:tracePt t="81876" x="5575300" y="3943350"/>
          <p14:tracePt t="81876" x="5562600" y="3949700"/>
          <p14:tracePt t="81892" x="5543550" y="3956050"/>
          <p14:tracePt t="81892" x="5518150" y="3962400"/>
          <p14:tracePt t="81908" x="5499100" y="3962400"/>
          <p14:tracePt t="81908" x="5473700" y="3968750"/>
          <p14:tracePt t="81908" x="5454650" y="3968750"/>
          <p14:tracePt t="81928" x="5429250" y="3975100"/>
          <p14:tracePt t="81928" x="5403850" y="3975100"/>
          <p14:tracePt t="81942" x="5372100" y="3975100"/>
          <p14:tracePt t="81942" x="5340350" y="3975100"/>
          <p14:tracePt t="81959" x="5308600" y="3968750"/>
          <p14:tracePt t="81959" x="5276850" y="3962400"/>
          <p14:tracePt t="81976" x="5238750" y="3956050"/>
          <p14:tracePt t="81976" x="5168900" y="3943350"/>
          <p14:tracePt t="81993" x="5130800" y="3930650"/>
          <p14:tracePt t="81993" x="5092700" y="3924300"/>
          <p14:tracePt t="82008" x="5054600" y="3911600"/>
          <p14:tracePt t="82008" x="5022850" y="3898900"/>
          <p14:tracePt t="82025" x="4991100" y="3886200"/>
          <p14:tracePt t="82025" x="4959350" y="3873500"/>
          <p14:tracePt t="82025" x="4927600" y="3860800"/>
          <p14:tracePt t="82044" x="4902200" y="3841750"/>
          <p14:tracePt t="82057" x="4876800" y="3822700"/>
          <p14:tracePt t="82057" x="4845050" y="3778250"/>
          <p14:tracePt t="82077" x="4832350" y="3752850"/>
          <p14:tracePt t="82077" x="4826000" y="3727450"/>
          <p14:tracePt t="82093" x="4819650" y="3695700"/>
          <p14:tracePt t="82093" x="4813300" y="3670300"/>
          <p14:tracePt t="82109" x="4813300" y="3644900"/>
          <p14:tracePt t="82109" x="4813300" y="3619500"/>
          <p14:tracePt t="82109" x="4813300" y="3600450"/>
          <p14:tracePt t="82128" x="4819650" y="3581400"/>
          <p14:tracePt t="82140" x="4819650" y="3568700"/>
          <p14:tracePt t="82140" x="4838700" y="3536950"/>
          <p14:tracePt t="82161" x="4851400" y="3517900"/>
          <p14:tracePt t="82161" x="4870450" y="3505200"/>
          <p14:tracePt t="82176" x="4902200" y="3486150"/>
          <p14:tracePt t="82176" x="4940300" y="3467100"/>
          <p14:tracePt t="82193" x="4984750" y="3441700"/>
          <p14:tracePt t="82193" x="5035550" y="3416300"/>
          <p14:tracePt t="82209" x="5086350" y="3397250"/>
          <p14:tracePt t="82209" x="5207000" y="3352800"/>
          <p14:tracePt t="82227" x="5270500" y="3333750"/>
          <p14:tracePt t="82227" x="5334000" y="3321050"/>
          <p14:tracePt t="82243" x="5397500" y="3314700"/>
          <p14:tracePt t="82243" x="5461000" y="3308350"/>
          <p14:tracePt t="82261" x="5524500" y="3302000"/>
          <p14:tracePt t="82261" x="5581650" y="3308350"/>
          <p14:tracePt t="82277" x="5645150" y="3314700"/>
          <p14:tracePt t="82277" x="5759450" y="3346450"/>
          <p14:tracePt t="82294" x="5803900" y="3365500"/>
          <p14:tracePt t="82294" x="5848350" y="3384550"/>
          <p14:tracePt t="82310" x="5886450" y="3416300"/>
          <p14:tracePt t="82310" x="5918200" y="3448050"/>
          <p14:tracePt t="82327" x="5937250" y="3486150"/>
          <p14:tracePt t="82327" x="5956300" y="3562350"/>
          <p14:tracePt t="82345" x="5949950" y="3606800"/>
          <p14:tracePt t="82345" x="5937250" y="3644900"/>
          <p14:tracePt t="82361" x="5911850" y="3683000"/>
          <p14:tracePt t="82361" x="5886450" y="3721100"/>
          <p14:tracePt t="82377" x="5848350" y="3759200"/>
          <p14:tracePt t="82377" x="5810250" y="3797300"/>
          <p14:tracePt t="82394" x="5765800" y="3829050"/>
          <p14:tracePt t="82394" x="5715000" y="3860800"/>
          <p14:tracePt t="82394" x="5664200" y="3886200"/>
          <p14:tracePt t="82412" x="5613400" y="3911600"/>
          <p14:tracePt t="82425" x="5562600" y="3937000"/>
          <p14:tracePt t="82425" x="5467350" y="3975100"/>
          <p14:tracePt t="82445" x="5422900" y="3987800"/>
          <p14:tracePt t="82445" x="5378450" y="4000500"/>
          <p14:tracePt t="82460" x="5340350" y="4006850"/>
          <p14:tracePt t="82460" x="5308600" y="4013200"/>
          <p14:tracePt t="82460" x="5283200" y="4019550"/>
          <p14:tracePt t="82480" x="5257800" y="4019550"/>
          <p14:tracePt t="82492" x="5238750" y="4025900"/>
          <p14:tracePt t="82492" x="5219700" y="4025900"/>
          <p14:tracePt t="82492" x="5207000" y="4032250"/>
          <p14:tracePt t="82513" x="5200650" y="4032250"/>
          <p14:tracePt t="82513" x="5200650" y="4038600"/>
          <p14:tracePt t="82527" x="5200650" y="4044950"/>
          <p14:tracePt t="82527" x="5200650" y="4051300"/>
          <p14:tracePt t="82543" x="5207000" y="4064000"/>
          <p14:tracePt t="82543" x="5213350" y="4083050"/>
          <p14:tracePt t="82561" x="5219700" y="4095750"/>
          <p14:tracePt t="82561" x="5232400" y="4114800"/>
          <p14:tracePt t="82577" x="5238750" y="4140200"/>
          <p14:tracePt t="82577" x="5264150" y="4184650"/>
          <p14:tracePt t="82594" x="5270500" y="4203700"/>
          <p14:tracePt t="82594" x="5283200" y="4229100"/>
          <p14:tracePt t="82611" x="5289550" y="4254500"/>
          <p14:tracePt t="82611" x="5302250" y="4273550"/>
          <p14:tracePt t="82627" x="5308600" y="4298950"/>
          <p14:tracePt t="82627" x="5321300" y="4337050"/>
          <p14:tracePt t="82645" x="5327650" y="4356100"/>
          <p14:tracePt t="82645" x="5334000" y="4375150"/>
          <p14:tracePt t="82661" x="5340350" y="4387850"/>
          <p14:tracePt t="82661" x="5340350" y="4400550"/>
          <p14:tracePt t="82678" x="5346700" y="4413250"/>
          <p14:tracePt t="82678" x="5346700" y="4419600"/>
          <p14:tracePt t="82694" x="5346700" y="4425950"/>
          <p14:tracePt t="82694" x="5353050" y="4432300"/>
          <p14:tracePt t="82712" x="5353050" y="4438650"/>
          <p14:tracePt t="82727" x="5359400" y="4438650"/>
          <p14:tracePt t="82752" x="5359400" y="4432300"/>
          <p14:tracePt t="82764" x="5365750" y="4425950"/>
          <p14:tracePt t="82780" x="5372100" y="4425950"/>
          <p14:tracePt t="82796" x="5378450" y="4425950"/>
          <p14:tracePt t="82813" x="5391150" y="4432300"/>
          <p14:tracePt t="82826" x="5397500" y="4432300"/>
          <p14:tracePt t="82826" x="5403850" y="4438650"/>
          <p14:tracePt t="82845" x="5410200" y="4445000"/>
          <p14:tracePt t="82845" x="5422900" y="4451350"/>
          <p14:tracePt t="82845" x="5435600" y="4457700"/>
          <p14:tracePt t="82864" x="5448300" y="4464050"/>
          <p14:tracePt t="82876" x="5467350" y="4470400"/>
          <p14:tracePt t="82876" x="5505450" y="4489450"/>
          <p14:tracePt t="82895" x="5524500" y="4495800"/>
          <p14:tracePt t="82895" x="5543550" y="4502150"/>
          <p14:tracePt t="82911" x="5562600" y="4514850"/>
          <p14:tracePt t="82911" x="5575300" y="4521200"/>
          <p14:tracePt t="82929" x="5594350" y="4527550"/>
          <p14:tracePt t="82929" x="5626100" y="4540250"/>
          <p14:tracePt t="82946" x="5645150" y="4546600"/>
          <p14:tracePt t="82946" x="5657850" y="4552950"/>
          <p14:tracePt t="82962" x="5670550" y="4559300"/>
          <p14:tracePt t="82962" x="5683250" y="4559300"/>
          <p14:tracePt t="82979" x="5695950" y="4559300"/>
          <p14:tracePt t="82979" x="5708650" y="4565650"/>
          <p14:tracePt t="82995" x="5715000" y="4565650"/>
          <p14:tracePt t="82995" x="5727700" y="4572000"/>
          <p14:tracePt t="83012" x="5734050" y="4572000"/>
          <p14:tracePt t="83027" x="5740400" y="4572000"/>
          <p14:tracePt t="83059" x="5753100" y="4572000"/>
          <p14:tracePt t="83072" x="5759450" y="4572000"/>
          <p14:tracePt t="83081" x="5765800" y="4565650"/>
          <p14:tracePt t="83081" x="5778500" y="4565650"/>
          <p14:tracePt t="83097" x="5791200" y="4565650"/>
          <p14:tracePt t="83097" x="5803900" y="4559300"/>
          <p14:tracePt t="83113" x="5816600" y="4552950"/>
          <p14:tracePt t="83113" x="5842000" y="4552950"/>
          <p14:tracePt t="83129" x="5861050" y="4546600"/>
          <p14:tracePt t="83129" x="5886450" y="4540250"/>
          <p14:tracePt t="83146" x="5918200" y="4533900"/>
          <p14:tracePt t="83146" x="5943600" y="4527550"/>
          <p14:tracePt t="83146" x="5981700" y="4514850"/>
          <p14:tracePt t="83165" x="6019800" y="4508500"/>
          <p14:tracePt t="83177" x="6057900" y="4495800"/>
          <p14:tracePt t="83177" x="6140450" y="4476750"/>
          <p14:tracePt t="83196" x="6191250" y="4470400"/>
          <p14:tracePt t="83196" x="6235700" y="4457700"/>
          <p14:tracePt t="83213" x="6286500" y="4451350"/>
          <p14:tracePt t="83213" x="6343650" y="4445000"/>
          <p14:tracePt t="83229" x="6394450" y="4438650"/>
          <p14:tracePt t="83229" x="6502400" y="4432300"/>
          <p14:tracePt t="83246" x="6559550" y="4432300"/>
          <p14:tracePt t="83246" x="6616700" y="4425950"/>
          <p14:tracePt t="83263" x="6667500" y="4425950"/>
          <p14:tracePt t="83263" x="6711950" y="4425950"/>
          <p14:tracePt t="83280" x="6762750" y="4419600"/>
          <p14:tracePt t="83280" x="6800850" y="4425950"/>
          <p14:tracePt t="83297" x="6838950" y="4419600"/>
          <p14:tracePt t="83297" x="6902450" y="4419600"/>
          <p14:tracePt t="83313" x="6921500" y="4425950"/>
          <p14:tracePt t="83313" x="6940550" y="4425950"/>
          <p14:tracePt t="83330" x="6959600" y="4425950"/>
          <p14:tracePt t="83330" x="6965950" y="4432300"/>
          <p14:tracePt t="83347" x="6972300" y="4432300"/>
          <p14:tracePt t="83361" x="6978650" y="4438650"/>
          <p14:tracePt t="83361" x="6965950" y="4445000"/>
          <p14:tracePt t="83381" x="6959600" y="4445000"/>
          <p14:tracePt t="83381" x="6946900" y="4445000"/>
          <p14:tracePt t="83397" x="6940550" y="4445000"/>
          <p14:tracePt t="83397" x="6927850" y="4445000"/>
          <p14:tracePt t="83414" x="6915150" y="4445000"/>
          <p14:tracePt t="83414" x="6902450" y="4438650"/>
          <p14:tracePt t="83414" x="6889750" y="4438650"/>
          <p14:tracePt t="83433" x="6877050" y="4432300"/>
          <p14:tracePt t="83445" x="6870700" y="4432300"/>
          <p14:tracePt t="83445" x="6851650" y="4419600"/>
          <p14:tracePt t="83465" x="6838950" y="4413250"/>
          <p14:tracePt t="83484" x="6838950" y="4406900"/>
          <p14:tracePt t="83516" x="6845300" y="4406900"/>
          <p14:tracePt t="83539" x="6851650" y="4406900"/>
          <p14:tracePt t="83551" x="6851650" y="4413250"/>
          <p14:tracePt t="83577" x="6845300" y="4413250"/>
          <p14:tracePt t="83652" x="6838950" y="4413250"/>
          <p14:tracePt t="83664" x="6832600" y="4413250"/>
          <p14:tracePt t="83680" x="6819900" y="4406900"/>
          <p14:tracePt t="83695" x="6813550" y="4406900"/>
          <p14:tracePt t="83711" x="6807200" y="4406900"/>
          <p14:tracePt t="83725" x="6800850" y="4406900"/>
          <p14:tracePt t="83740" x="6794500" y="4406900"/>
          <p14:tracePt t="83756" x="6781800" y="4406900"/>
          <p14:tracePt t="83772" x="6775450" y="4400550"/>
          <p14:tracePt t="83781" x="6769100" y="4400550"/>
          <p14:tracePt t="83796" x="6762750" y="4400550"/>
          <p14:tracePt t="83796" x="6756400" y="4400550"/>
          <p14:tracePt t="83796" x="6756400" y="4394200"/>
          <p14:tracePt t="83818" x="6750050" y="4394200"/>
          <p14:tracePt t="83830" x="6743700" y="4394200"/>
          <p14:tracePt t="83830" x="6731000" y="4387850"/>
          <p14:tracePt t="83848" x="6724650" y="4387850"/>
          <p14:tracePt t="83848" x="6718300" y="4387850"/>
          <p14:tracePt t="83866" x="6711950" y="4387850"/>
          <p14:tracePt t="83866" x="6705600" y="4387850"/>
          <p14:tracePt t="83882" x="6692900" y="4387850"/>
          <p14:tracePt t="83882" x="6686550" y="4387850"/>
          <p14:tracePt t="83882" x="6680200" y="4394200"/>
          <p14:tracePt t="83900" x="6673850" y="4394200"/>
          <p14:tracePt t="83900" x="6661150" y="4400550"/>
          <p14:tracePt t="83915" x="6654800" y="4406900"/>
          <p14:tracePt t="83915" x="6648450" y="4406900"/>
          <p14:tracePt t="83932" x="6642100" y="4413250"/>
          <p14:tracePt t="83932" x="6635750" y="4419600"/>
          <p14:tracePt t="83949" x="6629400" y="4419600"/>
          <p14:tracePt t="83949" x="6623050" y="4425950"/>
          <p14:tracePt t="83965" x="6623050" y="4432300"/>
          <p14:tracePt t="83980" x="6623050" y="4438650"/>
          <p14:tracePt t="84084" x="6616700" y="4445000"/>
          <p14:tracePt t="84108" x="6610350" y="4445000"/>
          <p14:tracePt t="84160" x="6604000" y="4438650"/>
          <p14:tracePt t="84184" x="6610350" y="4432300"/>
          <p14:tracePt t="84220" x="6610350" y="4425950"/>
          <p14:tracePt t="84320" x="6604000" y="4425950"/>
          <p14:tracePt t="84333" x="6597650" y="4425950"/>
          <p14:tracePt t="84348" x="6591300" y="4425950"/>
          <p14:tracePt t="84364" x="6584950" y="4425950"/>
          <p14:tracePt t="84380" x="6578600" y="4432300"/>
          <p14:tracePt t="84401" x="6572250" y="4425950"/>
          <p14:tracePt t="84460" x="6572250" y="4419600"/>
          <p14:tracePt t="84484" x="6565900" y="4419600"/>
          <p14:tracePt t="84552" x="6559550" y="4419600"/>
          <p14:tracePt t="84612" x="6553200" y="4419600"/>
          <p14:tracePt t="84700" x="6546850" y="4419600"/>
          <p14:tracePt t="84740" x="6546850" y="4413250"/>
          <p14:tracePt t="84777" x="6540500" y="4413250"/>
          <p14:tracePt t="84812" x="6534150" y="4413250"/>
          <p14:tracePt t="84844" x="6527800" y="4413250"/>
          <p14:tracePt t="84872" x="6521450" y="4419600"/>
          <p14:tracePt t="84904" x="6515100" y="4419600"/>
          <p14:tracePt t="84980" x="6508750" y="4425950"/>
          <p14:tracePt t="85016" x="6508750" y="4419600"/>
          <p14:tracePt t="85069" x="6502400" y="4419600"/>
          <p14:tracePt t="85137" x="6496050" y="4419600"/>
          <p14:tracePt t="85161" x="6489700" y="4419600"/>
          <p14:tracePt t="85180" x="6483350" y="4419600"/>
          <p14:tracePt t="85205" x="6477000" y="4425950"/>
          <p14:tracePt t="85233" x="6470650" y="4425950"/>
          <p14:tracePt t="85264" x="6464300" y="4425950"/>
          <p14:tracePt t="85344" x="6464300" y="4419600"/>
          <p14:tracePt t="85377" x="6464300" y="4413250"/>
          <p14:tracePt t="85444" x="6457950" y="4406900"/>
          <p14:tracePt t="85496" x="6451600" y="4400550"/>
          <p14:tracePt t="85624" x="6445250" y="4400550"/>
          <p14:tracePt t="85652" x="6438900" y="4400550"/>
          <p14:tracePt t="85677" x="6432550" y="4400550"/>
          <p14:tracePt t="85705" x="6426200" y="4400550"/>
          <p14:tracePt t="85773" x="6419850" y="4400550"/>
          <p14:tracePt t="85805" x="6413500" y="4406900"/>
          <p14:tracePt t="85841" x="6413500" y="4413250"/>
          <p14:tracePt t="85893" x="6407150" y="4419600"/>
          <p14:tracePt t="85917" x="6407150" y="4425950"/>
          <p14:tracePt t="85941" x="6400800" y="4432300"/>
          <p14:tracePt t="85952" x="6394450" y="4438650"/>
          <p14:tracePt t="86001" x="6388100" y="4445000"/>
          <p14:tracePt t="86029" x="6381750" y="4445000"/>
          <p14:tracePt t="86073" x="6375400" y="4438650"/>
          <p14:tracePt t="86132" x="6369050" y="4438650"/>
          <p14:tracePt t="86181" x="6362700" y="4438650"/>
          <p14:tracePt t="86192" x="6356350" y="4438650"/>
          <p14:tracePt t="86209" x="6350000" y="4438650"/>
          <p14:tracePt t="86226" x="6343650" y="4438650"/>
          <p14:tracePt t="86253" x="6350000" y="4438650"/>
          <p14:tracePt t="86293" x="6350000" y="4445000"/>
          <p14:tracePt t="86313" x="6356350" y="4451350"/>
          <p14:tracePt t="86329" x="6362700" y="4451350"/>
          <p14:tracePt t="86345" x="6369050" y="4451350"/>
          <p14:tracePt t="86361" x="6375400" y="4451350"/>
          <p14:tracePt t="86373" x="6388100" y="4451350"/>
          <p14:tracePt t="86388" x="6394450" y="4451350"/>
          <p14:tracePt t="86404" x="6400800" y="4451350"/>
          <p14:tracePt t="86420" x="6400800" y="4457700"/>
          <p14:tracePt t="86433" x="6407150" y="4457700"/>
          <p14:tracePt t="86449" x="6413500" y="4464050"/>
          <p14:tracePt t="86473" x="6419850" y="4464050"/>
          <p14:tracePt t="86493" x="6426200" y="4464050"/>
          <p14:tracePt t="86509" x="6432550" y="4464050"/>
          <p14:tracePt t="86524" x="6432550" y="4457700"/>
          <p14:tracePt t="86544" x="6426200" y="4464050"/>
          <p14:tracePt t="86661" x="6419850" y="4470400"/>
          <p14:tracePt t="86721" x="6419850" y="4464050"/>
          <p14:tracePt t="86733" x="6413500" y="4464050"/>
          <p14:tracePt t="86749" x="6407150" y="4464050"/>
          <p14:tracePt t="86765" x="6400800" y="4457700"/>
          <p14:tracePt t="86781" x="6394450" y="4457700"/>
          <p14:tracePt t="86794" x="6388100" y="4457700"/>
          <p14:tracePt t="86809" x="6381750" y="4457700"/>
          <p14:tracePt t="86841" x="6375400" y="4464050"/>
          <p14:tracePt t="86869" x="6381750" y="4470400"/>
          <p14:tracePt t="86945" x="6388100" y="4470400"/>
          <p14:tracePt t="86973" x="6394450" y="4470400"/>
          <p14:tracePt t="87005" x="6394450" y="4464050"/>
          <p14:tracePt t="87032" x="6394450" y="4457700"/>
          <p14:tracePt t="87085" x="6400800" y="4457700"/>
          <p14:tracePt t="87110" x="6400800" y="4445000"/>
          <p14:tracePt t="87133" x="6407150" y="4445000"/>
          <p14:tracePt t="87145" x="6413500" y="4438650"/>
          <p14:tracePt t="87161" x="6419850" y="4438650"/>
          <p14:tracePt t="87178" x="6419850" y="4432300"/>
          <p14:tracePt t="87193" x="6426200" y="4432300"/>
          <p14:tracePt t="87213" x="6432550" y="4432300"/>
          <p14:tracePt t="87237" x="6438900" y="4425950"/>
          <p14:tracePt t="87265" x="6445250" y="4425950"/>
          <p14:tracePt t="87289" x="6451600" y="4425950"/>
          <p14:tracePt t="87341" x="6457950" y="4425950"/>
          <p14:tracePt t="87373" x="6464300" y="4425950"/>
          <p14:tracePt t="87393" x="6470650" y="4419600"/>
          <p14:tracePt t="87424" x="6470650" y="4413250"/>
          <p14:tracePt t="87461" x="6464300" y="4413250"/>
          <p14:tracePt t="87493" x="6457950" y="4413250"/>
          <p14:tracePt t="87513" x="6451600" y="4413250"/>
          <p14:tracePt t="87529" x="6445250" y="4419600"/>
          <p14:tracePt t="87545" x="6438900" y="4425950"/>
          <p14:tracePt t="87561" x="6432550" y="4425950"/>
          <p14:tracePt t="87573" x="6426200" y="4432300"/>
          <p14:tracePt t="87581" x="6419850" y="4432300"/>
          <p14:tracePt t="87593" x="6413500" y="4432300"/>
          <p14:tracePt t="87610" x="6407150" y="4432300"/>
          <p14:tracePt t="87610" x="6400800" y="4432300"/>
          <p14:tracePt t="87628" x="6394450" y="4438650"/>
          <p14:tracePt t="87649" x="6388100" y="4438650"/>
          <p14:tracePt t="87692" x="6381750" y="4438650"/>
          <p14:tracePt t="87829" x="6375400" y="4445000"/>
          <p14:tracePt t="87865" x="6369050" y="4451350"/>
          <p14:tracePt t="87889" x="6362700" y="4457700"/>
          <p14:tracePt t="87913" x="6356350" y="4464050"/>
          <p14:tracePt t="87941" x="6350000" y="4470400"/>
          <p14:tracePt t="87957" x="6343650" y="4470400"/>
          <p14:tracePt t="87966" x="6337300" y="4476750"/>
          <p14:tracePt t="87982" x="6330950" y="4476750"/>
          <p14:tracePt t="87994" x="6324600" y="4483100"/>
          <p14:tracePt t="88011" x="6318250" y="4489450"/>
          <p14:tracePt t="88040" x="6324600" y="4489450"/>
          <p14:tracePt t="88085" x="6330950" y="4495800"/>
          <p14:tracePt t="88101" x="6337300" y="4495800"/>
          <p14:tracePt t="88113" x="6343650" y="4489450"/>
          <p14:tracePt t="88137" x="6350000" y="4483100"/>
          <p14:tracePt t="88173" x="6356350" y="4483100"/>
          <p14:tracePt t="88189" x="6362700" y="4483100"/>
          <p14:tracePt t="88213" x="6369050" y="4483100"/>
          <p14:tracePt t="88241" x="6369050" y="4476750"/>
          <p14:tracePt t="88317" x="6369050" y="4470400"/>
          <p14:tracePt t="88341" x="6375400" y="4464050"/>
          <p14:tracePt t="88369" x="6375400" y="4457700"/>
          <p14:tracePt t="88405" x="6381750" y="4451350"/>
          <p14:tracePt t="88437" x="6381750" y="4445000"/>
          <p14:tracePt t="88461" x="6381750" y="4438650"/>
          <p14:tracePt t="88473" x="6381750" y="4432300"/>
          <p14:tracePt t="88489" x="6375400" y="4425950"/>
          <p14:tracePt t="88505" x="6375400" y="4419600"/>
          <p14:tracePt t="88513" x="6375400" y="4413250"/>
          <p14:tracePt t="88529" x="6369050" y="4413250"/>
          <p14:tracePt t="88546" x="6362700" y="4400550"/>
          <p14:tracePt t="88563" x="6356350" y="4400550"/>
          <p14:tracePt t="88580" x="6350000" y="4394200"/>
          <p14:tracePt t="88580" x="6343650" y="4387850"/>
          <p14:tracePt t="88598" x="6337300" y="4387850"/>
          <p14:tracePt t="88598" x="6330950" y="4387850"/>
          <p14:tracePt t="88615" x="6324600" y="4387850"/>
          <p14:tracePt t="88630" x="6311900" y="4387850"/>
          <p14:tracePt t="88630" x="6299200" y="4387850"/>
          <p14:tracePt t="88648" x="6292850" y="4387850"/>
          <p14:tracePt t="88648" x="6286500" y="4387850"/>
          <p14:tracePt t="88665" x="6280150" y="4387850"/>
          <p14:tracePt t="88680" x="6273800" y="4381500"/>
          <p14:tracePt t="88696" x="6286500" y="4375150"/>
          <p14:tracePt t="88729" x="6292850" y="4381500"/>
          <p14:tracePt t="88745" x="6292850" y="4387850"/>
          <p14:tracePt t="88761" x="6299200" y="4387850"/>
          <p14:tracePt t="88766" x="6305550" y="4394200"/>
          <p14:tracePt t="88782" x="6311900" y="4400550"/>
          <p14:tracePt t="88782" x="6318250" y="4406900"/>
          <p14:tracePt t="88799" x="6318250" y="4413250"/>
          <p14:tracePt t="88799" x="6324600" y="4425950"/>
          <p14:tracePt t="88816" x="6324600" y="4438650"/>
          <p14:tracePt t="88816" x="6324600" y="4451350"/>
          <p14:tracePt t="88816" x="6324600" y="4464050"/>
          <p14:tracePt t="88835" x="6324600" y="4470400"/>
          <p14:tracePt t="88835" x="6324600" y="4476750"/>
          <p14:tracePt t="88850" x="6324600" y="4489450"/>
          <p14:tracePt t="88850" x="6324600" y="4495800"/>
          <p14:tracePt t="88866" x="6318250" y="4502150"/>
          <p14:tracePt t="88882" x="6318250" y="4514850"/>
          <p14:tracePt t="88897" x="6311900" y="4521200"/>
          <p14:tracePt t="88914" x="6305550" y="4527550"/>
          <p14:tracePt t="88934" x="6299200" y="4527550"/>
          <p14:tracePt t="88969" x="6299200" y="4533900"/>
          <p14:tracePt t="89001" x="6292850" y="4533900"/>
          <p14:tracePt t="89013" x="6286500" y="4533900"/>
          <p14:tracePt t="89037" x="6280150" y="4527550"/>
          <p14:tracePt t="89053" x="6267450" y="4521200"/>
          <p14:tracePt t="89065" x="6261100" y="4521200"/>
          <p14:tracePt t="89081" x="6254750" y="4521200"/>
          <p14:tracePt t="89089" x="6248400" y="4521200"/>
          <p14:tracePt t="89105" x="6242050" y="4521200"/>
          <p14:tracePt t="89115" x="6235700" y="4521200"/>
          <p14:tracePt t="89115" x="6229350" y="4514850"/>
          <p14:tracePt t="89134" x="6223000" y="4514850"/>
          <p14:tracePt t="89150" x="6223000" y="4508500"/>
          <p14:tracePt t="89166" x="6229350" y="4502150"/>
          <p14:tracePt t="89181" x="6229350" y="4495800"/>
          <p14:tracePt t="89198" x="6235700" y="4483100"/>
          <p14:tracePt t="89198" x="6248400" y="4470400"/>
          <p14:tracePt t="89218" x="6254750" y="4470400"/>
          <p14:tracePt t="89218" x="6261100" y="4457700"/>
          <p14:tracePt t="89234" x="6273800" y="4457700"/>
          <p14:tracePt t="89234" x="6280150" y="4445000"/>
          <p14:tracePt t="89250" x="6292850" y="4438650"/>
          <p14:tracePt t="89250" x="6305550" y="4438650"/>
          <p14:tracePt t="89250" x="6311900" y="4425950"/>
          <p14:tracePt t="89271" x="6324600" y="4413250"/>
          <p14:tracePt t="89282" x="6343650" y="4400550"/>
          <p14:tracePt t="89282" x="6356350" y="4394200"/>
          <p14:tracePt t="89282" x="6375400" y="4375150"/>
          <p14:tracePt t="89303" x="6400800" y="4362450"/>
          <p14:tracePt t="89303" x="6419850" y="4343400"/>
          <p14:tracePt t="89318" x="6445250" y="4324350"/>
          <p14:tracePt t="89318" x="6477000" y="4305300"/>
          <p14:tracePt t="89334" x="6508750" y="4286250"/>
          <p14:tracePt t="89334" x="6540500" y="4260850"/>
          <p14:tracePt t="89351" x="6572250" y="4235450"/>
          <p14:tracePt t="89351" x="6642100" y="4171950"/>
          <p14:tracePt t="89367" x="6680200" y="4140200"/>
          <p14:tracePt t="89367" x="6718300" y="4114800"/>
          <p14:tracePt t="89384" x="6750050" y="4076700"/>
          <p14:tracePt t="89384" x="6781800" y="4051300"/>
          <p14:tracePt t="89401" x="6819900" y="4019550"/>
          <p14:tracePt t="89401" x="6851650" y="3987800"/>
          <p14:tracePt t="89419" x="6883400" y="3962400"/>
          <p14:tracePt t="89419" x="6959600" y="3911600"/>
          <p14:tracePt t="89434" x="6997700" y="3886200"/>
          <p14:tracePt t="89434" x="7035800" y="3860800"/>
          <p14:tracePt t="89451" x="7073900" y="3835400"/>
          <p14:tracePt t="89451" x="7118350" y="3810000"/>
          <p14:tracePt t="89468" x="7156450" y="3784600"/>
          <p14:tracePt t="89468" x="7200900" y="3765550"/>
          <p14:tracePt t="89468" x="7245350" y="3740150"/>
          <p14:tracePt t="89487" x="7289800" y="3721100"/>
          <p14:tracePt t="89487" x="7334250" y="3702050"/>
          <p14:tracePt t="89502" x="7378700" y="3683000"/>
          <p14:tracePt t="89502" x="7423150" y="3670300"/>
          <p14:tracePt t="89519" x="7467600" y="3657600"/>
          <p14:tracePt t="89519" x="7505700" y="3651250"/>
          <p14:tracePt t="89535" x="7543800" y="3651250"/>
          <p14:tracePt t="89535" x="7581900" y="3651250"/>
          <p14:tracePt t="89551" x="7613650" y="3651250"/>
          <p14:tracePt t="89551" x="7677150" y="3663950"/>
          <p14:tracePt t="89571" x="7702550" y="3670300"/>
          <p14:tracePt t="89583" x="7727950" y="3676650"/>
          <p14:tracePt t="89583" x="7766050" y="3695700"/>
          <p14:tracePt t="89602" x="7785100" y="3702050"/>
          <p14:tracePt t="89602" x="7804150" y="3714750"/>
          <p14:tracePt t="89618" x="7816850" y="3721100"/>
          <p14:tracePt t="89618" x="7829550" y="3727450"/>
          <p14:tracePt t="89635" x="7842250" y="3740150"/>
          <p14:tracePt t="89635" x="7854950" y="3752850"/>
          <p14:tracePt t="89635" x="7861300" y="3759200"/>
          <p14:tracePt t="89654" x="7867650" y="3771900"/>
          <p14:tracePt t="89654" x="7867650" y="3784600"/>
          <p14:tracePt t="89668" x="7867650" y="3797300"/>
          <p14:tracePt t="89668" x="7874000" y="3810000"/>
          <p14:tracePt t="89685" x="7874000" y="3822700"/>
          <p14:tracePt t="89685" x="7874000" y="3835400"/>
          <p14:tracePt t="89702" x="7874000" y="3841750"/>
          <p14:tracePt t="89702" x="7874000" y="3854450"/>
          <p14:tracePt t="89719" x="7867650" y="3860800"/>
          <p14:tracePt t="89719" x="7867650" y="3867150"/>
          <p14:tracePt t="89735" x="7867650" y="3873500"/>
          <p14:tracePt t="89752" x="7861300" y="3873500"/>
          <p14:tracePt t="89752" x="7854950" y="3879850"/>
          <p14:tracePt t="89769" x="7848600" y="3873500"/>
          <p14:tracePt t="89769" x="7835900" y="3873500"/>
          <p14:tracePt t="89786" x="7823200" y="3867150"/>
          <p14:tracePt t="89786" x="7810500" y="3860800"/>
          <p14:tracePt t="89803" x="7791450" y="3854450"/>
          <p14:tracePt t="89803" x="7772400" y="3835400"/>
          <p14:tracePt t="89819" x="7753350" y="3822700"/>
          <p14:tracePt t="89819" x="7727950" y="3797300"/>
          <p14:tracePt t="89836" x="7702550" y="3771900"/>
          <p14:tracePt t="89836" x="7670800" y="3733800"/>
          <p14:tracePt t="89836" x="7639050" y="3689350"/>
          <p14:tracePt t="89855" x="7613650" y="3644900"/>
          <p14:tracePt t="89867" x="7588250" y="3594100"/>
          <p14:tracePt t="89867" x="7543800" y="3467100"/>
          <p14:tracePt t="89886" x="7531100" y="3397250"/>
          <p14:tracePt t="89886" x="7512050" y="3327400"/>
          <p14:tracePt t="89903" x="7505700" y="3251200"/>
          <p14:tracePt t="89903" x="7499350" y="3168650"/>
          <p14:tracePt t="89903" x="7493000" y="3086100"/>
          <p14:tracePt t="89922" x="7493000" y="3003550"/>
          <p14:tracePt t="89934" x="7493000" y="2914650"/>
          <p14:tracePt t="89934" x="7518400" y="2755900"/>
          <p14:tracePt t="89955" x="7537450" y="2673350"/>
          <p14:tracePt t="89955" x="7562850" y="2603500"/>
          <p14:tracePt t="89969" x="7600950" y="2540000"/>
          <p14:tracePt t="89969" x="7639050" y="2476500"/>
          <p14:tracePt t="89986" x="7683500" y="2425700"/>
          <p14:tracePt t="89986" x="7734300" y="2381250"/>
          <p14:tracePt t="90003" x="7791450" y="2343150"/>
          <p14:tracePt t="90003" x="7848600" y="2311400"/>
          <p14:tracePt t="90003" x="7905750" y="2279650"/>
          <p14:tracePt t="90022" x="7962900" y="2260600"/>
          <p14:tracePt t="90022" x="8020050" y="2241550"/>
          <p14:tracePt t="90036" x="8083550" y="2228850"/>
          <p14:tracePt t="90036" x="8134350" y="2222500"/>
          <p14:tracePt t="90054" x="8191500" y="2216150"/>
          <p14:tracePt t="90054" x="8242300" y="2209800"/>
          <p14:tracePt t="90070" x="8293100" y="2216150"/>
          <p14:tracePt t="90070" x="8388350" y="2222500"/>
          <p14:tracePt t="90087" x="8432800" y="2235200"/>
          <p14:tracePt t="90087" x="8470900" y="2241550"/>
          <p14:tracePt t="90103" x="8515350" y="2254250"/>
          <p14:tracePt t="90103" x="8547100" y="2266950"/>
          <p14:tracePt t="90120" x="8578850" y="2279650"/>
          <p14:tracePt t="90120" x="8610600" y="2292350"/>
          <p14:tracePt t="90137" x="8636000" y="2305050"/>
          <p14:tracePt t="90137" x="8667750" y="2336800"/>
          <p14:tracePt t="90154" x="8680450" y="2355850"/>
          <p14:tracePt t="90154" x="8693150" y="2368550"/>
          <p14:tracePt t="90171" x="8699500" y="2381250"/>
          <p14:tracePt t="90171" x="8699500" y="2393950"/>
          <p14:tracePt t="90187" x="8699500" y="2406650"/>
          <p14:tracePt t="90187" x="8693150" y="2419350"/>
          <p14:tracePt t="90187" x="8686800" y="2432050"/>
          <p14:tracePt t="90206" x="8680450" y="2438400"/>
          <p14:tracePt t="90218" x="8667750" y="2444750"/>
          <p14:tracePt t="90218" x="8648700" y="2457450"/>
          <p14:tracePt t="90238" x="8636000" y="2463800"/>
          <p14:tracePt t="90238" x="8623300" y="2476500"/>
          <p14:tracePt t="90256" x="8616950" y="2495550"/>
          <p14:tracePt t="90256" x="8610600" y="2514600"/>
          <p14:tracePt t="90271" x="8610600" y="2540000"/>
          <p14:tracePt t="90271" x="8604250" y="2565400"/>
          <p14:tracePt t="90287" x="8610600" y="2597150"/>
          <p14:tracePt t="90287" x="8610600" y="2635250"/>
          <p14:tracePt t="90287" x="8616950" y="2673350"/>
          <p14:tracePt t="90306" x="8629650" y="2711450"/>
          <p14:tracePt t="90319" x="8642350" y="2755900"/>
          <p14:tracePt t="90319" x="8674100" y="2857500"/>
          <p14:tracePt t="90338" x="8699500" y="2908300"/>
          <p14:tracePt t="90338" x="8718550" y="2965450"/>
          <p14:tracePt t="90355" x="8737600" y="3022600"/>
          <p14:tracePt t="90355" x="8763000" y="3079750"/>
          <p14:tracePt t="90371" x="8782050" y="3136900"/>
          <p14:tracePt t="90371" x="8820150" y="3238500"/>
          <p14:tracePt t="90388" x="8832850" y="3289300"/>
          <p14:tracePt t="90388" x="8839200" y="3340100"/>
          <p14:tracePt t="90404" x="8845550" y="3390900"/>
          <p14:tracePt t="90404" x="8845550" y="3448050"/>
          <p14:tracePt t="90421" x="8839200" y="3505200"/>
          <p14:tracePt t="90421" x="8832850" y="3568700"/>
          <p14:tracePt t="90438" x="8820150" y="3638550"/>
          <p14:tracePt t="90438" x="8775700" y="3784600"/>
          <p14:tracePt t="90455" x="8750300" y="3854450"/>
          <p14:tracePt t="90455" x="8712200" y="3924300"/>
          <p14:tracePt t="90472" x="8674100" y="3981450"/>
          <p14:tracePt t="90472" x="8629650" y="4038600"/>
          <p14:tracePt t="90488" x="8585200" y="4083050"/>
          <p14:tracePt t="90488" x="8534400" y="4121150"/>
          <p14:tracePt t="90488" x="8477250" y="4159250"/>
          <p14:tracePt t="90507" x="8420100" y="4191000"/>
          <p14:tracePt t="90507" x="8362950" y="4216400"/>
          <p14:tracePt t="90522" x="8305800" y="4235450"/>
          <p14:tracePt t="90522" x="8242300" y="4254500"/>
          <p14:tracePt t="90538" x="8185150" y="4260850"/>
          <p14:tracePt t="90538" x="8121650" y="4273550"/>
          <p14:tracePt t="90555" x="8064500" y="4279900"/>
          <p14:tracePt t="90555" x="8007350" y="4279900"/>
          <p14:tracePt t="90555" x="7956550" y="4279900"/>
          <p14:tracePt t="90574" x="7905750" y="4273550"/>
          <p14:tracePt t="90586" x="7854950" y="4260850"/>
          <p14:tracePt t="90586" x="7778750" y="4229100"/>
          <p14:tracePt t="90607" x="7740650" y="4203700"/>
          <p14:tracePt t="90607" x="7708900" y="4171950"/>
          <p14:tracePt t="90623" x="7683500" y="4140200"/>
          <p14:tracePt t="90623" x="7658100" y="4108450"/>
          <p14:tracePt t="90639" x="7639050" y="4076700"/>
          <p14:tracePt t="90639" x="7620000" y="4051300"/>
          <p14:tracePt t="90655" x="7607300" y="4019550"/>
          <p14:tracePt t="90655" x="7600950" y="3994150"/>
          <p14:tracePt t="90655" x="7594600" y="3975100"/>
          <p14:tracePt t="90675" x="7588250" y="3956050"/>
          <p14:tracePt t="90675" x="7588250" y="3943350"/>
          <p14:tracePt t="90689" x="7594600" y="3930650"/>
          <p14:tracePt t="90689" x="7600950" y="3917950"/>
          <p14:tracePt t="90706" x="7607300" y="3911600"/>
          <p14:tracePt t="90706" x="7613650" y="3905250"/>
          <p14:tracePt t="90723" x="7620000" y="3892550"/>
          <p14:tracePt t="90723" x="7626350" y="3892550"/>
          <p14:tracePt t="90739" x="7632700" y="3886200"/>
          <p14:tracePt t="90739" x="7645400" y="3879850"/>
          <p14:tracePt t="90756" x="7645400" y="3873500"/>
          <p14:tracePt t="90770" x="7645400" y="3879850"/>
          <p14:tracePt t="90806" x="7639050" y="3886200"/>
          <p14:tracePt t="90822" x="7626350" y="3886200"/>
          <p14:tracePt t="90837" x="7620000" y="3892550"/>
          <p14:tracePt t="90853" x="7613650" y="3892550"/>
          <p14:tracePt t="90862" x="7607300" y="3898900"/>
          <p14:tracePt t="90871" x="7600950" y="3905250"/>
          <p14:tracePt t="90887" x="7594600" y="3905250"/>
          <p14:tracePt t="90887" x="7581900" y="3917950"/>
          <p14:tracePt t="90907" x="7575550" y="3917950"/>
          <p14:tracePt t="90907" x="7569200" y="3924300"/>
          <p14:tracePt t="90923" x="7562850" y="3930650"/>
          <p14:tracePt t="90923" x="7556500" y="3937000"/>
          <p14:tracePt t="90923" x="7556500" y="3943350"/>
          <p14:tracePt t="90942" x="7550150" y="3949700"/>
          <p14:tracePt t="90954" x="7550150" y="3962400"/>
          <p14:tracePt t="90975" x="7550150" y="3968750"/>
          <p14:tracePt t="90988" x="7556500" y="3968750"/>
          <p14:tracePt t="91005" x="7562850" y="3975100"/>
          <p14:tracePt t="91021" x="7569200" y="3981450"/>
          <p14:tracePt t="91038" x="7575550" y="3981450"/>
          <p14:tracePt t="91055" x="7581900" y="3981450"/>
          <p14:tracePt t="91072" x="7588250" y="3981450"/>
          <p14:tracePt t="91088" x="7600950" y="3981450"/>
          <p14:tracePt t="91088" x="7607300" y="3975100"/>
          <p14:tracePt t="91107" x="7613650" y="3968750"/>
          <p14:tracePt t="91130" x="7613650" y="3962400"/>
          <p14:tracePt t="91154" x="7620000" y="3956050"/>
          <p14:tracePt t="91378" x="7626350" y="3949700"/>
          <p14:tracePt t="91438" x="7632700" y="3949700"/>
          <p14:tracePt t="91462" x="7639050" y="3949700"/>
          <p14:tracePt t="91489" x="7639050" y="3956050"/>
          <p14:tracePt t="91526" x="7632700" y="3956050"/>
          <p14:tracePt t="91550" x="7626350" y="3956050"/>
          <p14:tracePt t="91594" x="7626350" y="3962400"/>
          <p14:tracePt t="91722" x="7626350" y="3968750"/>
          <p14:tracePt t="91762" x="7620000" y="3975100"/>
          <p14:tracePt t="91790" x="7620000" y="3981450"/>
          <p14:tracePt t="91806" x="7613650" y="3981450"/>
          <p14:tracePt t="91822" x="7613650" y="3987800"/>
          <p14:tracePt t="91834" x="7613650" y="3994150"/>
          <p14:tracePt t="91857" x="7613650" y="4000500"/>
          <p14:tracePt t="91882" x="7607300" y="4006850"/>
          <p14:tracePt t="91902" x="7613650" y="4013200"/>
          <p14:tracePt t="91942" x="7620000" y="4013200"/>
          <p14:tracePt t="91962" x="7626350" y="4013200"/>
          <p14:tracePt t="91978" x="7632700" y="4013200"/>
          <p14:tracePt t="91993" x="7639050" y="4013200"/>
          <p14:tracePt t="92006" x="7645400" y="4013200"/>
          <p14:tracePt t="92030" x="7645400" y="4019550"/>
          <p14:tracePt t="92045" x="7645400" y="4025900"/>
          <p14:tracePt t="92062" x="7645400" y="4032250"/>
          <p14:tracePt t="92074" x="7645400" y="4044950"/>
          <p14:tracePt t="92090" x="7639050" y="4051300"/>
          <p14:tracePt t="92106" x="7639050" y="4057650"/>
          <p14:tracePt t="92114" x="7639050" y="4064000"/>
          <p14:tracePt t="92125" x="7632700" y="4070350"/>
          <p14:tracePt t="92142" x="7626350" y="4076700"/>
          <p14:tracePt t="92159" x="7620000" y="4083050"/>
          <p14:tracePt t="92182" x="7620000" y="4076700"/>
          <p14:tracePt t="92210" x="7613650" y="4070350"/>
          <p14:tracePt t="92234" x="7607300" y="4064000"/>
          <p14:tracePt t="92246" x="7600950" y="4064000"/>
          <p14:tracePt t="92262" x="7594600" y="4057650"/>
          <p14:tracePt t="92278" x="7588250" y="4057650"/>
          <p14:tracePt t="92286" x="7581900" y="4057650"/>
          <p14:tracePt t="92302" x="7575550" y="4057650"/>
          <p14:tracePt t="92309" x="7569200" y="4057650"/>
          <p14:tracePt t="92326" x="7556500" y="4057650"/>
          <p14:tracePt t="92342" x="7550150" y="4057650"/>
          <p14:tracePt t="92359" x="7556500" y="4051300"/>
          <p14:tracePt t="92398" x="7556500" y="4044950"/>
          <p14:tracePt t="92426" x="7562850" y="4044950"/>
          <p14:tracePt t="92458" x="7556500" y="4044950"/>
          <p14:tracePt t="92502" x="7550150" y="4044950"/>
          <p14:tracePt t="92526" x="7537450" y="4051300"/>
          <p14:tracePt t="92542" x="7524750" y="4057650"/>
          <p14:tracePt t="92554" x="7518400" y="4057650"/>
          <p14:tracePt t="92563" x="7499350" y="4064000"/>
          <p14:tracePt t="92563" x="7480300" y="4070350"/>
          <p14:tracePt t="92579" x="7454900" y="4076700"/>
          <p14:tracePt t="92579" x="7423150" y="4089400"/>
          <p14:tracePt t="92596" x="7378700" y="4102100"/>
          <p14:tracePt t="92596" x="7334250" y="4121150"/>
          <p14:tracePt t="92596" x="7277100" y="4140200"/>
          <p14:tracePt t="92615" x="7207250" y="4165600"/>
          <p14:tracePt t="92627" x="7124700" y="4191000"/>
          <p14:tracePt t="92627" x="6934200" y="4248150"/>
          <p14:tracePt t="92647" x="6819900" y="4279900"/>
          <p14:tracePt t="92647" x="6692900" y="4311650"/>
          <p14:tracePt t="92662" x="6553200" y="4337050"/>
          <p14:tracePt t="92662" x="6400800" y="4368800"/>
          <p14:tracePt t="92679" x="6235700" y="4400550"/>
          <p14:tracePt t="92679" x="6064250" y="4432300"/>
          <p14:tracePt t="92696" x="5886450" y="4457700"/>
          <p14:tracePt t="92696" x="5702300" y="4489450"/>
          <p14:tracePt t="92696" x="5518150" y="4514850"/>
          <p14:tracePt t="92715" x="5340350" y="4540250"/>
          <p14:tracePt t="92715" x="5162550" y="4572000"/>
          <p14:tracePt t="92729" x="4984750" y="4597400"/>
          <p14:tracePt t="92729" x="4813300" y="4622800"/>
          <p14:tracePt t="92746" x="4641850" y="4648200"/>
          <p14:tracePt t="92746" x="4476750" y="4667250"/>
          <p14:tracePt t="92763" x="4311650" y="4679950"/>
          <p14:tracePt t="92763" x="4152900" y="4692650"/>
          <p14:tracePt t="92763" x="3994150" y="4705350"/>
          <p14:tracePt t="92782" x="3835400" y="4711700"/>
          <p14:tracePt t="92782" x="3683000" y="4718050"/>
          <p14:tracePt t="92796" x="3536950" y="4718050"/>
          <p14:tracePt t="92796" x="3397250" y="4718050"/>
          <p14:tracePt t="92813" x="3263900" y="4718050"/>
          <p14:tracePt t="92813" x="3130550" y="4724400"/>
          <p14:tracePt t="92830" x="3009900" y="4724400"/>
          <p14:tracePt t="92830" x="2794000" y="4724400"/>
          <p14:tracePt t="92847" x="2698750" y="4724400"/>
          <p14:tracePt t="92847" x="2622550" y="4718050"/>
          <p14:tracePt t="92863" x="2546350" y="4711700"/>
          <p14:tracePt t="92863" x="2489200" y="4705350"/>
          <p14:tracePt t="92880" x="2438400" y="4699000"/>
          <p14:tracePt t="92880" x="2400300" y="4692650"/>
          <p14:tracePt t="92896" x="2368550" y="4679950"/>
          <p14:tracePt t="92896" x="2349500" y="4673600"/>
          <p14:tracePt t="92896" x="2330450" y="4667250"/>
          <p14:tracePt t="92916" x="2317750" y="4667250"/>
          <p14:tracePt t="92928" x="2324100" y="4660900"/>
          <p14:tracePt t="92947" x="2336800" y="4660900"/>
          <p14:tracePt t="92947" x="2355850" y="4660900"/>
          <p14:tracePt t="92964" x="2381250" y="4660900"/>
          <p14:tracePt t="92964" x="2413000" y="4660900"/>
          <p14:tracePt t="92964" x="2444750" y="4660900"/>
          <p14:tracePt t="92982" x="2476500" y="4667250"/>
          <p14:tracePt t="92995" x="2520950" y="4667250"/>
          <p14:tracePt t="92995" x="2603500" y="4673600"/>
          <p14:tracePt t="93016" x="2654300" y="4679950"/>
          <p14:tracePt t="93016" x="2705100" y="4686300"/>
          <p14:tracePt t="93030" x="2762250" y="4692650"/>
          <p14:tracePt t="93030" x="2825750" y="4699000"/>
          <p14:tracePt t="93047" x="2882900" y="4699000"/>
          <p14:tracePt t="93047" x="2946400" y="4705350"/>
          <p14:tracePt t="93064" x="3016250" y="4699000"/>
          <p14:tracePt t="93064" x="3086100" y="4699000"/>
          <p14:tracePt t="93064" x="3155950" y="4692650"/>
          <p14:tracePt t="93083" x="3225800" y="4686300"/>
          <p14:tracePt t="93083" x="3302000" y="4673600"/>
          <p14:tracePt t="93097" x="3378200" y="4667250"/>
          <p14:tracePt t="93097" x="3454400" y="4654550"/>
          <p14:tracePt t="93114" x="3530600" y="4641850"/>
          <p14:tracePt t="93114" x="3613150" y="46355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有意水準の意味</a:t>
            </a:r>
            <a:endParaRPr kumimoji="1" lang="ja-JP" altLang="en-US" dirty="0"/>
          </a:p>
        </p:txBody>
      </p:sp>
      <p:sp>
        <p:nvSpPr>
          <p:cNvPr id="3" name="テキスト ボックス 2"/>
          <p:cNvSpPr txBox="1"/>
          <p:nvPr/>
        </p:nvSpPr>
        <p:spPr>
          <a:xfrm>
            <a:off x="179512" y="1157843"/>
            <a:ext cx="8352928" cy="1754326"/>
          </a:xfrm>
          <a:prstGeom prst="rect">
            <a:avLst/>
          </a:prstGeom>
          <a:noFill/>
        </p:spPr>
        <p:txBody>
          <a:bodyPr wrap="square" rtlCol="0">
            <a:spAutoFit/>
          </a:bodyPr>
          <a:lstStyle/>
          <a:p>
            <a:pPr>
              <a:lnSpc>
                <a:spcPct val="150000"/>
              </a:lnSpc>
            </a:pPr>
            <a:r>
              <a:rPr kumimoji="1" lang="ja-JP" altLang="en-US" dirty="0" smtClean="0"/>
              <a:t>より小さい有意水準で有意差（</a:t>
            </a:r>
            <a:r>
              <a:rPr kumimoji="1" lang="en-US" altLang="ja-JP" dirty="0" smtClean="0"/>
              <a:t>significant</a:t>
            </a:r>
            <a:r>
              <a:rPr kumimoji="1" lang="ja-JP" altLang="en-US" dirty="0" err="1" smtClean="0"/>
              <a:t>，</a:t>
            </a:r>
            <a:r>
              <a:rPr kumimoji="1" lang="ja-JP" altLang="en-US" dirty="0" smtClean="0"/>
              <a:t>英語では重要だという意味もあるが・・・）があるということと</a:t>
            </a:r>
            <a:endParaRPr kumimoji="1" lang="en-US" altLang="ja-JP" dirty="0" smtClean="0"/>
          </a:p>
          <a:p>
            <a:pPr>
              <a:lnSpc>
                <a:spcPct val="150000"/>
              </a:lnSpc>
            </a:pPr>
            <a:r>
              <a:rPr kumimoji="1" lang="ja-JP" altLang="en-US" dirty="0" smtClean="0"/>
              <a:t>結果がより重要であるということには関係はない</a:t>
            </a:r>
            <a:endParaRPr kumimoji="1" lang="ja-JP" altLang="en-US" dirty="0"/>
          </a:p>
        </p:txBody>
      </p:sp>
      <p:sp>
        <p:nvSpPr>
          <p:cNvPr id="4" name="テキスト ボックス 3"/>
          <p:cNvSpPr txBox="1"/>
          <p:nvPr/>
        </p:nvSpPr>
        <p:spPr>
          <a:xfrm>
            <a:off x="184498" y="3140968"/>
            <a:ext cx="8136904" cy="1453411"/>
          </a:xfrm>
          <a:prstGeom prst="rect">
            <a:avLst/>
          </a:prstGeom>
          <a:noFill/>
        </p:spPr>
        <p:txBody>
          <a:bodyPr wrap="square" rtlCol="0">
            <a:spAutoFit/>
          </a:bodyPr>
          <a:lstStyle/>
          <a:p>
            <a:pPr>
              <a:lnSpc>
                <a:spcPct val="200000"/>
              </a:lnSpc>
            </a:pPr>
            <a:r>
              <a:rPr kumimoji="1" lang="en-US" altLang="ja-JP" dirty="0" smtClean="0"/>
              <a:t>r=0.921*</a:t>
            </a:r>
            <a:r>
              <a:rPr kumimoji="1" lang="ja-JP" altLang="en-US" dirty="0" smtClean="0"/>
              <a:t>よりも</a:t>
            </a:r>
            <a:r>
              <a:rPr kumimoji="1" lang="en-US" altLang="ja-JP" dirty="0" smtClean="0"/>
              <a:t>r=0.752***</a:t>
            </a:r>
            <a:r>
              <a:rPr kumimoji="1" lang="ja-JP" altLang="en-US" dirty="0" smtClean="0"/>
              <a:t>の方が相関が強いとか，重要であるということではない</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871346217"/>
      </p:ext>
    </p:extLst>
  </p:cSld>
  <p:clrMapOvr>
    <a:masterClrMapping/>
  </p:clrMapOvr>
  <mc:AlternateContent xmlns:mc="http://schemas.openxmlformats.org/markup-compatibility/2006" xmlns:p14="http://schemas.microsoft.com/office/powerpoint/2010/main">
    <mc:Choice Requires="p14">
      <p:transition spd="slow" p14:dur="2000" advTm="191496"/>
    </mc:Choice>
    <mc:Fallback xmlns="">
      <p:transition spd="slow" advTm="191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mod="1">
    <p:ext uri="{3A86A75C-4F4B-4683-9AE1-C65F6400EC91}">
      <p14:laserTraceLst xmlns:p14="http://schemas.microsoft.com/office/powerpoint/2010/main">
        <p14:tracePtLst>
          <p14:tracePt t="3316" x="4146550" y="1784350"/>
          <p14:tracePt t="3340" x="4178300" y="1778000"/>
          <p14:tracePt t="3348" x="4216400" y="1758950"/>
          <p14:tracePt t="3348" x="4267200" y="1739900"/>
          <p14:tracePt t="3364" x="4324350" y="1727200"/>
          <p14:tracePt t="3364" x="4381500" y="1701800"/>
          <p14:tracePt t="3381" x="4438650" y="1689100"/>
          <p14:tracePt t="3381" x="4495800" y="1670050"/>
          <p14:tracePt t="3397" x="4552950" y="1657350"/>
          <p14:tracePt t="3397" x="4603750" y="1651000"/>
          <p14:tracePt t="3397" x="4654550" y="1638300"/>
          <p14:tracePt t="3417" x="4699000" y="1631950"/>
          <p14:tracePt t="3417" x="4743450" y="1625600"/>
          <p14:tracePt t="3432" x="4781550" y="1619250"/>
          <p14:tracePt t="3432" x="4826000" y="1619250"/>
          <p14:tracePt t="3449" x="4864100" y="1612900"/>
          <p14:tracePt t="3449" x="4902200" y="1612900"/>
          <p14:tracePt t="3465" x="4940300" y="1612900"/>
          <p14:tracePt t="3465" x="4972050" y="1612900"/>
          <p14:tracePt t="3481" x="5010150" y="1612900"/>
          <p14:tracePt t="3481" x="5073650" y="1619250"/>
          <p14:tracePt t="3498" x="5105400" y="1619250"/>
          <p14:tracePt t="3498" x="5137150" y="1625600"/>
          <p14:tracePt t="3514" x="5175250" y="1631950"/>
          <p14:tracePt t="3514" x="5207000" y="1638300"/>
          <p14:tracePt t="3531" x="5245100" y="1651000"/>
          <p14:tracePt t="3531" x="5334000" y="1657350"/>
          <p14:tracePt t="3548" x="5378450" y="1670050"/>
          <p14:tracePt t="3548" x="5429250" y="1676400"/>
          <p14:tracePt t="3564" x="5480050" y="1689100"/>
          <p14:tracePt t="3564" x="5530850" y="1695450"/>
          <p14:tracePt t="3581" x="5588000" y="1701800"/>
          <p14:tracePt t="3581" x="5638800" y="1708150"/>
          <p14:tracePt t="3597" x="5702300" y="1720850"/>
          <p14:tracePt t="3597" x="5759450" y="1720850"/>
          <p14:tracePt t="3597" x="5822950" y="1727200"/>
          <p14:tracePt t="3617" x="5880100" y="1733550"/>
          <p14:tracePt t="3629" x="5949950" y="1746250"/>
          <p14:tracePt t="3629" x="6083300" y="1758950"/>
          <p14:tracePt t="3648" x="6153150" y="1765300"/>
          <p14:tracePt t="3648" x="6223000" y="1778000"/>
          <p14:tracePt t="3664" x="6292850" y="1790700"/>
          <p14:tracePt t="3664" x="6369050" y="1797050"/>
          <p14:tracePt t="3681" x="6438900" y="1809750"/>
          <p14:tracePt t="3681" x="6515100" y="1822450"/>
          <p14:tracePt t="3681" x="6584950" y="1835150"/>
          <p14:tracePt t="3700" x="6654800" y="1847850"/>
          <p14:tracePt t="3712" x="6724650" y="1860550"/>
          <p14:tracePt t="3712" x="6858000" y="1892300"/>
          <p14:tracePt t="3731" x="6921500" y="1911350"/>
          <p14:tracePt t="3731" x="6978650" y="1930400"/>
          <p14:tracePt t="3748" x="7035800" y="1943100"/>
          <p14:tracePt t="3748" x="7080250" y="1962150"/>
          <p14:tracePt t="3765" x="7124700" y="1981200"/>
          <p14:tracePt t="3765" x="7162800" y="2006600"/>
          <p14:tracePt t="3781" x="7188200" y="2032000"/>
          <p14:tracePt t="3781" x="7226300" y="2070100"/>
          <p14:tracePt t="3799" x="7232650" y="2095500"/>
          <p14:tracePt t="3799" x="7232650" y="2114550"/>
          <p14:tracePt t="3815" x="7226300" y="2139950"/>
          <p14:tracePt t="3815" x="7219950" y="2159000"/>
          <p14:tracePt t="3832" x="7200900" y="2178050"/>
          <p14:tracePt t="3832" x="7143750" y="2216150"/>
          <p14:tracePt t="3849" x="7112000" y="2235200"/>
          <p14:tracePt t="3849" x="7067550" y="2254250"/>
          <p14:tracePt t="3865" x="7023100" y="2279650"/>
          <p14:tracePt t="3865" x="6965950" y="2305050"/>
          <p14:tracePt t="3881" x="6908800" y="2330450"/>
          <p14:tracePt t="3881" x="6838950" y="2355850"/>
          <p14:tracePt t="3898" x="6775450" y="2381250"/>
          <p14:tracePt t="3898" x="6629400" y="2432050"/>
          <p14:tracePt t="3916" x="6559550" y="2457450"/>
          <p14:tracePt t="3916" x="6477000" y="2476500"/>
          <p14:tracePt t="3932" x="6400800" y="2501900"/>
          <p14:tracePt t="3932" x="6311900" y="2527300"/>
          <p14:tracePt t="3950" x="6229350" y="2559050"/>
          <p14:tracePt t="3950" x="6140450" y="2584450"/>
          <p14:tracePt t="3950" x="6051550" y="2609850"/>
          <p14:tracePt t="3968" x="5962650" y="2641600"/>
          <p14:tracePt t="3980" x="5867400" y="2667000"/>
          <p14:tracePt t="3980" x="5670550" y="2736850"/>
          <p14:tracePt t="4001" x="5562600" y="2768600"/>
          <p14:tracePt t="4001" x="5461000" y="2806700"/>
          <p14:tracePt t="4016" x="5346700" y="2851150"/>
          <p14:tracePt t="4016" x="5232400" y="2895600"/>
          <p14:tracePt t="4033" x="5111750" y="2940050"/>
          <p14:tracePt t="4033" x="4991100" y="2990850"/>
          <p14:tracePt t="4049" x="4864100" y="3035300"/>
          <p14:tracePt t="4049" x="4743450" y="3092450"/>
          <p14:tracePt t="4049" x="4616450" y="3143250"/>
          <p14:tracePt t="4068" x="4495800" y="3200400"/>
          <p14:tracePt t="4080" x="4381500" y="3251200"/>
          <p14:tracePt t="4080" x="4152900" y="3365500"/>
          <p14:tracePt t="4099" x="4044950" y="3416300"/>
          <p14:tracePt t="4099" x="3930650" y="3473450"/>
          <p14:tracePt t="4116" x="3822700" y="3524250"/>
          <p14:tracePt t="4116" x="3721100" y="3581400"/>
          <p14:tracePt t="4133" x="3613150" y="3632200"/>
          <p14:tracePt t="4133" x="3416300" y="3727450"/>
          <p14:tracePt t="4151" x="3321050" y="3771900"/>
          <p14:tracePt t="4151" x="3232150" y="3810000"/>
          <p14:tracePt t="4167" x="3143250" y="3848100"/>
          <p14:tracePt t="4167" x="3054350" y="3879850"/>
          <p14:tracePt t="4184" x="2971800" y="3911600"/>
          <p14:tracePt t="4184" x="2889250" y="3937000"/>
          <p14:tracePt t="4200" x="2813050" y="3962400"/>
          <p14:tracePt t="4200" x="2654300" y="4000500"/>
          <p14:tracePt t="4217" x="2578100" y="4013200"/>
          <p14:tracePt t="4217" x="2508250" y="4025900"/>
          <p14:tracePt t="4234" x="2438400" y="4038600"/>
          <p14:tracePt t="4234" x="2374900" y="4038600"/>
          <p14:tracePt t="4250" x="2311400" y="4044950"/>
          <p14:tracePt t="4250" x="2254250" y="4038600"/>
          <p14:tracePt t="4250" x="2197100" y="4038600"/>
          <p14:tracePt t="4270" x="2139950" y="4025900"/>
          <p14:tracePt t="4282" x="2089150" y="4019550"/>
          <p14:tracePt t="4282" x="1993900" y="3981450"/>
          <p14:tracePt t="4301" x="1955800" y="3962400"/>
          <p14:tracePt t="4301" x="1917700" y="3937000"/>
          <p14:tracePt t="4318" x="1885950" y="3905250"/>
          <p14:tracePt t="4318" x="1860550" y="3873500"/>
          <p14:tracePt t="4318" x="1841500" y="3835400"/>
          <p14:tracePt t="4337" x="1835150" y="3797300"/>
          <p14:tracePt t="4349" x="1835150" y="3752850"/>
          <p14:tracePt t="4349" x="1866900" y="3638550"/>
          <p14:tracePt t="4370" x="1898650" y="3581400"/>
          <p14:tracePt t="4370" x="1936750" y="3517900"/>
          <p14:tracePt t="4386" x="1987550" y="3441700"/>
          <p14:tracePt t="4386" x="2044700" y="3371850"/>
          <p14:tracePt t="4401" x="2114550" y="3289300"/>
          <p14:tracePt t="4401" x="2190750" y="3213100"/>
          <p14:tracePt t="4418" x="2273300" y="3124200"/>
          <p14:tracePt t="4418" x="2368550" y="3035300"/>
          <p14:tracePt t="4418" x="2463800" y="2946400"/>
          <p14:tracePt t="4437" x="2571750" y="2844800"/>
          <p14:tracePt t="4437" x="2686050" y="2749550"/>
          <p14:tracePt t="4453" x="2806700" y="2654300"/>
          <p14:tracePt t="4453" x="2927350" y="2559050"/>
          <p14:tracePt t="4468" x="3048000" y="2463800"/>
          <p14:tracePt t="4468" x="3168650" y="2374900"/>
          <p14:tracePt t="4485" x="3289300" y="2292350"/>
          <p14:tracePt t="4485" x="3403600" y="2222500"/>
          <p14:tracePt t="4502" x="3517900" y="2159000"/>
          <p14:tracePt t="4502" x="3721100" y="2051050"/>
          <p14:tracePt t="4519" x="3810000" y="2012950"/>
          <p14:tracePt t="4519" x="3898900" y="1981200"/>
          <p14:tracePt t="4535" x="3975100" y="1955800"/>
          <p14:tracePt t="4535" x="4038600" y="1936750"/>
          <p14:tracePt t="4552" x="4095750" y="1917700"/>
          <p14:tracePt t="4552" x="4184650" y="1898650"/>
          <p14:tracePt t="4569" x="4210050" y="1892300"/>
          <p14:tracePt t="4569" x="4235450" y="1885950"/>
          <p14:tracePt t="4586" x="4248150" y="1885950"/>
          <p14:tracePt t="4586" x="4260850" y="1885950"/>
          <p14:tracePt t="4602" x="4254500" y="1892300"/>
          <p14:tracePt t="4624" x="4248150" y="1892300"/>
          <p14:tracePt t="4633" x="4235450" y="1898650"/>
          <p14:tracePt t="4633" x="4222750" y="1898650"/>
          <p14:tracePt t="4654" x="4210050" y="1898650"/>
          <p14:tracePt t="4668" x="4203700" y="1892300"/>
          <p14:tracePt t="4684" x="4216400" y="1892300"/>
          <p14:tracePt t="4700" x="4222750" y="1892300"/>
          <p14:tracePt t="4700" x="4235450" y="1892300"/>
          <p14:tracePt t="4700" x="4248150" y="1892300"/>
          <p14:tracePt t="4722" x="4260850" y="1898650"/>
          <p14:tracePt t="4734" x="4273550" y="1898650"/>
          <p14:tracePt t="4734" x="4305300" y="1911350"/>
          <p14:tracePt t="4753" x="4324350" y="1917700"/>
          <p14:tracePt t="4753" x="4343400" y="1917700"/>
          <p14:tracePt t="4769" x="4368800" y="1917700"/>
          <p14:tracePt t="4769" x="4387850" y="1924050"/>
          <p14:tracePt t="4769" x="4419600" y="1930400"/>
          <p14:tracePt t="4789" x="4445000" y="1936750"/>
          <p14:tracePt t="4801" x="4476750" y="1949450"/>
          <p14:tracePt t="4801" x="4527550" y="1987550"/>
          <p14:tracePt t="4821" x="4546600" y="2006600"/>
          <p14:tracePt t="4821" x="4565650" y="2032000"/>
          <p14:tracePt t="4836" x="4578350" y="2057400"/>
          <p14:tracePt t="4836" x="4591050" y="2070100"/>
          <p14:tracePt t="4853" x="4591050" y="2089150"/>
          <p14:tracePt t="4853" x="4591050" y="2101850"/>
          <p14:tracePt t="4870" x="4591050" y="2108200"/>
          <p14:tracePt t="4885" x="4584700" y="2114550"/>
          <p14:tracePt t="4901" x="4572000" y="2114550"/>
          <p14:tracePt t="4918" x="4565650" y="2114550"/>
          <p14:tracePt t="4918" x="4546600" y="2114550"/>
          <p14:tracePt t="4937" x="4540250" y="2114550"/>
          <p14:tracePt t="4937" x="4527550" y="2108200"/>
          <p14:tracePt t="4954" x="4514850" y="2101850"/>
          <p14:tracePt t="4954" x="4508500" y="2101850"/>
          <p14:tracePt t="4971" x="4495800" y="2101850"/>
          <p14:tracePt t="4971" x="4489450" y="2089150"/>
          <p14:tracePt t="4971" x="4476750" y="2082800"/>
          <p14:tracePt t="4990" x="4464050" y="2070100"/>
          <p14:tracePt t="5001" x="4451350" y="2057400"/>
          <p14:tracePt t="5001" x="4425950" y="2038350"/>
          <p14:tracePt t="5023" x="4413250" y="2032000"/>
          <p14:tracePt t="5023" x="4400550" y="2019300"/>
          <p14:tracePt t="5038" x="4387850" y="2012950"/>
          <p14:tracePt t="5038" x="4375150" y="2006600"/>
          <p14:tracePt t="5054" x="4368800" y="2000250"/>
          <p14:tracePt t="5054" x="4362450" y="1993900"/>
          <p14:tracePt t="5054" x="4356100" y="1987550"/>
          <p14:tracePt t="5073" x="4356100" y="1981200"/>
          <p14:tracePt t="5085" x="4349750" y="1981200"/>
          <p14:tracePt t="5085" x="4343400" y="1974850"/>
          <p14:tracePt t="5085" x="4337050" y="1968500"/>
          <p14:tracePt t="5106" x="4330700" y="1968500"/>
          <p14:tracePt t="5106" x="4330700" y="1962150"/>
          <p14:tracePt t="5121" x="4324350" y="1962150"/>
          <p14:tracePt t="5121" x="4318000" y="1962150"/>
          <p14:tracePt t="5137" x="4311650" y="1962150"/>
          <p14:tracePt t="5137" x="4305300" y="1955800"/>
          <p14:tracePt t="5154" x="4298950" y="1949450"/>
          <p14:tracePt t="5154" x="4292600" y="1936750"/>
          <p14:tracePt t="5172" x="4286250" y="1930400"/>
          <p14:tracePt t="5172" x="4286250" y="1924050"/>
          <p14:tracePt t="5681" x="4267200" y="2343150"/>
          <p14:tracePt t="5705" x="4260850" y="2349500"/>
          <p14:tracePt t="5725" x="4260850" y="2343150"/>
          <p14:tracePt t="5741" x="4254500" y="2336800"/>
          <p14:tracePt t="5765" x="4248150" y="2330450"/>
          <p14:tracePt t="5777" x="4248150" y="2324100"/>
          <p14:tracePt t="5785" x="4241800" y="2324100"/>
          <p14:tracePt t="5809" x="4235450" y="2317750"/>
          <p14:tracePt t="5833" x="4241800" y="2311400"/>
          <p14:tracePt t="5869" x="4241800" y="2317750"/>
          <p14:tracePt t="5885" x="4248150" y="2324100"/>
          <p14:tracePt t="5897" x="4248150" y="2336800"/>
          <p14:tracePt t="5921" x="4248150" y="2343150"/>
          <p14:tracePt t="5929" x="4248150" y="2349500"/>
          <p14:tracePt t="5953" x="4254500" y="2355850"/>
          <p14:tracePt t="5958" x="4260850" y="2368550"/>
          <p14:tracePt t="5974" x="4267200" y="2368550"/>
          <p14:tracePt t="5989" x="4267200" y="2374900"/>
          <p14:tracePt t="6005" x="4279900" y="2381250"/>
          <p14:tracePt t="6022" x="4286250" y="2381250"/>
          <p14:tracePt t="6022" x="4292600" y="2387600"/>
          <p14:tracePt t="6042" x="4298950" y="2387600"/>
          <p14:tracePt t="6056" x="4305300" y="2381250"/>
          <p14:tracePt t="6084" x="4311650" y="2381250"/>
          <p14:tracePt t="6108" x="4318000" y="2387600"/>
          <p14:tracePt t="6132" x="4318000" y="2393950"/>
          <p14:tracePt t="6144" x="4318000" y="2400300"/>
          <p14:tracePt t="6154" x="4318000" y="2406650"/>
          <p14:tracePt t="6171" x="4318000" y="2393950"/>
          <p14:tracePt t="6199" x="4318000" y="2387600"/>
          <p14:tracePt t="6235" x="4318000" y="2381250"/>
          <p14:tracePt t="6251" x="4324350" y="2374900"/>
          <p14:tracePt t="6263" x="4324350" y="2362200"/>
          <p14:tracePt t="6272" x="4330700" y="2355850"/>
          <p14:tracePt t="6288" x="4337050" y="2349500"/>
          <p14:tracePt t="6288" x="4343400" y="2343150"/>
          <p14:tracePt t="6307" x="4343400" y="2336800"/>
          <p14:tracePt t="6307" x="4349750" y="2330450"/>
          <p14:tracePt t="6325" x="4362450" y="2324100"/>
          <p14:tracePt t="6325" x="4368800" y="2317750"/>
          <p14:tracePt t="6341" x="4368800" y="2311400"/>
          <p14:tracePt t="6355" x="4375150" y="2305050"/>
          <p14:tracePt t="6355" x="4381500" y="2298700"/>
          <p14:tracePt t="6374" x="4381500" y="2286000"/>
          <p14:tracePt t="6388" x="4387850" y="2279650"/>
          <p14:tracePt t="6416" x="4387850" y="2273300"/>
          <p14:tracePt t="6436" x="4394200" y="2266950"/>
          <p14:tracePt t="6445" x="4394200" y="2260600"/>
          <p14:tracePt t="6455" x="4400550" y="2254250"/>
          <p14:tracePt t="6455" x="4400550" y="2247900"/>
          <p14:tracePt t="6455" x="4400550" y="2241550"/>
          <p14:tracePt t="6476" x="4406900" y="2235200"/>
          <p14:tracePt t="6489" x="4413250" y="2222500"/>
          <p14:tracePt t="6489" x="4419600" y="2209800"/>
          <p14:tracePt t="6508" x="4425950" y="2203450"/>
          <p14:tracePt t="6522" x="4432300" y="2203450"/>
          <p14:tracePt t="6539" x="4432300" y="2197100"/>
          <p14:tracePt t="6556" x="4438650" y="2203450"/>
          <p14:tracePt t="6580" x="4445000" y="2203450"/>
          <p14:tracePt t="6612" x="4445000" y="2209800"/>
          <p14:tracePt t="6624" x="4438650" y="2216150"/>
          <p14:tracePt t="6640" x="4438650" y="2222500"/>
          <p14:tracePt t="6648" x="4438650" y="2228850"/>
          <p14:tracePt t="6665" x="4445000" y="2228850"/>
          <p14:tracePt t="6732" x="4451350" y="2228850"/>
          <p14:tracePt t="6744" x="4457700" y="2235200"/>
          <p14:tracePt t="6760" x="4464050" y="2241550"/>
          <p14:tracePt t="6776" x="4470400" y="2247900"/>
          <p14:tracePt t="6792" x="4470400" y="2254250"/>
          <p14:tracePt t="6797" x="4470400" y="2260600"/>
          <p14:tracePt t="6812" x="4476750" y="2266950"/>
          <p14:tracePt t="6823" x="4476750" y="2273300"/>
          <p14:tracePt t="6823" x="4483100" y="2279650"/>
          <p14:tracePt t="6823" x="4483100" y="2286000"/>
          <p14:tracePt t="6845" x="4483100" y="2292350"/>
          <p14:tracePt t="6857" x="4495800" y="2305050"/>
          <p14:tracePt t="6857" x="4495800" y="2311400"/>
          <p14:tracePt t="6876" x="4502150" y="2317750"/>
          <p14:tracePt t="6876" x="4508500" y="2324100"/>
          <p14:tracePt t="6893" x="4508500" y="2330450"/>
          <p14:tracePt t="6893" x="4514850" y="2336800"/>
          <p14:tracePt t="6909" x="4521200" y="2343150"/>
          <p14:tracePt t="6909" x="4540250" y="2355850"/>
          <p14:tracePt t="6926" x="4546600" y="2362200"/>
          <p14:tracePt t="6926" x="4552950" y="2368550"/>
          <p14:tracePt t="6942" x="4565650" y="2374900"/>
          <p14:tracePt t="6942" x="4572000" y="2374900"/>
          <p14:tracePt t="6960" x="4584700" y="2381250"/>
          <p14:tracePt t="6960" x="4597400" y="2400300"/>
          <p14:tracePt t="6977" x="4603750" y="2406650"/>
          <p14:tracePt t="6977" x="4616450" y="2413000"/>
          <p14:tracePt t="6993" x="4622800" y="2425700"/>
          <p14:tracePt t="6993" x="4629150" y="2432050"/>
          <p14:tracePt t="7010" x="4635500" y="2438400"/>
          <p14:tracePt t="7010" x="4635500" y="2444750"/>
          <p14:tracePt t="7028" x="4641850" y="2457450"/>
          <p14:tracePt t="7042" x="4648200" y="2457450"/>
          <p14:tracePt t="7058" x="4654550" y="2451100"/>
          <p14:tracePt t="7058" x="4660900" y="2444750"/>
          <p14:tracePt t="7077" x="4667250" y="2438400"/>
          <p14:tracePt t="7077" x="4673600" y="2432050"/>
          <p14:tracePt t="7093" x="4679950" y="2425700"/>
          <p14:tracePt t="7093" x="4686300" y="2413000"/>
          <p14:tracePt t="7111" x="4686300" y="2406650"/>
          <p14:tracePt t="7111" x="4692650" y="2400300"/>
          <p14:tracePt t="7111" x="4699000" y="2393950"/>
          <p14:tracePt t="7130" x="4705350" y="2381250"/>
          <p14:tracePt t="7141" x="4705350" y="2368550"/>
          <p14:tracePt t="7141" x="4718050" y="2349500"/>
          <p14:tracePt t="7161" x="4718050" y="2330450"/>
          <p14:tracePt t="7175" x="4724400" y="2317750"/>
          <p14:tracePt t="7175" x="4724400" y="2305050"/>
          <p14:tracePt t="7194" x="4730750" y="2298700"/>
          <p14:tracePt t="7194" x="4737100" y="2286000"/>
          <p14:tracePt t="7194" x="4743450" y="2273300"/>
          <p14:tracePt t="7212" x="4749800" y="2260600"/>
          <p14:tracePt t="7212" x="4749800" y="2247900"/>
          <p14:tracePt t="7227" x="4756150" y="2235200"/>
          <p14:tracePt t="7241" x="4762500" y="2228850"/>
          <p14:tracePt t="7241" x="4756150" y="2216150"/>
          <p14:tracePt t="7260" x="4749800" y="2203450"/>
          <p14:tracePt t="7260" x="4743450" y="2197100"/>
          <p14:tracePt t="7278" x="4737100" y="2190750"/>
          <p14:tracePt t="7278" x="4730750" y="2178050"/>
          <p14:tracePt t="7294" x="4730750" y="2171700"/>
          <p14:tracePt t="7294" x="4724400" y="2165350"/>
          <p14:tracePt t="7311" x="4718050" y="2159000"/>
          <p14:tracePt t="7326" x="4718050" y="2152650"/>
          <p14:tracePt t="7326" x="4718050" y="2146300"/>
          <p14:tracePt t="7345" x="4711700" y="2146300"/>
          <p14:tracePt t="7376" x="4711700" y="2139950"/>
          <p14:tracePt t="7412" x="4711700" y="2127250"/>
          <p14:tracePt t="7444" x="4711700" y="2133600"/>
          <p14:tracePt t="7464" x="4718050" y="2133600"/>
          <p14:tracePt t="7488" x="4724400" y="2133600"/>
          <p14:tracePt t="7532" x="4730750" y="2139950"/>
          <p14:tracePt t="7564" x="4730750" y="2146300"/>
          <p14:tracePt t="7576" x="4730750" y="2152650"/>
          <p14:tracePt t="7592" x="4730750" y="2159000"/>
          <p14:tracePt t="7600" x="4730750" y="2171700"/>
          <p14:tracePt t="7616" x="4730750" y="2184400"/>
          <p14:tracePt t="7645" x="4730750" y="2190750"/>
          <p14:tracePt t="7676" x="4724400" y="2184400"/>
          <p14:tracePt t="7744" x="4724400" y="2178050"/>
          <p14:tracePt t="7812" x="4730750" y="2171700"/>
          <p14:tracePt t="7832" x="4730750" y="2165350"/>
          <p14:tracePt t="7848" x="4737100" y="2159000"/>
          <p14:tracePt t="7864" x="4737100" y="2152650"/>
          <p14:tracePt t="7872" x="4743450" y="2152650"/>
          <p14:tracePt t="7884" x="4749800" y="2152650"/>
          <p14:tracePt t="7900" x="4749800" y="2159000"/>
          <p14:tracePt t="7924" x="4756150" y="2171700"/>
          <p14:tracePt t="7932" x="4762500" y="2184400"/>
          <p14:tracePt t="7960" x="4768850" y="2184400"/>
          <p14:tracePt t="7976" x="4775200" y="2184400"/>
          <p14:tracePt t="7992" x="4781550" y="2184400"/>
          <p14:tracePt t="8004" x="4787900" y="2184400"/>
          <p14:tracePt t="8020" x="4794250" y="2184400"/>
          <p14:tracePt t="8052" x="4794250" y="2197100"/>
          <p14:tracePt t="8072" x="4800600" y="2203450"/>
          <p14:tracePt t="8097" x="4806950" y="2197100"/>
          <p14:tracePt t="8132" x="4806950" y="2190750"/>
          <p14:tracePt t="8157" x="4813300" y="2197100"/>
          <p14:tracePt t="8172" x="4813300" y="2203450"/>
          <p14:tracePt t="8184" x="4813300" y="2209800"/>
          <p14:tracePt t="8208" x="4819650" y="2216150"/>
          <p14:tracePt t="8224" x="4813300" y="2216150"/>
          <p14:tracePt t="8252" x="4819650" y="2222500"/>
          <p14:tracePt t="8260" x="4813300" y="2228850"/>
          <p14:tracePt t="8276" x="4819650" y="2235200"/>
          <p14:tracePt t="8292" x="4819650" y="2247900"/>
          <p14:tracePt t="8304" x="4826000" y="2254250"/>
          <p14:tracePt t="8337" x="4832350" y="2247900"/>
          <p14:tracePt t="8357" x="4845050" y="2247900"/>
          <p14:tracePt t="8404" x="4845050" y="2241550"/>
          <p14:tracePt t="8417" x="4851400" y="2241550"/>
          <p14:tracePt t="8432" x="4857750" y="2241550"/>
          <p14:tracePt t="8448" x="4864100" y="2247900"/>
          <p14:tracePt t="8465" x="4870450" y="2247900"/>
          <p14:tracePt t="8500" x="4876800" y="2241550"/>
          <p14:tracePt t="8524" x="4883150" y="2235200"/>
          <p14:tracePt t="8537" x="4889500" y="2235200"/>
          <p14:tracePt t="8577" x="4895850" y="2241550"/>
          <p14:tracePt t="8596" x="4895850" y="2247900"/>
          <p14:tracePt t="8605" x="4902200" y="2254250"/>
          <p14:tracePt t="8621" x="4908550" y="2254250"/>
          <p14:tracePt t="8652" x="4914900" y="2241550"/>
          <p14:tracePt t="9085" x="5010150" y="2228850"/>
          <p14:tracePt t="9101" x="5010150" y="2222500"/>
          <p14:tracePt t="9117" x="5010150" y="2216150"/>
          <p14:tracePt t="9136" x="5003800" y="2222500"/>
          <p14:tracePt t="9189" x="4997450" y="2222500"/>
          <p14:tracePt t="9221" x="4997450" y="2216150"/>
          <p14:tracePt t="9248" x="5003800" y="2209800"/>
          <p14:tracePt t="9297" x="5003800" y="2216150"/>
          <p14:tracePt t="9369" x="4997450" y="2222500"/>
          <p14:tracePt t="9385" x="4997450" y="2228850"/>
          <p14:tracePt t="9417" x="4997450" y="2235200"/>
          <p14:tracePt t="9425" x="4997450" y="2228850"/>
          <p14:tracePt t="9445" x="4991100" y="2228850"/>
          <p14:tracePt t="9476" x="4991100" y="2235200"/>
          <p14:tracePt t="9497" x="4984750" y="2247900"/>
          <p14:tracePt t="9513" x="4984750" y="2254250"/>
          <p14:tracePt t="9536" x="4978400" y="2260600"/>
          <p14:tracePt t="9557" x="4978400" y="2254250"/>
          <p14:tracePt t="9609" x="4984750" y="2254250"/>
          <p14:tracePt t="9625" x="4991100" y="2254250"/>
          <p14:tracePt t="9641" x="4991100" y="2266950"/>
          <p14:tracePt t="9669" x="4991100" y="2260600"/>
          <p14:tracePt t="9693" x="4991100" y="2254250"/>
          <p14:tracePt t="9716" x="4991100" y="2247900"/>
          <p14:tracePt t="9729" x="4991100" y="2241550"/>
          <p14:tracePt t="9805" x="4984750" y="2241550"/>
          <p14:tracePt t="9865" x="4978400" y="2247900"/>
          <p14:tracePt t="9881" x="4972050" y="2241550"/>
          <p14:tracePt t="9898" x="4972050" y="2235200"/>
          <p14:tracePt t="9906" x="4972050" y="2241550"/>
          <p14:tracePt t="9918" x="4972050" y="2247900"/>
          <p14:tracePt t="9934" x="4972050" y="2241550"/>
          <p14:tracePt t="9951" x="4978400" y="2241550"/>
          <p14:tracePt t="9951" x="4978400" y="2228850"/>
          <p14:tracePt t="9970" x="4984750" y="2222500"/>
          <p14:tracePt t="10000" x="4991100" y="2222500"/>
          <p14:tracePt t="10016" x="4984750" y="2222500"/>
          <p14:tracePt t="10061" x="4984750" y="2235200"/>
          <p14:tracePt t="10077" x="4978400" y="2235200"/>
          <p14:tracePt t="10097" x="4978400" y="2228850"/>
          <p14:tracePt t="10105" x="4978400" y="2222500"/>
          <p14:tracePt t="10129" x="4978400" y="2228850"/>
          <p14:tracePt t="10197" x="4972050" y="2216150"/>
          <p14:tracePt t="10277" x="4978400" y="2222500"/>
          <p14:tracePt t="10293" x="4984750" y="2216150"/>
          <p14:tracePt t="10325" x="4991100" y="2216150"/>
          <p14:tracePt t="10337" x="4991100" y="2228850"/>
          <p14:tracePt t="10345" x="4997450" y="2228850"/>
          <p14:tracePt t="10377" x="4997450" y="2222500"/>
          <p14:tracePt t="10397" x="5003800" y="2222500"/>
          <p14:tracePt t="10445" x="5010150" y="2216150"/>
          <p14:tracePt t="10481" x="5010150" y="2209800"/>
          <p14:tracePt t="10497" x="5003800" y="2222500"/>
          <p14:tracePt t="10565" x="5010150" y="2209800"/>
          <p14:tracePt t="10585" x="5010150" y="2203450"/>
          <p14:tracePt t="10618" x="5003800" y="2203450"/>
          <p14:tracePt t="10636" x="4997450" y="2216150"/>
          <p14:tracePt t="10652" x="4991100" y="2209800"/>
          <p14:tracePt t="10705" x="4991100" y="2203450"/>
          <p14:tracePt t="10757" x="4984750" y="2197100"/>
          <p14:tracePt t="10781" x="4984750" y="2190750"/>
          <p14:tracePt t="10789" x="4984750" y="2197100"/>
          <p14:tracePt t="10804" x="4984750" y="2203450"/>
          <p14:tracePt t="10821" x="4984750" y="2209800"/>
          <p14:tracePt t="10838" x="4991100" y="2216150"/>
          <p14:tracePt t="10854" x="4991100" y="2209800"/>
          <p14:tracePt t="10871" x="4991100" y="2203450"/>
          <p14:tracePt t="10893" x="4991100" y="2197100"/>
          <p14:tracePt t="10904" x="4997450" y="2203450"/>
          <p14:tracePt t="10945" x="4997450" y="2197100"/>
          <p14:tracePt t="10969" x="5003800" y="2190750"/>
          <p14:tracePt t="10997" x="5003800" y="2184400"/>
          <p14:tracePt t="11045" x="5010150" y="2184400"/>
          <p14:tracePt t="11073" x="5010150" y="2197100"/>
          <p14:tracePt t="11081" x="5010150" y="2203450"/>
          <p14:tracePt t="11097" x="5003800" y="2203450"/>
          <p14:tracePt t="11110" x="5003800" y="2197100"/>
          <p14:tracePt t="11141" x="5003800" y="2184400"/>
          <p14:tracePt t="11193" x="5003800" y="2190750"/>
          <p14:tracePt t="11209" x="5010150" y="2197100"/>
          <p14:tracePt t="11245" x="5010150" y="2203450"/>
          <p14:tracePt t="11269" x="5010150" y="2197100"/>
          <p14:tracePt t="11289" x="5016500" y="2190750"/>
          <p14:tracePt t="11337" x="5029200" y="2190750"/>
          <p14:tracePt t="11365" x="5041900" y="2190750"/>
          <p14:tracePt t="11389" x="5048250" y="2190750"/>
          <p14:tracePt t="11405" x="5054600" y="2184400"/>
          <p14:tracePt t="11410" x="5060950" y="2190750"/>
          <p14:tracePt t="11423" x="5073650" y="2184400"/>
          <p14:tracePt t="11423" x="5086350" y="2178050"/>
          <p14:tracePt t="11442" x="5099050" y="2178050"/>
          <p14:tracePt t="11442" x="5105400" y="2178050"/>
          <p14:tracePt t="11460" x="5118100" y="2178050"/>
          <p14:tracePt t="11460" x="5130800" y="2178050"/>
          <p14:tracePt t="11460" x="5143500" y="2178050"/>
          <p14:tracePt t="11477" x="5156200" y="2178050"/>
          <p14:tracePt t="11489" x="5175250" y="2178050"/>
          <p14:tracePt t="11489" x="5187950" y="2178050"/>
          <p14:tracePt t="11489" x="5207000" y="2178050"/>
          <p14:tracePt t="11511" x="5219700" y="2184400"/>
          <p14:tracePt t="11511" x="5238750" y="2184400"/>
          <p14:tracePt t="11525" x="5251450" y="2190750"/>
          <p14:tracePt t="11525" x="5270500" y="2197100"/>
          <p14:tracePt t="11542" x="5289550" y="2197100"/>
          <p14:tracePt t="11542" x="5308600" y="2197100"/>
          <p14:tracePt t="11559" x="5327650" y="2197100"/>
          <p14:tracePt t="11573" x="5353050" y="2165350"/>
          <p14:tracePt t="11573" x="5397500" y="2171700"/>
          <p14:tracePt t="11592" x="5416550" y="2171700"/>
          <p14:tracePt t="11592" x="5441950" y="2178050"/>
          <p14:tracePt t="11609" x="5461000" y="2184400"/>
          <p14:tracePt t="11609" x="5486400" y="2190750"/>
          <p14:tracePt t="11625" x="5511800" y="2197100"/>
          <p14:tracePt t="11625" x="5530850" y="2235200"/>
          <p14:tracePt t="11642" x="5549900" y="2235200"/>
          <p14:tracePt t="11642" x="5588000" y="2241550"/>
          <p14:tracePt t="11659" x="5600700" y="2241550"/>
          <p14:tracePt t="11659" x="5619750" y="2247900"/>
          <p14:tracePt t="11675" x="5632450" y="2254250"/>
          <p14:tracePt t="11675" x="5645150" y="2254250"/>
          <p14:tracePt t="11692" x="5657850" y="2260600"/>
          <p14:tracePt t="11692" x="5683250" y="2260600"/>
          <p14:tracePt t="11710" x="5689600" y="2260600"/>
          <p14:tracePt t="11710" x="5702300" y="2266950"/>
          <p14:tracePt t="11726" x="5708650" y="2266950"/>
          <p14:tracePt t="11726" x="5715000" y="2266950"/>
          <p14:tracePt t="11743" x="5721350" y="2273300"/>
          <p14:tracePt t="11743" x="5727700" y="2266950"/>
          <p14:tracePt t="11760" x="5734050" y="2260600"/>
          <p14:tracePt t="11774" x="5740400" y="2254250"/>
          <p14:tracePt t="11794" x="5740400" y="2247900"/>
          <p14:tracePt t="11810" x="5734050" y="2241550"/>
          <p14:tracePt t="11829" x="5727700" y="2241550"/>
          <p14:tracePt t="11845" x="5721350" y="2235200"/>
          <p14:tracePt t="11862" x="5715000" y="2235200"/>
          <p14:tracePt t="11874" x="5708650" y="2235200"/>
          <p14:tracePt t="11874" x="5702300" y="2241550"/>
          <p14:tracePt t="11893" x="5695950" y="2241550"/>
          <p14:tracePt t="11893" x="5689600" y="2241550"/>
          <p14:tracePt t="11910" x="5683250" y="2241550"/>
          <p14:tracePt t="11924" x="5676900" y="2241550"/>
          <p14:tracePt t="11924" x="5670550" y="2247900"/>
          <p14:tracePt t="11924" x="5664200" y="2247900"/>
          <p14:tracePt t="11945" x="5657850" y="2254250"/>
          <p14:tracePt t="11945" x="5651500" y="2254250"/>
          <p14:tracePt t="11961" x="5651500" y="2260600"/>
          <p14:tracePt t="11961" x="5645150" y="2260600"/>
          <p14:tracePt t="11977" x="5638800" y="2266950"/>
          <p14:tracePt t="11977" x="5632450" y="2273300"/>
          <p14:tracePt t="11993" x="5619750" y="2273300"/>
          <p14:tracePt t="11993" x="5613400" y="2279650"/>
          <p14:tracePt t="12011" x="5607050" y="2279650"/>
          <p14:tracePt t="12011" x="5600700" y="2279650"/>
          <p14:tracePt t="12027" x="5588000" y="2279650"/>
          <p14:tracePt t="12042" x="5581650" y="2279650"/>
          <p14:tracePt t="12059" x="5575300" y="2273300"/>
          <p14:tracePt t="12059" x="5568950" y="2273300"/>
          <p14:tracePt t="12078" x="5562600" y="2266950"/>
          <p14:tracePt t="12078" x="5556250" y="2266950"/>
          <p14:tracePt t="12095" x="5549900" y="2266950"/>
          <p14:tracePt t="12109" x="5537200" y="2266950"/>
          <p14:tracePt t="12109" x="5530850" y="2266950"/>
          <p14:tracePt t="12128" x="5524500" y="2266950"/>
          <p14:tracePt t="12142" x="5518150" y="2266950"/>
          <p14:tracePt t="12142" x="5505450" y="2266950"/>
          <p14:tracePt t="12162" x="5499100" y="2260600"/>
          <p14:tracePt t="12162" x="5492750" y="2260600"/>
          <p14:tracePt t="12178" x="5486400" y="2260600"/>
          <p14:tracePt t="12178" x="5480050" y="2254250"/>
          <p14:tracePt t="12194" x="5473700" y="2254250"/>
          <p14:tracePt t="12194" x="5467350" y="2254250"/>
          <p14:tracePt t="12211" x="5467350" y="2247900"/>
          <p14:tracePt t="12226" x="5454650" y="2241550"/>
          <p14:tracePt t="12242" x="5448300" y="2241550"/>
          <p14:tracePt t="12242" x="5448300" y="2247900"/>
          <p14:tracePt t="12261" x="5441950" y="2247900"/>
          <p14:tracePt t="12276" x="5435600" y="2247900"/>
          <p14:tracePt t="12276" x="5435600" y="2254250"/>
          <p14:tracePt t="12294" x="5429250" y="2247900"/>
          <p14:tracePt t="12309" x="5422900" y="2247900"/>
          <p14:tracePt t="12326" x="5422900" y="2254250"/>
          <p14:tracePt t="12343" x="5416550" y="2247900"/>
          <p14:tracePt t="12359" x="5416550" y="2241550"/>
          <p14:tracePt t="12377" x="5416550" y="2228850"/>
          <p14:tracePt t="12393" x="5416550" y="2216150"/>
          <p14:tracePt t="12425" x="5422900" y="2209800"/>
          <p14:tracePt t="12437" x="5416550" y="2203450"/>
          <p14:tracePt t="12462" x="5416550" y="2209800"/>
          <p14:tracePt t="12505" x="5410200" y="2209800"/>
          <p14:tracePt t="12537" x="5403850" y="2203450"/>
          <p14:tracePt t="12566" x="5397500" y="2203450"/>
          <p14:tracePt t="12581" x="5397500" y="2197100"/>
          <p14:tracePt t="12605" x="5397500" y="2190750"/>
          <p14:tracePt t="12610" x="5403850" y="2184400"/>
          <p14:tracePt t="12642" x="5403850" y="2190750"/>
          <p14:tracePt t="12669" x="5410200" y="2197100"/>
          <p14:tracePt t="12701" x="5416550" y="2197100"/>
          <p14:tracePt t="12726" x="5422900" y="2197100"/>
          <p14:tracePt t="12730" x="5435600" y="2190750"/>
          <p14:tracePt t="12770" x="5441950" y="2190750"/>
          <p14:tracePt t="12785" x="5448300" y="2184400"/>
          <p14:tracePt t="12798" x="5454650" y="2190750"/>
          <p14:tracePt t="12813" x="5461000" y="2190750"/>
          <p14:tracePt t="12837" x="5461000" y="2184400"/>
          <p14:tracePt t="12845" x="5467350" y="2184400"/>
          <p14:tracePt t="12882" x="5467350" y="2178050"/>
          <p14:tracePt t="12898" x="5473700" y="2178050"/>
          <p14:tracePt t="12950" x="5473700" y="2184400"/>
          <p14:tracePt t="12966" x="5480050" y="2178050"/>
          <p14:tracePt t="12977" x="5486400" y="2178050"/>
          <p14:tracePt t="13001" x="5492750" y="2171700"/>
          <p14:tracePt t="13026" x="5499100" y="2165350"/>
          <p14:tracePt t="13038" x="5505450" y="2159000"/>
          <p14:tracePt t="13045" x="5511800" y="2152650"/>
          <p14:tracePt t="13062" x="5511800" y="2146300"/>
          <p14:tracePt t="13078" x="5518150" y="2152650"/>
          <p14:tracePt t="13095" x="5524500" y="2152650"/>
          <p14:tracePt t="13095" x="5530850" y="2152650"/>
          <p14:tracePt t="13114" x="5530850" y="2159000"/>
          <p14:tracePt t="13130" x="5543550" y="2152650"/>
          <p14:tracePt t="13146" x="5549900" y="2152650"/>
          <p14:tracePt t="13162" x="5556250" y="2146300"/>
          <p14:tracePt t="13182" x="5562600" y="2139950"/>
          <p14:tracePt t="13198" x="5562600" y="2146300"/>
          <p14:tracePt t="13212" x="5568950" y="2146300"/>
          <p14:tracePt t="13229" x="5575300" y="2139950"/>
          <p14:tracePt t="13250" x="5581650" y="2139950"/>
          <p14:tracePt t="13270" x="5594350" y="2133600"/>
          <p14:tracePt t="13302" x="5600700" y="2133600"/>
          <p14:tracePt t="13317" x="5607050" y="2133600"/>
          <p14:tracePt t="13329" x="5613400" y="2139950"/>
          <p14:tracePt t="13353" x="5619750" y="2133600"/>
          <p14:tracePt t="13390" x="5626100" y="2133600"/>
          <p14:tracePt t="13406" x="5632450" y="2133600"/>
          <p14:tracePt t="13438" x="5638800" y="2133600"/>
          <p14:tracePt t="13458" x="5645150" y="2133600"/>
          <p14:tracePt t="13474" x="5645150" y="2127250"/>
          <p14:tracePt t="13483" x="5651500" y="2120900"/>
          <p14:tracePt t="13497" x="5657850" y="2120900"/>
          <p14:tracePt t="13514" x="5664200" y="2114550"/>
          <p14:tracePt t="13531" x="5664200" y="2120900"/>
          <p14:tracePt t="13547" x="5670550" y="2127250"/>
          <p14:tracePt t="13564" x="5676900" y="2127250"/>
          <p14:tracePt t="13586" x="5676900" y="2120900"/>
          <p14:tracePt t="13597" x="5670550" y="2127250"/>
          <p14:tracePt t="13637" x="5670550" y="2133600"/>
          <p14:tracePt t="13654" x="5664200" y="2133600"/>
          <p14:tracePt t="13678" x="5657850" y="2139950"/>
          <p14:tracePt t="13705" x="5657850" y="2146300"/>
          <p14:tracePt t="13722" x="5651500" y="2152650"/>
          <p14:tracePt t="13738" x="5645150" y="2146300"/>
          <p14:tracePt t="13750" x="5645150" y="2139950"/>
          <p14:tracePt t="13781" x="5651500" y="2139950"/>
          <p14:tracePt t="13818" x="5651500" y="2146300"/>
          <p14:tracePt t="13970" x="5645150" y="2139950"/>
          <p14:tracePt t="14021" x="5645150" y="2133600"/>
          <p14:tracePt t="14029" x="5651500" y="2127250"/>
          <p14:tracePt t="14058" x="5657850" y="2127250"/>
          <p14:tracePt t="14090" x="5657850" y="2120900"/>
          <p14:tracePt t="14106" x="5664200" y="2114550"/>
          <p14:tracePt t="14118" x="5670550" y="2108200"/>
          <p14:tracePt t="14126" x="5670550" y="2095500"/>
          <p14:tracePt t="14134" x="5676900" y="2089150"/>
          <p14:tracePt t="14150" x="5683250" y="2082800"/>
          <p14:tracePt t="14150" x="5689600" y="2070100"/>
          <p14:tracePt t="14167" x="5689600" y="2057400"/>
          <p14:tracePt t="14167" x="5695950" y="2044700"/>
          <p14:tracePt t="14167" x="5695950" y="2025650"/>
          <p14:tracePt t="14187" x="5695950" y="2019300"/>
          <p14:tracePt t="18594" x="5594350" y="1816100"/>
          <p14:tracePt t="18783" x="5600700" y="1822450"/>
          <p14:tracePt t="18791" x="5607050" y="1822450"/>
          <p14:tracePt t="18799" x="5613400" y="1835150"/>
          <p14:tracePt t="18799" x="5619750" y="1841500"/>
          <p14:tracePt t="18817" x="5626100" y="1847850"/>
          <p14:tracePt t="18817" x="5632450" y="1854200"/>
          <p14:tracePt t="18817" x="5638800" y="1860550"/>
          <p14:tracePt t="18836" x="5645150" y="1866900"/>
          <p14:tracePt t="18848" x="5651500" y="1873250"/>
          <p14:tracePt t="18848" x="5664200" y="1885950"/>
          <p14:tracePt t="18867" x="5670550" y="1892300"/>
          <p14:tracePt t="18867" x="5676900" y="1898650"/>
          <p14:tracePt t="18884" x="5683250" y="1911350"/>
          <p14:tracePt t="18884" x="5689600" y="1917700"/>
          <p14:tracePt t="18900" x="5689600" y="1924050"/>
          <p14:tracePt t="18900" x="5695950" y="1930400"/>
          <p14:tracePt t="18900" x="5695950" y="1936750"/>
          <p14:tracePt t="18919" x="5702300" y="1949450"/>
          <p14:tracePt t="18932" x="5708650" y="1955800"/>
          <p14:tracePt t="18932" x="5708650" y="1962150"/>
          <p14:tracePt t="18955" x="5715000" y="1962150"/>
          <p14:tracePt t="18979" x="5721350" y="1955800"/>
          <p14:tracePt t="19011" x="5721350" y="1949450"/>
          <p14:tracePt t="19023" x="5721350" y="1943100"/>
          <p14:tracePt t="19055" x="5721350" y="1936750"/>
          <p14:tracePt t="19075" x="5715000" y="1936750"/>
          <p14:tracePt t="19098" x="5715000" y="1943100"/>
          <p14:tracePt t="19182" x="5721350" y="1949450"/>
          <p14:tracePt t="19271" x="5721350" y="1943100"/>
          <p14:tracePt t="19287" x="5727700" y="1936750"/>
          <p14:tracePt t="19303" x="5734050" y="1936750"/>
          <p14:tracePt t="19323" x="5740400" y="1930400"/>
          <p14:tracePt t="19339" x="5740400" y="1924050"/>
          <p14:tracePt t="19376" x="5734050" y="1917700"/>
          <p14:tracePt t="19415" x="5734050" y="1911350"/>
          <p14:tracePt t="19435" x="5734050" y="1905000"/>
          <p14:tracePt t="19451" x="5740400" y="1905000"/>
          <p14:tracePt t="19526" x="5740400" y="1911350"/>
          <p14:tracePt t="19542" x="5746750" y="1911350"/>
          <p14:tracePt t="19647" x="5746750" y="1917700"/>
          <p14:tracePt t="19671" x="5746750" y="1924050"/>
          <p14:tracePt t="19691" x="5746750" y="1930400"/>
          <p14:tracePt t="19759" x="5740400" y="1930400"/>
          <p14:tracePt t="19783" x="5734050" y="1936750"/>
          <p14:tracePt t="19803" x="5727700" y="1936750"/>
          <p14:tracePt t="19818" x="5727700" y="1943100"/>
          <p14:tracePt t="19834" x="5721350" y="1949450"/>
          <p14:tracePt t="19863" x="5721350" y="1955800"/>
          <p14:tracePt t="19955" x="5721350" y="1962150"/>
          <p14:tracePt t="19991" x="5727700" y="1968500"/>
          <p14:tracePt t="20030" x="5721350" y="1968500"/>
          <p14:tracePt t="20067" x="5715000" y="1968500"/>
          <p14:tracePt t="20103" x="5715000" y="1974850"/>
          <p14:tracePt t="20127" x="5715000" y="1968500"/>
          <p14:tracePt t="20143" x="5721350" y="1962150"/>
          <p14:tracePt t="20255" x="5727700" y="1968500"/>
          <p14:tracePt t="20271" x="5734050" y="1974850"/>
          <p14:tracePt t="20307" x="5727700" y="1968500"/>
          <p14:tracePt t="20331" x="5727700" y="1962150"/>
          <p14:tracePt t="20367" x="5727700" y="1968500"/>
          <p14:tracePt t="20391" x="5727700" y="1974850"/>
          <p14:tracePt t="20427" x="5727700" y="1962150"/>
          <p14:tracePt t="20443" x="5727700" y="1955800"/>
          <p14:tracePt t="20479" x="5727700" y="1949450"/>
          <p14:tracePt t="20511" x="5734050" y="1949450"/>
          <p14:tracePt t="20555" x="5740400" y="1943100"/>
          <p14:tracePt t="20599" x="5740400" y="1936750"/>
          <p14:tracePt t="20615" x="5746750" y="1930400"/>
          <p14:tracePt t="20635" x="5746750" y="1924050"/>
          <p14:tracePt t="20651" x="5753100" y="1930400"/>
          <p14:tracePt t="20711" x="5753100" y="1924050"/>
          <p14:tracePt t="20771" x="5746750" y="1930400"/>
          <p14:tracePt t="20847" x="5746750" y="1924050"/>
          <p14:tracePt t="20907" x="5746750" y="1930400"/>
          <p14:tracePt t="20991" x="5746750" y="1936750"/>
          <p14:tracePt t="21019" x="5746750" y="1930400"/>
          <p14:tracePt t="21055" x="5746750" y="1924050"/>
          <p14:tracePt t="21116" x="5753100" y="1917700"/>
          <p14:tracePt t="21167" x="5746750" y="1917700"/>
          <p14:tracePt t="21251" x="5753100" y="1917700"/>
          <p14:tracePt t="21259" x="5746750" y="1924050"/>
          <p14:tracePt t="21288" x="5746750" y="1930400"/>
          <p14:tracePt t="21303" x="5746750" y="1924050"/>
          <p14:tracePt t="21355" x="5753100" y="1924050"/>
          <p14:tracePt t="21407" x="5759450" y="1924050"/>
          <p14:tracePt t="21423" x="5759450" y="1917700"/>
          <p14:tracePt t="21483" x="5759450" y="1911350"/>
          <p14:tracePt t="21500" x="5759450" y="1917700"/>
          <p14:tracePt t="21559" x="5753100" y="1917700"/>
          <p14:tracePt t="21603" x="5746750" y="1917700"/>
          <p14:tracePt t="21648" x="5746750" y="1911350"/>
          <p14:tracePt t="21680" x="5746750" y="1924050"/>
          <p14:tracePt t="21715" x="5740400" y="1930400"/>
          <p14:tracePt t="21732" x="5740400" y="1924050"/>
          <p14:tracePt t="21791" x="5734050" y="1924050"/>
          <p14:tracePt t="21859" x="5734050" y="1930400"/>
          <p14:tracePt t="21875" x="5734050" y="1924050"/>
          <p14:tracePt t="21895" x="5740400" y="1924050"/>
          <p14:tracePt t="21988" x="5740400" y="1930400"/>
          <p14:tracePt t="22011" x="5746750" y="1930400"/>
          <p14:tracePt t="22032" x="5746750" y="1924050"/>
          <p14:tracePt t="22068" x="5746750" y="1917700"/>
          <p14:tracePt t="22084" x="5746750" y="1924050"/>
          <p14:tracePt t="22159" x="5740400" y="1924050"/>
          <p14:tracePt t="22316" x="5740400" y="1917700"/>
          <p14:tracePt t="22364" x="5740400" y="1924050"/>
          <p14:tracePt t="22384" x="5740400" y="1917700"/>
          <p14:tracePt t="22408" x="5740400" y="1911350"/>
          <p14:tracePt t="22443" x="5740400" y="1917700"/>
          <p14:tracePt t="22453" x="5740400" y="1924050"/>
          <p14:tracePt t="22604" x="5740400" y="1917700"/>
          <p14:tracePt t="22700" x="5740400" y="1924050"/>
          <p14:tracePt t="22760" x="5740400" y="1917700"/>
          <p14:tracePt t="22836" x="5746750" y="1911350"/>
          <p14:tracePt t="22879" x="5746750" y="1917700"/>
          <p14:tracePt t="23015" x="5746750" y="1911350"/>
          <p14:tracePt t="23027" x="5753100" y="1905000"/>
          <p14:tracePt t="23067" x="5753100" y="1911350"/>
          <p14:tracePt t="23144" x="5753100" y="1917700"/>
          <p14:tracePt t="23292" x="5746750" y="1911350"/>
          <p14:tracePt t="23316" x="5746750" y="1917700"/>
          <p14:tracePt t="23336" x="5746750" y="1911350"/>
          <p14:tracePt t="23352" x="5740400" y="1905000"/>
          <p14:tracePt t="23444" x="5746750" y="1905000"/>
          <p14:tracePt t="23463" x="5746750" y="1911350"/>
          <p14:tracePt t="23480" x="5746750" y="1917700"/>
          <p14:tracePt t="23504" x="5746750" y="1911350"/>
          <p14:tracePt t="23540" x="5740400" y="1911350"/>
          <p14:tracePt t="23704" x="5740400" y="1917700"/>
          <p14:tracePt t="23772" x="5740400" y="1911350"/>
          <p14:tracePt t="23796" x="5740400" y="1905000"/>
          <p14:tracePt t="23924" x="5740400" y="1911350"/>
          <p14:tracePt t="23936" x="5740400" y="1905000"/>
          <p14:tracePt t="23960" x="5746750" y="1898650"/>
          <p14:tracePt t="23968" x="5740400" y="1911350"/>
          <p14:tracePt t="24020" x="5740400" y="1898650"/>
          <p14:tracePt t="24080" x="5740400" y="1905000"/>
          <p14:tracePt t="24104" x="5695950" y="1911350"/>
          <p14:tracePt t="24200" x="5657850" y="1911350"/>
          <p14:tracePt t="24216" x="5657850" y="1917700"/>
          <p14:tracePt t="53170" x="6546850" y="1987550"/>
          <p14:tracePt t="53866" x="6540500" y="1993900"/>
          <p14:tracePt t="53870" x="6527800" y="1993900"/>
          <p14:tracePt t="53870" x="6508750" y="1993900"/>
          <p14:tracePt t="53891" x="6502400" y="1993900"/>
          <p14:tracePt t="53891" x="6489700" y="1993900"/>
          <p14:tracePt t="53906" x="6483350" y="1993900"/>
          <p14:tracePt t="53906" x="6477000" y="1993900"/>
          <p14:tracePt t="53922" x="6464300" y="1993900"/>
          <p14:tracePt t="53922" x="6457950" y="1993900"/>
          <p14:tracePt t="53939" x="6445250" y="1987550"/>
          <p14:tracePt t="53939" x="6432550" y="1987550"/>
          <p14:tracePt t="53939" x="6419850" y="1987550"/>
          <p14:tracePt t="53958" x="6407150" y="1981200"/>
          <p14:tracePt t="53958" x="6388100" y="1981200"/>
          <p14:tracePt t="53973" x="6369050" y="1981200"/>
          <p14:tracePt t="53973" x="6350000" y="1981200"/>
          <p14:tracePt t="53990" x="6337300" y="1981200"/>
          <p14:tracePt t="53990" x="6318250" y="1981200"/>
          <p14:tracePt t="54006" x="6299200" y="1981200"/>
          <p14:tracePt t="54006" x="6273800" y="1981200"/>
          <p14:tracePt t="54022" x="6261100" y="1987550"/>
          <p14:tracePt t="54022" x="6248400" y="1987550"/>
          <p14:tracePt t="54040" x="6242050" y="1987550"/>
          <p14:tracePt t="54040" x="6235700" y="1993900"/>
          <p14:tracePt t="54056" x="6223000" y="1993900"/>
          <p14:tracePt t="54056" x="6216650" y="1993900"/>
          <p14:tracePt t="54073" x="6210300" y="2000250"/>
          <p14:tracePt t="54073" x="6191250" y="2006600"/>
          <p14:tracePt t="54090" x="6184900" y="2012950"/>
          <p14:tracePt t="54090" x="6178550" y="2019300"/>
          <p14:tracePt t="54107" x="6172200" y="2025650"/>
          <p14:tracePt t="54107" x="6165850" y="2032000"/>
          <p14:tracePt t="54123" x="6165850" y="2038350"/>
          <p14:tracePt t="54138" x="6165850" y="2051050"/>
          <p14:tracePt t="54138" x="6172200" y="2057400"/>
          <p14:tracePt t="54138" x="6178550" y="2063750"/>
          <p14:tracePt t="54159" x="6178550" y="2070100"/>
          <p14:tracePt t="54171" x="6191250" y="2076450"/>
          <p14:tracePt t="54171" x="6210300" y="2089150"/>
          <p14:tracePt t="54190" x="6229350" y="2101850"/>
          <p14:tracePt t="54190" x="6242050" y="2108200"/>
          <p14:tracePt t="54207" x="6261100" y="2120900"/>
          <p14:tracePt t="54207" x="6280150" y="2127250"/>
          <p14:tracePt t="54224" x="6292850" y="2139950"/>
          <p14:tracePt t="54224" x="6318250" y="2152650"/>
          <p14:tracePt t="54224" x="6337300" y="2165350"/>
          <p14:tracePt t="54242" x="6356350" y="2178050"/>
          <p14:tracePt t="54255" x="6381750" y="2190750"/>
          <p14:tracePt t="54255" x="6432550" y="2203450"/>
          <p14:tracePt t="54275" x="6464300" y="2209800"/>
          <p14:tracePt t="54275" x="6489700" y="2209800"/>
          <p14:tracePt t="54290" x="6521450" y="2209800"/>
          <p14:tracePt t="54290" x="6559550" y="2203450"/>
          <p14:tracePt t="54307" x="6591300" y="2203450"/>
          <p14:tracePt t="54307" x="6661150" y="2203450"/>
          <p14:tracePt t="54325" x="6692900" y="2203450"/>
          <p14:tracePt t="54325" x="6731000" y="2203450"/>
          <p14:tracePt t="54341" x="6762750" y="2203450"/>
          <p14:tracePt t="54341" x="6794500" y="2203450"/>
          <p14:tracePt t="54358" x="6832600" y="2197100"/>
          <p14:tracePt t="54358" x="6864350" y="2197100"/>
          <p14:tracePt t="54374" x="6889750" y="2197100"/>
          <p14:tracePt t="54374" x="6946900" y="2190750"/>
          <p14:tracePt t="54391" x="6972300" y="2184400"/>
          <p14:tracePt t="54391" x="6997700" y="2184400"/>
          <p14:tracePt t="54407" x="7016750" y="2178050"/>
          <p14:tracePt t="54407" x="7035800" y="2178050"/>
          <p14:tracePt t="54424" x="7054850" y="2171700"/>
          <p14:tracePt t="54424" x="7080250" y="2159000"/>
          <p14:tracePt t="54443" x="7086600" y="2159000"/>
          <p14:tracePt t="54443" x="7092950" y="2159000"/>
          <p14:tracePt t="54459" x="7086600" y="2152650"/>
          <p14:tracePt t="54498" x="7080250" y="2152650"/>
          <p14:tracePt t="54502" x="7073900" y="2152650"/>
          <p14:tracePt t="54510" x="7061200" y="2152650"/>
          <p14:tracePt t="54523" x="7054850" y="2152650"/>
          <p14:tracePt t="54523" x="7035800" y="2152650"/>
          <p14:tracePt t="54543" x="7023100" y="2152650"/>
          <p14:tracePt t="54543" x="7010400" y="2152650"/>
          <p14:tracePt t="54559" x="6997700" y="2152650"/>
          <p14:tracePt t="54559" x="6985000" y="2152650"/>
          <p14:tracePt t="54575" x="6972300" y="2152650"/>
          <p14:tracePt t="54575" x="6959600" y="2152650"/>
          <p14:tracePt t="54592" x="6946900" y="2152650"/>
          <p14:tracePt t="54592" x="6934200" y="2152650"/>
          <p14:tracePt t="54592" x="6921500" y="2159000"/>
          <p14:tracePt t="54610" x="6908800" y="2159000"/>
          <p14:tracePt t="54610" x="6896100" y="2159000"/>
          <p14:tracePt t="54625" x="6883400" y="2159000"/>
          <p14:tracePt t="54625" x="6870700" y="2165350"/>
          <p14:tracePt t="54642" x="6858000" y="2165350"/>
          <p14:tracePt t="54642" x="6851650" y="2165350"/>
          <p14:tracePt t="54658" x="6838950" y="2171700"/>
          <p14:tracePt t="54658" x="6826250" y="2171700"/>
          <p14:tracePt t="54675" x="6813550" y="2171700"/>
          <p14:tracePt t="54675" x="6794500" y="2171700"/>
          <p14:tracePt t="54692" x="6788150" y="2171700"/>
          <p14:tracePt t="54692" x="6775450" y="2171700"/>
          <p14:tracePt t="54709" x="6769100" y="2178050"/>
          <p14:tracePt t="54709" x="6762750" y="2178050"/>
          <p14:tracePt t="54725" x="6750050" y="2178050"/>
          <p14:tracePt t="54725" x="6737350" y="2178050"/>
          <p14:tracePt t="54743" x="6731000" y="2178050"/>
          <p14:tracePt t="54743" x="6724650" y="2178050"/>
          <p14:tracePt t="54759" x="6718300" y="2178050"/>
          <p14:tracePt t="54759" x="6711950" y="2178050"/>
          <p14:tracePt t="54775" x="6705600" y="2171700"/>
          <p14:tracePt t="54790" x="6692900" y="2171700"/>
          <p14:tracePt t="54807" x="6686550" y="2171700"/>
          <p14:tracePt t="54807" x="6680200" y="2165350"/>
          <p14:tracePt t="54826" x="6673850" y="2165350"/>
          <p14:tracePt t="54843" x="6667500" y="2165350"/>
          <p14:tracePt t="54843" x="6661150" y="2165350"/>
          <p14:tracePt t="54859" x="6654800" y="2165350"/>
          <p14:tracePt t="54874" x="6648450" y="2159000"/>
          <p14:tracePt t="54874" x="6642100" y="2165350"/>
          <p14:tracePt t="54874" x="6635750" y="2165350"/>
          <p14:tracePt t="54895" x="6629400" y="2165350"/>
          <p14:tracePt t="54907" x="6623050" y="2165350"/>
          <p14:tracePt t="54907" x="6610350" y="2178050"/>
          <p14:tracePt t="54926" x="6610350" y="2184400"/>
          <p14:tracePt t="54926" x="6604000" y="2184400"/>
          <p14:tracePt t="54943" x="6597650" y="2190750"/>
          <p14:tracePt t="54943" x="6597650" y="2197100"/>
          <p14:tracePt t="54943" x="6591300" y="2203450"/>
          <p14:tracePt t="54963" x="6584950" y="2209800"/>
          <p14:tracePt t="54978" x="6584950" y="2216150"/>
          <p14:tracePt t="54978" x="6584950" y="2222500"/>
          <p14:tracePt t="54993" x="6584950" y="2228850"/>
          <p14:tracePt t="55008" x="6584950" y="2235200"/>
          <p14:tracePt t="55025" x="6584950" y="2247900"/>
          <p14:tracePt t="55025" x="6584950" y="2254250"/>
          <p14:tracePt t="55044" x="6578600" y="2266950"/>
          <p14:tracePt t="55058" x="6578600" y="2279650"/>
          <p14:tracePt t="55058" x="6572250" y="2292350"/>
          <p14:tracePt t="55077" x="6572250" y="2298700"/>
          <p14:tracePt t="55077" x="6565900" y="2311400"/>
          <p14:tracePt t="55093" x="6559550" y="2317750"/>
          <p14:tracePt t="55093" x="6546850" y="2336800"/>
          <p14:tracePt t="55110" x="6540500" y="2343150"/>
          <p14:tracePt t="55110" x="6540500" y="2349500"/>
          <p14:tracePt t="55127" x="6534150" y="2362200"/>
          <p14:tracePt t="55127" x="6527800" y="2368550"/>
          <p14:tracePt t="55144" x="6521450" y="2374900"/>
          <p14:tracePt t="55144" x="6515100" y="2381250"/>
          <p14:tracePt t="55144" x="6515100" y="2387600"/>
          <p14:tracePt t="55162" x="6515100" y="2393950"/>
          <p14:tracePt t="55175" x="6508750" y="2400300"/>
          <p14:tracePt t="55194" x="6508750" y="2406650"/>
          <p14:tracePt t="55209" x="6508750" y="2413000"/>
          <p14:tracePt t="55225" x="6515100" y="2413000"/>
          <p14:tracePt t="55242" x="6521450" y="2406650"/>
          <p14:tracePt t="55290" x="6515100" y="2413000"/>
          <p14:tracePt t="55338" x="6508750" y="2419350"/>
          <p14:tracePt t="55350" x="6502400" y="2413000"/>
          <p14:tracePt t="55390" x="6496050" y="2413000"/>
          <p14:tracePt t="55410" x="6489700" y="2419350"/>
          <p14:tracePt t="55434" x="6489700" y="2413000"/>
          <p14:tracePt t="55458" x="6489700" y="2406650"/>
          <p14:tracePt t="55471" x="6483350" y="2406650"/>
          <p14:tracePt t="55486" x="6477000" y="2406650"/>
          <p14:tracePt t="55510" x="6470650" y="2400300"/>
          <p14:tracePt t="55522" x="6464300" y="2393950"/>
          <p14:tracePt t="55547" x="6464300" y="2381250"/>
          <p14:tracePt t="55590" x="6470650" y="2381250"/>
          <p14:tracePt t="55614" x="6477000" y="2381250"/>
          <p14:tracePt t="55642" x="6483350" y="2374900"/>
          <p14:tracePt t="55666" x="6483350" y="2368550"/>
          <p14:tracePt t="55702" x="6483350" y="2374900"/>
          <p14:tracePt t="55787" x="6489700" y="2381250"/>
          <p14:tracePt t="55818" x="6496050" y="2374900"/>
          <p14:tracePt t="55839" x="6496050" y="2368550"/>
          <p14:tracePt t="55855" x="6502400" y="2362200"/>
          <p14:tracePt t="55870" x="6508750" y="2362200"/>
          <p14:tracePt t="55907" x="6508750" y="2368550"/>
          <p14:tracePt t="55938" x="6515100" y="2362200"/>
          <p14:tracePt t="55966" x="6515100" y="2355850"/>
          <p14:tracePt t="55990" x="6521450" y="2349500"/>
          <p14:tracePt t="56057" x="6521450" y="2355850"/>
          <p14:tracePt t="56094" x="6521450" y="2349500"/>
          <p14:tracePt t="56154" x="6515100" y="2349500"/>
          <p14:tracePt t="56190" x="6508750" y="2349500"/>
          <p14:tracePt t="56239" x="6508750" y="2343150"/>
          <p14:tracePt t="56327" x="6508750" y="2349500"/>
          <p14:tracePt t="56370" x="6508750" y="2343150"/>
          <p14:tracePt t="56410" x="6508750" y="2336800"/>
          <p14:tracePt t="56490" x="6508750" y="2349500"/>
          <p14:tracePt t="56522" x="6515100" y="2336800"/>
          <p14:tracePt t="56542" x="6521450" y="2336800"/>
          <p14:tracePt t="56574" x="6521450" y="2330450"/>
          <p14:tracePt t="56590" x="6521450" y="2336800"/>
          <p14:tracePt t="56634" x="6527800" y="2330450"/>
          <p14:tracePt t="56762" x="6521450" y="2324100"/>
          <p14:tracePt t="56778" x="6527800" y="2324100"/>
          <p14:tracePt t="56814" x="6527800" y="2330450"/>
          <p14:tracePt t="56822" x="6527800" y="2324100"/>
          <p14:tracePt t="56850" x="6534150" y="2324100"/>
          <p14:tracePt t="56942" x="6534150" y="2330450"/>
          <p14:tracePt t="56958" x="6527800" y="2336800"/>
          <p14:tracePt t="56978" x="6527800" y="2330450"/>
          <p14:tracePt t="56994" x="6527800" y="2317750"/>
          <p14:tracePt t="57018" x="6534150" y="2317750"/>
          <p14:tracePt t="57030" x="6534150" y="2324100"/>
          <p14:tracePt t="57062" x="6527800" y="2317750"/>
          <p14:tracePt t="57130" x="6527800" y="2311400"/>
          <p14:tracePt t="57166" x="6527800" y="2317750"/>
          <p14:tracePt t="57174" x="6527800" y="2311400"/>
          <p14:tracePt t="57198" x="6527800" y="2317750"/>
          <p14:tracePt t="57210" x="6534150" y="2311400"/>
          <p14:tracePt t="57318" x="6534150" y="2343150"/>
          <p14:tracePt t="57459" x="6527800" y="2349500"/>
          <p14:tracePt t="57510" x="6527800" y="2317750"/>
          <p14:tracePt t="57550" x="6527800" y="2311400"/>
          <p14:tracePt t="57562" x="6521450" y="2311400"/>
          <p14:tracePt t="57603" x="6521450" y="2317750"/>
          <p14:tracePt t="57619" x="6521450" y="2324100"/>
          <p14:tracePt t="57663" x="6521450" y="2317750"/>
          <p14:tracePt t="58596" x="6496050" y="2266950"/>
          <p14:tracePt t="58714" x="6496050" y="2279650"/>
          <p14:tracePt t="58731" x="6496050" y="2273300"/>
          <p14:tracePt t="58803" x="6489700" y="2266950"/>
          <p14:tracePt t="58923" x="6489700" y="2260600"/>
          <p14:tracePt t="58939" x="6483350" y="2266950"/>
          <p14:tracePt t="58946" x="6477000" y="2273300"/>
          <p14:tracePt t="58974" x="6483350" y="2266950"/>
          <p14:tracePt t="59007" x="6489700" y="2266950"/>
          <p14:tracePt t="59051" x="6489700" y="2260600"/>
          <p14:tracePt t="59067" x="6489700" y="2254250"/>
          <p14:tracePt t="59075" x="6496050" y="2247900"/>
          <p14:tracePt t="59092" x="6502400" y="2254250"/>
          <p14:tracePt t="59143" x="6508750" y="2254250"/>
          <p14:tracePt t="59154" x="6515100" y="2254250"/>
          <p14:tracePt t="98623" x="6267450" y="3359150"/>
          <p14:tracePt t="99390" x="6273800" y="3352800"/>
          <p14:tracePt t="99430" x="6267450" y="3359150"/>
          <p14:tracePt t="99454" x="6267450" y="3352800"/>
          <p14:tracePt t="99514" x="6261100" y="3346450"/>
          <p14:tracePt t="99550" x="6261100" y="3352800"/>
          <p14:tracePt t="99591" x="6273800" y="3352800"/>
          <p14:tracePt t="99611" x="6280150" y="3352800"/>
          <p14:tracePt t="99650" x="6286500" y="3352800"/>
          <p14:tracePt t="99671" x="6286500" y="3346450"/>
          <p14:tracePt t="99687" x="6292850" y="3340100"/>
          <p14:tracePt t="99704" x="6299200" y="3340100"/>
          <p14:tracePt t="99720" x="6299200" y="3346450"/>
          <p14:tracePt t="99740" x="6305550" y="3352800"/>
          <p14:tracePt t="99762" x="6299200" y="3352800"/>
          <p14:tracePt t="99779" x="6292850" y="3352800"/>
          <p14:tracePt t="99808" x="6286500" y="3346450"/>
          <p14:tracePt t="99824" x="6286500" y="3352800"/>
          <p14:tracePt t="99884" x="6280150" y="3352800"/>
          <p14:tracePt t="99945" x="6280150" y="3359150"/>
          <p14:tracePt t="99996" x="6273800" y="3365500"/>
          <p14:tracePt t="100012" x="6267450" y="3371850"/>
          <p14:tracePt t="100056" x="6261100" y="3378200"/>
          <p14:tracePt t="100092" x="6254750" y="3384550"/>
          <p14:tracePt t="100168" x="6254750" y="3390900"/>
          <p14:tracePt t="100176" x="6248400" y="3390900"/>
          <p14:tracePt t="100192" x="6248400" y="3397250"/>
          <p14:tracePt t="100212" x="6242050" y="3403600"/>
          <p14:tracePt t="100236" x="6235700" y="3403600"/>
          <p14:tracePt t="100280" x="6235700" y="3409950"/>
          <p14:tracePt t="100312" x="6229350" y="3409950"/>
          <p14:tracePt t="100328" x="6223000" y="3416300"/>
          <p14:tracePt t="100348" x="6216650" y="3422650"/>
          <p14:tracePt t="100364" x="6210300" y="3422650"/>
          <p14:tracePt t="100372" x="6203950" y="3422650"/>
          <p14:tracePt t="100392" x="6197600" y="3422650"/>
          <p14:tracePt t="100408" x="6191250" y="3429000"/>
          <p14:tracePt t="100417" x="6184900" y="3422650"/>
          <p14:tracePt t="100433" x="6178550" y="3429000"/>
          <p14:tracePt t="100433" x="6165850" y="3429000"/>
          <p14:tracePt t="100452" x="6159500" y="3435350"/>
          <p14:tracePt t="100467" x="6153150" y="3441700"/>
          <p14:tracePt t="100484" x="6146800" y="3448050"/>
          <p14:tracePt t="100484" x="6140450" y="3448050"/>
          <p14:tracePt t="100502" x="6134100" y="3448050"/>
          <p14:tracePt t="100517" x="6127750" y="3448050"/>
          <p14:tracePt t="100535" x="6121400" y="3454400"/>
          <p14:tracePt t="100551" x="6115050" y="3454400"/>
          <p14:tracePt t="100569" x="6108700" y="3460750"/>
          <p14:tracePt t="100584" x="6102350" y="3460750"/>
          <p14:tracePt t="100601" x="6102350" y="3467100"/>
          <p14:tracePt t="100617" x="6096000" y="3473450"/>
          <p14:tracePt t="100634" x="6096000" y="3479800"/>
          <p14:tracePt t="100651" x="6096000" y="3473450"/>
          <p14:tracePt t="100667" x="6096000" y="3467100"/>
          <p14:tracePt t="100692" x="6102350" y="3467100"/>
          <p14:tracePt t="100716" x="6108700" y="3467100"/>
          <p14:tracePt t="100760" x="6115050" y="3460750"/>
          <p14:tracePt t="100784" x="6121400" y="3460750"/>
          <p14:tracePt t="100800" x="6127750" y="3454400"/>
          <p14:tracePt t="100812" x="6134100" y="3454400"/>
          <p14:tracePt t="100821" x="6140450" y="3448050"/>
          <p14:tracePt t="100837" x="6146800" y="3448050"/>
          <p14:tracePt t="100852" x="6153150" y="3441700"/>
          <p14:tracePt t="100868" x="6159500" y="3448050"/>
          <p14:tracePt t="100896" x="6165850" y="3448050"/>
          <p14:tracePt t="100932" x="6165850" y="3441700"/>
          <p14:tracePt t="100956" x="6172200" y="3441700"/>
          <p14:tracePt t="100988" x="6165850" y="3441700"/>
          <p14:tracePt t="101076" x="6165850" y="3448050"/>
          <p14:tracePt t="101113" x="6159500" y="3448050"/>
          <p14:tracePt t="101136" x="6153150" y="3448050"/>
          <p14:tracePt t="101180" x="6146800" y="3454400"/>
          <p14:tracePt t="101228" x="6140450" y="3454400"/>
          <p14:tracePt t="101272" x="6134100" y="3448050"/>
          <p14:tracePt t="101292" x="6134100" y="3460750"/>
          <p14:tracePt t="101332" x="6134100" y="3454400"/>
          <p14:tracePt t="101352" x="6127750" y="3448050"/>
          <p14:tracePt t="101376" x="6127750" y="3441700"/>
          <p14:tracePt t="101392" x="6121400" y="3441700"/>
          <p14:tracePt t="101408" x="6121400" y="3448050"/>
          <p14:tracePt t="101436" x="6115050" y="3454400"/>
          <p14:tracePt t="101460" x="6108700" y="3460750"/>
          <p14:tracePt t="101504" x="6115050" y="3454400"/>
          <p14:tracePt t="101564" x="6115050" y="3448050"/>
          <p14:tracePt t="101608" x="6121400" y="3441700"/>
          <p14:tracePt t="101632" x="6127750" y="3448050"/>
          <p14:tracePt t="101648" x="6134100" y="3441700"/>
          <p14:tracePt t="101660" x="6140450" y="3441700"/>
          <p14:tracePt t="101700" x="6146800" y="3441700"/>
          <p14:tracePt t="101745" x="6153150" y="3441700"/>
          <p14:tracePt t="101768" x="6159500" y="3473450"/>
          <p14:tracePt t="101804" x="6165850" y="3467100"/>
          <p14:tracePt t="101832" x="6165850" y="3473450"/>
          <p14:tracePt t="101856" x="6165850" y="3441700"/>
          <p14:tracePt t="101864" x="6165850" y="3435350"/>
          <p14:tracePt t="101976" x="6172200" y="3429000"/>
          <p14:tracePt t="102012" x="6165850" y="3435350"/>
          <p14:tracePt t="102104" x="6165850" y="3473450"/>
          <p14:tracePt t="102132" x="6159500" y="3473450"/>
          <p14:tracePt t="102172" x="6153150" y="3441700"/>
          <p14:tracePt t="102192" x="6146800" y="3441700"/>
          <p14:tracePt t="102216" x="6153150" y="3429000"/>
          <p14:tracePt t="102337" x="6153150" y="3460750"/>
          <p14:tracePt t="102372" x="6153150" y="3454400"/>
          <p14:tracePt t="102388" x="6153150" y="3460750"/>
          <p14:tracePt t="102405" x="6153150" y="3422650"/>
          <p14:tracePt t="102433" x="6146800" y="3454400"/>
          <p14:tracePt t="102473" x="6153150" y="3448050"/>
          <p14:tracePt t="102480" x="6146800" y="3454400"/>
          <p14:tracePt t="103349" x="6146800" y="3060700"/>
          <p14:tracePt t="103365" x="6140450" y="3060700"/>
          <p14:tracePt t="103369" x="6134100" y="3054350"/>
          <p14:tracePt t="103377" x="6127750" y="3048000"/>
          <p14:tracePt t="103377" x="6121400" y="3041650"/>
          <p14:tracePt t="103396" x="6115050" y="3035300"/>
          <p14:tracePt t="103411" x="6108700" y="3028950"/>
          <p14:tracePt t="103411" x="6096000" y="3016250"/>
          <p14:tracePt t="103430" x="6096000" y="3009900"/>
          <p14:tracePt t="103444" x="6089650" y="3009900"/>
          <p14:tracePt t="103461" x="6083300" y="3003550"/>
          <p14:tracePt t="103477" x="6076950" y="3009900"/>
          <p14:tracePt t="103494" x="6070600" y="3009900"/>
          <p14:tracePt t="103514" x="6064250" y="3016250"/>
          <p14:tracePt t="103514" x="6057900" y="3016250"/>
          <p14:tracePt t="103530" x="6051550" y="3016250"/>
          <p14:tracePt t="103545" x="6045200" y="3022600"/>
          <p14:tracePt t="103561" x="6038850" y="3028950"/>
          <p14:tracePt t="103578" x="6038850" y="3035300"/>
          <p14:tracePt t="103595" x="6032500" y="3041650"/>
          <p14:tracePt t="103611" x="6032500" y="3048000"/>
          <p14:tracePt t="103628" x="6026150" y="3054350"/>
          <p14:tracePt t="103645" x="6026150" y="3060700"/>
          <p14:tracePt t="103725" x="6032500" y="3067050"/>
          <p14:tracePt t="103744" x="6038850" y="3067050"/>
          <p14:tracePt t="103769" x="6045200" y="3067050"/>
          <p14:tracePt t="103785" x="6045200" y="3073400"/>
          <p14:tracePt t="103805" x="6051550" y="3073400"/>
          <p14:tracePt t="103821" x="6057900" y="3073400"/>
          <p14:tracePt t="103857" x="6057900" y="3079750"/>
          <p14:tracePt t="103889" x="6057900" y="3073400"/>
          <p14:tracePt t="104085" x="6064250" y="3079750"/>
          <p14:tracePt t="104137" x="6064250" y="3073400"/>
          <p14:tracePt t="104233" x="6070600" y="3073400"/>
          <p14:tracePt t="104265" x="6076950" y="3073400"/>
          <p14:tracePt t="104285" x="6083300" y="3079750"/>
          <p14:tracePt t="104309" x="6083300" y="3086100"/>
          <p14:tracePt t="104329" x="6089650" y="3079750"/>
          <p14:tracePt t="104369" x="6089650" y="3086100"/>
          <p14:tracePt t="104389" x="6096000" y="3079750"/>
          <p14:tracePt t="104457" x="6089650" y="3086100"/>
          <p14:tracePt t="104609" x="6089650" y="3079750"/>
          <p14:tracePt t="104637" x="6083300" y="3086100"/>
          <p14:tracePt t="104689" x="6076950" y="3079750"/>
          <p14:tracePt t="104857" x="6070600" y="3086100"/>
          <p14:tracePt t="104877" x="6064250" y="3086100"/>
          <p14:tracePt t="104917" x="6070600" y="3079750"/>
          <p14:tracePt t="104953" x="6064250" y="3079750"/>
          <p14:tracePt t="105057" x="6070600" y="3079750"/>
          <p14:tracePt t="105081" x="6064250" y="3073400"/>
          <p14:tracePt t="105105" x="6070600" y="3079750"/>
          <p14:tracePt t="105193" x="6064250" y="3073400"/>
          <p14:tracePt t="105246" x="6070600" y="3073400"/>
          <p14:tracePt t="105289" x="6076950" y="3073400"/>
          <p14:tracePt t="105313" x="6070600" y="3079750"/>
          <p14:tracePt t="105349" x="6064250" y="3079750"/>
          <p14:tracePt t="105373" x="6057900" y="3079750"/>
          <p14:tracePt t="105457" x="6051550" y="3079750"/>
          <p14:tracePt t="105493" x="6051550" y="3073400"/>
          <p14:tracePt t="105521" x="6045200" y="3073400"/>
          <p14:tracePt t="105537" x="6051550" y="3067050"/>
          <p14:tracePt t="105569" x="6045200" y="3073400"/>
          <p14:tracePt t="105629" x="6045200" y="3067050"/>
          <p14:tracePt t="105649" x="6038850" y="3073400"/>
          <p14:tracePt t="105709" x="6038850" y="3067050"/>
          <p14:tracePt t="105725" x="6032500" y="3073400"/>
          <p14:tracePt t="105761" x="6038850" y="3073400"/>
          <p14:tracePt t="105801" x="6038850" y="3067050"/>
          <p14:tracePt t="105838" x="6038850" y="3073400"/>
          <p14:tracePt t="105885" x="6038850" y="3067050"/>
          <p14:tracePt t="105974" x="6032500" y="3073400"/>
          <p14:tracePt t="106062" x="6032500" y="3067050"/>
          <p14:tracePt t="106085" x="6032500" y="3060700"/>
          <p14:tracePt t="106121" x="6032500" y="3067050"/>
          <p14:tracePt t="106146" x="6032500" y="3073400"/>
          <p14:tracePt t="106282" x="6038850" y="3067050"/>
          <p14:tracePt t="106325" x="6045200" y="3060700"/>
          <p14:tracePt t="106490" x="6045200" y="3054350"/>
          <p14:tracePt t="106521" x="6038850" y="3054350"/>
          <p14:tracePt t="106573" x="6038850" y="3060700"/>
          <p14:tracePt t="106625" x="6032500" y="3067050"/>
          <p14:tracePt t="106650" x="6026150" y="3067050"/>
          <p14:tracePt t="106677" x="6032500" y="3060700"/>
          <p14:tracePt t="106777" x="6032500" y="3067050"/>
          <p14:tracePt t="106797" x="6032500" y="3060700"/>
          <p14:tracePt t="106858" x="6026150" y="3054350"/>
          <p14:tracePt t="106898" x="6032500" y="3060700"/>
          <p14:tracePt t="106910" x="6038850" y="3060700"/>
          <p14:tracePt t="106966" x="6038850" y="3067050"/>
          <p14:tracePt t="106970" x="6038850" y="3060700"/>
          <p14:tracePt t="107002" x="6032500" y="3060700"/>
          <p14:tracePt t="107022" x="6038850" y="3054350"/>
          <p14:tracePt t="107037" x="6032500" y="3060700"/>
          <p14:tracePt t="107069" x="6038850" y="3054350"/>
          <p14:tracePt t="107130" x="6045200" y="3060700"/>
          <p14:tracePt t="107182" x="6038850" y="3054350"/>
          <p14:tracePt t="107257" x="6038850" y="3060700"/>
          <p14:tracePt t="107302" x="6038850" y="3067050"/>
          <p14:tracePt t="107602" x="6038850" y="3060700"/>
          <p14:tracePt t="107637" x="6045200" y="3054350"/>
          <p14:tracePt t="107689" x="6038850" y="3060700"/>
          <p14:tracePt t="107706" x="6038850" y="3054350"/>
          <p14:tracePt t="107766" x="6045200" y="3060700"/>
          <p14:tracePt t="107810" x="6038850" y="3060700"/>
          <p14:tracePt t="107833" x="6032500" y="3054350"/>
          <p14:tracePt t="107954" x="6026150" y="3054350"/>
          <p14:tracePt t="108074" x="6026150" y="3060700"/>
          <p14:tracePt t="108102" x="6032500" y="3060700"/>
          <p14:tracePt t="108134" x="6026150" y="3054350"/>
          <p14:tracePt t="108193" x="6019800" y="3054350"/>
          <p14:tracePt t="108222" x="6013450" y="3054350"/>
          <p14:tracePt t="108238" x="6013450" y="3060700"/>
          <p14:tracePt t="108254" x="6007100" y="3067050"/>
          <p14:tracePt t="108278" x="6007100" y="3073400"/>
          <p14:tracePt t="108290" x="6000750" y="3067050"/>
          <p14:tracePt t="108322" x="5994400" y="3073400"/>
          <p14:tracePt t="108338" x="5994400" y="3067050"/>
          <p14:tracePt t="108358" x="5988050" y="3073400"/>
          <p14:tracePt t="111888" x="5784850" y="3257550"/>
          <p14:tracePt t="111963" x="5784850" y="3244850"/>
          <p14:tracePt t="112006" x="5784850" y="3238500"/>
          <p14:tracePt t="112030" x="5784850" y="3244850"/>
          <p14:tracePt t="112067" x="5784850" y="3251200"/>
          <p14:tracePt t="113848" x="5835650" y="3314700"/>
          <p14:tracePt t="114103" x="5842000" y="3308350"/>
          <p14:tracePt t="114119" x="5848350" y="3302000"/>
          <p14:tracePt t="114135" x="5848350" y="3289300"/>
          <p14:tracePt t="114163" x="5854700" y="3282950"/>
          <p14:tracePt t="114172" x="5854700" y="3276600"/>
          <p14:tracePt t="114195" x="5854700" y="3270250"/>
          <p14:tracePt t="114211" x="5848350" y="3263900"/>
          <p14:tracePt t="114247" x="5848350" y="3257550"/>
          <p14:tracePt t="114283" x="5854700" y="3257550"/>
          <p14:tracePt t="114307" x="5861050" y="3244850"/>
          <p14:tracePt t="114331" x="5867400" y="3251200"/>
          <p14:tracePt t="114436" x="5867400" y="3244850"/>
          <p14:tracePt t="114479" x="5861050" y="3251200"/>
          <p14:tracePt t="114511" x="5861050" y="3257550"/>
          <p14:tracePt t="114548" x="5861050" y="3263900"/>
          <p14:tracePt t="114563" x="5854700" y="3270250"/>
          <p14:tracePt t="114583" x="5854700" y="3276600"/>
          <p14:tracePt t="114591" x="5848350" y="3282950"/>
          <p14:tracePt t="114607" x="5848350" y="3289300"/>
          <p14:tracePt t="114616" x="5848350" y="3295650"/>
          <p14:tracePt t="114633" x="5842000" y="3302000"/>
          <p14:tracePt t="114633" x="5842000" y="3308350"/>
          <p14:tracePt t="114652" x="5835650" y="3314700"/>
          <p14:tracePt t="114652" x="5835650" y="3321050"/>
          <p14:tracePt t="114669" x="5829300" y="3327400"/>
          <p14:tracePt t="114669" x="5822950" y="3327400"/>
          <p14:tracePt t="114685" x="5822950" y="3333750"/>
          <p14:tracePt t="114700" x="5816600" y="3340100"/>
          <p14:tracePt t="114717" x="5816600" y="3346450"/>
          <p14:tracePt t="114733" x="5810250" y="3346450"/>
          <p14:tracePt t="114752" x="5803900" y="3346450"/>
          <p14:tracePt t="114766" x="5797550" y="3352800"/>
          <p14:tracePt t="114811" x="5803900" y="3352800"/>
          <p14:tracePt t="114848" x="5810250" y="3359150"/>
          <p14:tracePt t="114875" x="5810250" y="3365500"/>
          <p14:tracePt t="114931" x="5810250" y="3371850"/>
          <p14:tracePt t="114943" x="5816600" y="3384550"/>
          <p14:tracePt t="114967" x="5810250" y="3390900"/>
          <p14:tracePt t="114983" x="5810250" y="3397250"/>
          <p14:tracePt t="115004" x="5810250" y="3403600"/>
          <p14:tracePt t="115011" x="5803900" y="3403600"/>
          <p14:tracePt t="115043" x="5797550" y="3409950"/>
          <p14:tracePt t="115080" x="5797550" y="3416300"/>
          <p14:tracePt t="115115" x="5803900" y="3416300"/>
          <p14:tracePt t="115183" x="5810250" y="3416300"/>
          <p14:tracePt t="115199" x="5810250" y="3422650"/>
          <p14:tracePt t="115215" x="5816600" y="3429000"/>
          <p14:tracePt t="115231" x="5816600" y="3435350"/>
          <p14:tracePt t="115259" x="5816600" y="3448050"/>
          <p14:tracePt t="115283" x="5816600" y="3454400"/>
          <p14:tracePt t="115296" x="5810250" y="3460750"/>
          <p14:tracePt t="115311" x="5803900" y="3460750"/>
          <p14:tracePt t="115344" x="5803900" y="3454400"/>
          <p14:tracePt t="115355" x="5803900" y="3448050"/>
          <p14:tracePt t="115363" x="5803900" y="3441700"/>
          <p14:tracePt t="115372" x="5803900" y="3435350"/>
          <p14:tracePt t="115372" x="5797550" y="3429000"/>
          <p14:tracePt t="115388" x="5797550" y="3416300"/>
          <p14:tracePt t="115388" x="5797550" y="3409950"/>
          <p14:tracePt t="115404" x="5797550" y="3403600"/>
          <p14:tracePt t="115404" x="5797550" y="3397250"/>
          <p14:tracePt t="115421" x="5797550" y="3390900"/>
          <p14:tracePt t="115436" x="5797550" y="3384550"/>
          <p14:tracePt t="115456" x="5797550" y="3378200"/>
          <p14:tracePt t="115472" x="5797550" y="3371850"/>
          <p14:tracePt t="115491" x="5803900" y="3365500"/>
          <p14:tracePt t="115508" x="5803900" y="3359150"/>
          <p14:tracePt t="115524" x="5803900" y="3352800"/>
          <p14:tracePt t="115543" x="5797550" y="3346450"/>
          <p14:tracePt t="115583" x="5791200" y="3340100"/>
          <p14:tracePt t="115603" x="5784850" y="3340100"/>
          <p14:tracePt t="115619" x="5778500" y="3340100"/>
          <p14:tracePt t="115648" x="5778500" y="3346450"/>
          <p14:tracePt t="115679" x="5772150" y="3352800"/>
          <p14:tracePt t="115703" x="5765800" y="3359150"/>
          <p14:tracePt t="115716" x="5772150" y="3359150"/>
          <p14:tracePt t="115748" x="5778500" y="3359150"/>
          <p14:tracePt t="115776" x="5778500" y="3371850"/>
          <p14:tracePt t="115816" x="5784850" y="3371850"/>
          <p14:tracePt t="115875" x="5791200" y="3365500"/>
          <p14:tracePt t="115912" x="5791200" y="3359150"/>
          <p14:tracePt t="115943" x="5797550" y="3365500"/>
          <p14:tracePt t="115964" x="5791200" y="3371850"/>
          <p14:tracePt t="116008" x="5784850" y="3378200"/>
          <p14:tracePt t="116031" x="5778500" y="3378200"/>
          <p14:tracePt t="116056" x="5772150" y="3378200"/>
          <p14:tracePt t="116076" x="5772150" y="3384550"/>
          <p14:tracePt t="116100" x="5765800" y="3378200"/>
          <p14:tracePt t="116160" x="5772150" y="3371850"/>
          <p14:tracePt t="116176" x="5772150" y="3365500"/>
          <p14:tracePt t="116196" x="5778500" y="3359150"/>
          <p14:tracePt t="116212" x="5778500" y="3352800"/>
          <p14:tracePt t="116228" x="5784850" y="3346450"/>
          <p14:tracePt t="116244" x="5791200" y="3346450"/>
          <p14:tracePt t="116256" x="5803900" y="3340100"/>
          <p14:tracePt t="116271" x="5810250" y="3340100"/>
          <p14:tracePt t="116287" x="5816600" y="3333750"/>
          <p14:tracePt t="116303" x="5822950" y="3327400"/>
          <p14:tracePt t="116308" x="5829300" y="3321050"/>
          <p14:tracePt t="116324" x="5835650" y="3321050"/>
          <p14:tracePt t="116324" x="5842000" y="3314700"/>
          <p14:tracePt t="116341" x="5848350" y="3314700"/>
          <p14:tracePt t="116341" x="5854700" y="3314700"/>
          <p14:tracePt t="116358" x="5861050" y="3308350"/>
          <p14:tracePt t="116372" x="5867400" y="3308350"/>
          <p14:tracePt t="116372" x="5880100" y="3295650"/>
          <p14:tracePt t="116392" x="5886450" y="3295650"/>
          <p14:tracePt t="116392" x="5892800" y="3289300"/>
          <p14:tracePt t="116409" x="5899150" y="3282950"/>
          <p14:tracePt t="116409" x="5905500" y="3282950"/>
          <p14:tracePt t="116425" x="5911850" y="3276600"/>
          <p14:tracePt t="116425" x="5918200" y="3276600"/>
          <p14:tracePt t="116441" x="5930900" y="3270250"/>
          <p14:tracePt t="116441" x="5937250" y="3270250"/>
          <p14:tracePt t="116441" x="5943600" y="3263900"/>
          <p14:tracePt t="116460" x="5956300" y="3263900"/>
          <p14:tracePt t="116460" x="5962650" y="3257550"/>
          <p14:tracePt t="116477" x="5969000" y="3251200"/>
          <p14:tracePt t="116477" x="5975350" y="3244850"/>
          <p14:tracePt t="116492" x="5981700" y="3244850"/>
          <p14:tracePt t="116492" x="5988050" y="3244850"/>
          <p14:tracePt t="117193" x="6178550" y="3130550"/>
          <p14:tracePt t="117224" x="6172200" y="3136900"/>
          <p14:tracePt t="117260" x="6165850" y="3143250"/>
          <p14:tracePt t="117291" x="6172200" y="3149600"/>
          <p14:tracePt t="117308" x="6172200" y="3155950"/>
          <p14:tracePt t="117360" x="6172200" y="3162300"/>
          <p14:tracePt t="117372" x="6172200" y="3168650"/>
          <p14:tracePt t="117396" x="6172200" y="3175000"/>
          <p14:tracePt t="117404" x="6178550" y="3181350"/>
          <p14:tracePt t="117448" x="6178550" y="3187700"/>
          <p14:tracePt t="117464" x="6178550" y="3194050"/>
          <p14:tracePt t="117489" x="6178550" y="3200400"/>
          <p14:tracePt t="117508" x="6184900" y="3206750"/>
          <p14:tracePt t="117540" x="6178550" y="3219450"/>
          <p14:tracePt t="117552" x="6178550" y="3225800"/>
          <p14:tracePt t="117600" x="6172200" y="3225800"/>
          <p14:tracePt t="117628" x="6165850" y="3232150"/>
          <p14:tracePt t="117644" x="6159500" y="3238500"/>
          <p14:tracePt t="117659" x="6159500" y="3244850"/>
          <p14:tracePt t="117688" x="6165850" y="3238500"/>
          <p14:tracePt t="117720" x="6165850" y="3244850"/>
          <p14:tracePt t="117732" x="6165850" y="3257550"/>
          <p14:tracePt t="117772" x="6159500" y="3251200"/>
          <p14:tracePt t="117800" x="6159500" y="3244850"/>
          <p14:tracePt t="117824" x="6153150" y="3251200"/>
          <p14:tracePt t="117860" x="6146800" y="3251200"/>
          <p14:tracePt t="117884" x="6146800" y="3244850"/>
          <p14:tracePt t="117943" x="6140450" y="3244850"/>
          <p14:tracePt t="117960" x="6134100" y="3238500"/>
          <p14:tracePt t="117972" x="6134100" y="3232150"/>
          <p14:tracePt t="117981" x="6127750" y="3232150"/>
          <p14:tracePt t="118004" x="6127750" y="3225800"/>
          <p14:tracePt t="118020" x="6121400" y="3219450"/>
          <p14:tracePt t="118032" x="6115050" y="3219450"/>
          <p14:tracePt t="118049" x="6108700" y="3225800"/>
          <p14:tracePt t="118072" x="6102350" y="3225800"/>
          <p14:tracePt t="118092" x="6096000" y="3232150"/>
          <p14:tracePt t="118132" x="6089650" y="3238500"/>
          <p14:tracePt t="118140" x="6083300" y="3244850"/>
          <p14:tracePt t="118152" x="6076950" y="3244850"/>
          <p14:tracePt t="118168" x="6076950" y="3238500"/>
          <p14:tracePt t="118184" x="6083300" y="3232150"/>
          <p14:tracePt t="118244" x="6089650" y="3225800"/>
          <p14:tracePt t="118260" x="6096000" y="3225800"/>
          <p14:tracePt t="118272" x="6102350" y="3219450"/>
          <p14:tracePt t="118288" x="6102350" y="3213100"/>
          <p14:tracePt t="118304" x="6108700" y="3206750"/>
          <p14:tracePt t="118332" x="6108700" y="3194050"/>
          <p14:tracePt t="118416" x="6115050" y="3187700"/>
          <p14:tracePt t="118448" x="6115050" y="3181350"/>
          <p14:tracePt t="118460" x="6115050" y="3175000"/>
          <p14:tracePt t="118492" x="6108700" y="3175000"/>
          <p14:tracePt t="118536" x="6102350" y="3168650"/>
          <p14:tracePt t="118568" x="6096000" y="3175000"/>
          <p14:tracePt t="118656" x="6083300" y="3175000"/>
          <p14:tracePt t="118672" x="6076950" y="3181350"/>
          <p14:tracePt t="118688" x="6070600" y="3181350"/>
          <p14:tracePt t="118708" x="6070600" y="3187700"/>
          <p14:tracePt t="118724" x="6064250" y="3187700"/>
          <p14:tracePt t="118784" x="6057900" y="3181350"/>
          <p14:tracePt t="118852" x="6051550" y="3181350"/>
          <p14:tracePt t="118872" x="6045200" y="3181350"/>
          <p14:tracePt t="118904" x="6038850" y="3181350"/>
          <p14:tracePt t="118920" x="6032500" y="3175000"/>
          <p14:tracePt t="118934" x="6026150" y="3181350"/>
          <p14:tracePt t="118949" x="6019800" y="3175000"/>
          <p14:tracePt t="118972" x="6013450" y="3181350"/>
          <p14:tracePt t="119016" x="6007100" y="3181350"/>
          <p14:tracePt t="119040" x="6000750" y="3181350"/>
          <p14:tracePt t="119068" x="5994400" y="3187700"/>
          <p14:tracePt t="119112" x="5988050" y="3187700"/>
          <p14:tracePt t="119196" x="5981700" y="3181350"/>
          <p14:tracePt t="119221" x="5975350" y="3175000"/>
          <p14:tracePt t="119248" x="5969000" y="3175000"/>
          <p14:tracePt t="119292" x="5969000" y="3168650"/>
          <p14:tracePt t="119349" x="5969000" y="3162300"/>
          <p14:tracePt t="119361" x="5969000" y="3155950"/>
          <p14:tracePt t="119392" x="5962650" y="3149600"/>
          <p14:tracePt t="119412" x="5962650" y="3143250"/>
          <p14:tracePt t="119445" x="5962650" y="3136900"/>
          <p14:tracePt t="119472" x="5969000" y="3130550"/>
          <p14:tracePt t="119489" x="5969000" y="3124200"/>
          <p14:tracePt t="119497" x="5969000" y="3117850"/>
          <p14:tracePt t="119513" x="5969000" y="3111500"/>
          <p14:tracePt t="119532" x="5962650" y="3111500"/>
          <p14:tracePt t="119573" x="5956300" y="3111500"/>
          <p14:tracePt t="119593" x="5949950" y="3111500"/>
          <p14:tracePt t="119609" x="5949950" y="3105150"/>
          <p14:tracePt t="119625" x="5949950" y="3098800"/>
          <p14:tracePt t="119644" x="5943600" y="3092450"/>
          <p14:tracePt t="119653" x="5943600" y="3086100"/>
          <p14:tracePt t="119676" x="5937250" y="3079750"/>
          <p14:tracePt t="119692" x="5937250" y="3073400"/>
          <p14:tracePt t="119728" x="5943600" y="3073400"/>
          <p14:tracePt t="119760" x="5943600" y="3067050"/>
          <p14:tracePt t="119773" x="5943600" y="3060700"/>
          <p14:tracePt t="119789" x="5949950" y="3054350"/>
          <p14:tracePt t="119805" x="5956300" y="3048000"/>
          <p14:tracePt t="119825" x="5962650" y="3041650"/>
          <p14:tracePt t="119849" x="5969000" y="3048000"/>
          <p14:tracePt t="119892" x="5975350" y="3054350"/>
          <p14:tracePt t="119960" x="5981700" y="3054350"/>
          <p14:tracePt t="120000" x="5988050" y="3054350"/>
          <p14:tracePt t="120036" x="6000750" y="3054350"/>
          <p14:tracePt t="120052" x="6007100" y="3060700"/>
          <p14:tracePt t="120064" x="6013450" y="3067050"/>
          <p14:tracePt t="120073" x="6019800" y="3067050"/>
          <p14:tracePt t="120085" x="6026150" y="3067050"/>
          <p14:tracePt t="120085" x="6032500" y="3067050"/>
          <p14:tracePt t="120085" x="6038850" y="3067050"/>
          <p14:tracePt t="120106" x="6045200" y="3067050"/>
          <p14:tracePt t="120106" x="6051550" y="3067050"/>
          <p14:tracePt t="120121" x="6057900" y="3073400"/>
          <p14:tracePt t="120135" x="6064250" y="3073400"/>
          <p14:tracePt t="120157" x="6064250" y="3086100"/>
          <p14:tracePt t="120180" x="6064250" y="3092450"/>
          <p14:tracePt t="120193" x="6064250" y="3105150"/>
          <p14:tracePt t="120233" x="6057900" y="3105150"/>
          <p14:tracePt t="120261" x="6051550" y="3111500"/>
          <p14:tracePt t="120268" x="6045200" y="3111500"/>
          <p14:tracePt t="120277" x="6038850" y="3117850"/>
          <p14:tracePt t="120286" x="6026150" y="3124200"/>
          <p14:tracePt t="120286" x="6007100" y="3136900"/>
          <p14:tracePt t="120305" x="5988050" y="3149600"/>
          <p14:tracePt t="120305" x="5969000" y="3155950"/>
          <p14:tracePt t="120322" x="5949950" y="3162300"/>
          <p14:tracePt t="120322" x="5930900" y="3168650"/>
          <p14:tracePt t="120338" x="5911850" y="3175000"/>
          <p14:tracePt t="120338" x="5892800" y="3187700"/>
          <p14:tracePt t="120354" x="5867400" y="3200400"/>
          <p14:tracePt t="120354" x="5842000" y="3213100"/>
          <p14:tracePt t="120354" x="5810250" y="3232150"/>
          <p14:tracePt t="120374" x="5784850" y="3244850"/>
          <p14:tracePt t="120386" x="5753100" y="3257550"/>
          <p14:tracePt t="120729" x="2139950" y="3892550"/>
          <p14:tracePt t="120738" x="2095500" y="3892550"/>
          <p14:tracePt t="120738" x="1974850" y="3898900"/>
          <p14:tracePt t="120758" x="1898650" y="3905250"/>
          <p14:tracePt t="120758" x="1809750" y="3911600"/>
          <p14:tracePt t="120774" x="1727200" y="3924300"/>
          <p14:tracePt t="120774" x="1644650" y="3943350"/>
          <p14:tracePt t="120789" x="1568450" y="3962400"/>
          <p14:tracePt t="120789" x="1492250" y="3981450"/>
          <p14:tracePt t="120806" x="1422400" y="4000500"/>
          <p14:tracePt t="120806" x="1358900" y="4019550"/>
          <p14:tracePt t="120806" x="1301750" y="4032250"/>
          <p14:tracePt t="120826" x="1250950" y="4057650"/>
          <p14:tracePt t="120838" x="1206500" y="4070350"/>
          <p14:tracePt t="120838" x="1123950" y="4095750"/>
          <p14:tracePt t="120857" x="1098550" y="4102100"/>
          <p14:tracePt t="120857" x="1066800" y="4114800"/>
          <p14:tracePt t="120873" x="1047750" y="4121150"/>
          <p14:tracePt t="120873" x="1028700" y="4133850"/>
          <p14:tracePt t="120890" x="1009650" y="4133850"/>
          <p14:tracePt t="120890" x="996950" y="4140200"/>
          <p14:tracePt t="120890" x="990600" y="4146550"/>
          <p14:tracePt t="120909" x="984250" y="4146550"/>
          <p14:tracePt t="120921" x="977900" y="4146550"/>
          <p14:tracePt t="120921" x="971550" y="4152900"/>
          <p14:tracePt t="120940" x="977900" y="4152900"/>
          <p14:tracePt t="120977" x="977900" y="4146550"/>
          <p14:tracePt t="121020" x="971550" y="4146550"/>
          <p14:tracePt t="121036" x="965200" y="4146550"/>
          <p14:tracePt t="121048" x="958850" y="4146550"/>
          <p14:tracePt t="121058" x="952500" y="4146550"/>
          <p14:tracePt t="121058" x="946150" y="4152900"/>
          <p14:tracePt t="121074" x="939800" y="4152900"/>
          <p14:tracePt t="121074" x="933450" y="4152900"/>
          <p14:tracePt t="121091" x="920750" y="4152900"/>
          <p14:tracePt t="121091" x="914400" y="4159250"/>
          <p14:tracePt t="121108" x="901700" y="4159250"/>
          <p14:tracePt t="121108" x="895350" y="4159250"/>
          <p14:tracePt t="121108" x="882650" y="4165600"/>
          <p14:tracePt t="121126" x="876300" y="4165600"/>
          <p14:tracePt t="121126" x="869950" y="4171950"/>
          <p14:tracePt t="121142" x="857250" y="4171950"/>
          <p14:tracePt t="121142" x="850900" y="4178300"/>
          <p14:tracePt t="121158" x="838200" y="4184650"/>
          <p14:tracePt t="121158" x="825500" y="4184650"/>
          <p14:tracePt t="121174" x="819150" y="4191000"/>
          <p14:tracePt t="121174" x="800100" y="4197350"/>
          <p14:tracePt t="121174" x="787400" y="4203700"/>
          <p14:tracePt t="121193" x="774700" y="4203700"/>
          <p14:tracePt t="121206" x="755650" y="4210050"/>
          <p14:tracePt t="121206" x="717550" y="4216400"/>
          <p14:tracePt t="121226" x="692150" y="4216400"/>
          <p14:tracePt t="121226" x="666750" y="4216400"/>
          <p14:tracePt t="121242" x="635000" y="4216400"/>
          <p14:tracePt t="121242" x="603250" y="4216400"/>
          <p14:tracePt t="121258" x="571500" y="4210050"/>
          <p14:tracePt t="121258" x="539750" y="4203700"/>
          <p14:tracePt t="121258" x="508000" y="4197350"/>
          <p14:tracePt t="121277" x="469900" y="4184650"/>
          <p14:tracePt t="121277" x="438150" y="4171950"/>
          <p14:tracePt t="121291" x="400050" y="4152900"/>
          <p14:tracePt t="121291" x="368300" y="4127500"/>
          <p14:tracePt t="121308" x="336550" y="4102100"/>
          <p14:tracePt t="121308" x="304800" y="4070350"/>
          <p14:tracePt t="121325" x="273050" y="4032250"/>
          <p14:tracePt t="121325" x="247650" y="3994150"/>
          <p14:tracePt t="121341" x="222250" y="3956050"/>
          <p14:tracePt t="121341" x="184150" y="3873500"/>
          <p14:tracePt t="121358" x="171450" y="3829050"/>
          <p14:tracePt t="121358" x="158750" y="3784600"/>
          <p14:tracePt t="121376" x="152400" y="3740150"/>
          <p14:tracePt t="121376" x="146050" y="3689350"/>
          <p14:tracePt t="121392" x="146050" y="3638550"/>
          <p14:tracePt t="121392" x="158750" y="3536950"/>
          <p14:tracePt t="121410" x="165100" y="3486150"/>
          <p14:tracePt t="121410" x="184150" y="3435350"/>
          <p14:tracePt t="121425" x="203200" y="3384550"/>
          <p14:tracePt t="121425" x="222250" y="3333750"/>
          <p14:tracePt t="121442" x="254000" y="3282950"/>
          <p14:tracePt t="121442" x="285750" y="3238500"/>
          <p14:tracePt t="121459" x="317500" y="3200400"/>
          <p14:tracePt t="121459" x="355600" y="3162300"/>
          <p14:tracePt t="121459" x="400050" y="3124200"/>
          <p14:tracePt t="121478" x="444500" y="3092450"/>
          <p14:tracePt t="121490" x="488950" y="3067050"/>
          <p14:tracePt t="121490" x="590550" y="3016250"/>
          <p14:tracePt t="121509" x="641350" y="2997200"/>
          <p14:tracePt t="121509" x="692150" y="2984500"/>
          <p14:tracePt t="121526" x="742950" y="2971800"/>
          <p14:tracePt t="121526" x="800100" y="2965450"/>
          <p14:tracePt t="121542" x="850900" y="2959100"/>
          <p14:tracePt t="121542" x="901700" y="2965450"/>
          <p14:tracePt t="121559" x="958850" y="2971800"/>
          <p14:tracePt t="121559" x="1009650" y="2984500"/>
          <p14:tracePt t="121559" x="1066800" y="3003550"/>
          <p14:tracePt t="121578" x="1117600" y="3028950"/>
          <p14:tracePt t="121578" x="1168400" y="3054350"/>
          <p14:tracePt t="121593" x="1219200" y="3086100"/>
          <p14:tracePt t="121593" x="1270000" y="3124200"/>
          <p14:tracePt t="121609" x="1320800" y="3168650"/>
          <p14:tracePt t="121609" x="1365250" y="3206750"/>
          <p14:tracePt t="121626" x="1409700" y="3251200"/>
          <p14:tracePt t="121626" x="1447800" y="3295650"/>
          <p14:tracePt t="121626" x="1479550" y="3340100"/>
          <p14:tracePt t="121645" x="1511300" y="3384550"/>
          <p14:tracePt t="121645" x="1536700" y="3422650"/>
          <p14:tracePt t="121659" x="1555750" y="3460750"/>
          <p14:tracePt t="121659" x="1574800" y="3505200"/>
          <p14:tracePt t="121676" x="1587500" y="3536950"/>
          <p14:tracePt t="121676" x="1593850" y="3575050"/>
          <p14:tracePt t="121693" x="1593850" y="3613150"/>
          <p14:tracePt t="121693" x="1581150" y="3683000"/>
          <p14:tracePt t="121710" x="1568450" y="3714750"/>
          <p14:tracePt t="121710" x="1549400" y="3752850"/>
          <p14:tracePt t="121726" x="1524000" y="3784600"/>
          <p14:tracePt t="121726" x="1498600" y="3822700"/>
          <p14:tracePt t="121743" x="1466850" y="3854450"/>
          <p14:tracePt t="121743" x="1428750" y="3886200"/>
          <p14:tracePt t="121759" x="1397000" y="3917950"/>
          <p14:tracePt t="121759" x="1327150" y="3968750"/>
          <p14:tracePt t="121778" x="1295400" y="3994150"/>
          <p14:tracePt t="121778" x="1263650" y="4013200"/>
          <p14:tracePt t="121794" x="1231900" y="4032250"/>
          <p14:tracePt t="121794" x="1200150" y="4044950"/>
          <p14:tracePt t="121810" x="1168400" y="4057650"/>
          <p14:tracePt t="121810" x="1143000" y="4064000"/>
          <p14:tracePt t="121827" x="1117600" y="4076700"/>
          <p14:tracePt t="121827" x="1092200" y="4083050"/>
          <p14:tracePt t="121827" x="1073150" y="4089400"/>
          <p14:tracePt t="121846" x="1054100" y="4089400"/>
          <p14:tracePt t="121858" x="1035050" y="4095750"/>
          <p14:tracePt t="121858" x="1022350" y="4095750"/>
          <p14:tracePt t="121878" x="996950" y="4095750"/>
          <p14:tracePt t="121878" x="990600" y="4089400"/>
          <p14:tracePt t="121893" x="984250" y="4089400"/>
          <p14:tracePt t="121893" x="977900" y="4083050"/>
          <p14:tracePt t="121910" x="977900" y="4076700"/>
          <p14:tracePt t="121910" x="977900" y="4070350"/>
          <p14:tracePt t="121910" x="977900" y="4064000"/>
          <p14:tracePt t="121930" x="984250" y="4057650"/>
          <p14:tracePt t="121945" x="990600" y="4057650"/>
          <p14:tracePt t="121945" x="996950" y="4064000"/>
          <p14:tracePt t="121961" x="1009650" y="4064000"/>
          <p14:tracePt t="121961" x="1016000" y="4064000"/>
          <p14:tracePt t="121978" x="1028700" y="4070350"/>
          <p14:tracePt t="121978" x="1041400" y="4070350"/>
          <p14:tracePt t="121994" x="1054100" y="4076700"/>
          <p14:tracePt t="121994" x="1073150" y="4070350"/>
          <p14:tracePt t="122010" x="1085850" y="4070350"/>
          <p14:tracePt t="122010" x="1098550" y="4064000"/>
          <p14:tracePt t="122027" x="1111250" y="4057650"/>
          <p14:tracePt t="122027" x="1117600" y="4051300"/>
          <p14:tracePt t="122044" x="1123950" y="4044950"/>
          <p14:tracePt t="122044" x="1130300" y="4044950"/>
          <p14:tracePt t="122061" x="1136650" y="4038600"/>
          <p14:tracePt t="122061" x="1149350" y="4032250"/>
          <p14:tracePt t="122078" x="1155700" y="4032250"/>
          <p14:tracePt t="122129" x="1162050" y="4038600"/>
          <p14:tracePt t="122145" x="1168400" y="4032250"/>
          <p14:tracePt t="122161" x="1174750" y="4032250"/>
          <p14:tracePt t="122177" x="1181100" y="4032250"/>
          <p14:tracePt t="122189" x="1187450" y="4025900"/>
          <p14:tracePt t="122213" x="1193800" y="4019550"/>
          <p14:tracePt t="122245" x="1200150" y="4013200"/>
          <p14:tracePt t="122281" x="1193800" y="4006850"/>
          <p14:tracePt t="122325" x="1187450" y="4006850"/>
          <p14:tracePt t="122341" x="1181100" y="4006850"/>
          <p14:tracePt t="122350" x="1174750" y="4006850"/>
          <p14:tracePt t="122365" x="1168400" y="4006850"/>
          <p14:tracePt t="122377" x="1168400" y="4000500"/>
          <p14:tracePt t="122409" x="1174750" y="3994150"/>
          <p14:tracePt t="122425" x="1181100" y="3994150"/>
          <p14:tracePt t="122430" x="1187450" y="3994150"/>
          <p14:tracePt t="122444" x="1193800" y="3981450"/>
          <p14:tracePt t="122444" x="1206500" y="3981450"/>
          <p14:tracePt t="122463" x="1212850" y="3975100"/>
          <p14:tracePt t="122463" x="1225550" y="3975100"/>
          <p14:tracePt t="122481" x="1238250" y="3968750"/>
          <p14:tracePt t="122481" x="1244600" y="3968750"/>
          <p14:tracePt t="122481" x="1257300" y="3962400"/>
          <p14:tracePt t="122498" x="1263650" y="3968750"/>
          <p14:tracePt t="122510" x="1276350" y="3968750"/>
          <p14:tracePt t="122510" x="1295400" y="3975100"/>
          <p14:tracePt t="122530" x="1308100" y="3975100"/>
          <p14:tracePt t="122530" x="1320800" y="3981450"/>
          <p14:tracePt t="122546" x="1327150" y="3981450"/>
          <p14:tracePt t="122546" x="1339850" y="3987800"/>
          <p14:tracePt t="122562" x="1352550" y="3994150"/>
          <p14:tracePt t="122562" x="1365250" y="3994150"/>
          <p14:tracePt t="122579" x="1377950" y="4000500"/>
          <p14:tracePt t="122579" x="1390650" y="4006850"/>
          <p14:tracePt t="122579" x="1397000" y="4006850"/>
          <p14:tracePt t="122599" x="1409700" y="4006850"/>
          <p14:tracePt t="122599" x="1416050" y="4006850"/>
          <p14:tracePt t="122613" x="1428750" y="4013200"/>
          <p14:tracePt t="122613" x="1435100" y="4013200"/>
          <p14:tracePt t="122629" x="1441450" y="4013200"/>
          <p14:tracePt t="122629" x="1447800" y="4006850"/>
          <p14:tracePt t="122646" x="1454150" y="4006850"/>
          <p14:tracePt t="122646" x="1460500" y="4006850"/>
          <p14:tracePt t="122663" x="1460500" y="4013200"/>
          <p14:tracePt t="122701" x="1447800" y="4013200"/>
          <p14:tracePt t="122717" x="1441450" y="4013200"/>
          <p14:tracePt t="122725" x="1435100" y="4013200"/>
          <p14:tracePt t="122730" x="1422400" y="4013200"/>
          <p14:tracePt t="122730" x="1416050" y="4013200"/>
          <p14:tracePt t="122747" x="1409700" y="4013200"/>
          <p14:tracePt t="122747" x="1403350" y="4013200"/>
          <p14:tracePt t="122763" x="1397000" y="4019550"/>
          <p14:tracePt t="122763" x="1390650" y="4019550"/>
          <p14:tracePt t="122779" x="1384300" y="4019550"/>
          <p14:tracePt t="122794" x="1384300" y="4013200"/>
          <p14:tracePt t="122814" x="1390650" y="4006850"/>
          <p14:tracePt t="122830" x="1397000" y="3994150"/>
          <p14:tracePt t="122845" x="1397000" y="3987800"/>
          <p14:tracePt t="122862" x="1403350" y="3981450"/>
          <p14:tracePt t="122878" x="1409700" y="3975100"/>
          <p14:tracePt t="122878" x="1416050" y="3962400"/>
          <p14:tracePt t="122898" x="1422400" y="3962400"/>
          <p14:tracePt t="122917" x="1428750" y="3956050"/>
          <p14:tracePt t="122933" x="1422400" y="3962400"/>
          <p14:tracePt t="122977" x="1416050" y="3968750"/>
          <p14:tracePt t="123009" x="1416050" y="3975100"/>
          <p14:tracePt t="123025" x="1416050" y="3981450"/>
          <p14:tracePt t="123045" x="1422400" y="3981450"/>
          <p14:tracePt t="123077" x="1428750" y="3975100"/>
          <p14:tracePt t="123113" x="1435100" y="3975100"/>
          <p14:tracePt t="123121" x="1441450" y="3975100"/>
          <p14:tracePt t="123137" x="1447800" y="3968750"/>
          <p14:tracePt t="123150" x="1460500" y="3968750"/>
          <p14:tracePt t="123162" x="1466850" y="3968750"/>
          <p14:tracePt t="123180" x="1479550" y="3968750"/>
          <p14:tracePt t="123180" x="1485900" y="3968750"/>
          <p14:tracePt t="123199" x="1498600" y="3968750"/>
          <p14:tracePt t="123217" x="1504950" y="3968750"/>
          <p14:tracePt t="123229" x="1511300" y="3975100"/>
          <p14:tracePt t="123229" x="1517650" y="3975100"/>
          <p14:tracePt t="123229" x="1524000" y="3975100"/>
          <p14:tracePt t="123251" x="1530350" y="3975100"/>
          <p14:tracePt t="123263" x="1543050" y="3975100"/>
          <p14:tracePt t="123263" x="1562100" y="3981450"/>
          <p14:tracePt t="123282" x="1568450" y="3981450"/>
          <p14:tracePt t="123282" x="1581150" y="3981450"/>
          <p14:tracePt t="123299" x="1587500" y="3981450"/>
          <p14:tracePt t="123299" x="1600200" y="3981450"/>
          <p14:tracePt t="123315" x="1606550" y="3981450"/>
          <p14:tracePt t="123315" x="1625600" y="3987800"/>
          <p14:tracePt t="123332" x="1631950" y="3987800"/>
          <p14:tracePt t="123332" x="1638300" y="3987800"/>
          <p14:tracePt t="123350" x="1651000" y="3987800"/>
          <p14:tracePt t="123350" x="1657350" y="3994150"/>
          <p14:tracePt t="123365" x="1663700" y="3994150"/>
          <p14:tracePt t="123365" x="1676400" y="3994150"/>
          <p14:tracePt t="123382" x="1682750" y="3994150"/>
          <p14:tracePt t="123382" x="1701800" y="4000500"/>
          <p14:tracePt t="123399" x="1708150" y="4000500"/>
          <p14:tracePt t="123399" x="1714500" y="4000500"/>
          <p14:tracePt t="123415" x="1720850" y="4000500"/>
          <p14:tracePt t="123415" x="1727200" y="4000500"/>
          <p14:tracePt t="123432" x="1733550" y="4006850"/>
          <p14:tracePt t="123447" x="1733550" y="4013200"/>
          <p14:tracePt t="123473" x="1727200" y="4019550"/>
          <p14:tracePt t="123490" x="1720850" y="4019550"/>
          <p14:tracePt t="123497" x="1714500" y="4019550"/>
          <p14:tracePt t="123497" x="1708150" y="4025900"/>
          <p14:tracePt t="123497" x="1695450" y="4025900"/>
          <p14:tracePt t="123518" x="1682750" y="4032250"/>
          <p14:tracePt t="123530" x="1670050" y="4032250"/>
          <p14:tracePt t="123530" x="1638300" y="4044950"/>
          <p14:tracePt t="123550" x="1619250" y="4051300"/>
          <p14:tracePt t="123550" x="1606550" y="4057650"/>
          <p14:tracePt t="123567" x="1581150" y="4064000"/>
          <p14:tracePt t="123567" x="1562100" y="4070350"/>
          <p14:tracePt t="123583" x="1543050" y="4076700"/>
          <p14:tracePt t="123583" x="1524000" y="4089400"/>
          <p14:tracePt t="123583" x="1504950" y="4095750"/>
          <p14:tracePt t="123603" x="1485900" y="4102100"/>
          <p14:tracePt t="123614" x="1466850" y="4108450"/>
          <p14:tracePt t="123614" x="1435100" y="4121150"/>
          <p14:tracePt t="123633" x="1416050" y="4127500"/>
          <p14:tracePt t="123633" x="1403350" y="4127500"/>
          <p14:tracePt t="123650" x="1397000" y="4127500"/>
          <p14:tracePt t="123650" x="1384300" y="4127500"/>
          <p14:tracePt t="123667" x="1377950" y="4127500"/>
          <p14:tracePt t="123667" x="1365250" y="4121150"/>
          <p14:tracePt t="123683" x="1358900" y="4121150"/>
          <p14:tracePt t="123683" x="1346200" y="4108450"/>
          <p14:tracePt t="123701" x="1333500" y="4102100"/>
          <p14:tracePt t="123701" x="1327150" y="4095750"/>
          <p14:tracePt t="123717" x="1320800" y="4095750"/>
          <p14:tracePt t="123717" x="1308100" y="4089400"/>
          <p14:tracePt t="123734" x="1301750" y="4083050"/>
          <p14:tracePt t="123734" x="1282700" y="4083050"/>
          <p14:tracePt t="123751" x="1270000" y="4076700"/>
          <p14:tracePt t="123751" x="1257300" y="4076700"/>
          <p14:tracePt t="123766" x="1244600" y="4076700"/>
          <p14:tracePt t="123766" x="1231900" y="4076700"/>
          <p14:tracePt t="123783" x="1219200" y="4076700"/>
          <p14:tracePt t="123783" x="1212850" y="4076700"/>
          <p14:tracePt t="123801" x="1193800" y="4076700"/>
          <p14:tracePt t="123801" x="1174750" y="4076700"/>
          <p14:tracePt t="123819" x="1162050" y="4076700"/>
          <p14:tracePt t="123819" x="1149350" y="4076700"/>
          <p14:tracePt t="123834" x="1136650" y="4076700"/>
          <p14:tracePt t="123834" x="1130300" y="4076700"/>
          <p14:tracePt t="123852" x="1117600" y="4076700"/>
          <p14:tracePt t="123852" x="1111250" y="4083050"/>
          <p14:tracePt t="123867" x="1098550" y="4083050"/>
          <p14:tracePt t="123882" x="1092200" y="4083050"/>
          <p14:tracePt t="123898" x="1085850" y="4083050"/>
          <p14:tracePt t="123915" x="1085850" y="4076700"/>
          <p14:tracePt t="123932" x="1092200" y="4070350"/>
          <p14:tracePt t="123932" x="1092200" y="4064000"/>
          <p14:tracePt t="123951" x="1098550" y="4057650"/>
          <p14:tracePt t="123951" x="1098550" y="4051300"/>
          <p14:tracePt t="123951" x="1104900" y="4044950"/>
          <p14:tracePt t="123970" x="1111250" y="4038600"/>
          <p14:tracePt t="123982" x="1117600" y="4032250"/>
          <p14:tracePt t="123982" x="1130300" y="4019550"/>
          <p14:tracePt t="124002" x="1136650" y="4013200"/>
          <p14:tracePt t="124002" x="1143000" y="4013200"/>
          <p14:tracePt t="124018" x="1149350" y="4006850"/>
          <p14:tracePt t="124018" x="1155700" y="4006850"/>
          <p14:tracePt t="124034" x="1162050" y="4000500"/>
          <p14:tracePt t="124034" x="1174750" y="4000500"/>
          <p14:tracePt t="124051" x="1181100" y="4000500"/>
          <p14:tracePt t="124051" x="1187450" y="4000500"/>
          <p14:tracePt t="124068" x="1193800" y="4000500"/>
          <p14:tracePt t="124082" x="1200150" y="4000500"/>
          <p14:tracePt t="124100" x="1212850" y="3994150"/>
          <p14:tracePt t="124100" x="1219200" y="3987800"/>
          <p14:tracePt t="124118" x="1225550" y="3987800"/>
          <p14:tracePt t="124134" x="1231900" y="3981450"/>
          <p14:tracePt t="124150" x="1238250" y="3975100"/>
          <p14:tracePt t="124166" x="1244600" y="3975100"/>
          <p14:tracePt t="124183" x="1250950" y="3975100"/>
          <p14:tracePt t="124183" x="1263650" y="3968750"/>
          <p14:tracePt t="124202" x="1270000" y="3962400"/>
          <p14:tracePt t="124218" x="1276350" y="3962400"/>
          <p14:tracePt t="124233" x="1289050" y="3956050"/>
          <p14:tracePt t="124250" x="1295400" y="3956050"/>
          <p14:tracePt t="124270" x="1301750" y="3956050"/>
          <p14:tracePt t="124289" x="1308100" y="3956050"/>
          <p14:tracePt t="124322" x="1314450" y="3956050"/>
          <p14:tracePt t="124365" x="1320800" y="3949700"/>
          <p14:tracePt t="124389" x="1320800" y="3943350"/>
          <p14:tracePt t="124406" x="1327150" y="3937000"/>
          <p14:tracePt t="124417" x="1327150" y="3930650"/>
          <p14:tracePt t="124441" x="1333500" y="3924300"/>
          <p14:tracePt t="124466" x="1339850" y="3924300"/>
          <p14:tracePt t="124486" x="1346200" y="3911600"/>
          <p14:tracePt t="124502" x="1352550" y="3905250"/>
          <p14:tracePt t="124517" x="1352550" y="3898900"/>
          <p14:tracePt t="124526" x="1358900" y="3898900"/>
          <p14:tracePt t="124534" x="1365250" y="3892550"/>
          <p14:tracePt t="124534" x="1377950" y="3879850"/>
          <p14:tracePt t="124555" x="1384300" y="3873500"/>
          <p14:tracePt t="124570" x="1384300" y="3867150"/>
          <p14:tracePt t="124570" x="1390650" y="3867150"/>
          <p14:tracePt t="124587" x="1397000" y="3860800"/>
          <p14:tracePt t="124587" x="1403350" y="3860800"/>
          <p14:tracePt t="124603" x="1409700" y="3860800"/>
          <p14:tracePt t="124617" x="1422400" y="3854450"/>
          <p14:tracePt t="124617" x="1428750" y="3854450"/>
          <p14:tracePt t="124638" x="1435100" y="3854450"/>
          <p14:tracePt t="124638" x="1441450" y="3854450"/>
          <p14:tracePt t="124653" x="1447800" y="3854450"/>
          <p14:tracePt t="124668" x="1454150" y="3854450"/>
          <p14:tracePt t="124685" x="1460500" y="3854450"/>
          <p14:tracePt t="124685" x="1466850" y="3854450"/>
          <p14:tracePt t="124703" x="1473200" y="3860800"/>
          <p14:tracePt t="124718" x="1479550" y="3860800"/>
          <p14:tracePt t="124735" x="1492250" y="3867150"/>
          <p14:tracePt t="124752" x="1498600" y="3873500"/>
          <p14:tracePt t="124752" x="1498600" y="3879850"/>
          <p14:tracePt t="124771" x="1498600" y="3886200"/>
          <p14:tracePt t="124785" x="1504950" y="3892550"/>
          <p14:tracePt t="124802" x="1504950" y="3898900"/>
          <p14:tracePt t="124819" x="1504950" y="3905250"/>
          <p14:tracePt t="124819" x="1498600" y="3911600"/>
          <p14:tracePt t="124838" x="1492250" y="3917950"/>
          <p14:tracePt t="124855" x="1485900" y="3924300"/>
          <p14:tracePt t="124870" x="1479550" y="3924300"/>
          <p14:tracePt t="124870" x="1473200" y="3930650"/>
          <p14:tracePt t="124887" x="1466850" y="3937000"/>
          <p14:tracePt t="124887" x="1460500" y="3937000"/>
          <p14:tracePt t="124904" x="1454150" y="3943350"/>
          <p14:tracePt t="124904" x="1441450" y="3949700"/>
          <p14:tracePt t="124904" x="1435100" y="3956050"/>
          <p14:tracePt t="124923" x="1428750" y="3956050"/>
          <p14:tracePt t="124935" x="1422400" y="3962400"/>
          <p14:tracePt t="124935" x="1409700" y="3975100"/>
          <p14:tracePt t="124954" x="1403350" y="3981450"/>
          <p14:tracePt t="124954" x="1397000" y="3987800"/>
          <p14:tracePt t="124971" x="1390650" y="3994150"/>
          <p14:tracePt t="124986" x="1390650" y="4000500"/>
          <p14:tracePt t="125002" x="1390650" y="4006850"/>
          <p14:tracePt t="125019" x="1403350" y="4006850"/>
          <p14:tracePt t="125036" x="1409700" y="4006850"/>
          <p14:tracePt t="125052" x="1416050" y="4006850"/>
          <p14:tracePt t="125052" x="1422400" y="4006850"/>
          <p14:tracePt t="125072" x="1428750" y="4000500"/>
          <p14:tracePt t="125072" x="1435100" y="4000500"/>
          <p14:tracePt t="125088" x="1441450" y="4000500"/>
          <p14:tracePt t="125088" x="1447800" y="4000500"/>
          <p14:tracePt t="125105" x="1454150" y="4000500"/>
          <p14:tracePt t="125120" x="1466850" y="4000500"/>
          <p14:tracePt t="125137" x="1473200" y="4000500"/>
          <p14:tracePt t="125153" x="1479550" y="4006850"/>
          <p14:tracePt t="125170" x="1473200" y="4013200"/>
          <p14:tracePt t="125186" x="1466850" y="4019550"/>
          <p14:tracePt t="125203" x="1460500" y="4019550"/>
          <p14:tracePt t="125220" x="1460500" y="4025900"/>
          <p14:tracePt t="125237" x="1454150" y="4025900"/>
          <p14:tracePt t="125253" x="1447800" y="4025900"/>
          <p14:tracePt t="125270" x="1441450" y="4032250"/>
          <p14:tracePt t="125287" x="1435100" y="4032250"/>
          <p14:tracePt t="125287" x="1428750" y="4032250"/>
          <p14:tracePt t="125307" x="1422400" y="4032250"/>
          <p14:tracePt t="125320" x="1428750" y="4032250"/>
          <p14:tracePt t="125426" x="1435100" y="4032250"/>
          <p14:tracePt t="125438" x="1441450" y="4032250"/>
          <p14:tracePt t="125469" x="1441450" y="4038600"/>
          <p14:tracePt t="125498" x="1441450" y="4044950"/>
          <p14:tracePt t="125522" x="1435100" y="4051300"/>
          <p14:tracePt t="125545" x="1428750" y="4057650"/>
          <p14:tracePt t="125566" x="1428750" y="4064000"/>
          <p14:tracePt t="125590" x="1422400" y="4064000"/>
          <p14:tracePt t="125606" x="1422400" y="4070350"/>
          <p14:tracePt t="125626" x="1416050" y="4076700"/>
          <p14:tracePt t="125642" x="1409700" y="4083050"/>
          <p14:tracePt t="125658" x="1403350" y="4083050"/>
          <p14:tracePt t="125670" x="1397000" y="4089400"/>
          <p14:tracePt t="125678" x="1384300" y="4089400"/>
          <p14:tracePt t="125688" x="1377950" y="4102100"/>
          <p14:tracePt t="125688" x="1371600" y="4108450"/>
          <p14:tracePt t="125707" x="1358900" y="4121150"/>
          <p14:tracePt t="125707" x="1352550" y="4133850"/>
          <p14:tracePt t="125707" x="1346200" y="4146550"/>
          <p14:tracePt t="125726" x="1333500" y="4165600"/>
          <p14:tracePt t="125726" x="1320800" y="4178300"/>
          <p14:tracePt t="125740" x="1308100" y="4191000"/>
          <p14:tracePt t="125740" x="1295400" y="4210050"/>
          <p14:tracePt t="125757" x="1282700" y="4222750"/>
          <p14:tracePt t="125757" x="1263650" y="4235450"/>
          <p14:tracePt t="125774" x="1244600" y="4254500"/>
          <p14:tracePt t="125774" x="1193800" y="4286250"/>
          <p14:tracePt t="125791" x="1168400" y="4298950"/>
          <p14:tracePt t="125791" x="1143000" y="4318000"/>
          <p14:tracePt t="125808" x="1111250" y="4330700"/>
          <p14:tracePt t="125808" x="1085850" y="4343400"/>
          <p14:tracePt t="125824" x="1054100" y="4356100"/>
          <p14:tracePt t="125824" x="1028700" y="4368800"/>
          <p14:tracePt t="125840" x="996950" y="4381500"/>
          <p14:tracePt t="125840" x="939800" y="4394200"/>
          <p14:tracePt t="125860" x="908050" y="4400550"/>
          <p14:tracePt t="125860" x="876300" y="4400550"/>
          <p14:tracePt t="125875" x="844550" y="4406900"/>
          <p14:tracePt t="125875" x="819150" y="4413250"/>
          <p14:tracePt t="125891" x="787400" y="4413250"/>
          <p14:tracePt t="125891" x="749300" y="4413250"/>
          <p14:tracePt t="125907" x="717550" y="4413250"/>
          <p14:tracePt t="125907" x="679450" y="4413250"/>
          <p14:tracePt t="125907" x="641350" y="4406900"/>
          <p14:tracePt t="125926" x="603250" y="4400550"/>
          <p14:tracePt t="125939" x="558800" y="4387850"/>
          <p14:tracePt t="125939" x="476250" y="4356100"/>
          <p14:tracePt t="125958" x="431800" y="4337050"/>
          <p14:tracePt t="125958" x="393700" y="4311650"/>
          <p14:tracePt t="125974" x="355600" y="4286250"/>
          <p14:tracePt t="125974" x="317500" y="4260850"/>
          <p14:tracePt t="125991" x="285750" y="4222750"/>
          <p14:tracePt t="125991" x="260350" y="4191000"/>
          <p14:tracePt t="125991" x="228600" y="4146550"/>
          <p14:tracePt t="126011" x="209550" y="4102100"/>
          <p14:tracePt t="126022" x="190500" y="4057650"/>
          <p14:tracePt t="126022" x="171450" y="3956050"/>
          <p14:tracePt t="126041" x="165100" y="3898900"/>
          <p14:tracePt t="126041" x="165100" y="3848100"/>
          <p14:tracePt t="126058" x="171450" y="3790950"/>
          <p14:tracePt t="126058" x="177800" y="3740150"/>
          <p14:tracePt t="126075" x="190500" y="3683000"/>
          <p14:tracePt t="126075" x="228600" y="3594100"/>
          <p14:tracePt t="126092" x="254000" y="3549650"/>
          <p14:tracePt t="126092" x="279400" y="3505200"/>
          <p14:tracePt t="126108" x="304800" y="3473450"/>
          <p14:tracePt t="126108" x="336550" y="3441700"/>
          <p14:tracePt t="126125" x="374650" y="3409950"/>
          <p14:tracePt t="126125" x="412750" y="3384550"/>
          <p14:tracePt t="126142" x="450850" y="3359150"/>
          <p14:tracePt t="126142" x="533400" y="3321050"/>
          <p14:tracePt t="126159" x="577850" y="3308350"/>
          <p14:tracePt t="126159" x="622300" y="3295650"/>
          <p14:tracePt t="126175" x="660400" y="3282950"/>
          <p14:tracePt t="126175" x="704850" y="3282950"/>
          <p14:tracePt t="126192" x="749300" y="3276600"/>
          <p14:tracePt t="126192" x="800100" y="3282950"/>
          <p14:tracePt t="126192" x="838200" y="3289300"/>
          <p14:tracePt t="126211" x="882650" y="3295650"/>
          <p14:tracePt t="126223" x="927100" y="3314700"/>
          <p14:tracePt t="126223" x="1003300" y="3352800"/>
          <p14:tracePt t="126243" x="1041400" y="3378200"/>
          <p14:tracePt t="126243" x="1079500" y="3403600"/>
          <p14:tracePt t="126260" x="1117600" y="3435350"/>
          <p14:tracePt t="126260" x="1149350" y="3460750"/>
          <p14:tracePt t="126275" x="1181100" y="3492500"/>
          <p14:tracePt t="126275" x="1206500" y="3524250"/>
          <p14:tracePt t="126275" x="1231900" y="3549650"/>
          <p14:tracePt t="126295" x="1257300" y="3581400"/>
          <p14:tracePt t="126307" x="1276350" y="3613150"/>
          <p14:tracePt t="126307" x="1301750" y="3676650"/>
          <p14:tracePt t="126328" x="1308100" y="3714750"/>
          <p14:tracePt t="126328" x="1314450" y="3752850"/>
          <p14:tracePt t="126342" x="1314450" y="3784600"/>
          <p14:tracePt t="126342" x="1314450" y="3816350"/>
          <p14:tracePt t="126359" x="1308100" y="3848100"/>
          <p14:tracePt t="126359" x="1301750" y="3886200"/>
          <p14:tracePt t="126376" x="1295400" y="3911600"/>
          <p14:tracePt t="126376" x="1270000" y="3962400"/>
          <p14:tracePt t="126392" x="1250950" y="3987800"/>
          <p14:tracePt t="126392" x="1238250" y="4013200"/>
          <p14:tracePt t="126410" x="1219200" y="4032250"/>
          <p14:tracePt t="126410" x="1193800" y="4051300"/>
          <p14:tracePt t="126426" x="1174750" y="4064000"/>
          <p14:tracePt t="126426" x="1155700" y="4083050"/>
          <p14:tracePt t="126443" x="1143000" y="4095750"/>
          <p14:tracePt t="126443" x="1117600" y="4114800"/>
          <p14:tracePt t="126460" x="1104900" y="4121150"/>
          <p14:tracePt t="126460" x="1092200" y="4127500"/>
          <p14:tracePt t="126476" x="1085850" y="4127500"/>
          <p14:tracePt t="126476" x="1079500" y="4133850"/>
          <p14:tracePt t="126493" x="1073150" y="4133850"/>
          <p14:tracePt t="126508" x="1079500" y="4133850"/>
          <p14:tracePt t="126534" x="1085850" y="4127500"/>
          <p14:tracePt t="126543" x="1092200" y="4127500"/>
          <p14:tracePt t="126543" x="1098550" y="4127500"/>
          <p14:tracePt t="126560" x="1104900" y="4127500"/>
          <p14:tracePt t="126560" x="1111250" y="4127500"/>
          <p14:tracePt t="126560" x="1123950" y="4127500"/>
          <p14:tracePt t="126579" x="1130300" y="4127500"/>
          <p14:tracePt t="126591" x="1143000" y="4127500"/>
          <p14:tracePt t="126591" x="1155700" y="4127500"/>
          <p14:tracePt t="126611" x="1181100" y="4133850"/>
          <p14:tracePt t="126611" x="1193800" y="4140200"/>
          <p14:tracePt t="126627" x="1206500" y="4140200"/>
          <p14:tracePt t="126627" x="1219200" y="4140200"/>
          <p14:tracePt t="126643" x="1225550" y="4146550"/>
          <p14:tracePt t="126643" x="1238250" y="4146550"/>
          <p14:tracePt t="126643" x="1250950" y="4152900"/>
          <p14:tracePt t="126662" x="1257300" y="4159250"/>
          <p14:tracePt t="126675" x="1270000" y="4159250"/>
          <p14:tracePt t="126675" x="1289050" y="4165600"/>
          <p14:tracePt t="126693" x="1295400" y="4165600"/>
          <p14:tracePt t="126693" x="1308100" y="4171950"/>
          <p14:tracePt t="126710" x="1314450" y="4171950"/>
          <p14:tracePt t="126710" x="1320800" y="4178300"/>
          <p14:tracePt t="126727" x="1327150" y="4184650"/>
          <p14:tracePt t="126727" x="1333500" y="4184650"/>
          <p14:tracePt t="126744" x="1339850" y="4191000"/>
          <p14:tracePt t="126759" x="1339850" y="4184650"/>
          <p14:tracePt t="126790" x="1333500" y="4178300"/>
          <p14:tracePt t="126806" x="1327150" y="4171950"/>
          <p14:tracePt t="126818" x="1320800" y="4165600"/>
          <p14:tracePt t="126842" x="1314450" y="4159250"/>
          <p14:tracePt t="126851" x="1308100" y="4159250"/>
          <p14:tracePt t="126866" x="1301750" y="4159250"/>
          <p14:tracePt t="126879" x="1295400" y="4159250"/>
          <p14:tracePt t="126894" x="1289050" y="4159250"/>
          <p14:tracePt t="126926" x="1282700" y="4152900"/>
          <p14:tracePt t="126970" x="1276350" y="4152900"/>
          <p14:tracePt t="127014" x="1270000" y="4152900"/>
          <p14:tracePt t="127050" x="1263650" y="4152900"/>
          <p14:tracePt t="127067" x="1257300" y="4146550"/>
          <p14:tracePt t="127082" x="1250950" y="4146550"/>
          <p14:tracePt t="127098" x="1244600" y="4146550"/>
          <p14:tracePt t="127110" x="1238250" y="4146550"/>
          <p14:tracePt t="127126" x="1231900" y="4140200"/>
          <p14:tracePt t="127151" x="1225550" y="4140200"/>
          <p14:tracePt t="127166" x="1225550" y="4133850"/>
          <p14:tracePt t="127194" x="1231900" y="4127500"/>
          <p14:tracePt t="127218" x="1238250" y="4121150"/>
          <p14:tracePt t="127230" x="1244600" y="4121150"/>
          <p14:tracePt t="127238" x="1244600" y="4114800"/>
          <p14:tracePt t="127254" x="1250950" y="4108450"/>
          <p14:tracePt t="127270" x="1257300" y="4102100"/>
          <p14:tracePt t="127286" x="1257300" y="4095750"/>
          <p14:tracePt t="127298" x="1263650" y="4089400"/>
          <p14:tracePt t="127322" x="1257300" y="4083050"/>
          <p14:tracePt t="127346" x="1257300" y="4076700"/>
          <p14:tracePt t="127366" x="1250950" y="4076700"/>
          <p14:tracePt t="127390" x="1244600" y="4076700"/>
          <p14:tracePt t="127406" x="1238250" y="4070350"/>
          <p14:tracePt t="127418" x="1231900" y="4070350"/>
          <p14:tracePt t="127427" x="1225550" y="4064000"/>
          <p14:tracePt t="127444" x="1219200" y="4064000"/>
          <p14:tracePt t="127461" x="1206500" y="4057650"/>
          <p14:tracePt t="127461" x="1206500" y="4051300"/>
          <p14:tracePt t="127481" x="1193800" y="4044950"/>
          <p14:tracePt t="127494" x="1193800" y="4038600"/>
          <p14:tracePt t="127494" x="1187450" y="4032250"/>
          <p14:tracePt t="127513" x="1181100" y="4025900"/>
          <p14:tracePt t="127528" x="1174750" y="4019550"/>
          <p14:tracePt t="127528" x="1174750" y="4006850"/>
          <p14:tracePt t="127547" x="1168400" y="4000500"/>
          <p14:tracePt t="127547" x="1168400" y="3994150"/>
          <p14:tracePt t="127563" x="1168400" y="3987800"/>
          <p14:tracePt t="127563" x="1168400" y="3975100"/>
          <p14:tracePt t="127580" x="1168400" y="3968750"/>
          <p14:tracePt t="127580" x="1168400" y="3956050"/>
          <p14:tracePt t="127580" x="1168400" y="3943350"/>
          <p14:tracePt t="127599" x="1174750" y="3937000"/>
          <p14:tracePt t="127611" x="1174750" y="3924300"/>
          <p14:tracePt t="127611" x="1181100" y="3911600"/>
          <p14:tracePt t="127631" x="1193800" y="3892550"/>
          <p14:tracePt t="127645" x="1206500" y="3879850"/>
          <p14:tracePt t="127645" x="1212850" y="3873500"/>
          <p14:tracePt t="127664" x="1219200" y="3867150"/>
          <p14:tracePt t="127664" x="1231900" y="3860800"/>
          <p14:tracePt t="127664" x="1244600" y="3860800"/>
          <p14:tracePt t="127683" x="1250950" y="3860800"/>
          <p14:tracePt t="127695" x="1263650" y="3860800"/>
          <p14:tracePt t="127695" x="1289050" y="3860800"/>
          <p14:tracePt t="127714" x="1295400" y="3860800"/>
          <p14:tracePt t="127714" x="1308100" y="3860800"/>
          <p14:tracePt t="127730" x="1314450" y="3867150"/>
          <p14:tracePt t="127730" x="1327150" y="3867150"/>
          <p14:tracePt t="127747" x="1333500" y="3867150"/>
          <p14:tracePt t="127747" x="1346200" y="3867150"/>
          <p14:tracePt t="127747" x="1352550" y="3873500"/>
          <p14:tracePt t="127767" x="1365250" y="3873500"/>
          <p14:tracePt t="127767" x="1371600" y="3879850"/>
          <p14:tracePt t="127780" x="1384300" y="3879850"/>
          <p14:tracePt t="127780" x="1390650" y="3886200"/>
          <p14:tracePt t="127798" x="1397000" y="3892550"/>
          <p14:tracePt t="127798" x="1409700" y="3892550"/>
          <p14:tracePt t="127814" x="1416050" y="3892550"/>
          <p14:tracePt t="127814" x="1428750" y="3898900"/>
          <p14:tracePt t="127832" x="1435100" y="3905250"/>
          <p14:tracePt t="127846" x="1441450" y="3905250"/>
          <p14:tracePt t="127862" x="1447800" y="3905250"/>
          <p14:tracePt t="127879" x="1454150" y="3905250"/>
          <p14:tracePt t="127896" x="1454150" y="3898900"/>
          <p14:tracePt t="127913" x="1460500" y="3898900"/>
          <p14:tracePt t="127932" x="1454150" y="3898900"/>
          <p14:tracePt t="127958" x="1447800" y="3898900"/>
          <p14:tracePt t="127982" x="1441450" y="3898900"/>
          <p14:tracePt t="127998" x="1435100" y="3898900"/>
          <p14:tracePt t="128027" x="1428750" y="3898900"/>
          <p14:tracePt t="128042" x="1422400" y="3892550"/>
          <p14:tracePt t="128058" x="1416050" y="3892550"/>
          <p14:tracePt t="128078" x="1409700" y="3886200"/>
          <p14:tracePt t="128110" x="1409700" y="3879850"/>
          <p14:tracePt t="128155" x="1409700" y="3886200"/>
          <p14:tracePt t="128258" x="1416050" y="3879850"/>
          <p14:tracePt t="128359" x="1416050" y="3873500"/>
          <p14:tracePt t="128430" x="1409700" y="3873500"/>
          <p14:tracePt t="128470" x="1409700" y="3879850"/>
          <p14:tracePt t="128618" x="1409700" y="3886200"/>
          <p14:tracePt t="128726" x="1409700" y="3892550"/>
          <p14:tracePt t="128738" x="1403350" y="3898900"/>
          <p14:tracePt t="128754" x="1403350" y="3905250"/>
          <p14:tracePt t="128771" x="1403350" y="3911600"/>
          <p14:tracePt t="128782" x="1403350" y="3924300"/>
          <p14:tracePt t="128799" x="1403350" y="3930650"/>
          <p14:tracePt t="128816" x="1403350" y="3937000"/>
          <p14:tracePt t="128832" x="1390650" y="3943350"/>
          <p14:tracePt t="128850" x="1384300" y="3943350"/>
          <p14:tracePt t="128850" x="1377950" y="3937000"/>
          <p14:tracePt t="128868" x="1371600" y="3943350"/>
          <p14:tracePt t="128868" x="1365250" y="3937000"/>
          <p14:tracePt t="128885" x="1352550" y="3937000"/>
          <p14:tracePt t="128885" x="1346200" y="3937000"/>
          <p14:tracePt t="128902" x="1339850" y="3930650"/>
          <p14:tracePt t="128902" x="1327150" y="3930650"/>
          <p14:tracePt t="128902" x="1320800" y="3930650"/>
          <p14:tracePt t="128920" x="1314450" y="3924300"/>
          <p14:tracePt t="128920" x="1308100" y="3924300"/>
          <p14:tracePt t="128936" x="1295400" y="3924300"/>
          <p14:tracePt t="128936" x="1289050" y="3917950"/>
          <p14:tracePt t="128952" x="1282700" y="3917950"/>
          <p14:tracePt t="128952" x="1276350" y="3911600"/>
          <p14:tracePt t="128968" x="1270000" y="3911600"/>
          <p14:tracePt t="128968" x="1263650" y="3911600"/>
          <p14:tracePt t="128968" x="1257300" y="3911600"/>
          <p14:tracePt t="128988" x="1250950" y="3917950"/>
          <p14:tracePt t="129031" x="1257300" y="3924300"/>
          <p14:tracePt t="129046" x="1263650" y="3924300"/>
          <p14:tracePt t="129055" x="1263650" y="3930650"/>
          <p14:tracePt t="129066" x="1270000" y="3937000"/>
          <p14:tracePt t="129083" x="1276350" y="3949700"/>
          <p14:tracePt t="129083" x="1282700" y="3949700"/>
          <p14:tracePt t="129102" x="1289050" y="3956050"/>
          <p14:tracePt t="129116" x="1295400" y="3962400"/>
          <p14:tracePt t="129133" x="1301750" y="3968750"/>
          <p14:tracePt t="129151" x="1301750" y="3975100"/>
          <p14:tracePt t="129167" x="1295400" y="3975100"/>
          <p14:tracePt t="129190" x="1289050" y="3981450"/>
          <p14:tracePt t="129207" x="1282700" y="3981450"/>
          <p14:tracePt t="129220" x="1276350" y="3987800"/>
          <p14:tracePt t="129235" x="1270000" y="3994150"/>
          <p14:tracePt t="129251" x="1263650" y="3994150"/>
          <p14:tracePt t="129251" x="1257300" y="4000500"/>
          <p14:tracePt t="129270" x="1250950" y="4006850"/>
          <p14:tracePt t="129284" x="1244600" y="4013200"/>
          <p14:tracePt t="129301" x="1238250" y="4019550"/>
          <p14:tracePt t="129318" x="1238250" y="4025900"/>
          <p14:tracePt t="129334" x="1231900" y="4032250"/>
          <p14:tracePt t="129351" x="1231900" y="4038600"/>
          <p14:tracePt t="129367" x="1238250" y="4044950"/>
          <p14:tracePt t="129384" x="1238250" y="4051300"/>
          <p14:tracePt t="129401" x="1244600" y="4051300"/>
          <p14:tracePt t="129418" x="1250950" y="4057650"/>
          <p14:tracePt t="129434" x="1257300" y="4057650"/>
          <p14:tracePt t="129466" x="1257300" y="4051300"/>
          <p14:tracePt t="129491" x="1263650" y="4044950"/>
          <p14:tracePt t="129506" x="1270000" y="4038600"/>
          <p14:tracePt t="129519" x="1276350" y="4038600"/>
          <p14:tracePt t="129534" x="1282700" y="4025900"/>
          <p14:tracePt t="129551" x="1289050" y="4019550"/>
          <p14:tracePt t="129566" x="1289050" y="4013200"/>
          <p14:tracePt t="129579" x="1295400" y="4006850"/>
          <p14:tracePt t="129595" x="1301750" y="4000500"/>
          <p14:tracePt t="129611" x="1301750" y="3994150"/>
          <p14:tracePt t="129627" x="1301750" y="3987800"/>
          <p14:tracePt t="129639" x="1308100" y="3981450"/>
          <p14:tracePt t="129671" x="1314450" y="3981450"/>
          <p14:tracePt t="129687" x="1320800" y="3981450"/>
          <p14:tracePt t="129714" x="1327150" y="3981450"/>
          <p14:tracePt t="129851" x="1333500" y="3975100"/>
          <p14:tracePt t="129887" x="1333500" y="3968750"/>
          <p14:tracePt t="129902" x="1333500" y="3962400"/>
          <p14:tracePt t="129927" x="1333500" y="3956050"/>
          <p14:tracePt t="129963" x="1333500" y="3949700"/>
          <p14:tracePt t="129991" x="1333500" y="3943350"/>
          <p14:tracePt t="130038" x="1339850" y="3949700"/>
          <p14:tracePt t="130091" x="1339850" y="3962400"/>
          <p14:tracePt t="130127" x="1339850" y="3968750"/>
          <p14:tracePt t="130135" x="1339850" y="3975100"/>
          <p14:tracePt t="130143" x="1333500" y="3981450"/>
          <p14:tracePt t="130153" x="1333500" y="3987800"/>
          <p14:tracePt t="130153" x="1333500" y="3994150"/>
          <p14:tracePt t="130172" x="1333500" y="4000500"/>
          <p14:tracePt t="130187" x="1333500" y="4006850"/>
          <p14:tracePt t="130204" x="1327150" y="4013200"/>
          <p14:tracePt t="130220" x="1327150" y="4019550"/>
          <p14:tracePt t="130238" x="1320800" y="4025900"/>
          <p14:tracePt t="130254" x="1314450" y="4038600"/>
          <p14:tracePt t="130254" x="1308100" y="4044950"/>
          <p14:tracePt t="130272" x="1301750" y="4051300"/>
          <p14:tracePt t="130272" x="1289050" y="4064000"/>
          <p14:tracePt t="130272" x="1276350" y="4070350"/>
          <p14:tracePt t="130292" x="1257300" y="4083050"/>
          <p14:tracePt t="130304" x="1238250" y="4095750"/>
          <p14:tracePt t="130304" x="1193800" y="4121150"/>
          <p14:tracePt t="130324" x="1174750" y="4133850"/>
          <p14:tracePt t="130324" x="1149350" y="4146550"/>
          <p14:tracePt t="130340" x="1123950" y="4159250"/>
          <p14:tracePt t="130340" x="1098550" y="4171950"/>
          <p14:tracePt t="130357" x="1073150" y="4178300"/>
          <p14:tracePt t="130357" x="1041400" y="4184650"/>
          <p14:tracePt t="130373" x="1016000" y="4184650"/>
          <p14:tracePt t="130373" x="984250" y="4191000"/>
          <p14:tracePt t="130373" x="952500" y="4184650"/>
          <p14:tracePt t="130392" x="914400" y="4184650"/>
          <p14:tracePt t="130404" x="876300" y="4184650"/>
          <p14:tracePt t="130404" x="793750" y="4165600"/>
          <p14:tracePt t="130423" x="749300" y="4152900"/>
          <p14:tracePt t="130423" x="704850" y="4146550"/>
          <p14:tracePt t="130440" x="660400" y="4127500"/>
          <p14:tracePt t="130440" x="615950" y="4114800"/>
          <p14:tracePt t="130457" x="571500" y="4095750"/>
          <p14:tracePt t="130457" x="482600" y="4051300"/>
          <p14:tracePt t="130473" x="438150" y="4025900"/>
          <p14:tracePt t="130473" x="400050" y="4000500"/>
          <p14:tracePt t="130490" x="361950" y="3968750"/>
          <p14:tracePt t="130490" x="330200" y="3937000"/>
          <p14:tracePt t="130507" x="298450" y="3905250"/>
          <p14:tracePt t="130507" x="266700" y="3867150"/>
          <p14:tracePt t="130523" x="241300" y="3829050"/>
          <p14:tracePt t="130523" x="196850" y="3746500"/>
          <p14:tracePt t="130540" x="177800" y="3708400"/>
          <p14:tracePt t="130540" x="158750" y="3663950"/>
          <p14:tracePt t="130557" x="146050" y="3619500"/>
          <p14:tracePt t="130557" x="139700" y="3581400"/>
          <p14:tracePt t="130574" x="133350" y="3536950"/>
          <p14:tracePt t="130574" x="133350" y="3448050"/>
          <p14:tracePt t="130593" x="139700" y="3409950"/>
          <p14:tracePt t="130593" x="158750" y="3365500"/>
          <p14:tracePt t="130607" x="177800" y="3327400"/>
          <p14:tracePt t="130607" x="203200" y="3289300"/>
          <p14:tracePt t="130624" x="228600" y="3257550"/>
          <p14:tracePt t="130624" x="266700" y="3225800"/>
          <p14:tracePt t="130640" x="304800" y="3194050"/>
          <p14:tracePt t="130640" x="342900" y="3168650"/>
          <p14:tracePt t="130640" x="387350" y="3143250"/>
          <p14:tracePt t="130660" x="431800" y="3124200"/>
          <p14:tracePt t="130672" x="476250" y="3105150"/>
          <p14:tracePt t="130672" x="520700" y="3086100"/>
          <p14:tracePt t="130692" x="615950" y="3060700"/>
          <p14:tracePt t="130692" x="666750" y="3054350"/>
          <p14:tracePt t="130708" x="717550" y="3048000"/>
          <p14:tracePt t="130708" x="768350" y="3041650"/>
          <p14:tracePt t="130724" x="812800" y="3035300"/>
          <p14:tracePt t="130724" x="857250" y="3035300"/>
          <p14:tracePt t="130724" x="901700" y="3041650"/>
          <p14:tracePt t="130744" x="946150" y="3048000"/>
          <p14:tracePt t="130756" x="990600" y="3060700"/>
          <p14:tracePt t="130756" x="1066800" y="3092450"/>
          <p14:tracePt t="130775" x="1098550" y="3105150"/>
          <p14:tracePt t="130775" x="1130300" y="3130550"/>
          <p14:tracePt t="130791" x="1162050" y="3149600"/>
          <p14:tracePt t="130791" x="1193800" y="3168650"/>
          <p14:tracePt t="130808" x="1225550" y="3194050"/>
          <p14:tracePt t="130808" x="1250950" y="3219450"/>
          <p14:tracePt t="130825" x="1270000" y="3244850"/>
          <p14:tracePt t="130825" x="1314450" y="3302000"/>
          <p14:tracePt t="130841" x="1327150" y="3327400"/>
          <p14:tracePt t="130841" x="1346200" y="3359150"/>
          <p14:tracePt t="130858" x="1352550" y="3384550"/>
          <p14:tracePt t="130858" x="1365250" y="3409950"/>
          <p14:tracePt t="130875" x="1371600" y="3435350"/>
          <p14:tracePt t="130875" x="1377950" y="3486150"/>
          <p14:tracePt t="130892" x="1377950" y="3511550"/>
          <p14:tracePt t="130892" x="1377950" y="3536950"/>
          <p14:tracePt t="130908" x="1377950" y="3562350"/>
          <p14:tracePt t="130908" x="1371600" y="3581400"/>
          <p14:tracePt t="130925" x="1365250" y="3606800"/>
          <p14:tracePt t="130925" x="1358900" y="3625850"/>
          <p14:tracePt t="130941" x="1352550" y="3651250"/>
          <p14:tracePt t="130941" x="1339850" y="3670300"/>
          <p14:tracePt t="130941" x="1333500" y="3683000"/>
          <p14:tracePt t="130961" x="1320800" y="3702050"/>
          <p14:tracePt t="130961" x="1314450" y="3721100"/>
          <p14:tracePt t="130975" x="1301750" y="3733800"/>
          <p14:tracePt t="130975" x="1295400" y="3746500"/>
          <p14:tracePt t="130993" x="1282700" y="3759200"/>
          <p14:tracePt t="130993" x="1276350" y="3765550"/>
          <p14:tracePt t="131008" x="1263650" y="3778250"/>
          <p14:tracePt t="131008" x="1257300" y="3790950"/>
          <p14:tracePt t="131008" x="1244600" y="3797300"/>
          <p14:tracePt t="131028" x="1238250" y="3803650"/>
          <p14:tracePt t="131040" x="1231900" y="3816350"/>
          <p14:tracePt t="131040" x="1219200" y="3829050"/>
          <p14:tracePt t="131060" x="1212850" y="3835400"/>
          <p14:tracePt t="131060" x="1206500" y="3841750"/>
          <p14:tracePt t="131075" x="1206500" y="3848100"/>
          <p14:tracePt t="131075" x="1200150" y="3860800"/>
          <p14:tracePt t="131092" x="1193800" y="3867150"/>
          <p14:tracePt t="131092" x="1193800" y="3873500"/>
          <p14:tracePt t="131092" x="1187450" y="3879850"/>
          <p14:tracePt t="131112" x="1181100" y="3886200"/>
          <p14:tracePt t="131123" x="1181100" y="3892550"/>
          <p14:tracePt t="131123" x="1168400" y="3911600"/>
          <p14:tracePt t="131142" x="1162050" y="3917950"/>
          <p14:tracePt t="131142" x="1155700" y="3924300"/>
          <p14:tracePt t="131159" x="1149350" y="3937000"/>
          <p14:tracePt t="131159" x="1149350" y="3943350"/>
          <p14:tracePt t="131176" x="1143000" y="3949700"/>
          <p14:tracePt t="131176" x="1130300" y="3968750"/>
          <p14:tracePt t="131192" x="1123950" y="3975100"/>
          <p14:tracePt t="131192" x="1111250" y="3981450"/>
          <p14:tracePt t="131209" x="1104900" y="3994150"/>
          <p14:tracePt t="131209" x="1098550" y="4000500"/>
          <p14:tracePt t="131226" x="1092200" y="4006850"/>
          <p14:tracePt t="131226" x="1085850" y="4013200"/>
          <p14:tracePt t="131243" x="1079500" y="4019550"/>
          <p14:tracePt t="131243" x="1060450" y="4032250"/>
          <p14:tracePt t="131260" x="1054100" y="4038600"/>
          <p14:tracePt t="131260" x="1041400" y="4044950"/>
          <p14:tracePt t="131276" x="1035050" y="4057650"/>
          <p14:tracePt t="131276" x="1028700" y="4064000"/>
          <p14:tracePt t="131294" x="1022350" y="4070350"/>
          <p14:tracePt t="131294" x="1016000" y="4076700"/>
          <p14:tracePt t="131294" x="1009650" y="4076700"/>
          <p14:tracePt t="131312" x="1003300" y="4083050"/>
          <p14:tracePt t="131324" x="1003300" y="4089400"/>
          <p14:tracePt t="131324" x="996950" y="4095750"/>
          <p14:tracePt t="131344" x="990600" y="4102100"/>
          <p14:tracePt t="131358" x="984250" y="4108450"/>
          <p14:tracePt t="131375" x="977900" y="4114800"/>
          <p14:tracePt t="131391" x="971550" y="4114800"/>
          <p14:tracePt t="131408" x="965200" y="4121150"/>
          <p14:tracePt t="131425" x="958850" y="4121150"/>
          <p14:tracePt t="131425" x="952500" y="4127500"/>
          <p14:tracePt t="131444" x="946150" y="4127500"/>
          <p14:tracePt t="131458" x="939800" y="4133850"/>
          <p14:tracePt t="131476" x="939800" y="4140200"/>
          <p14:tracePt t="131492" x="933450" y="4146550"/>
          <p14:tracePt t="131509" x="933450" y="4152900"/>
          <p14:tracePt t="131525" x="933450" y="4159250"/>
          <p14:tracePt t="131542" x="939800" y="4159250"/>
          <p14:tracePt t="131559" x="946150" y="4159250"/>
          <p14:tracePt t="131583" x="952500" y="4159250"/>
          <p14:tracePt t="131607" x="958850" y="4152900"/>
          <p14:tracePt t="131667" x="958850" y="4146550"/>
          <p14:tracePt t="131695" x="965200" y="4146550"/>
          <p14:tracePt t="131711" x="971550" y="4140200"/>
          <p14:tracePt t="131727" x="977900" y="4140200"/>
          <p14:tracePt t="131739" x="984250" y="4140200"/>
          <p14:tracePt t="131755" x="990600" y="4140200"/>
          <p14:tracePt t="131771" x="996950" y="4133850"/>
          <p14:tracePt t="131787" x="1003300" y="4133850"/>
          <p14:tracePt t="131799" x="1016000" y="4133850"/>
          <p14:tracePt t="131815" x="1022350" y="4133850"/>
          <p14:tracePt t="131826" x="1028700" y="4133850"/>
          <p14:tracePt t="131843" x="1035050" y="4127500"/>
          <p14:tracePt t="131843" x="1041400" y="4127500"/>
          <p14:tracePt t="131861" x="1047750" y="4127500"/>
          <p14:tracePt t="131861" x="1060450" y="4127500"/>
          <p14:tracePt t="131878" x="1066800" y="4127500"/>
          <p14:tracePt t="131878" x="1073150" y="4127500"/>
          <p14:tracePt t="131895" x="1079500" y="4127500"/>
          <p14:tracePt t="131895" x="1098550" y="4121150"/>
          <p14:tracePt t="131912" x="1104900" y="4121150"/>
          <p14:tracePt t="131928" x="1117600" y="4114800"/>
          <p14:tracePt t="131943" x="1123950" y="4114800"/>
          <p14:tracePt t="131960" x="1130300" y="4108450"/>
          <p14:tracePt t="131960" x="1136650" y="4102100"/>
          <p14:tracePt t="131981" x="1136650" y="4095750"/>
          <p14:tracePt t="131996" x="1136650" y="4089400"/>
          <p14:tracePt t="132011" x="1136650" y="4083050"/>
          <p14:tracePt t="132027" x="1136650" y="4076700"/>
          <p14:tracePt t="132044" x="1130300" y="4070350"/>
          <p14:tracePt t="132064" x="1123950" y="4070350"/>
          <p14:tracePt t="132080" x="1117600" y="4070350"/>
          <p14:tracePt t="132094" x="1111250" y="4064000"/>
          <p14:tracePt t="132116" x="1104900" y="4064000"/>
          <p14:tracePt t="132127" x="1098550" y="4064000"/>
          <p14:tracePt t="132152" x="1098550" y="4070350"/>
          <p14:tracePt t="132192" x="1104900" y="4070350"/>
          <p14:tracePt t="132211" x="1111250" y="4070350"/>
          <p14:tracePt t="132279" x="1117600" y="4076700"/>
          <p14:tracePt t="132311" x="1117600" y="4083050"/>
          <p14:tracePt t="132327" x="1123950" y="4089400"/>
          <p14:tracePt t="132340" x="1130300" y="4095750"/>
          <p14:tracePt t="132356" x="1136650" y="4095750"/>
          <p14:tracePt t="132371" x="1143000" y="4095750"/>
          <p14:tracePt t="132387" x="1149350" y="4095750"/>
          <p14:tracePt t="132400" x="1155700" y="4102100"/>
          <p14:tracePt t="132416" x="1162050" y="4102100"/>
          <p14:tracePt t="132440" x="1168400" y="4108450"/>
          <p14:tracePt t="132459" x="1168400" y="4114800"/>
          <p14:tracePt t="132484" x="1168400" y="4121150"/>
          <p14:tracePt t="132500" x="1162050" y="4121150"/>
          <p14:tracePt t="132520" x="1155700" y="4127500"/>
          <p14:tracePt t="132559" x="1149350" y="4133850"/>
          <p14:tracePt t="132655" x="1143000" y="4133850"/>
          <p14:tracePt t="132688" x="1136650" y="4127500"/>
          <p14:tracePt t="132739" x="1130300" y="4127500"/>
          <p14:tracePt t="132759" x="1123950" y="4127500"/>
          <p14:tracePt t="132784" x="1117600" y="4121150"/>
          <p14:tracePt t="132827" x="1117600" y="4127500"/>
          <p14:tracePt t="132860" x="1111250" y="4127500"/>
          <p14:tracePt t="132872" x="1104900" y="4127500"/>
          <p14:tracePt t="132895" x="1098550" y="4127500"/>
          <p14:tracePt t="132919" x="1098550" y="4121150"/>
          <p14:tracePt t="132955" x="1092200" y="4121150"/>
          <p14:tracePt t="132980" x="1092200" y="4114800"/>
          <p14:tracePt t="132987" x="1092200" y="4108450"/>
          <p14:tracePt t="133039" x="1092200" y="4102100"/>
          <p14:tracePt t="133052" x="1098550" y="4095750"/>
          <p14:tracePt t="133083" x="1092200" y="4083050"/>
          <p14:tracePt t="133135" x="1085850" y="4076700"/>
          <p14:tracePt t="133159" x="1085850" y="4070350"/>
          <p14:tracePt t="133171" x="1085850" y="4064000"/>
          <p14:tracePt t="133187" x="1085850" y="4057650"/>
          <p14:tracePt t="133203" x="1085850" y="4051300"/>
          <p14:tracePt t="133231" x="1085850" y="4044950"/>
          <p14:tracePt t="133271" x="1085850" y="4038600"/>
          <p14:tracePt t="133288" x="1079500" y="4038600"/>
          <p14:tracePt t="133384" x="1073150" y="4032250"/>
          <p14:tracePt t="133420" x="1066800" y="4032250"/>
          <p14:tracePt t="133460" x="1073150" y="4032250"/>
          <p14:tracePt t="133488" x="1073150" y="4025900"/>
          <p14:tracePt t="133528" x="1073150" y="4019550"/>
          <p14:tracePt t="133555" x="1073150" y="4013200"/>
          <p14:tracePt t="133600" x="1079500" y="4006850"/>
          <p14:tracePt t="133640" x="1073150" y="4013200"/>
          <p14:tracePt t="133668" x="1066800" y="4013200"/>
          <p14:tracePt t="133700" x="1060450" y="4013200"/>
          <p14:tracePt t="133736" x="1060450" y="4019550"/>
          <p14:tracePt t="133771" x="1060450" y="4025900"/>
          <p14:tracePt t="133796" x="1054100" y="4032250"/>
          <p14:tracePt t="133812" x="1060450" y="4032250"/>
          <p14:tracePt t="133880" x="1054100" y="4032250"/>
          <p14:tracePt t="134028" x="1047750" y="4025900"/>
          <p14:tracePt t="134072" x="1054100" y="4032250"/>
          <p14:tracePt t="134156" x="1060450" y="4025900"/>
          <p14:tracePt t="134183" x="1060450" y="4019550"/>
          <p14:tracePt t="134200" x="1060450" y="4013200"/>
          <p14:tracePt t="134224" x="1054100" y="4013200"/>
          <p14:tracePt t="134252" x="1054100" y="4006850"/>
          <p14:tracePt t="134292" x="1060450" y="4006850"/>
          <p14:tracePt t="134328" x="1054100" y="4006850"/>
          <p14:tracePt t="134380" x="1047750" y="4006850"/>
          <p14:tracePt t="134404" x="1041400" y="4006850"/>
          <p14:tracePt t="134432" x="1035050" y="4006850"/>
          <p14:tracePt t="134448" x="1028700" y="4019550"/>
          <p14:tracePt t="134464" x="1022350" y="4019550"/>
          <p14:tracePt t="134472" x="1022350" y="4025900"/>
          <p14:tracePt t="134472" x="1016000" y="4032250"/>
          <p14:tracePt t="134489" x="1009650" y="4032250"/>
          <p14:tracePt t="134489" x="1003300" y="4038600"/>
          <p14:tracePt t="134505" x="996950" y="4038600"/>
          <p14:tracePt t="134505" x="990600" y="4044950"/>
          <p14:tracePt t="134520" x="984250" y="4051300"/>
          <p14:tracePt t="134520" x="977900" y="4051300"/>
          <p14:tracePt t="134537" x="971550" y="4057650"/>
          <p14:tracePt t="134537" x="958850" y="4064000"/>
          <p14:tracePt t="134554" x="952500" y="4070350"/>
          <p14:tracePt t="134554" x="952500" y="4076700"/>
          <p14:tracePt t="134571" x="946150" y="4083050"/>
          <p14:tracePt t="134585" x="939800" y="4089400"/>
          <p14:tracePt t="134603" x="933450" y="4095750"/>
          <p14:tracePt t="134619" x="933450" y="4102100"/>
          <p14:tracePt t="134636" x="933450" y="4108450"/>
          <p14:tracePt t="134653" x="933450" y="4114800"/>
          <p14:tracePt t="134668" x="933450" y="4108450"/>
          <p14:tracePt t="134719" x="939800" y="4102100"/>
          <p14:tracePt t="134731" x="946150" y="4102100"/>
          <p14:tracePt t="134747" x="952500" y="4102100"/>
          <p14:tracePt t="134771" x="958850" y="4102100"/>
          <p14:tracePt t="134791" x="965200" y="4108450"/>
          <p14:tracePt t="134875" x="971550" y="4108450"/>
          <p14:tracePt t="134927" x="984250" y="4102100"/>
          <p14:tracePt t="134971" x="984250" y="4095750"/>
          <p14:tracePt t="135071" x="977900" y="4102100"/>
          <p14:tracePt t="135091" x="971550" y="4102100"/>
          <p14:tracePt t="135116" x="965200" y="4102100"/>
          <p14:tracePt t="135140" x="965200" y="4095750"/>
          <p14:tracePt t="135212" x="965200" y="4089400"/>
          <p14:tracePt t="135236" x="958850" y="4083050"/>
          <p14:tracePt t="135272" x="958850" y="4076700"/>
          <p14:tracePt t="135304" x="965200" y="4070350"/>
          <p14:tracePt t="135324" x="958850" y="4070350"/>
          <p14:tracePt t="135380" x="958850" y="4064000"/>
          <p14:tracePt t="135408" x="958850" y="4057650"/>
          <p14:tracePt t="135424" x="958850" y="4051300"/>
          <p14:tracePt t="135440" x="952500" y="4044950"/>
          <p14:tracePt t="135453" x="946150" y="4038600"/>
          <p14:tracePt t="135478" x="939800" y="4038600"/>
          <p14:tracePt t="135536" x="933450" y="4032250"/>
          <p14:tracePt t="135561" x="933450" y="4025900"/>
          <p14:tracePt t="135571" x="939800" y="4025900"/>
          <p14:tracePt t="135632" x="933450" y="4019550"/>
          <p14:tracePt t="135640" x="939800" y="4013200"/>
          <p14:tracePt t="135656" x="939800" y="4006850"/>
          <p14:tracePt t="135672" x="939800" y="4000500"/>
          <p14:tracePt t="135692" x="939800" y="3994150"/>
          <p14:tracePt t="135744" x="939800" y="3987800"/>
          <p14:tracePt t="135776" x="946150" y="3981450"/>
          <p14:tracePt t="135792" x="958850" y="3987800"/>
          <p14:tracePt t="135812" x="971550" y="3994150"/>
          <p14:tracePt t="135836" x="977900" y="4000500"/>
          <p14:tracePt t="135844" x="984250" y="4000500"/>
          <p14:tracePt t="135857" x="990600" y="4006850"/>
          <p14:tracePt t="135857" x="1009650" y="4013200"/>
          <p14:tracePt t="135875" x="1016000" y="4019550"/>
          <p14:tracePt t="135875" x="1028700" y="4019550"/>
          <p14:tracePt t="135892" x="1035050" y="4019550"/>
          <p14:tracePt t="135892" x="1041400" y="4025900"/>
          <p14:tracePt t="135909" x="1054100" y="4025900"/>
          <p14:tracePt t="135909" x="1073150" y="4025900"/>
          <p14:tracePt t="135926" x="1079500" y="4019550"/>
          <p14:tracePt t="135926" x="1085850" y="4019550"/>
          <p14:tracePt t="135942" x="1092200" y="4013200"/>
          <p14:tracePt t="135957" x="1098550" y="4006850"/>
          <p14:tracePt t="135974" x="1104900" y="4000500"/>
          <p14:tracePt t="135974" x="1111250" y="3987800"/>
          <p14:tracePt t="135993" x="1117600" y="3981450"/>
          <p14:tracePt t="136009" x="1117600" y="3975100"/>
          <p14:tracePt t="136009" x="1117600" y="3968750"/>
          <p14:tracePt t="136025" x="1123950" y="3962400"/>
          <p14:tracePt t="136040" x="1123950" y="3956050"/>
          <p14:tracePt t="136060" x="1117600" y="3956050"/>
          <p14:tracePt t="136103" x="1111250" y="3962400"/>
          <p14:tracePt t="136136" x="1104900" y="3956050"/>
          <p14:tracePt t="136160" x="1098550" y="3956050"/>
          <p14:tracePt t="136180" x="1092200" y="3949700"/>
          <p14:tracePt t="136205" x="1085850" y="3949700"/>
          <p14:tracePt t="136240" x="1079500" y="3956050"/>
          <p14:tracePt t="136256" x="1073150" y="3962400"/>
          <p14:tracePt t="136272" x="1066800" y="3962400"/>
          <p14:tracePt t="136284" x="1060450" y="3968750"/>
          <p14:tracePt t="136299" x="1054100" y="3975100"/>
          <p14:tracePt t="136315" x="1047750" y="3975100"/>
          <p14:tracePt t="136339" x="1054100" y="3975100"/>
          <p14:tracePt t="136375" x="1060450" y="3975100"/>
          <p14:tracePt t="136399" x="1066800" y="3968750"/>
          <p14:tracePt t="136420" x="1073150" y="3968750"/>
          <p14:tracePt t="136444" x="1079500" y="3962400"/>
          <p14:tracePt t="136481" x="1085850" y="3962400"/>
          <p14:tracePt t="136512" x="1085850" y="3956050"/>
          <p14:tracePt t="136556" x="1085850" y="3949700"/>
          <p14:tracePt t="136608" x="1079500" y="3943350"/>
          <p14:tracePt t="136660" x="1079500" y="3937000"/>
          <p14:tracePt t="136692" x="1066800" y="3937000"/>
          <p14:tracePt t="136721" x="1060450" y="3937000"/>
          <p14:tracePt t="136760" x="1054100" y="3943350"/>
          <p14:tracePt t="136780" x="1047750" y="3943350"/>
          <p14:tracePt t="136804" x="1041400" y="3943350"/>
          <p14:tracePt t="136820" x="1035050" y="3937000"/>
          <p14:tracePt t="136849" x="1028700" y="3937000"/>
          <p14:tracePt t="136880" x="1035050" y="3930650"/>
          <p14:tracePt t="136916" x="1041400" y="3930650"/>
          <p14:tracePt t="136932" x="1047750" y="3937000"/>
          <p14:tracePt t="136940" x="1054100" y="3937000"/>
          <p14:tracePt t="136945" x="1066800" y="3937000"/>
          <p14:tracePt t="136945" x="1073150" y="3943350"/>
          <p14:tracePt t="136962" x="1079500" y="3943350"/>
          <p14:tracePt t="136962" x="1085850" y="3949700"/>
          <p14:tracePt t="136981" x="1092200" y="3949700"/>
          <p14:tracePt t="136981" x="1098550" y="3956050"/>
          <p14:tracePt t="136995" x="1104900" y="3956050"/>
          <p14:tracePt t="136995" x="1111250" y="3956050"/>
          <p14:tracePt t="137013" x="1117600" y="3962400"/>
          <p14:tracePt t="137028" x="1117600" y="3956050"/>
          <p14:tracePt t="137045" x="1123950" y="3956050"/>
          <p14:tracePt t="137060" x="1117600" y="3949700"/>
          <p14:tracePt t="137081" x="1117600" y="3943350"/>
          <p14:tracePt t="137103" x="1117600" y="3937000"/>
          <p14:tracePt t="137120" x="1123950" y="3930650"/>
          <p14:tracePt t="137140" x="1130300" y="3924300"/>
          <p14:tracePt t="137165" x="1136650" y="3924300"/>
          <p14:tracePt t="137185" x="1143000" y="3924300"/>
          <p14:tracePt t="137225" x="1149350" y="3924300"/>
          <p14:tracePt t="137268" x="1155700" y="3917950"/>
          <p14:tracePt t="137284" x="1162050" y="3917950"/>
          <p14:tracePt t="137292" x="1174750" y="3917950"/>
          <p14:tracePt t="137304" x="1181100" y="3917950"/>
          <p14:tracePt t="137313" x="1187450" y="3917950"/>
          <p14:tracePt t="137328" x="1193800" y="3917950"/>
          <p14:tracePt t="137344" x="1206500" y="3917950"/>
          <p14:tracePt t="137361" x="1219200" y="3917950"/>
          <p14:tracePt t="137361" x="1225550" y="3917950"/>
          <p14:tracePt t="137381" x="1231900" y="3917950"/>
          <p14:tracePt t="137381" x="1238250" y="3917950"/>
          <p14:tracePt t="137396" x="1244600" y="3924300"/>
          <p14:tracePt t="137396" x="1250950" y="3924300"/>
          <p14:tracePt t="137413" x="1257300" y="3930650"/>
          <p14:tracePt t="137413" x="1270000" y="3930650"/>
          <p14:tracePt t="137413" x="1276350" y="3937000"/>
          <p14:tracePt t="137432" x="1282700" y="3943350"/>
          <p14:tracePt t="137445" x="1295400" y="3943350"/>
          <p14:tracePt t="137445" x="1301750" y="3949700"/>
          <p14:tracePt t="137465" x="1327150" y="3956050"/>
          <p14:tracePt t="137465" x="1339850" y="3956050"/>
          <p14:tracePt t="137465" x="1352550" y="3962400"/>
          <p14:tracePt t="137484" x="1365250" y="3962400"/>
          <p14:tracePt t="137495" x="1377950" y="3968750"/>
          <p14:tracePt t="137495" x="1390650" y="3968750"/>
          <p14:tracePt t="137495" x="1403350" y="3975100"/>
          <p14:tracePt t="137516" x="1416050" y="3975100"/>
          <p14:tracePt t="137528" x="1428750" y="3975100"/>
          <p14:tracePt t="137528" x="1460500" y="3981450"/>
          <p14:tracePt t="137548" x="1479550" y="3981450"/>
          <p14:tracePt t="137548" x="1498600" y="3981450"/>
          <p14:tracePt t="137564" x="1511300" y="3981450"/>
          <p14:tracePt t="137564" x="1530350" y="3987800"/>
          <p14:tracePt t="137580" x="1543050" y="3987800"/>
          <p14:tracePt t="137580" x="1562100" y="3987800"/>
          <p14:tracePt t="137580" x="1574800" y="3987800"/>
          <p14:tracePt t="137600" x="1593850" y="3994150"/>
          <p14:tracePt t="137600" x="1606550" y="3994150"/>
          <p14:tracePt t="137614" x="1625600" y="3994150"/>
          <p14:tracePt t="137614" x="1638300" y="3994150"/>
          <p14:tracePt t="137630" x="1651000" y="4000500"/>
          <p14:tracePt t="137630" x="1663700" y="4000500"/>
          <p14:tracePt t="137647" x="1676400" y="4000500"/>
          <p14:tracePt t="137647" x="1701800" y="4006850"/>
          <p14:tracePt t="137664" x="1714500" y="4013200"/>
          <p14:tracePt t="137664" x="1720850" y="4013200"/>
          <p14:tracePt t="137681" x="1727200" y="4019550"/>
          <p14:tracePt t="137681" x="1739900" y="4025900"/>
          <p14:tracePt t="137697" x="1746250" y="4032250"/>
          <p14:tracePt t="137697" x="1752600" y="4038600"/>
          <p14:tracePt t="137714" x="1758950" y="4038600"/>
          <p14:tracePt t="137714" x="1778000" y="4051300"/>
          <p14:tracePt t="137733" x="1778000" y="4057650"/>
          <p14:tracePt t="137733" x="1784350" y="4064000"/>
          <p14:tracePt t="137749" x="1790700" y="4070350"/>
          <p14:tracePt t="137765" x="1797050" y="4070350"/>
          <p14:tracePt t="137780" x="1803400" y="4076700"/>
          <p14:tracePt t="137796" x="1803400" y="4083050"/>
          <p14:tracePt t="137812" x="1797050" y="4089400"/>
          <p14:tracePt t="137832" x="1790700" y="4089400"/>
          <p14:tracePt t="137846" x="1784350" y="4095750"/>
          <p14:tracePt t="137846" x="1778000" y="4095750"/>
          <p14:tracePt t="137864" x="1765300" y="4095750"/>
          <p14:tracePt t="137864" x="1758950" y="4102100"/>
          <p14:tracePt t="137881" x="1752600" y="4102100"/>
          <p14:tracePt t="137881" x="1739900" y="4108450"/>
          <p14:tracePt t="137881" x="1733550" y="4108450"/>
          <p14:tracePt t="137901" x="1720850" y="4108450"/>
          <p14:tracePt t="137901" x="1714500" y="4108450"/>
          <p14:tracePt t="137915" x="1701800" y="4108450"/>
          <p14:tracePt t="137915" x="1689100" y="4108450"/>
          <p14:tracePt t="137932" x="1676400" y="4108450"/>
          <p14:tracePt t="137932" x="1663700" y="4108450"/>
          <p14:tracePt t="137949" x="1657350" y="4108450"/>
          <p14:tracePt t="137949" x="1631950" y="4102100"/>
          <p14:tracePt t="137965" x="1612900" y="4095750"/>
          <p14:tracePt t="137965" x="1600200" y="4089400"/>
          <p14:tracePt t="137983" x="1587500" y="4083050"/>
          <p14:tracePt t="137983" x="1574800" y="4076700"/>
          <p14:tracePt t="137998" x="1555750" y="4070350"/>
          <p14:tracePt t="137998" x="1543050" y="4070350"/>
          <p14:tracePt t="138015" x="1524000" y="4064000"/>
          <p14:tracePt t="138015" x="1492250" y="4057650"/>
          <p14:tracePt t="138032" x="1473200" y="4057650"/>
          <p14:tracePt t="138032" x="1460500" y="4051300"/>
          <p14:tracePt t="138049" x="1441450" y="4051300"/>
          <p14:tracePt t="138049" x="1428750" y="4051300"/>
          <p14:tracePt t="138065" x="1416050" y="4044950"/>
          <p14:tracePt t="138065" x="1397000" y="4044950"/>
          <p14:tracePt t="138065" x="1384300" y="4044950"/>
          <p14:tracePt t="138084" x="1365250" y="4038600"/>
          <p14:tracePt t="138097" x="1352550" y="4038600"/>
          <p14:tracePt t="138097" x="1333500" y="4038600"/>
          <p14:tracePt t="138117" x="1301750" y="4038600"/>
          <p14:tracePt t="138117" x="1282700" y="4038600"/>
          <p14:tracePt t="138133" x="1263650" y="4038600"/>
          <p14:tracePt t="138133" x="1244600" y="4038600"/>
          <p14:tracePt t="138149" x="1231900" y="4038600"/>
          <p14:tracePt t="138149" x="1212850" y="4044950"/>
          <p14:tracePt t="138149" x="1193800" y="4044950"/>
          <p14:tracePt t="138168" x="1181100" y="4051300"/>
          <p14:tracePt t="138181" x="1162050" y="4051300"/>
          <p14:tracePt t="138181" x="1123950" y="4057650"/>
          <p14:tracePt t="138181" x="1111250" y="4064000"/>
          <p14:tracePt t="138203" x="1092200" y="4064000"/>
          <p14:tracePt t="138214" x="1073150" y="4070350"/>
          <p14:tracePt t="138214" x="1060450" y="4070350"/>
          <p14:tracePt t="138233" x="1041400" y="4070350"/>
          <p14:tracePt t="138233" x="1028700" y="4076700"/>
          <p14:tracePt t="138249" x="1016000" y="4076700"/>
          <p14:tracePt t="138249" x="984250" y="4076700"/>
          <p14:tracePt t="138266" x="965200" y="4076700"/>
          <p14:tracePt t="138266" x="952500" y="4076700"/>
          <p14:tracePt t="138283" x="933450" y="4076700"/>
          <p14:tracePt t="138283" x="914400" y="4076700"/>
          <p14:tracePt t="138300" x="901700" y="4076700"/>
          <p14:tracePt t="138300" x="882650" y="4083050"/>
          <p14:tracePt t="138316" x="863600" y="4083050"/>
          <p14:tracePt t="138316" x="831850" y="4089400"/>
          <p14:tracePt t="138333" x="812800" y="4095750"/>
          <p14:tracePt t="138333" x="793750" y="4095750"/>
          <p14:tracePt t="138350" x="781050" y="4095750"/>
          <p14:tracePt t="138350" x="762000" y="4102100"/>
          <p14:tracePt t="138366" x="749300" y="4102100"/>
          <p14:tracePt t="138366" x="711200" y="4102100"/>
          <p14:tracePt t="138385" x="692150" y="4108450"/>
          <p14:tracePt t="138385" x="679450" y="4102100"/>
          <p14:tracePt t="138401" x="660400" y="4108450"/>
          <p14:tracePt t="138401" x="641350" y="4102100"/>
          <p14:tracePt t="138417" x="622300" y="4108450"/>
          <p14:tracePt t="138417" x="603250" y="4108450"/>
          <p14:tracePt t="138434" x="590550" y="4108450"/>
          <p14:tracePt t="138434" x="571500" y="4102100"/>
          <p14:tracePt t="138434" x="558800" y="4102100"/>
          <p14:tracePt t="138453" x="546100" y="4108450"/>
          <p14:tracePt t="138465" x="539750" y="4108450"/>
          <p14:tracePt t="138465" x="527050" y="4108450"/>
          <p14:tracePt t="138486" x="514350" y="4108450"/>
          <p14:tracePt t="138486" x="508000" y="4108450"/>
          <p14:tracePt t="138501" x="501650" y="4102100"/>
          <p14:tracePt t="138515" x="501650" y="4095750"/>
          <p14:tracePt t="138532" x="508000" y="4089400"/>
          <p14:tracePt t="138532" x="514350" y="4083050"/>
          <p14:tracePt t="138532" x="520700" y="4083050"/>
          <p14:tracePt t="138553" x="527050" y="4076700"/>
          <p14:tracePt t="138553" x="539750" y="4070350"/>
          <p14:tracePt t="138568" x="552450" y="4064000"/>
          <p14:tracePt t="138568" x="571500" y="4057650"/>
          <p14:tracePt t="138585" x="584200" y="4051300"/>
          <p14:tracePt t="138585" x="603250" y="4038600"/>
          <p14:tracePt t="138600" x="628650" y="4032250"/>
          <p14:tracePt t="138600" x="647700" y="4025900"/>
          <p14:tracePt t="138618" x="673100" y="4019550"/>
          <p14:tracePt t="138618" x="723900" y="4000500"/>
          <p14:tracePt t="138634" x="749300" y="3994150"/>
          <p14:tracePt t="138634" x="781050" y="3987800"/>
          <p14:tracePt t="138651" x="812800" y="3981450"/>
          <p14:tracePt t="138651" x="844550" y="3968750"/>
          <p14:tracePt t="138667" x="876300" y="3962400"/>
          <p14:tracePt t="138667" x="946150" y="3949700"/>
          <p14:tracePt t="138684" x="977900" y="3943350"/>
          <p14:tracePt t="138684" x="1016000" y="3937000"/>
          <p14:tracePt t="138701" x="1054100" y="3930650"/>
          <p14:tracePt t="138701" x="1092200" y="3924300"/>
          <p14:tracePt t="138718" x="1130300" y="3911600"/>
          <p14:tracePt t="138718" x="1168400" y="3905250"/>
          <p14:tracePt t="138734" x="1206500" y="3898900"/>
          <p14:tracePt t="138734" x="1289050" y="3886200"/>
          <p14:tracePt t="138754" x="1327150" y="3886200"/>
          <p14:tracePt t="138754" x="1365250" y="3879850"/>
          <p14:tracePt t="138769" x="1403350" y="3873500"/>
          <p14:tracePt t="138769" x="1435100" y="3873500"/>
          <p14:tracePt t="138785" x="1466850" y="3867150"/>
          <p14:tracePt t="138785" x="1498600" y="3867150"/>
          <p14:tracePt t="138785" x="1524000" y="3860800"/>
          <p14:tracePt t="138804" x="1549400" y="3860800"/>
          <p14:tracePt t="138816" x="1574800" y="3860800"/>
          <p14:tracePt t="138816" x="1587500" y="3860800"/>
          <p14:tracePt t="138816" x="1606550" y="3860800"/>
          <p14:tracePt t="138838" x="1625600" y="3860800"/>
          <p14:tracePt t="138849" x="1631950" y="3860800"/>
          <p14:tracePt t="138849" x="1651000" y="3860800"/>
          <p14:tracePt t="138868" x="1644650" y="3873500"/>
          <p14:tracePt t="138896" x="1638300" y="3873500"/>
          <p14:tracePt t="138904" x="1631950" y="3879850"/>
          <p14:tracePt t="138916" x="1619250" y="3879850"/>
          <p14:tracePt t="138916" x="1593850" y="3886200"/>
          <p14:tracePt t="138935" x="1581150" y="3892550"/>
          <p14:tracePt t="138935" x="1568450" y="3892550"/>
          <p14:tracePt t="138953" x="1549400" y="3898900"/>
          <p14:tracePt t="138953" x="1530350" y="3898900"/>
          <p14:tracePt t="138968" x="1511300" y="3898900"/>
          <p14:tracePt t="138968" x="1466850" y="3905250"/>
          <p14:tracePt t="138986" x="1441450" y="3905250"/>
          <p14:tracePt t="138986" x="1416050" y="3911600"/>
          <p14:tracePt t="139003" x="1390650" y="3911600"/>
          <p14:tracePt t="139003" x="1365250" y="3911600"/>
          <p14:tracePt t="139019" x="1339850" y="3911600"/>
          <p14:tracePt t="139019" x="1314450" y="3911600"/>
          <p14:tracePt t="139035" x="1289050" y="3911600"/>
          <p14:tracePt t="139035" x="1238250" y="3911600"/>
          <p14:tracePt t="139054" x="1206500" y="3917950"/>
          <p14:tracePt t="139054" x="1181100" y="3917950"/>
          <p14:tracePt t="139069" x="1162050" y="3917950"/>
          <p14:tracePt t="139069" x="1130300" y="3917950"/>
          <p14:tracePt t="139086" x="1111250" y="3924300"/>
          <p14:tracePt t="139086" x="1092200" y="3924300"/>
          <p14:tracePt t="139086" x="1073150" y="3924300"/>
          <p14:tracePt t="139105" x="1047750" y="3924300"/>
          <p14:tracePt t="139117" x="1035050" y="3930650"/>
          <p14:tracePt t="139117" x="1009650" y="3930650"/>
          <p14:tracePt t="139137" x="1003300" y="3937000"/>
          <p14:tracePt t="139137" x="996950" y="3937000"/>
          <p14:tracePt t="139154" x="990600" y="3943350"/>
          <p14:tracePt t="139168" x="984250" y="3949700"/>
          <p14:tracePt t="139168" x="984250" y="3956050"/>
          <p14:tracePt t="139187" x="990600" y="3968750"/>
          <p14:tracePt t="139201" x="996950" y="3968750"/>
          <p14:tracePt t="139201" x="1009650" y="3968750"/>
          <p14:tracePt t="139221" x="1022350" y="3968750"/>
          <p14:tracePt t="139221" x="1028700" y="3975100"/>
          <p14:tracePt t="139236" x="1041400" y="3968750"/>
          <p14:tracePt t="139236" x="1054100" y="3968750"/>
          <p14:tracePt t="139253" x="1066800" y="3968750"/>
          <p14:tracePt t="139253" x="1079500" y="3962400"/>
          <p14:tracePt t="139270" x="1092200" y="3962400"/>
          <p14:tracePt t="139270" x="1111250" y="3956050"/>
          <p14:tracePt t="139286" x="1123950" y="3956050"/>
          <p14:tracePt t="139286" x="1136650" y="3956050"/>
          <p14:tracePt t="139304" x="1149350" y="3956050"/>
          <p14:tracePt t="139304" x="1155700" y="3956050"/>
          <p14:tracePt t="139320" x="1168400" y="3949700"/>
          <p14:tracePt t="139320" x="1174750" y="3956050"/>
          <p14:tracePt t="139336" x="1187450" y="3956050"/>
          <p14:tracePt t="139336" x="1200150" y="3956050"/>
          <p14:tracePt t="139354" x="1206500" y="3956050"/>
          <p14:tracePt t="139354" x="1212850" y="3956050"/>
          <p14:tracePt t="139370" x="1219200" y="3962400"/>
          <p14:tracePt t="139385" x="1225550" y="3962400"/>
          <p14:tracePt t="139401" x="1225550" y="3956050"/>
          <p14:tracePt t="139464" x="1219200" y="3949700"/>
          <p14:tracePt t="139488" x="1219200" y="3943350"/>
          <p14:tracePt t="139512" x="1212850" y="3937000"/>
          <p14:tracePt t="139532" x="1212850" y="3930650"/>
          <p14:tracePt t="139547" x="1212850" y="3924300"/>
          <p14:tracePt t="139572" x="1219200" y="3917950"/>
          <p14:tracePt t="139632" x="1225550" y="3917950"/>
          <p14:tracePt t="139660" x="1219200" y="3917950"/>
          <p14:tracePt t="139797" x="1212850" y="3917950"/>
          <p14:tracePt t="139840" x="1212850" y="3911600"/>
          <p14:tracePt t="139872" x="1206500" y="3905250"/>
          <p14:tracePt t="139884" x="1206500" y="3898900"/>
          <p14:tracePt t="139908" x="1200150" y="3892550"/>
          <p14:tracePt t="139940" x="1200150" y="3886200"/>
          <p14:tracePt t="139976" x="1200150" y="3892550"/>
          <p14:tracePt t="140043" x="1206500" y="3898900"/>
          <p14:tracePt t="140064" x="1212850" y="3898900"/>
          <p14:tracePt t="140088" x="1219200" y="3905250"/>
          <p14:tracePt t="140104" x="1225550" y="3905250"/>
          <p14:tracePt t="140120" x="1231900" y="3905250"/>
          <p14:tracePt t="140132" x="1238250" y="3905250"/>
          <p14:tracePt t="140141" x="1244600" y="3911600"/>
          <p14:tracePt t="140154" x="1250950" y="3911600"/>
          <p14:tracePt t="140171" x="1257300" y="3917950"/>
          <p14:tracePt t="140188" x="1263650" y="3917950"/>
          <p14:tracePt t="140204" x="1270000" y="3924300"/>
          <p14:tracePt t="140221" x="1276350" y="3930650"/>
          <p14:tracePt t="140238" x="1276350" y="3937000"/>
          <p14:tracePt t="140255" x="1282700" y="3937000"/>
          <p14:tracePt t="140360" x="1289050" y="3937000"/>
          <p14:tracePt t="140372" x="1295400" y="3930650"/>
          <p14:tracePt t="140388" x="1301750" y="3924300"/>
          <p14:tracePt t="140404" x="1301750" y="3917950"/>
          <p14:tracePt t="140420" x="1308100" y="3917950"/>
          <p14:tracePt t="140432" x="1314450" y="3905250"/>
          <p14:tracePt t="140448" x="1320800" y="3898900"/>
          <p14:tracePt t="140464" x="1327150" y="3898900"/>
          <p14:tracePt t="140480" x="1333500" y="3892550"/>
          <p14:tracePt t="140500" x="1339850" y="3892550"/>
          <p14:tracePt t="140560" x="1339850" y="3898900"/>
          <p14:tracePt t="140576" x="1339850" y="3905250"/>
          <p14:tracePt t="140584" x="1339850" y="3917950"/>
          <p14:tracePt t="140600" x="1339850" y="3924300"/>
          <p14:tracePt t="140612" x="1339850" y="3930650"/>
          <p14:tracePt t="140628" x="1339850" y="3937000"/>
          <p14:tracePt t="140644" x="1339850" y="3943350"/>
          <p14:tracePt t="140661" x="1346200" y="3949700"/>
          <p14:tracePt t="140672" x="1346200" y="3956050"/>
          <p14:tracePt t="140696" x="1352550" y="3956050"/>
          <p14:tracePt t="140712" x="1358900" y="3962400"/>
          <p14:tracePt t="140725" x="1365250" y="3962400"/>
          <p14:tracePt t="140748" x="1371600" y="3968750"/>
          <p14:tracePt t="140764" x="1377950" y="3968750"/>
          <p14:tracePt t="140780" x="1384300" y="3968750"/>
          <p14:tracePt t="140793" x="1390650" y="3968750"/>
          <p14:tracePt t="140809" x="1384300" y="3975100"/>
          <p14:tracePt t="140876" x="1377950" y="3975100"/>
          <p14:tracePt t="140893" x="1365250" y="3981450"/>
          <p14:tracePt t="140904" x="1365250" y="3987800"/>
          <p14:tracePt t="140912" x="1358900" y="3994150"/>
          <p14:tracePt t="140923" x="1352550" y="4000500"/>
          <p14:tracePt t="140923" x="1339850" y="4006850"/>
          <p14:tracePt t="140923" x="1333500" y="4013200"/>
          <p14:tracePt t="140945" x="1320800" y="4019550"/>
          <p14:tracePt t="140957" x="1314450" y="4019550"/>
          <p14:tracePt t="140957" x="1295400" y="4032250"/>
          <p14:tracePt t="140976" x="1282700" y="4038600"/>
          <p14:tracePt t="140976" x="1270000" y="4044950"/>
          <p14:tracePt t="140992" x="1257300" y="4051300"/>
          <p14:tracePt t="140992" x="1244600" y="4057650"/>
          <p14:tracePt t="141009" x="1231900" y="4064000"/>
          <p14:tracePt t="141009" x="1200150" y="4076700"/>
          <p14:tracePt t="141026" x="1187450" y="4083050"/>
          <p14:tracePt t="141026" x="1174750" y="4095750"/>
          <p14:tracePt t="141042" x="1155700" y="4102100"/>
          <p14:tracePt t="141042" x="1143000" y="4102100"/>
          <p14:tracePt t="141059" x="1123950" y="4108450"/>
          <p14:tracePt t="141059" x="1111250" y="4114800"/>
          <p14:tracePt t="141076" x="1092200" y="4114800"/>
          <p14:tracePt t="141076" x="1054100" y="4121150"/>
          <p14:tracePt t="141094" x="1035050" y="4121150"/>
          <p14:tracePt t="141094" x="1022350" y="4121150"/>
          <p14:tracePt t="141110" x="1003300" y="4121150"/>
          <p14:tracePt t="141110" x="984250" y="4127500"/>
          <p14:tracePt t="141127" x="958850" y="4127500"/>
          <p14:tracePt t="141127" x="939800" y="4127500"/>
          <p14:tracePt t="141127" x="914400" y="4127500"/>
          <p14:tracePt t="141145" x="895350" y="4127500"/>
          <p14:tracePt t="141157" x="869950" y="4127500"/>
          <p14:tracePt t="141157" x="844550" y="4121150"/>
          <p14:tracePt t="141177" x="787400" y="4114800"/>
          <p14:tracePt t="141177" x="762000" y="4108450"/>
          <p14:tracePt t="141194" x="736600" y="4102100"/>
          <p14:tracePt t="141194" x="704850" y="4089400"/>
          <p14:tracePt t="141210" x="666750" y="4083050"/>
          <p14:tracePt t="141210" x="635000" y="4070350"/>
          <p14:tracePt t="141210" x="603250" y="4057650"/>
          <p14:tracePt t="141229" x="571500" y="4044950"/>
          <p14:tracePt t="141241" x="539750" y="4032250"/>
          <p14:tracePt t="141241" x="476250" y="4000500"/>
          <p14:tracePt t="141262" x="444500" y="3981450"/>
          <p14:tracePt t="141262" x="412750" y="3956050"/>
          <p14:tracePt t="141277" x="381000" y="3937000"/>
          <p14:tracePt t="141277" x="355600" y="3911600"/>
          <p14:tracePt t="141294" x="323850" y="3879850"/>
          <p14:tracePt t="141294" x="298450" y="3854450"/>
          <p14:tracePt t="141294" x="273050" y="3822700"/>
          <p14:tracePt t="141313" x="254000" y="3790950"/>
          <p14:tracePt t="141313" x="234950" y="3765550"/>
          <p14:tracePt t="141327" x="222250" y="3733800"/>
          <p14:tracePt t="141327" x="209550" y="3702050"/>
          <p14:tracePt t="141344" x="196850" y="3676650"/>
          <p14:tracePt t="141344" x="190500" y="3644900"/>
          <p14:tracePt t="141360" x="184150" y="3619500"/>
          <p14:tracePt t="141360" x="184150" y="3594100"/>
          <p14:tracePt t="141377" x="184150" y="3568700"/>
          <p14:tracePt t="141377" x="190500" y="3524250"/>
          <p14:tracePt t="141394" x="203200" y="3498850"/>
          <p14:tracePt t="141394" x="209550" y="3479800"/>
          <p14:tracePt t="141411" x="222250" y="3460750"/>
          <p14:tracePt t="141411" x="241300" y="3441700"/>
          <p14:tracePt t="141427" x="254000" y="3429000"/>
          <p14:tracePt t="141427" x="298450" y="3397250"/>
          <p14:tracePt t="141446" x="323850" y="3384550"/>
          <p14:tracePt t="141446" x="349250" y="3371850"/>
          <p14:tracePt t="141462" x="381000" y="3359150"/>
          <p14:tracePt t="141462" x="406400" y="3346450"/>
          <p14:tracePt t="141479" x="438150" y="3333750"/>
          <p14:tracePt t="141479" x="469900" y="3321050"/>
          <p14:tracePt t="141494" x="501650" y="3308350"/>
          <p14:tracePt t="141494" x="533400" y="3295650"/>
          <p14:tracePt t="141494" x="565150" y="3289300"/>
          <p14:tracePt t="141513" x="596900" y="3282950"/>
          <p14:tracePt t="141526" x="628650" y="3270250"/>
          <p14:tracePt t="141526" x="660400" y="3263900"/>
          <p14:tracePt t="141545" x="730250" y="3257550"/>
          <p14:tracePt t="141545" x="762000" y="3251200"/>
          <p14:tracePt t="141562" x="793750" y="3251200"/>
          <p14:tracePt t="141562" x="825500" y="3244850"/>
          <p14:tracePt t="141578" x="857250" y="3251200"/>
          <p14:tracePt t="141578" x="889000" y="3251200"/>
          <p14:tracePt t="141578" x="920750" y="3257550"/>
          <p14:tracePt t="141597" x="952500" y="3263900"/>
          <p14:tracePt t="141609" x="977900" y="3270250"/>
          <p14:tracePt t="141609" x="1041400" y="3289300"/>
          <p14:tracePt t="141628" x="1066800" y="3302000"/>
          <p14:tracePt t="141628" x="1098550" y="3314700"/>
          <p14:tracePt t="141645" x="1130300" y="3321050"/>
          <p14:tracePt t="141645" x="1155700" y="3333750"/>
          <p14:tracePt t="141661" x="1187450" y="3346450"/>
          <p14:tracePt t="141661" x="1219200" y="3359150"/>
          <p14:tracePt t="141678" x="1250950" y="3371850"/>
          <p14:tracePt t="141678" x="1314450" y="3397250"/>
          <p14:tracePt t="141695" x="1346200" y="3409950"/>
          <p14:tracePt t="141695" x="1371600" y="3422650"/>
          <p14:tracePt t="141711" x="1403350" y="3435350"/>
          <p14:tracePt t="141711" x="1428750" y="3454400"/>
          <p14:tracePt t="141729" x="1454150" y="3467100"/>
          <p14:tracePt t="141729" x="1498600" y="3492500"/>
          <p14:tracePt t="141746" x="1517650" y="3511550"/>
          <p14:tracePt t="141746" x="1536700" y="3524250"/>
          <p14:tracePt t="141762" x="1555750" y="3543300"/>
          <p14:tracePt t="141762" x="1574800" y="3562350"/>
          <p14:tracePt t="141778" x="1587500" y="3581400"/>
          <p14:tracePt t="141778" x="1593850" y="3600450"/>
          <p14:tracePt t="141795" x="1606550" y="3613150"/>
          <p14:tracePt t="141795" x="1606550" y="3625850"/>
          <p14:tracePt t="141795" x="1612900" y="3638550"/>
          <p14:tracePt t="141814" x="1612900" y="3651250"/>
          <p14:tracePt t="141814" x="1612900" y="3663950"/>
          <p14:tracePt t="141829" x="1612900" y="3670300"/>
          <p14:tracePt t="141844" x="1606550" y="3676650"/>
          <p14:tracePt t="141844" x="1606550" y="3683000"/>
          <p14:tracePt t="141862" x="1600200" y="3689350"/>
          <p14:tracePt t="141862" x="1593850" y="3695700"/>
          <p14:tracePt t="141862" x="1587500" y="3695700"/>
          <p14:tracePt t="141881" x="1581150" y="3702050"/>
          <p14:tracePt t="141897" x="1587500" y="3702050"/>
          <p14:tracePt t="141933" x="1593850" y="3695700"/>
          <p14:tracePt t="141941" x="1606550" y="3689350"/>
          <p14:tracePt t="141948" x="1619250" y="3689350"/>
          <p14:tracePt t="141960" x="1631950" y="3683000"/>
          <p14:tracePt t="141960" x="1644650" y="3676650"/>
          <p14:tracePt t="141960" x="1670050" y="3670300"/>
          <p14:tracePt t="141982" x="1695450" y="3663950"/>
          <p14:tracePt t="141982" x="1720850" y="3651250"/>
          <p14:tracePt t="141996" x="1758950" y="3644900"/>
          <p14:tracePt t="141996" x="1797050" y="3632200"/>
          <p14:tracePt t="142012" x="1841500" y="3625850"/>
          <p14:tracePt t="142012" x="1885950" y="3619500"/>
          <p14:tracePt t="142030" x="1943100" y="3606800"/>
          <p14:tracePt t="142030" x="2063750" y="3606800"/>
          <p14:tracePt t="142046" x="2127250" y="3613150"/>
          <p14:tracePt t="142046" x="2197100" y="3619500"/>
          <p14:tracePt t="142063" x="2266950" y="3625850"/>
          <p14:tracePt t="142063" x="2336800" y="3632200"/>
          <p14:tracePt t="142080" x="2413000" y="3638550"/>
          <p14:tracePt t="142080" x="2482850" y="3644900"/>
          <p14:tracePt t="142096" x="2559050" y="3651250"/>
          <p14:tracePt t="142096" x="2705100" y="3651250"/>
          <p14:tracePt t="142113" x="2774950" y="3651250"/>
          <p14:tracePt t="142113" x="2844800" y="3651250"/>
          <p14:tracePt t="142130" x="2908300" y="3651250"/>
          <p14:tracePt t="142130" x="2965450" y="3651250"/>
          <p14:tracePt t="142147" x="3022600" y="3651250"/>
          <p14:tracePt t="142147" x="3073400" y="3657600"/>
          <p14:tracePt t="142147" x="3117850" y="3657600"/>
          <p14:tracePt t="142165" x="3155950" y="3657600"/>
          <p14:tracePt t="142178" x="3187700" y="3663950"/>
          <p14:tracePt t="142178" x="3219450" y="3670300"/>
          <p14:tracePt t="142198" x="3270250" y="3670300"/>
          <p14:tracePt t="142198" x="3289300" y="3676650"/>
          <p14:tracePt t="142214" x="3302000" y="3676650"/>
          <p14:tracePt t="142214" x="3314700" y="3676650"/>
          <p14:tracePt t="142230" x="3321050" y="3676650"/>
          <p14:tracePt t="142230" x="3327400" y="3670300"/>
          <p14:tracePt t="142248" x="3333750" y="3670300"/>
          <p14:tracePt t="142261" x="3327400" y="3670300"/>
          <p14:tracePt t="142301" x="3321050" y="3676650"/>
          <p14:tracePt t="142317" x="3314700" y="3683000"/>
          <p14:tracePt t="142332" x="3308350" y="3689350"/>
          <p14:tracePt t="142344" x="3308350" y="3695700"/>
          <p14:tracePt t="142377" x="3302000" y="3702050"/>
          <p14:tracePt t="142393" x="3295650" y="3708400"/>
          <p14:tracePt t="142405" x="3289300" y="3708400"/>
          <p14:tracePt t="142413" x="3282950" y="3708400"/>
          <p14:tracePt t="142413" x="3276600" y="3714750"/>
          <p14:tracePt t="142430" x="3270250" y="3714750"/>
          <p14:tracePt t="142430" x="3263900" y="3708400"/>
          <p14:tracePt t="142447" x="3251200" y="3708400"/>
          <p14:tracePt t="142447" x="3244850" y="3702050"/>
          <p14:tracePt t="142447" x="3232150" y="3695700"/>
          <p14:tracePt t="142466" x="3219450" y="3689350"/>
          <p14:tracePt t="142466" x="3206750" y="3676650"/>
          <p14:tracePt t="142483" x="3194050" y="3663950"/>
          <p14:tracePt t="142483" x="3181350" y="3644900"/>
          <p14:tracePt t="142498" x="3168650" y="3625850"/>
          <p14:tracePt t="142498" x="3155950" y="3600450"/>
          <p14:tracePt t="142514" x="3149600" y="3581400"/>
          <p14:tracePt t="142514" x="3136900" y="3549650"/>
          <p14:tracePt t="142514" x="3136900" y="3524250"/>
          <p14:tracePt t="142533" x="3130550" y="3498850"/>
          <p14:tracePt t="142546" x="3130550" y="3467100"/>
          <p14:tracePt t="142546" x="3136900" y="3441700"/>
          <p14:tracePt t="142565" x="3149600" y="3397250"/>
          <p14:tracePt t="142565" x="3162300" y="3371850"/>
          <p14:tracePt t="142582" x="3181350" y="3352800"/>
          <p14:tracePt t="142582" x="3194050" y="3333750"/>
          <p14:tracePt t="142598" x="3213100" y="3314700"/>
          <p14:tracePt t="142598" x="3232150" y="3295650"/>
          <p14:tracePt t="142598" x="3257550" y="3282950"/>
          <p14:tracePt t="142617" x="3276600" y="3263900"/>
          <p14:tracePt t="142629" x="3302000" y="3251200"/>
          <p14:tracePt t="142629" x="3346450" y="3225800"/>
          <p14:tracePt t="142649" x="3371850" y="3219450"/>
          <p14:tracePt t="142649" x="3397250" y="3206750"/>
          <p14:tracePt t="142665" x="3416300" y="3200400"/>
          <p14:tracePt t="142665" x="3441700" y="3194050"/>
          <p14:tracePt t="142681" x="3473450" y="3194050"/>
          <p14:tracePt t="142681" x="3498850" y="3187700"/>
          <p14:tracePt t="142681" x="3524250" y="3187700"/>
          <p14:tracePt t="142701" x="3549650" y="3187700"/>
          <p14:tracePt t="142701" x="3581400" y="3194050"/>
          <p14:tracePt t="142715" x="3606800" y="3194050"/>
          <p14:tracePt t="142715" x="3632200" y="3200400"/>
          <p14:tracePt t="142731" x="3651250" y="3206750"/>
          <p14:tracePt t="142731" x="3676650" y="3213100"/>
          <p14:tracePt t="142749" x="3695700" y="3219450"/>
          <p14:tracePt t="142749" x="3740150" y="3244850"/>
          <p14:tracePt t="142765" x="3759200" y="3263900"/>
          <p14:tracePt t="142765" x="3771900" y="3276600"/>
          <p14:tracePt t="142782" x="3784600" y="3295650"/>
          <p14:tracePt t="142782" x="3803650" y="3314700"/>
          <p14:tracePt t="142799" x="3810000" y="3333750"/>
          <p14:tracePt t="142799" x="3822700" y="3352800"/>
          <p14:tracePt t="142815" x="3829050" y="3365500"/>
          <p14:tracePt t="142815" x="3835400" y="3397250"/>
          <p14:tracePt t="142834" x="3841750" y="3416300"/>
          <p14:tracePt t="142834" x="3841750" y="3435350"/>
          <p14:tracePt t="142849" x="3841750" y="3448050"/>
          <p14:tracePt t="142849" x="3841750" y="3467100"/>
          <p14:tracePt t="142866" x="3835400" y="3486150"/>
          <p14:tracePt t="142866" x="3829050" y="3505200"/>
          <p14:tracePt t="142883" x="3822700" y="3524250"/>
          <p14:tracePt t="142883" x="3816350" y="3543300"/>
          <p14:tracePt t="142883" x="3803650" y="3556000"/>
          <p14:tracePt t="142901" x="3790950" y="3575050"/>
          <p14:tracePt t="142914" x="3778250" y="3594100"/>
          <p14:tracePt t="142914" x="3746500" y="3625850"/>
          <p14:tracePt t="142934" x="3727450" y="3644900"/>
          <p14:tracePt t="142934" x="3708400" y="3657600"/>
          <p14:tracePt t="142949" x="3683000" y="3676650"/>
          <p14:tracePt t="142949" x="3663950" y="3689350"/>
          <p14:tracePt t="142966" x="3638550" y="3708400"/>
          <p14:tracePt t="142966" x="3613150" y="3721100"/>
          <p14:tracePt t="142966" x="3581400" y="3740150"/>
          <p14:tracePt t="142986" x="3556000" y="3752850"/>
          <p14:tracePt t="142997" x="3530600" y="3765550"/>
          <p14:tracePt t="142997" x="3473450" y="3790950"/>
          <p14:tracePt t="143016" x="3448050" y="3803650"/>
          <p14:tracePt t="143016" x="3422650" y="3816350"/>
          <p14:tracePt t="143033" x="3397250" y="3829050"/>
          <p14:tracePt t="143033" x="3371850" y="3841750"/>
          <p14:tracePt t="143049" x="3346450" y="3848100"/>
          <p14:tracePt t="143049" x="3302000" y="3860800"/>
          <p14:tracePt t="143067" x="3282950" y="3867150"/>
          <p14:tracePt t="143067" x="3263900" y="3867150"/>
          <p14:tracePt t="143083" x="3244850" y="3873500"/>
          <p14:tracePt t="143083" x="3232150" y="3873500"/>
          <p14:tracePt t="143099" x="3219450" y="3873500"/>
          <p14:tracePt t="143099" x="3213100" y="3867150"/>
          <p14:tracePt t="143116" x="3206750" y="3867150"/>
          <p14:tracePt t="143116" x="3200400" y="3860800"/>
          <p14:tracePt t="143134" x="3200400" y="3854450"/>
          <p14:tracePt t="143150" x="3213100" y="3841750"/>
          <p14:tracePt t="143165" x="3219450" y="3841750"/>
          <p14:tracePt t="143165" x="3225800" y="3835400"/>
          <p14:tracePt t="143165" x="3232150" y="3829050"/>
          <p14:tracePt t="143185" x="3244850" y="3822700"/>
          <p14:tracePt t="143198" x="3251200" y="3822700"/>
          <p14:tracePt t="143198" x="3257550" y="3816350"/>
          <p14:tracePt t="143218" x="3270250" y="3810000"/>
          <p14:tracePt t="143232" x="3276600" y="3810000"/>
          <p14:tracePt t="143248" x="3276600" y="3803650"/>
          <p14:tracePt t="143293" x="3270250" y="3797300"/>
          <p14:tracePt t="143321" x="3270250" y="3790950"/>
          <p14:tracePt t="143345" x="3276600" y="3784600"/>
          <p14:tracePt t="143373" x="3276600" y="3778250"/>
          <p14:tracePt t="143389" x="3282950" y="3765550"/>
          <p14:tracePt t="143405" x="3289300" y="3765550"/>
          <p14:tracePt t="143421" x="3295650" y="3765550"/>
          <p14:tracePt t="143433" x="3295650" y="3771900"/>
          <p14:tracePt t="143465" x="3295650" y="3778250"/>
          <p14:tracePt t="143493" x="3289300" y="3784600"/>
          <p14:tracePt t="143509" x="3282950" y="3784600"/>
          <p14:tracePt t="143525" x="3276600" y="3790950"/>
          <p14:tracePt t="143541" x="3270250" y="3790950"/>
          <p14:tracePt t="143561" x="3276600" y="3790950"/>
          <p14:tracePt t="143613" x="3282950" y="3790950"/>
          <p14:tracePt t="143637" x="3289300" y="3790950"/>
          <p14:tracePt t="143654" x="3295650" y="3797300"/>
          <p14:tracePt t="143665" x="3302000" y="3797300"/>
          <p14:tracePt t="143681" x="3308350" y="3797300"/>
          <p14:tracePt t="143721" x="3314700" y="3797300"/>
          <p14:tracePt t="143732" x="3321050" y="3797300"/>
          <p14:tracePt t="143749" x="3327400" y="3790950"/>
          <p14:tracePt t="143765" x="3333750" y="3790950"/>
          <p14:tracePt t="143785" x="3340100" y="3797300"/>
          <p14:tracePt t="143809" x="3340100" y="3803650"/>
          <p14:tracePt t="143854" x="3333750" y="3810000"/>
          <p14:tracePt t="143877" x="3327400" y="3810000"/>
          <p14:tracePt t="143901" x="3321050" y="3816350"/>
          <p14:tracePt t="143913" x="3314700" y="3816350"/>
          <p14:tracePt t="143929" x="3308350" y="3822700"/>
          <p14:tracePt t="143945" x="3302000" y="3822700"/>
          <p14:tracePt t="143973" x="3295650" y="3816350"/>
          <p14:tracePt t="144005" x="3295650" y="3810000"/>
          <p14:tracePt t="144033" x="3289300" y="3810000"/>
          <p14:tracePt t="144081" x="3282950" y="3810000"/>
          <p14:tracePt t="144093" x="3276600" y="3816350"/>
          <p14:tracePt t="144101" x="3263900" y="3822700"/>
          <p14:tracePt t="144101" x="3257550" y="3829050"/>
          <p14:tracePt t="144120" x="3244850" y="3835400"/>
          <p14:tracePt t="144120" x="3232150" y="3841750"/>
          <p14:tracePt t="144136" x="3219450" y="3848100"/>
          <p14:tracePt t="144136" x="3181350" y="3867150"/>
          <p14:tracePt t="144154" x="3162300" y="3879850"/>
          <p14:tracePt t="144154" x="3143250" y="3892550"/>
          <p14:tracePt t="144170" x="3117850" y="3905250"/>
          <p14:tracePt t="144170" x="3098800" y="3917950"/>
          <p14:tracePt t="144186" x="3079750" y="3924300"/>
          <p14:tracePt t="144186" x="3054350" y="3937000"/>
          <p14:tracePt t="144186" x="3028950" y="3949700"/>
          <p14:tracePt t="144206" x="3009900" y="3962400"/>
          <p14:tracePt t="144218" x="2984500" y="3975100"/>
          <p14:tracePt t="144218" x="2927350" y="3994150"/>
          <p14:tracePt t="144238" x="2901950" y="4006850"/>
          <p14:tracePt t="144238" x="2876550" y="4019550"/>
          <p14:tracePt t="144255" x="2844800" y="4025900"/>
          <p14:tracePt t="144255" x="2819400" y="4032250"/>
          <p14:tracePt t="144270" x="2794000" y="4038600"/>
          <p14:tracePt t="144270" x="2762250" y="4044950"/>
          <p14:tracePt t="144287" x="2736850" y="4051300"/>
          <p14:tracePt t="144287" x="2711450" y="4057650"/>
          <p14:tracePt t="144287" x="2679700" y="4057650"/>
          <p14:tracePt t="144307" x="2654300" y="4057650"/>
          <p14:tracePt t="144318" x="2622550" y="4057650"/>
          <p14:tracePt t="144318" x="2559050" y="4044950"/>
          <p14:tracePt t="144338" x="2527300" y="4038600"/>
          <p14:tracePt t="144338" x="2495550" y="4032250"/>
          <p14:tracePt t="144338" x="2463800" y="4019550"/>
          <p14:tracePt t="144357" x="2432050" y="4013200"/>
          <p14:tracePt t="144369" x="2400300" y="4000500"/>
          <p14:tracePt t="144369" x="2336800" y="3975100"/>
          <p14:tracePt t="144388" x="2311400" y="3962400"/>
          <p14:tracePt t="144388" x="2279650" y="3949700"/>
          <p14:tracePt t="144404" x="2247900" y="3930650"/>
          <p14:tracePt t="144404" x="2216150" y="3917950"/>
          <p14:tracePt t="144421" x="2190750" y="3898900"/>
          <p14:tracePt t="144421" x="2159000" y="3879850"/>
          <p14:tracePt t="144438" x="2133600" y="3854450"/>
          <p14:tracePt t="144438" x="2076450" y="3803650"/>
          <p14:tracePt t="144455" x="2057400" y="3778250"/>
          <p14:tracePt t="144455" x="2032000" y="3746500"/>
          <p14:tracePt t="144471" x="2012950" y="3721100"/>
          <p14:tracePt t="144471" x="2000250" y="3689350"/>
          <p14:tracePt t="144489" x="1987550" y="3663950"/>
          <p14:tracePt t="144489" x="1981200" y="3632200"/>
          <p14:tracePt t="144506" x="1974850" y="3575050"/>
          <p14:tracePt t="144506" x="1974850" y="3549650"/>
          <p14:tracePt t="144522" x="1981200" y="3524250"/>
          <p14:tracePt t="144522" x="1987550" y="3498850"/>
          <p14:tracePt t="144538" x="2000250" y="3473450"/>
          <p14:tracePt t="144538" x="2019300" y="3448050"/>
          <p14:tracePt t="144555" x="2044700" y="3422650"/>
          <p14:tracePt t="144555" x="2070100" y="3403600"/>
          <p14:tracePt t="144555" x="2095500" y="3384550"/>
          <p14:tracePt t="144574" x="2127250" y="3365500"/>
          <p14:tracePt t="144586" x="2165350" y="3346450"/>
          <p14:tracePt t="144586" x="2203450" y="3327400"/>
          <p14:tracePt t="144607" x="2279650" y="3295650"/>
          <p14:tracePt t="144607" x="2324100" y="3276600"/>
          <p14:tracePt t="144622" x="2374900" y="3257550"/>
          <p14:tracePt t="144622" x="2425700" y="3244850"/>
          <p14:tracePt t="144638" x="2476500" y="3232150"/>
          <p14:tracePt t="144638" x="2533650" y="3225800"/>
          <p14:tracePt t="144638" x="2590800" y="3219450"/>
          <p14:tracePt t="144657" x="2647950" y="3213100"/>
          <p14:tracePt t="144670" x="2705100" y="3213100"/>
          <p14:tracePt t="144670" x="2825750" y="3213100"/>
          <p14:tracePt t="144689" x="2882900" y="3213100"/>
          <p14:tracePt t="144689" x="2940050" y="3219450"/>
          <p14:tracePt t="144706" x="2997200" y="3225800"/>
          <p14:tracePt t="144706" x="3048000" y="3225800"/>
          <p14:tracePt t="144722" x="3105150" y="3238500"/>
          <p14:tracePt t="144722" x="3155950" y="3244850"/>
          <p14:tracePt t="144738" x="3200400" y="3251200"/>
          <p14:tracePt t="144738" x="3295650" y="3282950"/>
          <p14:tracePt t="144756" x="3340100" y="3295650"/>
          <p14:tracePt t="144756" x="3378200" y="3314700"/>
          <p14:tracePt t="144772" x="3416300" y="3327400"/>
          <p14:tracePt t="144772" x="3454400" y="3352800"/>
          <p14:tracePt t="144789" x="3492500" y="3371850"/>
          <p14:tracePt t="144789" x="3549650" y="3409950"/>
          <p14:tracePt t="144806" x="3575050" y="3429000"/>
          <p14:tracePt t="144806" x="3600450" y="3448050"/>
          <p14:tracePt t="144822" x="3619500" y="3467100"/>
          <p14:tracePt t="144822" x="3638550" y="3486150"/>
          <p14:tracePt t="144840" x="3651250" y="3505200"/>
          <p14:tracePt t="144840" x="3663950" y="3524250"/>
          <p14:tracePt t="144856" x="3676650" y="3543300"/>
          <p14:tracePt t="144856" x="3683000" y="3562350"/>
          <p14:tracePt t="144856" x="3683000" y="3587750"/>
          <p14:tracePt t="144875" x="3689350" y="3606800"/>
          <p14:tracePt t="144887" x="3683000" y="3632200"/>
          <p14:tracePt t="144887" x="3676650" y="3676650"/>
          <p14:tracePt t="144906" x="3663950" y="3695700"/>
          <p14:tracePt t="144906" x="3651250" y="3714750"/>
          <p14:tracePt t="144922" x="3638550" y="3733800"/>
          <p14:tracePt t="144922" x="3625850" y="3752850"/>
          <p14:tracePt t="144922" x="3606800" y="3771900"/>
          <p14:tracePt t="144942" x="3587750" y="3784600"/>
          <p14:tracePt t="144954" x="3568700" y="3803650"/>
          <p14:tracePt t="144954" x="3524250" y="3829050"/>
          <p14:tracePt t="144975" x="3498850" y="3841750"/>
          <p14:tracePt t="144975" x="3473450" y="3854450"/>
          <p14:tracePt t="144991" x="3454400" y="3867150"/>
          <p14:tracePt t="144991" x="3429000" y="3879850"/>
          <p14:tracePt t="145006" x="3403600" y="3892550"/>
          <p14:tracePt t="145006" x="3378200" y="3905250"/>
          <p14:tracePt t="145023" x="3359150" y="3917950"/>
          <p14:tracePt t="145023" x="3333750" y="3930650"/>
          <p14:tracePt t="145023" x="3308350" y="3943350"/>
          <p14:tracePt t="145042" x="3282950" y="3949700"/>
          <p14:tracePt t="145042" x="3257550" y="3962400"/>
          <p14:tracePt t="145056" x="3238500" y="3968750"/>
          <p14:tracePt t="145056" x="3213100" y="3981450"/>
          <p14:tracePt t="145074" x="3187700" y="3987800"/>
          <p14:tracePt t="145074" x="3162300" y="3994150"/>
          <p14:tracePt t="145090" x="3143250" y="4000500"/>
          <p14:tracePt t="145090" x="3098800" y="4013200"/>
          <p14:tracePt t="145107" x="3073400" y="4019550"/>
          <p14:tracePt t="145107" x="3054350" y="4019550"/>
          <p14:tracePt t="145123" x="3028950" y="4025900"/>
          <p14:tracePt t="145123" x="3009900" y="4025900"/>
          <p14:tracePt t="145140" x="2984500" y="4025900"/>
          <p14:tracePt t="145140" x="2965450" y="4025900"/>
          <p14:tracePt t="145157" x="2946400" y="4019550"/>
          <p14:tracePt t="145157" x="2908300" y="4013200"/>
          <p14:tracePt t="145174" x="2889250" y="4013200"/>
          <p14:tracePt t="145174" x="2876550" y="4006850"/>
          <p14:tracePt t="145191" x="2857500" y="4000500"/>
          <p14:tracePt t="145191" x="2851150" y="3994150"/>
          <p14:tracePt t="145207" x="2838450" y="3987800"/>
          <p14:tracePt t="145207" x="2832100" y="3981450"/>
          <p14:tracePt t="145207" x="2825750" y="3975100"/>
          <p14:tracePt t="145226" x="2813050" y="3968750"/>
          <p14:tracePt t="145242" x="2813050" y="3962400"/>
          <p14:tracePt t="145259" x="2813050" y="3949700"/>
          <p14:tracePt t="145274" x="2819400" y="3943350"/>
          <p14:tracePt t="145288" x="2825750" y="3943350"/>
          <p14:tracePt t="145288" x="2832100" y="3937000"/>
          <p14:tracePt t="145307" x="2838450" y="3937000"/>
          <p14:tracePt t="145307" x="2844800" y="3937000"/>
          <p14:tracePt t="145307" x="2851150" y="3930650"/>
          <p14:tracePt t="145326" x="2863850" y="3930650"/>
          <p14:tracePt t="145339" x="2870200" y="3930650"/>
          <p14:tracePt t="145339" x="2882900" y="3924300"/>
          <p14:tracePt t="145358" x="2895600" y="3924300"/>
          <p14:tracePt t="145358" x="2901950" y="3924300"/>
          <p14:tracePt t="145374" x="2908300" y="3924300"/>
          <p14:tracePt t="145374" x="2914650" y="3924300"/>
          <p14:tracePt t="145391" x="2927350" y="3924300"/>
          <p14:tracePt t="145391" x="2946400" y="3924300"/>
          <p14:tracePt t="145408" x="2952750" y="3930650"/>
          <p14:tracePt t="145408" x="2959100" y="3930650"/>
          <p14:tracePt t="145425" x="2971800" y="3930650"/>
          <p14:tracePt t="145425" x="2978150" y="3930650"/>
          <p14:tracePt t="145441" x="2990850" y="3937000"/>
          <p14:tracePt t="145441" x="2997200" y="3937000"/>
          <p14:tracePt t="145458" x="3009900" y="3943350"/>
          <p14:tracePt t="145458" x="3028950" y="3949700"/>
          <p14:tracePt t="145475" x="3041650" y="3956050"/>
          <p14:tracePt t="145475" x="3054350" y="3956050"/>
          <p14:tracePt t="145491" x="3067050" y="3962400"/>
          <p14:tracePt t="145491" x="3073400" y="3962400"/>
          <p14:tracePt t="145508" x="3086100" y="3968750"/>
          <p14:tracePt t="145508" x="3098800" y="3968750"/>
          <p14:tracePt t="145508" x="3111500" y="3968750"/>
          <p14:tracePt t="145527" x="3124200" y="3968750"/>
          <p14:tracePt t="145527" x="3143250" y="3968750"/>
          <p14:tracePt t="145541" x="3155950" y="3968750"/>
          <p14:tracePt t="145541" x="3168650" y="3968750"/>
          <p14:tracePt t="145559" x="3181350" y="3962400"/>
          <p14:tracePt t="145559" x="3194050" y="3962400"/>
          <p14:tracePt t="145575" x="3206750" y="3956050"/>
          <p14:tracePt t="145575" x="3219450" y="3956050"/>
          <p14:tracePt t="145575" x="3232150" y="3949700"/>
          <p14:tracePt t="145594" x="3244850" y="3949700"/>
          <p14:tracePt t="145606" x="3257550" y="3949700"/>
          <p14:tracePt t="145606" x="3282950" y="3943350"/>
          <p14:tracePt t="145626" x="3295650" y="3943350"/>
          <p14:tracePt t="145626" x="3308350" y="3937000"/>
          <p14:tracePt t="145642" x="3321050" y="3937000"/>
          <p14:tracePt t="145642" x="3327400" y="3937000"/>
          <p14:tracePt t="145659" x="3340100" y="3930650"/>
          <p14:tracePt t="145659" x="3352800" y="3930650"/>
          <p14:tracePt t="145659" x="3365500" y="3930650"/>
          <p14:tracePt t="145678" x="3378200" y="3924300"/>
          <p14:tracePt t="145690" x="3384550" y="3917950"/>
          <p14:tracePt t="145690" x="3409950" y="3911600"/>
          <p14:tracePt t="145709" x="3422650" y="3911600"/>
          <p14:tracePt t="145709" x="3435350" y="3905250"/>
          <p14:tracePt t="145725" x="3448050" y="3905250"/>
          <p14:tracePt t="145725" x="3460750" y="3898900"/>
          <p14:tracePt t="145742" x="3473450" y="3898900"/>
          <p14:tracePt t="145742" x="3486150" y="3892550"/>
          <p14:tracePt t="145759" x="3498850" y="3892550"/>
          <p14:tracePt t="145759" x="3517900" y="3886200"/>
          <p14:tracePt t="145776" x="3530600" y="3886200"/>
          <p14:tracePt t="145776" x="3536950" y="3886200"/>
          <p14:tracePt t="145792" x="3543300" y="3886200"/>
          <p14:tracePt t="145792" x="3549650" y="3886200"/>
          <p14:tracePt t="145809" x="3556000" y="3886200"/>
          <p14:tracePt t="145824" x="3556000" y="3892550"/>
          <p14:tracePt t="145841" x="3549650" y="3892550"/>
          <p14:tracePt t="145858" x="3543300" y="3898900"/>
          <p14:tracePt t="145858" x="3536950" y="3898900"/>
          <p14:tracePt t="145876" x="3530600" y="3898900"/>
          <p14:tracePt t="145876" x="3524250" y="3898900"/>
          <p14:tracePt t="145876" x="3511550" y="3898900"/>
          <p14:tracePt t="145895" x="3505200" y="3905250"/>
          <p14:tracePt t="145907" x="3498850" y="3905250"/>
          <p14:tracePt t="145907" x="3479800" y="3898900"/>
          <p14:tracePt t="145927" x="3473450" y="3898900"/>
          <p14:tracePt t="145927" x="3460750" y="3892550"/>
          <p14:tracePt t="145943" x="3454400" y="3892550"/>
          <p14:tracePt t="145943" x="3448050" y="3886200"/>
          <p14:tracePt t="145943" x="3435350" y="3879850"/>
          <p14:tracePt t="145962" x="3429000" y="3873500"/>
          <p14:tracePt t="145974" x="3422650" y="3867150"/>
          <p14:tracePt t="145974" x="3403600" y="3848100"/>
          <p14:tracePt t="145995" x="3397250" y="3835400"/>
          <p14:tracePt t="145995" x="3390900" y="3829050"/>
          <p14:tracePt t="146010" x="3378200" y="3816350"/>
          <p14:tracePt t="146010" x="3371850" y="3810000"/>
          <p14:tracePt t="146026" x="3365500" y="3803650"/>
          <p14:tracePt t="146026" x="3359150" y="3797300"/>
          <p14:tracePt t="146044" x="3352800" y="3797300"/>
          <p14:tracePt t="146044" x="3346450" y="3797300"/>
          <p14:tracePt t="146044" x="3340100" y="3790950"/>
          <p14:tracePt t="146063" x="3333750" y="3790950"/>
          <p14:tracePt t="146063" x="3327400" y="3790950"/>
          <p14:tracePt t="146077" x="3321050" y="3784600"/>
          <p14:tracePt t="146091" x="3314700" y="3784600"/>
          <p14:tracePt t="146091" x="3308350" y="3784600"/>
          <p14:tracePt t="146110" x="3302000" y="3778250"/>
          <p14:tracePt t="146110" x="3295650" y="3778250"/>
          <p14:tracePt t="146127" x="3289300" y="3778250"/>
          <p14:tracePt t="146127" x="3282950" y="3771900"/>
          <p14:tracePt t="146144" x="3276600" y="3771900"/>
          <p14:tracePt t="146158" x="3270250" y="3771900"/>
          <p14:tracePt t="146158" x="3263900" y="3765550"/>
          <p14:tracePt t="146177" x="3257550" y="3765550"/>
          <p14:tracePt t="146177" x="3251200" y="3765550"/>
          <p14:tracePt t="146194" x="3244850" y="3759200"/>
          <p14:tracePt t="146210" x="3238500" y="3759200"/>
          <p14:tracePt t="146226" x="3232150" y="3759200"/>
          <p14:tracePt t="146242" x="3225800" y="3752850"/>
          <p14:tracePt t="146258" x="3219450" y="3752850"/>
          <p14:tracePt t="146278" x="3225800" y="3752850"/>
          <p14:tracePt t="146354" x="3232150" y="3752850"/>
          <p14:tracePt t="146366" x="3238500" y="3752850"/>
          <p14:tracePt t="146376" x="3244850" y="3752850"/>
          <p14:tracePt t="146376" x="3251200" y="3752850"/>
          <p14:tracePt t="146394" x="3257550" y="3752850"/>
          <p14:tracePt t="146394" x="3263900" y="3752850"/>
          <p14:tracePt t="146411" x="3270250" y="3752850"/>
          <p14:tracePt t="146411" x="3289300" y="3752850"/>
          <p14:tracePt t="146428" x="3295650" y="3752850"/>
          <p14:tracePt t="146428" x="3308350" y="3752850"/>
          <p14:tracePt t="146445" x="3321050" y="3759200"/>
          <p14:tracePt t="146445" x="3333750" y="3759200"/>
          <p14:tracePt t="146462" x="3346450" y="3759200"/>
          <p14:tracePt t="146462" x="3359150" y="3759200"/>
          <p14:tracePt t="146478" x="3378200" y="3759200"/>
          <p14:tracePt t="146478" x="3409950" y="3752850"/>
          <p14:tracePt t="146496" x="3429000" y="3752850"/>
          <p14:tracePt t="146496" x="3448050" y="3752850"/>
          <p14:tracePt t="146512" x="3467100" y="3752850"/>
          <p14:tracePt t="146512" x="3479800" y="3746500"/>
          <p14:tracePt t="146529" x="3498850" y="3746500"/>
          <p14:tracePt t="146529" x="3511550" y="3740150"/>
          <p14:tracePt t="146529" x="3524250" y="3740150"/>
          <p14:tracePt t="146547" x="3536950" y="3733800"/>
          <p14:tracePt t="146547" x="3549650" y="3733800"/>
          <p14:tracePt t="146562" x="3556000" y="3733800"/>
          <p14:tracePt t="146562" x="3562350" y="3727450"/>
          <p14:tracePt t="146579" x="3568700" y="3727450"/>
          <p14:tracePt t="146594" x="3556000" y="3733800"/>
          <p14:tracePt t="146614" x="3549650" y="3733800"/>
          <p14:tracePt t="146626" x="3543300" y="3733800"/>
          <p14:tracePt t="146626" x="3530600" y="3740150"/>
          <p14:tracePt t="146647" x="3517900" y="3740150"/>
          <p14:tracePt t="146647" x="3511550" y="3746500"/>
          <p14:tracePt t="146662" x="3505200" y="3746500"/>
          <p14:tracePt t="146662" x="3498850" y="3746500"/>
          <p14:tracePt t="146678" x="3492500" y="3752850"/>
          <p14:tracePt t="146678" x="3486150" y="3752850"/>
          <p14:tracePt t="146697" x="3479800" y="3752850"/>
          <p14:tracePt t="146710" x="3473450" y="3752850"/>
          <p14:tracePt t="146727" x="3473450" y="3765550"/>
          <p14:tracePt t="146774" x="3473450" y="3771900"/>
          <p14:tracePt t="146809" x="3473450" y="3778250"/>
          <p14:tracePt t="146826" x="3467100" y="3784600"/>
          <p14:tracePt t="146842" x="3467100" y="3790950"/>
          <p14:tracePt t="146854" x="3467100" y="3797300"/>
          <p14:tracePt t="146870" x="3467100" y="3803650"/>
          <p14:tracePt t="146886" x="3467100" y="3810000"/>
          <p14:tracePt t="146902" x="3473450" y="3816350"/>
          <p14:tracePt t="146915" x="3473450" y="3829050"/>
          <p14:tracePt t="146930" x="3473450" y="3835400"/>
          <p14:tracePt t="146947" x="3479800" y="3841750"/>
          <p14:tracePt t="146963" x="3486150" y="3848100"/>
          <p14:tracePt t="146978" x="3486150" y="3854450"/>
          <p14:tracePt t="146994" x="3492500" y="3860800"/>
          <p14:tracePt t="147014" x="3492500" y="3867150"/>
          <p14:tracePt t="147057" x="3492500" y="3873500"/>
          <p14:tracePt t="147082" x="3486150" y="3879850"/>
          <p14:tracePt t="147110" x="3479800" y="3879850"/>
          <p14:tracePt t="147141" x="3473450" y="3879850"/>
          <p14:tracePt t="147154" x="3467100" y="3879850"/>
          <p14:tracePt t="147170" x="3460750" y="3879850"/>
          <p14:tracePt t="147230" x="3454400" y="3879850"/>
          <p14:tracePt t="147254" x="3448050" y="3879850"/>
          <p14:tracePt t="147266" x="3441700" y="3879850"/>
          <p14:tracePt t="147282" x="3435350" y="3886200"/>
          <p14:tracePt t="147298" x="3429000" y="3886200"/>
          <p14:tracePt t="147314" x="3422650" y="3886200"/>
          <p14:tracePt t="147326" x="3416300" y="3879850"/>
          <p14:tracePt t="147366" x="3416300" y="3873500"/>
          <p14:tracePt t="147382" x="3416300" y="3867150"/>
          <p14:tracePt t="147386" x="3416300" y="3854450"/>
          <p14:tracePt t="147402" x="3422650" y="3848100"/>
          <p14:tracePt t="147418" x="3422650" y="3841750"/>
          <p14:tracePt t="147434" x="3422650" y="3835400"/>
          <p14:tracePt t="147446" x="3429000" y="3829050"/>
          <p14:tracePt t="147470" x="3429000" y="3835400"/>
          <p14:tracePt t="147530" x="3435350" y="3835400"/>
          <p14:tracePt t="147590" x="3441700" y="3841750"/>
          <p14:tracePt t="147658" x="3435350" y="3848100"/>
          <p14:tracePt t="147674" x="3435350" y="3854450"/>
          <p14:tracePt t="147686" x="3429000" y="3860800"/>
          <p14:tracePt t="147697" x="3422650" y="3873500"/>
          <p14:tracePt t="147718" x="3416300" y="3879850"/>
          <p14:tracePt t="147734" x="3409950" y="3886200"/>
          <p14:tracePt t="147747" x="3403600" y="3892550"/>
          <p14:tracePt t="147764" x="3397250" y="3892550"/>
          <p14:tracePt t="147780" x="3384550" y="3898900"/>
          <p14:tracePt t="147797" x="3384550" y="3905250"/>
          <p14:tracePt t="147814" x="3378200" y="3911600"/>
          <p14:tracePt t="147831" x="3371850" y="3924300"/>
          <p14:tracePt t="147847" x="3371850" y="3930650"/>
          <p14:tracePt t="147847" x="3371850" y="3956050"/>
          <p14:tracePt t="147866" x="3371850" y="3968750"/>
          <p14:tracePt t="147866" x="3371850" y="3981450"/>
          <p14:tracePt t="147883" x="3371850" y="3994150"/>
          <p14:tracePt t="147883" x="3378200" y="4013200"/>
          <p14:tracePt t="147900" x="3378200" y="4025900"/>
          <p14:tracePt t="147900" x="3384550" y="4038600"/>
          <p14:tracePt t="147916" x="3384550" y="4051300"/>
          <p14:tracePt t="147916" x="3390900" y="4064000"/>
          <p14:tracePt t="147916" x="3397250" y="4070350"/>
          <p14:tracePt t="147935" x="3403600" y="4083050"/>
          <p14:tracePt t="147935" x="3409950" y="4089400"/>
          <p14:tracePt t="147951" x="3416300" y="4095750"/>
          <p14:tracePt t="147951" x="3429000" y="4102100"/>
          <p14:tracePt t="147967" x="3435350" y="4108450"/>
          <p14:tracePt t="147967" x="3441700" y="4108450"/>
          <p14:tracePt t="147984" x="3448050" y="4108450"/>
          <p14:tracePt t="147984" x="3460750" y="4114800"/>
          <p14:tracePt t="147984" x="3467100" y="4114800"/>
          <p14:tracePt t="148002" x="3473450" y="4108450"/>
          <p14:tracePt t="148015" x="3479800" y="4102100"/>
          <p14:tracePt t="148031" x="3486150" y="4095750"/>
          <p14:tracePt t="148031" x="3498850" y="4089400"/>
          <p14:tracePt t="148051" x="3498850" y="4076700"/>
          <p14:tracePt t="148051" x="3505200" y="4070350"/>
          <p14:tracePt t="148067" x="3511550" y="4057650"/>
          <p14:tracePt t="148067" x="3517900" y="4044950"/>
          <p14:tracePt t="148067" x="3524250" y="4032250"/>
          <p14:tracePt t="148086" x="3524250" y="4025900"/>
          <p14:tracePt t="148098" x="3530600" y="4006850"/>
          <p14:tracePt t="148098" x="3530600" y="3981450"/>
          <p14:tracePt t="148117" x="3530600" y="3968750"/>
          <p14:tracePt t="148117" x="3530600" y="3956050"/>
          <p14:tracePt t="148134" x="3524250" y="3943350"/>
          <p14:tracePt t="148134" x="3524250" y="3930650"/>
          <p14:tracePt t="148150" x="3524250" y="3917950"/>
          <p14:tracePt t="148150" x="3524250" y="3898900"/>
          <p14:tracePt t="148167" x="3524250" y="3892550"/>
          <p14:tracePt t="148167" x="3524250" y="3886200"/>
          <p14:tracePt t="148183" x="3524250" y="3879850"/>
          <p14:tracePt t="148199" x="3524250" y="3886200"/>
          <p14:tracePt t="148234" x="3524250" y="3892550"/>
          <p14:tracePt t="148258" x="3530600" y="3898900"/>
          <p14:tracePt t="148274" x="3530600" y="3905250"/>
          <p14:tracePt t="148286" x="3536950" y="3911600"/>
          <p14:tracePt t="148302" x="3536950" y="3917950"/>
          <p14:tracePt t="148310" x="3543300" y="3917950"/>
          <p14:tracePt t="148326" x="3549650" y="3917950"/>
          <p14:tracePt t="148342" x="3556000" y="3917950"/>
          <p14:tracePt t="148349" x="3562350" y="3917950"/>
          <p14:tracePt t="148349" x="3568700" y="3924300"/>
          <p14:tracePt t="148349" x="3581400" y="3924300"/>
          <p14:tracePt t="148371" x="3587750" y="3924300"/>
          <p14:tracePt t="148383" x="3594100" y="3924300"/>
          <p14:tracePt t="148383" x="3600450" y="3930650"/>
          <p14:tracePt t="148383" x="3606800" y="3937000"/>
          <p14:tracePt t="148383" x="3619500" y="3943350"/>
          <p14:tracePt t="148406" x="3625850" y="3949700"/>
          <p14:tracePt t="148416" x="3632200" y="3956050"/>
          <p14:tracePt t="148416" x="3644900" y="3962400"/>
          <p14:tracePt t="148435" x="3651250" y="3968750"/>
          <p14:tracePt t="148435" x="3657600" y="3981450"/>
          <p14:tracePt t="148452" x="3670300" y="3987800"/>
          <p14:tracePt t="148452" x="3683000" y="4000500"/>
          <p14:tracePt t="148469" x="3689350" y="4006850"/>
          <p14:tracePt t="148469" x="3695700" y="4006850"/>
          <p14:tracePt t="148486" x="3702050" y="4013200"/>
          <p14:tracePt t="148486" x="3708400" y="4013200"/>
          <p14:tracePt t="148502" x="3714750" y="4019550"/>
          <p14:tracePt t="148502" x="3721100" y="4025900"/>
          <p14:tracePt t="148518" x="3733800" y="4032250"/>
          <p14:tracePt t="148518" x="3746500" y="4044950"/>
          <p14:tracePt t="148536" x="3752850" y="4057650"/>
          <p14:tracePt t="148536" x="3759200" y="4064000"/>
          <p14:tracePt t="148552" x="3765550" y="4076700"/>
          <p14:tracePt t="148552" x="3771900" y="4089400"/>
          <p14:tracePt t="148568" x="3778250" y="4095750"/>
          <p14:tracePt t="148568" x="3784600" y="4108450"/>
          <p14:tracePt t="148568" x="3784600" y="4114800"/>
          <p14:tracePt t="148587" x="3790950" y="4121150"/>
          <p14:tracePt t="148601" x="3797300" y="4127500"/>
          <p14:tracePt t="148617" x="3797300" y="4121150"/>
          <p14:tracePt t="148646" x="3797300" y="4114800"/>
          <p14:tracePt t="148655" x="3797300" y="4102100"/>
          <p14:tracePt t="148671" x="3797300" y="4095750"/>
          <p14:tracePt t="148684" x="3797300" y="4089400"/>
          <p14:tracePt t="148684" x="3790950" y="4064000"/>
          <p14:tracePt t="148703" x="3790950" y="4044950"/>
          <p14:tracePt t="148703" x="3784600" y="4032250"/>
          <p14:tracePt t="148719" x="3784600" y="4013200"/>
          <p14:tracePt t="148719" x="3778250" y="3994150"/>
          <p14:tracePt t="148736" x="3778250" y="3981450"/>
          <p14:tracePt t="148736" x="3771900" y="3962400"/>
          <p14:tracePt t="148736" x="3771900" y="3943350"/>
          <p14:tracePt t="148756" x="3771900" y="3930650"/>
          <p14:tracePt t="148756" x="3771900" y="3917950"/>
          <p14:tracePt t="148770" x="3765550" y="3905250"/>
          <p14:tracePt t="148770" x="3765550" y="3892550"/>
          <p14:tracePt t="148786" x="3765550" y="3879850"/>
          <p14:tracePt t="148786" x="3765550" y="3873500"/>
          <p14:tracePt t="148803" x="3765550" y="3860800"/>
          <p14:tracePt t="148818" x="3759200" y="3848100"/>
          <p14:tracePt t="148818" x="3752850" y="3835400"/>
          <p14:tracePt t="148836" x="3746500" y="3829050"/>
          <p14:tracePt t="148836" x="3746500" y="3822700"/>
          <p14:tracePt t="148853" x="3740150" y="3810000"/>
          <p14:tracePt t="148853" x="3740150" y="3803650"/>
          <p14:tracePt t="148870" x="3740150" y="3790950"/>
          <p14:tracePt t="148870" x="3733800" y="3778250"/>
          <p14:tracePt t="148887" x="3733800" y="3771900"/>
          <p14:tracePt t="148887" x="3733800" y="3759200"/>
          <p14:tracePt t="148904" x="3727450" y="3752850"/>
          <p14:tracePt t="148918" x="3721100" y="3740150"/>
          <p14:tracePt t="148934" x="3721100" y="3733800"/>
          <p14:tracePt t="148951" x="3714750" y="3721100"/>
          <p14:tracePt t="148951" x="3714750" y="3714750"/>
          <p14:tracePt t="148970" x="3714750" y="3708400"/>
          <p14:tracePt t="148970" x="3714750" y="3702050"/>
          <p14:tracePt t="148988" x="3714750" y="3689350"/>
          <p14:tracePt t="149002" x="3714750" y="3683000"/>
          <p14:tracePt t="149019" x="3721100" y="3670300"/>
          <p14:tracePt t="149035" x="3721100" y="3663950"/>
          <p14:tracePt t="149052" x="3727450" y="3663950"/>
          <p14:tracePt t="149069" x="3727450" y="3657600"/>
          <p14:tracePt t="149085" x="3733800" y="3644900"/>
          <p14:tracePt t="149102" x="3740150" y="3644900"/>
          <p14:tracePt t="149218" x="3740150" y="3651250"/>
          <p14:tracePt t="149234" x="3740150" y="3663950"/>
          <p14:tracePt t="149246" x="3740150" y="3670300"/>
          <p14:tracePt t="149256" x="3740150" y="3676650"/>
          <p14:tracePt t="149270" x="3740150" y="3683000"/>
          <p14:tracePt t="149270" x="3740150" y="3689350"/>
          <p14:tracePt t="149288" x="3740150" y="3702050"/>
          <p14:tracePt t="149288" x="3740150" y="3708400"/>
          <p14:tracePt t="149288" x="3740150" y="3727450"/>
          <p14:tracePt t="149308" x="3740150" y="3746500"/>
          <p14:tracePt t="149319" x="3746500" y="3759200"/>
          <p14:tracePt t="149319" x="3752850" y="3816350"/>
          <p14:tracePt t="149339" x="3759200" y="3848100"/>
          <p14:tracePt t="149339" x="3765550" y="3886200"/>
          <p14:tracePt t="149339" x="3778250" y="3924300"/>
          <p14:tracePt t="149359" x="3784600" y="3962400"/>
          <p14:tracePt t="149370" x="3790950" y="4006850"/>
          <p14:tracePt t="149370" x="3803650" y="4044950"/>
          <p14:tracePt t="149370" x="3810000" y="4083050"/>
          <p14:tracePt t="149390" x="3822700" y="4127500"/>
          <p14:tracePt t="149403" x="3829050" y="4159250"/>
          <p14:tracePt t="149403" x="3841750" y="4191000"/>
          <p14:tracePt t="149403" x="3848100" y="4222750"/>
          <p14:tracePt t="149403" x="3854450" y="4248150"/>
          <p14:tracePt t="149426" x="3860800" y="4267200"/>
          <p14:tracePt t="149436" x="3867150" y="4286250"/>
          <p14:tracePt t="149436" x="3867150" y="4305300"/>
          <p14:tracePt t="149456" x="3873500" y="4318000"/>
          <p14:tracePt t="149456" x="3873500" y="4330700"/>
          <p14:tracePt t="149471" x="3879850" y="4343400"/>
          <p14:tracePt t="149471" x="3879850" y="4362450"/>
          <p14:tracePt t="149490" x="3879850" y="4368800"/>
          <p14:tracePt t="149490" x="3879850" y="4375150"/>
          <p14:tracePt t="149506" x="3879850" y="4368800"/>
          <p14:tracePt t="149546" x="3873500" y="4362450"/>
          <p14:tracePt t="149562" x="3867150" y="4349750"/>
          <p14:tracePt t="149578" x="3860800" y="4343400"/>
          <p14:tracePt t="149586" x="3854450" y="4343400"/>
          <p14:tracePt t="149594" x="3854450" y="4337050"/>
          <p14:tracePt t="149604" x="3848100" y="4324350"/>
          <p14:tracePt t="149604" x="3835400" y="4305300"/>
          <p14:tracePt t="149623" x="3835400" y="4298950"/>
          <p14:tracePt t="149623" x="3829050" y="4286250"/>
          <p14:tracePt t="149640" x="3822700" y="4273550"/>
          <p14:tracePt t="149640" x="3816350" y="4267200"/>
          <p14:tracePt t="149656" x="3810000" y="4254500"/>
          <p14:tracePt t="149656" x="3803650" y="4241800"/>
          <p14:tracePt t="149656" x="3797300" y="4235450"/>
          <p14:tracePt t="149675" x="3790950" y="4222750"/>
          <p14:tracePt t="149687" x="3784600" y="4216400"/>
          <p14:tracePt t="149687" x="3778250" y="4197350"/>
          <p14:tracePt t="149707" x="3771900" y="4191000"/>
          <p14:tracePt t="149707" x="3765550" y="4184650"/>
          <p14:tracePt t="149723" x="3759200" y="4171950"/>
          <p14:tracePt t="149723" x="3752850" y="4165600"/>
          <p14:tracePt t="149740" x="3752850" y="4159250"/>
          <p14:tracePt t="149740" x="3746500" y="4159250"/>
          <p14:tracePt t="149740" x="3740150" y="4152900"/>
          <p14:tracePt t="149759" x="3733800" y="4146550"/>
          <p14:tracePt t="149771" x="3727450" y="4146550"/>
          <p14:tracePt t="149771" x="3721100" y="4140200"/>
          <p14:tracePt t="149790" x="3714750" y="4127500"/>
          <p14:tracePt t="149804" x="3714750" y="4121150"/>
          <p14:tracePt t="149821" x="3708400" y="4114800"/>
          <p14:tracePt t="149821" x="3708400" y="4108450"/>
          <p14:tracePt t="149840" x="3702050" y="4108450"/>
          <p14:tracePt t="149855" x="3702050" y="4095750"/>
          <p14:tracePt t="149894" x="3695700" y="4095750"/>
          <p14:tracePt t="149915" x="3689350" y="4089400"/>
          <p14:tracePt t="149923" x="3683000" y="4083050"/>
          <p14:tracePt t="149938" x="3676650" y="4076700"/>
          <p14:tracePt t="149954" x="3670300" y="4076700"/>
          <p14:tracePt t="149959" x="3663950" y="4076700"/>
          <p14:tracePt t="149972" x="3657600" y="4083050"/>
          <p14:tracePt t="149988" x="3651250" y="4089400"/>
          <p14:tracePt t="149988" x="3632200" y="4095750"/>
          <p14:tracePt t="150008" x="3619500" y="4102100"/>
          <p14:tracePt t="150008" x="3606800" y="4108450"/>
          <p14:tracePt t="150024" x="3594100" y="4114800"/>
          <p14:tracePt t="150024" x="3581400" y="4114800"/>
          <p14:tracePt t="150041" x="3562350" y="4121150"/>
          <p14:tracePt t="150041" x="3549650" y="4127500"/>
          <p14:tracePt t="150041" x="3530600" y="4133850"/>
          <p14:tracePt t="150059" x="3511550" y="4140200"/>
          <p14:tracePt t="150072" x="3498850" y="4146550"/>
          <p14:tracePt t="150072" x="3460750" y="4159250"/>
          <p14:tracePt t="150091" x="3441700" y="4165600"/>
          <p14:tracePt t="150091" x="3422650" y="4171950"/>
          <p14:tracePt t="150107" x="3409950" y="4178300"/>
          <p14:tracePt t="150107" x="3390900" y="4191000"/>
          <p14:tracePt t="150124" x="3371850" y="4197350"/>
          <p14:tracePt t="150124" x="3333750" y="4203700"/>
          <p14:tracePt t="150141" x="3314700" y="4210050"/>
          <p14:tracePt t="150141" x="3295650" y="4216400"/>
          <p14:tracePt t="150157" x="3276600" y="4216400"/>
          <p14:tracePt t="150157" x="3257550" y="4216400"/>
          <p14:tracePt t="150175" x="3238500" y="4222750"/>
          <p14:tracePt t="150175" x="3219450" y="4222750"/>
          <p14:tracePt t="150192" x="3206750" y="4229100"/>
          <p14:tracePt t="150192" x="3175000" y="4229100"/>
          <p14:tracePt t="150208" x="3162300" y="4235450"/>
          <p14:tracePt t="150208" x="3143250" y="4235450"/>
          <p14:tracePt t="150225" x="3130550" y="4241800"/>
          <p14:tracePt t="150225" x="3124200" y="4241800"/>
          <p14:tracePt t="150241" x="3111500" y="4248150"/>
          <p14:tracePt t="150241" x="3092450" y="4248150"/>
          <p14:tracePt t="150260" x="3086100" y="4248150"/>
          <p14:tracePt t="150260" x="3079750" y="4248150"/>
          <p14:tracePt t="150275" x="3073400" y="4248150"/>
          <p14:tracePt t="150290" x="3067050" y="4241800"/>
          <p14:tracePt t="150306" x="3067050" y="4235450"/>
          <p14:tracePt t="150323" x="3060700" y="4235450"/>
          <p14:tracePt t="150359" x="3048000" y="4241800"/>
          <p14:tracePt t="150378" x="3041650" y="4241800"/>
          <p14:tracePt t="150394" x="3035300" y="4248150"/>
          <p14:tracePt t="150403" x="3022600" y="4248150"/>
          <p14:tracePt t="150411" x="3016250" y="4254500"/>
          <p14:tracePt t="150423" x="3003550" y="4254500"/>
          <p14:tracePt t="150423" x="2978150" y="4267200"/>
          <p14:tracePt t="150442" x="2965450" y="4267200"/>
          <p14:tracePt t="150442" x="2946400" y="4273550"/>
          <p14:tracePt t="150459" x="2927350" y="4279900"/>
          <p14:tracePt t="150459" x="2901950" y="4286250"/>
          <p14:tracePt t="150475" x="2882900" y="4286250"/>
          <p14:tracePt t="150475" x="2857500" y="4292600"/>
          <p14:tracePt t="150475" x="2825750" y="4298950"/>
          <p14:tracePt t="150496" x="2800350" y="4298950"/>
          <p14:tracePt t="150496" x="2768600" y="4305300"/>
          <p14:tracePt t="150509" x="2730500" y="4305300"/>
          <p14:tracePt t="150509" x="2698750" y="4311650"/>
          <p14:tracePt t="150526" x="2660650" y="4311650"/>
          <p14:tracePt t="150526" x="2622550" y="4305300"/>
          <p14:tracePt t="150542" x="2578100" y="4305300"/>
          <p14:tracePt t="150542" x="2501900" y="4298950"/>
          <p14:tracePt t="150559" x="2457450" y="4286250"/>
          <p14:tracePt t="150559" x="2419350" y="4273550"/>
          <p14:tracePt t="150576" x="2374900" y="4260850"/>
          <p14:tracePt t="150576" x="2336800" y="4241800"/>
          <p14:tracePt t="150592" x="2298700" y="4216400"/>
          <p14:tracePt t="150592" x="2260600" y="4191000"/>
          <p14:tracePt t="150609" x="2222500" y="4159250"/>
          <p14:tracePt t="150609" x="2152650" y="4089400"/>
          <p14:tracePt t="150628" x="2120900" y="4044950"/>
          <p14:tracePt t="150628" x="2089150" y="4006850"/>
          <p14:tracePt t="150644" x="2063750" y="3962400"/>
          <p14:tracePt t="150644" x="2038350" y="3924300"/>
          <p14:tracePt t="150660" x="2012950" y="3879850"/>
          <p14:tracePt t="150660" x="1993900" y="3835400"/>
          <p14:tracePt t="150676" x="1981200" y="3790950"/>
          <p14:tracePt t="150676" x="1968500" y="3752850"/>
          <p14:tracePt t="150692" x="1962150" y="3708400"/>
          <p14:tracePt t="150692" x="1962150" y="3663950"/>
          <p14:tracePt t="150692" x="1962150" y="3619500"/>
          <p14:tracePt t="150712" x="1974850" y="3581400"/>
          <p14:tracePt t="150724" x="1987550" y="3536950"/>
          <p14:tracePt t="150724" x="2032000" y="3460750"/>
          <p14:tracePt t="150743" x="2057400" y="3429000"/>
          <p14:tracePt t="150743" x="2082800" y="3390900"/>
          <p14:tracePt t="150760" x="2120900" y="3359150"/>
          <p14:tracePt t="150760" x="2152650" y="3327400"/>
          <p14:tracePt t="150776" x="2197100" y="3302000"/>
          <p14:tracePt t="150776" x="2241550" y="3276600"/>
          <p14:tracePt t="150776" x="2286000" y="3251200"/>
          <p14:tracePt t="150795" x="2330450" y="3225800"/>
          <p14:tracePt t="150795" x="2381250" y="3200400"/>
          <p14:tracePt t="150810" x="2432050" y="3181350"/>
          <p14:tracePt t="150810" x="2489200" y="3162300"/>
          <p14:tracePt t="150827" x="2552700" y="3149600"/>
          <p14:tracePt t="150827" x="2609850" y="3130550"/>
          <p14:tracePt t="150843" x="2673350" y="3117850"/>
          <p14:tracePt t="150843" x="2743200" y="3111500"/>
          <p14:tracePt t="150860" x="2806700" y="3098800"/>
          <p14:tracePt t="150860" x="2933700" y="3092450"/>
          <p14:tracePt t="150877" x="2997200" y="3086100"/>
          <p14:tracePt t="150877" x="3060700" y="3086100"/>
          <p14:tracePt t="150894" x="3124200" y="3092450"/>
          <p14:tracePt t="150894" x="3181350" y="3092450"/>
          <p14:tracePt t="150910" x="3244850" y="3098800"/>
          <p14:tracePt t="150910" x="3359150" y="3111500"/>
          <p14:tracePt t="150928" x="3416300" y="3124200"/>
          <p14:tracePt t="150928" x="3467100" y="3136900"/>
          <p14:tracePt t="150944" x="3524250" y="3155950"/>
          <p14:tracePt t="150944" x="3568700" y="3175000"/>
          <p14:tracePt t="150960" x="3619500" y="3194050"/>
          <p14:tracePt t="150960" x="3663950" y="3219450"/>
          <p14:tracePt t="150977" x="3702050" y="3244850"/>
          <p14:tracePt t="150977" x="3740150" y="3270250"/>
          <p14:tracePt t="150977" x="3778250" y="3295650"/>
          <p14:tracePt t="150996" x="3803650" y="3327400"/>
          <p14:tracePt t="151009" x="3829050" y="3359150"/>
          <p14:tracePt t="151009" x="3873500" y="3422650"/>
          <p14:tracePt t="151028" x="3886200" y="3460750"/>
          <p14:tracePt t="151028" x="3892550" y="3492500"/>
          <p14:tracePt t="151044" x="3898900" y="3524250"/>
          <p14:tracePt t="151044" x="3898900" y="3562350"/>
          <p14:tracePt t="151044" x="3898900" y="3594100"/>
          <p14:tracePt t="151063" x="3892550" y="3625850"/>
          <p14:tracePt t="151076" x="3879850" y="3657600"/>
          <p14:tracePt t="151076" x="3848100" y="3714750"/>
          <p14:tracePt t="151096" x="3829050" y="3740150"/>
          <p14:tracePt t="151096" x="3803650" y="3765550"/>
          <p14:tracePt t="151110" x="3778250" y="3790950"/>
          <p14:tracePt t="151110" x="3752850" y="3810000"/>
          <p14:tracePt t="151128" x="3721100" y="3829050"/>
          <p14:tracePt t="151128" x="3695700" y="3854450"/>
          <p14:tracePt t="151128" x="3657600" y="3873500"/>
          <p14:tracePt t="151147" x="3625850" y="3892550"/>
          <p14:tracePt t="151147" x="3594100" y="3905250"/>
          <p14:tracePt t="151161" x="3562350" y="3924300"/>
          <p14:tracePt t="151161" x="3530600" y="3937000"/>
          <p14:tracePt t="151178" x="3498850" y="3956050"/>
          <p14:tracePt t="151178" x="3460750" y="3968750"/>
          <p14:tracePt t="151195" x="3429000" y="3981450"/>
          <p14:tracePt t="151195" x="3403600" y="3987800"/>
          <p14:tracePt t="151211" x="3371850" y="4000500"/>
          <p14:tracePt t="151211" x="3314700" y="4019550"/>
          <p14:tracePt t="151228" x="3282950" y="4025900"/>
          <p14:tracePt t="151228" x="3251200" y="4032250"/>
          <p14:tracePt t="151245" x="3225800" y="4032250"/>
          <p14:tracePt t="151245" x="3200400" y="4038600"/>
          <p14:tracePt t="151261" x="3175000" y="4038600"/>
          <p14:tracePt t="151261" x="3149600" y="4038600"/>
          <p14:tracePt t="151278" x="3124200" y="4038600"/>
          <p14:tracePt t="151278" x="3086100" y="4038600"/>
          <p14:tracePt t="151296" x="3073400" y="4038600"/>
          <p14:tracePt t="151296" x="3060700" y="4032250"/>
          <p14:tracePt t="151312" x="3048000" y="4032250"/>
          <p14:tracePt t="151312" x="3041650" y="4025900"/>
          <p14:tracePt t="151329" x="3035300" y="4019550"/>
          <p14:tracePt t="151343" x="3035300" y="4013200"/>
          <p14:tracePt t="151343" x="3035300" y="4006850"/>
          <p14:tracePt t="151343" x="3041650" y="4000500"/>
          <p14:tracePt t="151364" x="3048000" y="3994150"/>
          <p14:tracePt t="151376" x="3054350" y="3987800"/>
          <p14:tracePt t="151376" x="3073400" y="3968750"/>
          <p14:tracePt t="151396" x="3079750" y="3962400"/>
          <p14:tracePt t="151396" x="3092450" y="3956050"/>
          <p14:tracePt t="151412" x="3105150" y="3949700"/>
          <p14:tracePt t="151412" x="3111500" y="3943350"/>
          <p14:tracePt t="151429" x="3124200" y="3943350"/>
          <p14:tracePt t="151429" x="3136900" y="3937000"/>
          <p14:tracePt t="151429" x="3149600" y="3930650"/>
          <p14:tracePt t="151448" x="3155950" y="3930650"/>
          <p14:tracePt t="151448" x="3168650" y="3924300"/>
          <p14:tracePt t="151462" x="3175000" y="3924300"/>
          <p14:tracePt t="151462" x="3181350" y="3924300"/>
          <p14:tracePt t="151479" x="3187700" y="3924300"/>
          <p14:tracePt t="151479" x="3200400" y="3924300"/>
          <p14:tracePt t="151496" x="3206750" y="3924300"/>
          <p14:tracePt t="151515" x="3200400" y="3924300"/>
          <p14:tracePt t="151550" x="3194050" y="3924300"/>
          <p14:tracePt t="151558" x="3187700" y="3930650"/>
          <p14:tracePt t="151567" x="3181350" y="3930650"/>
          <p14:tracePt t="151567" x="3175000" y="3937000"/>
          <p14:tracePt t="151580" x="3162300" y="3937000"/>
          <p14:tracePt t="151580" x="3155950" y="3943350"/>
          <p14:tracePt t="151596" x="3149600" y="3943350"/>
          <p14:tracePt t="151596" x="3136900" y="3949700"/>
          <p14:tracePt t="151613" x="3130550" y="3949700"/>
          <p14:tracePt t="151613" x="3117850" y="3956050"/>
          <p14:tracePt t="151629" x="3111500" y="3956050"/>
          <p14:tracePt t="151629" x="3105150" y="3962400"/>
          <p14:tracePt t="151629" x="3092450" y="3968750"/>
          <p14:tracePt t="151648" x="3086100" y="3975100"/>
          <p14:tracePt t="151648" x="3073400" y="3975100"/>
          <p14:tracePt t="151663" x="3073400" y="3981450"/>
          <p14:tracePt t="151663" x="3060700" y="3987800"/>
          <p14:tracePt t="151680" x="3054350" y="3987800"/>
          <p14:tracePt t="151694" x="3048000" y="3987800"/>
          <p14:tracePt t="151731" x="3041650" y="3981450"/>
          <p14:tracePt t="151759" x="3035300" y="3975100"/>
          <p14:tracePt t="151775" x="3035300" y="3968750"/>
          <p14:tracePt t="151791" x="3028950" y="3968750"/>
          <p14:tracePt t="151807" x="3028950" y="3962400"/>
          <p14:tracePt t="151819" x="3022600" y="3956050"/>
          <p14:tracePt t="151835" x="3022600" y="3949700"/>
          <p14:tracePt t="151851" x="3028950" y="3943350"/>
          <p14:tracePt t="151867" x="3035300" y="3937000"/>
          <p14:tracePt t="151879" x="3041650" y="3930650"/>
          <p14:tracePt t="151879" x="3048000" y="3930650"/>
          <p14:tracePt t="151897" x="3054350" y="3924300"/>
          <p14:tracePt t="151897" x="3067050" y="3924300"/>
          <p14:tracePt t="151913" x="3073400" y="3924300"/>
          <p14:tracePt t="151913" x="3079750" y="3924300"/>
          <p14:tracePt t="151930" x="3092450" y="3917950"/>
          <p14:tracePt t="151930" x="3111500" y="3924300"/>
          <p14:tracePt t="151947" x="3117850" y="3924300"/>
          <p14:tracePt t="151947" x="3124200" y="3924300"/>
          <p14:tracePt t="151964" x="3130550" y="3930650"/>
          <p14:tracePt t="151964" x="3143250" y="3930650"/>
          <p14:tracePt t="151981" x="3149600" y="3937000"/>
          <p14:tracePt t="151981" x="3155950" y="3937000"/>
          <p14:tracePt t="151981" x="3162300" y="3943350"/>
          <p14:tracePt t="152000" x="3168650" y="3943350"/>
          <p14:tracePt t="152012" x="3175000" y="3949700"/>
          <p14:tracePt t="152012" x="3181350" y="3949700"/>
          <p14:tracePt t="152032" x="3187700" y="3956050"/>
          <p14:tracePt t="152046" x="3194050" y="3962400"/>
          <p14:tracePt t="152062" x="3194050" y="3975100"/>
          <p14:tracePt t="152114" x="3187700" y="3975100"/>
          <p14:tracePt t="152143" x="3181350" y="3975100"/>
          <p14:tracePt t="152167" x="3181350" y="3968750"/>
          <p14:tracePt t="152178" x="3168650" y="3962400"/>
          <p14:tracePt t="152195" x="3168650" y="3956050"/>
          <p14:tracePt t="152203" x="3162300" y="3949700"/>
          <p14:tracePt t="152213" x="3155950" y="3943350"/>
          <p14:tracePt t="152213" x="3149600" y="3937000"/>
          <p14:tracePt t="152232" x="3136900" y="3924300"/>
          <p14:tracePt t="152232" x="3117850" y="3898900"/>
          <p14:tracePt t="152249" x="3111500" y="3879850"/>
          <p14:tracePt t="152249" x="3098800" y="3860800"/>
          <p14:tracePt t="152265" x="3086100" y="3841750"/>
          <p14:tracePt t="152265" x="3073400" y="3816350"/>
          <p14:tracePt t="152282" x="3054350" y="3784600"/>
          <p14:tracePt t="152282" x="3035300" y="3721100"/>
          <p14:tracePt t="152301" x="3022600" y="3689350"/>
          <p14:tracePt t="152301" x="3016250" y="3651250"/>
          <p14:tracePt t="152315" x="3009900" y="3606800"/>
          <p14:tracePt t="152315" x="3009900" y="3568700"/>
          <p14:tracePt t="152332" x="3009900" y="3524250"/>
          <p14:tracePt t="152332" x="3009900" y="3479800"/>
          <p14:tracePt t="152349" x="3016250" y="3441700"/>
          <p14:tracePt t="152349" x="3022600" y="3403600"/>
          <p14:tracePt t="152365" x="3035300" y="3365500"/>
          <p14:tracePt t="152365" x="3067050" y="3295650"/>
          <p14:tracePt t="152384" x="3086100" y="3263900"/>
          <p14:tracePt t="152397" x="3111500" y="3238500"/>
          <p14:tracePt t="152397" x="3162300" y="3187700"/>
          <p14:tracePt t="152416" x="3194050" y="3168650"/>
          <p14:tracePt t="152416" x="3225800" y="3149600"/>
          <p14:tracePt t="152432" x="3263900" y="3136900"/>
          <p14:tracePt t="152432" x="3295650" y="3117850"/>
          <p14:tracePt t="152432" x="3333750" y="3105150"/>
          <p14:tracePt t="152451" x="3371850" y="3098800"/>
          <p14:tracePt t="152463" x="3409950" y="3086100"/>
          <p14:tracePt t="152463" x="3492500" y="3079750"/>
          <p14:tracePt t="152484" x="3536950" y="3079750"/>
          <p14:tracePt t="152484" x="3587750" y="3086100"/>
          <p14:tracePt t="152499" x="3632200" y="3098800"/>
          <p14:tracePt t="152499" x="3676650" y="3111500"/>
          <p14:tracePt t="152516" x="3721100" y="3124200"/>
          <p14:tracePt t="152516" x="3759200" y="3149600"/>
          <p14:tracePt t="152532" x="3797300" y="3168650"/>
          <p14:tracePt t="152532" x="3867150" y="3232150"/>
          <p14:tracePt t="152550" x="3898900" y="3257550"/>
          <p14:tracePt t="152550" x="3930650" y="3289300"/>
          <p14:tracePt t="152566" x="3956050" y="3327400"/>
          <p14:tracePt t="152566" x="3975100" y="3359150"/>
          <p14:tracePt t="152583" x="3994150" y="3390900"/>
          <p14:tracePt t="152583" x="4013200" y="3460750"/>
          <p14:tracePt t="152600" x="4019550" y="3492500"/>
          <p14:tracePt t="152600" x="4019550" y="3530600"/>
          <p14:tracePt t="152616" x="4019550" y="3562350"/>
          <p14:tracePt t="152616" x="4013200" y="3600450"/>
          <p14:tracePt t="152632" x="4000500" y="3632200"/>
          <p14:tracePt t="152632" x="3987800" y="3657600"/>
          <p14:tracePt t="152649" x="3975100" y="3689350"/>
          <p14:tracePt t="152649" x="3937000" y="3740150"/>
          <p14:tracePt t="152668" x="3917950" y="3765550"/>
          <p14:tracePt t="152681" x="3892550" y="3784600"/>
          <p14:tracePt t="152681" x="3841750" y="3822700"/>
          <p14:tracePt t="152701" x="3810000" y="3841750"/>
          <p14:tracePt t="152701" x="3784600" y="3860800"/>
          <p14:tracePt t="152717" x="3752850" y="3873500"/>
          <p14:tracePt t="152717" x="3721100" y="3892550"/>
          <p14:tracePt t="152733" x="3683000" y="3905250"/>
          <p14:tracePt t="152733" x="3651250" y="3917950"/>
          <p14:tracePt t="152733" x="3613150" y="3930650"/>
          <p14:tracePt t="152752" x="3575050" y="3937000"/>
          <p14:tracePt t="152765" x="3543300" y="3943350"/>
          <p14:tracePt t="152765" x="3467100" y="3956050"/>
          <p14:tracePt t="152784" x="3429000" y="3956050"/>
          <p14:tracePt t="152784" x="3397250" y="3956050"/>
          <p14:tracePt t="152800" x="3359150" y="3949700"/>
          <p14:tracePt t="152800" x="3327400" y="3949700"/>
          <p14:tracePt t="152817" x="3295650" y="3943350"/>
          <p14:tracePt t="152817" x="3263900" y="3930650"/>
          <p14:tracePt t="152817" x="3238500" y="3917950"/>
          <p14:tracePt t="152836" x="3213100" y="3905250"/>
          <p14:tracePt t="152836" x="3187700" y="3892550"/>
          <p14:tracePt t="152850" x="3168650" y="3873500"/>
          <p14:tracePt t="152850" x="3149600" y="3854450"/>
          <p14:tracePt t="152867" x="3130550" y="3835400"/>
          <p14:tracePt t="152867" x="3117850" y="3816350"/>
          <p14:tracePt t="152884" x="3105150" y="3797300"/>
          <p14:tracePt t="152884" x="3086100" y="3765550"/>
          <p14:tracePt t="152901" x="3079750" y="3752850"/>
          <p14:tracePt t="152901" x="3079750" y="3740150"/>
          <p14:tracePt t="152917" x="3079750" y="3727450"/>
          <p14:tracePt t="152917" x="3079750" y="3714750"/>
          <p14:tracePt t="152934" x="3086100" y="3702050"/>
          <p14:tracePt t="152934" x="3086100" y="3689350"/>
          <p14:tracePt t="152950" x="3092450" y="3683000"/>
          <p14:tracePt t="152950" x="3105150" y="3670300"/>
          <p14:tracePt t="152969" x="3111500" y="3663950"/>
          <p14:tracePt t="152969" x="3117850" y="3663950"/>
          <p14:tracePt t="152985" x="3124200" y="3657600"/>
          <p14:tracePt t="152985" x="3130550" y="3657600"/>
          <p14:tracePt t="153001" x="3136900" y="3657600"/>
          <p14:tracePt t="153001" x="3143250" y="3657600"/>
          <p14:tracePt t="153001" x="3149600" y="3651250"/>
          <p14:tracePt t="153019" x="3155950" y="3651250"/>
          <p14:tracePt t="153036" x="3162300" y="3651250"/>
          <p14:tracePt t="153052" x="3168650" y="3657600"/>
          <p14:tracePt t="153068" x="3175000" y="3657600"/>
          <p14:tracePt t="153082" x="3187700" y="3663950"/>
          <p14:tracePt t="153099" x="3194050" y="3670300"/>
          <p14:tracePt t="153116" x="3194050" y="3676650"/>
          <p14:tracePt t="153116" x="3200400" y="3683000"/>
          <p14:tracePt t="153116" x="3200400" y="3689350"/>
          <p14:tracePt t="153137" x="3200400" y="3695700"/>
          <p14:tracePt t="153137" x="3206750" y="3702050"/>
          <p14:tracePt t="153152" x="3206750" y="3708400"/>
          <p14:tracePt t="153152" x="3213100" y="3714750"/>
          <p14:tracePt t="153168" x="3213100" y="3721100"/>
          <p14:tracePt t="153168" x="3219450" y="3727450"/>
          <p14:tracePt t="153185" x="3219450" y="3733800"/>
          <p14:tracePt t="153185" x="3232150" y="3746500"/>
          <p14:tracePt t="153202" x="3238500" y="3752850"/>
          <p14:tracePt t="153216" x="3244850" y="3759200"/>
          <p14:tracePt t="153216" x="3251200" y="3765550"/>
          <p14:tracePt t="153235" x="3257550" y="3765550"/>
          <p14:tracePt t="153235" x="3263900" y="3771900"/>
          <p14:tracePt t="153251" x="3263900" y="3778250"/>
          <p14:tracePt t="153251" x="3276600" y="3797300"/>
          <p14:tracePt t="153268" x="3282950" y="3810000"/>
          <p14:tracePt t="153268" x="3289300" y="3816350"/>
          <p14:tracePt t="153285" x="3295650" y="3829050"/>
          <p14:tracePt t="153285" x="3302000" y="3841750"/>
          <p14:tracePt t="153302" x="3308350" y="3854450"/>
          <p14:tracePt t="153302" x="3327400" y="3873500"/>
          <p14:tracePt t="153321" x="3333750" y="3886200"/>
          <p14:tracePt t="153321" x="3340100" y="3892550"/>
          <p14:tracePt t="153336" x="3346450" y="3898900"/>
          <p14:tracePt t="153336" x="3352800" y="3905250"/>
          <p14:tracePt t="153352" x="3359150" y="3917950"/>
          <p14:tracePt t="153352" x="3365500" y="3917950"/>
          <p14:tracePt t="153369" x="3378200" y="3924300"/>
          <p14:tracePt t="153369" x="3384550" y="3924300"/>
          <p14:tracePt t="153385" x="3390900" y="3930650"/>
          <p14:tracePt t="153385" x="3397250" y="3930650"/>
          <p14:tracePt t="153385" x="3403600" y="3930650"/>
          <p14:tracePt t="153405" x="3409950" y="3930650"/>
          <p14:tracePt t="153417" x="3416300" y="3937000"/>
          <p14:tracePt t="153417" x="3429000" y="3937000"/>
          <p14:tracePt t="153437" x="3435350" y="3937000"/>
          <p14:tracePt t="153437" x="3441700" y="3937000"/>
          <p14:tracePt t="153452" x="3448050" y="3937000"/>
          <p14:tracePt t="153452" x="3454400" y="3943350"/>
          <p14:tracePt t="153469" x="3460750" y="3943350"/>
          <p14:tracePt t="153469" x="3467100" y="3943350"/>
          <p14:tracePt t="153469" x="3479800" y="3943350"/>
          <p14:tracePt t="153489" x="3486150" y="3943350"/>
          <p14:tracePt t="153489" x="3498850" y="3943350"/>
          <p14:tracePt t="153503" x="3517900" y="3943350"/>
          <p14:tracePt t="153503" x="3536950" y="3943350"/>
          <p14:tracePt t="153519" x="3556000" y="3943350"/>
          <p14:tracePt t="153519" x="3581400" y="3943350"/>
          <p14:tracePt t="153536" x="3613150" y="3943350"/>
          <p14:tracePt t="153536" x="3644900" y="3943350"/>
          <p14:tracePt t="153553" x="3683000" y="3943350"/>
          <p14:tracePt t="153553" x="3771900" y="3937000"/>
          <p14:tracePt t="153570" x="3829050" y="3937000"/>
          <p14:tracePt t="153570" x="3886200" y="3937000"/>
          <p14:tracePt t="153586" x="3949700" y="3937000"/>
          <p14:tracePt t="153586" x="4013200" y="3930650"/>
          <p14:tracePt t="153603" x="4089400" y="3930650"/>
          <p14:tracePt t="153603" x="4241800" y="3924300"/>
          <p14:tracePt t="153620" x="4324350" y="3917950"/>
          <p14:tracePt t="153620" x="4406900" y="3917950"/>
          <p14:tracePt t="153636" x="4495800" y="3911600"/>
          <p14:tracePt t="153636" x="4578350" y="3898900"/>
          <p14:tracePt t="153653" x="4667250" y="3898900"/>
          <p14:tracePt t="153653" x="4756150" y="3892550"/>
          <p14:tracePt t="153670" x="4838700" y="3886200"/>
          <p14:tracePt t="153670" x="5010150" y="3873500"/>
          <p14:tracePt t="153689" x="5092700" y="3867150"/>
          <p14:tracePt t="153701" x="5175250" y="3860800"/>
          <p14:tracePt t="153701" x="5321300" y="3848100"/>
          <p14:tracePt t="153721" x="5391150" y="3841750"/>
          <p14:tracePt t="153721" x="5454650" y="3829050"/>
          <p14:tracePt t="153737" x="5518150" y="3822700"/>
          <p14:tracePt t="153737" x="5568950" y="3810000"/>
          <p14:tracePt t="153753" x="5619750" y="3797300"/>
          <p14:tracePt t="153753" x="5664200" y="3790950"/>
          <p14:tracePt t="153753" x="5702300" y="3784600"/>
          <p14:tracePt t="153772" x="5740400" y="3771900"/>
          <p14:tracePt t="153785" x="5772150" y="3765550"/>
          <p14:tracePt t="153785" x="5822950" y="3752850"/>
          <p14:tracePt t="153803" x="5842000" y="3746500"/>
          <p14:tracePt t="153803" x="5861050" y="3740150"/>
          <p14:tracePt t="153820" x="5873750" y="3733800"/>
          <p14:tracePt t="153820" x="5880100" y="3727450"/>
          <p14:tracePt t="153837" x="5892800" y="3727450"/>
          <p14:tracePt t="153837" x="5892800" y="3721100"/>
          <p14:tracePt t="153855" x="5886450" y="3727450"/>
          <p14:tracePt t="153868" x="5880100" y="3727450"/>
          <p14:tracePt t="153868" x="5873750" y="3733800"/>
          <p14:tracePt t="153887" x="5861050" y="3740150"/>
          <p14:tracePt t="153887" x="5848350" y="3746500"/>
          <p14:tracePt t="153904" x="5835650" y="3752850"/>
          <p14:tracePt t="153904" x="5797550" y="3771900"/>
          <p14:tracePt t="153921" x="5778500" y="3784600"/>
          <p14:tracePt t="153921" x="5753100" y="3790950"/>
          <p14:tracePt t="153937" x="5721350" y="3803650"/>
          <p14:tracePt t="153937" x="5689600" y="3816350"/>
          <p14:tracePt t="153954" x="5657850" y="3835400"/>
          <p14:tracePt t="153954" x="5613400" y="3848100"/>
          <p14:tracePt t="153971" x="5568950" y="3860800"/>
          <p14:tracePt t="153971" x="5473700" y="3898900"/>
          <p14:tracePt t="153989" x="5422900" y="3917950"/>
          <p14:tracePt t="153989" x="5365750" y="3930650"/>
          <p14:tracePt t="154005" x="5308600" y="3949700"/>
          <p14:tracePt t="154005" x="5251450" y="3962400"/>
          <p14:tracePt t="154021" x="5194300" y="3975100"/>
          <p14:tracePt t="154021" x="5130800" y="3981450"/>
          <p14:tracePt t="154021" x="5073650" y="3987800"/>
          <p14:tracePt t="154040" x="5010150" y="3994150"/>
          <p14:tracePt t="154052" x="4953000" y="3994150"/>
          <p14:tracePt t="154052" x="4838700" y="3981450"/>
          <p14:tracePt t="154072" x="4787900" y="3968750"/>
          <p14:tracePt t="154072" x="4743450" y="3956050"/>
          <p14:tracePt t="154089" x="4699000" y="3937000"/>
          <p14:tracePt t="154089" x="4660900" y="3911600"/>
          <p14:tracePt t="154105" x="4629150" y="3879850"/>
          <p14:tracePt t="154105" x="4597400" y="3848100"/>
          <p14:tracePt t="154121" x="4578350" y="3810000"/>
          <p14:tracePt t="154121" x="4559300" y="3765550"/>
          <p14:tracePt t="154121" x="4546600" y="3721100"/>
          <p14:tracePt t="154141" x="4540250" y="3676650"/>
          <p14:tracePt t="154153" x="4540250" y="3625850"/>
          <p14:tracePt t="154153" x="4559300" y="3536950"/>
          <p14:tracePt t="154171" x="4584700" y="3498850"/>
          <p14:tracePt t="154171" x="4610100" y="3454400"/>
          <p14:tracePt t="154189" x="4648200" y="3422650"/>
          <p14:tracePt t="154189" x="4686300" y="3384550"/>
          <p14:tracePt t="154189" x="4737100" y="3352800"/>
          <p14:tracePt t="154208" x="4794250" y="3321050"/>
          <p14:tracePt t="154208" x="4857750" y="3289300"/>
          <p14:tracePt t="154222" x="4921250" y="3263900"/>
          <p14:tracePt t="154222" x="4991100" y="3238500"/>
          <p14:tracePt t="154238" x="5067300" y="3219450"/>
          <p14:tracePt t="154238" x="5143500" y="3200400"/>
          <p14:tracePt t="154256" x="5226050" y="3187700"/>
          <p14:tracePt t="154256" x="5308600" y="3175000"/>
          <p14:tracePt t="154272" x="5391150" y="3168650"/>
          <p14:tracePt t="154272" x="5562600" y="3175000"/>
          <p14:tracePt t="154288" x="5651500" y="3181350"/>
          <p14:tracePt t="154288" x="5734050" y="3194050"/>
          <p14:tracePt t="154306" x="5810250" y="3206750"/>
          <p14:tracePt t="154306" x="5886450" y="3225800"/>
          <p14:tracePt t="154322" x="5949950" y="3251200"/>
          <p14:tracePt t="154322" x="6064250" y="3308350"/>
          <p14:tracePt t="154341" x="6115050" y="3346450"/>
          <p14:tracePt t="154341" x="6153150" y="3378200"/>
          <p14:tracePt t="154357" x="6184900" y="3422650"/>
          <p14:tracePt t="154357" x="6210300" y="3460750"/>
          <p14:tracePt t="154373" x="6229350" y="3498850"/>
          <p14:tracePt t="154373" x="6242050" y="3543300"/>
          <p14:tracePt t="154389" x="6242050" y="3581400"/>
          <p14:tracePt t="154389" x="6235700" y="3625850"/>
          <p14:tracePt t="154389" x="6223000" y="3670300"/>
          <p14:tracePt t="154409" x="6197600" y="3708400"/>
          <p14:tracePt t="154420" x="6165850" y="3746500"/>
          <p14:tracePt t="154420" x="6076950" y="3822700"/>
          <p14:tracePt t="154440" x="6019800" y="3860800"/>
          <p14:tracePt t="154440" x="5962650" y="3898900"/>
          <p14:tracePt t="154457" x="5899150" y="3930650"/>
          <p14:tracePt t="154457" x="5829300" y="3962400"/>
          <p14:tracePt t="154472" x="5759450" y="3994150"/>
          <p14:tracePt t="154472" x="5683250" y="4025900"/>
          <p14:tracePt t="154472" x="5607050" y="4051300"/>
          <p14:tracePt t="154493" x="5530850" y="4076700"/>
          <p14:tracePt t="154504" x="5448300" y="4095750"/>
          <p14:tracePt t="154504" x="5283200" y="4133850"/>
          <p14:tracePt t="154525" x="5194300" y="4152900"/>
          <p14:tracePt t="154525" x="5105400" y="4165600"/>
          <p14:tracePt t="154539" x="5010150" y="4178300"/>
          <p14:tracePt t="154539" x="4914900" y="4191000"/>
          <p14:tracePt t="154557" x="4819650" y="4197350"/>
          <p14:tracePt t="154557" x="4718050" y="4203700"/>
          <p14:tracePt t="154573" x="4616450" y="4210050"/>
          <p14:tracePt t="154573" x="4406900" y="4210050"/>
          <p14:tracePt t="154590" x="4305300" y="4203700"/>
          <p14:tracePt t="154590" x="4203700" y="4197350"/>
          <p14:tracePt t="154607" x="4095750" y="4191000"/>
          <p14:tracePt t="154607" x="4000500" y="4184650"/>
          <p14:tracePt t="154623" x="3905250" y="4171950"/>
          <p14:tracePt t="154623" x="3721100" y="4146550"/>
          <p14:tracePt t="154640" x="3638550" y="4133850"/>
          <p14:tracePt t="154640" x="3556000" y="4121150"/>
          <p14:tracePt t="154657" x="3486150" y="4114800"/>
          <p14:tracePt t="154657" x="3416300" y="4108450"/>
          <p14:tracePt t="154673" x="3346450" y="4102100"/>
          <p14:tracePt t="154673" x="3282950" y="4102100"/>
          <p14:tracePt t="154690" x="3225800" y="4095750"/>
          <p14:tracePt t="154690" x="3124200" y="4095750"/>
          <p14:tracePt t="154709" x="3079750" y="4095750"/>
          <p14:tracePt t="154709" x="3041650" y="4095750"/>
          <p14:tracePt t="154724" x="3003550" y="4095750"/>
          <p14:tracePt t="154724" x="2971800" y="4089400"/>
          <p14:tracePt t="154740" x="2946400" y="4089400"/>
          <p14:tracePt t="154740" x="2927350" y="4083050"/>
          <p14:tracePt t="154740" x="2908300" y="4076700"/>
          <p14:tracePt t="154760" x="2895600" y="4070350"/>
          <p14:tracePt t="154772" x="2882900" y="4064000"/>
          <p14:tracePt t="154788" x="2882900" y="4057650"/>
          <p14:tracePt t="154808" x="2901950" y="4051300"/>
          <p14:tracePt t="154808" x="2914650" y="4051300"/>
          <p14:tracePt t="154824" x="2921000" y="4051300"/>
          <p14:tracePt t="154824" x="2933700" y="4051300"/>
          <p14:tracePt t="154840" x="2946400" y="4057650"/>
          <p14:tracePt t="154840" x="2965450" y="4064000"/>
          <p14:tracePt t="154857" x="2978150" y="4070350"/>
          <p14:tracePt t="154857" x="2990850" y="4076700"/>
          <p14:tracePt t="154857" x="2997200" y="4089400"/>
          <p14:tracePt t="154876" x="3009900" y="4102100"/>
          <p14:tracePt t="154876" x="3016250" y="4121150"/>
          <p14:tracePt t="154890" x="3022600" y="4133850"/>
          <p14:tracePt t="154890" x="3022600" y="4152900"/>
          <p14:tracePt t="154908" x="3022600" y="4165600"/>
          <p14:tracePt t="154908" x="3016250" y="4184650"/>
          <p14:tracePt t="154924" x="3009900" y="4197350"/>
          <p14:tracePt t="154924" x="2978150" y="4222750"/>
          <p14:tracePt t="154941" x="2959100" y="4235450"/>
          <p14:tracePt t="154941" x="2933700" y="4248150"/>
          <p14:tracePt t="154957" x="2908300" y="4260850"/>
          <p14:tracePt t="154957" x="2876550" y="4267200"/>
          <p14:tracePt t="154974" x="2844800" y="4273550"/>
          <p14:tracePt t="154974" x="2806700" y="4286250"/>
          <p14:tracePt t="154992" x="2762250" y="4292600"/>
          <p14:tracePt t="154992" x="2679700" y="4298950"/>
          <p14:tracePt t="155009" x="2635250" y="4298950"/>
          <p14:tracePt t="155009" x="2584450" y="4298950"/>
          <p14:tracePt t="155025" x="2540000" y="4298950"/>
          <p14:tracePt t="155025" x="2489200" y="4292600"/>
          <p14:tracePt t="155041" x="2438400" y="4279900"/>
          <p14:tracePt t="155041" x="2387600" y="4260850"/>
          <p14:tracePt t="155041" x="2336800" y="4241800"/>
          <p14:tracePt t="155061" x="2286000" y="4216400"/>
          <p14:tracePt t="155073" x="2235200" y="4184650"/>
          <p14:tracePt t="155073" x="2139950" y="4102100"/>
          <p14:tracePt t="155092" x="2095500" y="4057650"/>
          <p14:tracePt t="155092" x="2057400" y="4006850"/>
          <p14:tracePt t="155109" x="2019300" y="3956050"/>
          <p14:tracePt t="155109" x="1987550" y="3905250"/>
          <p14:tracePt t="155125" x="1968500" y="3854450"/>
          <p14:tracePt t="155125" x="1949450" y="3803650"/>
          <p14:tracePt t="155141" x="1943100" y="3752850"/>
          <p14:tracePt t="155141" x="1943100" y="3702050"/>
          <p14:tracePt t="155141" x="1949450" y="3651250"/>
          <p14:tracePt t="155160" x="1968500" y="3600450"/>
          <p14:tracePt t="155173" x="1993900" y="3556000"/>
          <p14:tracePt t="155173" x="2063750" y="3467100"/>
          <p14:tracePt t="155192" x="2101850" y="3429000"/>
          <p14:tracePt t="155192" x="2152650" y="3390900"/>
          <p14:tracePt t="155208" x="2203450" y="3359150"/>
          <p14:tracePt t="155208" x="2260600" y="3327400"/>
          <p14:tracePt t="155208" x="2324100" y="3302000"/>
          <p14:tracePt t="155228" x="2387600" y="3276600"/>
          <p14:tracePt t="155228" x="2457450" y="3257550"/>
          <p14:tracePt t="155242" x="2533650" y="3238500"/>
          <p14:tracePt t="155242" x="2616200" y="3225800"/>
          <p14:tracePt t="155259" x="2692400" y="3219450"/>
          <p14:tracePt t="155259" x="2774950" y="3213100"/>
          <p14:tracePt t="155276" x="2857500" y="3213100"/>
          <p14:tracePt t="155276" x="2933700" y="3213100"/>
          <p14:tracePt t="155292" x="3016250" y="3225800"/>
          <p14:tracePt t="155292" x="3168650" y="3251200"/>
          <p14:tracePt t="155308" x="3232150" y="3276600"/>
          <p14:tracePt t="155308" x="3302000" y="3302000"/>
          <p14:tracePt t="155325" x="3359150" y="3327400"/>
          <p14:tracePt t="155325" x="3422650" y="3359150"/>
          <p14:tracePt t="155342" x="3473450" y="3397250"/>
          <p14:tracePt t="155342" x="3517900" y="3435350"/>
          <p14:tracePt t="155342" x="3562350" y="3479800"/>
          <p14:tracePt t="155361" x="3594100" y="3517900"/>
          <p14:tracePt t="155374" x="3625850" y="3568700"/>
          <p14:tracePt t="155374" x="3657600" y="3657600"/>
          <p14:tracePt t="155393" x="3663950" y="3702050"/>
          <p14:tracePt t="155393" x="3657600" y="3752850"/>
          <p14:tracePt t="155409" x="3651250" y="3790950"/>
          <p14:tracePt t="155409" x="3638550" y="3835400"/>
          <p14:tracePt t="155409" x="3619500" y="3873500"/>
          <p14:tracePt t="155428" x="3594100" y="3911600"/>
          <p14:tracePt t="155441" x="3568700" y="3943350"/>
          <p14:tracePt t="155441" x="3505200" y="4000500"/>
          <p14:tracePt t="155461" x="3473450" y="4025900"/>
          <p14:tracePt t="155461" x="3441700" y="4044950"/>
          <p14:tracePt t="155477" x="3409950" y="4070350"/>
          <p14:tracePt t="155477" x="3371850" y="4083050"/>
          <p14:tracePt t="155477" x="3340100" y="4102100"/>
          <p14:tracePt t="155496" x="3302000" y="4114800"/>
          <p14:tracePt t="155507" x="3270250" y="4121150"/>
          <p14:tracePt t="155507" x="3232150" y="4127500"/>
          <p14:tracePt t="155507" x="3200400" y="4133850"/>
          <p14:tracePt t="155528" x="3168650" y="4140200"/>
          <p14:tracePt t="155528" x="3136900" y="4146550"/>
          <p14:tracePt t="155543" x="3111500" y="4146550"/>
          <p14:tracePt t="155543" x="3086100" y="4146550"/>
          <p14:tracePt t="155560" x="3067050" y="4140200"/>
          <p14:tracePt t="155560" x="3048000" y="4140200"/>
          <p14:tracePt t="155577" x="3035300" y="4133850"/>
          <p14:tracePt t="155577" x="3028950" y="4133850"/>
          <p14:tracePt t="155593" x="3022600" y="4133850"/>
          <p14:tracePt t="155593" x="3016250" y="4127500"/>
          <p14:tracePt t="155610" x="3022600" y="4127500"/>
          <p14:tracePt t="155640" x="3028950" y="4127500"/>
          <p14:tracePt t="155648" x="3035300" y="4133850"/>
          <p14:tracePt t="155648" x="3048000" y="4133850"/>
          <p14:tracePt t="155660" x="3054350" y="4140200"/>
          <p14:tracePt t="155660" x="3060700" y="4140200"/>
          <p14:tracePt t="155676" x="3073400" y="4146550"/>
          <p14:tracePt t="155676" x="3079750" y="4146550"/>
          <p14:tracePt t="155693" x="3086100" y="4152900"/>
          <p14:tracePt t="155693" x="3092450" y="4159250"/>
          <p14:tracePt t="155710" x="3098800" y="4165600"/>
          <p14:tracePt t="155710" x="3105150" y="4171950"/>
          <p14:tracePt t="155710" x="3111500" y="4178300"/>
          <p14:tracePt t="155729" x="3117850" y="4184650"/>
          <p14:tracePt t="155742" x="3117850" y="4191000"/>
          <p14:tracePt t="155742" x="3124200" y="4203700"/>
          <p14:tracePt t="155761" x="3124200" y="4210050"/>
          <p14:tracePt t="155761" x="3130550" y="4216400"/>
          <p14:tracePt t="155777" x="3130550" y="4222750"/>
          <p14:tracePt t="155777" x="3130550" y="4229100"/>
          <p14:tracePt t="155795" x="3130550" y="4241800"/>
          <p14:tracePt t="155813" x="3130550" y="4248150"/>
          <p14:tracePt t="155829" x="3136900" y="4254500"/>
          <p14:tracePt t="155864" x="3143250" y="4254500"/>
          <p14:tracePt t="155880" x="3149600" y="4254500"/>
          <p14:tracePt t="155895" x="3155950" y="4254500"/>
          <p14:tracePt t="155908" x="3162300" y="4248150"/>
          <p14:tracePt t="155924" x="3168650" y="4248150"/>
          <p14:tracePt t="155948" x="3168650" y="4241800"/>
          <p14:tracePt t="156000" x="3175000" y="4241800"/>
          <p14:tracePt t="156020" x="3168650" y="4235450"/>
          <p14:tracePt t="156044" x="3162300" y="4229100"/>
          <p14:tracePt t="156067" x="3155950" y="4222750"/>
          <p14:tracePt t="156080" x="3149600" y="4222750"/>
          <p14:tracePt t="156088" x="3143250" y="4222750"/>
          <p14:tracePt t="156096" x="3143250" y="4229100"/>
          <p14:tracePt t="156110" x="3136900" y="4222750"/>
          <p14:tracePt t="156110" x="3124200" y="4229100"/>
          <p14:tracePt t="156129" x="3117850" y="4229100"/>
          <p14:tracePt t="156129" x="3105150" y="4229100"/>
          <p14:tracePt t="156145" x="3098800" y="4229100"/>
          <p14:tracePt t="156145" x="3092450" y="4235450"/>
          <p14:tracePt t="156162" x="3086100" y="4235450"/>
          <p14:tracePt t="156162" x="3073400" y="4241800"/>
          <p14:tracePt t="156162" x="3067050" y="4241800"/>
          <p14:tracePt t="156180" x="3060700" y="4241800"/>
          <p14:tracePt t="156193" x="3048000" y="4241800"/>
          <p14:tracePt t="156193" x="3035300" y="4248150"/>
          <p14:tracePt t="156212" x="3028950" y="4248150"/>
          <p14:tracePt t="156227" x="3022600" y="4241800"/>
          <p14:tracePt t="156243" x="3022600" y="4235450"/>
          <p14:tracePt t="156243" x="3022600" y="4229100"/>
          <p14:tracePt t="156262" x="3016250" y="4229100"/>
          <p14:tracePt t="156262" x="3016250" y="4222750"/>
          <p14:tracePt t="156279" x="3016250" y="4216400"/>
          <p14:tracePt t="156294" x="3016250" y="4210050"/>
          <p14:tracePt t="156310" x="3016250" y="4203700"/>
          <p14:tracePt t="156310" x="3009900" y="4197350"/>
          <p14:tracePt t="156329" x="3003550" y="4197350"/>
          <p14:tracePt t="156344" x="3003550" y="4191000"/>
          <p14:tracePt t="156360" x="2990850" y="4191000"/>
          <p14:tracePt t="156381" x="2984500" y="4184650"/>
          <p14:tracePt t="156420" x="2984500" y="4178300"/>
          <p14:tracePt t="156436" x="2984500" y="4171950"/>
          <p14:tracePt t="156457" x="2984500" y="4165600"/>
          <p14:tracePt t="156472" x="2990850" y="4159250"/>
          <p14:tracePt t="156488" x="2997200" y="4146550"/>
          <p14:tracePt t="156516" x="3009900" y="4146550"/>
          <p14:tracePt t="156532" x="3016250" y="4140200"/>
          <p14:tracePt t="156548" x="3022600" y="4133850"/>
          <p14:tracePt t="156560" x="3028950" y="4121150"/>
          <p14:tracePt t="156576" x="3035300" y="4114800"/>
          <p14:tracePt t="156592" x="3035300" y="4108450"/>
          <p14:tracePt t="156608" x="3035300" y="4102100"/>
          <p14:tracePt t="156616" x="3028950" y="4102100"/>
          <p14:tracePt t="156636" x="3022600" y="4102100"/>
          <p14:tracePt t="156652" x="3016250" y="4102100"/>
          <p14:tracePt t="156668" x="3009900" y="4102100"/>
          <p14:tracePt t="156680" x="3003550" y="4102100"/>
          <p14:tracePt t="156697" x="2990850" y="4102100"/>
          <p14:tracePt t="156712" x="2984500" y="4108450"/>
          <p14:tracePt t="156728" x="2984500" y="4121150"/>
          <p14:tracePt t="156745" x="2978150" y="4121150"/>
          <p14:tracePt t="156745" x="2978150" y="4127500"/>
          <p14:tracePt t="156765" x="2971800" y="4140200"/>
          <p14:tracePt t="156765" x="2971800" y="4146550"/>
          <p14:tracePt t="156781" x="2965450" y="4152900"/>
          <p14:tracePt t="156800" x="2959100" y="4159250"/>
          <p14:tracePt t="156812" x="2952750" y="4165600"/>
          <p14:tracePt t="156812" x="2946400" y="4171950"/>
          <p14:tracePt t="156812" x="2940050" y="4178300"/>
          <p14:tracePt t="156833" x="2933700" y="4178300"/>
          <p14:tracePt t="156845" x="2933700" y="4184650"/>
          <p14:tracePt t="156845" x="2927350" y="4184650"/>
          <p14:tracePt t="156864" x="2921000" y="4191000"/>
          <p14:tracePt t="156879" x="2914650" y="4191000"/>
          <p14:tracePt t="156895" x="2908300" y="4191000"/>
          <p14:tracePt t="156920" x="2908300" y="4184650"/>
          <p14:tracePt t="156944" x="2901950" y="4178300"/>
          <p14:tracePt t="156960" x="2901950" y="4171950"/>
          <p14:tracePt t="156976" x="2901950" y="4165600"/>
          <p14:tracePt t="156980" x="2901950" y="4159250"/>
          <p14:tracePt t="156980" x="2895600" y="4152900"/>
          <p14:tracePt t="156998" x="2895600" y="4146550"/>
          <p14:tracePt t="156998" x="2889250" y="4140200"/>
          <p14:tracePt t="157014" x="2889250" y="4133850"/>
          <p14:tracePt t="157014" x="2882900" y="4127500"/>
          <p14:tracePt t="157031" x="2882900" y="4121150"/>
          <p14:tracePt t="157031" x="2876550" y="4108450"/>
          <p14:tracePt t="157049" x="2876550" y="4095750"/>
          <p14:tracePt t="157072" x="2870200" y="4089400"/>
          <p14:tracePt t="157088" x="2870200" y="4083050"/>
          <p14:tracePt t="157101" x="2870200" y="4076700"/>
          <p14:tracePt t="157117" x="2876550" y="4064000"/>
          <p14:tracePt t="157133" x="2882900" y="4057650"/>
          <p14:tracePt t="157149" x="2882900" y="4051300"/>
          <p14:tracePt t="157149" x="2895600" y="4044950"/>
          <p14:tracePt t="157165" x="2901950" y="4038600"/>
          <p14:tracePt t="157165" x="2908300" y="4038600"/>
          <p14:tracePt t="157165" x="2921000" y="4032250"/>
          <p14:tracePt t="157184" x="2940050" y="4025900"/>
          <p14:tracePt t="157197" x="2952750" y="4013200"/>
          <p14:tracePt t="157197" x="2990850" y="4000500"/>
          <p14:tracePt t="157218" x="3009900" y="3987800"/>
          <p14:tracePt t="157218" x="3028950" y="3981450"/>
          <p14:tracePt t="157232" x="3048000" y="3968750"/>
          <p14:tracePt t="157232" x="3067050" y="3962400"/>
          <p14:tracePt t="157249" x="3086100" y="3956050"/>
          <p14:tracePt t="157249" x="3105150" y="3949700"/>
          <p14:tracePt t="157266" x="3124200" y="3943350"/>
          <p14:tracePt t="157266" x="3149600" y="3937000"/>
          <p14:tracePt t="157282" x="3162300" y="3937000"/>
          <p14:tracePt t="157282" x="3168650" y="3937000"/>
          <p14:tracePt t="157299" x="3175000" y="3943350"/>
          <p14:tracePt t="157299" x="3181350" y="3943350"/>
          <p14:tracePt t="157316" x="3187700" y="3943350"/>
          <p14:tracePt t="157330" x="3187700" y="3949700"/>
          <p14:tracePt t="157347" x="3175000" y="3956050"/>
          <p14:tracePt t="157347" x="3168650" y="3956050"/>
          <p14:tracePt t="157366" x="3162300" y="3962400"/>
          <p14:tracePt t="157366" x="3149600" y="3962400"/>
          <p14:tracePt t="157383" x="3136900" y="3968750"/>
          <p14:tracePt t="157383" x="3111500" y="3981450"/>
          <p14:tracePt t="157401" x="3098800" y="3981450"/>
          <p14:tracePt t="157401" x="3086100" y="3981450"/>
          <p14:tracePt t="157417" x="3073400" y="3987800"/>
          <p14:tracePt t="157417" x="3067050" y="3987800"/>
          <p14:tracePt t="157434" x="3054350" y="3987800"/>
          <p14:tracePt t="157434" x="3048000" y="3987800"/>
          <p14:tracePt t="157450" x="3048000" y="3981450"/>
          <p14:tracePt t="157464" x="3048000" y="3975100"/>
          <p14:tracePt t="157464" x="3054350" y="3968750"/>
          <p14:tracePt t="157464" x="3067050" y="3962400"/>
          <p14:tracePt t="157487" x="3079750" y="3956050"/>
          <p14:tracePt t="157498" x="3098800" y="3949700"/>
          <p14:tracePt t="157498" x="3136900" y="3930650"/>
          <p14:tracePt t="157517" x="3168650" y="3924300"/>
          <p14:tracePt t="157517" x="3194050" y="3917950"/>
          <p14:tracePt t="157533" x="3225800" y="3917950"/>
          <p14:tracePt t="157533" x="3257550" y="3911600"/>
          <p14:tracePt t="157550" x="3289300" y="3911600"/>
          <p14:tracePt t="157550" x="3314700" y="3911600"/>
          <p14:tracePt t="157550" x="3346450" y="3905250"/>
          <p14:tracePt t="157569" x="3378200" y="3905250"/>
          <p14:tracePt t="157569" x="3403600" y="3905250"/>
          <p14:tracePt t="157584" x="3429000" y="3898900"/>
          <p14:tracePt t="157584" x="3448050" y="3898900"/>
          <p14:tracePt t="157600" x="3467100" y="3892550"/>
          <p14:tracePt t="157600" x="3486150" y="3892550"/>
          <p14:tracePt t="157617" x="3498850" y="3886200"/>
          <p14:tracePt t="157617" x="3511550" y="3886200"/>
          <p14:tracePt t="157633" x="3511550" y="3879850"/>
          <p14:tracePt t="157648" x="3505200" y="3873500"/>
          <p14:tracePt t="157648" x="3492500" y="3873500"/>
          <p14:tracePt t="157667" x="3479800" y="3873500"/>
          <p14:tracePt t="157667" x="3467100" y="3873500"/>
          <p14:tracePt t="157684" x="3454400" y="3873500"/>
          <p14:tracePt t="157684" x="3416300" y="3873500"/>
          <p14:tracePt t="157701" x="3403600" y="3867150"/>
          <p14:tracePt t="157701" x="3384550" y="3867150"/>
          <p14:tracePt t="157717" x="3371850" y="3860800"/>
          <p14:tracePt t="157717" x="3352800" y="3854450"/>
          <p14:tracePt t="157734" x="3340100" y="3848100"/>
          <p14:tracePt t="157734" x="3327400" y="3841750"/>
          <p14:tracePt t="157750" x="3314700" y="3835400"/>
          <p14:tracePt t="157750" x="3308350" y="3835400"/>
          <p14:tracePt t="157750" x="3302000" y="3835400"/>
          <p14:tracePt t="157770" x="3295650" y="3835400"/>
          <p14:tracePt t="157782" x="3308350" y="3835400"/>
          <p14:tracePt t="157816" x="3314700" y="3841750"/>
          <p14:tracePt t="157821" x="3327400" y="3841750"/>
          <p14:tracePt t="157832" x="3340100" y="3841750"/>
          <p14:tracePt t="157832" x="3359150" y="3848100"/>
          <p14:tracePt t="157832" x="3371850" y="3848100"/>
          <p14:tracePt t="157854" x="3390900" y="3854450"/>
          <p14:tracePt t="157866" x="3409950" y="3860800"/>
          <p14:tracePt t="157866" x="3435350" y="3873500"/>
          <p14:tracePt t="157885" x="3454400" y="3879850"/>
          <p14:tracePt t="157885" x="3460750" y="3886200"/>
          <p14:tracePt t="157901" x="3473450" y="3892550"/>
          <p14:tracePt t="157901" x="3479800" y="3892550"/>
          <p14:tracePt t="157918" x="3486150" y="3898900"/>
          <p14:tracePt t="157933" x="3492500" y="3905250"/>
          <p14:tracePt t="157933" x="3486150" y="3905250"/>
          <p14:tracePt t="157951" x="3479800" y="3911600"/>
          <p14:tracePt t="157951" x="3467100" y="3911600"/>
          <p14:tracePt t="157968" x="3460750" y="3917950"/>
          <p14:tracePt t="157968" x="3448050" y="3917950"/>
          <p14:tracePt t="157986" x="3435350" y="3924300"/>
          <p14:tracePt t="157986" x="3403600" y="3930650"/>
          <p14:tracePt t="158002" x="3390900" y="3937000"/>
          <p14:tracePt t="158002" x="3371850" y="3937000"/>
          <p14:tracePt t="158019" x="3359150" y="3943350"/>
          <p14:tracePt t="158019" x="3346450" y="3943350"/>
          <p14:tracePt t="158035" x="3327400" y="3949700"/>
          <p14:tracePt t="158035" x="3314700" y="3949700"/>
          <p14:tracePt t="158052" x="3302000" y="3949700"/>
          <p14:tracePt t="158052" x="3276600" y="3956050"/>
          <p14:tracePt t="158069" x="3270250" y="3956050"/>
          <p14:tracePt t="158069" x="3257550" y="3956050"/>
          <p14:tracePt t="158086" x="3251200" y="3956050"/>
          <p14:tracePt t="158086" x="3244850" y="3956050"/>
          <p14:tracePt t="158102" x="3238500" y="3949700"/>
          <p14:tracePt t="158117" x="3232150" y="3949700"/>
          <p14:tracePt t="158133" x="3238500" y="3943350"/>
          <p14:tracePt t="158150" x="3244850" y="3937000"/>
          <p14:tracePt t="158150" x="3251200" y="3937000"/>
          <p14:tracePt t="158169" x="3257550" y="3937000"/>
          <p14:tracePt t="158169" x="3263900" y="3930650"/>
          <p14:tracePt t="158186" x="3270250" y="3930650"/>
          <p14:tracePt t="158186" x="3276600" y="3930650"/>
          <p14:tracePt t="158202" x="3282950" y="3930650"/>
          <p14:tracePt t="158202" x="3289300" y="3924300"/>
          <p14:tracePt t="158202" x="3302000" y="3924300"/>
          <p14:tracePt t="158221" x="3308350" y="3924300"/>
          <p14:tracePt t="158234" x="3314700" y="3924300"/>
          <p14:tracePt t="158234" x="3327400" y="3917950"/>
          <p14:tracePt t="158253" x="3333750" y="3917950"/>
          <p14:tracePt t="158267" x="3327400" y="3924300"/>
          <p14:tracePt t="158316" x="3321050" y="3924300"/>
          <p14:tracePt t="158332" x="3314700" y="3924300"/>
          <p14:tracePt t="158348" x="3308350" y="3924300"/>
          <p14:tracePt t="158360" x="3302000" y="3917950"/>
          <p14:tracePt t="158376" x="3295650" y="3911600"/>
          <p14:tracePt t="158393" x="3295650" y="3905250"/>
          <p14:tracePt t="158409" x="3295650" y="3898900"/>
          <p14:tracePt t="158421" x="3302000" y="3886200"/>
          <p14:tracePt t="158437" x="3302000" y="3879850"/>
          <p14:tracePt t="158437" x="3302000" y="3873500"/>
          <p14:tracePt t="158454" x="3308350" y="3867150"/>
          <p14:tracePt t="158468" x="3314700" y="3860800"/>
          <p14:tracePt t="158468" x="3321050" y="3854450"/>
          <p14:tracePt t="158489" x="3327400" y="3848100"/>
          <p14:tracePt t="158536" x="3333750" y="3848100"/>
          <p14:tracePt t="158548" x="3340100" y="3848100"/>
          <p14:tracePt t="158556" x="3346450" y="3841750"/>
          <p14:tracePt t="158568" x="3359150" y="3841750"/>
          <p14:tracePt t="158568" x="3365500" y="3835400"/>
          <p14:tracePt t="158568" x="3378200" y="3835400"/>
          <p14:tracePt t="158589" x="3384550" y="3829050"/>
          <p14:tracePt t="158589" x="3397250" y="3829050"/>
          <p14:tracePt t="158604" x="3409950" y="3822700"/>
          <p14:tracePt t="158604" x="3422650" y="3822700"/>
          <p14:tracePt t="158620" x="3435350" y="3822700"/>
          <p14:tracePt t="158620" x="3441700" y="3822700"/>
          <p14:tracePt t="158637" x="3454400" y="3822700"/>
          <p14:tracePt t="158637" x="3460750" y="3822700"/>
          <p14:tracePt t="158654" x="3467100" y="3829050"/>
          <p14:tracePt t="158654" x="3486150" y="3829050"/>
          <p14:tracePt t="158671" x="3486150" y="3835400"/>
          <p14:tracePt t="158671" x="3492500" y="3835400"/>
          <p14:tracePt t="158687" x="3498850" y="3841750"/>
          <p14:tracePt t="158702" x="3498850" y="3848100"/>
          <p14:tracePt t="158720" x="3492500" y="3854450"/>
          <p14:tracePt t="158720" x="3486150" y="3854450"/>
          <p14:tracePt t="158737" x="3479800" y="3860800"/>
          <p14:tracePt t="158737" x="3473450" y="3860800"/>
          <p14:tracePt t="158754" x="3460750" y="3867150"/>
          <p14:tracePt t="158754" x="3448050" y="3867150"/>
          <p14:tracePt t="158771" x="3441700" y="3867150"/>
          <p14:tracePt t="158771" x="3422650" y="3873500"/>
          <p14:tracePt t="158771" x="3409950" y="3879850"/>
          <p14:tracePt t="158790" x="3397250" y="3886200"/>
          <p14:tracePt t="158802" x="3378200" y="3886200"/>
          <p14:tracePt t="158802" x="3340100" y="3898900"/>
          <p14:tracePt t="158821" x="3321050" y="3898900"/>
          <p14:tracePt t="158821" x="3295650" y="3905250"/>
          <p14:tracePt t="158838" x="3270250" y="3905250"/>
          <p14:tracePt t="158838" x="3251200" y="3911600"/>
          <p14:tracePt t="158838" x="3225800" y="3911600"/>
          <p14:tracePt t="158857" x="3200400" y="3917950"/>
          <p14:tracePt t="158869" x="3181350" y="3917950"/>
          <p14:tracePt t="158869" x="3162300" y="3917950"/>
          <p14:tracePt t="158869" x="3143250" y="3917950"/>
          <p14:tracePt t="158890" x="3124200" y="3924300"/>
          <p14:tracePt t="158890" x="3105150" y="3924300"/>
          <p14:tracePt t="158905" x="3092450" y="3924300"/>
          <p14:tracePt t="158905" x="3079750" y="3924300"/>
          <p14:tracePt t="158921" x="3067050" y="3930650"/>
          <p14:tracePt t="158921" x="3054350" y="3930650"/>
          <p14:tracePt t="158938" x="3048000" y="3930650"/>
          <p14:tracePt t="158938" x="3041650" y="3937000"/>
          <p14:tracePt t="158938" x="3035300" y="3943350"/>
          <p14:tracePt t="158957" x="3028950" y="3949700"/>
          <p14:tracePt t="158969" x="3028950" y="3956050"/>
          <p14:tracePt t="158987" x="3028950" y="3962400"/>
          <p14:tracePt t="159003" x="3035300" y="3975100"/>
          <p14:tracePt t="159003" x="3041650" y="3975100"/>
          <p14:tracePt t="159022" x="3048000" y="3981450"/>
          <p14:tracePt t="159022" x="3048000" y="3987800"/>
          <p14:tracePt t="159039" x="3054350" y="3994150"/>
          <p14:tracePt t="159039" x="3054350" y="4000500"/>
          <p14:tracePt t="159055" x="3060700" y="4006850"/>
          <p14:tracePt t="159055" x="3060700" y="4013200"/>
          <p14:tracePt t="159072" x="3060700" y="4025900"/>
          <p14:tracePt t="159072" x="3067050" y="4032250"/>
          <p14:tracePt t="159089" x="3067050" y="4038600"/>
          <p14:tracePt t="159089" x="3067050" y="4044950"/>
          <p14:tracePt t="159107" x="3060700" y="4051300"/>
          <p14:tracePt t="159107" x="3060700" y="4057650"/>
          <p14:tracePt t="159122" x="3060700" y="4064000"/>
          <p14:tracePt t="159122" x="3054350" y="4070350"/>
          <p14:tracePt t="159122" x="3054350" y="4083050"/>
          <p14:tracePt t="159141" x="3048000" y="4089400"/>
          <p14:tracePt t="159153" x="3048000" y="4095750"/>
          <p14:tracePt t="159153" x="3041650" y="4114800"/>
          <p14:tracePt t="159174" x="3035300" y="4121150"/>
          <p14:tracePt t="159174" x="3028950" y="4127500"/>
          <p14:tracePt t="159189" x="3022600" y="4133850"/>
          <p14:tracePt t="159204" x="3016250" y="4140200"/>
          <p14:tracePt t="159204" x="3009900" y="4140200"/>
          <p14:tracePt t="159222" x="3003550" y="4140200"/>
          <p14:tracePt t="159237" x="3003550" y="4133850"/>
          <p14:tracePt t="159254" x="2997200" y="4127500"/>
          <p14:tracePt t="159254" x="2997200" y="4121150"/>
          <p14:tracePt t="159273" x="2997200" y="4114800"/>
          <p14:tracePt t="159273" x="2997200" y="4108450"/>
          <p14:tracePt t="159289" x="2990850" y="4102100"/>
          <p14:tracePt t="159304" x="2984500" y="4089400"/>
          <p14:tracePt t="159321" x="2978150" y="4089400"/>
          <p14:tracePt t="159337" x="2971800" y="4083050"/>
          <p14:tracePt t="159354" x="2965450" y="4076700"/>
          <p14:tracePt t="159371" x="2959100" y="4070350"/>
          <p14:tracePt t="159371" x="2946400" y="4064000"/>
          <p14:tracePt t="159390" x="2940050" y="4057650"/>
          <p14:tracePt t="159390" x="2933700" y="4057650"/>
          <p14:tracePt t="159407" x="2927350" y="4051300"/>
          <p14:tracePt t="159407" x="2914650" y="4038600"/>
          <p14:tracePt t="159423" x="2908300" y="4032250"/>
          <p14:tracePt t="159423" x="2889250" y="4019550"/>
          <p14:tracePt t="159442" x="2882900" y="4013200"/>
          <p14:tracePt t="159454" x="2870200" y="4006850"/>
          <p14:tracePt t="159454" x="2857500" y="3981450"/>
          <p14:tracePt t="159474" x="2844800" y="3975100"/>
          <p14:tracePt t="159474" x="2838450" y="3962400"/>
          <p14:tracePt t="159492" x="2832100" y="3956050"/>
          <p14:tracePt t="159492" x="2819400" y="3943350"/>
          <p14:tracePt t="159492" x="2813050" y="3937000"/>
          <p14:tracePt t="159510" x="2806700" y="3924300"/>
          <p14:tracePt t="159521" x="2794000" y="3917950"/>
          <p14:tracePt t="159521" x="2774950" y="3905250"/>
          <p14:tracePt t="159542" x="2762250" y="3905250"/>
          <p14:tracePt t="159542" x="2755900" y="3898900"/>
          <p14:tracePt t="159558" x="2749550" y="3898900"/>
          <p14:tracePt t="159558" x="2736850" y="3898900"/>
          <p14:tracePt t="159574" x="2724150" y="3898900"/>
          <p14:tracePt t="159574" x="2711450" y="3898900"/>
          <p14:tracePt t="159590" x="2705100" y="3898900"/>
          <p14:tracePt t="159590" x="2692400" y="3898900"/>
          <p14:tracePt t="159590" x="2686050" y="3898900"/>
          <p14:tracePt t="159610" x="2673350" y="3905250"/>
          <p14:tracePt t="159610" x="2660650" y="3905250"/>
          <p14:tracePt t="159624" x="2654300" y="3905250"/>
          <p14:tracePt t="159624" x="2641600" y="3905250"/>
          <p14:tracePt t="159641" x="2628900" y="3905250"/>
          <p14:tracePt t="159641" x="2616200" y="3905250"/>
          <p14:tracePt t="159658" x="2603500" y="3911600"/>
          <p14:tracePt t="159658" x="2590800" y="3917950"/>
          <p14:tracePt t="159674" x="2578100" y="3917950"/>
          <p14:tracePt t="159674" x="2540000" y="3930650"/>
          <p14:tracePt t="159690" x="2520950" y="3937000"/>
          <p14:tracePt t="159690" x="2501900" y="3949700"/>
          <p14:tracePt t="159708" x="2489200" y="3956050"/>
          <p14:tracePt t="159708" x="2463800" y="3968750"/>
          <p14:tracePt t="159724" x="2451100" y="3975100"/>
          <p14:tracePt t="159724" x="2413000" y="4000500"/>
          <p14:tracePt t="159742" x="2393950" y="4013200"/>
          <p14:tracePt t="159742" x="2374900" y="4019550"/>
          <p14:tracePt t="159758" x="2362200" y="4025900"/>
          <p14:tracePt t="159758" x="2349500" y="4032250"/>
          <p14:tracePt t="159775" x="2343150" y="4038600"/>
          <p14:tracePt t="159775" x="2330450" y="4044950"/>
          <p14:tracePt t="159791" x="2324100" y="4051300"/>
          <p14:tracePt t="159806" x="2336800" y="4057650"/>
          <p14:tracePt t="159822" x="2343150" y="4057650"/>
          <p14:tracePt t="159822" x="2362200" y="4051300"/>
          <p14:tracePt t="159842" x="2381250" y="4044950"/>
          <p14:tracePt t="159842" x="2393950" y="4044950"/>
          <p14:tracePt t="159842" x="2413000" y="4038600"/>
          <p14:tracePt t="159861" x="2432050" y="4032250"/>
          <p14:tracePt t="159873" x="2457450" y="4025900"/>
          <p14:tracePt t="159873" x="2482850" y="4019550"/>
          <p14:tracePt t="159873" x="2501900" y="4013200"/>
          <p14:tracePt t="159894" x="2527300" y="4013200"/>
          <p14:tracePt t="159906" x="2552700" y="4006850"/>
          <p14:tracePt t="159906" x="2597150" y="3987800"/>
          <p14:tracePt t="159924" x="2622550" y="3981450"/>
          <p14:tracePt t="159924" x="2647950" y="3975100"/>
          <p14:tracePt t="159942" x="2667000" y="3968750"/>
          <p14:tracePt t="159942" x="2686050" y="3968750"/>
          <p14:tracePt t="159958" x="2705100" y="3962400"/>
          <p14:tracePt t="159958" x="2717800" y="3956050"/>
          <p14:tracePt t="159958" x="2730500" y="3956050"/>
          <p14:tracePt t="159978" x="2736850" y="3956050"/>
          <p14:tracePt t="159978" x="2743200" y="3956050"/>
          <p14:tracePt t="159992" x="2730500" y="3949700"/>
          <p14:tracePt t="160013" x="2724150" y="3949700"/>
          <p14:tracePt t="160023" x="2711450" y="3956050"/>
          <p14:tracePt t="160023" x="2673350" y="3956050"/>
          <p14:tracePt t="160042" x="2654300" y="3956050"/>
          <p14:tracePt t="160042" x="2635250" y="3956050"/>
          <p14:tracePt t="160058" x="2609850" y="3962400"/>
          <p14:tracePt t="160058" x="2590800" y="3962400"/>
          <p14:tracePt t="160076" x="2565400" y="3962400"/>
          <p14:tracePt t="160076" x="2540000" y="3968750"/>
          <p14:tracePt t="160092" x="2514600" y="3968750"/>
          <p14:tracePt t="160092" x="2463800" y="3975100"/>
          <p14:tracePt t="160109" x="2438400" y="3975100"/>
          <p14:tracePt t="160109" x="2413000" y="3975100"/>
          <p14:tracePt t="160126" x="2387600" y="3975100"/>
          <p14:tracePt t="160126" x="2362200" y="3975100"/>
          <p14:tracePt t="160142" x="2336800" y="3968750"/>
          <p14:tracePt t="160142" x="2311400" y="3968750"/>
          <p14:tracePt t="160142" x="2286000" y="3968750"/>
          <p14:tracePt t="160161" x="2260600" y="3962400"/>
          <p14:tracePt t="160174" x="2241550" y="3962400"/>
          <p14:tracePt t="160174" x="2203450" y="3956050"/>
          <p14:tracePt t="160194" x="2184400" y="3949700"/>
          <p14:tracePt t="160194" x="2171700" y="3943350"/>
          <p14:tracePt t="160209" x="2152650" y="3943350"/>
          <p14:tracePt t="160209" x="2139950" y="3937000"/>
          <p14:tracePt t="160226" x="2127250" y="3930650"/>
          <p14:tracePt t="160226" x="2114550" y="3930650"/>
          <p14:tracePt t="160242" x="2108200" y="3924300"/>
          <p14:tracePt t="160242" x="2101850" y="3917950"/>
          <p14:tracePt t="160261" x="2095500" y="3911600"/>
          <p14:tracePt t="160274" x="2095500" y="3905250"/>
          <p14:tracePt t="160274" x="2101850" y="3892550"/>
          <p14:tracePt t="160293" x="2108200" y="3886200"/>
          <p14:tracePt t="160307" x="2114550" y="3879850"/>
          <p14:tracePt t="160307" x="2120900" y="3873500"/>
          <p14:tracePt t="160326" x="2127250" y="3873500"/>
          <p14:tracePt t="160326" x="2146300" y="3867150"/>
          <p14:tracePt t="160343" x="2152650" y="3867150"/>
          <p14:tracePt t="160343" x="2165350" y="3867150"/>
          <p14:tracePt t="160360" x="2178050" y="3860800"/>
          <p14:tracePt t="160360" x="2190750" y="3860800"/>
          <p14:tracePt t="160377" x="2203450" y="3860800"/>
          <p14:tracePt t="160377" x="2216150" y="3854450"/>
          <p14:tracePt t="160393" x="2235200" y="3854450"/>
          <p14:tracePt t="160393" x="2273300" y="3854450"/>
          <p14:tracePt t="160410" x="2292350" y="3848100"/>
          <p14:tracePt t="160410" x="2317750" y="3841750"/>
          <p14:tracePt t="160427" x="2343150" y="3841750"/>
          <p14:tracePt t="160427" x="2368550" y="3835400"/>
          <p14:tracePt t="160443" x="2400300" y="3835400"/>
          <p14:tracePt t="160443" x="2432050" y="3835400"/>
          <p14:tracePt t="160443" x="2463800" y="3835400"/>
          <p14:tracePt t="160462" x="2501900" y="3835400"/>
          <p14:tracePt t="160475" x="2540000" y="3835400"/>
          <p14:tracePt t="160475" x="2622550" y="3848100"/>
          <p14:tracePt t="160495" x="2667000" y="3854450"/>
          <p14:tracePt t="160495" x="2717800" y="3860800"/>
          <p14:tracePt t="160511" x="2762250" y="3867150"/>
          <p14:tracePt t="160511" x="2813050" y="3873500"/>
          <p14:tracePt t="160526" x="2863850" y="3873500"/>
          <p14:tracePt t="160526" x="2914650" y="3879850"/>
          <p14:tracePt t="160526" x="2959100" y="3886200"/>
          <p14:tracePt t="160546" x="3003550" y="3886200"/>
          <p14:tracePt t="160558" x="3048000" y="3892550"/>
          <p14:tracePt t="160558" x="3136900" y="3898900"/>
          <p14:tracePt t="160578" x="3175000" y="3898900"/>
          <p14:tracePt t="160578" x="3213100" y="3898900"/>
          <p14:tracePt t="160594" x="3244850" y="3898900"/>
          <p14:tracePt t="160594" x="3282950" y="3898900"/>
          <p14:tracePt t="160610" x="3314700" y="3898900"/>
          <p14:tracePt t="160610" x="3340100" y="3898900"/>
          <p14:tracePt t="160610" x="3365500" y="3892550"/>
          <p14:tracePt t="160630" x="3390900" y="3892550"/>
          <p14:tracePt t="160630" x="3409950" y="3886200"/>
          <p14:tracePt t="160644" x="3429000" y="3886200"/>
          <p14:tracePt t="160644" x="3448050" y="3886200"/>
          <p14:tracePt t="160661" x="3460750" y="3879850"/>
          <p14:tracePt t="160661" x="3473450" y="3879850"/>
          <p14:tracePt t="160678" x="3486150" y="3879850"/>
          <p14:tracePt t="160678" x="3492500" y="3886200"/>
          <p14:tracePt t="160678" x="3498850" y="3886200"/>
          <p14:tracePt t="160697" x="3498850" y="3892550"/>
          <p14:tracePt t="160717" x="3492500" y="3898900"/>
          <p14:tracePt t="160733" x="3486150" y="3905250"/>
          <p14:tracePt t="160742" x="3479800" y="3905250"/>
          <p14:tracePt t="160742" x="3454400" y="3917950"/>
          <p14:tracePt t="160762" x="3441700" y="3917950"/>
          <p14:tracePt t="160762" x="3422650" y="3924300"/>
          <p14:tracePt t="160778" x="3409950" y="3930650"/>
          <p14:tracePt t="160778" x="3384550" y="3937000"/>
          <p14:tracePt t="160794" x="3365500" y="3937000"/>
          <p14:tracePt t="160794" x="3340100" y="3943350"/>
          <p14:tracePt t="160811" x="3314700" y="3949700"/>
          <p14:tracePt t="160811" x="3282950" y="3956050"/>
          <p14:tracePt t="160811" x="3257550" y="3962400"/>
          <p14:tracePt t="160831" x="3225800" y="3968750"/>
          <p14:tracePt t="160843" x="3187700" y="3975100"/>
          <p14:tracePt t="160843" x="3111500" y="3987800"/>
          <p14:tracePt t="160861" x="3073400" y="3994150"/>
          <p14:tracePt t="160861" x="3028950" y="4000500"/>
          <p14:tracePt t="160879" x="2984500" y="4006850"/>
          <p14:tracePt t="160879" x="2940050" y="4013200"/>
          <p14:tracePt t="160879" x="2889250" y="4013200"/>
          <p14:tracePt t="160897" x="2844800" y="4019550"/>
          <p14:tracePt t="160910" x="2794000" y="4025900"/>
          <p14:tracePt t="160910" x="2705100" y="4032250"/>
          <p14:tracePt t="160931" x="2654300" y="4038600"/>
          <p14:tracePt t="160931" x="2616200" y="4038600"/>
          <p14:tracePt t="160945" x="2571750" y="4044950"/>
          <p14:tracePt t="160945" x="2533650" y="4044950"/>
          <p14:tracePt t="160962" x="2495550" y="4044950"/>
          <p14:tracePt t="160962" x="2463800" y="4051300"/>
          <p14:tracePt t="160978" x="2432050" y="4051300"/>
          <p14:tracePt t="160978" x="2400300" y="4051300"/>
          <p14:tracePt t="160978" x="2368550" y="4051300"/>
          <p14:tracePt t="160998" x="2343150" y="4057650"/>
          <p14:tracePt t="160998" x="2317750" y="4057650"/>
          <p14:tracePt t="161012" x="2292350" y="4057650"/>
          <p14:tracePt t="161012" x="2273300" y="4064000"/>
          <p14:tracePt t="161029" x="2254250" y="4064000"/>
          <p14:tracePt t="161029" x="2241550" y="4064000"/>
          <p14:tracePt t="161045" x="2228850" y="4064000"/>
          <p14:tracePt t="161045" x="2222500" y="4064000"/>
          <p14:tracePt t="161062" x="2216150" y="4064000"/>
          <p14:tracePt t="161077" x="2228850" y="4064000"/>
          <p14:tracePt t="161077" x="2235200" y="4064000"/>
          <p14:tracePt t="161095" x="2247900" y="4064000"/>
          <p14:tracePt t="161095" x="2260600" y="4064000"/>
          <p14:tracePt t="161113" x="2279650" y="4064000"/>
          <p14:tracePt t="161113" x="2324100" y="4064000"/>
          <p14:tracePt t="161129" x="2349500" y="4064000"/>
          <p14:tracePt t="161129" x="2374900" y="4064000"/>
          <p14:tracePt t="161146" x="2400300" y="4064000"/>
          <p14:tracePt t="161146" x="2432050" y="4070350"/>
          <p14:tracePt t="161163" x="2463800" y="4070350"/>
          <p14:tracePt t="161163" x="2495550" y="4076700"/>
          <p14:tracePt t="161179" x="2527300" y="4083050"/>
          <p14:tracePt t="161179" x="2559050" y="4089400"/>
          <p14:tracePt t="161179" x="2584450" y="4095750"/>
          <p14:tracePt t="161198" x="2616200" y="4102100"/>
          <p14:tracePt t="161211" x="2641600" y="4108450"/>
          <p14:tracePt t="161211" x="2686050" y="4121150"/>
          <p14:tracePt t="161230" x="2705100" y="4121150"/>
          <p14:tracePt t="161230" x="2717800" y="4127500"/>
          <p14:tracePt t="161246" x="2724150" y="4127500"/>
          <p14:tracePt t="161246" x="2730500" y="4133850"/>
          <p14:tracePt t="161263" x="2724150" y="4133850"/>
          <p14:tracePt t="161277" x="2711450" y="4133850"/>
          <p14:tracePt t="161277" x="2698750" y="4133850"/>
          <p14:tracePt t="161277" x="2679700" y="4133850"/>
          <p14:tracePt t="161298" x="2660650" y="4133850"/>
          <p14:tracePt t="161298" x="2635250" y="4133850"/>
          <p14:tracePt t="161313" x="2603500" y="4127500"/>
          <p14:tracePt t="161313" x="2571750" y="4121150"/>
          <p14:tracePt t="161330" x="2533650" y="4114800"/>
          <p14:tracePt t="161330" x="2495550" y="4108450"/>
          <p14:tracePt t="161347" x="2457450" y="4102100"/>
          <p14:tracePt t="161347" x="2374900" y="4076700"/>
          <p14:tracePt t="161363" x="2330450" y="4064000"/>
          <p14:tracePt t="161363" x="2292350" y="4044950"/>
          <p14:tracePt t="161380" x="2247900" y="4032250"/>
          <p14:tracePt t="161380" x="2203450" y="4013200"/>
          <p14:tracePt t="161397" x="2159000" y="4000500"/>
          <p14:tracePt t="161397" x="2120900" y="3981450"/>
          <p14:tracePt t="161413" x="2082800" y="3962400"/>
          <p14:tracePt t="161413" x="2006600" y="3917950"/>
          <p14:tracePt t="161430" x="1974850" y="3892550"/>
          <p14:tracePt t="161430" x="1943100" y="3860800"/>
          <p14:tracePt t="161447" x="1917700" y="3835400"/>
          <p14:tracePt t="161447" x="1898650" y="3810000"/>
          <p14:tracePt t="161463" x="1879600" y="3778250"/>
          <p14:tracePt t="161463" x="1866900" y="3746500"/>
          <p14:tracePt t="161463" x="1860550" y="3714750"/>
          <p14:tracePt t="161482" x="1860550" y="3683000"/>
          <p14:tracePt t="161482" x="1866900" y="3651250"/>
          <p14:tracePt t="161498" x="1879600" y="3619500"/>
          <p14:tracePt t="161498" x="1892300" y="3587750"/>
          <p14:tracePt t="161514" x="1917700" y="3549650"/>
          <p14:tracePt t="161514" x="1949450" y="3517900"/>
          <p14:tracePt t="161531" x="1987550" y="3479800"/>
          <p14:tracePt t="161531" x="2025650" y="3448050"/>
          <p14:tracePt t="161531" x="2076450" y="3409950"/>
          <p14:tracePt t="161550" x="2133600" y="3378200"/>
          <p14:tracePt t="161562" x="2190750" y="3340100"/>
          <p14:tracePt t="161562" x="2317750" y="3276600"/>
          <p14:tracePt t="161583" x="2381250" y="3251200"/>
          <p14:tracePt t="161583" x="2451100" y="3225800"/>
          <p14:tracePt t="161598" x="2520950" y="3213100"/>
          <p14:tracePt t="161598" x="2590800" y="3200400"/>
          <p14:tracePt t="161614" x="2660650" y="3194050"/>
          <p14:tracePt t="161614" x="2736850" y="3194050"/>
          <p14:tracePt t="161631" x="2806700" y="3200400"/>
          <p14:tracePt t="161631" x="2882900" y="3206750"/>
          <p14:tracePt t="161631" x="2959100" y="3213100"/>
          <p14:tracePt t="161650" x="3028950" y="3232150"/>
          <p14:tracePt t="161650" x="3098800" y="3244850"/>
          <p14:tracePt t="161664" x="3168650" y="3270250"/>
          <p14:tracePt t="161664" x="3238500" y="3289300"/>
          <p14:tracePt t="161681" x="3295650" y="3314700"/>
          <p14:tracePt t="161681" x="3352800" y="3340100"/>
          <p14:tracePt t="161698" x="3403600" y="3365500"/>
          <p14:tracePt t="161698" x="3454400" y="3397250"/>
          <p14:tracePt t="161715" x="3492500" y="3422650"/>
          <p14:tracePt t="161715" x="3562350" y="3473450"/>
          <p14:tracePt t="161731" x="3594100" y="3505200"/>
          <p14:tracePt t="161731" x="3613150" y="3530600"/>
          <p14:tracePt t="161748" x="3632200" y="3562350"/>
          <p14:tracePt t="161748" x="3644900" y="3587750"/>
          <p14:tracePt t="161765" x="3657600" y="3619500"/>
          <p14:tracePt t="161765" x="3657600" y="3676650"/>
          <p14:tracePt t="161782" x="3657600" y="3702050"/>
          <p14:tracePt t="161782" x="3644900" y="3733800"/>
          <p14:tracePt t="161799" x="3638550" y="3752850"/>
          <p14:tracePt t="161799" x="3619500" y="3778250"/>
          <p14:tracePt t="161815" x="3600450" y="3803650"/>
          <p14:tracePt t="161815" x="3581400" y="3822700"/>
          <p14:tracePt t="161831" x="3556000" y="3835400"/>
          <p14:tracePt t="161831" x="3530600" y="3854450"/>
          <p14:tracePt t="161831" x="3505200" y="3873500"/>
          <p14:tracePt t="161850" x="3473450" y="3886200"/>
          <p14:tracePt t="161863" x="3448050" y="3898900"/>
          <p14:tracePt t="161863" x="3384550" y="3917950"/>
          <p14:tracePt t="161882" x="3352800" y="3924300"/>
          <p14:tracePt t="161882" x="3321050" y="3930650"/>
          <p14:tracePt t="161898" x="3289300" y="3937000"/>
          <p14:tracePt t="161898" x="3257550" y="3943350"/>
          <p14:tracePt t="161898" x="3225800" y="3949700"/>
          <p14:tracePt t="161918" x="3194050" y="3949700"/>
          <p14:tracePt t="161930" x="3162300" y="3949700"/>
          <p14:tracePt t="161930" x="3130550" y="3956050"/>
          <p14:tracePt t="161930" x="3105150" y="3949700"/>
          <p14:tracePt t="161951" x="3079750" y="3949700"/>
          <p14:tracePt t="161951" x="3054350" y="3949700"/>
          <p14:tracePt t="161966" x="3028950" y="3949700"/>
          <p14:tracePt t="161966" x="3003550" y="3949700"/>
          <p14:tracePt t="161982" x="2984500" y="3949700"/>
          <p14:tracePt t="161982" x="2965450" y="3956050"/>
          <p14:tracePt t="161982" x="2946400" y="3956050"/>
          <p14:tracePt t="162002" x="2927350" y="3956050"/>
          <p14:tracePt t="162013" x="2914650" y="3956050"/>
          <p14:tracePt t="162013" x="2895600" y="3962400"/>
          <p14:tracePt t="162032" x="2882900" y="3962400"/>
          <p14:tracePt t="162032" x="2882900" y="3968750"/>
          <p14:tracePt t="162049" x="2876550" y="3975100"/>
          <p14:tracePt t="162064" x="2876550" y="3981450"/>
          <p14:tracePt t="162081" x="2876550" y="3987800"/>
          <p14:tracePt t="162097" x="2882900" y="3994150"/>
          <p14:tracePt t="162114" x="2889250" y="4006850"/>
          <p14:tracePt t="162131" x="2889250" y="4013200"/>
          <p14:tracePt t="162131" x="2895600" y="4019550"/>
          <p14:tracePt t="162150" x="2901950" y="4025900"/>
          <p14:tracePt t="162167" x="2901950" y="4032250"/>
          <p14:tracePt t="162181" x="2901950" y="4038600"/>
          <p14:tracePt t="162198" x="2895600" y="4038600"/>
          <p14:tracePt t="162214" x="2895600" y="4032250"/>
          <p14:tracePt t="162321" x="2901950" y="4025900"/>
          <p14:tracePt t="162361" x="2895600" y="4019550"/>
          <p14:tracePt t="162397" x="2889250" y="4019550"/>
          <p14:tracePt t="162413" x="2882900" y="4019550"/>
          <p14:tracePt t="162429" x="2876550" y="4019550"/>
          <p14:tracePt t="162441" x="2870200" y="4019550"/>
          <p14:tracePt t="162458" x="2857500" y="4025900"/>
          <p14:tracePt t="162473" x="2851150" y="4025900"/>
          <p14:tracePt t="162490" x="2857500" y="4025900"/>
          <p14:tracePt t="162557" x="2863850" y="4025900"/>
          <p14:tracePt t="162585" x="2870200" y="4025900"/>
          <p14:tracePt t="162601" x="2876550" y="4025900"/>
          <p14:tracePt t="162618" x="2882900" y="4025900"/>
          <p14:tracePt t="162637" x="2895600" y="4025900"/>
          <p14:tracePt t="162677" x="2901950" y="4025900"/>
          <p14:tracePt t="162705" x="2908300" y="4025900"/>
          <p14:tracePt t="162721" x="2914650" y="4032250"/>
          <p14:tracePt t="162737" x="2908300" y="4025900"/>
          <p14:tracePt t="162789" x="2901950" y="4025900"/>
          <p14:tracePt t="162801" x="2895600" y="4025900"/>
          <p14:tracePt t="162810" x="2889250" y="4025900"/>
          <p14:tracePt t="162818" x="2882900" y="4025900"/>
          <p14:tracePt t="162818" x="2876550" y="4025900"/>
          <p14:tracePt t="162834" x="2876550" y="4019550"/>
          <p14:tracePt t="162834" x="2870200" y="4019550"/>
          <p14:tracePt t="162852" x="2857500" y="4019550"/>
          <p14:tracePt t="162852" x="2851150" y="4019550"/>
          <p14:tracePt t="162852" x="2844800" y="4019550"/>
          <p14:tracePt t="162871" x="2838450" y="4019550"/>
          <p14:tracePt t="162883" x="2832100" y="4019550"/>
          <p14:tracePt t="162883" x="2825750" y="4019550"/>
          <p14:tracePt t="162903" x="2819400" y="4019550"/>
          <p14:tracePt t="162903" x="2813050" y="4019550"/>
          <p14:tracePt t="162919" x="2806700" y="4019550"/>
          <p14:tracePt t="162933" x="2800350" y="4025900"/>
          <p14:tracePt t="162950" x="2794000" y="4025900"/>
          <p14:tracePt t="162967" x="2794000" y="4032250"/>
          <p14:tracePt t="162984" x="2794000" y="4038600"/>
          <p14:tracePt t="163005" x="2800350" y="4038600"/>
          <p14:tracePt t="163049" x="2806700" y="4038600"/>
          <p14:tracePt t="163065" x="2813050" y="4044950"/>
          <p14:tracePt t="163082" x="2819400" y="4044950"/>
          <p14:tracePt t="163098" x="2825750" y="4051300"/>
          <p14:tracePt t="163125" x="2832100" y="4044950"/>
          <p14:tracePt t="163149" x="2838450" y="4044950"/>
          <p14:tracePt t="163193" x="2844800" y="4038600"/>
          <p14:tracePt t="163217" x="2851150" y="4038600"/>
          <p14:tracePt t="163229" x="2857500" y="4038600"/>
          <p14:tracePt t="163245" x="2863850" y="4032250"/>
          <p14:tracePt t="163261" x="2870200" y="4032250"/>
          <p14:tracePt t="163278" x="2876550" y="4025900"/>
          <p14:tracePt t="163290" x="2882900" y="4025900"/>
          <p14:tracePt t="163306" x="2889250" y="4019550"/>
          <p14:tracePt t="163318" x="2895600" y="4019550"/>
          <p14:tracePt t="163335" x="2901950" y="4019550"/>
          <p14:tracePt t="163335" x="2914650" y="4019550"/>
          <p14:tracePt t="163354" x="2921000" y="4019550"/>
          <p14:tracePt t="163368" x="2933700" y="4019550"/>
          <p14:tracePt t="163385" x="2940050" y="4019550"/>
          <p14:tracePt t="163402" x="2946400" y="4019550"/>
          <p14:tracePt t="163418" x="2952750" y="4019550"/>
          <p14:tracePt t="163435" x="2959100" y="4019550"/>
          <p14:tracePt t="163452" x="2965450" y="4019550"/>
          <p14:tracePt t="163470" x="2971800" y="4019550"/>
          <p14:tracePt t="163538" x="2965450" y="4019550"/>
          <p14:tracePt t="163622" x="2959100" y="4019550"/>
          <p14:tracePt t="163638" x="2952750" y="4019550"/>
          <p14:tracePt t="163649" x="2946400" y="4019550"/>
          <p14:tracePt t="163658" x="2933700" y="4019550"/>
          <p14:tracePt t="163674" x="2927350" y="4013200"/>
          <p14:tracePt t="163690" x="2921000" y="4013200"/>
          <p14:tracePt t="163690" x="2914650" y="4006850"/>
          <p14:tracePt t="163704" x="2908300" y="4006850"/>
          <p14:tracePt t="163720" x="2895600" y="3994150"/>
          <p14:tracePt t="163736" x="2889250" y="3987800"/>
          <p14:tracePt t="163753" x="2889250" y="3981450"/>
          <p14:tracePt t="163753" x="2882900" y="3975100"/>
          <p14:tracePt t="163772" x="2882900" y="3968750"/>
          <p14:tracePt t="163786" x="2876550" y="3962400"/>
          <p14:tracePt t="163838" x="2870200" y="3962400"/>
          <p14:tracePt t="163861" x="2863850" y="3968750"/>
          <p14:tracePt t="163881" x="2857500" y="3975100"/>
          <p14:tracePt t="163897" x="2857500" y="3981450"/>
          <p14:tracePt t="163914" x="2857500" y="3987800"/>
          <p14:tracePt t="163930" x="2857500" y="3994150"/>
          <p14:tracePt t="163938" x="2863850" y="4000500"/>
          <p14:tracePt t="163938" x="2863850" y="4006850"/>
          <p14:tracePt t="163957" x="2870200" y="4013200"/>
          <p14:tracePt t="163970" x="2882900" y="4019550"/>
          <p14:tracePt t="163987" x="2889250" y="4019550"/>
          <p14:tracePt t="163987" x="2908300" y="4025900"/>
          <p14:tracePt t="164006" x="2914650" y="4025900"/>
          <p14:tracePt t="164006" x="2927350" y="4032250"/>
          <p14:tracePt t="164022" x="2940050" y="4032250"/>
          <p14:tracePt t="164022" x="2952750" y="4038600"/>
          <p14:tracePt t="164039" x="2959100" y="4038600"/>
          <p14:tracePt t="164039" x="2971800" y="4044950"/>
          <p14:tracePt t="164039" x="2984500" y="4044950"/>
          <p14:tracePt t="164059" x="2990850" y="4051300"/>
          <p14:tracePt t="164059" x="3003550" y="4051300"/>
          <p14:tracePt t="164073" x="3003550" y="4057650"/>
          <p14:tracePt t="164087" x="3009900" y="4064000"/>
          <p14:tracePt t="164104" x="3003550" y="4070350"/>
          <p14:tracePt t="164104" x="2984500" y="4076700"/>
          <p14:tracePt t="164123" x="2965450" y="4083050"/>
          <p14:tracePt t="164123" x="2946400" y="4089400"/>
          <p14:tracePt t="164140" x="2927350" y="4089400"/>
          <p14:tracePt t="164140" x="2908300" y="4089400"/>
          <p14:tracePt t="164156" x="2882900" y="4089400"/>
          <p14:tracePt t="164156" x="2851150" y="4095750"/>
          <p14:tracePt t="164173" x="2825750" y="4095750"/>
          <p14:tracePt t="164173" x="2762250" y="4095750"/>
          <p14:tracePt t="164191" x="2724150" y="4095750"/>
          <p14:tracePt t="164191" x="2692400" y="4095750"/>
          <p14:tracePt t="164207" x="2654300" y="4095750"/>
          <p14:tracePt t="164207" x="2616200" y="4089400"/>
          <p14:tracePt t="164223" x="2578100" y="4089400"/>
          <p14:tracePt t="164223" x="2540000" y="4083050"/>
          <p14:tracePt t="164239" x="2501900" y="4076700"/>
          <p14:tracePt t="164239" x="2463800" y="4070350"/>
          <p14:tracePt t="164239" x="2432050" y="4057650"/>
          <p14:tracePt t="164260" x="2393950" y="4044950"/>
          <p14:tracePt t="164271" x="2362200" y="4032250"/>
          <p14:tracePt t="164271" x="2305050" y="4000500"/>
          <p14:tracePt t="164291" x="2273300" y="3987800"/>
          <p14:tracePt t="164291" x="2247900" y="3968750"/>
          <p14:tracePt t="164307" x="2222500" y="3943350"/>
          <p14:tracePt t="164307" x="2197100" y="3917950"/>
          <p14:tracePt t="164323" x="2178050" y="3892550"/>
          <p14:tracePt t="164323" x="2159000" y="3867150"/>
          <p14:tracePt t="164323" x="2146300" y="3835400"/>
          <p14:tracePt t="164343" x="2139950" y="3797300"/>
          <p14:tracePt t="164355" x="2139950" y="3759200"/>
          <p14:tracePt t="164355" x="2146300" y="3683000"/>
          <p14:tracePt t="164374" x="2159000" y="3644900"/>
          <p14:tracePt t="164374" x="2171700" y="3606800"/>
          <p14:tracePt t="164391" x="2190750" y="3568700"/>
          <p14:tracePt t="164391" x="2216150" y="3530600"/>
          <p14:tracePt t="164408" x="2247900" y="3498850"/>
          <p14:tracePt t="164408" x="2317750" y="3435350"/>
          <p14:tracePt t="164424" x="2362200" y="3403600"/>
          <p14:tracePt t="164424" x="2406650" y="3378200"/>
          <p14:tracePt t="164441" x="2457450" y="3352800"/>
          <p14:tracePt t="164441" x="2514600" y="3333750"/>
          <p14:tracePt t="164458" x="2571750" y="3314700"/>
          <p14:tracePt t="164458" x="2628900" y="3295650"/>
          <p14:tracePt t="164474" x="2692400" y="3282950"/>
          <p14:tracePt t="164474" x="2825750" y="3270250"/>
          <p14:tracePt t="164492" x="2895600" y="3270250"/>
          <p14:tracePt t="164492" x="2965450" y="3276600"/>
          <p14:tracePt t="164508" x="3035300" y="3289300"/>
          <p14:tracePt t="164508" x="3098800" y="3302000"/>
          <p14:tracePt t="164524" x="3162300" y="3321050"/>
          <p14:tracePt t="164524" x="3225800" y="3340100"/>
          <p14:tracePt t="164524" x="3282950" y="3365500"/>
          <p14:tracePt t="164542" x="3333750" y="3390900"/>
          <p14:tracePt t="164556" x="3384550" y="3422650"/>
          <p14:tracePt t="164556" x="3479800" y="3486150"/>
          <p14:tracePt t="164575" x="3511550" y="3517900"/>
          <p14:tracePt t="164575" x="3543300" y="3556000"/>
          <p14:tracePt t="164591" x="3575050" y="3587750"/>
          <p14:tracePt t="164591" x="3594100" y="3625850"/>
          <p14:tracePt t="164591" x="3606800" y="3657600"/>
          <p14:tracePt t="164611" x="3619500" y="3689350"/>
          <p14:tracePt t="164622" x="3619500" y="3721100"/>
          <p14:tracePt t="164622" x="3619500" y="3778250"/>
          <p14:tracePt t="164643" x="3606800" y="3803650"/>
          <p14:tracePt t="164643" x="3594100" y="3829050"/>
          <p14:tracePt t="164660" x="3575050" y="3848100"/>
          <p14:tracePt t="164660" x="3556000" y="3867150"/>
          <p14:tracePt t="164675" x="3530600" y="3892550"/>
          <p14:tracePt t="164675" x="3505200" y="3905250"/>
          <p14:tracePt t="164691" x="3479800" y="3924300"/>
          <p14:tracePt t="164691" x="3448050" y="3937000"/>
          <p14:tracePt t="164691" x="3416300" y="3949700"/>
          <p14:tracePt t="164711" x="3378200" y="3968750"/>
          <p14:tracePt t="164711" x="3340100" y="3981450"/>
          <p14:tracePt t="164725" x="3302000" y="3987800"/>
          <p14:tracePt t="164725" x="3263900" y="4000500"/>
          <p14:tracePt t="164742" x="3219450" y="4006850"/>
          <p14:tracePt t="164742" x="3175000" y="4013200"/>
          <p14:tracePt t="164759" x="3130550" y="4019550"/>
          <p14:tracePt t="164759" x="3079750" y="4025900"/>
          <p14:tracePt t="164775" x="3028950" y="4025900"/>
          <p14:tracePt t="164775" x="2927350" y="4032250"/>
          <p14:tracePt t="164792" x="2876550" y="4032250"/>
          <p14:tracePt t="164792" x="2825750" y="4032250"/>
          <p14:tracePt t="164809" x="2768600" y="4032250"/>
          <p14:tracePt t="164809" x="2717800" y="4032250"/>
          <p14:tracePt t="164825" x="2673350" y="4025900"/>
          <p14:tracePt t="164825" x="2578100" y="4025900"/>
          <p14:tracePt t="164842" x="2533650" y="4019550"/>
          <p14:tracePt t="164842" x="2495550" y="4019550"/>
          <p14:tracePt t="164860" x="2457450" y="4013200"/>
          <p14:tracePt t="164860" x="2419350" y="4013200"/>
          <p14:tracePt t="164875" x="2387600" y="4006850"/>
          <p14:tracePt t="164875" x="2355850" y="4006850"/>
          <p14:tracePt t="164892" x="2330450" y="4000500"/>
          <p14:tracePt t="164892" x="2286000" y="3987800"/>
          <p14:tracePt t="164911" x="2266950" y="3981450"/>
          <p14:tracePt t="164923" x="2254250" y="3981450"/>
          <p14:tracePt t="164923" x="2235200" y="3968750"/>
          <p14:tracePt t="164942" x="2228850" y="3962400"/>
          <p14:tracePt t="164942" x="2228850" y="3956050"/>
          <p14:tracePt t="164960" x="2235200" y="3943350"/>
          <p14:tracePt t="164978" x="2241550" y="3943350"/>
          <p14:tracePt t="164991" x="2247900" y="3943350"/>
          <p14:tracePt t="164991" x="2254250" y="3937000"/>
          <p14:tracePt t="165011" x="2273300" y="3937000"/>
          <p14:tracePt t="165011" x="2286000" y="3937000"/>
          <p14:tracePt t="165026" x="2298700" y="3937000"/>
          <p14:tracePt t="165026" x="2311400" y="3937000"/>
          <p14:tracePt t="165042" x="2324100" y="3937000"/>
          <p14:tracePt t="165042" x="2336800" y="3937000"/>
          <p14:tracePt t="165060" x="2343150" y="3937000"/>
          <p14:tracePt t="165060" x="2355850" y="3943350"/>
          <p14:tracePt t="165060" x="2368550" y="3943350"/>
          <p14:tracePt t="165078" x="2374900" y="3943350"/>
          <p14:tracePt t="165078" x="2387600" y="3949700"/>
          <p14:tracePt t="165093" x="2393950" y="3949700"/>
          <p14:tracePt t="165093" x="2400300" y="3956050"/>
          <p14:tracePt t="165110" x="2413000" y="3956050"/>
          <p14:tracePt t="165110" x="2419350" y="3962400"/>
          <p14:tracePt t="165126" x="2425700" y="3962400"/>
          <p14:tracePt t="165126" x="2438400" y="3968750"/>
          <p14:tracePt t="165143" x="2444750" y="3968750"/>
          <p14:tracePt t="165143" x="2451100" y="3968750"/>
          <p14:tracePt t="165160" x="2457450" y="3968750"/>
          <p14:tracePt t="165160" x="2463800" y="3975100"/>
          <p14:tracePt t="165177" x="2470150" y="3975100"/>
          <p14:tracePt t="165191" x="2476500" y="3975100"/>
          <p14:tracePt t="165191" x="2482850" y="3975100"/>
          <p14:tracePt t="165210" x="2489200" y="3975100"/>
          <p14:tracePt t="165234" x="2501900" y="3975100"/>
          <p14:tracePt t="165310" x="2508250" y="3975100"/>
          <p14:tracePt t="165322" x="2514600" y="3975100"/>
          <p14:tracePt t="165338" x="2520950" y="3975100"/>
          <p14:tracePt t="165346" x="2527300" y="3975100"/>
          <p14:tracePt t="165359" x="2533650" y="3975100"/>
          <p14:tracePt t="165359" x="2540000" y="3975100"/>
          <p14:tracePt t="165377" x="2546350" y="3968750"/>
          <p14:tracePt t="165392" x="2552700" y="3975100"/>
          <p14:tracePt t="165422" x="2546350" y="3975100"/>
          <p14:tracePt t="165450" x="2540000" y="3981450"/>
          <p14:tracePt t="165474" x="2533650" y="3981450"/>
          <p14:tracePt t="165502" x="2527300" y="3981450"/>
          <p14:tracePt t="165526" x="2533650" y="3987800"/>
          <p14:tracePt t="165578" x="2540000" y="3994150"/>
          <p14:tracePt t="165594" x="2546350" y="4000500"/>
          <p14:tracePt t="165602" x="2552700" y="4006850"/>
          <p14:tracePt t="165610" x="2559050" y="4006850"/>
          <p14:tracePt t="165610" x="2571750" y="4013200"/>
          <p14:tracePt t="165628" x="2584450" y="4019550"/>
          <p14:tracePt t="165628" x="2597150" y="4025900"/>
          <p14:tracePt t="165628" x="2609850" y="4032250"/>
          <p14:tracePt t="165647" x="2622550" y="4038600"/>
          <p14:tracePt t="165659" x="2641600" y="4044950"/>
          <p14:tracePt t="165659" x="2679700" y="4051300"/>
          <p14:tracePt t="165678" x="2705100" y="4051300"/>
          <p14:tracePt t="165678" x="2724150" y="4057650"/>
          <p14:tracePt t="165695" x="2749550" y="4057650"/>
          <p14:tracePt t="165695" x="2774950" y="4057650"/>
          <p14:tracePt t="165712" x="2800350" y="4057650"/>
          <p14:tracePt t="165712" x="2832100" y="4051300"/>
          <p14:tracePt t="165712" x="2863850" y="4051300"/>
          <p14:tracePt t="165730" x="2895600" y="4044950"/>
          <p14:tracePt t="165730" x="2927350" y="4044950"/>
          <p14:tracePt t="165745" x="2965450" y="4038600"/>
          <p14:tracePt t="165745" x="2997200" y="4032250"/>
          <p14:tracePt t="165761" x="3035300" y="4025900"/>
          <p14:tracePt t="165761" x="3073400" y="4019550"/>
          <p14:tracePt t="165779" x="3111500" y="4013200"/>
          <p14:tracePt t="165779" x="3187700" y="4006850"/>
          <p14:tracePt t="165795" x="3219450" y="4000500"/>
          <p14:tracePt t="165795" x="3257550" y="3994150"/>
          <p14:tracePt t="165812" x="3295650" y="3987800"/>
          <p14:tracePt t="165812" x="3327400" y="3987800"/>
          <p14:tracePt t="165829" x="3359150" y="3981450"/>
          <p14:tracePt t="165829" x="3397250" y="3981450"/>
          <p14:tracePt t="165845" x="3429000" y="3975100"/>
          <p14:tracePt t="165845" x="3492500" y="3975100"/>
          <p14:tracePt t="165863" x="3517900" y="3975100"/>
          <p14:tracePt t="165863" x="3549650" y="3975100"/>
          <p14:tracePt t="165880" x="3575050" y="3975100"/>
          <p14:tracePt t="165880" x="3600450" y="3975100"/>
          <p14:tracePt t="165896" x="3625850" y="3981450"/>
          <p14:tracePt t="165896" x="3644900" y="3981450"/>
          <p14:tracePt t="165912" x="3663950" y="3981450"/>
          <p14:tracePt t="165912" x="3683000" y="3987800"/>
          <p14:tracePt t="165912" x="3695700" y="3987800"/>
          <p14:tracePt t="165931" x="3708400" y="3994150"/>
          <p14:tracePt t="165944" x="3721100" y="3994150"/>
          <p14:tracePt t="165944" x="3740150" y="4000500"/>
          <p14:tracePt t="165963" x="3746500" y="4006850"/>
          <p14:tracePt t="165963" x="3752850" y="4006850"/>
          <p14:tracePt t="165979" x="3759200" y="4006850"/>
          <p14:tracePt t="165979" x="3765550" y="4013200"/>
          <p14:tracePt t="165999" x="3759200" y="4013200"/>
          <p14:tracePt t="166034" x="3752850" y="4013200"/>
          <p14:tracePt t="166042" x="3746500" y="4013200"/>
          <p14:tracePt t="166050" x="3740150" y="4013200"/>
          <p14:tracePt t="166061" x="3733800" y="4006850"/>
          <p14:tracePt t="166061" x="3727450" y="4006850"/>
          <p14:tracePt t="166080" x="3721100" y="4006850"/>
          <p14:tracePt t="166080" x="3714750" y="4000500"/>
          <p14:tracePt t="166097" x="3708400" y="3994150"/>
          <p14:tracePt t="166111" x="3702050" y="3981450"/>
          <p14:tracePt t="166111" x="3695700" y="3981450"/>
          <p14:tracePt t="166130" x="3695700" y="3975100"/>
          <p14:tracePt t="166130" x="3689350" y="3968750"/>
          <p14:tracePt t="166147" x="3683000" y="3962400"/>
          <p14:tracePt t="166161" x="3676650" y="3956050"/>
          <p14:tracePt t="166178" x="3663950" y="3956050"/>
          <p14:tracePt t="166178" x="3663950" y="3949700"/>
          <p14:tracePt t="166196" x="3657600" y="3949700"/>
          <p14:tracePt t="166196" x="3644900" y="3949700"/>
          <p14:tracePt t="166196" x="3638550" y="3949700"/>
          <p14:tracePt t="166215" x="3625850" y="3949700"/>
          <p14:tracePt t="166228" x="3613150" y="3949700"/>
          <p14:tracePt t="166228" x="3575050" y="3956050"/>
          <p14:tracePt t="166247" x="3549650" y="3962400"/>
          <p14:tracePt t="166247" x="3524250" y="3968750"/>
          <p14:tracePt t="166264" x="3498850" y="3975100"/>
          <p14:tracePt t="166264" x="3467100" y="3987800"/>
          <p14:tracePt t="166264" x="3429000" y="4000500"/>
          <p14:tracePt t="166282" x="3390900" y="4013200"/>
          <p14:tracePt t="166295" x="3346450" y="4032250"/>
          <p14:tracePt t="166295" x="3251200" y="4070350"/>
          <p14:tracePt t="166316" x="3200400" y="4089400"/>
          <p14:tracePt t="166316" x="3143250" y="4108450"/>
          <p14:tracePt t="166332" x="3079750" y="4127500"/>
          <p14:tracePt t="166332" x="3016250" y="4146550"/>
          <p14:tracePt t="166347" x="2946400" y="4159250"/>
          <p14:tracePt t="166347" x="2882900" y="4178300"/>
          <p14:tracePt t="166347" x="2813050" y="4191000"/>
          <p14:tracePt t="166367" x="2749550" y="4203700"/>
          <p14:tracePt t="166379" x="2679700" y="4210050"/>
          <p14:tracePt t="166379" x="2616200" y="4210050"/>
          <p14:tracePt t="166379" x="2552700" y="4216400"/>
          <p14:tracePt t="166400" x="2489200" y="4216400"/>
          <p14:tracePt t="166400" x="2432050" y="4216400"/>
          <p14:tracePt t="166414" x="2374900" y="4210050"/>
          <p14:tracePt t="166414" x="2317750" y="4203700"/>
          <p14:tracePt t="166431" x="2266950" y="4197350"/>
          <p14:tracePt t="166431" x="2222500" y="4184650"/>
          <p14:tracePt t="166448" x="2178050" y="4178300"/>
          <p14:tracePt t="166448" x="2095500" y="4146550"/>
          <p14:tracePt t="166464" x="2057400" y="4127500"/>
          <p14:tracePt t="166464" x="2025650" y="4108450"/>
          <p14:tracePt t="166481" x="1993900" y="4089400"/>
          <p14:tracePt t="166481" x="1968500" y="4070350"/>
          <p14:tracePt t="166498" x="1943100" y="4051300"/>
          <p14:tracePt t="166498" x="1911350" y="4019550"/>
          <p14:tracePt t="166516" x="1905000" y="4006850"/>
          <p14:tracePt t="166516" x="1905000" y="3994150"/>
          <p14:tracePt t="166531" x="1905000" y="3987800"/>
          <p14:tracePt t="166531" x="1917700" y="3981450"/>
          <p14:tracePt t="166548" x="1924050" y="3975100"/>
          <p14:tracePt t="166548" x="1943100" y="3975100"/>
          <p14:tracePt t="166565" x="1968500" y="3968750"/>
          <p14:tracePt t="166565" x="2025650" y="3962400"/>
          <p14:tracePt t="166584" x="2063750" y="3962400"/>
          <p14:tracePt t="166596" x="2101850" y="3956050"/>
          <p14:tracePt t="166596" x="2184400" y="3949700"/>
          <p14:tracePt t="166615" x="2228850" y="3949700"/>
          <p14:tracePt t="166615" x="2273300" y="3943350"/>
          <p14:tracePt t="166632" x="2317750" y="3943350"/>
          <p14:tracePt t="166632" x="2368550" y="3943350"/>
          <p14:tracePt t="166632" x="2419350" y="3937000"/>
          <p14:tracePt t="166650" x="2476500" y="3937000"/>
          <p14:tracePt t="166663" x="2527300" y="3937000"/>
          <p14:tracePt t="166663" x="2641600" y="3930650"/>
          <p14:tracePt t="166684" x="2698750" y="3930650"/>
          <p14:tracePt t="166684" x="2755900" y="3930650"/>
          <p14:tracePt t="166700" x="2806700" y="3930650"/>
          <p14:tracePt t="166700" x="2863850" y="3924300"/>
          <p14:tracePt t="166715" x="2908300" y="3924300"/>
          <p14:tracePt t="166715" x="2959100" y="3917950"/>
          <p14:tracePt t="166732" x="2997200" y="3917950"/>
          <p14:tracePt t="166732" x="3035300" y="3917950"/>
          <p14:tracePt t="166732" x="3073400" y="3911600"/>
          <p14:tracePt t="166751" x="3098800" y="3911600"/>
          <p14:tracePt t="166751" x="3124200" y="3905250"/>
          <p14:tracePt t="166765" x="3143250" y="3905250"/>
          <p14:tracePt t="166765" x="3162300" y="3905250"/>
          <p14:tracePt t="166782" x="3181350" y="3898900"/>
          <p14:tracePt t="166782" x="3187700" y="3898900"/>
          <p14:tracePt t="166799" x="3194050" y="3898900"/>
          <p14:tracePt t="166799" x="3200400" y="3898900"/>
          <p14:tracePt t="166816" x="3194050" y="3898900"/>
          <p14:tracePt t="166838" x="3187700" y="3905250"/>
          <p14:tracePt t="166847" x="3181350" y="3905250"/>
          <p14:tracePt t="166847" x="3168650" y="3905250"/>
          <p14:tracePt t="166866" x="3162300" y="3911600"/>
          <p14:tracePt t="166866" x="3143250" y="3911600"/>
          <p14:tracePt t="166883" x="3130550" y="3917950"/>
          <p14:tracePt t="166883" x="3124200" y="3917950"/>
          <p14:tracePt t="166900" x="3117850" y="3917950"/>
          <p14:tracePt t="166900" x="3105150" y="3917950"/>
          <p14:tracePt t="166916" x="3098800" y="3924300"/>
          <p14:tracePt t="166931" x="3086100" y="3917950"/>
          <p14:tracePt t="166947" x="3086100" y="3911600"/>
          <p14:tracePt t="166967" x="3092450" y="3911600"/>
          <p14:tracePt t="166985" x="3105150" y="3905250"/>
          <p14:tracePt t="166998" x="3111500" y="3905250"/>
          <p14:tracePt t="166998" x="3117850" y="3905250"/>
          <p14:tracePt t="167016" x="3124200" y="3905250"/>
          <p14:tracePt t="167016" x="3130550" y="3905250"/>
          <p14:tracePt t="167016" x="3136900" y="3905250"/>
          <p14:tracePt t="167035" x="3143250" y="3911600"/>
          <p14:tracePt t="167048" x="3149600" y="3911600"/>
          <p14:tracePt t="167048" x="3162300" y="3911600"/>
          <p14:tracePt t="167067" x="3168650" y="3911600"/>
          <p14:tracePt t="167067" x="3175000" y="3911600"/>
          <p14:tracePt t="167084" x="3181350" y="3911600"/>
          <p14:tracePt t="167084" x="3187700" y="3911600"/>
          <p14:tracePt t="167084" x="3194050" y="3911600"/>
          <p14:tracePt t="167103" x="3200400" y="3917950"/>
          <p14:tracePt t="167103" x="3206750" y="3917950"/>
          <p14:tracePt t="167117" x="3213100" y="3917950"/>
          <p14:tracePt t="167131" x="3219450" y="3924300"/>
          <p14:tracePt t="167148" x="3219450" y="3930650"/>
          <p14:tracePt t="167148" x="3219450" y="3937000"/>
          <p14:tracePt t="167167" x="3213100" y="3943350"/>
          <p14:tracePt t="167167" x="3206750" y="3949700"/>
          <p14:tracePt t="167183" x="3200400" y="3956050"/>
          <p14:tracePt t="167183" x="3194050" y="3968750"/>
          <p14:tracePt t="167200" x="3187700" y="3975100"/>
          <p14:tracePt t="167200" x="3175000" y="3981450"/>
          <p14:tracePt t="167217" x="3162300" y="3987800"/>
          <p14:tracePt t="167217" x="3149600" y="4000500"/>
          <p14:tracePt t="167217" x="3130550" y="4006850"/>
          <p14:tracePt t="167236" x="3111500" y="4013200"/>
          <p14:tracePt t="167236" x="3092450" y="4025900"/>
          <p14:tracePt t="167251" x="3067050" y="4038600"/>
          <p14:tracePt t="167251" x="3035300" y="4044950"/>
          <p14:tracePt t="167268" x="3003550" y="4057650"/>
          <p14:tracePt t="167268" x="2965450" y="4070350"/>
          <p14:tracePt t="167284" x="2927350" y="4076700"/>
          <p14:tracePt t="167284" x="2889250" y="4089400"/>
          <p14:tracePt t="167284" x="2844800" y="4095750"/>
          <p14:tracePt t="167303" x="2794000" y="4108450"/>
          <p14:tracePt t="167315" x="2743200" y="4108450"/>
          <p14:tracePt t="167315" x="2647950" y="4114800"/>
          <p14:tracePt t="167336" x="2597150" y="4114800"/>
          <p14:tracePt t="167336" x="2546350" y="4114800"/>
          <p14:tracePt t="167352" x="2495550" y="4108450"/>
          <p14:tracePt t="167352" x="2444750" y="4102100"/>
          <p14:tracePt t="167367" x="2393950" y="4095750"/>
          <p14:tracePt t="167367" x="2349500" y="4076700"/>
          <p14:tracePt t="167384" x="2298700" y="4064000"/>
          <p14:tracePt t="167384" x="2254250" y="4038600"/>
          <p14:tracePt t="167384" x="2209800" y="4013200"/>
          <p14:tracePt t="167403" x="2165350" y="3981450"/>
          <p14:tracePt t="167403" x="2127250" y="3943350"/>
          <p14:tracePt t="167418" x="2089150" y="3905250"/>
          <p14:tracePt t="167418" x="2063750" y="3854450"/>
          <p14:tracePt t="167434" x="2038350" y="3803650"/>
          <p14:tracePt t="167434" x="2025650" y="3752850"/>
          <p14:tracePt t="167452" x="2012950" y="3695700"/>
          <p14:tracePt t="167452" x="2012950" y="3644900"/>
          <p14:tracePt t="167468" x="2019300" y="3587750"/>
          <p14:tracePt t="167468" x="2051050" y="3486150"/>
          <p14:tracePt t="167485" x="2076450" y="3435350"/>
          <p14:tracePt t="167485" x="2108200" y="3390900"/>
          <p14:tracePt t="167501" x="2139950" y="3346450"/>
          <p14:tracePt t="167501" x="2184400" y="3308350"/>
          <p14:tracePt t="167518" x="2222500" y="3270250"/>
          <p14:tracePt t="167518" x="2324100" y="3200400"/>
          <p14:tracePt t="167535" x="2381250" y="3168650"/>
          <p14:tracePt t="167535" x="2438400" y="3136900"/>
          <p14:tracePt t="167551" x="2501900" y="3111500"/>
          <p14:tracePt t="167551" x="2571750" y="3092450"/>
          <p14:tracePt t="167568" x="2641600" y="3079750"/>
          <p14:tracePt t="167568" x="2711450" y="3067050"/>
          <p14:tracePt t="167585" x="2781300" y="3060700"/>
          <p14:tracePt t="167585" x="2851150" y="3060700"/>
          <p14:tracePt t="167585" x="2921000" y="3067050"/>
          <p14:tracePt t="167604" x="2990850" y="3073400"/>
          <p14:tracePt t="167616" x="3048000" y="3086100"/>
          <p14:tracePt t="167616" x="3168650" y="3124200"/>
          <p14:tracePt t="167635" x="3219450" y="3149600"/>
          <p14:tracePt t="167635" x="3263900" y="3175000"/>
          <p14:tracePt t="167652" x="3308350" y="3206750"/>
          <p14:tracePt t="167652" x="3346450" y="3238500"/>
          <p14:tracePt t="167652" x="3378200" y="3270250"/>
          <p14:tracePt t="167671" x="3403600" y="3308350"/>
          <p14:tracePt t="167683" x="3422650" y="3346450"/>
          <p14:tracePt t="167683" x="3435350" y="3384550"/>
          <p14:tracePt t="167683" x="3441700" y="3429000"/>
          <p14:tracePt t="167704" x="3435350" y="3473450"/>
          <p14:tracePt t="167704" x="3429000" y="3517900"/>
          <p14:tracePt t="167718" x="3409950" y="3562350"/>
          <p14:tracePt t="167718" x="3384550" y="3606800"/>
          <p14:tracePt t="167735" x="3352800" y="3651250"/>
          <p14:tracePt t="167735" x="3314700" y="3695700"/>
          <p14:tracePt t="167752" x="3270250" y="3740150"/>
          <p14:tracePt t="167752" x="3219450" y="3784600"/>
          <p14:tracePt t="167752" x="3162300" y="3829050"/>
          <p14:tracePt t="167771" x="3098800" y="3867150"/>
          <p14:tracePt t="167771" x="3028950" y="3911600"/>
          <p14:tracePt t="167786" x="2959100" y="3949700"/>
          <p14:tracePt t="167786" x="2882900" y="3981450"/>
          <p14:tracePt t="167802" x="2806700" y="4013200"/>
          <p14:tracePt t="167802" x="2730500" y="4038600"/>
          <p14:tracePt t="167819" x="2647950" y="4064000"/>
          <p14:tracePt t="167819" x="2565400" y="4083050"/>
          <p14:tracePt t="167836" x="2482850" y="4102100"/>
          <p14:tracePt t="167836" x="2317750" y="4121150"/>
          <p14:tracePt t="167853" x="2235200" y="4127500"/>
          <p14:tracePt t="167853" x="2152650" y="4133850"/>
          <p14:tracePt t="167869" x="2070100" y="4133850"/>
          <p14:tracePt t="167869" x="1987550" y="4133850"/>
          <p14:tracePt t="167886" x="1905000" y="4133850"/>
          <p14:tracePt t="167886" x="1746250" y="4127500"/>
          <p14:tracePt t="167903" x="1663700" y="4127500"/>
          <p14:tracePt t="167903" x="1587500" y="4121150"/>
          <p14:tracePt t="167920" x="1511300" y="4114800"/>
          <p14:tracePt t="167920" x="1441450" y="4108450"/>
          <p14:tracePt t="167936" x="1371600" y="4095750"/>
          <p14:tracePt t="167936" x="1308100" y="4089400"/>
          <p14:tracePt t="167936" x="1244600" y="4076700"/>
          <p14:tracePt t="167955" x="1187450" y="4070350"/>
          <p14:tracePt t="167968" x="1136650" y="4057650"/>
          <p14:tracePt t="167968" x="1092200" y="4051300"/>
          <p14:tracePt t="167988" x="1009650" y="4032250"/>
          <p14:tracePt t="167988" x="971550" y="4025900"/>
          <p14:tracePt t="168003" x="939800" y="4019550"/>
          <p14:tracePt t="168003" x="914400" y="4013200"/>
          <p14:tracePt t="168020" x="889000" y="4006850"/>
          <p14:tracePt t="168020" x="869950" y="4006850"/>
          <p14:tracePt t="168036" x="850900" y="4000500"/>
          <p14:tracePt t="168036" x="831850" y="4000500"/>
          <p14:tracePt t="168036" x="819150" y="4000500"/>
          <p14:tracePt t="168055" x="812800" y="4000500"/>
          <p14:tracePt t="168068" x="806450" y="4000500"/>
          <p14:tracePt t="168068" x="800100" y="4006850"/>
          <p14:tracePt t="168087" x="800100" y="4013200"/>
          <p14:tracePt t="168101" x="800100" y="4019550"/>
          <p14:tracePt t="168131" x="800100" y="4025900"/>
          <p14:tracePt t="168143" x="793750" y="4038600"/>
          <p14:tracePt t="168159" x="787400" y="4038600"/>
          <p14:tracePt t="168168" x="774700" y="4044950"/>
          <p14:tracePt t="168168" x="762000" y="4051300"/>
          <p14:tracePt t="168187" x="749300" y="4057650"/>
          <p14:tracePt t="168187" x="717550" y="4070350"/>
          <p14:tracePt t="168204" x="698500" y="4076700"/>
          <p14:tracePt t="168204" x="673100" y="4083050"/>
          <p14:tracePt t="168221" x="647700" y="4089400"/>
          <p14:tracePt t="168221" x="622300" y="4095750"/>
          <p14:tracePt t="168237" x="596900" y="4095750"/>
          <p14:tracePt t="168237" x="565150" y="4095750"/>
          <p14:tracePt t="168237" x="533400" y="4095750"/>
          <p14:tracePt t="168256" x="501650" y="4089400"/>
          <p14:tracePt t="168256" x="469900" y="4083050"/>
          <p14:tracePt t="168272" x="438150" y="4070350"/>
          <p14:tracePt t="168272" x="400050" y="4057650"/>
          <p14:tracePt t="168288" x="368300" y="4038600"/>
          <p14:tracePt t="168288" x="336550" y="4019550"/>
          <p14:tracePt t="168304" x="304800" y="3994150"/>
          <p14:tracePt t="168304" x="273050" y="3962400"/>
          <p14:tracePt t="168320" x="247650" y="3930650"/>
          <p14:tracePt t="168320" x="215900" y="3892550"/>
          <p14:tracePt t="168320" x="190500" y="3854450"/>
          <p14:tracePt t="168340" x="165100" y="3810000"/>
          <p14:tracePt t="168352" x="146050" y="3765550"/>
          <p14:tracePt t="168352" x="114300" y="3670300"/>
          <p14:tracePt t="168372" x="107950" y="3619500"/>
          <p14:tracePt t="168372" x="107950" y="3575050"/>
          <p14:tracePt t="168388" x="114300" y="3524250"/>
          <p14:tracePt t="168388" x="127000" y="3473450"/>
          <p14:tracePt t="168388" x="146050" y="3429000"/>
          <p14:tracePt t="168407" x="165100" y="3384550"/>
          <p14:tracePt t="168419" x="196850" y="3346450"/>
          <p14:tracePt t="168419" x="273050" y="3270250"/>
          <p14:tracePt t="168438" x="311150" y="3238500"/>
          <p14:tracePt t="168438" x="355600" y="3213100"/>
          <p14:tracePt t="168454" x="400050" y="3187700"/>
          <p14:tracePt t="168454" x="457200" y="3162300"/>
          <p14:tracePt t="168471" x="508000" y="3143250"/>
          <p14:tracePt t="168471" x="565150" y="3130550"/>
          <p14:tracePt t="168488" x="628650" y="3117850"/>
          <p14:tracePt t="168488" x="755650" y="3105150"/>
          <p14:tracePt t="168506" x="819150" y="3105150"/>
          <p14:tracePt t="168506" x="882650" y="3111500"/>
          <p14:tracePt t="168521" x="946150" y="3124200"/>
          <p14:tracePt t="168521" x="1009650" y="3136900"/>
          <p14:tracePt t="168538" x="1066800" y="3155950"/>
          <p14:tracePt t="168538" x="1174750" y="3213100"/>
          <p14:tracePt t="168555" x="1219200" y="3244850"/>
          <p14:tracePt t="168555" x="1263650" y="3276600"/>
          <p14:tracePt t="168573" x="1308100" y="3308350"/>
          <p14:tracePt t="168573" x="1346200" y="3346450"/>
          <p14:tracePt t="168589" x="1377950" y="3384550"/>
          <p14:tracePt t="168589" x="1403350" y="3422650"/>
          <p14:tracePt t="168605" x="1428750" y="3460750"/>
          <p14:tracePt t="168605" x="1441450" y="3498850"/>
          <p14:tracePt t="168605" x="1454150" y="3536950"/>
          <p14:tracePt t="168624" x="1460500" y="3575050"/>
          <p14:tracePt t="168636" x="1460500" y="3613150"/>
          <p14:tracePt t="168636" x="1454150" y="3689350"/>
          <p14:tracePt t="168656" x="1441450" y="3721100"/>
          <p14:tracePt t="168656" x="1428750" y="3759200"/>
          <p14:tracePt t="168672" x="1409700" y="3790950"/>
          <p14:tracePt t="168672" x="1384300" y="3829050"/>
          <p14:tracePt t="168672" x="1358900" y="3860800"/>
          <p14:tracePt t="168691" x="1327150" y="3892550"/>
          <p14:tracePt t="168703" x="1295400" y="3917950"/>
          <p14:tracePt t="168703" x="1263650" y="3943350"/>
          <p14:tracePt t="168703" x="1225550" y="3962400"/>
          <p14:tracePt t="168725" x="1187450" y="3981450"/>
          <p14:tracePt t="168725" x="1149350" y="4000500"/>
          <p14:tracePt t="168739" x="1111250" y="4013200"/>
          <p14:tracePt t="168739" x="1066800" y="4019550"/>
          <p14:tracePt t="168755" x="1028700" y="4032250"/>
          <p14:tracePt t="168755" x="990600" y="4032250"/>
          <p14:tracePt t="168772" x="952500" y="4038600"/>
          <p14:tracePt t="168772" x="914400" y="4038600"/>
          <p14:tracePt t="168772" x="876300" y="4038600"/>
          <p14:tracePt t="168792" x="838200" y="4038600"/>
          <p14:tracePt t="168792" x="800100" y="4038600"/>
          <p14:tracePt t="168806" x="768350" y="4032250"/>
          <p14:tracePt t="168806" x="736600" y="4025900"/>
          <p14:tracePt t="168823" x="711200" y="4019550"/>
          <p14:tracePt t="168823" x="685800" y="4013200"/>
          <p14:tracePt t="168840" x="660400" y="4006850"/>
          <p14:tracePt t="168840" x="622300" y="3987800"/>
          <p14:tracePt t="168856" x="603250" y="3975100"/>
          <p14:tracePt t="168856" x="590550" y="3968750"/>
          <p14:tracePt t="168873" x="584200" y="3956050"/>
          <p14:tracePt t="168873" x="577850" y="3949700"/>
          <p14:tracePt t="168889" x="577850" y="3943350"/>
          <p14:tracePt t="168889" x="571500" y="3937000"/>
          <p14:tracePt t="168906" x="577850" y="3937000"/>
          <p14:tracePt t="168906" x="584200" y="3924300"/>
          <p14:tracePt t="168923" x="596900" y="3924300"/>
          <p14:tracePt t="168923" x="603250" y="3924300"/>
          <p14:tracePt t="168940" x="615950" y="3917950"/>
          <p14:tracePt t="168940" x="628650" y="3917950"/>
          <p14:tracePt t="168956" x="641350" y="3917950"/>
          <p14:tracePt t="168956" x="654050" y="3917950"/>
          <p14:tracePt t="168956" x="666750" y="3917950"/>
          <p14:tracePt t="168976" x="679450" y="3917950"/>
          <p14:tracePt t="168988" x="692150" y="3917950"/>
          <p14:tracePt t="168988" x="717550" y="3924300"/>
          <p14:tracePt t="169009" x="730250" y="3924300"/>
          <p14:tracePt t="169009" x="742950" y="3924300"/>
          <p14:tracePt t="169023" x="762000" y="3930650"/>
          <p14:tracePt t="169023" x="774700" y="3930650"/>
          <p14:tracePt t="169040" x="787400" y="3937000"/>
          <p14:tracePt t="169040" x="800100" y="3937000"/>
          <p14:tracePt t="169056" x="812800" y="3943350"/>
          <p14:tracePt t="169056" x="825500" y="3943350"/>
          <p14:tracePt t="169056" x="838200" y="3949700"/>
          <p14:tracePt t="169076" x="844550" y="3949700"/>
          <p14:tracePt t="169088" x="857250" y="3956050"/>
          <p14:tracePt t="169088" x="869950" y="3956050"/>
          <p14:tracePt t="169107" x="876300" y="3956050"/>
          <p14:tracePt t="169122" x="882650" y="3962400"/>
          <p14:tracePt t="169138" x="876300" y="3968750"/>
          <p14:tracePt t="169163" x="869950" y="3968750"/>
          <p14:tracePt t="169172" x="863600" y="3968750"/>
          <p14:tracePt t="169172" x="857250" y="3968750"/>
          <p14:tracePt t="169190" x="850900" y="3968750"/>
          <p14:tracePt t="169190" x="838200" y="3968750"/>
          <p14:tracePt t="169207" x="831850" y="3975100"/>
          <p14:tracePt t="169207" x="812800" y="3975100"/>
          <p14:tracePt t="169224" x="806450" y="3981450"/>
          <p14:tracePt t="169224" x="793750" y="3981450"/>
          <p14:tracePt t="169241" x="781050" y="3987800"/>
          <p14:tracePt t="169241" x="774700" y="3994150"/>
          <p14:tracePt t="169257" x="762000" y="3994150"/>
          <p14:tracePt t="169257" x="749300" y="3994150"/>
          <p14:tracePt t="169275" x="736600" y="4000500"/>
          <p14:tracePt t="169275" x="723900" y="4000500"/>
          <p14:tracePt t="169292" x="698500" y="4000500"/>
          <p14:tracePt t="169292" x="679450" y="4006850"/>
          <p14:tracePt t="169308" x="666750" y="4006850"/>
          <p14:tracePt t="169308" x="647700" y="4006850"/>
          <p14:tracePt t="169325" x="628650" y="4006850"/>
          <p14:tracePt t="169325" x="609600" y="4006850"/>
          <p14:tracePt t="169325" x="590550" y="4006850"/>
          <p14:tracePt t="169344" x="571500" y="4000500"/>
          <p14:tracePt t="169356" x="552450" y="4000500"/>
          <p14:tracePt t="169356" x="508000" y="3987800"/>
          <p14:tracePt t="169376" x="482600" y="3981450"/>
          <p14:tracePt t="169376" x="463550" y="3975100"/>
          <p14:tracePt t="169393" x="438150" y="3962400"/>
          <p14:tracePt t="169393" x="412750" y="3949700"/>
          <p14:tracePt t="169408" x="393700" y="3930650"/>
          <p14:tracePt t="169408" x="368300" y="3911600"/>
          <p14:tracePt t="169424" x="349250" y="3886200"/>
          <p14:tracePt t="169424" x="330200" y="3854450"/>
          <p14:tracePt t="169424" x="311150" y="3822700"/>
          <p14:tracePt t="169444" x="298450" y="3784600"/>
          <p14:tracePt t="169444" x="292100" y="3746500"/>
          <p14:tracePt t="169458" x="292100" y="3702050"/>
          <p14:tracePt t="169458" x="298450" y="3663950"/>
          <p14:tracePt t="169475" x="304800" y="3619500"/>
          <p14:tracePt t="169475" x="317500" y="3575050"/>
          <p14:tracePt t="169491" x="336550" y="3530600"/>
          <p14:tracePt t="169491" x="355600" y="3492500"/>
          <p14:tracePt t="169491" x="381000" y="3454400"/>
          <p14:tracePt t="169513" x="412750" y="3416300"/>
          <p14:tracePt t="169513" x="444500" y="3378200"/>
          <p14:tracePt t="169525" x="482600" y="3346450"/>
          <p14:tracePt t="169525" x="527050" y="3314700"/>
          <p14:tracePt t="169542" x="571500" y="3282950"/>
          <p14:tracePt t="169542" x="615950" y="3257550"/>
          <p14:tracePt t="169559" x="666750" y="3232150"/>
          <p14:tracePt t="169559" x="774700" y="3194050"/>
          <p14:tracePt t="169575" x="831850" y="3181350"/>
          <p14:tracePt t="169575" x="882650" y="3168650"/>
          <p14:tracePt t="169593" x="933450" y="3162300"/>
          <p14:tracePt t="169593" x="990600" y="3162300"/>
          <p14:tracePt t="169610" x="1041400" y="3168650"/>
          <p14:tracePt t="169610" x="1092200" y="3181350"/>
          <p14:tracePt t="169625" x="1136650" y="3200400"/>
          <p14:tracePt t="169625" x="1187450" y="3219450"/>
          <p14:tracePt t="169625" x="1225550" y="3244850"/>
          <p14:tracePt t="169645" x="1270000" y="3276600"/>
          <p14:tracePt t="169657" x="1308100" y="3314700"/>
          <p14:tracePt t="169657" x="1377950" y="3390900"/>
          <p14:tracePt t="169676" x="1403350" y="3429000"/>
          <p14:tracePt t="169676" x="1428750" y="3473450"/>
          <p14:tracePt t="169692" x="1441450" y="3511550"/>
          <p14:tracePt t="169692" x="1460500" y="3549650"/>
          <p14:tracePt t="169692" x="1466850" y="3587750"/>
          <p14:tracePt t="169712" x="1466850" y="3625850"/>
          <p14:tracePt t="169723" x="1466850" y="3663950"/>
          <p14:tracePt t="169723" x="1460500" y="3727450"/>
          <p14:tracePt t="169745" x="1447800" y="3759200"/>
          <p14:tracePt t="169745" x="1441450" y="3784600"/>
          <p14:tracePt t="169760" x="1428750" y="3810000"/>
          <p14:tracePt t="169760" x="1416050" y="3835400"/>
          <p14:tracePt t="169776" x="1403350" y="3854450"/>
          <p14:tracePt t="169776" x="1390650" y="3873500"/>
          <p14:tracePt t="169776" x="1377950" y="3892550"/>
          <p14:tracePt t="169795" x="1365250" y="3905250"/>
          <p14:tracePt t="169807" x="1358900" y="3917950"/>
          <p14:tracePt t="169807" x="1333500" y="3937000"/>
          <p14:tracePt t="169826" x="1320800" y="3943350"/>
          <p14:tracePt t="169826" x="1314450" y="3949700"/>
          <p14:tracePt t="169843" x="1301750" y="3956050"/>
          <p14:tracePt t="169843" x="1289050" y="3956050"/>
          <p14:tracePt t="169861" x="1282700" y="3962400"/>
          <p14:tracePt t="169861" x="1257300" y="3962400"/>
          <p14:tracePt t="169876" x="1244600" y="3962400"/>
          <p14:tracePt t="169876" x="1238250" y="3962400"/>
          <p14:tracePt t="169893" x="1225550" y="3956050"/>
          <p14:tracePt t="169893" x="1212850" y="3956050"/>
          <p14:tracePt t="169910" x="1200150" y="3956050"/>
          <p14:tracePt t="169910" x="1187450" y="3949700"/>
          <p14:tracePt t="169926" x="1174750" y="3949700"/>
          <p14:tracePt t="169926" x="1149350" y="3943350"/>
          <p14:tracePt t="169944" x="1136650" y="3937000"/>
          <p14:tracePt t="169944" x="1123950" y="3937000"/>
          <p14:tracePt t="169961" x="1111250" y="3937000"/>
          <p14:tracePt t="169961" x="1098550" y="3930650"/>
          <p14:tracePt t="169977" x="1079500" y="3930650"/>
          <p14:tracePt t="169977" x="1066800" y="3930650"/>
          <p14:tracePt t="169977" x="1054100" y="3930650"/>
          <p14:tracePt t="169996" x="1041400" y="3930650"/>
          <p14:tracePt t="170008" x="1028700" y="3937000"/>
          <p14:tracePt t="170008" x="1003300" y="3937000"/>
          <p14:tracePt t="170028" x="996950" y="3937000"/>
          <p14:tracePt t="170028" x="984250" y="3943350"/>
          <p14:tracePt t="170044" x="977900" y="3943350"/>
          <p14:tracePt t="170044" x="965200" y="3943350"/>
          <p14:tracePt t="170061" x="958850" y="3943350"/>
          <p14:tracePt t="170061" x="952500" y="3943350"/>
          <p14:tracePt t="170061" x="946150" y="3943350"/>
          <p14:tracePt t="170079" x="939800" y="3943350"/>
          <p14:tracePt t="170096" x="933450" y="3937000"/>
          <p14:tracePt t="170115" x="933450" y="3930650"/>
          <p14:tracePt t="170139" x="939800" y="3930650"/>
          <p14:tracePt t="170155" x="946150" y="3924300"/>
          <p14:tracePt t="170171" x="958850" y="3924300"/>
          <p14:tracePt t="170183" x="958850" y="3917950"/>
          <p14:tracePt t="170192" x="965200" y="3917950"/>
          <p14:tracePt t="170192" x="971550" y="3917950"/>
          <p14:tracePt t="170212" x="977900" y="3911600"/>
          <p14:tracePt t="170225" x="984250" y="3911600"/>
          <p14:tracePt t="170225" x="996950" y="3905250"/>
          <p14:tracePt t="170244" x="1003300" y="3905250"/>
          <p14:tracePt t="170244" x="1009650" y="3898900"/>
          <p14:tracePt t="170261" x="1016000" y="3898900"/>
          <p14:tracePt t="170261" x="1022350" y="3898900"/>
          <p14:tracePt t="170277" x="1028700" y="3892550"/>
          <p14:tracePt t="170277" x="1035050" y="3892550"/>
          <p14:tracePt t="170277" x="1047750" y="3892550"/>
          <p14:tracePt t="170296" x="1060450" y="3886200"/>
          <p14:tracePt t="170309" x="1066800" y="3886200"/>
          <p14:tracePt t="170309" x="1085850" y="3873500"/>
          <p14:tracePt t="170328" x="1098550" y="3873500"/>
          <p14:tracePt t="170328" x="1104900" y="3867150"/>
          <p14:tracePt t="170344" x="1117600" y="3867150"/>
          <p14:tracePt t="170344" x="1123950" y="3860800"/>
          <p14:tracePt t="170361" x="1130300" y="3860800"/>
          <p14:tracePt t="170361" x="1136650" y="3860800"/>
          <p14:tracePt t="170361" x="1143000" y="3854450"/>
          <p14:tracePt t="170380" x="1149350" y="3854450"/>
          <p14:tracePt t="170393" x="1155700" y="3854450"/>
          <p14:tracePt t="170410" x="1155700" y="3848100"/>
          <p14:tracePt t="170447" x="1149350" y="3841750"/>
          <p14:tracePt t="170471" x="1149350" y="3835400"/>
          <p14:tracePt t="170483" x="1149350" y="3829050"/>
          <p14:tracePt t="170500" x="1149350" y="3822700"/>
          <p14:tracePt t="170515" x="1155700" y="3816350"/>
          <p14:tracePt t="170531" x="1162050" y="3816350"/>
          <p14:tracePt t="170543" x="1162050" y="3810000"/>
          <p14:tracePt t="170567" x="1162050" y="3816350"/>
          <p14:tracePt t="170635" x="1155700" y="3822700"/>
          <p14:tracePt t="170651" x="1149350" y="3829050"/>
          <p14:tracePt t="170663" x="1149350" y="3835400"/>
          <p14:tracePt t="170679" x="1143000" y="3841750"/>
          <p14:tracePt t="170703" x="1143000" y="3848100"/>
          <p14:tracePt t="170723" x="1149350" y="3854450"/>
          <p14:tracePt t="170747" x="1155700" y="3854450"/>
          <p14:tracePt t="170763" x="1162050" y="3854450"/>
          <p14:tracePt t="170771" x="1168400" y="3860800"/>
          <p14:tracePt t="170777" x="1174750" y="3860800"/>
          <p14:tracePt t="170777" x="1181100" y="3867150"/>
          <p14:tracePt t="170796" x="1187450" y="3867150"/>
          <p14:tracePt t="170796" x="1193800" y="3873500"/>
          <p14:tracePt t="170813" x="1200150" y="3873500"/>
          <p14:tracePt t="170813" x="1206500" y="3873500"/>
          <p14:tracePt t="170813" x="1212850" y="3879850"/>
          <p14:tracePt t="170832" x="1219200" y="3879850"/>
          <p14:tracePt t="170844" x="1225550" y="3886200"/>
          <p14:tracePt t="170861" x="1231900" y="3892550"/>
          <p14:tracePt t="170861" x="1238250" y="3892550"/>
          <p14:tracePt t="170880" x="1244600" y="3905250"/>
          <p14:tracePt t="170880" x="1250950" y="3905250"/>
          <p14:tracePt t="170896" x="1250950" y="3911600"/>
          <p14:tracePt t="170896" x="1250950" y="3917950"/>
          <p14:tracePt t="170913" x="1257300" y="3924300"/>
          <p14:tracePt t="170913" x="1263650" y="3930650"/>
          <p14:tracePt t="170930" x="1263650" y="3943350"/>
          <p14:tracePt t="170930" x="1270000" y="3949700"/>
          <p14:tracePt t="170947" x="1270000" y="3956050"/>
          <p14:tracePt t="170947" x="1282700" y="3981450"/>
          <p14:tracePt t="170964" x="1289050" y="3987800"/>
          <p14:tracePt t="170964" x="1289050" y="4000500"/>
          <p14:tracePt t="170981" x="1295400" y="4013200"/>
          <p14:tracePt t="170981" x="1301750" y="4019550"/>
          <p14:tracePt t="170997" x="1308100" y="4032250"/>
          <p14:tracePt t="170997" x="1314450" y="4038600"/>
          <p14:tracePt t="170997" x="1320800" y="4051300"/>
          <p14:tracePt t="171016" x="1320800" y="4057650"/>
          <p14:tracePt t="171028" x="1327150" y="4070350"/>
          <p14:tracePt t="171028" x="1327150" y="4076700"/>
          <p14:tracePt t="171048" x="1327150" y="4089400"/>
          <p14:tracePt t="171048" x="1327150" y="4102100"/>
          <p14:tracePt t="171064" x="1327150" y="4108450"/>
          <p14:tracePt t="171064" x="1327150" y="4114800"/>
          <p14:tracePt t="171082" x="1320800" y="4121150"/>
          <p14:tracePt t="171115" x="1320800" y="4114800"/>
          <p14:tracePt t="171131" x="1314450" y="4108450"/>
          <p14:tracePt t="171151" x="1320800" y="4102100"/>
          <p14:tracePt t="171167" x="1327150" y="4102100"/>
          <p14:tracePt t="171183" x="1333500" y="4095750"/>
          <p14:tracePt t="171195" x="1339850" y="4089400"/>
          <p14:tracePt t="171211" x="1352550" y="4083050"/>
          <p14:tracePt t="171227" x="1358900" y="4083050"/>
          <p14:tracePt t="171243" x="1365250" y="4076700"/>
          <p14:tracePt t="171252" x="1371600" y="4076700"/>
          <p14:tracePt t="171264" x="1377950" y="4076700"/>
          <p14:tracePt t="171279" x="1384300" y="4076700"/>
          <p14:tracePt t="171296" x="1397000" y="4076700"/>
          <p14:tracePt t="171313" x="1403350" y="4076700"/>
          <p14:tracePt t="171331" x="1409700" y="4083050"/>
          <p14:tracePt t="171331" x="1416050" y="4089400"/>
          <p14:tracePt t="171348" x="1416050" y="4095750"/>
          <p14:tracePt t="171364" x="1416050" y="4102100"/>
          <p14:tracePt t="171379" x="1422400" y="4108450"/>
          <p14:tracePt t="171396" x="1416050" y="4121150"/>
          <p14:tracePt t="171413" x="1409700" y="4121150"/>
          <p14:tracePt t="171430" x="1403350" y="4121150"/>
          <p14:tracePt t="171446" x="1397000" y="4114800"/>
          <p14:tracePt t="171463" x="1390650" y="4108450"/>
          <p14:tracePt t="171480" x="1390650" y="4095750"/>
          <p14:tracePt t="171480" x="1384300" y="4089400"/>
          <p14:tracePt t="171499" x="1384300" y="4083050"/>
          <p14:tracePt t="171499" x="1384300" y="4076700"/>
          <p14:tracePt t="171515" x="1384300" y="4070350"/>
          <p14:tracePt t="171515" x="1384300" y="4064000"/>
          <p14:tracePt t="171532" x="1377950" y="4057650"/>
          <p14:tracePt t="171532" x="1377950" y="4051300"/>
          <p14:tracePt t="171549" x="1377950" y="4044950"/>
          <p14:tracePt t="171549" x="1377950" y="4025900"/>
          <p14:tracePt t="171566" x="1371600" y="4019550"/>
          <p14:tracePt t="171580" x="1365250" y="4006850"/>
          <p14:tracePt t="171597" x="1365250" y="4000500"/>
          <p14:tracePt t="171597" x="1358900" y="3994150"/>
          <p14:tracePt t="171617" x="1358900" y="3987800"/>
          <p14:tracePt t="171617" x="1352550" y="3981450"/>
          <p14:tracePt t="171632" x="1352550" y="3975100"/>
          <p14:tracePt t="171647" x="1346200" y="3968750"/>
          <p14:tracePt t="171664" x="1339850" y="3962400"/>
          <p14:tracePt t="171680" x="1339850" y="3956050"/>
          <p14:tracePt t="171697" x="1333500" y="3949700"/>
          <p14:tracePt t="171714" x="1333500" y="3943350"/>
          <p14:tracePt t="171731" x="1327150" y="3937000"/>
          <p14:tracePt t="171747" x="1320800" y="3930650"/>
          <p14:tracePt t="171768" x="1314450" y="3924300"/>
          <p14:tracePt t="171791" x="1308100" y="3924300"/>
          <p14:tracePt t="171803" x="1301750" y="3924300"/>
          <p14:tracePt t="171820" x="1295400" y="3924300"/>
          <p14:tracePt t="171851" x="1295400" y="3930650"/>
          <p14:tracePt t="171879" x="1289050" y="3930650"/>
          <p14:tracePt t="171895" x="1282700" y="3937000"/>
          <p14:tracePt t="171911" x="1276350" y="3937000"/>
          <p14:tracePt t="171923" x="1270000" y="3943350"/>
          <p14:tracePt t="171931" x="1263650" y="3949700"/>
          <p14:tracePt t="171948" x="1257300" y="3949700"/>
          <p14:tracePt t="171948" x="1250950" y="3956050"/>
          <p14:tracePt t="171967" x="1244600" y="3956050"/>
          <p14:tracePt t="171967" x="1238250" y="3962400"/>
          <p14:tracePt t="171984" x="1225550" y="3968750"/>
          <p14:tracePt t="171984" x="1219200" y="3968750"/>
          <p14:tracePt t="172001" x="1212850" y="3975100"/>
          <p14:tracePt t="172001" x="1206500" y="3975100"/>
          <p14:tracePt t="172018" x="1193800" y="3981450"/>
          <p14:tracePt t="172018" x="1187450" y="3981450"/>
          <p14:tracePt t="172033" x="1174750" y="3987800"/>
          <p14:tracePt t="172033" x="1162050" y="3994150"/>
          <p14:tracePt t="172033" x="1149350" y="3994150"/>
          <p14:tracePt t="172052" x="1136650" y="4000500"/>
          <p14:tracePt t="172065" x="1123950" y="4006850"/>
          <p14:tracePt t="172065" x="1098550" y="4019550"/>
          <p14:tracePt t="172085" x="1079500" y="4025900"/>
          <p14:tracePt t="172085" x="1066800" y="4025900"/>
          <p14:tracePt t="172100" x="1054100" y="4032250"/>
          <p14:tracePt t="172100" x="1035050" y="4038600"/>
          <p14:tracePt t="172100" x="1016000" y="4044950"/>
          <p14:tracePt t="172120" x="996950" y="4051300"/>
          <p14:tracePt t="172132" x="977900" y="4051300"/>
          <p14:tracePt t="172132" x="958850" y="4057650"/>
          <p14:tracePt t="172132" x="933450" y="4064000"/>
          <p14:tracePt t="172153" x="914400" y="4070350"/>
          <p14:tracePt t="172153" x="889000" y="4076700"/>
          <p14:tracePt t="172167" x="863600" y="4083050"/>
          <p14:tracePt t="172167" x="831850" y="4083050"/>
          <p14:tracePt t="172184" x="806450" y="4089400"/>
          <p14:tracePt t="172184" x="774700" y="4089400"/>
          <p14:tracePt t="172201" x="749300" y="4089400"/>
          <p14:tracePt t="172201" x="679450" y="4089400"/>
          <p14:tracePt t="172218" x="647700" y="4089400"/>
          <p14:tracePt t="172218" x="615950" y="4083050"/>
          <p14:tracePt t="172234" x="577850" y="4083050"/>
          <p14:tracePt t="172234" x="546100" y="4076700"/>
          <p14:tracePt t="172251" x="508000" y="4064000"/>
          <p14:tracePt t="172251" x="476250" y="4051300"/>
          <p14:tracePt t="172268" x="444500" y="4038600"/>
          <p14:tracePt t="172268" x="374650" y="3994150"/>
          <p14:tracePt t="172284" x="342900" y="3968750"/>
          <p14:tracePt t="172284" x="311150" y="3937000"/>
          <p14:tracePt t="172301" x="279400" y="3905250"/>
          <p14:tracePt t="172301" x="254000" y="3867150"/>
          <p14:tracePt t="172318" x="228600" y="3829050"/>
          <p14:tracePt t="172318" x="203200" y="3797300"/>
          <p14:tracePt t="172318" x="184150" y="3759200"/>
          <p14:tracePt t="172337" x="171450" y="3721100"/>
          <p14:tracePt t="172337" x="158750" y="3683000"/>
          <p14:tracePt t="172352" x="152400" y="3651250"/>
          <p14:tracePt t="172352" x="146050" y="3619500"/>
          <p14:tracePt t="172369" x="146050" y="3581400"/>
          <p14:tracePt t="172369" x="146050" y="3549650"/>
          <p14:tracePt t="172385" x="152400" y="3517900"/>
          <p14:tracePt t="172385" x="165100" y="3486150"/>
          <p14:tracePt t="172385" x="177800" y="3454400"/>
          <p14:tracePt t="172404" x="196850" y="3429000"/>
          <p14:tracePt t="172416" x="215900" y="3397250"/>
          <p14:tracePt t="172416" x="273050" y="3346450"/>
          <p14:tracePt t="172437" x="311150" y="3321050"/>
          <p14:tracePt t="172437" x="349250" y="3295650"/>
          <p14:tracePt t="172453" x="393700" y="3270250"/>
          <p14:tracePt t="172453" x="444500" y="3251200"/>
          <p14:tracePt t="172469" x="495300" y="3232150"/>
          <p14:tracePt t="172469" x="546100" y="3213100"/>
          <p14:tracePt t="172469" x="603250" y="3200400"/>
          <p14:tracePt t="172487" x="654050" y="3187700"/>
          <p14:tracePt t="172501" x="717550" y="3181350"/>
          <p14:tracePt t="172501" x="831850" y="3168650"/>
          <p14:tracePt t="172519" x="889000" y="3168650"/>
          <p14:tracePt t="172519" x="946150" y="3175000"/>
          <p14:tracePt t="172536" x="1003300" y="3187700"/>
          <p14:tracePt t="172536" x="1060450" y="3200400"/>
          <p14:tracePt t="172552" x="1111250" y="3219450"/>
          <p14:tracePt t="172552" x="1168400" y="3244850"/>
          <p14:tracePt t="172569" x="1212850" y="3276600"/>
          <p14:tracePt t="172569" x="1308100" y="3333750"/>
          <p14:tracePt t="172586" x="1352550" y="3365500"/>
          <p14:tracePt t="172586" x="1390650" y="3403600"/>
          <p14:tracePt t="172602" x="1428750" y="3435350"/>
          <p14:tracePt t="172602" x="1454150" y="3473450"/>
          <p14:tracePt t="172619" x="1479550" y="3505200"/>
          <p14:tracePt t="172619" x="1517650" y="3568700"/>
          <p14:tracePt t="172637" x="1530350" y="3600450"/>
          <p14:tracePt t="172637" x="1536700" y="3632200"/>
          <p14:tracePt t="172653" x="1536700" y="3657600"/>
          <p14:tracePt t="172653" x="1536700" y="3689350"/>
          <p14:tracePt t="172669" x="1530350" y="3714750"/>
          <p14:tracePt t="172669" x="1524000" y="3740150"/>
          <p14:tracePt t="172686" x="1511300" y="3765550"/>
          <p14:tracePt t="172686" x="1498600" y="3784600"/>
          <p14:tracePt t="172686" x="1479550" y="3810000"/>
          <p14:tracePt t="172704" x="1460500" y="3835400"/>
          <p14:tracePt t="172717" x="1441450" y="3854450"/>
          <p14:tracePt t="172717" x="1390650" y="3898900"/>
          <p14:tracePt t="172737" x="1365250" y="3917950"/>
          <p14:tracePt t="172737" x="1339850" y="3930650"/>
          <p14:tracePt t="172753" x="1314450" y="3943350"/>
          <p14:tracePt t="172753" x="1282700" y="3956050"/>
          <p14:tracePt t="172753" x="1257300" y="3968750"/>
          <p14:tracePt t="172772" x="1238250" y="3975100"/>
          <p14:tracePt t="172784" x="1212850" y="3975100"/>
          <p14:tracePt t="172784" x="1193800" y="3981450"/>
          <p14:tracePt t="172784" x="1181100" y="3975100"/>
          <p14:tracePt t="172805" x="1168400" y="3975100"/>
          <p14:tracePt t="172805" x="1162050" y="3968750"/>
          <p14:tracePt t="172820" x="1155700" y="3962400"/>
          <p14:tracePt t="172820" x="1155700" y="3956050"/>
          <p14:tracePt t="172837" x="1155700" y="3949700"/>
          <p14:tracePt t="172837" x="1162050" y="3943350"/>
          <p14:tracePt t="172853" x="1168400" y="3930650"/>
          <p14:tracePt t="172853" x="1181100" y="3917950"/>
          <p14:tracePt t="172853" x="1193800" y="3905250"/>
          <p14:tracePt t="172872" x="1212850" y="3892550"/>
          <p14:tracePt t="172872" x="1231900" y="3879850"/>
          <p14:tracePt t="172887" x="1250950" y="3867150"/>
          <p14:tracePt t="172887" x="1270000" y="3848100"/>
          <p14:tracePt t="172903" x="1301750" y="3835400"/>
          <p14:tracePt t="172903" x="1327150" y="3822700"/>
          <p14:tracePt t="172920" x="1352550" y="3816350"/>
          <p14:tracePt t="172920" x="1422400" y="3797300"/>
          <p14:tracePt t="172937" x="1454150" y="3790950"/>
          <p14:tracePt t="172937" x="1492250" y="3784600"/>
          <p14:tracePt t="172954" x="1530350" y="3778250"/>
          <p14:tracePt t="172954" x="1568450" y="3778250"/>
          <p14:tracePt t="172970" x="1606550" y="3771900"/>
          <p14:tracePt t="172970" x="1651000" y="3778250"/>
          <p14:tracePt t="172987" x="1689100" y="3778250"/>
          <p14:tracePt t="172987" x="1771650" y="3784600"/>
          <p14:tracePt t="173005" x="1809750" y="3790950"/>
          <p14:tracePt t="173005" x="1847850" y="3797300"/>
          <p14:tracePt t="173021" x="1892300" y="3803650"/>
          <p14:tracePt t="173021" x="1930400" y="3816350"/>
          <p14:tracePt t="173037" x="1968500" y="3829050"/>
          <p14:tracePt t="173037" x="2006600" y="3841750"/>
          <p14:tracePt t="173037" x="2044700" y="3848100"/>
          <p14:tracePt t="173056" x="2082800" y="3860800"/>
          <p14:tracePt t="173068" x="2120900" y="3873500"/>
          <p14:tracePt t="173068" x="2190750" y="3892550"/>
          <p14:tracePt t="173089" x="2228850" y="3898900"/>
          <p14:tracePt t="173089" x="2266950" y="3911600"/>
          <p14:tracePt t="173105" x="2298700" y="3917950"/>
          <p14:tracePt t="173105" x="2336800" y="3924300"/>
          <p14:tracePt t="173121" x="2368550" y="3930650"/>
          <p14:tracePt t="173121" x="2400300" y="3937000"/>
          <p14:tracePt t="173121" x="2438400" y="3937000"/>
          <p14:tracePt t="173140" x="2470150" y="3943350"/>
          <p14:tracePt t="173152" x="2501900" y="3943350"/>
          <p14:tracePt t="173152" x="2533650" y="3949700"/>
          <p14:tracePt t="173152" x="2565400" y="3949700"/>
          <p14:tracePt t="173152" x="2590800" y="3956050"/>
          <p14:tracePt t="173176" x="2622550" y="3956050"/>
          <p14:tracePt t="173185" x="2647950" y="3956050"/>
          <p14:tracePt t="173185" x="2673350" y="3962400"/>
          <p14:tracePt t="173204" x="2692400" y="3962400"/>
          <p14:tracePt t="173204" x="2717800" y="3968750"/>
          <p14:tracePt t="173221" x="2736850" y="3975100"/>
          <p14:tracePt t="173221" x="2774950" y="3981450"/>
          <p14:tracePt t="173238" x="2787650" y="3987800"/>
          <p14:tracePt t="173238" x="2806700" y="3994150"/>
          <p14:tracePt t="173255" x="2819400" y="4000500"/>
          <p14:tracePt t="173255" x="2825750" y="4006850"/>
          <p14:tracePt t="173272" x="2838450" y="4013200"/>
          <p14:tracePt t="173272" x="2844800" y="4025900"/>
          <p14:tracePt t="173289" x="2851150" y="4032250"/>
          <p14:tracePt t="173289" x="2851150" y="4051300"/>
          <p14:tracePt t="173304" x="2857500" y="4057650"/>
          <p14:tracePt t="173304" x="2857500" y="4064000"/>
          <p14:tracePt t="173322" x="2857500" y="4070350"/>
          <p14:tracePt t="173322" x="2857500" y="4083050"/>
          <p14:tracePt t="173338" x="2857500" y="4089400"/>
          <p14:tracePt t="173353" x="2857500" y="4102100"/>
          <p14:tracePt t="173370" x="2863850" y="4102100"/>
          <p14:tracePt t="173389" x="2870200" y="4102100"/>
          <p14:tracePt t="173404" x="2876550" y="4095750"/>
          <p14:tracePt t="173420" x="2882900" y="4089400"/>
          <p14:tracePt t="173420" x="2889250" y="4089400"/>
          <p14:tracePt t="173420" x="2895600" y="4083050"/>
          <p14:tracePt t="173441" x="2901950" y="4076700"/>
          <p14:tracePt t="173453" x="2908300" y="4076700"/>
          <p14:tracePt t="173453" x="2921000" y="4064000"/>
          <p14:tracePt t="173472" x="2927350" y="4057650"/>
          <p14:tracePt t="173487" x="2927350" y="4051300"/>
          <p14:tracePt t="173505" x="2921000" y="4051300"/>
          <p14:tracePt t="173524" x="2914650" y="4044950"/>
          <p14:tracePt t="173537" x="2901950" y="4044950"/>
          <p14:tracePt t="173537" x="2895600" y="4044950"/>
          <p14:tracePt t="173556" x="2889250" y="4051300"/>
          <p14:tracePt t="173556" x="2876550" y="4051300"/>
          <p14:tracePt t="173573" x="2863850" y="4051300"/>
          <p14:tracePt t="173573" x="2851150" y="4057650"/>
          <p14:tracePt t="173589" x="2838450" y="4064000"/>
          <p14:tracePt t="173589" x="2806700" y="4070350"/>
          <p14:tracePt t="173606" x="2787650" y="4076700"/>
          <p14:tracePt t="173606" x="2768600" y="4083050"/>
          <p14:tracePt t="173623" x="2749550" y="4089400"/>
          <p14:tracePt t="173623" x="2730500" y="4095750"/>
          <p14:tracePt t="173639" x="2705100" y="4102100"/>
          <p14:tracePt t="173639" x="2667000" y="4114800"/>
          <p14:tracePt t="173657" x="2647950" y="4121150"/>
          <p14:tracePt t="173657" x="2628900" y="4127500"/>
          <p14:tracePt t="173673" x="2603500" y="4127500"/>
          <p14:tracePt t="173673" x="2584450" y="4133850"/>
          <p14:tracePt t="173689" x="2565400" y="4140200"/>
          <p14:tracePt t="173689" x="2546350" y="4140200"/>
          <p14:tracePt t="173706" x="2527300" y="4140200"/>
          <p14:tracePt t="173706" x="2508250" y="4146550"/>
          <p14:tracePt t="173706" x="2495550" y="4146550"/>
          <p14:tracePt t="173726" x="2476500" y="4146550"/>
          <p14:tracePt t="173737" x="2457450" y="4140200"/>
          <p14:tracePt t="173737" x="2425700" y="4140200"/>
          <p14:tracePt t="173757" x="2406650" y="4140200"/>
          <p14:tracePt t="173757" x="2387600" y="4140200"/>
          <p14:tracePt t="173774" x="2368550" y="4140200"/>
          <p14:tracePt t="173774" x="2349500" y="4140200"/>
          <p14:tracePt t="173790" x="2330450" y="4140200"/>
          <p14:tracePt t="173790" x="2311400" y="4146550"/>
          <p14:tracePt t="173790" x="2292350" y="4146550"/>
          <p14:tracePt t="173808" x="2266950" y="4146550"/>
          <p14:tracePt t="173821" x="2241550" y="4146550"/>
          <p14:tracePt t="173821" x="2197100" y="4159250"/>
          <p14:tracePt t="173840" x="2171700" y="4165600"/>
          <p14:tracePt t="173840" x="2139950" y="4171950"/>
          <p14:tracePt t="173857" x="2108200" y="4178300"/>
          <p14:tracePt t="173857" x="2076450" y="4191000"/>
          <p14:tracePt t="173857" x="2044700" y="4197350"/>
          <p14:tracePt t="173876" x="2006600" y="4210050"/>
          <p14:tracePt t="173888" x="1974850" y="4216400"/>
          <p14:tracePt t="173888" x="1898650" y="4222750"/>
          <p14:tracePt t="173907" x="1860550" y="4222750"/>
          <p14:tracePt t="173907" x="1816100" y="4216400"/>
          <p14:tracePt t="173924" x="1771650" y="4203700"/>
          <p14:tracePt t="173924" x="1720850" y="4191000"/>
          <p14:tracePt t="173940" x="1670050" y="4178300"/>
          <p14:tracePt t="173940" x="1562100" y="4152900"/>
          <p14:tracePt t="173957" x="1504950" y="4146550"/>
          <p14:tracePt t="173957" x="1447800" y="4146550"/>
          <p14:tracePt t="173974" x="1390650" y="4146550"/>
          <p14:tracePt t="173974" x="1339850" y="4152900"/>
          <p14:tracePt t="173991" x="1289050" y="4159250"/>
          <p14:tracePt t="173991" x="1244600" y="4171950"/>
          <p14:tracePt t="174008" x="1193800" y="4184650"/>
          <p14:tracePt t="174008" x="1111250" y="4210050"/>
          <p14:tracePt t="174025" x="1073150" y="4222750"/>
          <p14:tracePt t="174025" x="1041400" y="4229100"/>
          <p14:tracePt t="174041" x="1009650" y="4235450"/>
          <p14:tracePt t="174041" x="984250" y="4241800"/>
          <p14:tracePt t="174057" x="965200" y="4248150"/>
          <p14:tracePt t="174057" x="946150" y="4254500"/>
          <p14:tracePt t="174057" x="933450" y="4254500"/>
          <p14:tracePt t="174077" x="920750" y="4254500"/>
          <p14:tracePt t="174089" x="914400" y="4254500"/>
          <p14:tracePt t="174106" x="908050" y="4254500"/>
          <p14:tracePt t="174123" x="914400" y="4248150"/>
          <p14:tracePt t="174139" x="920750" y="4241800"/>
          <p14:tracePt t="174139" x="927100" y="4235450"/>
          <p14:tracePt t="174158" x="933450" y="4235450"/>
          <p14:tracePt t="174158" x="939800" y="4229100"/>
          <p14:tracePt t="174158" x="946150" y="4229100"/>
          <p14:tracePt t="174177" x="958850" y="4222750"/>
          <p14:tracePt t="174189" x="965200" y="4222750"/>
          <p14:tracePt t="174189" x="977900" y="4229100"/>
          <p14:tracePt t="174208" x="984250" y="4229100"/>
          <p14:tracePt t="174208" x="996950" y="4235450"/>
          <p14:tracePt t="174225" x="1003300" y="4235450"/>
          <p14:tracePt t="174225" x="1009650" y="4241800"/>
          <p14:tracePt t="174241" x="1022350" y="4241800"/>
          <p14:tracePt t="174241" x="1041400" y="4248150"/>
          <p14:tracePt t="174258" x="1054100" y="4248150"/>
          <p14:tracePt t="174258" x="1066800" y="4254500"/>
          <p14:tracePt t="174275" x="1079500" y="4254500"/>
          <p14:tracePt t="174275" x="1092200" y="4254500"/>
          <p14:tracePt t="174291" x="1104900" y="4254500"/>
          <p14:tracePt t="174291" x="1117600" y="4254500"/>
          <p14:tracePt t="174308" x="1130300" y="4254500"/>
          <p14:tracePt t="174308" x="1155700" y="4248150"/>
          <p14:tracePt t="174325" x="1168400" y="4241800"/>
          <p14:tracePt t="174325" x="1181100" y="4235450"/>
          <p14:tracePt t="174342" x="1193800" y="4229100"/>
          <p14:tracePt t="174342" x="1200150" y="4222750"/>
          <p14:tracePt t="174358" x="1212850" y="4210050"/>
          <p14:tracePt t="174358" x="1219200" y="4203700"/>
          <p14:tracePt t="174358" x="1225550" y="4191000"/>
          <p14:tracePt t="174377" x="1225550" y="4178300"/>
          <p14:tracePt t="174390" x="1231900" y="4159250"/>
          <p14:tracePt t="174390" x="1225550" y="4133850"/>
          <p14:tracePt t="174409" x="1225550" y="4121150"/>
          <p14:tracePt t="174409" x="1219200" y="4108450"/>
          <p14:tracePt t="174425" x="1212850" y="4089400"/>
          <p14:tracePt t="174425" x="1212850" y="4083050"/>
          <p14:tracePt t="174442" x="1200150" y="4070350"/>
          <p14:tracePt t="174442" x="1193800" y="4057650"/>
          <p14:tracePt t="174442" x="1187450" y="4044950"/>
          <p14:tracePt t="174462" x="1174750" y="4038600"/>
          <p14:tracePt t="174473" x="1168400" y="4032250"/>
          <p14:tracePt t="174473" x="1149350" y="4013200"/>
          <p14:tracePt t="174493" x="1136650" y="4006850"/>
          <p14:tracePt t="174493" x="1130300" y="4000500"/>
          <p14:tracePt t="174493" x="1123950" y="3994150"/>
          <p14:tracePt t="174513" x="1111250" y="3987800"/>
          <p14:tracePt t="174524" x="1104900" y="3981450"/>
          <p14:tracePt t="174541" x="1098550" y="3975100"/>
          <p14:tracePt t="174541" x="1085850" y="3975100"/>
          <p14:tracePt t="174559" x="1079500" y="3981450"/>
          <p14:tracePt t="174574" x="1073150" y="3987800"/>
          <p14:tracePt t="174590" x="1066800" y="3994150"/>
          <p14:tracePt t="174590" x="1060450" y="4000500"/>
          <p14:tracePt t="174609" x="1060450" y="4006850"/>
          <p14:tracePt t="174609" x="1047750" y="4025900"/>
          <p14:tracePt t="174626" x="1047750" y="4032250"/>
          <p14:tracePt t="174626" x="1041400" y="4044950"/>
          <p14:tracePt t="174643" x="1041400" y="4051300"/>
          <p14:tracePt t="174643" x="1035050" y="4064000"/>
          <p14:tracePt t="174659" x="1035050" y="4070350"/>
          <p14:tracePt t="174659" x="1028700" y="4083050"/>
          <p14:tracePt t="174676" x="1022350" y="4089400"/>
          <p14:tracePt t="174676" x="1022350" y="4095750"/>
          <p14:tracePt t="174694" x="1022350" y="4102100"/>
          <p14:tracePt t="174694" x="1016000" y="4108450"/>
          <p14:tracePt t="174710" x="1016000" y="4114800"/>
          <p14:tracePt t="174724" x="1009650" y="4121150"/>
          <p14:tracePt t="174741" x="1003300" y="4121150"/>
          <p14:tracePt t="174768" x="996950" y="4121150"/>
          <p14:tracePt t="174792" x="990600" y="4114800"/>
          <p14:tracePt t="174804" x="984250" y="4114800"/>
          <p14:tracePt t="174812" x="977900" y="4114800"/>
          <p14:tracePt t="174825" x="971550" y="4114800"/>
          <p14:tracePt t="174825" x="965200" y="4114800"/>
          <p14:tracePt t="174825" x="952500" y="4108450"/>
          <p14:tracePt t="174846" x="939800" y="4108450"/>
          <p14:tracePt t="174846" x="933450" y="4108450"/>
          <p14:tracePt t="174860" x="914400" y="4108450"/>
          <p14:tracePt t="174860" x="901700" y="4108450"/>
          <p14:tracePt t="174877" x="889000" y="4102100"/>
          <p14:tracePt t="174877" x="876300" y="4102100"/>
          <p14:tracePt t="174894" x="857250" y="4102100"/>
          <p14:tracePt t="174894" x="838200" y="4102100"/>
          <p14:tracePt t="174894" x="825500" y="4095750"/>
          <p14:tracePt t="174913" x="806450" y="4095750"/>
          <p14:tracePt t="174913" x="787400" y="4089400"/>
          <p14:tracePt t="174927" x="774700" y="4089400"/>
          <p14:tracePt t="174927" x="755650" y="4083050"/>
          <p14:tracePt t="174944" x="736600" y="4076700"/>
          <p14:tracePt t="174944" x="723900" y="4076700"/>
          <p14:tracePt t="174962" x="711200" y="4070350"/>
          <p14:tracePt t="174962" x="685800" y="4057650"/>
          <p14:tracePt t="174978" x="673100" y="4051300"/>
          <p14:tracePt t="174978" x="666750" y="4044950"/>
          <p14:tracePt t="174994" x="660400" y="4038600"/>
          <p14:tracePt t="174994" x="654050" y="4032250"/>
          <p14:tracePt t="175012" x="647700" y="4019550"/>
          <p14:tracePt t="175012" x="647700" y="4013200"/>
          <p14:tracePt t="175028" x="647700" y="4006850"/>
          <p14:tracePt t="175028" x="654050" y="3994150"/>
          <p14:tracePt t="175045" x="666750" y="3981450"/>
          <p14:tracePt t="175045" x="673100" y="3975100"/>
          <p14:tracePt t="175062" x="679450" y="3975100"/>
          <p14:tracePt t="175062" x="685800" y="3968750"/>
          <p14:tracePt t="175078" x="698500" y="3968750"/>
          <p14:tracePt t="175078" x="704850" y="3968750"/>
          <p14:tracePt t="175078" x="717550" y="3968750"/>
          <p14:tracePt t="175097" x="723900" y="3962400"/>
          <p14:tracePt t="175109" x="736600" y="3962400"/>
          <p14:tracePt t="175109" x="755650" y="3968750"/>
          <p14:tracePt t="175130" x="762000" y="3968750"/>
          <p14:tracePt t="175130" x="768350" y="3968750"/>
          <p14:tracePt t="175145" x="781050" y="3975100"/>
          <p14:tracePt t="175145" x="787400" y="3981450"/>
          <p14:tracePt t="175162" x="793750" y="3987800"/>
          <p14:tracePt t="175162" x="806450" y="3994150"/>
          <p14:tracePt t="175178" x="812800" y="3994150"/>
          <p14:tracePt t="175178" x="819150" y="4000500"/>
          <p14:tracePt t="175178" x="825500" y="4006850"/>
          <p14:tracePt t="175197" x="825500" y="4013200"/>
          <p14:tracePt t="175209" x="831850" y="4019550"/>
          <p14:tracePt t="175209" x="844550" y="4032250"/>
          <p14:tracePt t="175228" x="844550" y="4038600"/>
          <p14:tracePt t="175243" x="850900" y="4044950"/>
          <p14:tracePt t="175243" x="850900" y="4051300"/>
          <p14:tracePt t="175243" x="844550" y="4057650"/>
          <p14:tracePt t="175265" x="838200" y="4064000"/>
          <p14:tracePt t="175276" x="838200" y="4070350"/>
          <p14:tracePt t="175276" x="831850" y="4070350"/>
          <p14:tracePt t="175295" x="819150" y="4076700"/>
          <p14:tracePt t="175295" x="812800" y="4083050"/>
          <p14:tracePt t="175312" x="800100" y="4089400"/>
          <p14:tracePt t="175312" x="793750" y="4089400"/>
          <p14:tracePt t="175329" x="781050" y="4095750"/>
          <p14:tracePt t="175329" x="755650" y="4108450"/>
          <p14:tracePt t="175346" x="736600" y="4114800"/>
          <p14:tracePt t="175346" x="723900" y="4114800"/>
          <p14:tracePt t="175362" x="711200" y="4121150"/>
          <p14:tracePt t="175362" x="698500" y="4121150"/>
          <p14:tracePt t="175379" x="679450" y="4127500"/>
          <p14:tracePt t="175379" x="666750" y="4127500"/>
          <p14:tracePt t="175379" x="660400" y="4127500"/>
          <p14:tracePt t="175397" x="647700" y="4127500"/>
          <p14:tracePt t="175397" x="635000" y="4127500"/>
          <p14:tracePt t="175413" x="628650" y="4127500"/>
          <p14:tracePt t="175413" x="622300" y="4121150"/>
          <p14:tracePt t="175429" x="615950" y="4121150"/>
          <p14:tracePt t="175444" x="609600" y="4114800"/>
          <p14:tracePt t="175461" x="609600" y="4108450"/>
          <p14:tracePt t="175461" x="615950" y="4102100"/>
          <p14:tracePt t="175461" x="622300" y="4102100"/>
          <p14:tracePt t="175481" x="635000" y="4095750"/>
          <p14:tracePt t="175494" x="647700" y="4089400"/>
          <p14:tracePt t="175494" x="679450" y="4076700"/>
          <p14:tracePt t="175494" x="698500" y="4070350"/>
          <p14:tracePt t="175517" x="717550" y="4064000"/>
          <p14:tracePt t="175527" x="742950" y="4057650"/>
          <p14:tracePt t="175527" x="768350" y="4051300"/>
          <p14:tracePt t="175546" x="793750" y="4044950"/>
          <p14:tracePt t="175546" x="825500" y="4044950"/>
          <p14:tracePt t="175546" x="863600" y="4038600"/>
          <p14:tracePt t="175566" x="895350" y="4032250"/>
          <p14:tracePt t="175566" x="933450" y="4025900"/>
          <p14:tracePt t="175579" x="971550" y="4019550"/>
          <p14:tracePt t="175579" x="1016000" y="4019550"/>
          <p14:tracePt t="175596" x="1054100" y="4013200"/>
          <p14:tracePt t="175596" x="1098550" y="4006850"/>
          <p14:tracePt t="175613" x="1149350" y="4006850"/>
          <p14:tracePt t="175613" x="1193800" y="4000500"/>
          <p14:tracePt t="175630" x="1244600" y="3994150"/>
          <p14:tracePt t="175630" x="1346200" y="3981450"/>
          <p14:tracePt t="175646" x="1390650" y="3981450"/>
          <p14:tracePt t="175646" x="1441450" y="3975100"/>
          <p14:tracePt t="175664" x="1485900" y="3968750"/>
          <p14:tracePt t="175664" x="1530350" y="3968750"/>
          <p14:tracePt t="175680" x="1568450" y="3962400"/>
          <p14:tracePt t="175680" x="1644650" y="3956050"/>
          <p14:tracePt t="175697" x="1682750" y="3956050"/>
          <p14:tracePt t="175697" x="1714500" y="3949700"/>
          <p14:tracePt t="175714" x="1739900" y="3949700"/>
          <p14:tracePt t="175714" x="1765300" y="3949700"/>
          <p14:tracePt t="175730" x="1790700" y="3949700"/>
          <p14:tracePt t="175730" x="1809750" y="3943350"/>
          <p14:tracePt t="175746" x="1828800" y="3943350"/>
          <p14:tracePt t="175746" x="1841500" y="3943350"/>
          <p14:tracePt t="175746" x="1847850" y="3943350"/>
          <p14:tracePt t="175766" x="1860550" y="3943350"/>
          <p14:tracePt t="175778" x="1860550" y="3949700"/>
          <p14:tracePt t="175812" x="1854200" y="3956050"/>
          <p14:tracePt t="175817" x="1841500" y="3956050"/>
          <p14:tracePt t="175828" x="1835150" y="3956050"/>
          <p14:tracePt t="175828" x="1828800" y="3962400"/>
          <p14:tracePt t="175828" x="1816100" y="3962400"/>
          <p14:tracePt t="175849" x="1809750" y="3968750"/>
          <p14:tracePt t="175862" x="1803400" y="3968750"/>
          <p14:tracePt t="175862" x="1784350" y="3968750"/>
          <p14:tracePt t="175880" x="1778000" y="3962400"/>
          <p14:tracePt t="175895" x="1778000" y="3949700"/>
          <p14:tracePt t="175912" x="1784350" y="3949700"/>
          <p14:tracePt t="175912" x="1790700" y="3943350"/>
          <p14:tracePt t="175912" x="1797050" y="3930650"/>
          <p14:tracePt t="175933" x="1809750" y="3924300"/>
          <p14:tracePt t="175933" x="1822450" y="3917950"/>
          <p14:tracePt t="175948" x="1841500" y="3911600"/>
          <p14:tracePt t="175948" x="1860550" y="3898900"/>
          <p14:tracePt t="175964" x="1885950" y="3892550"/>
          <p14:tracePt t="175964" x="1917700" y="3873500"/>
          <p14:tracePt t="175981" x="1949450" y="3860800"/>
          <p14:tracePt t="175981" x="2032000" y="3822700"/>
          <p14:tracePt t="175998" x="2082800" y="3797300"/>
          <p14:tracePt t="175998" x="2133600" y="3771900"/>
          <p14:tracePt t="176014" x="2184400" y="3740150"/>
          <p14:tracePt t="176014" x="2241550" y="3708400"/>
          <p14:tracePt t="176031" x="2305050" y="3670300"/>
          <p14:tracePt t="176031" x="2362200" y="3632200"/>
          <p14:tracePt t="176048" x="2425700" y="3594100"/>
          <p14:tracePt t="176048" x="2565400" y="3511550"/>
          <p14:tracePt t="176065" x="2635250" y="3473450"/>
          <p14:tracePt t="176065" x="2705100" y="3435350"/>
          <p14:tracePt t="176082" x="2774950" y="3390900"/>
          <p14:tracePt t="176082" x="2851150" y="3352800"/>
          <p14:tracePt t="176098" x="2921000" y="3308350"/>
          <p14:tracePt t="176098" x="2990850" y="3270250"/>
          <p14:tracePt t="176098" x="3054350" y="3232150"/>
          <p14:tracePt t="176117" x="3124200" y="3194050"/>
          <p14:tracePt t="176129" x="3181350" y="3162300"/>
          <p14:tracePt t="176129" x="3289300" y="3098800"/>
          <p14:tracePt t="176150" x="3340100" y="3073400"/>
          <p14:tracePt t="176150" x="3384550" y="3048000"/>
          <p14:tracePt t="176165" x="3429000" y="3022600"/>
          <p14:tracePt t="176165" x="3467100" y="3003550"/>
          <p14:tracePt t="176182" x="3505200" y="2978150"/>
          <p14:tracePt t="176182" x="3536950" y="2952750"/>
          <p14:tracePt t="176182" x="3562350" y="2927350"/>
          <p14:tracePt t="176201" x="3587750" y="2901950"/>
          <p14:tracePt t="176213" x="3606800" y="2876550"/>
          <p14:tracePt t="176213" x="3619500" y="2857500"/>
          <p14:tracePt t="176213" x="3632200" y="2838450"/>
          <p14:tracePt t="176234" x="3638550" y="2819400"/>
          <p14:tracePt t="176234" x="3638550" y="2800350"/>
          <p14:tracePt t="176248" x="3632200" y="2781300"/>
          <p14:tracePt t="176248" x="3625850" y="2768600"/>
          <p14:tracePt t="176265" x="3606800" y="2762250"/>
          <p14:tracePt t="176265" x="3587750" y="2755900"/>
          <p14:tracePt t="176265" x="3568700" y="2749550"/>
          <p14:tracePt t="176285" x="3536950" y="2749550"/>
          <p14:tracePt t="176285" x="3505200" y="2749550"/>
          <p14:tracePt t="176298" x="3473450" y="2749550"/>
          <p14:tracePt t="176298" x="3429000" y="2755900"/>
          <p14:tracePt t="176316" x="3384550" y="2755900"/>
          <p14:tracePt t="176316" x="3340100" y="2762250"/>
          <p14:tracePt t="176332" x="3289300" y="2768600"/>
          <p14:tracePt t="176332" x="3238500" y="2774950"/>
          <p14:tracePt t="176349" x="3181350" y="2774950"/>
          <p14:tracePt t="176349" x="3060700" y="2781300"/>
          <p14:tracePt t="176366" x="2990850" y="2787650"/>
          <p14:tracePt t="176366" x="2927350" y="2781300"/>
          <p14:tracePt t="176382" x="2857500" y="2781300"/>
          <p14:tracePt t="176382" x="2787650" y="2774950"/>
          <p14:tracePt t="176399" x="2711450" y="2768600"/>
          <p14:tracePt t="176399" x="2641600" y="2762250"/>
          <p14:tracePt t="176399" x="2565400" y="2749550"/>
          <p14:tracePt t="176418" x="2495550" y="2730500"/>
          <p14:tracePt t="176430" x="2425700" y="2717800"/>
          <p14:tracePt t="176430" x="2298700" y="2667000"/>
          <p14:tracePt t="176449" x="2235200" y="2635250"/>
          <p14:tracePt t="176449" x="2178050" y="2603500"/>
          <p14:tracePt t="176466" x="2120900" y="2565400"/>
          <p14:tracePt t="176466" x="2070100" y="2520950"/>
          <p14:tracePt t="176482" x="2025650" y="2470150"/>
          <p14:tracePt t="176482" x="1981200" y="2419350"/>
          <p14:tracePt t="176482" x="1943100" y="2368550"/>
          <p14:tracePt t="176503" x="1905000" y="2311400"/>
          <p14:tracePt t="176514" x="1879600" y="2260600"/>
          <p14:tracePt t="176514" x="1835150" y="2152650"/>
          <p14:tracePt t="176533" x="1822450" y="2095500"/>
          <p14:tracePt t="176533" x="1816100" y="2044700"/>
          <p14:tracePt t="176550" x="1816100" y="1993900"/>
          <p14:tracePt t="176550" x="1822450" y="1936750"/>
          <p14:tracePt t="176566" x="1835150" y="1885950"/>
          <p14:tracePt t="176566" x="1854200" y="1835150"/>
          <p14:tracePt t="176566" x="1885950" y="1784350"/>
          <p14:tracePt t="176586" x="1924050" y="1733550"/>
          <p14:tracePt t="176586" x="1962150" y="1682750"/>
          <p14:tracePt t="176600" x="2012950" y="1631950"/>
          <p14:tracePt t="176600" x="2070100" y="1587500"/>
          <p14:tracePt t="176617" x="2139950" y="1543050"/>
          <p14:tracePt t="176617" x="2209800" y="1498600"/>
          <p14:tracePt t="176633" x="2279650" y="1460500"/>
          <p14:tracePt t="176633" x="2362200" y="1416050"/>
          <p14:tracePt t="176649" x="2438400" y="1377950"/>
          <p14:tracePt t="176649" x="2609850" y="1320800"/>
          <p14:tracePt t="176667" x="2692400" y="1295400"/>
          <p14:tracePt t="176667" x="2781300" y="1276350"/>
          <p14:tracePt t="176683" x="2863850" y="1263650"/>
          <p14:tracePt t="176683" x="2959100" y="1250950"/>
          <p14:tracePt t="176700" x="3048000" y="1250950"/>
          <p14:tracePt t="176700" x="3219450" y="1270000"/>
          <p14:tracePt t="176717" x="3308350" y="1295400"/>
          <p14:tracePt t="176717" x="3397250" y="1314450"/>
          <p14:tracePt t="176734" x="3479800" y="1352550"/>
          <p14:tracePt t="176734" x="3556000" y="1390650"/>
          <p14:tracePt t="176750" x="3638550" y="1435100"/>
          <p14:tracePt t="176750" x="3708400" y="1479550"/>
          <p14:tracePt t="176767" x="3771900" y="1530350"/>
          <p14:tracePt t="176767" x="3835400" y="1587500"/>
          <p14:tracePt t="176767" x="3886200" y="1638300"/>
          <p14:tracePt t="176786" x="3937000" y="1701800"/>
          <p14:tracePt t="176798" x="3975100" y="1765300"/>
          <p14:tracePt t="176798" x="4025900" y="1892300"/>
          <p14:tracePt t="176818" x="4038600" y="1962150"/>
          <p14:tracePt t="176818" x="4038600" y="2038350"/>
          <p14:tracePt t="176834" x="4038600" y="2114550"/>
          <p14:tracePt t="176834" x="4019550" y="2190750"/>
          <p14:tracePt t="176850" x="4000500" y="2266950"/>
          <p14:tracePt t="176850" x="3968750" y="2343150"/>
          <p14:tracePt t="176850" x="3930650" y="2425700"/>
          <p14:tracePt t="176869" x="3886200" y="2501900"/>
          <p14:tracePt t="176882" x="3835400" y="2571750"/>
          <p14:tracePt t="176882" x="3721100" y="2698750"/>
          <p14:tracePt t="176901" x="3663950" y="2755900"/>
          <p14:tracePt t="176901" x="3600450" y="2806700"/>
          <p14:tracePt t="176917" x="3543300" y="2851150"/>
          <p14:tracePt t="176917" x="3486150" y="2889250"/>
          <p14:tracePt t="176934" x="3435350" y="2927350"/>
          <p14:tracePt t="176934" x="3378200" y="2952750"/>
          <p14:tracePt t="176934" x="3327400" y="2978150"/>
          <p14:tracePt t="176953" x="3282950" y="2997200"/>
          <p14:tracePt t="176953" x="3244850" y="3016250"/>
          <p14:tracePt t="176967" x="3206750" y="3028950"/>
          <p14:tracePt t="176967" x="3168650" y="3041650"/>
          <p14:tracePt t="176984" x="3143250" y="3048000"/>
          <p14:tracePt t="176984" x="3117850" y="3054350"/>
          <p14:tracePt t="177001" x="3098800" y="3054350"/>
          <p14:tracePt t="177001" x="3073400" y="3054350"/>
          <p14:tracePt t="177019" x="3067050" y="3054350"/>
          <p14:tracePt t="177033" x="3060700" y="3048000"/>
          <p14:tracePt t="177049" x="3067050" y="3041650"/>
          <p14:tracePt t="177066" x="3079750" y="3035300"/>
          <p14:tracePt t="177066" x="3092450" y="3035300"/>
          <p14:tracePt t="177086" x="3098800" y="3041650"/>
          <p14:tracePt t="177101" x="3105150" y="3041650"/>
          <p14:tracePt t="177101" x="3111500" y="3048000"/>
          <p14:tracePt t="177118" x="3111500" y="3054350"/>
          <p14:tracePt t="177118" x="3117850" y="3054350"/>
          <p14:tracePt t="177118" x="3124200" y="3060700"/>
          <p14:tracePt t="177137" x="3130550" y="3067050"/>
          <p14:tracePt t="177149" x="3130550" y="3073400"/>
          <p14:tracePt t="177149" x="3143250" y="3092450"/>
          <p14:tracePt t="177170" x="3149600" y="3098800"/>
          <p14:tracePt t="177170" x="3155950" y="3111500"/>
          <p14:tracePt t="177186" x="3162300" y="3117850"/>
          <p14:tracePt t="177186" x="3175000" y="3130550"/>
          <p14:tracePt t="177202" x="3187700" y="3143250"/>
          <p14:tracePt t="177202" x="3200400" y="3162300"/>
          <p14:tracePt t="177218" x="3213100" y="3175000"/>
          <p14:tracePt t="177218" x="3225800" y="3194050"/>
          <p14:tracePt t="177218" x="3244850" y="3213100"/>
          <p14:tracePt t="177238" x="3263900" y="3238500"/>
          <p14:tracePt t="177250" x="3289300" y="3263900"/>
          <p14:tracePt t="177250" x="3333750" y="3321050"/>
          <p14:tracePt t="177269" x="3365500" y="3352800"/>
          <p14:tracePt t="177269" x="3397250" y="3390900"/>
          <p14:tracePt t="177286" x="3429000" y="3429000"/>
          <p14:tracePt t="177286" x="3467100" y="3473450"/>
          <p14:tracePt t="177302" x="3505200" y="3517900"/>
          <p14:tracePt t="177302" x="3600450" y="3619500"/>
          <p14:tracePt t="177319" x="3644900" y="3670300"/>
          <p14:tracePt t="177319" x="3695700" y="3721100"/>
          <p14:tracePt t="177336" x="3740150" y="3771900"/>
          <p14:tracePt t="177336" x="3790950" y="3816350"/>
          <p14:tracePt t="177352" x="3835400" y="3860800"/>
          <p14:tracePt t="177352" x="3886200" y="3905250"/>
          <p14:tracePt t="177369" x="3924300" y="3943350"/>
          <p14:tracePt t="177369" x="4013200" y="4006850"/>
          <p14:tracePt t="177386" x="4051300" y="4038600"/>
          <p14:tracePt t="177386" x="4095750" y="4070350"/>
          <p14:tracePt t="177403" x="4133850" y="4095750"/>
          <p14:tracePt t="177403" x="4171950" y="4121150"/>
          <p14:tracePt t="177419" x="4216400" y="4140200"/>
          <p14:tracePt t="177419" x="4254500" y="4159250"/>
          <p14:tracePt t="177419" x="4292600" y="4178300"/>
          <p14:tracePt t="177438" x="4330700" y="4191000"/>
          <p14:tracePt t="177450" x="4368800" y="4203700"/>
          <p14:tracePt t="177450" x="4432300" y="4229100"/>
          <p14:tracePt t="177470" x="4464050" y="4235450"/>
          <p14:tracePt t="177470" x="4495800" y="4241800"/>
          <p14:tracePt t="177486" x="4521200" y="4248150"/>
          <p14:tracePt t="177486" x="4540250" y="4248150"/>
          <p14:tracePt t="177486" x="4565650" y="4254500"/>
          <p14:tracePt t="177506" x="4584700" y="4260850"/>
          <p14:tracePt t="177518" x="4603750" y="4267200"/>
          <p14:tracePt t="177518" x="4635500" y="4279900"/>
          <p14:tracePt t="177538" x="4648200" y="4292600"/>
          <p14:tracePt t="177538" x="4654550" y="4298950"/>
          <p14:tracePt t="177554" x="4667250" y="4311650"/>
          <p14:tracePt t="177554" x="4679950" y="4318000"/>
          <p14:tracePt t="177570" x="4686300" y="4324350"/>
          <p14:tracePt t="177570" x="4692650" y="4337050"/>
          <p14:tracePt t="177586" x="4692650" y="4343400"/>
          <p14:tracePt t="177586" x="4699000" y="4349750"/>
          <p14:tracePt t="177586" x="4699000" y="4362450"/>
          <p14:tracePt t="177606" x="4699000" y="4368800"/>
          <p14:tracePt t="177606" x="4699000" y="4375150"/>
          <p14:tracePt t="177620" x="4692650" y="4381500"/>
          <p14:tracePt t="177635" x="4686300" y="4387850"/>
          <p14:tracePt t="177635" x="4686300" y="4394200"/>
          <p14:tracePt t="177653" x="4679950" y="4400550"/>
          <p14:tracePt t="177668" x="4673600" y="4406900"/>
          <p14:tracePt t="177685" x="4673600" y="4413250"/>
          <p14:tracePt t="177701" x="4667250" y="4413250"/>
          <p14:tracePt t="177737" x="4667250" y="4419600"/>
          <p14:tracePt t="177761" x="4667250" y="4425950"/>
          <p14:tracePt t="177777" x="4667250" y="4432300"/>
          <p14:tracePt t="177793" x="4667250" y="4438650"/>
          <p14:tracePt t="177797" x="4673600" y="4445000"/>
          <p14:tracePt t="177853" x="4679950" y="4445000"/>
          <p14:tracePt t="177873" x="4679950" y="4451350"/>
          <p14:tracePt t="177889" x="4686300" y="4451350"/>
          <p14:tracePt t="177905" x="4692650" y="4451350"/>
          <p14:tracePt t="177917" x="4699000" y="4451350"/>
          <p14:tracePt t="177941" x="4705350" y="4451350"/>
          <p14:tracePt t="177993" x="4705350" y="4438650"/>
          <p14:tracePt t="178085" x="4705350" y="4432300"/>
          <p14:tracePt t="178093" x="4705350" y="4425950"/>
          <p14:tracePt t="178103" x="4705350" y="4419600"/>
          <p14:tracePt t="178103" x="4699000" y="4394200"/>
          <p14:tracePt t="178122" x="4699000" y="4375150"/>
          <p14:tracePt t="178122" x="4692650" y="4362450"/>
          <p14:tracePt t="178138" x="4686300" y="4343400"/>
          <p14:tracePt t="178138" x="4679950" y="4318000"/>
          <p14:tracePt t="178155" x="4673600" y="4298950"/>
          <p14:tracePt t="178155" x="4667250" y="4273550"/>
          <p14:tracePt t="178155" x="4660900" y="4248150"/>
          <p14:tracePt t="178174" x="4648200" y="4216400"/>
          <p14:tracePt t="178186" x="4641850" y="4178300"/>
          <p14:tracePt t="178186" x="4629150" y="4102100"/>
          <p14:tracePt t="178206" x="4616450" y="4064000"/>
          <p14:tracePt t="178206" x="4610100" y="4019550"/>
          <p14:tracePt t="178222" x="4603750" y="3975100"/>
          <p14:tracePt t="178222" x="4597400" y="3924300"/>
          <p14:tracePt t="178238" x="4591050" y="3879850"/>
          <p14:tracePt t="178238" x="4584700" y="3841750"/>
          <p14:tracePt t="178238" x="4578350" y="3797300"/>
          <p14:tracePt t="178257" x="4572000" y="3759200"/>
          <p14:tracePt t="178270" x="4559300" y="3721100"/>
          <p14:tracePt t="178270" x="4546600" y="3657600"/>
          <p14:tracePt t="178288" x="4540250" y="3632200"/>
          <p14:tracePt t="178288" x="4527550" y="3613150"/>
          <p14:tracePt t="178305" x="4521200" y="3587750"/>
          <p14:tracePt t="178305" x="4514850" y="3575050"/>
          <p14:tracePt t="178322" x="4502150" y="3562350"/>
          <p14:tracePt t="178322" x="4483100" y="3543300"/>
          <p14:tracePt t="178339" x="4476750" y="3536950"/>
          <p14:tracePt t="178339" x="4464050" y="3536950"/>
          <p14:tracePt t="178355" x="4457700" y="3530600"/>
          <p14:tracePt t="178355" x="4451350" y="3530600"/>
          <p14:tracePt t="178373" x="4445000" y="3530600"/>
          <p14:tracePt t="178387" x="4438650" y="3530600"/>
          <p14:tracePt t="178387" x="4445000" y="3536950"/>
          <p14:tracePt t="178406" x="4457700" y="3536950"/>
          <p14:tracePt t="178421" x="4464050" y="3536950"/>
          <p14:tracePt t="178421" x="4476750" y="3536950"/>
          <p14:tracePt t="178439" x="4483100" y="3543300"/>
          <p14:tracePt t="178439" x="4495800" y="3543300"/>
          <p14:tracePt t="178439" x="4508500" y="3543300"/>
          <p14:tracePt t="178459" x="4527550" y="3543300"/>
          <p14:tracePt t="178471" x="4546600" y="3543300"/>
          <p14:tracePt t="178471" x="4591050" y="3543300"/>
          <p14:tracePt t="178490" x="4616450" y="3543300"/>
          <p14:tracePt t="178490" x="4641850" y="3543300"/>
          <p14:tracePt t="178508" x="4673600" y="3536950"/>
          <p14:tracePt t="178508" x="4711700" y="3536950"/>
          <p14:tracePt t="178523" x="4749800" y="3530600"/>
          <p14:tracePt t="178523" x="4787900" y="3524250"/>
          <p14:tracePt t="178523" x="4826000" y="3517900"/>
          <p14:tracePt t="178542" x="4864100" y="3511550"/>
          <p14:tracePt t="178554" x="4908550" y="3505200"/>
          <p14:tracePt t="178554" x="4997450" y="3486150"/>
          <p14:tracePt t="178574" x="5041900" y="3479800"/>
          <p14:tracePt t="178574" x="5086350" y="3467100"/>
          <p14:tracePt t="178590" x="5130800" y="3454400"/>
          <p14:tracePt t="178590" x="5175250" y="3441700"/>
          <p14:tracePt t="178606" x="5219700" y="3429000"/>
          <p14:tracePt t="178606" x="5257800" y="3416300"/>
          <p14:tracePt t="178606" x="5302250" y="3403600"/>
          <p14:tracePt t="178626" x="5340350" y="3397250"/>
          <p14:tracePt t="178626" x="5378450" y="3384550"/>
          <p14:tracePt t="178640" x="5416550" y="3371850"/>
          <p14:tracePt t="178640" x="5448300" y="3365500"/>
          <p14:tracePt t="178657" x="5480050" y="3359150"/>
          <p14:tracePt t="178657" x="5511800" y="3346450"/>
          <p14:tracePt t="178674" x="5543550" y="3340100"/>
          <p14:tracePt t="178674" x="5568950" y="3333750"/>
          <p14:tracePt t="178690" x="5594350" y="3321050"/>
          <p14:tracePt t="178690" x="5645150" y="3314700"/>
          <p14:tracePt t="178707" x="5670550" y="3302000"/>
          <p14:tracePt t="178707" x="5689600" y="3295650"/>
          <p14:tracePt t="178723" x="5708650" y="3282950"/>
          <p14:tracePt t="178723" x="5727700" y="3276600"/>
          <p14:tracePt t="178741" x="5746750" y="3270250"/>
          <p14:tracePt t="178741" x="5772150" y="3257550"/>
          <p14:tracePt t="178758" x="5784850" y="3251200"/>
          <p14:tracePt t="178758" x="5797550" y="3244850"/>
          <p14:tracePt t="178775" x="5810250" y="3244850"/>
          <p14:tracePt t="178775" x="5822950" y="3238500"/>
          <p14:tracePt t="178790" x="5829300" y="3238500"/>
          <p14:tracePt t="178790" x="5835650" y="3232150"/>
          <p14:tracePt t="178807" x="5842000" y="3232150"/>
          <p14:tracePt t="178822" x="5835650" y="3238500"/>
          <p14:tracePt t="178838" x="5829300" y="3238500"/>
          <p14:tracePt t="178838" x="5803900" y="3251200"/>
          <p14:tracePt t="178858" x="5784850" y="3257550"/>
          <p14:tracePt t="178858" x="5765800" y="3263900"/>
          <p14:tracePt t="178874" x="5746750" y="3276600"/>
          <p14:tracePt t="178874" x="5721350" y="3282950"/>
          <p14:tracePt t="178891" x="5695950" y="3295650"/>
          <p14:tracePt t="178891" x="5670550" y="3302000"/>
          <p14:tracePt t="178891" x="5645150" y="3308350"/>
          <p14:tracePt t="178910" x="5613400" y="3321050"/>
          <p14:tracePt t="178922" x="5581650" y="3333750"/>
          <p14:tracePt t="178922" x="5518150" y="3352800"/>
          <p14:tracePt t="178941" x="5480050" y="3359150"/>
          <p14:tracePt t="178941" x="5448300" y="3365500"/>
          <p14:tracePt t="178958" x="5416550" y="3378200"/>
          <p14:tracePt t="178958" x="5384800" y="3384550"/>
          <p14:tracePt t="178958" x="5353050" y="3390900"/>
          <p14:tracePt t="178977" x="5321300" y="3403600"/>
          <p14:tracePt t="178989" x="5289550" y="3409950"/>
          <p14:tracePt t="178989" x="5226050" y="3422650"/>
          <p14:tracePt t="179008" x="5194300" y="3422650"/>
          <p14:tracePt t="179008" x="5162550" y="3429000"/>
          <p14:tracePt t="179025" x="5130800" y="3435350"/>
          <p14:tracePt t="179025" x="5099050" y="3429000"/>
          <p14:tracePt t="179042" x="5067300" y="3435350"/>
          <p14:tracePt t="179042" x="4997450" y="3429000"/>
          <p14:tracePt t="179058" x="4959350" y="3429000"/>
          <p14:tracePt t="179058" x="4927600" y="3416300"/>
          <p14:tracePt t="179075" x="4889500" y="3416300"/>
          <p14:tracePt t="179075" x="4851400" y="3403600"/>
          <p14:tracePt t="179091" x="4813300" y="3397250"/>
          <p14:tracePt t="179091" x="4781550" y="3390900"/>
          <p14:tracePt t="179108" x="4743450" y="3378200"/>
          <p14:tracePt t="179108" x="4705350" y="3365500"/>
          <p14:tracePt t="179126" x="4635500" y="3333750"/>
          <p14:tracePt t="179126" x="4597400" y="3314700"/>
          <p14:tracePt t="179142" x="4565650" y="3295650"/>
          <p14:tracePt t="179142" x="4533900" y="3276600"/>
          <p14:tracePt t="179158" x="4495800" y="3257550"/>
          <p14:tracePt t="179158" x="4464050" y="3238500"/>
          <p14:tracePt t="179158" x="4438650" y="3219450"/>
          <p14:tracePt t="179178" x="4406900" y="3194050"/>
          <p14:tracePt t="179190" x="4381500" y="3175000"/>
          <p14:tracePt t="179190" x="4330700" y="3136900"/>
          <p14:tracePt t="179211" x="4305300" y="3117850"/>
          <p14:tracePt t="179211" x="4286250" y="3098800"/>
          <p14:tracePt t="179226" x="4273550" y="3086100"/>
          <p14:tracePt t="179226" x="4260850" y="3067050"/>
          <p14:tracePt t="179242" x="4248150" y="3048000"/>
          <p14:tracePt t="179242" x="4235450" y="3035300"/>
          <p14:tracePt t="179242" x="4229100" y="3022600"/>
          <p14:tracePt t="179262" x="4222750" y="3003550"/>
          <p14:tracePt t="179273" x="4222750" y="2990850"/>
          <p14:tracePt t="179273" x="4216400" y="2984500"/>
          <p14:tracePt t="179273" x="4216400" y="2978150"/>
          <p14:tracePt t="179295" x="4210050" y="2965450"/>
          <p14:tracePt t="179295" x="4210050" y="2959100"/>
          <p14:tracePt t="179309" x="4203700" y="2952750"/>
          <p14:tracePt t="179324" x="4203700" y="2946400"/>
          <p14:tracePt t="179340" x="4197350" y="2946400"/>
          <p14:tracePt t="179340" x="4178300" y="2952750"/>
          <p14:tracePt t="179359" x="4171950" y="2959100"/>
          <p14:tracePt t="179359" x="4159250" y="2965450"/>
          <p14:tracePt t="179376" x="4140200" y="2971800"/>
          <p14:tracePt t="179376" x="4114800" y="2978150"/>
          <p14:tracePt t="179393" x="4095750" y="2990850"/>
          <p14:tracePt t="179393" x="4070350" y="2997200"/>
          <p14:tracePt t="179409" x="4038600" y="3003550"/>
          <p14:tracePt t="179409" x="3968750" y="3022600"/>
          <p14:tracePt t="179426" x="3930650" y="3041650"/>
          <p14:tracePt t="179426" x="3892550" y="3048000"/>
          <p14:tracePt t="179443" x="3848100" y="3060700"/>
          <p14:tracePt t="179443" x="3797300" y="3073400"/>
          <p14:tracePt t="179459" x="3752850" y="3086100"/>
          <p14:tracePt t="179459" x="3702050" y="3098800"/>
          <p14:tracePt t="179459" x="3651250" y="3111500"/>
          <p14:tracePt t="179479" x="3600450" y="3124200"/>
          <p14:tracePt t="179491" x="3549650" y="3130550"/>
          <p14:tracePt t="179491" x="3454400" y="3149600"/>
          <p14:tracePt t="179512" x="3409950" y="3155950"/>
          <p14:tracePt t="179512" x="3359150" y="3162300"/>
          <p14:tracePt t="179527" x="3314700" y="3175000"/>
          <p14:tracePt t="179527" x="3263900" y="3175000"/>
          <p14:tracePt t="179527" x="3219450" y="3187700"/>
          <p14:tracePt t="179545" x="3168650" y="3187700"/>
          <p14:tracePt t="179558" x="3117850" y="3194050"/>
          <p14:tracePt t="179558" x="3016250" y="3206750"/>
          <p14:tracePt t="179579" x="2965450" y="3213100"/>
          <p14:tracePt t="179579" x="2908300" y="3219450"/>
          <p14:tracePt t="179594" x="2851150" y="3225800"/>
          <p14:tracePt t="179594" x="2794000" y="3225800"/>
          <p14:tracePt t="179610" x="2736850" y="3232150"/>
          <p14:tracePt t="179610" x="2679700" y="3232150"/>
          <p14:tracePt t="179627" x="2628900" y="3232150"/>
          <p14:tracePt t="179627" x="2571750" y="3232150"/>
          <p14:tracePt t="179627" x="2527300" y="3225800"/>
          <p14:tracePt t="179646" x="2476500" y="3219450"/>
          <p14:tracePt t="179646" x="2432050" y="3213100"/>
          <p14:tracePt t="179660" x="2387600" y="3206750"/>
          <p14:tracePt t="179660" x="2349500" y="3194050"/>
          <p14:tracePt t="179677" x="2317750" y="3187700"/>
          <p14:tracePt t="179677" x="2279650" y="3175000"/>
          <p14:tracePt t="179694" x="2254250" y="3155950"/>
          <p14:tracePt t="179694" x="2222500" y="3136900"/>
          <p14:tracePt t="179710" x="2203450" y="3117850"/>
          <p14:tracePt t="179710" x="2171700" y="3073400"/>
          <p14:tracePt t="179727" x="2159000" y="3048000"/>
          <p14:tracePt t="179727" x="2152650" y="3022600"/>
          <p14:tracePt t="179743" x="2146300" y="2997200"/>
          <p14:tracePt t="179743" x="2152650" y="2971800"/>
          <p14:tracePt t="179760" x="2159000" y="2946400"/>
          <p14:tracePt t="179760" x="2184400" y="2889250"/>
          <p14:tracePt t="179778" x="2203450" y="2863850"/>
          <p14:tracePt t="179778" x="2228850" y="2832100"/>
          <p14:tracePt t="179795" x="2260600" y="2800350"/>
          <p14:tracePt t="179795" x="2298700" y="2768600"/>
          <p14:tracePt t="179811" x="2343150" y="2736850"/>
          <p14:tracePt t="179811" x="2400300" y="2705100"/>
          <p14:tracePt t="179827" x="2457450" y="2673350"/>
          <p14:tracePt t="179827" x="2514600" y="2641600"/>
          <p14:tracePt t="179827" x="2584450" y="2616200"/>
          <p14:tracePt t="179847" x="2660650" y="2590800"/>
          <p14:tracePt t="179859" x="2736850" y="2565400"/>
          <p14:tracePt t="179859" x="2895600" y="2533650"/>
          <p14:tracePt t="179878" x="2971800" y="2533650"/>
          <p14:tracePt t="179878" x="3054350" y="2533650"/>
          <p14:tracePt t="179894" x="3136900" y="2540000"/>
          <p14:tracePt t="179894" x="3213100" y="2565400"/>
          <p14:tracePt t="179911" x="3289300" y="2590800"/>
          <p14:tracePt t="179911" x="3365500" y="2622550"/>
          <p14:tracePt t="179911" x="3435350" y="2660650"/>
          <p14:tracePt t="179930" x="3505200" y="2698750"/>
          <p14:tracePt t="179942" x="3568700" y="2743200"/>
          <p14:tracePt t="179942" x="3676650" y="2838450"/>
          <p14:tracePt t="179962" x="3721100" y="2889250"/>
          <p14:tracePt t="179962" x="3752850" y="2933700"/>
          <p14:tracePt t="179978" x="3784600" y="2978150"/>
          <p14:tracePt t="179978" x="3803650" y="3022600"/>
          <p14:tracePt t="179995" x="3810000" y="3067050"/>
          <p14:tracePt t="179995" x="3816350" y="3111500"/>
          <p14:tracePt t="179995" x="3810000" y="3155950"/>
          <p14:tracePt t="180015" x="3790950" y="3194050"/>
          <p14:tracePt t="180015" x="3765550" y="3238500"/>
          <p14:tracePt t="180028" x="3740150" y="3282950"/>
          <p14:tracePt t="180028" x="3702050" y="3327400"/>
          <p14:tracePt t="180045" x="3657600" y="3365500"/>
          <p14:tracePt t="180045" x="3613150" y="3409950"/>
          <p14:tracePt t="180062" x="3568700" y="3454400"/>
          <p14:tracePt t="180062" x="3473450" y="3530600"/>
          <p14:tracePt t="180078" x="3429000" y="3562350"/>
          <p14:tracePt t="180078" x="3384550" y="3594100"/>
          <p14:tracePt t="180095" x="3340100" y="3619500"/>
          <p14:tracePt t="180095" x="3302000" y="3638550"/>
          <p14:tracePt t="180113" x="3263900" y="3657600"/>
          <p14:tracePt t="180113" x="3225800" y="3676650"/>
          <p14:tracePt t="180128" x="3194050" y="3689350"/>
          <p14:tracePt t="180128" x="3168650" y="3695700"/>
          <p14:tracePt t="180146" x="3117850" y="3708400"/>
          <p14:tracePt t="180146" x="3098800" y="3714750"/>
          <p14:tracePt t="180163" x="3086100" y="3714750"/>
          <p14:tracePt t="180163" x="3073400" y="3714750"/>
          <p14:tracePt t="180179" x="3067050" y="3708400"/>
          <p14:tracePt t="180179" x="3060700" y="3708400"/>
          <p14:tracePt t="180179" x="3060700" y="3702050"/>
          <p14:tracePt t="180198" x="3060700" y="3695700"/>
          <p14:tracePt t="180210" x="3067050" y="3689350"/>
          <p14:tracePt t="180210" x="3086100" y="3689350"/>
          <p14:tracePt t="180231" x="3098800" y="3689350"/>
          <p14:tracePt t="180231" x="3111500" y="3689350"/>
          <p14:tracePt t="180247" x="3130550" y="3695700"/>
          <p14:tracePt t="180247" x="3149600" y="3702050"/>
          <p14:tracePt t="180263" x="3168650" y="3714750"/>
          <p14:tracePt t="180263" x="3194050" y="3727450"/>
          <p14:tracePt t="180279" x="3219450" y="3746500"/>
          <p14:tracePt t="180279" x="3244850" y="3765550"/>
          <p14:tracePt t="180295" x="3270250" y="3790950"/>
          <p14:tracePt t="180295" x="3295650" y="3822700"/>
          <p14:tracePt t="180295" x="3327400" y="3854450"/>
          <p14:tracePt t="180295" x="3352800" y="3892550"/>
          <p14:tracePt t="180318" x="3384550" y="3937000"/>
          <p14:tracePt t="180327" x="3409950" y="3981450"/>
          <p14:tracePt t="180327" x="3441700" y="4025900"/>
          <p14:tracePt t="180346" x="3467100" y="4070350"/>
          <p14:tracePt t="180346" x="3498850" y="4121150"/>
          <p14:tracePt t="180346" x="3524250" y="4171950"/>
          <p14:tracePt t="180365" x="3549650" y="4216400"/>
          <p14:tracePt t="180365" x="3568700" y="4254500"/>
          <p14:tracePt t="180379" x="3587750" y="4298950"/>
          <p14:tracePt t="180379" x="3606800" y="4337050"/>
          <p14:tracePt t="180396" x="3619500" y="4375150"/>
          <p14:tracePt t="180396" x="3632200" y="4406900"/>
          <p14:tracePt t="180413" x="3638550" y="4438650"/>
          <p14:tracePt t="180413" x="3651250" y="4470400"/>
          <p14:tracePt t="180430" x="3657600" y="4502150"/>
          <p14:tracePt t="180430" x="3670300" y="4546600"/>
          <p14:tracePt t="180447" x="3670300" y="4565650"/>
          <p14:tracePt t="180447" x="3676650" y="4578350"/>
          <p14:tracePt t="180463" x="3683000" y="4591050"/>
          <p14:tracePt t="180463" x="3683000" y="4597400"/>
          <p14:tracePt t="180480" x="3683000" y="4603750"/>
          <p14:tracePt t="180495" x="3676650" y="4610100"/>
          <p14:tracePt t="180495" x="3670300" y="4610100"/>
          <p14:tracePt t="180516" x="3657600" y="4610100"/>
          <p14:tracePt t="180516" x="3651250" y="4610100"/>
          <p14:tracePt t="180531" x="3644900" y="4610100"/>
          <p14:tracePt t="180531" x="3638550" y="4603750"/>
          <p14:tracePt t="180547" x="3632200" y="4603750"/>
          <p14:tracePt t="180547" x="3625850" y="4603750"/>
          <p14:tracePt t="180547" x="3613150" y="4603750"/>
          <p14:tracePt t="180566" x="3606800" y="4603750"/>
          <p14:tracePt t="180578" x="3600450" y="4603750"/>
          <p14:tracePt t="180578" x="3587750" y="4603750"/>
          <p14:tracePt t="180578" x="3581400" y="4603750"/>
          <p14:tracePt t="180599" x="3568700" y="4610100"/>
          <p14:tracePt t="180599" x="3556000" y="4610100"/>
          <p14:tracePt t="180615" x="3549650" y="4610100"/>
          <p14:tracePt t="180615" x="3536950" y="4616450"/>
          <p14:tracePt t="180631" x="3524250" y="4616450"/>
          <p14:tracePt t="180631" x="3511550" y="4622800"/>
          <p14:tracePt t="180647" x="3498850" y="4629150"/>
          <p14:tracePt t="180647" x="3492500" y="4629150"/>
          <p14:tracePt t="180647" x="3479800" y="4635500"/>
          <p14:tracePt t="180666" x="3473450" y="4641850"/>
          <p14:tracePt t="180666" x="3460750" y="4641850"/>
          <p14:tracePt t="180680" x="3454400" y="4648200"/>
          <p14:tracePt t="180680" x="3448050" y="4654550"/>
          <p14:tracePt t="180697" x="3441700" y="4660900"/>
          <p14:tracePt t="180697" x="3441700" y="4667250"/>
          <p14:tracePt t="180714" x="3435350" y="4673600"/>
          <p14:tracePt t="180714" x="3435350" y="4679950"/>
          <p14:tracePt t="180731" x="3429000" y="4679950"/>
          <p14:tracePt t="180731" x="3429000" y="4692650"/>
          <p14:tracePt t="180748" x="3429000" y="4699000"/>
          <p14:tracePt t="180748" x="3429000" y="4705350"/>
          <p14:tracePt t="180764" x="3429000" y="4711700"/>
          <p14:tracePt t="180764" x="3435350" y="4718050"/>
          <p14:tracePt t="180781" x="3435350" y="4724400"/>
          <p14:tracePt t="180781" x="3441700" y="4737100"/>
          <p14:tracePt t="180798" x="3441700" y="4749800"/>
          <p14:tracePt t="180814" x="3441700" y="4756150"/>
          <p14:tracePt t="180814" x="3448050" y="4762500"/>
          <p14:tracePt t="180831" x="3448050" y="4768850"/>
          <p14:tracePt t="180831" x="3448050" y="4775200"/>
          <p14:tracePt t="180848" x="3448050" y="4781550"/>
          <p14:tracePt t="180848" x="3448050" y="4787900"/>
          <p14:tracePt t="180848" x="3454400" y="4794250"/>
          <p14:tracePt t="180867" x="3454400" y="4800600"/>
          <p14:tracePt t="180879" x="3454400" y="4806950"/>
          <p14:tracePt t="180879" x="3454400" y="4813300"/>
          <p14:tracePt t="180898" x="3460750" y="4819650"/>
          <p14:tracePt t="180914" x="3460750" y="4826000"/>
          <p14:tracePt t="180929" x="3467100" y="4832350"/>
          <p14:tracePt t="180946" x="3467100" y="4838700"/>
          <p14:tracePt t="180963" x="3473450" y="4845050"/>
          <p14:tracePt t="180963" x="3473450" y="4851400"/>
          <p14:tracePt t="180982" x="3473450" y="4857750"/>
          <p14:tracePt t="180996" x="3479800" y="4857750"/>
          <p14:tracePt t="181025" x="3479800" y="4851400"/>
          <p14:tracePt t="181061" x="3473450" y="4851400"/>
          <p14:tracePt t="181086" x="3467100" y="4857750"/>
          <p14:tracePt t="181106" x="3467100" y="4851400"/>
          <p14:tracePt t="181129" x="3460750" y="4851400"/>
          <p14:tracePt t="181153" x="3454400" y="4851400"/>
          <p14:tracePt t="181173" x="3448050" y="4857750"/>
          <p14:tracePt t="181198" x="3441700" y="4864100"/>
          <p14:tracePt t="181218" x="3435350" y="4864100"/>
          <p14:tracePt t="181242" x="3435350" y="4857750"/>
          <p14:tracePt t="181301" x="3441700" y="4851400"/>
          <p14:tracePt t="181337" x="3441700" y="4845050"/>
          <p14:tracePt t="181354" x="3441700" y="4838700"/>
          <p14:tracePt t="181369" x="3441700" y="4832350"/>
          <p14:tracePt t="181389" x="3435350" y="4826000"/>
          <p14:tracePt t="181446" x="3435350" y="4819650"/>
          <p14:tracePt t="181490" x="3435350" y="4813300"/>
          <p14:tracePt t="181513" x="3435350" y="4806950"/>
          <p14:tracePt t="181526" x="3435350" y="4800600"/>
          <p14:tracePt t="181550" x="3429000" y="4794250"/>
          <p14:tracePt t="181618" x="3422650" y="4800600"/>
          <p14:tracePt t="181638" x="3416300" y="4806950"/>
          <p14:tracePt t="181662" x="3409950" y="4813300"/>
          <p14:tracePt t="181686" x="3409950" y="4819650"/>
          <p14:tracePt t="181697" x="3403600" y="4826000"/>
          <p14:tracePt t="181714" x="3403600" y="4838700"/>
          <p14:tracePt t="181730" x="3409950" y="4845050"/>
          <p14:tracePt t="181745" x="3409950" y="4851400"/>
          <p14:tracePt t="181758" x="3416300" y="4851400"/>
          <p14:tracePt t="181773" x="3422650" y="4857750"/>
          <p14:tracePt t="181790" x="3429000" y="4864100"/>
          <p14:tracePt t="181806" x="3435350" y="4864100"/>
          <p14:tracePt t="181819" x="3441700" y="4864100"/>
          <p14:tracePt t="181835" x="3448050" y="4864100"/>
          <p14:tracePt t="181850" x="3454400" y="4857750"/>
          <p14:tracePt t="181866" x="3460750" y="4851400"/>
          <p14:tracePt t="181886" x="3467100" y="4845050"/>
          <p14:tracePt t="181903" x="3467100" y="4838700"/>
          <p14:tracePt t="181918" x="3467100" y="4832350"/>
          <p14:tracePt t="181933" x="3473450" y="4832350"/>
          <p14:tracePt t="181949" x="3473450" y="4826000"/>
          <p14:tracePt t="181966" x="3473450" y="4832350"/>
          <p14:tracePt t="182058" x="3467100" y="4838700"/>
          <p14:tracePt t="182082" x="3467100" y="4832350"/>
          <p14:tracePt t="182134" x="3473450" y="4826000"/>
          <p14:tracePt t="182158" x="3479800" y="4826000"/>
          <p14:tracePt t="182169" x="3486150" y="4826000"/>
          <p14:tracePt t="182186" x="3492500" y="4826000"/>
          <p14:tracePt t="182202" x="3498850" y="4832350"/>
          <p14:tracePt t="182210" x="3505200" y="4832350"/>
          <p14:tracePt t="182219" x="3511550" y="4832350"/>
          <p14:tracePt t="182219" x="3517900" y="4838700"/>
          <p14:tracePt t="182236" x="3524250" y="4838700"/>
          <p14:tracePt t="182236" x="3530600" y="4845050"/>
          <p14:tracePt t="182236" x="3536950" y="4845050"/>
          <p14:tracePt t="182255" x="3543300" y="4845050"/>
          <p14:tracePt t="182267" x="3549650" y="4845050"/>
          <p14:tracePt t="182267" x="3568700" y="4845050"/>
          <p14:tracePt t="182286" x="3575050" y="4845050"/>
          <p14:tracePt t="182286" x="3587750" y="4845050"/>
          <p14:tracePt t="182303" x="3594100" y="4845050"/>
          <p14:tracePt t="182303" x="3606800" y="4845050"/>
          <p14:tracePt t="182319" x="3613150" y="4845050"/>
          <p14:tracePt t="182319" x="3619500" y="4845050"/>
          <p14:tracePt t="182319" x="3632200" y="4845050"/>
          <p14:tracePt t="182338" x="3638550" y="4845050"/>
          <p14:tracePt t="182338" x="3644900" y="4838700"/>
          <p14:tracePt t="182353" x="3651250" y="4838700"/>
          <p14:tracePt t="182353" x="3657600" y="4832350"/>
          <p14:tracePt t="182370" x="3663950" y="4832350"/>
          <p14:tracePt t="182370" x="3670300" y="4826000"/>
          <p14:tracePt t="182386" x="3676650" y="4826000"/>
          <p14:tracePt t="182401" x="3683000" y="4819650"/>
          <p14:tracePt t="182401" x="3695700" y="4819650"/>
          <p14:tracePt t="182420" x="3702050" y="4819650"/>
          <p14:tracePt t="182435" x="3708400" y="4819650"/>
          <p14:tracePt t="182451" x="3714750" y="4813300"/>
          <p14:tracePt t="182468" x="3714750" y="4806950"/>
          <p14:tracePt t="182485" x="3714750" y="4800600"/>
          <p14:tracePt t="182510" x="3708400" y="4794250"/>
          <p14:tracePt t="182525" x="3702050" y="4787900"/>
          <p14:tracePt t="182538" x="3695700" y="4787900"/>
          <p14:tracePt t="182552" x="3689350" y="4787900"/>
          <p14:tracePt t="182552" x="3676650" y="4794250"/>
          <p14:tracePt t="182571" x="3670300" y="4800600"/>
          <p14:tracePt t="182571" x="3663950" y="4806950"/>
          <p14:tracePt t="182587" x="3657600" y="4813300"/>
          <p14:tracePt t="182587" x="3657600" y="4819650"/>
          <p14:tracePt t="182603" x="3651250" y="4832350"/>
          <p14:tracePt t="182603" x="3644900" y="4838700"/>
          <p14:tracePt t="182603" x="3638550" y="4851400"/>
          <p14:tracePt t="182623" x="3632200" y="4864100"/>
          <p14:tracePt t="182635" x="3632200" y="4870450"/>
          <p14:tracePt t="182635" x="3625850" y="4895850"/>
          <p14:tracePt t="182655" x="3619500" y="4902200"/>
          <p14:tracePt t="182655" x="3619500" y="4914900"/>
          <p14:tracePt t="182670" x="3613150" y="4921250"/>
          <p14:tracePt t="182670" x="3613150" y="4927600"/>
          <p14:tracePt t="182688" x="3613150" y="4933950"/>
          <p14:tracePt t="182688" x="3613150" y="4940300"/>
          <p14:tracePt t="182688" x="3613150" y="4946650"/>
          <p14:tracePt t="182707" x="3613150" y="4953000"/>
          <p14:tracePt t="182719" x="3613150" y="4959350"/>
          <p14:tracePt t="182719" x="3619500" y="4965700"/>
          <p14:tracePt t="182738" x="3619500" y="4972050"/>
          <p14:tracePt t="182738" x="3625850" y="4978400"/>
          <p14:tracePt t="182754" x="3632200" y="4984750"/>
          <p14:tracePt t="182754" x="3638550" y="5003800"/>
          <p14:tracePt t="182771" x="3644900" y="5010150"/>
          <p14:tracePt t="182771" x="3651250" y="5016500"/>
          <p14:tracePt t="182788" x="3651250" y="5022850"/>
          <p14:tracePt t="182803" x="3657600" y="5022850"/>
          <p14:tracePt t="182819" x="3651250" y="5035550"/>
          <p14:tracePt t="182838" x="3644900" y="5041900"/>
          <p14:tracePt t="182838" x="3638550" y="5048250"/>
          <p14:tracePt t="182855" x="3632200" y="5054600"/>
          <p14:tracePt t="182855" x="3632200" y="5060950"/>
          <p14:tracePt t="182871" x="3625850" y="5067300"/>
          <p14:tracePt t="182871" x="3619500" y="5073650"/>
          <p14:tracePt t="182888" x="3613150" y="5073650"/>
          <p14:tracePt t="182888" x="3613150" y="5080000"/>
          <p14:tracePt t="182906" x="3606800" y="5086350"/>
          <p14:tracePt t="182919" x="3600450" y="5092700"/>
          <p14:tracePt t="182937" x="3600450" y="5099050"/>
          <p14:tracePt t="182958" x="3606800" y="5099050"/>
          <p14:tracePt t="182990" x="3613150" y="5099050"/>
          <p14:tracePt t="183050" x="3606800" y="5092700"/>
          <p14:tracePt t="183110" x="3600450" y="5086350"/>
          <p14:tracePt t="183130" x="3600450" y="5080000"/>
          <p14:tracePt t="183146" x="3600450" y="5073650"/>
          <p14:tracePt t="183190" x="3606800" y="5060950"/>
          <p14:tracePt t="183214" x="3606800" y="5054600"/>
          <p14:tracePt t="183230" x="3606800" y="5048250"/>
          <p14:tracePt t="183246" x="3613150" y="5041900"/>
          <p14:tracePt t="183258" x="3606800" y="5035550"/>
          <p14:tracePt t="183266" x="3606800" y="5029200"/>
          <p14:tracePt t="183275" x="3606800" y="5022850"/>
          <p14:tracePt t="183287" x="3606800" y="5016500"/>
          <p14:tracePt t="183287" x="3606800" y="5010150"/>
          <p14:tracePt t="183307" x="3600450" y="5003800"/>
          <p14:tracePt t="183321" x="3600450" y="4997450"/>
          <p14:tracePt t="183338" x="3594100" y="4991100"/>
          <p14:tracePt t="183354" x="3587750" y="4984750"/>
          <p14:tracePt t="183354" x="3581400" y="4978400"/>
          <p14:tracePt t="183373" x="3581400" y="4972050"/>
          <p14:tracePt t="183410" x="3587750" y="4972050"/>
          <p14:tracePt t="183446" x="3594100" y="4972050"/>
          <p14:tracePt t="183470" x="3594100" y="4978400"/>
          <p14:tracePt t="183486" x="3600450" y="4978400"/>
          <p14:tracePt t="183498" x="3606800" y="4984750"/>
          <p14:tracePt t="183515" x="3613150" y="4991100"/>
          <p14:tracePt t="183530" x="3613150" y="4997450"/>
          <p14:tracePt t="183546" x="3619500" y="5003800"/>
          <p14:tracePt t="183559" x="3619500" y="5010150"/>
          <p14:tracePt t="183572" x="3619500" y="5016500"/>
          <p14:tracePt t="183572" x="3613150" y="5022850"/>
          <p14:tracePt t="183591" x="3606800" y="5029200"/>
          <p14:tracePt t="183610" x="3600450" y="5029200"/>
          <p14:tracePt t="183642" x="3587750" y="5029200"/>
          <p14:tracePt t="183658" x="3581400" y="5035550"/>
          <p14:tracePt t="183670" x="3575050" y="5035550"/>
          <p14:tracePt t="183678" x="3568700" y="5035550"/>
          <p14:tracePt t="183694" x="3562350" y="5035550"/>
          <p14:tracePt t="183710" x="3556000" y="5035550"/>
          <p14:tracePt t="183730" x="3556000" y="5029200"/>
          <p14:tracePt t="183754" x="3556000" y="5022850"/>
          <p14:tracePt t="183770" x="3556000" y="5016500"/>
          <p14:tracePt t="183786" x="3556000" y="5010150"/>
          <p14:tracePt t="183798" x="3556000" y="5003800"/>
          <p14:tracePt t="183814" x="3556000" y="4997450"/>
          <p14:tracePt t="183830" x="3562350" y="4997450"/>
          <p14:tracePt t="183846" x="3562350" y="4991100"/>
          <p14:tracePt t="183859" x="3562350" y="4984750"/>
          <p14:tracePt t="183875" x="3556000" y="4984750"/>
          <p14:tracePt t="183906" x="3549650" y="4991100"/>
          <p14:tracePt t="183926" x="3543300" y="4997450"/>
          <p14:tracePt t="183950" x="3536950" y="4997450"/>
          <p14:tracePt t="183978" x="3536950" y="4991100"/>
          <p14:tracePt t="184010" x="3543300" y="4984750"/>
          <p14:tracePt t="184030" x="3543300" y="4978400"/>
          <p14:tracePt t="184046" x="3543300" y="4972050"/>
          <p14:tracePt t="184062" x="3549650" y="4965700"/>
          <p14:tracePt t="184078" x="3549650" y="4959350"/>
          <p14:tracePt t="184094" x="3556000" y="4946650"/>
          <p14:tracePt t="184106" x="3556000" y="4940300"/>
          <p14:tracePt t="184122" x="3562350" y="4933950"/>
          <p14:tracePt t="184139" x="3568700" y="4927600"/>
          <p14:tracePt t="184154" x="3575050" y="4921250"/>
          <p14:tracePt t="184190" x="3581400" y="4921250"/>
          <p14:tracePt t="184219" x="3587750" y="4914900"/>
          <p14:tracePt t="184243" x="3594100" y="4914900"/>
          <p14:tracePt t="184258" x="3600450" y="4914900"/>
          <p14:tracePt t="184278" x="3600450" y="4908550"/>
          <p14:tracePt t="184294" x="3606800" y="4902200"/>
          <p14:tracePt t="184310" x="3606800" y="4895850"/>
          <p14:tracePt t="184326" x="3606800" y="4889500"/>
          <p14:tracePt t="184338" x="3600450" y="4883150"/>
          <p14:tracePt t="184354" x="3594100" y="4883150"/>
          <p14:tracePt t="184379" x="3587750" y="4876800"/>
          <p14:tracePt t="184390" x="3581400" y="4876800"/>
          <p14:tracePt t="184406" x="3575050" y="4876800"/>
          <p14:tracePt t="184422" x="3568700" y="4876800"/>
          <p14:tracePt t="184431" x="3562350" y="4876800"/>
          <p14:tracePt t="184441" x="3556000" y="4876800"/>
          <p14:tracePt t="184441" x="3549650" y="4876800"/>
          <p14:tracePt t="184461" x="3543300" y="4876800"/>
          <p14:tracePt t="184461" x="3536950" y="4876800"/>
          <p14:tracePt t="184477" x="3530600" y="4876800"/>
          <p14:tracePt t="184477" x="3524250" y="4876800"/>
          <p14:tracePt t="184494" x="3517900" y="4876800"/>
          <p14:tracePt t="184494" x="3511550" y="4876800"/>
          <p14:tracePt t="184513" x="3505200" y="4876800"/>
          <p14:tracePt t="184513" x="3498850" y="4876800"/>
          <p14:tracePt t="184528" x="3492500" y="4883150"/>
          <p14:tracePt t="184542" x="3486150" y="4883150"/>
          <p14:tracePt t="184559" x="3479800" y="4883150"/>
          <p14:tracePt t="184575" x="3473450" y="4883150"/>
          <p14:tracePt t="184592" x="3467100" y="4883150"/>
          <p14:tracePt t="184592" x="3454400" y="4883150"/>
          <p14:tracePt t="184611" x="3448050" y="4883150"/>
          <p14:tracePt t="184627" x="3441700" y="4876800"/>
          <p14:tracePt t="184627" x="3435350" y="4876800"/>
          <p14:tracePt t="184645" x="3429000" y="4870450"/>
          <p14:tracePt t="184645" x="3422650" y="4870450"/>
          <p14:tracePt t="184645" x="3416300" y="4864100"/>
          <p14:tracePt t="184664" x="3403600" y="4857750"/>
          <p14:tracePt t="184676" x="3397250" y="4857750"/>
          <p14:tracePt t="184676" x="3384550" y="4851400"/>
          <p14:tracePt t="184694" x="3378200" y="4851400"/>
          <p14:tracePt t="184694" x="3365500" y="4851400"/>
          <p14:tracePt t="184711" x="3359150" y="4851400"/>
          <p14:tracePt t="184711" x="3352800" y="4851400"/>
          <p14:tracePt t="184728" x="3346450" y="4845050"/>
          <p14:tracePt t="184728" x="3340100" y="4845050"/>
          <p14:tracePt t="184728" x="3333750" y="4845050"/>
          <p14:tracePt t="184747" x="3327400" y="4838700"/>
          <p14:tracePt t="184747" x="3321050" y="4838700"/>
          <p14:tracePt t="184761" x="3314700" y="4838700"/>
          <p14:tracePt t="184761" x="3308350" y="4832350"/>
          <p14:tracePt t="184779" x="3302000" y="4832350"/>
          <p14:tracePt t="184779" x="3295650" y="4832350"/>
          <p14:tracePt t="184794" x="3289300" y="4832350"/>
          <p14:tracePt t="184794" x="3282950" y="4832350"/>
          <p14:tracePt t="184811" x="3276600" y="4832350"/>
          <p14:tracePt t="184826" x="3270250" y="4826000"/>
          <p14:tracePt t="184843" x="3263900" y="4826000"/>
          <p14:tracePt t="184860" x="3263900" y="4819650"/>
          <p14:tracePt t="184878" x="3263900" y="4813300"/>
          <p14:tracePt t="184894" x="3270250" y="4806950"/>
          <p14:tracePt t="184911" x="3276600" y="4806950"/>
          <p14:tracePt t="184927" x="3282950" y="4800600"/>
          <p14:tracePt t="184955" x="3289300" y="4800600"/>
          <p14:tracePt t="184971" x="3295650" y="4800600"/>
          <p14:tracePt t="184986" x="3302000" y="4800600"/>
          <p14:tracePt t="184999" x="3308350" y="4800600"/>
          <p14:tracePt t="185015" x="3314700" y="4794250"/>
          <p14:tracePt t="185031" x="3321050" y="4794250"/>
          <p14:tracePt t="185047" x="3327400" y="4794250"/>
          <p14:tracePt t="185060" x="3333750" y="4794250"/>
          <p14:tracePt t="185082" x="3327400" y="4800600"/>
          <p14:tracePt t="185150" x="3327400" y="4806950"/>
          <p14:tracePt t="185195" x="3333750" y="4813300"/>
          <p14:tracePt t="185239" x="3340100" y="4813300"/>
          <p14:tracePt t="185291" x="3340100" y="4819650"/>
          <p14:tracePt t="185331" x="3333750" y="4826000"/>
          <p14:tracePt t="185358" x="3333750" y="4832350"/>
          <p14:tracePt t="185390" x="3340100" y="4832350"/>
          <p14:tracePt t="185434" x="3333750" y="4838700"/>
          <p14:tracePt t="185486" x="3333750" y="4845050"/>
          <p14:tracePt t="185511" x="3327400" y="4851400"/>
          <p14:tracePt t="185527" x="3314700" y="4857750"/>
          <p14:tracePt t="185538" x="3308350" y="4864100"/>
          <p14:tracePt t="185547" x="3302000" y="4870450"/>
          <p14:tracePt t="185547" x="3295650" y="4883150"/>
          <p14:tracePt t="185564" x="3289300" y="4889500"/>
          <p14:tracePt t="185564" x="3276600" y="4895850"/>
          <p14:tracePt t="185581" x="3270250" y="4908550"/>
          <p14:tracePt t="185581" x="3257550" y="4914900"/>
          <p14:tracePt t="185581" x="3244850" y="4921250"/>
          <p14:tracePt t="185600" x="3232150" y="4933950"/>
          <p14:tracePt t="185600" x="3219450" y="4946650"/>
          <p14:tracePt t="185615" x="3206750" y="4959350"/>
          <p14:tracePt t="185615" x="3187700" y="4965700"/>
          <p14:tracePt t="185632" x="3175000" y="49784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回帰と分散分析の混在</a:t>
            </a:r>
            <a:endParaRPr kumimoji="1" lang="ja-JP" altLang="en-US" dirty="0"/>
          </a:p>
        </p:txBody>
      </p:sp>
      <p:pic>
        <p:nvPicPr>
          <p:cNvPr id="3" name="図 2"/>
          <p:cNvPicPr/>
          <p:nvPr/>
        </p:nvPicPr>
        <p:blipFill>
          <a:blip r:embed="rId5">
            <a:extLst>
              <a:ext uri="{28A0092B-C50C-407E-A947-70E740481C1C}">
                <a14:useLocalDpi xmlns:a14="http://schemas.microsoft.com/office/drawing/2010/main" val="0"/>
              </a:ext>
            </a:extLst>
          </a:blip>
          <a:srcRect/>
          <a:stretch>
            <a:fillRect/>
          </a:stretch>
        </p:blipFill>
        <p:spPr bwMode="auto">
          <a:xfrm>
            <a:off x="1691680" y="764704"/>
            <a:ext cx="5472608" cy="5933344"/>
          </a:xfrm>
          <a:prstGeom prst="rect">
            <a:avLst/>
          </a:prstGeom>
          <a:noFill/>
          <a:ln>
            <a:noFill/>
          </a:ln>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9633742"/>
      </p:ext>
    </p:extLst>
  </p:cSld>
  <p:clrMapOvr>
    <a:masterClrMapping/>
  </p:clrMapOvr>
  <mc:AlternateContent xmlns:mc="http://schemas.openxmlformats.org/markup-compatibility/2006" xmlns:p14="http://schemas.microsoft.com/office/powerpoint/2010/main">
    <mc:Choice Requires="p14">
      <p:transition spd="slow" p14:dur="2000" advTm="150251"/>
    </mc:Choice>
    <mc:Fallback xmlns="">
      <p:transition spd="slow" advTm="150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880" x="4711700" y="5251450"/>
          <p14:tracePt t="903" x="4679950" y="5264150"/>
          <p14:tracePt t="911" x="4641850" y="5283200"/>
          <p14:tracePt t="915" x="4597400" y="5308600"/>
          <p14:tracePt t="927" x="4540250" y="5327650"/>
          <p14:tracePt t="927" x="4470400" y="5353050"/>
          <p14:tracePt t="927" x="4400550" y="5372100"/>
          <p14:tracePt t="948" x="4324350" y="5384800"/>
          <p14:tracePt t="948" x="4248150" y="5397500"/>
          <p14:tracePt t="965" x="4171950" y="5397500"/>
          <p14:tracePt t="965" x="4083050" y="5391150"/>
          <p14:tracePt t="980" x="4000500" y="5384800"/>
          <p14:tracePt t="980" x="3917950" y="5365750"/>
          <p14:tracePt t="996" x="3835400" y="5346700"/>
          <p14:tracePt t="996" x="3752850" y="5327650"/>
          <p14:tracePt t="1013" x="3670300" y="5302250"/>
          <p14:tracePt t="1013" x="3594100" y="5270500"/>
          <p14:tracePt t="1013" x="3517900" y="5245100"/>
          <p14:tracePt t="1032" x="3441700" y="5213350"/>
          <p14:tracePt t="1032" x="3371850" y="5194300"/>
          <p14:tracePt t="1047" x="3295650" y="5168900"/>
          <p14:tracePt t="1047" x="3225800" y="5143500"/>
          <p14:tracePt t="1063" x="3155950" y="5124450"/>
          <p14:tracePt t="1063" x="3086100" y="5099050"/>
          <p14:tracePt t="1079" x="3016250" y="5073650"/>
          <p14:tracePt t="1079" x="2876550" y="5016500"/>
          <p14:tracePt t="1096" x="2813050" y="4984750"/>
          <p14:tracePt t="1096" x="2749550" y="4946650"/>
          <p14:tracePt t="1112" x="2692400" y="4914900"/>
          <p14:tracePt t="1112" x="2635250" y="4876800"/>
          <p14:tracePt t="1129" x="2578100" y="4838700"/>
          <p14:tracePt t="1129" x="2476500" y="4762500"/>
          <p14:tracePt t="1147" x="2425700" y="4718050"/>
          <p14:tracePt t="1147" x="2381250" y="4667250"/>
          <p14:tracePt t="1163" x="2336800" y="4610100"/>
          <p14:tracePt t="1163" x="2286000" y="4546600"/>
          <p14:tracePt t="1179" x="2241550" y="4476750"/>
          <p14:tracePt t="1179" x="2203450" y="4400550"/>
          <p14:tracePt t="1196" x="2159000" y="4318000"/>
          <p14:tracePt t="1196" x="2120900" y="4229100"/>
          <p14:tracePt t="1196" x="2089150" y="4133850"/>
          <p14:tracePt t="1215" x="2063750" y="4038600"/>
          <p14:tracePt t="1227" x="2044700" y="3930650"/>
          <p14:tracePt t="1227" x="2025650" y="3708400"/>
          <p14:tracePt t="1247" x="2025650" y="3594100"/>
          <p14:tracePt t="1247" x="2044700" y="3479800"/>
          <p14:tracePt t="1263" x="2057400" y="3365500"/>
          <p14:tracePt t="1263" x="2082800" y="3251200"/>
          <p14:tracePt t="1280" x="2114550" y="3136900"/>
          <p14:tracePt t="1280" x="2159000" y="3022600"/>
          <p14:tracePt t="1280" x="2209800" y="2908300"/>
          <p14:tracePt t="1299" x="2279650" y="2794000"/>
          <p14:tracePt t="1311" x="2355850" y="2673350"/>
          <p14:tracePt t="1311" x="2552700" y="2451100"/>
          <p14:tracePt t="1330" x="2667000" y="2343150"/>
          <p14:tracePt t="1330" x="2787650" y="2241550"/>
          <p14:tracePt t="1347" x="2921000" y="2146300"/>
          <p14:tracePt t="1347" x="3060700" y="2057400"/>
          <p14:tracePt t="1363" x="3200400" y="1981200"/>
          <p14:tracePt t="1363" x="3340100" y="1905000"/>
          <p14:tracePt t="1380" x="3486150" y="1841500"/>
          <p14:tracePt t="1380" x="3784600" y="1733550"/>
          <p14:tracePt t="1397" x="3930650" y="1689100"/>
          <p14:tracePt t="1397" x="4083050" y="1651000"/>
          <p14:tracePt t="1413" x="4235450" y="1625600"/>
          <p14:tracePt t="1413" x="4381500" y="1612900"/>
          <p14:tracePt t="1430" x="4527550" y="1600200"/>
          <p14:tracePt t="1430" x="4813300" y="1612900"/>
          <p14:tracePt t="1449" x="4946650" y="1625600"/>
          <p14:tracePt t="1449" x="5080000" y="1657350"/>
          <p14:tracePt t="1464" x="5213350" y="1695450"/>
          <p14:tracePt t="1464" x="5334000" y="1733550"/>
          <p14:tracePt t="1480" x="5461000" y="1790700"/>
          <p14:tracePt t="1480" x="5575300" y="1854200"/>
          <p14:tracePt t="1497" x="5683250" y="1930400"/>
          <p14:tracePt t="1497" x="5886450" y="2127250"/>
          <p14:tracePt t="1515" x="5975350" y="2235200"/>
          <p14:tracePt t="1515" x="6051550" y="2362200"/>
          <p14:tracePt t="1531" x="6121400" y="2495550"/>
          <p14:tracePt t="1531" x="6178550" y="2628900"/>
          <p14:tracePt t="1547" x="6229350" y="2774950"/>
          <p14:tracePt t="1547" x="6267450" y="2914650"/>
          <p14:tracePt t="1547" x="6299200" y="3079750"/>
          <p14:tracePt t="1567" x="6318250" y="3225800"/>
          <p14:tracePt t="1579" x="6324600" y="3371850"/>
          <p14:tracePt t="1579" x="6324600" y="3511550"/>
          <p14:tracePt t="1579" x="6318250" y="3657600"/>
          <p14:tracePt t="1600" x="6305550" y="3797300"/>
          <p14:tracePt t="1600" x="6280150" y="3937000"/>
          <p14:tracePt t="1614" x="6242050" y="4070350"/>
          <p14:tracePt t="1614" x="6203950" y="4184650"/>
          <p14:tracePt t="1631" x="6153150" y="4305300"/>
          <p14:tracePt t="1631" x="6096000" y="4425950"/>
          <p14:tracePt t="1647" x="6032500" y="4533900"/>
          <p14:tracePt t="1647" x="5956300" y="4641850"/>
          <p14:tracePt t="1664" x="5886450" y="4737100"/>
          <p14:tracePt t="1664" x="5803900" y="4832350"/>
          <p14:tracePt t="1664" x="5721350" y="4921250"/>
          <p14:tracePt t="1684" x="5638800" y="5003800"/>
          <p14:tracePt t="1684" x="5549900" y="5080000"/>
          <p14:tracePt t="1698" x="5461000" y="5149850"/>
          <p14:tracePt t="1698" x="5372100" y="5219700"/>
          <p14:tracePt t="1714" x="5276850" y="5283200"/>
          <p14:tracePt t="1714" x="5187950" y="5340350"/>
          <p14:tracePt t="1731" x="5099050" y="5397500"/>
          <p14:tracePt t="1731" x="5010150" y="5441950"/>
          <p14:tracePt t="1731" x="4927600" y="5486400"/>
          <p14:tracePt t="1750" x="4851400" y="5524500"/>
          <p14:tracePt t="1750" x="4781550" y="5549900"/>
          <p14:tracePt t="1765" x="4718050" y="5575300"/>
          <p14:tracePt t="1765" x="4660900" y="5594350"/>
          <p14:tracePt t="1781" x="4610100" y="5607050"/>
          <p14:tracePt t="1781" x="4572000" y="5613400"/>
          <p14:tracePt t="1798" x="4527550" y="5613400"/>
          <p14:tracePt t="1798" x="4470400" y="5613400"/>
          <p14:tracePt t="1815" x="4445000" y="5607050"/>
          <p14:tracePt t="1815" x="4425950" y="5600700"/>
          <p14:tracePt t="1831" x="4413250" y="5588000"/>
          <p14:tracePt t="1831" x="4400550" y="5575300"/>
          <p14:tracePt t="1848" x="4394200" y="5562600"/>
          <p14:tracePt t="1848" x="4394200" y="5543550"/>
          <p14:tracePt t="1865" x="4394200" y="5530850"/>
          <p14:tracePt t="1865" x="4400550" y="5492750"/>
          <p14:tracePt t="1883" x="4413250" y="5480050"/>
          <p14:tracePt t="1883" x="4425950" y="5461000"/>
          <p14:tracePt t="1899" x="4438650" y="5448300"/>
          <p14:tracePt t="1899" x="4451350" y="5435600"/>
          <p14:tracePt t="1915" x="4464050" y="5416550"/>
          <p14:tracePt t="1915" x="4476750" y="5410200"/>
          <p14:tracePt t="1915" x="4483100" y="5397500"/>
          <p14:tracePt t="1934" x="4495800" y="5384800"/>
          <p14:tracePt t="1947" x="4502150" y="5378450"/>
          <p14:tracePt t="1947" x="4508500" y="5372100"/>
          <p14:tracePt t="1967" x="4508500" y="5365750"/>
          <p14:tracePt t="1981" x="4502150" y="5365750"/>
          <p14:tracePt t="2010" x="4495800" y="5359400"/>
          <p14:tracePt t="2026" x="4489450" y="5359400"/>
          <p14:tracePt t="2042" x="4483100" y="5359400"/>
          <p14:tracePt t="2078" x="4483100" y="5353050"/>
          <p14:tracePt t="2102" x="4489450" y="5346700"/>
          <p14:tracePt t="2114" x="4489450" y="5340350"/>
          <p14:tracePt t="2123" x="4495800" y="5334000"/>
          <p14:tracePt t="2131" x="4502150" y="5327650"/>
          <p14:tracePt t="2131" x="4508500" y="5321300"/>
          <p14:tracePt t="2149" x="4514850" y="5314950"/>
          <p14:tracePt t="2149" x="4521200" y="5308600"/>
          <p14:tracePt t="2166" x="4527550" y="5302250"/>
          <p14:tracePt t="2166" x="4540250" y="5289550"/>
          <p14:tracePt t="2183" x="4546600" y="5283200"/>
          <p14:tracePt t="2183" x="4552950" y="5283200"/>
          <p14:tracePt t="2200" x="4559300" y="5276850"/>
          <p14:tracePt t="2200" x="4565650" y="5270500"/>
          <p14:tracePt t="2216" x="4565650" y="5264150"/>
          <p14:tracePt t="2231" x="4572000" y="5257800"/>
          <p14:tracePt t="2231" x="4572000" y="5245100"/>
          <p14:tracePt t="2251" x="4572000" y="5238750"/>
          <p14:tracePt t="2251" x="4572000" y="5232400"/>
          <p14:tracePt t="2267" x="4572000" y="5226050"/>
          <p14:tracePt t="2282" x="4572000" y="5219700"/>
          <p14:tracePt t="2298" x="4572000" y="5213350"/>
          <p14:tracePt t="2315" x="4572000" y="5207000"/>
          <p14:tracePt t="2332" x="4572000" y="5200650"/>
          <p14:tracePt t="2348" x="4572000" y="5194300"/>
          <p14:tracePt t="2386" x="4572000" y="5187950"/>
          <p14:tracePt t="2406" x="4572000" y="5181600"/>
          <p14:tracePt t="2422" x="4578350" y="5175250"/>
          <p14:tracePt t="2446" x="4578350" y="5168900"/>
          <p14:tracePt t="2455" x="4584700" y="5168900"/>
          <p14:tracePt t="2468" x="4591050" y="5156200"/>
          <p14:tracePt t="2491" x="4591050" y="5149850"/>
          <p14:tracePt t="2627" x="4591050" y="5143500"/>
          <p14:tracePt t="2642" x="4597400" y="5137150"/>
          <p14:tracePt t="2687" x="4597400" y="5130800"/>
          <p14:tracePt t="2722" x="4603750" y="5130800"/>
          <p14:tracePt t="2746" x="4603750" y="5124450"/>
          <p14:tracePt t="2775" x="4610100" y="5118100"/>
          <p14:tracePt t="2791" x="4603750" y="5118100"/>
          <p14:tracePt t="2834" x="4597400" y="5118100"/>
          <p14:tracePt t="2859" x="4591050" y="5124450"/>
          <p14:tracePt t="2882" x="4584700" y="5137150"/>
          <p14:tracePt t="2910" x="4584700" y="5143500"/>
          <p14:tracePt t="2942" x="4591050" y="5143500"/>
          <p14:tracePt t="2971" x="4597400" y="5143500"/>
          <p14:tracePt t="2994" x="4603750" y="5137150"/>
          <p14:tracePt t="3006" x="4610100" y="5137150"/>
          <p14:tracePt t="3022" x="4616450" y="5137150"/>
          <p14:tracePt t="3038" x="4622800" y="5130800"/>
          <p14:tracePt t="3055" x="4629150" y="5124450"/>
          <p14:tracePt t="3066" x="4629150" y="5118100"/>
          <p14:tracePt t="3075" x="4635500" y="5118100"/>
          <p14:tracePt t="3106" x="4641850" y="5111750"/>
          <p14:tracePt t="3127" x="4648200" y="5099050"/>
          <p14:tracePt t="3143" x="4654550" y="5086350"/>
          <p14:tracePt t="3158" x="4660900" y="5086350"/>
          <p14:tracePt t="3166" x="4673600" y="5080000"/>
          <p14:tracePt t="3174" x="4679950" y="5073650"/>
          <p14:tracePt t="3184" x="4686300" y="5067300"/>
          <p14:tracePt t="3184" x="4705350" y="5060950"/>
          <p14:tracePt t="3204" x="4718050" y="5054600"/>
          <p14:tracePt t="3204" x="4730750" y="5054600"/>
          <p14:tracePt t="3219" x="4737100" y="5048250"/>
          <p14:tracePt t="3219" x="4743450" y="5041900"/>
          <p14:tracePt t="3236" x="4749800" y="5035550"/>
          <p14:tracePt t="3236" x="4756150" y="5022850"/>
          <p14:tracePt t="3236" x="4756150" y="5003800"/>
          <p14:tracePt t="3255" x="4762500" y="4984750"/>
          <p14:tracePt t="3268" x="4762500" y="4959350"/>
          <p14:tracePt t="3268" x="4762500" y="4895850"/>
          <p14:tracePt t="3287" x="4762500" y="4864100"/>
          <p14:tracePt t="3287" x="4762500" y="4826000"/>
          <p14:tracePt t="3304" x="4762500" y="4787900"/>
          <p14:tracePt t="3304" x="4756150" y="4743450"/>
          <p14:tracePt t="3320" x="4749800" y="4699000"/>
          <p14:tracePt t="3320" x="4743450" y="4654550"/>
          <p14:tracePt t="3320" x="4743450" y="4603750"/>
          <p14:tracePt t="3715" x="5467350" y="1695450"/>
          <p14:tracePt t="3725" x="5467350" y="1689100"/>
          <p14:tracePt t="3736" x="5467350" y="1682750"/>
          <p14:tracePt t="3736" x="5473700" y="1663700"/>
          <p14:tracePt t="3755" x="5480050" y="1651000"/>
          <p14:tracePt t="3755" x="5480050" y="1644650"/>
          <p14:tracePt t="3771" x="5486400" y="1638300"/>
          <p14:tracePt t="3771" x="5486400" y="1631950"/>
          <p14:tracePt t="3788" x="5492750" y="1638300"/>
          <p14:tracePt t="3811" x="5492750" y="1644650"/>
          <p14:tracePt t="3820" x="5492750" y="1651000"/>
          <p14:tracePt t="3820" x="5499100" y="1657350"/>
          <p14:tracePt t="3838" x="5505450" y="1663700"/>
          <p14:tracePt t="3838" x="5511800" y="1670050"/>
          <p14:tracePt t="3855" x="5518150" y="1676400"/>
          <p14:tracePt t="3855" x="5530850" y="1695450"/>
          <p14:tracePt t="3872" x="5537200" y="1701800"/>
          <p14:tracePt t="3872" x="5543550" y="1708150"/>
          <p14:tracePt t="3889" x="5549900" y="1720850"/>
          <p14:tracePt t="3889" x="5556250" y="1727200"/>
          <p14:tracePt t="3905" x="5562600" y="1739900"/>
          <p14:tracePt t="3905" x="5562600" y="1771650"/>
          <p14:tracePt t="3924" x="5568950" y="1784350"/>
          <p14:tracePt t="3924" x="5568950" y="1797050"/>
          <p14:tracePt t="3940" x="5575300" y="1803400"/>
          <p14:tracePt t="3940" x="5581650" y="1816100"/>
          <p14:tracePt t="3957" x="5588000" y="1822450"/>
          <p14:tracePt t="3957" x="5594350" y="1828800"/>
          <p14:tracePt t="3972" x="5607050" y="1828800"/>
          <p14:tracePt t="3972" x="5613400" y="1835150"/>
          <p14:tracePt t="3972" x="5619750" y="1841500"/>
          <p14:tracePt t="3992" x="5626100" y="1841500"/>
          <p14:tracePt t="4004" x="5632450" y="1847850"/>
          <p14:tracePt t="4004" x="5638800" y="1854200"/>
          <p14:tracePt t="4023" x="5645150" y="1860550"/>
          <p14:tracePt t="4023" x="5645150" y="1866900"/>
          <p14:tracePt t="4040" x="5645150" y="1873250"/>
          <p14:tracePt t="4054" x="5645150" y="1885950"/>
          <p14:tracePt t="4071" x="5638800" y="1892300"/>
          <p14:tracePt t="4088" x="5638800" y="1898650"/>
          <p14:tracePt t="4088" x="5638800" y="1911350"/>
          <p14:tracePt t="4106" x="5632450" y="1911350"/>
          <p14:tracePt t="4106" x="5632450" y="1917700"/>
          <p14:tracePt t="4123" x="5632450" y="1924050"/>
          <p14:tracePt t="4123" x="5632450" y="1930400"/>
          <p14:tracePt t="4123" x="5626100" y="1936750"/>
          <p14:tracePt t="4143" x="5626100" y="1943100"/>
          <p14:tracePt t="4154" x="5626100" y="1949450"/>
          <p14:tracePt t="4171" x="5626100" y="1955800"/>
          <p14:tracePt t="4188" x="5626100" y="1968500"/>
          <p14:tracePt t="4205" x="5619750" y="1974850"/>
          <p14:tracePt t="4205" x="5613400" y="1981200"/>
          <p14:tracePt t="4225" x="5607050" y="1987550"/>
          <p14:tracePt t="4225" x="5600700" y="1987550"/>
          <p14:tracePt t="4242" x="5594350" y="1993900"/>
          <p14:tracePt t="4242" x="5588000" y="2000250"/>
          <p14:tracePt t="4258" x="5581650" y="2006600"/>
          <p14:tracePt t="4258" x="5581650" y="2012950"/>
          <p14:tracePt t="4274" x="5575300" y="2019300"/>
          <p14:tracePt t="4274" x="5562600" y="2025650"/>
          <p14:tracePt t="4294" x="5562600" y="2032000"/>
          <p14:tracePt t="4294" x="5556250" y="2038350"/>
          <p14:tracePt t="4308" x="5549900" y="2044700"/>
          <p14:tracePt t="4308" x="5549900" y="2051050"/>
          <p14:tracePt t="4325" x="5543550" y="2057400"/>
          <p14:tracePt t="4325" x="5537200" y="2063750"/>
          <p14:tracePt t="4325" x="5530850" y="2070100"/>
          <p14:tracePt t="4344" x="5524500" y="2076450"/>
          <p14:tracePt t="4356" x="5524500" y="2082800"/>
          <p14:tracePt t="4356" x="5518150" y="2089150"/>
          <p14:tracePt t="4356" x="5511800" y="2095500"/>
          <p14:tracePt t="4377" x="5505450" y="2101850"/>
          <p14:tracePt t="4388" x="5505450" y="2108200"/>
          <p14:tracePt t="4388" x="5505450" y="2114550"/>
          <p14:tracePt t="4407" x="5499100" y="2120900"/>
          <p14:tracePt t="4407" x="5499100" y="2127250"/>
          <p14:tracePt t="4425" x="5499100" y="2139950"/>
          <p14:tracePt t="4444" x="5499100" y="2146300"/>
          <p14:tracePt t="4460" x="5499100" y="2152650"/>
          <p14:tracePt t="4473" x="5499100" y="2159000"/>
          <p14:tracePt t="4490" x="5499100" y="2171700"/>
          <p14:tracePt t="4507" x="5499100" y="2178050"/>
          <p14:tracePt t="4507" x="5499100" y="2184400"/>
          <p14:tracePt t="4525" x="5499100" y="2190750"/>
          <p14:tracePt t="4540" x="5492750" y="2197100"/>
          <p14:tracePt t="4557" x="5480050" y="2203450"/>
          <p14:tracePt t="4557" x="5473700" y="2209800"/>
          <p14:tracePt t="4575" x="5467350" y="2209800"/>
          <p14:tracePt t="4575" x="5448300" y="2222500"/>
          <p14:tracePt t="4593" x="5429250" y="2222500"/>
          <p14:tracePt t="4593" x="5416550" y="2228850"/>
          <p14:tracePt t="4609" x="5397500" y="2228850"/>
          <p14:tracePt t="4609" x="5378450" y="2228850"/>
          <p14:tracePt t="4625" x="5359400" y="2228850"/>
          <p14:tracePt t="4625" x="5334000" y="2228850"/>
          <p14:tracePt t="4643" x="5308600" y="2222500"/>
          <p14:tracePt t="4643" x="5283200" y="2216150"/>
          <p14:tracePt t="4643" x="5257800" y="2209800"/>
          <p14:tracePt t="4661" x="5226050" y="2197100"/>
          <p14:tracePt t="4673" x="5194300" y="2184400"/>
          <p14:tracePt t="4673" x="5130800" y="2152650"/>
          <p14:tracePt t="4693" x="5105400" y="2133600"/>
          <p14:tracePt t="4693" x="5073650" y="2108200"/>
          <p14:tracePt t="4708" x="5041900" y="2089150"/>
          <p14:tracePt t="4708" x="5010150" y="2057400"/>
          <p14:tracePt t="4708" x="4984750" y="2032000"/>
          <p14:tracePt t="4727" x="4959350" y="2000250"/>
          <p14:tracePt t="4740" x="4933950" y="1968500"/>
          <p14:tracePt t="4740" x="4895850" y="1892300"/>
          <p14:tracePt t="4760" x="4883150" y="1847850"/>
          <p14:tracePt t="4760" x="4870450" y="1803400"/>
          <p14:tracePt t="4775" x="4857750" y="1758950"/>
          <p14:tracePt t="4775" x="4857750" y="1714500"/>
          <p14:tracePt t="4792" x="4851400" y="1670050"/>
          <p14:tracePt t="4792" x="4857750" y="1625600"/>
          <p14:tracePt t="4808" x="4864100" y="1581150"/>
          <p14:tracePt t="4808" x="4895850" y="1492250"/>
          <p14:tracePt t="4826" x="4927600" y="1447800"/>
          <p14:tracePt t="4826" x="4959350" y="1409700"/>
          <p14:tracePt t="4843" x="4997450" y="1365250"/>
          <p14:tracePt t="4843" x="5041900" y="1320800"/>
          <p14:tracePt t="4859" x="5099050" y="1282700"/>
          <p14:tracePt t="4859" x="5156200" y="1244600"/>
          <p14:tracePt t="4875" x="5219700" y="1206500"/>
          <p14:tracePt t="4875" x="5353050" y="1130300"/>
          <p14:tracePt t="4893" x="5422900" y="1092200"/>
          <p14:tracePt t="4893" x="5492750" y="1066800"/>
          <p14:tracePt t="4909" x="5562600" y="1041400"/>
          <p14:tracePt t="4909" x="5632450" y="1022350"/>
          <p14:tracePt t="4925" x="5695950" y="1009650"/>
          <p14:tracePt t="4925" x="5822950" y="1016000"/>
          <p14:tracePt t="4944" x="5886450" y="1035050"/>
          <p14:tracePt t="4944" x="5943600" y="1060450"/>
          <p14:tracePt t="4960" x="6000750" y="1098550"/>
          <p14:tracePt t="4960" x="6057900" y="1143000"/>
          <p14:tracePt t="4976" x="6102350" y="1193800"/>
          <p14:tracePt t="4976" x="6146800" y="1244600"/>
          <p14:tracePt t="4992" x="6191250" y="1308100"/>
          <p14:tracePt t="4992" x="6223000" y="1365250"/>
          <p14:tracePt t="4992" x="6254750" y="1428750"/>
          <p14:tracePt t="5012" x="6280150" y="1485900"/>
          <p14:tracePt t="5024" x="6299200" y="1543050"/>
          <p14:tracePt t="5024" x="6324600" y="1663700"/>
          <p14:tracePt t="5044" x="6324600" y="1714500"/>
          <p14:tracePt t="5044" x="6324600" y="1765300"/>
          <p14:tracePt t="5059" x="6318250" y="1816100"/>
          <p14:tracePt t="5059" x="6305550" y="1860550"/>
          <p14:tracePt t="5076" x="6286500" y="1905000"/>
          <p14:tracePt t="5076" x="6261100" y="1949450"/>
          <p14:tracePt t="5076" x="6235700" y="1987550"/>
          <p14:tracePt t="5095" x="6197600" y="2012950"/>
          <p14:tracePt t="5108" x="6159500" y="2044700"/>
          <p14:tracePt t="5108" x="6076950" y="2095500"/>
          <p14:tracePt t="5126" x="6026150" y="2114550"/>
          <p14:tracePt t="5126" x="5975350" y="2127250"/>
          <p14:tracePt t="5144" x="5924550" y="2139950"/>
          <p14:tracePt t="5144" x="5880100" y="2146300"/>
          <p14:tracePt t="5160" x="5829300" y="2152650"/>
          <p14:tracePt t="5160" x="5784850" y="2159000"/>
          <p14:tracePt t="5176" x="5746750" y="2159000"/>
          <p14:tracePt t="5176" x="5670550" y="2159000"/>
          <p14:tracePt t="5193" x="5645150" y="2152650"/>
          <p14:tracePt t="5193" x="5613400" y="2152650"/>
          <p14:tracePt t="5210" x="5594350" y="2146300"/>
          <p14:tracePt t="5210" x="5575300" y="2146300"/>
          <p14:tracePt t="5227" x="5562600" y="2139950"/>
          <p14:tracePt t="5227" x="5537200" y="2139950"/>
          <p14:tracePt t="5244" x="5530850" y="2146300"/>
          <p14:tracePt t="5266" x="5537200" y="2152650"/>
          <p14:tracePt t="5283" x="5543550" y="2152650"/>
          <p14:tracePt t="5291" x="5549900" y="2159000"/>
          <p14:tracePt t="5291" x="5556250" y="2159000"/>
          <p14:tracePt t="5291" x="5562600" y="2165350"/>
          <p14:tracePt t="5312" x="5575300" y="2171700"/>
          <p14:tracePt t="5312" x="5581650" y="2171700"/>
          <p14:tracePt t="5328" x="5588000" y="2178050"/>
          <p14:tracePt t="5328" x="5594350" y="2184400"/>
          <p14:tracePt t="5344" x="5600700" y="2190750"/>
          <p14:tracePt t="5344" x="5607050" y="2197100"/>
          <p14:tracePt t="5361" x="5613400" y="2203450"/>
          <p14:tracePt t="5361" x="5619750" y="2203450"/>
          <p14:tracePt t="5361" x="5626100" y="2216150"/>
          <p14:tracePt t="5379" x="5632450" y="2228850"/>
          <p14:tracePt t="5396" x="5632450" y="2235200"/>
          <p14:tracePt t="5409" x="5638800" y="2241550"/>
          <p14:tracePt t="5409" x="5645150" y="2247900"/>
          <p14:tracePt t="5428" x="5645150" y="2254250"/>
          <p14:tracePt t="5443" x="5651500" y="2266950"/>
          <p14:tracePt t="5443" x="5657850" y="2266950"/>
          <p14:tracePt t="5465" x="5664200" y="2273300"/>
          <p14:tracePt t="5484" x="5657850" y="2279650"/>
          <p14:tracePt t="5592" x="5651500" y="2292350"/>
          <p14:tracePt t="5603" x="5645150" y="2292350"/>
          <p14:tracePt t="5613" x="5638800" y="2298700"/>
          <p14:tracePt t="5613" x="5632450" y="2305050"/>
          <p14:tracePt t="5629" x="5626100" y="2311400"/>
          <p14:tracePt t="5629" x="5619750" y="2317750"/>
          <p14:tracePt t="5645" x="5613400" y="2324100"/>
          <p14:tracePt t="5659" x="5607050" y="2330450"/>
          <p14:tracePt t="5677" x="5600700" y="2336800"/>
          <p14:tracePt t="5694" x="5594350" y="2343150"/>
          <p14:tracePt t="5710" x="5600700" y="2343150"/>
          <p14:tracePt t="5763" x="5607050" y="2343150"/>
          <p14:tracePt t="5779" x="5613400" y="2343150"/>
          <p14:tracePt t="5792" x="5619750" y="2343150"/>
          <p14:tracePt t="5807" x="5626100" y="2343150"/>
          <p14:tracePt t="5823" x="5632450" y="2343150"/>
          <p14:tracePt t="5859" x="5638800" y="2343150"/>
          <p14:tracePt t="5883" x="5638800" y="2336800"/>
          <p14:tracePt t="5911" x="5645150" y="2330450"/>
          <p14:tracePt t="5979" x="5645150" y="2324100"/>
          <p14:tracePt t="6003" x="5651500" y="2324100"/>
          <p14:tracePt t="6023" x="5651500" y="2317750"/>
          <p14:tracePt t="6039" x="5657850" y="2311400"/>
          <p14:tracePt t="6055" x="5664200" y="2305050"/>
          <p14:tracePt t="6079" x="5664200" y="2298700"/>
          <p14:tracePt t="6099" x="5657850" y="2305050"/>
          <p14:tracePt t="6151" x="5651500" y="2311400"/>
          <p14:tracePt t="6167" x="5645150" y="2317750"/>
          <p14:tracePt t="6175" x="5638800" y="2324100"/>
          <p14:tracePt t="6183" x="5632450" y="2336800"/>
          <p14:tracePt t="6195" x="5619750" y="2355850"/>
          <p14:tracePt t="6195" x="5594350" y="2419350"/>
          <p14:tracePt t="6213" x="5575300" y="2470150"/>
          <p14:tracePt t="6213" x="5556250" y="2527300"/>
          <p14:tracePt t="6230" x="5530850" y="2597150"/>
          <p14:tracePt t="6230" x="5505450" y="2679700"/>
          <p14:tracePt t="6247" x="5480050" y="2768600"/>
          <p14:tracePt t="6247" x="5454650" y="2863850"/>
          <p14:tracePt t="6263" x="5429250" y="2965450"/>
          <p14:tracePt t="6263" x="5384800" y="3187700"/>
          <p14:tracePt t="6281" x="5359400" y="3308350"/>
          <p14:tracePt t="6281" x="5340350" y="3435350"/>
          <p14:tracePt t="6297" x="5321300" y="3568700"/>
          <p14:tracePt t="6297" x="5295900" y="3702050"/>
          <p14:tracePt t="6314" x="5276850" y="3841750"/>
          <p14:tracePt t="6314" x="5257800" y="3981450"/>
          <p14:tracePt t="6314" x="5232400" y="4121150"/>
          <p14:tracePt t="6332" x="5207000" y="4248150"/>
          <p14:tracePt t="6332" x="5175250" y="4375150"/>
          <p14:tracePt t="6348" x="5149850" y="4495800"/>
          <p14:tracePt t="6348" x="5124450" y="4610100"/>
          <p14:tracePt t="6364" x="5105400" y="4724400"/>
          <p14:tracePt t="6364" x="5080000" y="4838700"/>
          <p14:tracePt t="6381" x="5060950" y="4940300"/>
          <p14:tracePt t="6381" x="5048250" y="5048250"/>
          <p14:tracePt t="6397" x="5029200" y="5143500"/>
          <p14:tracePt t="6397" x="5016500" y="5238750"/>
          <p14:tracePt t="6397" x="4997450" y="5334000"/>
          <p14:tracePt t="6416" x="4984750" y="5416550"/>
          <p14:tracePt t="6429" x="4965700" y="5499100"/>
          <p14:tracePt t="6429" x="4921250" y="5645150"/>
          <p14:tracePt t="6448" x="4902200" y="5715000"/>
          <p14:tracePt t="6448" x="4876800" y="5772150"/>
          <p14:tracePt t="6448" x="4857750" y="5829300"/>
          <p14:tracePt t="6467" x="4838700" y="5880100"/>
          <p14:tracePt t="6479" x="4819650" y="5924550"/>
          <p14:tracePt t="6479" x="4800600" y="5969000"/>
          <p14:tracePt t="6479" x="4781550" y="6007100"/>
          <p14:tracePt t="6500" x="4768850" y="6038850"/>
          <p14:tracePt t="6500" x="4749800" y="6064250"/>
          <p14:tracePt t="6514" x="4737100" y="6089650"/>
          <p14:tracePt t="6514" x="4724400" y="6115050"/>
          <p14:tracePt t="6532" x="4705350" y="6134100"/>
          <p14:tracePt t="6532" x="4692650" y="6153150"/>
          <p14:tracePt t="6548" x="4679950" y="6165850"/>
          <p14:tracePt t="6548" x="4660900" y="6197600"/>
          <p14:tracePt t="6565" x="4648200" y="6210300"/>
          <p14:tracePt t="6565" x="4641850" y="6216650"/>
          <p14:tracePt t="6581" x="4635500" y="6229350"/>
          <p14:tracePt t="6581" x="4629150" y="6242050"/>
          <p14:tracePt t="6598" x="4622800" y="6254750"/>
          <p14:tracePt t="6613" x="4610100" y="6286500"/>
          <p14:tracePt t="6613" x="4591050" y="6324600"/>
          <p14:tracePt t="6632" x="4565650" y="6362700"/>
          <p14:tracePt t="6648" x="4552950" y="6388100"/>
          <p14:tracePt t="6648" x="4533900" y="6413500"/>
          <p14:tracePt t="6665" x="4514850" y="6438900"/>
          <p14:tracePt t="6665" x="4489450" y="6464300"/>
          <p14:tracePt t="6665" x="4464050" y="6489700"/>
          <p14:tracePt t="6684" x="4432300" y="6515100"/>
          <p14:tracePt t="6696" x="4400550" y="6540500"/>
          <p14:tracePt t="6696" x="4368800" y="6559550"/>
          <p14:tracePt t="6716" x="4286250" y="6604000"/>
          <p14:tracePt t="6716" x="4241800" y="6623050"/>
          <p14:tracePt t="6733" x="4191000" y="6642100"/>
          <p14:tracePt t="6733" x="4140200" y="6661150"/>
          <p14:tracePt t="6749" x="4089400" y="6673850"/>
          <p14:tracePt t="6749" x="4032250" y="6686550"/>
          <p14:tracePt t="6765" x="3975100" y="6692900"/>
          <p14:tracePt t="6765" x="3917950" y="6692900"/>
          <p14:tracePt t="6765" x="3867150" y="6699250"/>
          <p14:tracePt t="6785" x="3810000" y="6692900"/>
          <p14:tracePt t="6797" x="3765550" y="6680200"/>
          <p14:tracePt t="6797" x="3676650" y="6642100"/>
          <p14:tracePt t="6815" x="3638550" y="6610350"/>
          <p14:tracePt t="6815" x="3613150" y="6572250"/>
          <p14:tracePt t="6832" x="3587750" y="6527800"/>
          <p14:tracePt t="6832" x="3575050" y="6483350"/>
          <p14:tracePt t="6849" x="3568700" y="6432550"/>
          <p14:tracePt t="6849" x="3581400" y="6330950"/>
          <p14:tracePt t="6866" x="3600450" y="6286500"/>
          <p14:tracePt t="6866" x="3625850" y="6235700"/>
          <p14:tracePt t="6883" x="3663950" y="6197600"/>
          <p14:tracePt t="6883" x="3714750" y="6159500"/>
          <p14:tracePt t="6899" x="3765550" y="6127750"/>
          <p14:tracePt t="6899" x="3835400" y="6096000"/>
          <p14:tracePt t="6916" x="3911600" y="6064250"/>
          <p14:tracePt t="6916" x="4083050" y="6019800"/>
          <p14:tracePt t="6933" x="4184650" y="6000750"/>
          <p14:tracePt t="6933" x="4292600" y="5981700"/>
          <p14:tracePt t="6949" x="4406900" y="5969000"/>
          <p14:tracePt t="6949" x="4521200" y="5962650"/>
          <p14:tracePt t="6967" x="4635500" y="5956300"/>
          <p14:tracePt t="6967" x="4876800" y="5962650"/>
          <p14:tracePt t="6984" x="4984750" y="5969000"/>
          <p14:tracePt t="6984" x="5099050" y="5981700"/>
          <p14:tracePt t="7000" x="5200650" y="6000750"/>
          <p14:tracePt t="7000" x="5295900" y="6026150"/>
          <p14:tracePt t="7016" x="5384800" y="6051550"/>
          <p14:tracePt t="7016" x="5461000" y="6083300"/>
          <p14:tracePt t="7033" x="5524500" y="6108700"/>
          <p14:tracePt t="7033" x="5581650" y="6140450"/>
          <p14:tracePt t="7033" x="5626100" y="6172200"/>
          <p14:tracePt t="7052" x="5651500" y="6210300"/>
          <p14:tracePt t="7064" x="5670550" y="6242050"/>
          <p14:tracePt t="7064" x="5670550" y="6311900"/>
          <p14:tracePt t="7084" x="5657850" y="6350000"/>
          <p14:tracePt t="7084" x="5626100" y="6388100"/>
          <p14:tracePt t="7100" x="5588000" y="6426200"/>
          <p14:tracePt t="7100" x="5543550" y="6464300"/>
          <p14:tracePt t="7117" x="5486400" y="6502400"/>
          <p14:tracePt t="7117" x="5422900" y="6540500"/>
          <p14:tracePt t="7117" x="5353050" y="6565900"/>
          <p14:tracePt t="7135" x="5276850" y="6591300"/>
          <p14:tracePt t="7148" x="5187950" y="6616700"/>
          <p14:tracePt t="7148" x="5010150" y="6654800"/>
          <p14:tracePt t="7167" x="4914900" y="6667500"/>
          <p14:tracePt t="7167" x="4819650" y="6680200"/>
          <p14:tracePt t="7184" x="4724400" y="6686550"/>
          <p14:tracePt t="7184" x="4635500" y="6686550"/>
          <p14:tracePt t="7200" x="4546600" y="6686550"/>
          <p14:tracePt t="7200" x="4457700" y="6680200"/>
          <p14:tracePt t="7217" x="4381500" y="6673850"/>
          <p14:tracePt t="7217" x="4235450" y="6648450"/>
          <p14:tracePt t="7234" x="4178300" y="6629400"/>
          <p14:tracePt t="7234" x="4127500" y="6610350"/>
          <p14:tracePt t="7250" x="4083050" y="6584950"/>
          <p14:tracePt t="7250" x="4038600" y="6559550"/>
          <p14:tracePt t="7268" x="4006850" y="6527800"/>
          <p14:tracePt t="7268" x="3956050" y="6464300"/>
          <p14:tracePt t="7285" x="3937000" y="6432550"/>
          <p14:tracePt t="7285" x="3924300" y="6394450"/>
          <p14:tracePt t="7301" x="3905250" y="6356350"/>
          <p14:tracePt t="7301" x="3886200" y="6318250"/>
          <p14:tracePt t="7318" x="3867150" y="6280150"/>
          <p14:tracePt t="7318" x="3848100" y="6248400"/>
          <p14:tracePt t="7335" x="3822700" y="6210300"/>
          <p14:tracePt t="7335" x="3790950" y="6172200"/>
          <p14:tracePt t="7335" x="3759200" y="6140450"/>
          <p14:tracePt t="7354" x="3714750" y="6102350"/>
          <p14:tracePt t="7354" x="3663950" y="6064250"/>
          <p14:tracePt t="7369" x="3606800" y="6019800"/>
          <p14:tracePt t="7369" x="3543300" y="5975350"/>
          <p14:tracePt t="7386" x="3467100" y="5930900"/>
          <p14:tracePt t="7386" x="3384550" y="5880100"/>
          <p14:tracePt t="7402" x="3302000" y="5816600"/>
          <p14:tracePt t="7402" x="3200400" y="5753100"/>
          <p14:tracePt t="7418" x="3098800" y="5683250"/>
          <p14:tracePt t="7418" x="2997200" y="5600700"/>
          <p14:tracePt t="7418" x="2889250" y="5524500"/>
          <p14:tracePt t="7438" x="2781300" y="5435600"/>
          <p14:tracePt t="7450" x="2673350" y="5346700"/>
          <p14:tracePt t="7450" x="2476500" y="5162550"/>
          <p14:tracePt t="7450" x="2387600" y="5073650"/>
          <p14:tracePt t="7473" x="2305050" y="4984750"/>
          <p14:tracePt t="7484" x="2235200" y="4902200"/>
          <p14:tracePt t="7484" x="2171700" y="4826000"/>
          <p14:tracePt t="7502" x="2108200" y="4749800"/>
          <p14:tracePt t="7502" x="2057400" y="4679950"/>
          <p14:tracePt t="7502" x="2012950" y="4610100"/>
          <p14:tracePt t="7521" x="1968500" y="4552950"/>
          <p14:tracePt t="7521" x="1930400" y="4495800"/>
          <p14:tracePt t="7536" x="1905000" y="4445000"/>
          <p14:tracePt t="7536" x="1879600" y="4394200"/>
          <p14:tracePt t="7552" x="1860550" y="4349750"/>
          <p14:tracePt t="7552" x="1847850" y="4318000"/>
          <p14:tracePt t="7569" x="1835150" y="4286250"/>
          <p14:tracePt t="7569" x="1816100" y="4235450"/>
          <p14:tracePt t="7586" x="1809750" y="4216400"/>
          <p14:tracePt t="7586" x="1803400" y="4197350"/>
          <p14:tracePt t="7602" x="1797050" y="4184650"/>
          <p14:tracePt t="7602" x="1784350" y="4171950"/>
          <p14:tracePt t="7620" x="1771650" y="4159250"/>
          <p14:tracePt t="7620" x="1758950" y="4152900"/>
          <p14:tracePt t="7636" x="1739900" y="4140200"/>
          <p14:tracePt t="7636" x="1701800" y="4114800"/>
          <p14:tracePt t="7653" x="1676400" y="4102100"/>
          <p14:tracePt t="7653" x="1651000" y="4083050"/>
          <p14:tracePt t="7669" x="1619250" y="4057650"/>
          <p14:tracePt t="7669" x="1587500" y="4025900"/>
          <p14:tracePt t="7686" x="1555750" y="3981450"/>
          <p14:tracePt t="7686" x="1517650" y="3937000"/>
          <p14:tracePt t="7686" x="1485900" y="3879850"/>
          <p14:tracePt t="7705" x="1447800" y="3810000"/>
          <p14:tracePt t="7718" x="1416050" y="3733800"/>
          <p14:tracePt t="7718" x="1365250" y="3562350"/>
          <p14:tracePt t="7737" x="1346200" y="3473450"/>
          <p14:tracePt t="7737" x="1333500" y="3384550"/>
          <p14:tracePt t="7754" x="1327150" y="3289300"/>
          <p14:tracePt t="7754" x="1339850" y="3206750"/>
          <p14:tracePt t="7770" x="1352550" y="3124200"/>
          <p14:tracePt t="7770" x="1377950" y="3041650"/>
          <p14:tracePt t="7786" x="1409700" y="2965450"/>
          <p14:tracePt t="7786" x="1454150" y="2901950"/>
          <p14:tracePt t="7786" x="1498600" y="2838450"/>
          <p14:tracePt t="7806" x="1555750" y="2787650"/>
          <p14:tracePt t="7818" x="1612900" y="2743200"/>
          <p14:tracePt t="7818" x="1746250" y="2692400"/>
          <p14:tracePt t="7836" x="1809750" y="2692400"/>
          <p14:tracePt t="7836" x="1879600" y="2705100"/>
          <p14:tracePt t="7853" x="1943100" y="2736850"/>
          <p14:tracePt t="7853" x="2006600" y="2787650"/>
          <p14:tracePt t="7853" x="2063750" y="2851150"/>
          <p14:tracePt t="7873" x="2120900" y="2927350"/>
          <p14:tracePt t="7873" x="2171700" y="3003550"/>
          <p14:tracePt t="7887" x="2209800" y="3092450"/>
          <p14:tracePt t="7887" x="2247900" y="3181350"/>
          <p14:tracePt t="7903" x="2273300" y="3276600"/>
          <p14:tracePt t="7903" x="2292350" y="3371850"/>
          <p14:tracePt t="7920" x="2305050" y="3460750"/>
          <p14:tracePt t="7920" x="2305050" y="3549650"/>
          <p14:tracePt t="7937" x="2298700" y="3632200"/>
          <p14:tracePt t="7937" x="2273300" y="3778250"/>
          <p14:tracePt t="7954" x="2254250" y="3841750"/>
          <p14:tracePt t="7954" x="2228850" y="3898900"/>
          <p14:tracePt t="7970" x="2197100" y="3949700"/>
          <p14:tracePt t="7970" x="2165350" y="3987800"/>
          <p14:tracePt t="7987" x="2133600" y="4019550"/>
          <p14:tracePt t="7987" x="2070100" y="4070350"/>
          <p14:tracePt t="8006" x="2038350" y="4089400"/>
          <p14:tracePt t="8006" x="2012950" y="4102100"/>
          <p14:tracePt t="8021" x="1987550" y="4114800"/>
          <p14:tracePt t="8021" x="1968500" y="4121150"/>
          <p14:tracePt t="8037" x="1949450" y="4127500"/>
          <p14:tracePt t="8037" x="1936750" y="4127500"/>
          <p14:tracePt t="8054" x="1930400" y="4133850"/>
          <p14:tracePt t="8054" x="1924050" y="4133850"/>
          <p14:tracePt t="8072" x="1917700" y="4127500"/>
          <p14:tracePt t="8086" x="1917700" y="4121150"/>
          <p14:tracePt t="8102" x="1924050" y="4114800"/>
          <p14:tracePt t="8102" x="1936750" y="4102100"/>
          <p14:tracePt t="8121" x="1943100" y="4095750"/>
          <p14:tracePt t="8121" x="1949450" y="4089400"/>
          <p14:tracePt t="8138" x="1955800" y="4083050"/>
          <p14:tracePt t="8138" x="1962150" y="4076700"/>
          <p14:tracePt t="8155" x="1968500" y="4076700"/>
          <p14:tracePt t="8170" x="1974850" y="4070350"/>
          <p14:tracePt t="8187" x="1981200" y="4064000"/>
          <p14:tracePt t="8203" x="1981200" y="4070350"/>
          <p14:tracePt t="8252" x="1981200" y="4076700"/>
          <p14:tracePt t="8276" x="1987550" y="4083050"/>
          <p14:tracePt t="8304" x="1987550" y="4089400"/>
          <p14:tracePt t="8344" x="1981200" y="4089400"/>
          <p14:tracePt t="8363" x="1974850" y="4095750"/>
          <p14:tracePt t="8380" x="1968500" y="4095750"/>
          <p14:tracePt t="8388" x="1962150" y="4102100"/>
          <p14:tracePt t="8388" x="1955800" y="4102100"/>
          <p14:tracePt t="8405" x="1949450" y="4108450"/>
          <p14:tracePt t="8405" x="1943100" y="4114800"/>
          <p14:tracePt t="8421" x="1936750" y="4121150"/>
          <p14:tracePt t="8421" x="1930400" y="4121150"/>
          <p14:tracePt t="8421" x="1924050" y="4127500"/>
          <p14:tracePt t="8441" x="1917700" y="4133850"/>
          <p14:tracePt t="8441" x="1917700" y="4140200"/>
          <p14:tracePt t="8456" x="1911350" y="4146550"/>
          <p14:tracePt t="8469" x="1905000" y="4146550"/>
          <p14:tracePt t="8469" x="1905000" y="4152900"/>
          <p14:tracePt t="8488" x="1898650" y="4159250"/>
          <p14:tracePt t="8503" x="1898650" y="4165600"/>
          <p14:tracePt t="8503" x="1898650" y="4171950"/>
          <p14:tracePt t="8522" x="1892300" y="4178300"/>
          <p14:tracePt t="8536" x="1892300" y="4184650"/>
          <p14:tracePt t="8553" x="1892300" y="4178300"/>
          <p14:tracePt t="8652" x="1885950" y="4178300"/>
          <p14:tracePt t="8696" x="1885950" y="4171950"/>
          <p14:tracePt t="8740" x="1885950" y="4159250"/>
          <p14:tracePt t="8764" x="1885950" y="4152900"/>
          <p14:tracePt t="8792" x="1885950" y="4146550"/>
          <p14:tracePt t="8824" x="1885950" y="4140200"/>
          <p14:tracePt t="8852" x="1885950" y="4133850"/>
          <p14:tracePt t="8868" x="1892300" y="4127500"/>
          <p14:tracePt t="8893" x="1898650" y="4121150"/>
          <p14:tracePt t="8972" x="1892300" y="4114800"/>
          <p14:tracePt t="9011" x="1892300" y="4108450"/>
          <p14:tracePt t="9040" x="1892300" y="4102100"/>
          <p14:tracePt t="9160" x="1898650" y="4095750"/>
          <p14:tracePt t="9200" x="1892300" y="4089400"/>
          <p14:tracePt t="9228" x="1898650" y="4089400"/>
          <p14:tracePt t="9304" x="1898650" y="4083050"/>
          <p14:tracePt t="9332" x="1898650" y="4076700"/>
          <p14:tracePt t="9476" x="1905000" y="4076700"/>
          <p14:tracePt t="9501" x="1911350" y="4070350"/>
          <p14:tracePt t="9520" x="1911350" y="4064000"/>
          <p14:tracePt t="9573" x="1911350" y="4057650"/>
          <p14:tracePt t="9597" x="1917700" y="4051300"/>
          <p14:tracePt t="9620" x="1924050" y="4044950"/>
          <p14:tracePt t="9672" x="1924050" y="4051300"/>
          <p14:tracePt t="9732" x="1924050" y="4044950"/>
          <p14:tracePt t="9784" x="1924050" y="4038600"/>
          <p14:tracePt t="9804" x="1917700" y="4038600"/>
          <p14:tracePt t="9828" x="1911350" y="4038600"/>
          <p14:tracePt t="9904" x="1905000" y="4032250"/>
          <p14:tracePt t="9924" x="1911350" y="4032250"/>
          <p14:tracePt t="9980" x="1917700" y="4032250"/>
          <p14:tracePt t="9992" x="1924050" y="4032250"/>
          <p14:tracePt t="10007" x="1930400" y="4038600"/>
          <p14:tracePt t="10024" x="1943100" y="4038600"/>
          <p14:tracePt t="10032" x="1949450" y="4044950"/>
          <p14:tracePt t="10042" x="1955800" y="4044950"/>
          <p14:tracePt t="10042" x="1981200" y="4051300"/>
          <p14:tracePt t="10061" x="1993900" y="4057650"/>
          <p14:tracePt t="10061" x="2006600" y="4064000"/>
          <p14:tracePt t="10077" x="2019300" y="4070350"/>
          <p14:tracePt t="10077" x="2032000" y="4083050"/>
          <p14:tracePt t="10093" x="2051050" y="4089400"/>
          <p14:tracePt t="10093" x="2070100" y="4108450"/>
          <p14:tracePt t="10093" x="2089150" y="4127500"/>
          <p14:tracePt t="10113" x="2108200" y="4152900"/>
          <p14:tracePt t="10125" x="2133600" y="4178300"/>
          <p14:tracePt t="10125" x="2159000" y="4203700"/>
          <p14:tracePt t="10145" x="2216150" y="4267200"/>
          <p14:tracePt t="10145" x="2247900" y="4292600"/>
          <p14:tracePt t="10161" x="2273300" y="4324350"/>
          <p14:tracePt t="10161" x="2305050" y="4349750"/>
          <p14:tracePt t="10177" x="2336800" y="4368800"/>
          <p14:tracePt t="10177" x="2368550" y="4400550"/>
          <p14:tracePt t="10194" x="2393950" y="4419600"/>
          <p14:tracePt t="10194" x="2425700" y="4445000"/>
          <p14:tracePt t="10194" x="2457450" y="4470400"/>
          <p14:tracePt t="10213" x="2489200" y="4495800"/>
          <p14:tracePt t="10213" x="2520950" y="4521200"/>
          <p14:tracePt t="10227" x="2552700" y="4546600"/>
          <p14:tracePt t="10227" x="2584450" y="4572000"/>
          <p14:tracePt t="10244" x="2622550" y="4597400"/>
          <p14:tracePt t="10244" x="2654300" y="4622800"/>
          <p14:tracePt t="10261" x="2692400" y="4648200"/>
          <p14:tracePt t="10261" x="2730500" y="4673600"/>
          <p14:tracePt t="10277" x="2768600" y="4699000"/>
          <p14:tracePt t="10277" x="2844800" y="4749800"/>
          <p14:tracePt t="10294" x="2876550" y="4768850"/>
          <p14:tracePt t="10294" x="2914650" y="4794250"/>
          <p14:tracePt t="10311" x="2946400" y="4813300"/>
          <p14:tracePt t="10311" x="2971800" y="4832350"/>
          <p14:tracePt t="10327" x="2997200" y="4851400"/>
          <p14:tracePt t="10327" x="3035300" y="4883150"/>
          <p14:tracePt t="10345" x="3041650" y="4902200"/>
          <p14:tracePt t="10345" x="3054350" y="4914900"/>
          <p14:tracePt t="10361" x="3054350" y="4921250"/>
          <p14:tracePt t="10361" x="3054350" y="4927600"/>
          <p14:tracePt t="10378" x="3041650" y="4933950"/>
          <p14:tracePt t="10393" x="3028950" y="4933950"/>
          <p14:tracePt t="10393" x="2997200" y="4914900"/>
          <p14:tracePt t="10414" x="2971800" y="4902200"/>
          <p14:tracePt t="10426" x="2946400" y="4883150"/>
          <p14:tracePt t="10426" x="2876550" y="4819650"/>
          <p14:tracePt t="10445" x="2832100" y="4775200"/>
          <p14:tracePt t="10445" x="2787650" y="4730750"/>
          <p14:tracePt t="10462" x="2743200" y="4667250"/>
          <p14:tracePt t="10462" x="2692400" y="4597400"/>
          <p14:tracePt t="10462" x="2647950" y="4521200"/>
          <p14:tracePt t="10481" x="2603500" y="4432300"/>
          <p14:tracePt t="10493" x="2559050" y="4337050"/>
          <p14:tracePt t="10493" x="2476500" y="4114800"/>
          <p14:tracePt t="10513" x="2451100" y="3981450"/>
          <p14:tracePt t="10513" x="2425700" y="3848100"/>
          <p14:tracePt t="10528" x="2406650" y="3708400"/>
          <p14:tracePt t="10528" x="2400300" y="3568700"/>
          <p14:tracePt t="10545" x="2400300" y="3416300"/>
          <p14:tracePt t="10545" x="2406650" y="3270250"/>
          <p14:tracePt t="10562" x="2432050" y="3111500"/>
          <p14:tracePt t="10562" x="2457450" y="2952750"/>
          <p14:tracePt t="10562" x="2495550" y="2800350"/>
          <p14:tracePt t="10581" x="2546350" y="2654300"/>
          <p14:tracePt t="10581" x="2609850" y="2508250"/>
          <p14:tracePt t="10595" x="2673350" y="2374900"/>
          <p14:tracePt t="10595" x="2755900" y="2247900"/>
          <p14:tracePt t="10612" x="2844800" y="2127250"/>
          <p14:tracePt t="10612" x="2946400" y="2019300"/>
          <p14:tracePt t="10629" x="3048000" y="1917700"/>
          <p14:tracePt t="10629" x="3289300" y="1752600"/>
          <p14:tracePt t="10646" x="3409950" y="1682750"/>
          <p14:tracePt t="10646" x="3536950" y="1619250"/>
          <p14:tracePt t="10662" x="3670300" y="1562100"/>
          <p14:tracePt t="10662" x="3803650" y="1511300"/>
          <p14:tracePt t="10679" x="3930650" y="1473200"/>
          <p14:tracePt t="10679" x="4064000" y="1435100"/>
          <p14:tracePt t="10696" x="4197350" y="1403350"/>
          <p14:tracePt t="10696" x="4470400" y="1365250"/>
          <p14:tracePt t="10713" x="4603750" y="1352550"/>
          <p14:tracePt t="10713" x="4743450" y="1352550"/>
          <p14:tracePt t="10729" x="4876800" y="1358900"/>
          <p14:tracePt t="10729" x="5010150" y="1365250"/>
          <p14:tracePt t="10746" x="5137150" y="1384300"/>
          <p14:tracePt t="10746" x="5264150" y="1416050"/>
          <p14:tracePt t="10746" x="5391150" y="1447800"/>
          <p14:tracePt t="10765" x="5511800" y="1485900"/>
          <p14:tracePt t="10777" x="5626100" y="1536700"/>
          <p14:tracePt t="10777" x="5854700" y="1644650"/>
          <p14:tracePt t="10797" x="5969000" y="1708150"/>
          <p14:tracePt t="10797" x="6070600" y="1778000"/>
          <p14:tracePt t="10813" x="6178550" y="1854200"/>
          <p14:tracePt t="10813" x="6280150" y="1930400"/>
          <p14:tracePt t="10829" x="6375400" y="2012950"/>
          <p14:tracePt t="10829" x="6470650" y="2101850"/>
          <p14:tracePt t="10829" x="6559550" y="2190750"/>
          <p14:tracePt t="10849" x="6635750" y="2286000"/>
          <p14:tracePt t="10861" x="6711950" y="2387600"/>
          <p14:tracePt t="10861" x="6845300" y="2597150"/>
          <p14:tracePt t="10882" x="6902450" y="2711450"/>
          <p14:tracePt t="10882" x="6953250" y="2825750"/>
          <p14:tracePt t="10896" x="6997700" y="2952750"/>
          <p14:tracePt t="10896" x="7042150" y="3098800"/>
          <p14:tracePt t="10913" x="7073900" y="3232150"/>
          <p14:tracePt t="10913" x="7099300" y="3365500"/>
          <p14:tracePt t="10930" x="7124700" y="3505200"/>
          <p14:tracePt t="10930" x="7150100" y="3771900"/>
          <p14:tracePt t="10947" x="7143750" y="3898900"/>
          <p14:tracePt t="10947" x="7137400" y="4025900"/>
          <p14:tracePt t="10964" x="7118350" y="4127500"/>
          <p14:tracePt t="10964" x="7092950" y="4241800"/>
          <p14:tracePt t="10980" x="7061200" y="4349750"/>
          <p14:tracePt t="10980" x="7023100" y="4457700"/>
          <p14:tracePt t="10996" x="6978650" y="4565650"/>
          <p14:tracePt t="10996" x="6870700" y="4762500"/>
          <p14:tracePt t="11013" x="6807200" y="4851400"/>
          <p14:tracePt t="11013" x="6743700" y="4940300"/>
          <p14:tracePt t="11030" x="6673850" y="5022850"/>
          <p14:tracePt t="11030" x="6597650" y="5105400"/>
          <p14:tracePt t="11047" x="6521450" y="5175250"/>
          <p14:tracePt t="11047" x="6343650" y="5308600"/>
          <p14:tracePt t="11066" x="6254750" y="5365750"/>
          <p14:tracePt t="11066" x="6159500" y="5416550"/>
          <p14:tracePt t="11081" x="6064250" y="5467350"/>
          <p14:tracePt t="11081" x="5969000" y="5505450"/>
          <p14:tracePt t="11098" x="5867400" y="5543550"/>
          <p14:tracePt t="11098" x="5772150" y="5575300"/>
          <p14:tracePt t="11114" x="5670550" y="5607050"/>
          <p14:tracePt t="11114" x="5568950" y="5632450"/>
          <p14:tracePt t="11130" x="5467350" y="5651500"/>
          <p14:tracePt t="11130" x="5359400" y="5670550"/>
          <p14:tracePt t="11130" x="5251450" y="5683250"/>
          <p14:tracePt t="11150" x="5137150" y="5695950"/>
          <p14:tracePt t="11162" x="5029200" y="5702300"/>
          <p14:tracePt t="11162" x="4813300" y="5695950"/>
          <p14:tracePt t="11181" x="4711700" y="5689600"/>
          <p14:tracePt t="11181" x="4610100" y="5683250"/>
          <p14:tracePt t="11198" x="4514850" y="5670550"/>
          <p14:tracePt t="11198" x="4425950" y="5657850"/>
          <p14:tracePt t="11214" x="4343400" y="5638800"/>
          <p14:tracePt t="11214" x="4267200" y="5626100"/>
          <p14:tracePt t="11214" x="4197350" y="5613400"/>
          <p14:tracePt t="11233" x="4133850" y="5594350"/>
          <p14:tracePt t="11233" x="4070350" y="5581650"/>
          <p14:tracePt t="11247" x="4019550" y="5575300"/>
          <p14:tracePt t="11247" x="3968750" y="5562600"/>
          <p14:tracePt t="11264" x="3930650" y="5549900"/>
          <p14:tracePt t="11264" x="3892550" y="5543550"/>
          <p14:tracePt t="11281" x="3867150" y="5530850"/>
          <p14:tracePt t="11281" x="3841750" y="5524500"/>
          <p14:tracePt t="11298" x="3822700" y="5511800"/>
          <p14:tracePt t="11298" x="3803650" y="5492750"/>
          <p14:tracePt t="11314" x="3803650" y="5480050"/>
          <p14:tracePt t="11314" x="3797300" y="5467350"/>
          <p14:tracePt t="11331" x="3803650" y="5461000"/>
          <p14:tracePt t="11331" x="3803650" y="5454650"/>
          <p14:tracePt t="11348" x="3810000" y="5448300"/>
          <p14:tracePt t="11348" x="3816350" y="5429250"/>
          <p14:tracePt t="11365" x="3822700" y="5422900"/>
          <p14:tracePt t="11365" x="3829050" y="5422900"/>
          <p14:tracePt t="11381" x="3835400" y="5416550"/>
          <p14:tracePt t="11381" x="3841750" y="5416550"/>
          <p14:tracePt t="11398" x="3848100" y="5410200"/>
          <p14:tracePt t="11413" x="3854450" y="5410200"/>
          <p14:tracePt t="11430" x="3854450" y="5416550"/>
          <p14:tracePt t="11446" x="3854450" y="5422900"/>
          <p14:tracePt t="11446" x="3848100" y="5429250"/>
          <p14:tracePt t="11466" x="3848100" y="5435600"/>
          <p14:tracePt t="11466" x="3841750" y="5441950"/>
          <p14:tracePt t="11482" x="3835400" y="5441950"/>
          <p14:tracePt t="11482" x="3835400" y="5448300"/>
          <p14:tracePt t="11482" x="3829050" y="5454650"/>
          <p14:tracePt t="11500" x="3822700" y="5461000"/>
          <p14:tracePt t="11514" x="3816350" y="5467350"/>
          <p14:tracePt t="11514" x="3810000" y="5467350"/>
          <p14:tracePt t="11533" x="3803650" y="5473700"/>
          <p14:tracePt t="11533" x="3797300" y="5486400"/>
          <p14:tracePt t="11549" x="3790950" y="5492750"/>
          <p14:tracePt t="11563" x="3790950" y="5499100"/>
          <p14:tracePt t="11593" x="3797300" y="5499100"/>
          <p14:tracePt t="11628" x="3803650" y="5499100"/>
          <p14:tracePt t="11644" x="3810000" y="5499100"/>
          <p14:tracePt t="11653" x="3816350" y="5492750"/>
          <p14:tracePt t="11653" x="3822700" y="5492750"/>
          <p14:tracePt t="11666" x="3829050" y="5492750"/>
          <p14:tracePt t="11666" x="3829050" y="5486400"/>
          <p14:tracePt t="11683" x="3835400" y="5486400"/>
          <p14:tracePt t="11697" x="3841750" y="5480050"/>
          <p14:tracePt t="11714" x="3848100" y="5480050"/>
          <p14:tracePt t="11731" x="3854450" y="5473700"/>
          <p14:tracePt t="11749" x="3854450" y="5480050"/>
          <p14:tracePt t="11793" x="3854450" y="5486400"/>
          <p14:tracePt t="11825" x="3854450" y="5492750"/>
          <p14:tracePt t="11841" x="3854450" y="5499100"/>
          <p14:tracePt t="11853" x="3854450" y="5505450"/>
          <p14:tracePt t="11884" x="3860800" y="5505450"/>
          <p14:tracePt t="11952" x="3867150" y="5505450"/>
          <p14:tracePt t="11980" x="3873500" y="5505450"/>
          <p14:tracePt t="12005" x="3879850" y="5511800"/>
          <p14:tracePt t="12032" x="3873500" y="5511800"/>
          <p14:tracePt t="12064" x="3873500" y="5518150"/>
          <p14:tracePt t="12085" x="3873500" y="5524500"/>
          <p14:tracePt t="12101" x="3873500" y="5530850"/>
          <p14:tracePt t="12117" x="3873500" y="5537200"/>
          <p14:tracePt t="12169" x="3867150" y="5537200"/>
          <p14:tracePt t="12200" x="3873500" y="5543550"/>
          <p14:tracePt t="12273" x="3873500" y="5549900"/>
          <p14:tracePt t="12320" x="3879850" y="5549900"/>
          <p14:tracePt t="12373" x="3886200" y="5549900"/>
          <p14:tracePt t="12416" x="3886200" y="5556250"/>
          <p14:tracePt t="12460" x="3892550" y="5549900"/>
          <p14:tracePt t="12520" x="3898900" y="5562600"/>
          <p14:tracePt t="12564" x="3892550" y="5562600"/>
          <p14:tracePt t="12597" x="3892550" y="5568950"/>
          <p14:tracePt t="12612" x="3892550" y="5575300"/>
          <p14:tracePt t="12625" x="3892550" y="5581650"/>
          <p14:tracePt t="12649" x="3892550" y="5588000"/>
          <p14:tracePt t="12716" x="3898900" y="5588000"/>
          <p14:tracePt t="12745" x="3898900" y="5594350"/>
          <p14:tracePt t="12865" x="3898900" y="5600700"/>
          <p14:tracePt t="12897" x="3905250" y="5600700"/>
          <p14:tracePt t="13008" x="3911600" y="5607050"/>
          <p14:tracePt t="13084" x="3917950" y="5613400"/>
          <p14:tracePt t="13113" x="3924300" y="5613400"/>
          <p14:tracePt t="13129" x="3930650" y="5613400"/>
          <p14:tracePt t="13145" x="3937000" y="5613400"/>
          <p14:tracePt t="13173" x="3943350" y="5619750"/>
          <p14:tracePt t="13189" x="3949700" y="5619750"/>
          <p14:tracePt t="13205" x="3956050" y="5626100"/>
          <p14:tracePt t="13221" x="3962400" y="5626100"/>
          <p14:tracePt t="13233" x="3975100" y="5626100"/>
          <p14:tracePt t="13249" x="3981450" y="5626100"/>
          <p14:tracePt t="13265" x="3987800" y="5626100"/>
          <p14:tracePt t="13281" x="3994150" y="5626100"/>
          <p14:tracePt t="13309" x="4000500" y="5626100"/>
          <p14:tracePt t="13325" x="4006850" y="5626100"/>
          <p14:tracePt t="13341" x="4013200" y="5626100"/>
          <p14:tracePt t="13352" x="4019550" y="5626100"/>
          <p14:tracePt t="13368" x="4019550" y="5619750"/>
          <p14:tracePt t="13385" x="4025900" y="5613400"/>
          <p14:tracePt t="13405" x="4032250" y="5613400"/>
          <p14:tracePt t="13437" x="4038600" y="5613400"/>
          <p14:tracePt t="13473" x="4038600" y="5619750"/>
          <p14:tracePt t="13520" x="4044950" y="5626100"/>
          <p14:tracePt t="13585" x="4044950" y="5632450"/>
          <p14:tracePt t="13617" x="4038600" y="5638800"/>
          <p14:tracePt t="13677" x="4038600" y="5645150"/>
          <p14:tracePt t="13761" x="4044950" y="5651500"/>
          <p14:tracePt t="14081" x="4044950" y="5657850"/>
          <p14:tracePt t="14157" x="4051300" y="5651500"/>
          <p14:tracePt t="14185" x="4057650" y="5651500"/>
          <p14:tracePt t="14305" x="4051300" y="5657850"/>
          <p14:tracePt t="14389" x="4057650" y="5651500"/>
          <p14:tracePt t="14545" x="4057650" y="5657850"/>
          <p14:tracePt t="14645" x="4057650" y="5664200"/>
          <p14:tracePt t="14757" x="4057650" y="5657850"/>
          <p14:tracePt t="14861" x="4064000" y="5651500"/>
          <p14:tracePt t="14954" x="4064000" y="5645150"/>
          <p14:tracePt t="14981" x="4070350" y="5638800"/>
          <p14:tracePt t="14997" x="4076700" y="5638800"/>
          <p14:tracePt t="15021" x="4083050" y="5632450"/>
          <p14:tracePt t="15033" x="4089400" y="5632450"/>
          <p14:tracePt t="15049" x="4095750" y="5632450"/>
          <p14:tracePt t="15065" x="4102100" y="5626100"/>
          <p14:tracePt t="15081" x="4108450" y="5626100"/>
          <p14:tracePt t="15095" x="4114800" y="5626100"/>
          <p14:tracePt t="15118" x="4114800" y="5619750"/>
          <p14:tracePt t="15221" x="4114800" y="5613400"/>
          <p14:tracePt t="15245" x="4114800" y="5607050"/>
          <p14:tracePt t="15265" x="4121150" y="5600700"/>
          <p14:tracePt t="15289" x="4121150" y="5613400"/>
          <p14:tracePt t="15325" x="4114800" y="5619750"/>
          <p14:tracePt t="15341" x="4114800" y="5626100"/>
          <p14:tracePt t="15357" x="4114800" y="5632450"/>
          <p14:tracePt t="15365" x="4108450" y="5632450"/>
          <p14:tracePt t="15377" x="4108450" y="5638800"/>
          <p14:tracePt t="15377" x="4102100" y="5651500"/>
          <p14:tracePt t="15396" x="4102100" y="5657850"/>
          <p14:tracePt t="15396" x="4102100" y="5664200"/>
          <p14:tracePt t="15412" x="4102100" y="5670550"/>
          <p14:tracePt t="15427" x="4108450" y="5676900"/>
          <p14:tracePt t="15427" x="4108450" y="5683250"/>
          <p14:tracePt t="15446" x="4108450" y="5689600"/>
          <p14:tracePt t="15446" x="4102100" y="5695950"/>
          <p14:tracePt t="15464" x="4102100" y="5702300"/>
          <p14:tracePt t="15464" x="4095750" y="5715000"/>
          <p14:tracePt t="15479" x="4089400" y="5721350"/>
          <p14:tracePt t="15479" x="4076700" y="5734050"/>
          <p14:tracePt t="15496" x="4064000" y="5746750"/>
          <p14:tracePt t="15496" x="4051300" y="5759450"/>
          <p14:tracePt t="15496" x="4032250" y="5784850"/>
          <p14:tracePt t="15515" x="4013200" y="5803900"/>
          <p14:tracePt t="15527" x="3987800" y="5822950"/>
          <p14:tracePt t="15527" x="3937000" y="5861050"/>
          <p14:tracePt t="15547" x="3905250" y="5880100"/>
          <p14:tracePt t="15547" x="3873500" y="5899150"/>
          <p14:tracePt t="15563" x="3829050" y="5924550"/>
          <p14:tracePt t="15563" x="3790950" y="5937250"/>
          <p14:tracePt t="15579" x="3740150" y="5949950"/>
          <p14:tracePt t="15579" x="3689350" y="5962650"/>
          <p14:tracePt t="15579" x="3638550" y="5981700"/>
          <p14:tracePt t="15598" x="3581400" y="5994400"/>
          <p14:tracePt t="15611" x="3524250" y="6007100"/>
          <p14:tracePt t="15611" x="3409950" y="6019800"/>
          <p14:tracePt t="15629" x="3346450" y="6032500"/>
          <p14:tracePt t="15629" x="3289300" y="6038850"/>
          <p14:tracePt t="15646" x="3232150" y="6045200"/>
          <p14:tracePt t="15646" x="3175000" y="6045200"/>
          <p14:tracePt t="15663" x="3117850" y="6051550"/>
          <p14:tracePt t="15663" x="3060700" y="6051550"/>
          <p14:tracePt t="15663" x="3003550" y="6051550"/>
          <p14:tracePt t="15682" x="2952750" y="6045200"/>
          <p14:tracePt t="15682" x="2901950" y="6045200"/>
          <p14:tracePt t="15697" x="2857500" y="6038850"/>
          <p14:tracePt t="15697" x="2819400" y="6038850"/>
          <p14:tracePt t="15713" x="2787650" y="6038850"/>
          <p14:tracePt t="15713" x="2762250" y="6032500"/>
          <p14:tracePt t="15730" x="2743200" y="6032500"/>
          <p14:tracePt t="15730" x="2730500" y="6032500"/>
          <p14:tracePt t="15747" x="2749550" y="6026150"/>
          <p14:tracePt t="15762" x="2781300" y="6026150"/>
          <p14:tracePt t="15762" x="2813050" y="6026150"/>
          <p14:tracePt t="15780" x="2851150" y="6026150"/>
          <p14:tracePt t="15780" x="2901950" y="6032500"/>
          <p14:tracePt t="15797" x="2959100" y="6032500"/>
          <p14:tracePt t="15797" x="3092450" y="6045200"/>
          <p14:tracePt t="15815" x="3168650" y="6051550"/>
          <p14:tracePt t="15815" x="3244850" y="6057900"/>
          <p14:tracePt t="15830" x="3327400" y="6064250"/>
          <p14:tracePt t="15830" x="3422650" y="6064250"/>
          <p14:tracePt t="15847" x="3517900" y="6064250"/>
          <p14:tracePt t="15847" x="3625850" y="6064250"/>
          <p14:tracePt t="15847" x="3733800" y="6064250"/>
          <p14:tracePt t="15866" x="3848100" y="6064250"/>
          <p14:tracePt t="15878" x="3962400" y="6057900"/>
          <p14:tracePt t="15878" x="4083050" y="6051550"/>
          <p14:tracePt t="15898" x="4330700" y="6038850"/>
          <p14:tracePt t="15898" x="4457700" y="6032500"/>
          <p14:tracePt t="15914" x="4584700" y="6026150"/>
          <p14:tracePt t="15914" x="4711700" y="6019800"/>
          <p14:tracePt t="15931" x="4845050" y="6013450"/>
          <p14:tracePt t="15931" x="4972050" y="6007100"/>
          <p14:tracePt t="15931" x="5099050" y="6007100"/>
          <p14:tracePt t="15950" x="5232400" y="6007100"/>
          <p14:tracePt t="15962" x="5359400" y="6007100"/>
          <p14:tracePt t="15962" x="5607050" y="6007100"/>
          <p14:tracePt t="15983" x="5727700" y="6007100"/>
          <p14:tracePt t="15983" x="5842000" y="6007100"/>
          <p14:tracePt t="15998" x="5956300" y="6000750"/>
          <p14:tracePt t="15998" x="6064250" y="6000750"/>
          <p14:tracePt t="16014" x="6165850" y="6000750"/>
          <p14:tracePt t="16014" x="6261100" y="5994400"/>
          <p14:tracePt t="16031" x="6356350" y="5994400"/>
          <p14:tracePt t="16031" x="6534150" y="5988050"/>
          <p14:tracePt t="16048" x="6610350" y="5981700"/>
          <p14:tracePt t="16048" x="6686550" y="5981700"/>
          <p14:tracePt t="16064" x="6756400" y="5975350"/>
          <p14:tracePt t="16064" x="6819900" y="5975350"/>
          <p14:tracePt t="16081" x="6883400" y="5969000"/>
          <p14:tracePt t="16081" x="6940550" y="5969000"/>
          <p14:tracePt t="16098" x="6985000" y="5962650"/>
          <p14:tracePt t="16098" x="7067550" y="5956300"/>
          <p14:tracePt t="16115" x="7092950" y="5949950"/>
          <p14:tracePt t="16115" x="7124700" y="5943600"/>
          <p14:tracePt t="16131" x="7143750" y="5937250"/>
          <p14:tracePt t="16131" x="7162800" y="5930900"/>
          <p14:tracePt t="16148" x="7169150" y="5924550"/>
          <p14:tracePt t="16148" x="7175500" y="5918200"/>
          <p14:tracePt t="16148" x="7175500" y="5911850"/>
          <p14:tracePt t="16167" x="7175500" y="5905500"/>
          <p14:tracePt t="16180" x="7169150" y="5899150"/>
          <p14:tracePt t="16180" x="7162800" y="5899150"/>
          <p14:tracePt t="16198" x="7150100" y="5899150"/>
          <p14:tracePt t="16198" x="7143750" y="5899150"/>
          <p14:tracePt t="16215" x="7131050" y="5899150"/>
          <p14:tracePt t="16215" x="7124700" y="5899150"/>
          <p14:tracePt t="16231" x="7118350" y="5899150"/>
          <p14:tracePt t="16231" x="7105650" y="5899150"/>
          <p14:tracePt t="16231" x="7099300" y="5892800"/>
          <p14:tracePt t="16251" x="7092950" y="5892800"/>
          <p14:tracePt t="16263" x="7086600" y="5886450"/>
          <p14:tracePt t="16263" x="7073900" y="5880100"/>
          <p14:tracePt t="16282" x="7067550" y="5873750"/>
          <p14:tracePt t="16282" x="7067550" y="5867400"/>
          <p14:tracePt t="16299" x="7061200" y="5861050"/>
          <p14:tracePt t="16313" x="7061200" y="5854700"/>
          <p14:tracePt t="16330" x="7061200" y="5848350"/>
          <p14:tracePt t="16347" x="7061200" y="5842000"/>
          <p14:tracePt t="16364" x="7054850" y="5835650"/>
          <p14:tracePt t="16386" x="7048500" y="5835650"/>
          <p14:tracePt t="16402" x="7042150" y="5835650"/>
          <p14:tracePt t="16414" x="7035800" y="5835650"/>
          <p14:tracePt t="16414" x="7029450" y="5842000"/>
          <p14:tracePt t="16432" x="7023100" y="5842000"/>
          <p14:tracePt t="16432" x="7010400" y="5842000"/>
          <p14:tracePt t="16449" x="6997700" y="5842000"/>
          <p14:tracePt t="16449" x="6972300" y="5848350"/>
          <p14:tracePt t="16466" x="6953250" y="5848350"/>
          <p14:tracePt t="16466" x="6940550" y="5848350"/>
          <p14:tracePt t="16483" x="6915150" y="5848350"/>
          <p14:tracePt t="16483" x="6896100" y="5848350"/>
          <p14:tracePt t="16499" x="6870700" y="5854700"/>
          <p14:tracePt t="16499" x="6845300" y="5848350"/>
          <p14:tracePt t="16515" x="6819900" y="5848350"/>
          <p14:tracePt t="16515" x="6788150" y="5848350"/>
          <p14:tracePt t="16534" x="6724650" y="5848350"/>
          <p14:tracePt t="16534" x="6692900" y="5848350"/>
          <p14:tracePt t="16550" x="6654800" y="5842000"/>
          <p14:tracePt t="16550" x="6623050" y="5842000"/>
          <p14:tracePt t="16567" x="6578600" y="5835650"/>
          <p14:tracePt t="16567" x="6540500" y="5829300"/>
          <p14:tracePt t="16583" x="6502400" y="5822950"/>
          <p14:tracePt t="16583" x="6464300" y="5816600"/>
          <p14:tracePt t="16583" x="6419850" y="5803900"/>
          <p14:tracePt t="16603" x="6375400" y="5791200"/>
          <p14:tracePt t="16614" x="6324600" y="5778500"/>
          <p14:tracePt t="16614" x="6223000" y="5727700"/>
          <p14:tracePt t="16634" x="6165850" y="5695950"/>
          <p14:tracePt t="16634" x="6102350" y="5657850"/>
          <p14:tracePt t="16650" x="6032500" y="5613400"/>
          <p14:tracePt t="16650" x="5962650" y="5568950"/>
          <p14:tracePt t="16666" x="5892800" y="5505450"/>
          <p14:tracePt t="16666" x="5810250" y="5448300"/>
          <p14:tracePt t="16683" x="5727700" y="5378450"/>
          <p14:tracePt t="16683" x="5645150" y="5302250"/>
          <p14:tracePt t="16683" x="5549900" y="5226050"/>
          <p14:tracePt t="16703" x="5461000" y="5143500"/>
          <p14:tracePt t="16703" x="5359400" y="5054600"/>
          <p14:tracePt t="16717" x="5264150" y="4965700"/>
          <p14:tracePt t="17091" x="2749550" y="2089150"/>
          <p14:tracePt t="17111" x="2736850" y="2089150"/>
          <p14:tracePt t="17118" x="2730500" y="2089150"/>
          <p14:tracePt t="17134" x="2717800" y="2089150"/>
          <p14:tracePt t="17134" x="2711450" y="2089150"/>
          <p14:tracePt t="17151" x="2705100" y="2089150"/>
          <p14:tracePt t="17151" x="2692400" y="2082800"/>
          <p14:tracePt t="17151" x="2686050" y="2082800"/>
          <p14:tracePt t="17171" x="2679700" y="2076450"/>
          <p14:tracePt t="17187" x="2686050" y="2070100"/>
          <p14:tracePt t="17230" x="2692400" y="2070100"/>
          <p14:tracePt t="17246" x="2698750" y="2070100"/>
          <p14:tracePt t="17254" x="2705100" y="2070100"/>
          <p14:tracePt t="17267" x="2711450" y="2076450"/>
          <p14:tracePt t="17267" x="2730500" y="2082800"/>
          <p14:tracePt t="17287" x="2736850" y="2082800"/>
          <p14:tracePt t="17287" x="2736850" y="2089150"/>
          <p14:tracePt t="17302" x="2743200" y="2095500"/>
          <p14:tracePt t="17302" x="2749550" y="2101850"/>
          <p14:tracePt t="17319" x="2755900" y="2108200"/>
          <p14:tracePt t="17333" x="2755900" y="2114550"/>
          <p14:tracePt t="17333" x="2768600" y="2127250"/>
          <p14:tracePt t="17352" x="2768600" y="2133600"/>
          <p14:tracePt t="17352" x="2774950" y="2139950"/>
          <p14:tracePt t="17369" x="2781300" y="2146300"/>
          <p14:tracePt t="17369" x="2787650" y="2146300"/>
          <p14:tracePt t="17386" x="2794000" y="2152650"/>
          <p14:tracePt t="17401" x="2800350" y="2152650"/>
          <p14:tracePt t="17401" x="2813050" y="2159000"/>
          <p14:tracePt t="17420" x="2819400" y="2165350"/>
          <p14:tracePt t="17434" x="2825750" y="2171700"/>
          <p14:tracePt t="17450" x="2832100" y="2171700"/>
          <p14:tracePt t="17450" x="2838450" y="2184400"/>
          <p14:tracePt t="17471" x="2851150" y="2209800"/>
          <p14:tracePt t="17471" x="2863850" y="2228850"/>
          <p14:tracePt t="17487" x="2876550" y="2260600"/>
          <p14:tracePt t="17487" x="2895600" y="2298700"/>
          <p14:tracePt t="17503" x="2921000" y="2343150"/>
          <p14:tracePt t="17503" x="2940050" y="2393950"/>
          <p14:tracePt t="17520" x="2971800" y="2451100"/>
          <p14:tracePt t="17520" x="3003550" y="2520950"/>
          <p14:tracePt t="17520" x="3035300" y="2584450"/>
          <p14:tracePt t="17539" x="3067050" y="2654300"/>
          <p14:tracePt t="17551" x="3105150" y="2730500"/>
          <p14:tracePt t="17551" x="3143250" y="2800350"/>
          <p14:tracePt t="17571" x="3238500" y="2933700"/>
          <p14:tracePt t="17571" x="3289300" y="2997200"/>
          <p14:tracePt t="17587" x="3346450" y="3060700"/>
          <p14:tracePt t="17587" x="3409950" y="3124200"/>
          <p14:tracePt t="17603" x="3473450" y="3187700"/>
          <p14:tracePt t="17603" x="3549650" y="3257550"/>
          <p14:tracePt t="17619" x="3625850" y="3327400"/>
          <p14:tracePt t="17619" x="3702050" y="3397250"/>
          <p14:tracePt t="17619" x="3784600" y="3473450"/>
          <p14:tracePt t="17639" x="3873500" y="3549650"/>
          <p14:tracePt t="17639" x="3956050" y="3632200"/>
          <p14:tracePt t="17653" x="4044950" y="3708400"/>
          <p14:tracePt t="17653" x="4140200" y="3784600"/>
          <p14:tracePt t="17670" x="4229100" y="3867150"/>
          <p14:tracePt t="17670" x="4318000" y="3943350"/>
          <p14:tracePt t="17686" x="4413250" y="4019550"/>
          <p14:tracePt t="17686" x="4502150" y="4095750"/>
          <p14:tracePt t="17704" x="4597400" y="4171950"/>
          <p14:tracePt t="17704" x="4787900" y="4318000"/>
          <p14:tracePt t="17720" x="4883150" y="4394200"/>
          <p14:tracePt t="17720" x="4978400" y="4464050"/>
          <p14:tracePt t="17737" x="5073650" y="4533900"/>
          <p14:tracePt t="17737" x="5162550" y="4603750"/>
          <p14:tracePt t="17753" x="5251450" y="4667250"/>
          <p14:tracePt t="17753" x="5422900" y="4781550"/>
          <p14:tracePt t="17771" x="5505450" y="4838700"/>
          <p14:tracePt t="17771" x="5581650" y="4889500"/>
          <p14:tracePt t="17787" x="5651500" y="4940300"/>
          <p14:tracePt t="17787" x="5721350" y="4984750"/>
          <p14:tracePt t="17804" x="5784850" y="5029200"/>
          <p14:tracePt t="17804" x="5848350" y="5073650"/>
          <p14:tracePt t="17820" x="5905500" y="5111750"/>
          <p14:tracePt t="17820" x="6007100" y="5175250"/>
          <p14:tracePt t="17840" x="6045200" y="5200650"/>
          <p14:tracePt t="17840" x="6083300" y="5226050"/>
          <p14:tracePt t="17854" x="6108700" y="5245100"/>
          <p14:tracePt t="17854" x="6140450" y="5264150"/>
          <p14:tracePt t="17871" x="6159500" y="5276850"/>
          <p14:tracePt t="17871" x="6172200" y="5289550"/>
          <p14:tracePt t="17887" x="6191250" y="5302250"/>
          <p14:tracePt t="17887" x="6197600" y="5314950"/>
          <p14:tracePt t="17887" x="6203950" y="5321300"/>
          <p14:tracePt t="17907" x="6210300" y="5327650"/>
          <p14:tracePt t="17919" x="6203950" y="5327650"/>
          <p14:tracePt t="17950" x="6197600" y="5327650"/>
          <p14:tracePt t="17958" x="6191250" y="5327650"/>
          <p14:tracePt t="17969" x="6184900" y="5321300"/>
          <p14:tracePt t="17969" x="6178550" y="5314950"/>
          <p14:tracePt t="17969" x="6172200" y="5314950"/>
          <p14:tracePt t="17990" x="6159500" y="5308600"/>
          <p14:tracePt t="18002" x="6153150" y="5302250"/>
          <p14:tracePt t="18002" x="6140450" y="5289550"/>
          <p14:tracePt t="18021" x="6134100" y="5289550"/>
          <p14:tracePt t="18021" x="6127750" y="5283200"/>
          <p14:tracePt t="18038" x="6121400" y="5276850"/>
          <p14:tracePt t="18038" x="6115050" y="5270500"/>
          <p14:tracePt t="18055" x="6108700" y="5264150"/>
          <p14:tracePt t="18055" x="6096000" y="5257800"/>
          <p14:tracePt t="18071" x="6089650" y="5257800"/>
          <p14:tracePt t="18071" x="6083300" y="5257800"/>
          <p14:tracePt t="18088" x="6083300" y="5251450"/>
          <p14:tracePt t="18103" x="6070600" y="5257800"/>
          <p14:tracePt t="18120" x="6070600" y="5264150"/>
          <p14:tracePt t="18120" x="6064250" y="5270500"/>
          <p14:tracePt t="18139" x="6064250" y="5276850"/>
          <p14:tracePt t="18139" x="6064250" y="5283200"/>
          <p14:tracePt t="18155" x="6057900" y="5289550"/>
          <p14:tracePt t="18155" x="6057900" y="5295900"/>
          <p14:tracePt t="18172" x="6057900" y="5302250"/>
          <p14:tracePt t="18172" x="6057900" y="5314950"/>
          <p14:tracePt t="18172" x="6057900" y="5321300"/>
          <p14:tracePt t="18190" x="6057900" y="5327650"/>
          <p14:tracePt t="18203" x="6051550" y="5334000"/>
          <p14:tracePt t="18203" x="6057900" y="5346700"/>
          <p14:tracePt t="18223" x="6051550" y="5353050"/>
          <p14:tracePt t="18223" x="6057900" y="5359400"/>
          <p14:tracePt t="18239" x="6051550" y="5365750"/>
          <p14:tracePt t="18239" x="6057900" y="5372100"/>
          <p14:tracePt t="18255" x="6057900" y="5378450"/>
          <p14:tracePt t="18255" x="6057900" y="5384800"/>
          <p14:tracePt t="18273" x="6057900" y="5391150"/>
          <p14:tracePt t="18287" x="6057900" y="5403850"/>
          <p14:tracePt t="18303" x="6064250" y="5410200"/>
          <p14:tracePt t="18303" x="6064250" y="5416550"/>
          <p14:tracePt t="18322" x="6064250" y="5410200"/>
          <p14:tracePt t="18430" x="6057900" y="5403850"/>
          <p14:tracePt t="18453" x="6051550" y="5403850"/>
          <p14:tracePt t="18478" x="6045200" y="5403850"/>
          <p14:tracePt t="18506" x="6038850" y="5410200"/>
          <p14:tracePt t="18558" x="6045200" y="5416550"/>
          <p14:tracePt t="18590" x="6038850" y="5422900"/>
          <p14:tracePt t="18650" x="6032500" y="5422900"/>
          <p14:tracePt t="18730" x="6026150" y="5422900"/>
          <p14:tracePt t="18786" x="6019800" y="5422900"/>
          <p14:tracePt t="18814" x="6026150" y="5429250"/>
          <p14:tracePt t="18926" x="6032500" y="5429250"/>
          <p14:tracePt t="18958" x="6032500" y="5435600"/>
          <p14:tracePt t="18986" x="6038850" y="5435600"/>
          <p14:tracePt t="19026" x="6038850" y="5441950"/>
          <p14:tracePt t="19054" x="6038850" y="5448300"/>
          <p14:tracePt t="19122" x="6038850" y="5454650"/>
          <p14:tracePt t="19266" x="6038850" y="5461000"/>
          <p14:tracePt t="19295" x="6038850" y="5454650"/>
          <p14:tracePt t="19338" x="6032500" y="5461000"/>
          <p14:tracePt t="19378" x="6032500" y="5467350"/>
          <p14:tracePt t="19446" x="6038850" y="5473700"/>
          <p14:tracePt t="19490" x="6038850" y="5480050"/>
          <p14:tracePt t="19526" x="6045200" y="5480050"/>
          <p14:tracePt t="19686" x="6045200" y="5486400"/>
          <p14:tracePt t="19782" x="6038850" y="5486400"/>
          <p14:tracePt t="19978" x="6032500" y="5492750"/>
          <p14:tracePt t="20058" x="6026150" y="5499100"/>
          <p14:tracePt t="20195" x="6013450" y="5499100"/>
          <p14:tracePt t="20226" x="6007100" y="5499100"/>
          <p14:tracePt t="20231" x="6000750" y="5492750"/>
          <p14:tracePt t="20244" x="5994400" y="5492750"/>
          <p14:tracePt t="20244" x="5988050" y="5492750"/>
          <p14:tracePt t="20263" x="5962650" y="5486400"/>
          <p14:tracePt t="20263" x="5949950" y="5486400"/>
          <p14:tracePt t="20279" x="5930900" y="5486400"/>
          <p14:tracePt t="20279" x="5905500" y="5480050"/>
          <p14:tracePt t="20296" x="5880100" y="5473700"/>
          <p14:tracePt t="20296" x="5854700" y="5467350"/>
          <p14:tracePt t="20296" x="5822950" y="5461000"/>
          <p14:tracePt t="20315" x="5784850" y="5448300"/>
          <p14:tracePt t="20327" x="5740400" y="5435600"/>
          <p14:tracePt t="20327" x="5689600" y="5422900"/>
          <p14:tracePt t="20347" x="5575300" y="5384800"/>
          <p14:tracePt t="20347" x="5505450" y="5365750"/>
          <p14:tracePt t="20363" x="5435600" y="5334000"/>
          <p14:tracePt t="20363" x="5353050" y="5308600"/>
          <p14:tracePt t="20379" x="5270500" y="5270500"/>
          <p14:tracePt t="20379" x="5181600" y="5232400"/>
          <p14:tracePt t="20396" x="5092700" y="5194300"/>
          <p14:tracePt t="20396" x="4908550" y="5099050"/>
          <p14:tracePt t="20413" x="4813300" y="5041900"/>
          <p14:tracePt t="20413" x="4718050" y="4978400"/>
          <p14:tracePt t="20429" x="4622800" y="4908550"/>
          <p14:tracePt t="20429" x="4527550" y="4838700"/>
          <p14:tracePt t="20446" x="4432300" y="4756150"/>
          <p14:tracePt t="20446" x="4337050" y="4667250"/>
          <p14:tracePt t="20446" x="4248150" y="4572000"/>
          <p14:tracePt t="20466" x="4159250" y="4470400"/>
          <p14:tracePt t="20466" x="4070350" y="4368800"/>
          <p14:tracePt t="20480" x="3981450" y="4267200"/>
          <p14:tracePt t="20480" x="3905250" y="4159250"/>
          <p14:tracePt t="20496" x="3822700" y="4051300"/>
          <p14:tracePt t="20496" x="3746500" y="3937000"/>
          <p14:tracePt t="20513" x="3676650" y="3829050"/>
          <p14:tracePt t="21013" x="5365750" y="4629150"/>
          <p14:tracePt t="21013" x="5391150" y="4648200"/>
          <p14:tracePt t="21032" x="5422900" y="4673600"/>
          <p14:tracePt t="21032" x="5499100" y="4724400"/>
          <p14:tracePt t="21049" x="5537200" y="4756150"/>
          <p14:tracePt t="21049" x="5575300" y="4787900"/>
          <p14:tracePt t="21065" x="5607050" y="4819650"/>
          <p14:tracePt t="21065" x="5638800" y="4845050"/>
          <p14:tracePt t="21082" x="5664200" y="4870450"/>
          <p14:tracePt t="21082" x="5689600" y="4889500"/>
          <p14:tracePt t="21098" x="5702300" y="4914900"/>
          <p14:tracePt t="21098" x="5727700" y="4946650"/>
          <p14:tracePt t="21116" x="5734050" y="4965700"/>
          <p14:tracePt t="21116" x="5740400" y="4978400"/>
          <p14:tracePt t="21132" x="5746750" y="4984750"/>
          <p14:tracePt t="21132" x="5746750" y="4997450"/>
          <p14:tracePt t="21149" x="5746750" y="5003800"/>
          <p14:tracePt t="21163" x="5746750" y="5010150"/>
          <p14:tracePt t="21184" x="5753100" y="5016500"/>
          <p14:tracePt t="21226" x="5759450" y="5016500"/>
          <p14:tracePt t="21242" x="5765800" y="5016500"/>
          <p14:tracePt t="21259" x="5772150" y="5022850"/>
          <p14:tracePt t="21275" x="5778500" y="5022850"/>
          <p14:tracePt t="21287" x="5784850" y="5029200"/>
          <p14:tracePt t="21311" x="5778500" y="5035550"/>
          <p14:tracePt t="21334" x="5772150" y="5035550"/>
          <p14:tracePt t="21346" x="5765800" y="5035550"/>
          <p14:tracePt t="21363" x="5759450" y="5041900"/>
          <p14:tracePt t="21371" x="5753100" y="5041900"/>
          <p14:tracePt t="21387" x="5746750" y="5041900"/>
          <p14:tracePt t="21403" x="5740400" y="5041900"/>
          <p14:tracePt t="21403" x="5734050" y="5048250"/>
          <p14:tracePt t="21416" x="5727700" y="5048250"/>
          <p14:tracePt t="21416" x="5721350" y="5048250"/>
          <p14:tracePt t="21433" x="5715000" y="5048250"/>
          <p14:tracePt t="21448" x="5708650" y="5048250"/>
          <p14:tracePt t="21468" x="5702300" y="5048250"/>
          <p14:tracePt t="21468" x="5695950" y="5041900"/>
          <p14:tracePt t="21484" x="5689600" y="5041900"/>
          <p14:tracePt t="21507" x="5683250" y="5048250"/>
          <p14:tracePt t="21595" x="5676900" y="5048250"/>
          <p14:tracePt t="21611" x="5670550" y="5048250"/>
          <p14:tracePt t="21619" x="5664200" y="5041900"/>
          <p14:tracePt t="21632" x="5657850" y="5041900"/>
          <p14:tracePt t="21632" x="5645150" y="5041900"/>
          <p14:tracePt t="21651" x="5638800" y="5041900"/>
          <p14:tracePt t="21651" x="5626100" y="5041900"/>
          <p14:tracePt t="21668" x="5619750" y="5041900"/>
          <p14:tracePt t="21668" x="5613400" y="5041900"/>
          <p14:tracePt t="21684" x="5607050" y="5041900"/>
          <p14:tracePt t="21684" x="5600700" y="5041900"/>
          <p14:tracePt t="21684" x="5588000" y="5041900"/>
          <p14:tracePt t="21703" x="5581650" y="5041900"/>
          <p14:tracePt t="21703" x="5575300" y="5041900"/>
          <p14:tracePt t="21718" x="5568950" y="5041900"/>
          <p14:tracePt t="21718" x="5562600" y="5035550"/>
          <p14:tracePt t="21734" x="5549900" y="5035550"/>
          <p14:tracePt t="21734" x="5543550" y="5029200"/>
          <p14:tracePt t="21751" x="5530850" y="5022850"/>
          <p14:tracePt t="21751" x="5511800" y="5003800"/>
          <p14:tracePt t="21768" x="5499100" y="4997450"/>
          <p14:tracePt t="21768" x="5486400" y="4984750"/>
          <p14:tracePt t="21784" x="5473700" y="4978400"/>
          <p14:tracePt t="21784" x="5454650" y="4965700"/>
          <p14:tracePt t="21801" x="5441950" y="4953000"/>
          <p14:tracePt t="21801" x="5422900" y="4940300"/>
          <p14:tracePt t="21818" x="5403850" y="4921250"/>
          <p14:tracePt t="21818" x="5359400" y="4889500"/>
          <p14:tracePt t="21836" x="5334000" y="4870450"/>
          <p14:tracePt t="21836" x="5302250" y="4845050"/>
          <p14:tracePt t="21852" x="5270500" y="4819650"/>
          <p14:tracePt t="21852" x="5238750" y="4794250"/>
          <p14:tracePt t="21868" x="5207000" y="4762500"/>
          <p14:tracePt t="21868" x="5168900" y="4730750"/>
          <p14:tracePt t="21885" x="5130800" y="4699000"/>
          <p14:tracePt t="21885" x="5086350" y="4667250"/>
          <p14:tracePt t="21885" x="5048250" y="4629150"/>
          <p14:tracePt t="21904" x="5003800" y="4591050"/>
          <p14:tracePt t="21916" x="4959350" y="4546600"/>
          <p14:tracePt t="21916" x="4864100" y="4470400"/>
          <p14:tracePt t="21936" x="4819650" y="4425950"/>
          <p14:tracePt t="21936" x="4775200" y="4387850"/>
          <p14:tracePt t="21951" x="4730750" y="4343400"/>
          <p14:tracePt t="21951" x="4686300" y="4305300"/>
          <p14:tracePt t="21968" x="4648200" y="4260850"/>
          <p14:tracePt t="21968" x="4603750" y="4229100"/>
          <p14:tracePt t="21968" x="4565650" y="4184650"/>
          <p14:tracePt t="21988" x="4527550" y="4140200"/>
          <p14:tracePt t="22000" x="4489450" y="4095750"/>
          <p14:tracePt t="22000" x="4413250" y="4006850"/>
          <p14:tracePt t="22018" x="4375150" y="3956050"/>
          <p14:tracePt t="22018" x="4343400" y="3898900"/>
          <p14:tracePt t="22035" x="4305300" y="3841750"/>
          <p14:tracePt t="22035" x="4273550" y="3790950"/>
          <p14:tracePt t="22052" x="4241800" y="3740150"/>
          <p14:tracePt t="22052" x="4184650" y="3651250"/>
          <p14:tracePt t="22069" x="4159250" y="3613150"/>
          <p14:tracePt t="22069" x="4133850" y="3581400"/>
          <p14:tracePt t="22086" x="4114800" y="3556000"/>
          <p14:tracePt t="22086" x="4095750" y="3536950"/>
          <p14:tracePt t="22102" x="4083050" y="3517900"/>
          <p14:tracePt t="22102" x="4070350" y="3505200"/>
          <p14:tracePt t="22119" x="4064000" y="3492500"/>
          <p14:tracePt t="22119" x="4057650" y="3467100"/>
          <p14:tracePt t="22137" x="4057650" y="3454400"/>
          <p14:tracePt t="22137" x="4057650" y="3448050"/>
          <p14:tracePt t="22152" x="4064000" y="3435350"/>
          <p14:tracePt t="22152" x="4070350" y="3429000"/>
          <p14:tracePt t="22169" x="4083050" y="3416300"/>
          <p14:tracePt t="22169" x="4089400" y="3409950"/>
          <p14:tracePt t="22169" x="4108450" y="3397250"/>
          <p14:tracePt t="22189" x="4121150" y="3390900"/>
          <p14:tracePt t="22200" x="4133850" y="3378200"/>
          <p14:tracePt t="22200" x="4165600" y="3352800"/>
          <p14:tracePt t="22219" x="4178300" y="3340100"/>
          <p14:tracePt t="22219" x="4197350" y="3321050"/>
          <p14:tracePt t="22236" x="4210050" y="3302000"/>
          <p14:tracePt t="22236" x="4222750" y="3282950"/>
          <p14:tracePt t="22253" x="4229100" y="3257550"/>
          <p14:tracePt t="22253" x="4235450" y="3232150"/>
          <p14:tracePt t="22253" x="4241800" y="3206750"/>
          <p14:tracePt t="22272" x="4241800" y="3181350"/>
          <p14:tracePt t="22284" x="4241800" y="3155950"/>
          <p14:tracePt t="22284" x="4235450" y="3111500"/>
          <p14:tracePt t="22304" x="4229100" y="3092450"/>
          <p14:tracePt t="22304" x="4216400" y="3073400"/>
          <p14:tracePt t="22319" x="4203700" y="3054350"/>
          <p14:tracePt t="22319" x="4184650" y="3028950"/>
          <p14:tracePt t="22336" x="4165600" y="3009900"/>
          <p14:tracePt t="22336" x="4146550" y="2984500"/>
          <p14:tracePt t="22336" x="4121150" y="2959100"/>
          <p14:tracePt t="22356" x="4095750" y="2940050"/>
          <p14:tracePt t="22356" x="4070350" y="2914650"/>
          <p14:tracePt t="22369" x="4038600" y="2889250"/>
          <p14:tracePt t="22369" x="4013200" y="2863850"/>
          <p14:tracePt t="22386" x="3981450" y="2838450"/>
          <p14:tracePt t="22386" x="3956050" y="2819400"/>
          <p14:tracePt t="22403" x="3924300" y="2794000"/>
          <p14:tracePt t="22403" x="3898900" y="2768600"/>
          <p14:tracePt t="22420" x="3879850" y="2749550"/>
          <p14:tracePt t="22420" x="3835400" y="2705100"/>
          <p14:tracePt t="22437" x="3816350" y="2686050"/>
          <p14:tracePt t="22437" x="3803650" y="2660650"/>
          <p14:tracePt t="22453" x="3790950" y="2641600"/>
          <p14:tracePt t="22453" x="3778250" y="2628900"/>
          <p14:tracePt t="22472" x="3765550" y="2609850"/>
          <p14:tracePt t="22472" x="3752850" y="2584450"/>
          <p14:tracePt t="22488" x="3746500" y="2578100"/>
          <p14:tracePt t="22488" x="3740150" y="2565400"/>
          <p14:tracePt t="22504" x="3733800" y="2559050"/>
          <p14:tracePt t="22504" x="3733800" y="2552700"/>
          <p14:tracePt t="22521" x="3727450" y="2540000"/>
          <p14:tracePt t="22521" x="3721100" y="2533650"/>
          <p14:tracePt t="22538" x="3714750" y="2520950"/>
          <p14:tracePt t="22538" x="3708400" y="2514600"/>
          <p14:tracePt t="22538" x="3695700" y="2495550"/>
          <p14:tracePt t="22556" x="3689350" y="2482850"/>
          <p14:tracePt t="22568" x="3676650" y="2470150"/>
          <p14:tracePt t="22568" x="3651250" y="2444750"/>
          <p14:tracePt t="22588" x="3632200" y="2432050"/>
          <p14:tracePt t="22588" x="3613150" y="2413000"/>
          <p14:tracePt t="22604" x="3594100" y="2400300"/>
          <p14:tracePt t="22604" x="3568700" y="2381250"/>
          <p14:tracePt t="22621" x="3536950" y="2368550"/>
          <p14:tracePt t="22621" x="3511550" y="2349500"/>
          <p14:tracePt t="22621" x="3479800" y="2330450"/>
          <p14:tracePt t="22640" x="3448050" y="2311400"/>
          <p14:tracePt t="22652" x="3416300" y="2298700"/>
          <p14:tracePt t="22652" x="3346450" y="2273300"/>
          <p14:tracePt t="22671" x="3314700" y="2260600"/>
          <p14:tracePt t="22671" x="3276600" y="2247900"/>
          <p14:tracePt t="22687" x="3244850" y="2235200"/>
          <p14:tracePt t="22687" x="3206750" y="2228850"/>
          <p14:tracePt t="22704" x="3175000" y="2222500"/>
          <p14:tracePt t="22704" x="3143250" y="2209800"/>
          <p14:tracePt t="22704" x="3111500" y="2197100"/>
          <p14:tracePt t="22723" x="3079750" y="2190750"/>
          <p14:tracePt t="22723" x="3048000" y="2178050"/>
          <p14:tracePt t="22738" x="3022600" y="2165350"/>
          <p14:tracePt t="22738" x="2990850" y="2152650"/>
          <p14:tracePt t="22754" x="2965450" y="2139950"/>
          <p14:tracePt t="22754" x="2933700" y="2127250"/>
          <p14:tracePt t="22771" x="2908300" y="2114550"/>
          <p14:tracePt t="22771" x="2863850" y="2089150"/>
          <p14:tracePt t="22788" x="2838450" y="2076450"/>
          <p14:tracePt t="22788" x="2819400" y="2070100"/>
          <p14:tracePt t="22804" x="2806700" y="2063750"/>
          <p14:tracePt t="22804" x="2794000" y="2057400"/>
          <p14:tracePt t="22821" x="2781300" y="2051050"/>
          <p14:tracePt t="22821" x="2774950" y="2044700"/>
          <p14:tracePt t="22838" x="2774950" y="2038350"/>
          <p14:tracePt t="22853" x="2781300" y="2038350"/>
          <p14:tracePt t="22853" x="2806700" y="2038350"/>
          <p14:tracePt t="22871" x="2819400" y="2044700"/>
          <p14:tracePt t="22871" x="2838450" y="2051050"/>
          <p14:tracePt t="22888" x="2863850" y="2063750"/>
          <p14:tracePt t="22888" x="2889250" y="2076450"/>
          <p14:tracePt t="22905" x="2914650" y="2095500"/>
          <p14:tracePt t="22905" x="2940050" y="2114550"/>
          <p14:tracePt t="22905" x="2971800" y="2139950"/>
          <p14:tracePt t="22924" x="2997200" y="2165350"/>
          <p14:tracePt t="22936" x="3028950" y="2190750"/>
          <p14:tracePt t="22936" x="3092450" y="2260600"/>
          <p14:tracePt t="22957" x="3130550" y="2298700"/>
          <p14:tracePt t="22957" x="3162300" y="2336800"/>
          <p14:tracePt t="22972" x="3206750" y="2387600"/>
          <p14:tracePt t="22972" x="3244850" y="2438400"/>
          <p14:tracePt t="22989" x="3289300" y="2489200"/>
          <p14:tracePt t="22989" x="3333750" y="2546350"/>
          <p14:tracePt t="23005" x="3378200" y="2603500"/>
          <p14:tracePt t="23005" x="3429000" y="2660650"/>
          <p14:tracePt t="23005" x="3479800" y="2724150"/>
          <p14:tracePt t="23024" x="3536950" y="2781300"/>
          <p14:tracePt t="23024" x="3594100" y="2838450"/>
          <p14:tracePt t="23039" x="3657600" y="2895600"/>
          <p14:tracePt t="23039" x="3727450" y="2946400"/>
          <p14:tracePt t="23056" x="3790950" y="2997200"/>
          <p14:tracePt t="23056" x="3860800" y="3048000"/>
          <p14:tracePt t="23072" x="3937000" y="3098800"/>
          <p14:tracePt t="23072" x="4083050" y="3200400"/>
          <p14:tracePt t="23089" x="4152900" y="3251200"/>
          <p14:tracePt t="23089" x="4229100" y="3308350"/>
          <p14:tracePt t="23106" x="4305300" y="3371850"/>
          <p14:tracePt t="23106" x="4387850" y="3435350"/>
          <p14:tracePt t="23122" x="4464050" y="3498850"/>
          <p14:tracePt t="23122" x="4540250" y="3575050"/>
          <p14:tracePt t="23139" x="4622800" y="3644900"/>
          <p14:tracePt t="23139" x="4781550" y="3797300"/>
          <p14:tracePt t="23156" x="4864100" y="3867150"/>
          <p14:tracePt t="23156" x="4946650" y="3943350"/>
          <p14:tracePt t="23172" x="5022850" y="4006850"/>
          <p14:tracePt t="23172" x="5105400" y="4070350"/>
          <p14:tracePt t="23190" x="5181600" y="4133850"/>
          <p14:tracePt t="23190" x="5257800" y="4197350"/>
          <p14:tracePt t="23190" x="5334000" y="4254500"/>
          <p14:tracePt t="23208" x="5410200" y="4311650"/>
          <p14:tracePt t="23221" x="5486400" y="4368800"/>
          <p14:tracePt t="23221" x="5626100" y="4489450"/>
          <p14:tracePt t="23240" x="5695950" y="4552950"/>
          <p14:tracePt t="23240" x="5765800" y="4610100"/>
          <p14:tracePt t="23256" x="5829300" y="4667250"/>
          <p14:tracePt t="23256" x="5886450" y="4724400"/>
          <p14:tracePt t="23273" x="5943600" y="4781550"/>
          <p14:tracePt t="23273" x="6000750" y="4832350"/>
          <p14:tracePt t="23273" x="6051550" y="4876800"/>
          <p14:tracePt t="23292" x="6102350" y="4921250"/>
          <p14:tracePt t="23304" x="6153150" y="4965700"/>
          <p14:tracePt t="23304" x="6197600" y="5003800"/>
          <p14:tracePt t="23324" x="6273800" y="5067300"/>
          <p14:tracePt t="23324" x="6311900" y="5099050"/>
          <p14:tracePt t="23340" x="6343650" y="5124450"/>
          <p14:tracePt t="23340" x="6375400" y="5149850"/>
          <p14:tracePt t="23356" x="6407150" y="5168900"/>
          <p14:tracePt t="23356" x="6426200" y="5181600"/>
          <p14:tracePt t="23356" x="6451600" y="5194300"/>
          <p14:tracePt t="23375" x="6470650" y="5207000"/>
          <p14:tracePt t="23375" x="6483350" y="5213350"/>
          <p14:tracePt t="23390" x="6496050" y="5219700"/>
          <p14:tracePt t="23390" x="6508750" y="5219700"/>
          <p14:tracePt t="23407" x="6515100" y="5219700"/>
          <p14:tracePt t="23422" x="6521450" y="5213350"/>
          <p14:tracePt t="23438" x="6521450" y="5207000"/>
          <p14:tracePt t="23438" x="6521450" y="5194300"/>
          <p14:tracePt t="23458" x="6515100" y="5181600"/>
          <p14:tracePt t="23458" x="6515100" y="5175250"/>
          <p14:tracePt t="23474" x="6508750" y="5168900"/>
          <p14:tracePt t="23474" x="6508750" y="5162550"/>
          <p14:tracePt t="23490" x="6502400" y="5156200"/>
          <p14:tracePt t="23490" x="6489700" y="5143500"/>
          <p14:tracePt t="23508" x="6483350" y="5137150"/>
          <p14:tracePt t="23508" x="6477000" y="5130800"/>
          <p14:tracePt t="23524" x="6470650" y="5124450"/>
          <p14:tracePt t="23524" x="6464300" y="5118100"/>
          <p14:tracePt t="23540" x="6451600" y="5111750"/>
          <p14:tracePt t="23540" x="6445250" y="5111750"/>
          <p14:tracePt t="23557" x="6438900" y="5105400"/>
          <p14:tracePt t="23557" x="6432550" y="5105400"/>
          <p14:tracePt t="23557" x="6426200" y="5105400"/>
          <p14:tracePt t="23576" x="6419850" y="5099050"/>
          <p14:tracePt t="23589" x="6413500" y="5099050"/>
          <p14:tracePt t="23589" x="6400800" y="5099050"/>
          <p14:tracePt t="23608" x="6394450" y="5105400"/>
          <p14:tracePt t="23622" x="6388100" y="5111750"/>
          <p14:tracePt t="23639" x="6381750" y="5118100"/>
          <p14:tracePt t="23655" x="6375400" y="5124450"/>
          <p14:tracePt t="23676" x="6375400" y="5130800"/>
          <p14:tracePt t="23689" x="6381750" y="5137150"/>
          <p14:tracePt t="23706" x="6381750" y="5143500"/>
          <p14:tracePt t="23727" x="6375400" y="5149850"/>
          <p14:tracePt t="23771" x="6369050" y="5149850"/>
          <p14:tracePt t="23787" x="6362700" y="5143500"/>
          <p14:tracePt t="23803" x="6356350" y="5143500"/>
          <p14:tracePt t="23815" x="6350000" y="5137150"/>
          <p14:tracePt t="23823" x="6343650" y="5137150"/>
          <p14:tracePt t="23823" x="6337300" y="5130800"/>
          <p14:tracePt t="23841" x="6330950" y="5124450"/>
          <p14:tracePt t="23841" x="6324600" y="5124450"/>
          <p14:tracePt t="23858" x="6318250" y="5118100"/>
          <p14:tracePt t="23858" x="6305550" y="5105400"/>
          <p14:tracePt t="23877" x="6292850" y="5099050"/>
          <p14:tracePt t="23877" x="6286500" y="5092700"/>
          <p14:tracePt t="23892" x="6280150" y="5092700"/>
          <p14:tracePt t="23892" x="6267450" y="5086350"/>
          <p14:tracePt t="23908" x="6261100" y="5080000"/>
          <p14:tracePt t="23908" x="6248400" y="5080000"/>
          <p14:tracePt t="23925" x="6242050" y="5073650"/>
          <p14:tracePt t="23925" x="6235700" y="5073650"/>
          <p14:tracePt t="23925" x="6229350" y="5067300"/>
          <p14:tracePt t="23944" x="6216650" y="5067300"/>
          <p14:tracePt t="23957" x="6210300" y="5067300"/>
          <p14:tracePt t="23957" x="6197600" y="5067300"/>
          <p14:tracePt t="23976" x="6191250" y="5067300"/>
          <p14:tracePt t="23976" x="6184900" y="5067300"/>
          <p14:tracePt t="23992" x="6178550" y="5067300"/>
          <p14:tracePt t="23992" x="6172200" y="5067300"/>
          <p14:tracePt t="24009" x="6165850" y="5060950"/>
          <p14:tracePt t="24009" x="6153150" y="5060950"/>
          <p14:tracePt t="24009" x="6146800" y="5054600"/>
          <p14:tracePt t="24028" x="6134100" y="5048250"/>
          <p14:tracePt t="24040" x="6127750" y="5041900"/>
          <p14:tracePt t="24040" x="6096000" y="5029200"/>
          <p14:tracePt t="24059" x="6083300" y="5022850"/>
          <p14:tracePt t="24059" x="6064250" y="5010150"/>
          <p14:tracePt t="24075" x="6045200" y="5003800"/>
          <p14:tracePt t="24075" x="6026150" y="4991100"/>
          <p14:tracePt t="24092" x="6007100" y="4978400"/>
          <p14:tracePt t="24092" x="5969000" y="4959350"/>
          <p14:tracePt t="24109" x="5943600" y="4946650"/>
          <p14:tracePt t="24109" x="5924550" y="4940300"/>
          <p14:tracePt t="24126" x="5899150" y="4927600"/>
          <p14:tracePt t="24126" x="5880100" y="4921250"/>
          <p14:tracePt t="24142" x="5854700" y="4908550"/>
          <p14:tracePt t="24142" x="5835650" y="4902200"/>
          <p14:tracePt t="24159" x="5810250" y="4895850"/>
          <p14:tracePt t="24159" x="5765800" y="4876800"/>
          <p14:tracePt t="24177" x="5740400" y="4864100"/>
          <p14:tracePt t="24177" x="5721350" y="4857750"/>
          <p14:tracePt t="24193" x="5695950" y="4845050"/>
          <p14:tracePt t="24193" x="5676900" y="4832350"/>
          <p14:tracePt t="24209" x="5651500" y="4826000"/>
          <p14:tracePt t="24209" x="5626100" y="4819650"/>
          <p14:tracePt t="24209" x="5607050" y="4806950"/>
          <p14:tracePt t="24228" x="5581650" y="4800600"/>
          <p14:tracePt t="24241" x="5556250" y="4787900"/>
          <p14:tracePt t="24241" x="5511800" y="4775200"/>
          <p14:tracePt t="24260" x="5486400" y="4762500"/>
          <p14:tracePt t="24260" x="5467350" y="4756150"/>
          <p14:tracePt t="24276" x="5441950" y="4749800"/>
          <p14:tracePt t="24276" x="5422900" y="4743450"/>
          <p14:tracePt t="24293" x="5397500" y="4737100"/>
          <p14:tracePt t="24293" x="5378450" y="4724400"/>
          <p14:tracePt t="24293" x="5353050" y="4718050"/>
          <p14:tracePt t="24312" x="5334000" y="4711700"/>
          <p14:tracePt t="24324" x="5314950" y="4699000"/>
          <p14:tracePt t="24324" x="5289550" y="4692650"/>
          <p14:tracePt t="24344" x="5251450" y="4673600"/>
          <p14:tracePt t="24344" x="5232400" y="4660900"/>
          <p14:tracePt t="24360" x="5213350" y="4654550"/>
          <p14:tracePt t="24360" x="5194300" y="4641850"/>
          <p14:tracePt t="24377" x="5175250" y="4629150"/>
          <p14:tracePt t="24377" x="5156200" y="4622800"/>
          <p14:tracePt t="24377" x="5137150" y="4610100"/>
          <p14:tracePt t="24397" x="5124450" y="4597400"/>
          <p14:tracePt t="24397" x="5111750" y="4584700"/>
          <p14:tracePt t="24410" x="5099050" y="4572000"/>
          <p14:tracePt t="24410" x="5086350" y="4565650"/>
          <p14:tracePt t="24427" x="5073650" y="4546600"/>
          <p14:tracePt t="24427" x="5060950" y="4540250"/>
          <p14:tracePt t="24444" x="5054600" y="4527550"/>
          <p14:tracePt t="24444" x="5048250" y="4514850"/>
          <p14:tracePt t="24444" x="5035550" y="4502150"/>
          <p14:tracePt t="24464" x="5029200" y="4489450"/>
          <p14:tracePt t="24464" x="5022850" y="4483100"/>
          <p14:tracePt t="24477" x="5022850" y="4476750"/>
          <p14:tracePt t="24477" x="5016500" y="4470400"/>
          <p14:tracePt t="24494" x="5016500" y="4464050"/>
          <p14:tracePt t="24494" x="5016500" y="4457700"/>
          <p14:tracePt t="24511" x="5016500" y="4451350"/>
          <p14:tracePt t="24528" x="5022850" y="4445000"/>
          <p14:tracePt t="24551" x="5029200" y="4445000"/>
          <p14:tracePt t="24583" x="5035550" y="4451350"/>
          <p14:tracePt t="24596" x="5041900" y="4445000"/>
          <p14:tracePt t="24612" x="5048250" y="4445000"/>
          <p14:tracePt t="24644" x="5041900" y="4438650"/>
          <p14:tracePt t="24671" x="5029200" y="4438650"/>
          <p14:tracePt t="24687" x="5022850" y="4438650"/>
          <p14:tracePt t="24697" x="5016500" y="4438650"/>
          <p14:tracePt t="24697" x="5010150" y="4445000"/>
          <p14:tracePt t="24711" x="4997450" y="4445000"/>
          <p14:tracePt t="24711" x="4991100" y="4451350"/>
          <p14:tracePt t="24728" x="4978400" y="4451350"/>
          <p14:tracePt t="24728" x="4972050" y="4457700"/>
          <p14:tracePt t="24728" x="4959350" y="4464050"/>
          <p14:tracePt t="24747" x="4946650" y="4464050"/>
          <p14:tracePt t="24759" x="4933950" y="4470400"/>
          <p14:tracePt t="24759" x="4908550" y="4483100"/>
          <p14:tracePt t="24778" x="4895850" y="4489450"/>
          <p14:tracePt t="24778" x="4883150" y="4495800"/>
          <p14:tracePt t="24795" x="4870450" y="4495800"/>
          <p14:tracePt t="24795" x="4857750" y="4502150"/>
          <p14:tracePt t="24811" x="4845050" y="4508500"/>
          <p14:tracePt t="24811" x="4819650" y="4514850"/>
          <p14:tracePt t="24829" x="4806950" y="4521200"/>
          <p14:tracePt t="24829" x="4794250" y="4521200"/>
          <p14:tracePt t="24846" x="4781550" y="4521200"/>
          <p14:tracePt t="24846" x="4775200" y="4527550"/>
          <p14:tracePt t="24861" x="4762500" y="4527550"/>
          <p14:tracePt t="24861" x="4749800" y="4527550"/>
          <p14:tracePt t="24879" x="4743450" y="4533900"/>
          <p14:tracePt t="24879" x="4724400" y="4533900"/>
          <p14:tracePt t="24897" x="4711700" y="4533900"/>
          <p14:tracePt t="24897" x="4705350" y="4533900"/>
          <p14:tracePt t="24912" x="4692650" y="4533900"/>
          <p14:tracePt t="24912" x="4686300" y="4527550"/>
          <p14:tracePt t="24929" x="4673600" y="4527550"/>
          <p14:tracePt t="24929" x="4660900" y="4527550"/>
          <p14:tracePt t="24929" x="4648200" y="4527550"/>
          <p14:tracePt t="24948" x="4635500" y="4527550"/>
          <p14:tracePt t="24960" x="4629150" y="4533900"/>
          <p14:tracePt t="24960" x="4616450" y="4533900"/>
          <p14:tracePt t="24960" x="4603750" y="4533900"/>
          <p14:tracePt t="24981" x="4597400" y="4533900"/>
          <p14:tracePt t="24981" x="4584700" y="4533900"/>
          <p14:tracePt t="24997" x="4578350" y="4540250"/>
          <p14:tracePt t="24997" x="4565650" y="4540250"/>
          <p14:tracePt t="25012" x="4559300" y="4540250"/>
          <p14:tracePt t="25012" x="4552950" y="4546600"/>
          <p14:tracePt t="25029" x="4546600" y="4546600"/>
          <p14:tracePt t="25044" x="4540250" y="4546600"/>
          <p14:tracePt t="25061" x="4546600" y="4546600"/>
          <p14:tracePt t="25091" x="4552950" y="4546600"/>
          <p14:tracePt t="25107" x="4559300" y="4546600"/>
          <p14:tracePt t="25123" x="4565650" y="4540250"/>
          <p14:tracePt t="25135" x="4572000" y="4540250"/>
          <p14:tracePt t="25151" x="4572000" y="4533900"/>
          <p14:tracePt t="25167" x="4578350" y="4527550"/>
          <p14:tracePt t="25188" x="4578350" y="4521200"/>
          <p14:tracePt t="25204" x="4572000" y="4514850"/>
          <p14:tracePt t="25236" x="4572000" y="4508500"/>
          <p14:tracePt t="25316" x="4578350" y="4502150"/>
          <p14:tracePt t="25332" x="4578350" y="4495800"/>
          <p14:tracePt t="25340" x="4578350" y="4489450"/>
          <p14:tracePt t="25348" x="4584700" y="4483100"/>
          <p14:tracePt t="25365" x="4584700" y="4470400"/>
          <p14:tracePt t="25378" x="4584700" y="4464050"/>
          <p14:tracePt t="25395" x="4584700" y="4457700"/>
          <p14:tracePt t="25428" x="4584700" y="4451350"/>
          <p14:tracePt t="25483" x="4584700" y="4445000"/>
          <p14:tracePt t="25511" x="4591050" y="4438650"/>
          <p14:tracePt t="25535" x="4597400" y="4438650"/>
          <p14:tracePt t="25547" x="4603750" y="4432300"/>
          <p14:tracePt t="25564" x="4610100" y="4432300"/>
          <p14:tracePt t="25580" x="4616450" y="4425950"/>
          <p14:tracePt t="25595" x="4622800" y="4419600"/>
          <p14:tracePt t="25608" x="4629150" y="4413250"/>
          <p14:tracePt t="25632" x="4629150" y="4406900"/>
          <p14:tracePt t="25640" x="4635500" y="4400550"/>
          <p14:tracePt t="25656" x="4641850" y="4394200"/>
          <p14:tracePt t="25668" x="4648200" y="4387850"/>
          <p14:tracePt t="25684" x="4654550" y="4387850"/>
          <p14:tracePt t="25700" x="4660900" y="4387850"/>
          <p14:tracePt t="25716" x="4667250" y="4381500"/>
          <p14:tracePt t="25729" x="4673600" y="4375150"/>
          <p14:tracePt t="25746" x="4679950" y="4368800"/>
          <p14:tracePt t="25763" x="4686300" y="4362450"/>
          <p14:tracePt t="25763" x="4692650" y="4356100"/>
          <p14:tracePt t="25782" x="4692650" y="4349750"/>
          <p14:tracePt t="25782" x="4699000" y="4337050"/>
          <p14:tracePt t="25798" x="4699000" y="4330700"/>
          <p14:tracePt t="25798" x="4705350" y="4318000"/>
          <p14:tracePt t="25815" x="4705350" y="4311650"/>
          <p14:tracePt t="25815" x="4705350" y="4298950"/>
          <p14:tracePt t="25831" x="4711700" y="4292600"/>
          <p14:tracePt t="25831" x="4718050" y="4279900"/>
          <p14:tracePt t="25850" x="4718050" y="4267200"/>
          <p14:tracePt t="25850" x="4724400" y="4260850"/>
          <p14:tracePt t="25866" x="4724400" y="4254500"/>
          <p14:tracePt t="25866" x="4730750" y="4248150"/>
          <p14:tracePt t="25882" x="4737100" y="4241800"/>
          <p14:tracePt t="25882" x="4743450" y="4235450"/>
          <p14:tracePt t="25899" x="4749800" y="4229100"/>
          <p14:tracePt t="25899" x="4762500" y="4222750"/>
          <p14:tracePt t="25918" x="4775200" y="4222750"/>
          <p14:tracePt t="25918" x="4781550" y="4216400"/>
          <p14:tracePt t="25933" x="4794250" y="4216400"/>
          <p14:tracePt t="25933" x="4800600" y="4216400"/>
          <p14:tracePt t="25949" x="4813300" y="4210050"/>
          <p14:tracePt t="25949" x="4826000" y="4210050"/>
          <p14:tracePt t="25949" x="4845050" y="4216400"/>
          <p14:tracePt t="25969" x="4857750" y="4216400"/>
          <p14:tracePt t="25980" x="4876800" y="4222750"/>
          <p14:tracePt t="25980" x="4889500" y="4229100"/>
          <p14:tracePt t="25980" x="4914900" y="4229100"/>
          <p14:tracePt t="26001" x="4933950" y="4235450"/>
          <p14:tracePt t="26001" x="4959350" y="4241800"/>
          <p14:tracePt t="26016" x="4984750" y="4248150"/>
          <p14:tracePt t="26016" x="5010150" y="4248150"/>
          <p14:tracePt t="26032" x="5041900" y="4248150"/>
          <p14:tracePt t="26032" x="5073650" y="4248150"/>
          <p14:tracePt t="26049" x="5105400" y="4248150"/>
          <p14:tracePt t="26049" x="5143500" y="4248150"/>
          <p14:tracePt t="26049" x="5181600" y="4241800"/>
          <p14:tracePt t="26069" x="5219700" y="4241800"/>
          <p14:tracePt t="26081" x="5257800" y="4235450"/>
          <p14:tracePt t="26081" x="5334000" y="4222750"/>
          <p14:tracePt t="26099" x="5372100" y="4216400"/>
          <p14:tracePt t="26099" x="5410200" y="4210050"/>
          <p14:tracePt t="26116" x="5448300" y="4210050"/>
          <p14:tracePt t="26116" x="5486400" y="4210050"/>
          <p14:tracePt t="26132" x="5518150" y="4210050"/>
          <p14:tracePt t="26132" x="5588000" y="4210050"/>
          <p14:tracePt t="26150" x="5619750" y="4210050"/>
          <p14:tracePt t="26150" x="5645150" y="4216400"/>
          <p14:tracePt t="26166" x="5676900" y="4216400"/>
          <p14:tracePt t="26166" x="5695950" y="4216400"/>
          <p14:tracePt t="26183" x="5721350" y="4216400"/>
          <p14:tracePt t="26183" x="5734050" y="4216400"/>
          <p14:tracePt t="26200" x="5753100" y="4210050"/>
          <p14:tracePt t="26200" x="5772150" y="4210050"/>
          <p14:tracePt t="26217" x="5778500" y="4210050"/>
          <p14:tracePt t="26231" x="5778500" y="4203700"/>
          <p14:tracePt t="26248" x="5772150" y="4203700"/>
          <p14:tracePt t="26264" x="5765800" y="4203700"/>
          <p14:tracePt t="26281" x="5759450" y="4203700"/>
          <p14:tracePt t="26299" x="5753100" y="4210050"/>
          <p14:tracePt t="26315" x="5746750" y="4203700"/>
          <p14:tracePt t="26332" x="5740400" y="4191000"/>
          <p14:tracePt t="26360" x="5740400" y="4178300"/>
          <p14:tracePt t="26387" x="5734050" y="4171950"/>
          <p14:tracePt t="26404" x="5727700" y="4165600"/>
          <p14:tracePt t="26412" x="5721350" y="4159250"/>
          <p14:tracePt t="26428" x="5715000" y="4152900"/>
          <p14:tracePt t="26437" x="5708650" y="4146550"/>
          <p14:tracePt t="26437" x="5702300" y="4140200"/>
          <p14:tracePt t="26450" x="5695950" y="4127500"/>
          <p14:tracePt t="26450" x="5683250" y="4121150"/>
          <p14:tracePt t="26469" x="5676900" y="4108450"/>
          <p14:tracePt t="26469" x="5664200" y="4095750"/>
          <p14:tracePt t="26485" x="5651500" y="4076700"/>
          <p14:tracePt t="26485" x="5638800" y="4057650"/>
          <p14:tracePt t="26501" x="5626100" y="4038600"/>
          <p14:tracePt t="26501" x="5600700" y="3981450"/>
          <p14:tracePt t="26517" x="5588000" y="3956050"/>
          <p14:tracePt t="26517" x="5575300" y="3924300"/>
          <p14:tracePt t="26534" x="5562600" y="3886200"/>
          <p14:tracePt t="26534" x="5549900" y="3848100"/>
          <p14:tracePt t="26551" x="5537200" y="3810000"/>
          <p14:tracePt t="26551" x="5524500" y="3721100"/>
          <p14:tracePt t="26569" x="5511800" y="3683000"/>
          <p14:tracePt t="26569" x="5505450" y="3632200"/>
          <p14:tracePt t="26585" x="5499100" y="3587750"/>
          <p14:tracePt t="26585" x="5492750" y="3536950"/>
          <p14:tracePt t="26601" x="5486400" y="3486150"/>
          <p14:tracePt t="26601" x="5480050" y="3441700"/>
          <p14:tracePt t="26618" x="5467350" y="3390900"/>
          <p14:tracePt t="26618" x="5461000" y="3346450"/>
          <p14:tracePt t="26618" x="5454650" y="3295650"/>
          <p14:tracePt t="26637" x="5441950" y="3257550"/>
          <p14:tracePt t="26649" x="5429250" y="3219450"/>
          <p14:tracePt t="26649" x="5410200" y="3155950"/>
          <p14:tracePt t="26669" x="5397500" y="3124200"/>
          <p14:tracePt t="26669" x="5384800" y="3098800"/>
          <p14:tracePt t="26685" x="5372100" y="3079750"/>
          <p14:tracePt t="26685" x="5359400" y="3060700"/>
          <p14:tracePt t="26701" x="5346700" y="3041650"/>
          <p14:tracePt t="26701" x="5334000" y="3022600"/>
          <p14:tracePt t="26701" x="5314950" y="3003550"/>
          <p14:tracePt t="26721" x="5295900" y="2990850"/>
          <p14:tracePt t="26733" x="5276850" y="2978150"/>
          <p14:tracePt t="26733" x="5238750" y="2952750"/>
          <p14:tracePt t="26752" x="5219700" y="2940050"/>
          <p14:tracePt t="26752" x="5207000" y="2933700"/>
          <p14:tracePt t="26768" x="5187950" y="2927350"/>
          <p14:tracePt t="26768" x="5175250" y="2927350"/>
          <p14:tracePt t="26785" x="5156200" y="2921000"/>
          <p14:tracePt t="26785" x="5143500" y="2921000"/>
          <p14:tracePt t="26802" x="5130800" y="2921000"/>
          <p14:tracePt t="26802" x="5105400" y="2927350"/>
          <p14:tracePt t="26818" x="5086350" y="2933700"/>
          <p14:tracePt t="26818" x="5073650" y="2933700"/>
          <p14:tracePt t="26835" x="5054600" y="2940050"/>
          <p14:tracePt t="26835" x="5035550" y="2946400"/>
          <p14:tracePt t="26852" x="5016500" y="2946400"/>
          <p14:tracePt t="26852" x="4972050" y="2952750"/>
          <p14:tracePt t="26869" x="4946650" y="2965450"/>
          <p14:tracePt t="26869" x="4914900" y="2965450"/>
          <p14:tracePt t="26885" x="4883150" y="2971800"/>
          <p14:tracePt t="26885" x="4851400" y="2971800"/>
          <p14:tracePt t="26902" x="4813300" y="2971800"/>
          <p14:tracePt t="26902" x="4775200" y="2978150"/>
          <p14:tracePt t="26919" x="4737100" y="2984500"/>
          <p14:tracePt t="26919" x="4641850" y="2978150"/>
          <p14:tracePt t="26937" x="4597400" y="2978150"/>
          <p14:tracePt t="26937" x="4552950" y="2978150"/>
          <p14:tracePt t="26953" x="4502150" y="2984500"/>
          <p14:tracePt t="26953" x="4451350" y="2978150"/>
          <p14:tracePt t="26969" x="4406900" y="2978150"/>
          <p14:tracePt t="26969" x="4356100" y="2971800"/>
          <p14:tracePt t="26986" x="4311650" y="2965450"/>
          <p14:tracePt t="26986" x="4267200" y="2959100"/>
          <p14:tracePt t="26986" x="4222750" y="2952750"/>
          <p14:tracePt t="27005" x="4178300" y="2946400"/>
          <p14:tracePt t="27017" x="4140200" y="2940050"/>
          <p14:tracePt t="27017" x="4064000" y="2921000"/>
          <p14:tracePt t="27036" x="4025900" y="2908300"/>
          <p14:tracePt t="27036" x="4000500" y="2895600"/>
          <p14:tracePt t="27053" x="3968750" y="2882900"/>
          <p14:tracePt t="27053" x="3949700" y="2870200"/>
          <p14:tracePt t="27070" x="3930650" y="2863850"/>
          <p14:tracePt t="27070" x="3911600" y="2851150"/>
          <p14:tracePt t="27070" x="3898900" y="2838450"/>
          <p14:tracePt t="27088" x="3892550" y="2825750"/>
          <p14:tracePt t="27101" x="3879850" y="2819400"/>
          <p14:tracePt t="27101" x="3873500" y="2800350"/>
          <p14:tracePt t="27120" x="3879850" y="2787650"/>
          <p14:tracePt t="27120" x="3879850" y="2781300"/>
          <p14:tracePt t="27137" x="3886200" y="2774950"/>
          <p14:tracePt t="27137" x="3898900" y="2774950"/>
          <p14:tracePt t="27153" x="3911600" y="2774950"/>
          <p14:tracePt t="27153" x="3943350" y="2781300"/>
          <p14:tracePt t="27170" x="3962400" y="2787650"/>
          <p14:tracePt t="27170" x="3981450" y="2800350"/>
          <p14:tracePt t="27186" x="4006850" y="2813050"/>
          <p14:tracePt t="27186" x="4032250" y="2819400"/>
          <p14:tracePt t="27203" x="4057650" y="2838450"/>
          <p14:tracePt t="27203" x="4083050" y="2851150"/>
          <p14:tracePt t="27220" x="4108450" y="2863850"/>
          <p14:tracePt t="27220" x="4171950" y="2901950"/>
          <p14:tracePt t="27237" x="4210050" y="2921000"/>
          <p14:tracePt t="27237" x="4248150" y="2940050"/>
          <p14:tracePt t="27254" x="4292600" y="2959100"/>
          <p14:tracePt t="27254" x="4337050" y="2971800"/>
          <p14:tracePt t="27270" x="4381500" y="2990850"/>
          <p14:tracePt t="27270" x="4438650" y="3009900"/>
          <p14:tracePt t="27270" x="4495800" y="3028950"/>
          <p14:tracePt t="27289" x="4559300" y="3048000"/>
          <p14:tracePt t="27301" x="4622800" y="3067050"/>
          <p14:tracePt t="27301" x="4768850" y="3105150"/>
          <p14:tracePt t="27321" x="4851400" y="3130550"/>
          <p14:tracePt t="27321" x="4933950" y="3162300"/>
          <p14:tracePt t="27337" x="5016500" y="3194050"/>
          <p14:tracePt t="27337" x="5099050" y="3225800"/>
          <p14:tracePt t="27354" x="5187950" y="3263900"/>
          <p14:tracePt t="27354" x="5276850" y="3302000"/>
          <p14:tracePt t="27354" x="5359400" y="3340100"/>
          <p14:tracePt t="27373" x="5448300" y="3384550"/>
          <p14:tracePt t="27385" x="5537200" y="3422650"/>
          <p14:tracePt t="27385" x="5619750" y="3467100"/>
          <p14:tracePt t="27405" x="5778500" y="3543300"/>
          <p14:tracePt t="27405" x="5854700" y="3581400"/>
          <p14:tracePt t="27421" x="5930900" y="3619500"/>
          <p14:tracePt t="27421" x="5994400" y="3651250"/>
          <p14:tracePt t="27438" x="6057900" y="3683000"/>
          <p14:tracePt t="27438" x="6115050" y="3714750"/>
          <p14:tracePt t="27438" x="6165850" y="3740150"/>
          <p14:tracePt t="27458" x="6210300" y="3765550"/>
          <p14:tracePt t="27458" x="6248400" y="3790950"/>
          <p14:tracePt t="27471" x="6280150" y="3803650"/>
          <p14:tracePt t="27471" x="6305550" y="3822700"/>
          <p14:tracePt t="27488" x="6330950" y="3835400"/>
          <p14:tracePt t="27488" x="6343650" y="3854450"/>
          <p14:tracePt t="27504" x="6356350" y="3860800"/>
          <p14:tracePt t="27504" x="6369050" y="3873500"/>
          <p14:tracePt t="27521" x="6369050" y="3879850"/>
          <p14:tracePt t="27521" x="6369050" y="3892550"/>
          <p14:tracePt t="27538" x="6362700" y="3898900"/>
          <p14:tracePt t="27538" x="6350000" y="3905250"/>
          <p14:tracePt t="27555" x="6337300" y="3905250"/>
          <p14:tracePt t="27555" x="6324600" y="3905250"/>
          <p14:tracePt t="27571" x="6305550" y="3905250"/>
          <p14:tracePt t="27571" x="6286500" y="3905250"/>
          <p14:tracePt t="27589" x="6248400" y="3911600"/>
          <p14:tracePt t="27589" x="6223000" y="3905250"/>
          <p14:tracePt t="27605" x="6197600" y="3905250"/>
          <p14:tracePt t="27605" x="6172200" y="3905250"/>
          <p14:tracePt t="27621" x="6146800" y="3905250"/>
          <p14:tracePt t="27621" x="6115050" y="3905250"/>
          <p14:tracePt t="27638" x="6089650" y="3898900"/>
          <p14:tracePt t="27638" x="6057900" y="3898900"/>
          <p14:tracePt t="27638" x="6032500" y="3898900"/>
          <p14:tracePt t="27657" x="6000750" y="3898900"/>
          <p14:tracePt t="27669" x="5969000" y="3898900"/>
          <p14:tracePt t="27669" x="5899150" y="3898900"/>
          <p14:tracePt t="27689" x="5867400" y="3905250"/>
          <p14:tracePt t="27689" x="5829300" y="3905250"/>
          <p14:tracePt t="27706" x="5791200" y="3911600"/>
          <p14:tracePt t="27706" x="5746750" y="3911600"/>
          <p14:tracePt t="27722" x="5708650" y="3917950"/>
          <p14:tracePt t="27722" x="5664200" y="3924300"/>
          <p14:tracePt t="27722" x="5619750" y="3924300"/>
          <p14:tracePt t="27741" x="5568950" y="3930650"/>
          <p14:tracePt t="27753" x="5524500" y="3937000"/>
          <p14:tracePt t="27753" x="5422900" y="3943350"/>
          <p14:tracePt t="27772" x="5365750" y="3949700"/>
          <p14:tracePt t="27772" x="5314950" y="3949700"/>
          <p14:tracePt t="27788" x="5257800" y="3949700"/>
          <p14:tracePt t="27788" x="5200650" y="3956050"/>
          <p14:tracePt t="27805" x="5143500" y="3956050"/>
          <p14:tracePt t="27805" x="5080000" y="3956050"/>
          <p14:tracePt t="27822" x="5022850" y="3949700"/>
          <p14:tracePt t="27822" x="4914900" y="3943350"/>
          <p14:tracePt t="27839" x="4857750" y="3937000"/>
          <p14:tracePt t="27839" x="4806950" y="3924300"/>
          <p14:tracePt t="27856" x="4762500" y="3917950"/>
          <p14:tracePt t="27856" x="4711700" y="3911600"/>
          <p14:tracePt t="27873" x="4673600" y="3898900"/>
          <p14:tracePt t="27873" x="4597400" y="3879850"/>
          <p14:tracePt t="27890" x="4565650" y="3867150"/>
          <p14:tracePt t="27890" x="4540250" y="3854450"/>
          <p14:tracePt t="27906" x="4514850" y="3841750"/>
          <p14:tracePt t="27906" x="4502150" y="3835400"/>
          <p14:tracePt t="27922" x="4489450" y="3829050"/>
          <p14:tracePt t="27922" x="4489450" y="3822700"/>
          <p14:tracePt t="27939" x="4495800" y="3822700"/>
          <p14:tracePt t="27954" x="4508500" y="3822700"/>
          <p14:tracePt t="27954" x="4559300" y="3841750"/>
          <p14:tracePt t="27973" x="4591050" y="3854450"/>
          <p14:tracePt t="27973" x="4629150" y="3867150"/>
          <p14:tracePt t="27989" x="4667250" y="3886200"/>
          <p14:tracePt t="27989" x="4711700" y="3905250"/>
          <p14:tracePt t="28006" x="4762500" y="3924300"/>
          <p14:tracePt t="28006" x="4813300" y="3949700"/>
          <p14:tracePt t="28006" x="4870450" y="3975100"/>
          <p14:tracePt t="28025" x="4933950" y="3994150"/>
          <p14:tracePt t="28037" x="4997450" y="4019550"/>
          <p14:tracePt t="28037" x="5143500" y="4070350"/>
          <p14:tracePt t="28057" x="5213350" y="4095750"/>
          <p14:tracePt t="28057" x="5289550" y="4121150"/>
          <p14:tracePt t="28073" x="5372100" y="4146550"/>
          <p14:tracePt t="28073" x="5448300" y="4171950"/>
          <p14:tracePt t="28090" x="5524500" y="4197350"/>
          <p14:tracePt t="28090" x="5607050" y="4222750"/>
          <p14:tracePt t="28106" x="5683250" y="4254500"/>
          <p14:tracePt t="28106" x="5765800" y="4279900"/>
          <p14:tracePt t="28106" x="5842000" y="4305300"/>
          <p14:tracePt t="28125" x="5911850" y="4330700"/>
          <p14:tracePt t="28125" x="5981700" y="4356100"/>
          <p14:tracePt t="28140" x="6051550" y="4381500"/>
          <p14:tracePt t="28140" x="6121400" y="4406900"/>
          <p14:tracePt t="28156" x="6178550" y="4425950"/>
          <p14:tracePt t="28156" x="6235700" y="4451350"/>
          <p14:tracePt t="28173" x="6286500" y="4470400"/>
          <p14:tracePt t="28173" x="6369050" y="4502150"/>
          <p14:tracePt t="28190" x="6407150" y="4514850"/>
          <p14:tracePt t="28190" x="6438900" y="4527550"/>
          <p14:tracePt t="28207" x="6464300" y="4540250"/>
          <p14:tracePt t="28207" x="6489700" y="4546600"/>
          <p14:tracePt t="28223" x="6508750" y="4552950"/>
          <p14:tracePt t="28223" x="6521450" y="4559300"/>
          <p14:tracePt t="28240" x="6534150" y="4559300"/>
          <p14:tracePt t="28240" x="6546850" y="4559300"/>
          <p14:tracePt t="28258" x="6546850" y="4552950"/>
          <p14:tracePt t="28280" x="6540500" y="4546600"/>
          <p14:tracePt t="28297" x="6534150" y="4546600"/>
          <p14:tracePt t="28305" x="6521450" y="4546600"/>
          <p14:tracePt t="28305" x="6508750" y="4540250"/>
          <p14:tracePt t="28326" x="6502400" y="4540250"/>
          <p14:tracePt t="28326" x="6489700" y="4540250"/>
          <p14:tracePt t="28341" x="6483350" y="4540250"/>
          <p14:tracePt t="28341" x="6477000" y="4533900"/>
          <p14:tracePt t="28358" x="6470650" y="4533900"/>
          <p14:tracePt t="28372" x="6464300" y="4527550"/>
          <p14:tracePt t="28393" x="6470650" y="4521200"/>
          <p14:tracePt t="28409" x="6477000" y="4514850"/>
          <p14:tracePt t="28425" x="6483350" y="4508500"/>
          <p14:tracePt t="28439" x="6489700" y="4502150"/>
          <p14:tracePt t="28439" x="6496050" y="4495800"/>
          <p14:tracePt t="28460" x="6502400" y="4489450"/>
          <p14:tracePt t="28477" x="6496050" y="4483100"/>
          <p14:tracePt t="28504" x="6489700" y="4476750"/>
          <p14:tracePt t="28512" x="6489700" y="4470400"/>
          <p14:tracePt t="28522" x="6483350" y="4470400"/>
          <p14:tracePt t="28522" x="6470650" y="4464050"/>
          <p14:tracePt t="28542" x="6464300" y="4457700"/>
          <p14:tracePt t="28542" x="6445250" y="4445000"/>
          <p14:tracePt t="28558" x="6432550" y="4432300"/>
          <p14:tracePt t="28558" x="6419850" y="4425950"/>
          <p14:tracePt t="28574" x="6407150" y="4413250"/>
          <p14:tracePt t="28574" x="6388100" y="4400550"/>
          <p14:tracePt t="28591" x="6375400" y="4394200"/>
          <p14:tracePt t="28591" x="6350000" y="4368800"/>
          <p14:tracePt t="28609" x="6337300" y="4362450"/>
          <p14:tracePt t="28609" x="6324600" y="4356100"/>
          <p14:tracePt t="28625" x="6311900" y="4343400"/>
          <p14:tracePt t="28625" x="6299200" y="4343400"/>
          <p14:tracePt t="28642" x="6292850" y="4337050"/>
          <p14:tracePt t="28642" x="6280150" y="4337050"/>
          <p14:tracePt t="28659" x="6273800" y="4330700"/>
          <p14:tracePt t="28659" x="6267450" y="4330700"/>
          <p14:tracePt t="28659" x="6261100" y="4324350"/>
          <p14:tracePt t="28677" x="6254750" y="4324350"/>
          <p14:tracePt t="28690" x="6248400" y="4324350"/>
          <p14:tracePt t="28690" x="6235700" y="4318000"/>
          <p14:tracePt t="28709" x="6229350" y="4311650"/>
          <p14:tracePt t="28709" x="6223000" y="4311650"/>
          <p14:tracePt t="28726" x="6216650" y="4305300"/>
          <p14:tracePt t="28726" x="6210300" y="4305300"/>
          <p14:tracePt t="28742" x="6203950" y="4298950"/>
          <p14:tracePt t="28742" x="6197600" y="4292600"/>
          <p14:tracePt t="28742" x="6191250" y="4292600"/>
          <p14:tracePt t="28761" x="6184900" y="4286250"/>
          <p14:tracePt t="28773" x="6178550" y="4279900"/>
          <p14:tracePt t="28773" x="6165850" y="4267200"/>
          <p14:tracePt t="28792" x="6159500" y="4260850"/>
          <p14:tracePt t="28792" x="6153150" y="4254500"/>
          <p14:tracePt t="28808" x="6146800" y="4248150"/>
          <p14:tracePt t="28808" x="6146800" y="4241800"/>
          <p14:tracePt t="28826" x="6140450" y="4235450"/>
          <p14:tracePt t="28826" x="6140450" y="4229100"/>
          <p14:tracePt t="28842" x="6140450" y="4222750"/>
          <p14:tracePt t="28842" x="6140450" y="4210050"/>
          <p14:tracePt t="28859" x="6140450" y="4203700"/>
          <p14:tracePt t="28859" x="6140450" y="4197350"/>
          <p14:tracePt t="28875" x="6140450" y="4184650"/>
          <p14:tracePt t="28891" x="6146800" y="4178300"/>
          <p14:tracePt t="28891" x="6153150" y="4165600"/>
          <p14:tracePt t="28910" x="6153150" y="4159250"/>
          <p14:tracePt t="28910" x="6159500" y="4152900"/>
          <p14:tracePt t="28926" x="6159500" y="4146550"/>
          <p14:tracePt t="28926" x="6165850" y="4140200"/>
          <p14:tracePt t="28942" x="6165850" y="4127500"/>
          <p14:tracePt t="28942" x="6172200" y="4121150"/>
          <p14:tracePt t="28959" x="6172200" y="4108450"/>
          <p14:tracePt t="28959" x="6172200" y="4083050"/>
          <p14:tracePt t="28977" x="6172200" y="4070350"/>
          <p14:tracePt t="28977" x="6172200" y="4051300"/>
          <p14:tracePt t="28993" x="6165850" y="4038600"/>
          <p14:tracePt t="28993" x="6165850" y="4019550"/>
          <p14:tracePt t="29010" x="6159500" y="4000500"/>
          <p14:tracePt t="29010" x="6153150" y="3981450"/>
          <p14:tracePt t="29026" x="6146800" y="3962400"/>
          <p14:tracePt t="29026" x="6140450" y="3943350"/>
          <p14:tracePt t="29026" x="6134100" y="3924300"/>
          <p14:tracePt t="29046" x="6127750" y="3905250"/>
          <p14:tracePt t="29058" x="6121400" y="3886200"/>
          <p14:tracePt t="29058" x="6108700" y="3867150"/>
          <p14:tracePt t="29077" x="6102350" y="3835400"/>
          <p14:tracePt t="29077" x="6096000" y="3822700"/>
          <p14:tracePt t="29093" x="6089650" y="3810000"/>
          <p14:tracePt t="29093" x="6089650" y="3797300"/>
          <p14:tracePt t="29093" x="6083300" y="3784600"/>
          <p14:tracePt t="29113" x="6083300" y="3771900"/>
          <p14:tracePt t="29124" x="6083300" y="3765550"/>
          <p14:tracePt t="29124" x="6076950" y="3759200"/>
          <p14:tracePt t="29124" x="6076950" y="3746500"/>
          <p14:tracePt t="29146" x="6070600" y="3740150"/>
          <p14:tracePt t="29158" x="6064250" y="3740150"/>
          <p14:tracePt t="29175" x="6057900" y="3733800"/>
          <p14:tracePt t="29192" x="6051550" y="3740150"/>
          <p14:tracePt t="29208" x="6045200" y="3746500"/>
          <p14:tracePt t="29208" x="6038850" y="3752850"/>
          <p14:tracePt t="29227" x="6038850" y="3759200"/>
          <p14:tracePt t="29242" x="6038850" y="3771900"/>
          <p14:tracePt t="29259" x="6038850" y="3778250"/>
          <p14:tracePt t="29259" x="6038850" y="3784600"/>
          <p14:tracePt t="29277" x="6038850" y="3797300"/>
          <p14:tracePt t="29292" x="6038850" y="3803650"/>
          <p14:tracePt t="29309" x="6045200" y="3816350"/>
          <p14:tracePt t="29325" x="6051550" y="3822700"/>
          <p14:tracePt t="29325" x="6051550" y="3829050"/>
          <p14:tracePt t="29345" x="6057900" y="3835400"/>
          <p14:tracePt t="29360" x="6070600" y="3835400"/>
          <p14:tracePt t="29376" x="6070600" y="3829050"/>
          <p14:tracePt t="29393" x="6076950" y="3816350"/>
          <p14:tracePt t="29409" x="6076950" y="3810000"/>
          <p14:tracePt t="29426" x="6076950" y="3803650"/>
          <p14:tracePt t="29426" x="6070600" y="3803650"/>
          <p14:tracePt t="29446" x="6064250" y="3803650"/>
          <p14:tracePt t="29460" x="6051550" y="3803650"/>
          <p14:tracePt t="29476" x="6045200" y="3803650"/>
          <p14:tracePt t="29476" x="6038850" y="3816350"/>
          <p14:tracePt t="29476" x="6032500" y="3816350"/>
          <p14:tracePt t="29497" x="6026150" y="3822700"/>
          <p14:tracePt t="29497" x="6019800" y="3829050"/>
          <p14:tracePt t="29511" x="6019800" y="3835400"/>
          <p14:tracePt t="29511" x="6013450" y="3841750"/>
          <p14:tracePt t="29528" x="6007100" y="3848100"/>
          <p14:tracePt t="29528" x="6000750" y="3854450"/>
          <p14:tracePt t="29545" x="5994400" y="3860800"/>
          <p14:tracePt t="29559" x="5988050" y="3867150"/>
          <p14:tracePt t="29576" x="5988050" y="3873500"/>
          <p14:tracePt t="29593" x="5988050" y="3886200"/>
          <p14:tracePt t="29610" x="5988050" y="3892550"/>
          <p14:tracePt t="29626" x="5994400" y="3898900"/>
          <p14:tracePt t="29644" x="6000750" y="3905250"/>
          <p14:tracePt t="29660" x="6007100" y="3905250"/>
          <p14:tracePt t="29677" x="6013450" y="3905250"/>
          <p14:tracePt t="29693" x="6019800" y="3898900"/>
          <p14:tracePt t="29710" x="6026150" y="3898900"/>
          <p14:tracePt t="29710" x="6026150" y="3892550"/>
          <p14:tracePt t="29729" x="6026150" y="3886200"/>
          <p14:tracePt t="29746" x="6032500" y="3879850"/>
          <p14:tracePt t="29760" x="6032500" y="3873500"/>
          <p14:tracePt t="29817" x="6032500" y="3867150"/>
          <p14:tracePt t="29833" x="6026150" y="3867150"/>
          <p14:tracePt t="29893" x="6026150" y="3860800"/>
          <p14:tracePt t="30013" x="6032500" y="3854450"/>
          <p14:tracePt t="30048" x="6038850" y="3854450"/>
          <p14:tracePt t="30097" x="6038850" y="3848100"/>
          <p14:tracePt t="30169" x="6038850" y="3841750"/>
          <p14:tracePt t="30225" x="6045200" y="3848100"/>
          <p14:tracePt t="30373" x="6051550" y="3848100"/>
          <p14:tracePt t="30461" x="6057900" y="3848100"/>
          <p14:tracePt t="30493" x="6057900" y="3854450"/>
          <p14:tracePt t="30528" x="6051550" y="3860800"/>
          <p14:tracePt t="30577" x="6045200" y="3860800"/>
          <p14:tracePt t="30769" x="6038850" y="3867150"/>
          <p14:tracePt t="30801" x="6038850" y="3860800"/>
          <p14:tracePt t="30897" x="6038850" y="3867150"/>
          <p14:tracePt t="30941" x="6038850" y="3860800"/>
          <p14:tracePt t="31061" x="6038850" y="3867150"/>
          <p14:tracePt t="31129" x="6032500" y="3860800"/>
          <p14:tracePt t="31213" x="6032500" y="3854450"/>
          <p14:tracePt t="31257" x="6026150" y="3854450"/>
          <p14:tracePt t="31297" x="6019800" y="3848100"/>
          <p14:tracePt t="31309" x="6013450" y="3841750"/>
          <p14:tracePt t="31325" x="6007100" y="3841750"/>
          <p14:tracePt t="31333" x="6000750" y="3835400"/>
          <p14:tracePt t="31333" x="5994400" y="3835400"/>
          <p14:tracePt t="31351" x="5988050" y="3835400"/>
          <p14:tracePt t="31366" x="5981700" y="3835400"/>
          <p14:tracePt t="31366" x="5975350" y="3835400"/>
          <p14:tracePt t="31366" x="5969000" y="3835400"/>
          <p14:tracePt t="31386" x="5962650" y="3835400"/>
          <p14:tracePt t="31386" x="5956300" y="3829050"/>
          <p14:tracePt t="31401" x="5949950" y="3822700"/>
          <p14:tracePt t="31417" x="5943600" y="3816350"/>
          <p14:tracePt t="31432" x="5937250" y="3810000"/>
          <p14:tracePt t="31432" x="5937250" y="3803650"/>
          <p14:tracePt t="31432" x="5930900" y="3803650"/>
          <p14:tracePt t="31453" x="5924550" y="3790950"/>
          <p14:tracePt t="31470" x="5924550" y="3784600"/>
          <p14:tracePt t="31483" x="5918200" y="3771900"/>
          <p14:tracePt t="31499" x="5911850" y="3765550"/>
          <p14:tracePt t="31516" x="5905500" y="3759200"/>
          <p14:tracePt t="31533" x="5892800" y="3759200"/>
          <p14:tracePt t="31533" x="5892800" y="3752850"/>
          <p14:tracePt t="31552" x="5886450" y="3752850"/>
          <p14:tracePt t="31552" x="5880100" y="3752850"/>
          <p14:tracePt t="31569" x="5873750" y="3752850"/>
          <p14:tracePt t="31583" x="5861050" y="3752850"/>
          <p14:tracePt t="31601" x="5854700" y="3752850"/>
          <p14:tracePt t="31617" x="5848350" y="3752850"/>
          <p14:tracePt t="31633" x="5848350" y="3746500"/>
          <p14:tracePt t="31693" x="5842000" y="3752850"/>
          <p14:tracePt t="31745" x="5835650" y="3752850"/>
          <p14:tracePt t="31769" x="5835650" y="3746500"/>
          <p14:tracePt t="31805" x="5842000" y="3746500"/>
          <p14:tracePt t="31837" x="5848350" y="3740150"/>
          <p14:tracePt t="31849" x="5854700" y="3740150"/>
          <p14:tracePt t="31873" x="5861050" y="3740150"/>
          <p14:tracePt t="31898" x="5867400" y="3733800"/>
          <p14:tracePt t="32038" x="5867400" y="3727450"/>
          <p14:tracePt t="32098" x="5873750" y="3727450"/>
          <p14:tracePt t="32137" x="5867400" y="3721100"/>
          <p14:tracePt t="32181" x="5861050" y="3721100"/>
          <p14:tracePt t="32198" x="5861050" y="3714750"/>
          <p14:tracePt t="32202" x="5848350" y="3708400"/>
          <p14:tracePt t="32218" x="5848350" y="3702050"/>
          <p14:tracePt t="32218" x="5842000" y="3695700"/>
          <p14:tracePt t="32237" x="5835650" y="3689350"/>
          <p14:tracePt t="32237" x="5829300" y="3683000"/>
          <p14:tracePt t="32255" x="5816600" y="3676650"/>
          <p14:tracePt t="32255" x="5797550" y="3670300"/>
          <p14:tracePt t="32271" x="5791200" y="3670300"/>
          <p14:tracePt t="32271" x="5778500" y="3663950"/>
          <p14:tracePt t="32287" x="5765800" y="3657600"/>
          <p14:tracePt t="32287" x="5759450" y="3657600"/>
          <p14:tracePt t="32304" x="5746750" y="3651250"/>
          <p14:tracePt t="32304" x="5727700" y="3651250"/>
          <p14:tracePt t="32322" x="5721350" y="3651250"/>
          <p14:tracePt t="32336" x="5715000" y="3651250"/>
          <p14:tracePt t="32353" x="5708650" y="3657600"/>
          <p14:tracePt t="32369" x="5721350" y="3663950"/>
          <p14:tracePt t="32386" x="5727700" y="3670300"/>
          <p14:tracePt t="32403" x="5740400" y="3676650"/>
          <p14:tracePt t="32403" x="5753100" y="3683000"/>
          <p14:tracePt t="32422" x="5759450" y="3683000"/>
          <p14:tracePt t="32422" x="5765800" y="3683000"/>
          <p14:tracePt t="32438" x="5778500" y="3683000"/>
          <p14:tracePt t="32438" x="5784850" y="3683000"/>
          <p14:tracePt t="32455" x="5791200" y="3676650"/>
          <p14:tracePt t="32455" x="5797550" y="3676650"/>
          <p14:tracePt t="32455" x="5803900" y="3676650"/>
          <p14:tracePt t="32474" x="5810250" y="3670300"/>
          <p14:tracePt t="32486" x="5816600" y="3670300"/>
          <p14:tracePt t="32486" x="5829300" y="3657600"/>
          <p14:tracePt t="32505" x="5835650" y="3657600"/>
          <p14:tracePt t="32505" x="5842000" y="3651250"/>
          <p14:tracePt t="32522" x="5842000" y="3644900"/>
          <p14:tracePt t="32522" x="5848350" y="3632200"/>
          <p14:tracePt t="32538" x="5854700" y="3625850"/>
          <p14:tracePt t="32538" x="5861050" y="3619500"/>
          <p14:tracePt t="32538" x="5861050" y="3606800"/>
          <p14:tracePt t="32557" x="5867400" y="3600450"/>
          <p14:tracePt t="32557" x="5873750" y="3587750"/>
          <p14:tracePt t="32572" x="5880100" y="3581400"/>
          <p14:tracePt t="32572" x="5880100" y="3568700"/>
          <p14:tracePt t="32589" x="5886450" y="3562350"/>
          <p14:tracePt t="32589" x="5892800" y="3549650"/>
          <p14:tracePt t="32605" x="5899150" y="3543300"/>
          <p14:tracePt t="32605" x="5905500" y="3524250"/>
          <p14:tracePt t="32622" x="5911850" y="3517900"/>
          <p14:tracePt t="32622" x="5911850" y="3505200"/>
          <p14:tracePt t="32639" x="5918200" y="3498850"/>
          <p14:tracePt t="32639" x="5924550" y="3498850"/>
          <p14:tracePt t="32655" x="5930900" y="3492500"/>
          <p14:tracePt t="32655" x="5937250" y="3486150"/>
          <p14:tracePt t="32672" x="5943600" y="3486150"/>
          <p14:tracePt t="32672" x="5962650" y="3479800"/>
          <p14:tracePt t="32690" x="5969000" y="3473450"/>
          <p14:tracePt t="32690" x="5981700" y="3473450"/>
          <p14:tracePt t="32706" x="5988050" y="3473450"/>
          <p14:tracePt t="32706" x="6000750" y="3467100"/>
          <p14:tracePt t="32723" x="6013450" y="3467100"/>
          <p14:tracePt t="32723" x="6019800" y="3467100"/>
          <p14:tracePt t="32739" x="6032500" y="3467100"/>
          <p14:tracePt t="32739" x="6038850" y="3467100"/>
          <p14:tracePt t="32739" x="6051550" y="3467100"/>
          <p14:tracePt t="32758" x="6064250" y="3467100"/>
          <p14:tracePt t="32770" x="6070600" y="3467100"/>
          <p14:tracePt t="32770" x="6089650" y="3473450"/>
          <p14:tracePt t="32790" x="6102350" y="3479800"/>
          <p14:tracePt t="32790" x="6108700" y="3479800"/>
          <p14:tracePt t="32806" x="6115050" y="3486150"/>
          <p14:tracePt t="32806" x="6127750" y="3492500"/>
          <p14:tracePt t="32823" x="6127750" y="3498850"/>
          <p14:tracePt t="32823" x="6134100" y="3505200"/>
          <p14:tracePt t="32823" x="6140450" y="3511550"/>
          <p14:tracePt t="32842" x="6140450" y="3524250"/>
          <p14:tracePt t="32861" x="6134100" y="3530600"/>
          <p14:tracePt t="32886" x="6127750" y="3543300"/>
          <p14:tracePt t="32901" x="6115050" y="3549650"/>
          <p14:tracePt t="32921" x="6108700" y="3549650"/>
          <p14:tracePt t="32937" x="6102350" y="3556000"/>
          <p14:tracePt t="32953" x="6096000" y="3562350"/>
          <p14:tracePt t="32969" x="6083300" y="3562350"/>
          <p14:tracePt t="32985" x="6076950" y="3568700"/>
          <p14:tracePt t="32998" x="6070600" y="3575050"/>
          <p14:tracePt t="33013" x="6064250" y="3581400"/>
          <p14:tracePt t="33029" x="6057900" y="3581400"/>
          <p14:tracePt t="33045" x="6051550" y="3587750"/>
          <p14:tracePt t="33058" x="6045200" y="3587750"/>
          <p14:tracePt t="33074" x="6038850" y="3587750"/>
          <p14:tracePt t="33090" x="6032500" y="3587750"/>
          <p14:tracePt t="33090" x="6026150" y="3587750"/>
          <p14:tracePt t="33090" x="6019800" y="3581400"/>
          <p14:tracePt t="33110" x="6007100" y="3575050"/>
          <p14:tracePt t="33122" x="5994400" y="3575050"/>
          <p14:tracePt t="33122" x="5981700" y="3568700"/>
          <p14:tracePt t="33122" x="5962650" y="3568700"/>
          <p14:tracePt t="33143" x="5943600" y="3562350"/>
          <p14:tracePt t="33155" x="5918200" y="3556000"/>
          <p14:tracePt t="33155" x="5867400" y="3543300"/>
          <p14:tracePt t="33174" x="5835650" y="3536950"/>
          <p14:tracePt t="33174" x="5797550" y="3524250"/>
          <p14:tracePt t="33191" x="5759450" y="3511550"/>
          <p14:tracePt t="33191" x="5721350" y="3498850"/>
          <p14:tracePt t="33207" x="5676900" y="3486150"/>
          <p14:tracePt t="33207" x="5581650" y="3454400"/>
          <p14:tracePt t="33224" x="5530850" y="3435350"/>
          <p14:tracePt t="33224" x="5480050" y="3416300"/>
          <p14:tracePt t="33241" x="5422900" y="3390900"/>
          <p14:tracePt t="33241" x="5365750" y="3371850"/>
          <p14:tracePt t="33257" x="5308600" y="3352800"/>
          <p14:tracePt t="33257" x="5245100" y="3327400"/>
          <p14:tracePt t="33274" x="5181600" y="3308350"/>
          <p14:tracePt t="33274" x="5048250" y="3263900"/>
          <p14:tracePt t="33291" x="4984750" y="3244850"/>
          <p14:tracePt t="33291" x="4914900" y="3225800"/>
          <p14:tracePt t="33307" x="4845050" y="3206750"/>
          <p14:tracePt t="33307" x="4775200" y="3187700"/>
          <p14:tracePt t="33324" x="4711700" y="3168650"/>
          <p14:tracePt t="33324" x="4578350" y="3130550"/>
          <p14:tracePt t="33343" x="4514850" y="3117850"/>
          <p14:tracePt t="33343" x="4451350" y="3105150"/>
          <p14:tracePt t="33358" x="4394200" y="3086100"/>
          <p14:tracePt t="33358" x="4337050" y="3073400"/>
          <p14:tracePt t="33375" x="4286250" y="3054350"/>
          <p14:tracePt t="33375" x="4235450" y="3035300"/>
          <p14:tracePt t="33391" x="4184650" y="3022600"/>
          <p14:tracePt t="33391" x="4140200" y="3003550"/>
          <p14:tracePt t="33391" x="4095750" y="2984500"/>
          <p14:tracePt t="33410" x="4057650" y="2965450"/>
          <p14:tracePt t="33423" x="4019550" y="2946400"/>
          <p14:tracePt t="33423" x="3956050" y="2914650"/>
          <p14:tracePt t="33442" x="3930650" y="2901950"/>
          <p14:tracePt t="33442" x="3911600" y="2889250"/>
          <p14:tracePt t="33442" x="3892550" y="2876550"/>
          <p14:tracePt t="33462" x="3879850" y="2870200"/>
          <p14:tracePt t="33474" x="3873500" y="2863850"/>
          <p14:tracePt t="33474" x="3867150" y="2857500"/>
          <p14:tracePt t="33493" x="3873500" y="2851150"/>
          <p14:tracePt t="33506" x="3886200" y="2851150"/>
          <p14:tracePt t="33506" x="3911600" y="2844800"/>
          <p14:tracePt t="33525" x="3937000" y="2844800"/>
          <p14:tracePt t="33525" x="3956050" y="2851150"/>
          <p14:tracePt t="33542" x="3981450" y="2851150"/>
          <p14:tracePt t="33542" x="4013200" y="2857500"/>
          <p14:tracePt t="33558" x="4044950" y="2863850"/>
          <p14:tracePt t="33558" x="4083050" y="2870200"/>
          <p14:tracePt t="33558" x="4121150" y="2876550"/>
          <p14:tracePt t="33578" x="4159250" y="2889250"/>
          <p14:tracePt t="33578" x="4197350" y="2901950"/>
          <p14:tracePt t="33592" x="4241800" y="2914650"/>
          <p14:tracePt t="33592" x="4286250" y="2927350"/>
          <p14:tracePt t="33609" x="4330700" y="2940050"/>
          <p14:tracePt t="33609" x="4375150" y="2952750"/>
          <p14:tracePt t="33626" x="4419600" y="2971800"/>
          <p14:tracePt t="33626" x="4514850" y="3003550"/>
          <p14:tracePt t="33643" x="4572000" y="3022600"/>
          <p14:tracePt t="33643" x="4622800" y="3041650"/>
          <p14:tracePt t="33659" x="4673600" y="3060700"/>
          <p14:tracePt t="33659" x="4730750" y="3079750"/>
          <p14:tracePt t="33676" x="4787900" y="3105150"/>
          <p14:tracePt t="33676" x="4851400" y="3124200"/>
          <p14:tracePt t="33692" x="4908550" y="3149600"/>
          <p14:tracePt t="33692" x="5035550" y="3194050"/>
          <p14:tracePt t="33711" x="5105400" y="3219450"/>
          <p14:tracePt t="33711" x="5168900" y="3244850"/>
          <p14:tracePt t="33726" x="5232400" y="3270250"/>
          <p14:tracePt t="33726" x="5295900" y="3295650"/>
          <p14:tracePt t="33743" x="5359400" y="3314700"/>
          <p14:tracePt t="33743" x="5422900" y="3340100"/>
          <p14:tracePt t="33759" x="5486400" y="3359150"/>
          <p14:tracePt t="33759" x="5543550" y="3378200"/>
          <p14:tracePt t="33759" x="5607050" y="3390900"/>
          <p14:tracePt t="33778" x="5657850" y="3409950"/>
          <p14:tracePt t="33791" x="5715000" y="3422650"/>
          <p14:tracePt t="33791" x="5810250" y="3448050"/>
          <p14:tracePt t="33810" x="5854700" y="3460750"/>
          <p14:tracePt t="33810" x="5899150" y="3473450"/>
          <p14:tracePt t="33826" x="5937250" y="3479800"/>
          <p14:tracePt t="33826" x="5969000" y="3486150"/>
          <p14:tracePt t="33843" x="6000750" y="3492500"/>
          <p14:tracePt t="33843" x="6032500" y="3498850"/>
          <p14:tracePt t="33859" x="6051550" y="3505200"/>
          <p14:tracePt t="33859" x="6076950" y="3511550"/>
          <p14:tracePt t="33859" x="6096000" y="3511550"/>
          <p14:tracePt t="33879" x="6108700" y="3517900"/>
          <p14:tracePt t="33879" x="6127750" y="3517900"/>
          <p14:tracePt t="33893" x="6134100" y="3517900"/>
          <p14:tracePt t="33893" x="6146800" y="3517900"/>
          <p14:tracePt t="33910" x="6153150" y="3517900"/>
          <p14:tracePt t="33925" x="6153150" y="3524250"/>
          <p14:tracePt t="33942" x="6146800" y="3517900"/>
          <p14:tracePt t="33960" x="6140450" y="3517900"/>
          <p14:tracePt t="33960" x="6134100" y="3517900"/>
          <p14:tracePt t="33977" x="6127750" y="3517900"/>
          <p14:tracePt t="33977" x="6121400" y="3517900"/>
          <p14:tracePt t="33993" x="6115050" y="3511550"/>
          <p14:tracePt t="33993" x="6108700" y="3517900"/>
          <p14:tracePt t="34011" x="6102350" y="3517900"/>
          <p14:tracePt t="34027" x="6108700" y="3524250"/>
          <p14:tracePt t="34069" x="6115050" y="3524250"/>
          <p14:tracePt t="34085" x="6127750" y="3524250"/>
          <p14:tracePt t="34101" x="6134100" y="3524250"/>
          <p14:tracePt t="34118" x="6140450" y="3530600"/>
          <p14:tracePt t="34130" x="6140450" y="3536950"/>
          <p14:tracePt t="34146" x="6140450" y="3543300"/>
          <p14:tracePt t="34154" x="6140450" y="3549650"/>
          <p14:tracePt t="34170" x="6140450" y="3556000"/>
          <p14:tracePt t="34179" x="6134100" y="3562350"/>
          <p14:tracePt t="34179" x="6134100" y="3568700"/>
          <p14:tracePt t="34194" x="6127750" y="3575050"/>
          <p14:tracePt t="34209" x="6121400" y="3581400"/>
          <p14:tracePt t="34226" x="6115050" y="3587750"/>
          <p14:tracePt t="34226" x="6108700" y="3587750"/>
          <p14:tracePt t="34244" x="6096000" y="3581400"/>
          <p14:tracePt t="34259" x="6089650" y="3581400"/>
          <p14:tracePt t="34276" x="6083300" y="3581400"/>
          <p14:tracePt t="34293" x="6076950" y="3581400"/>
          <p14:tracePt t="34293" x="6064250" y="3581400"/>
          <p14:tracePt t="34311" x="6057900" y="3581400"/>
          <p14:tracePt t="34311" x="6051550" y="3587750"/>
          <p14:tracePt t="34328" x="6051550" y="3594100"/>
          <p14:tracePt t="34343" x="6038850" y="3600450"/>
          <p14:tracePt t="34343" x="6032500" y="3613150"/>
          <p14:tracePt t="34363" x="6026150" y="3619500"/>
          <p14:tracePt t="34378" x="6019800" y="3625850"/>
          <p14:tracePt t="34394" x="6019800" y="3632200"/>
          <p14:tracePt t="34410" x="6013450" y="3632200"/>
          <p14:tracePt t="34430" x="6019800" y="3625850"/>
          <p14:tracePt t="34513" x="6026150" y="3619500"/>
          <p14:tracePt t="34538" x="6026150" y="3613150"/>
          <p14:tracePt t="34550" x="6026150" y="3606800"/>
          <p14:tracePt t="34626" x="6019800" y="3600450"/>
          <p14:tracePt t="34658" x="6013450" y="3594100"/>
          <p14:tracePt t="34678" x="6013450" y="3587750"/>
          <p14:tracePt t="34702" x="6007100" y="3581400"/>
          <p14:tracePt t="34730" x="6013450" y="3587750"/>
          <p14:tracePt t="34874" x="6013450" y="3581400"/>
          <p14:tracePt t="34890" x="6019800" y="3581400"/>
          <p14:tracePt t="34910" x="6026150" y="3575050"/>
          <p14:tracePt t="34934" x="6026150" y="3568700"/>
          <p14:tracePt t="35010" x="6019800" y="3568700"/>
          <p14:tracePt t="35090" x="6013450" y="3575050"/>
          <p14:tracePt t="35106" x="6007100" y="3575050"/>
          <p14:tracePt t="35150" x="6000750" y="3581400"/>
          <p14:tracePt t="35174" x="6000750" y="3587750"/>
          <p14:tracePt t="35199" x="6000750" y="3594100"/>
          <p14:tracePt t="35210" x="5994400" y="3594100"/>
          <p14:tracePt t="35234" x="5994400" y="3600450"/>
          <p14:tracePt t="35258" x="5988050" y="3600450"/>
          <p14:tracePt t="35278" x="5981700" y="3606800"/>
          <p14:tracePt t="35310" x="5975350" y="3606800"/>
          <p14:tracePt t="35330" x="5969000" y="3606800"/>
          <p14:tracePt t="35345" x="5962650" y="3613150"/>
          <p14:tracePt t="35362" x="5956300" y="3619500"/>
          <p14:tracePt t="35378" x="5949950" y="3625850"/>
          <p14:tracePt t="35383" x="5943600" y="3632200"/>
          <p14:tracePt t="35383" x="5937250" y="3651250"/>
          <p14:tracePt t="35399" x="5930900" y="3676650"/>
          <p14:tracePt t="35399" x="5924550" y="3714750"/>
          <p14:tracePt t="35415" x="5911850" y="3765550"/>
          <p14:tracePt t="35415" x="5899150" y="3822700"/>
          <p14:tracePt t="35432" x="5886450" y="3892550"/>
          <p14:tracePt t="35432" x="5861050" y="4044950"/>
          <p14:tracePt t="35451" x="5854700" y="4121150"/>
          <p14:tracePt t="35451" x="5842000" y="4191000"/>
          <p14:tracePt t="35467" x="5829300" y="4254500"/>
          <p14:tracePt t="35467" x="5816600" y="4305300"/>
          <p14:tracePt t="35483" x="5803900" y="4349750"/>
          <p14:tracePt t="35483" x="5791200" y="4387850"/>
          <p14:tracePt t="35499" x="5778500" y="4425950"/>
          <p14:tracePt t="35499" x="5765800" y="4451350"/>
          <p14:tracePt t="35515" x="5753100" y="4470400"/>
          <p14:tracePt t="35515" x="5740400" y="4489450"/>
          <p14:tracePt t="35515" x="5727700" y="4502150"/>
          <p14:tracePt t="35534" x="5715000" y="4514850"/>
          <p14:tracePt t="35547" x="5702300" y="4521200"/>
          <p14:tracePt t="35547" x="5683250" y="4533900"/>
          <p14:tracePt t="35565" x="5676900" y="4533900"/>
          <p14:tracePt t="35565" x="5670550" y="4533900"/>
          <p14:tracePt t="35583" x="5664200" y="4533900"/>
          <p14:tracePt t="35597" x="5657850" y="4527550"/>
          <p14:tracePt t="35614" x="5657850" y="4521200"/>
          <p14:tracePt t="35631" x="5664200" y="4527550"/>
          <p14:tracePt t="35654" x="5670550" y="4533900"/>
          <p14:tracePt t="35670" x="5676900" y="4533900"/>
          <p14:tracePt t="35698" x="5683250" y="4533900"/>
          <p14:tracePt t="35713" x="5689600" y="4533900"/>
          <p14:tracePt t="35730" x="5695950" y="4533900"/>
          <p14:tracePt t="35738" x="5702300" y="4527550"/>
          <p14:tracePt t="35748" x="5708650" y="4527550"/>
          <p14:tracePt t="35748" x="5721350" y="4508500"/>
          <p14:tracePt t="35767" x="5727700" y="4502150"/>
          <p14:tracePt t="35767" x="5740400" y="4489450"/>
          <p14:tracePt t="35783" x="5746750" y="4483100"/>
          <p14:tracePt t="35783" x="5753100" y="4470400"/>
          <p14:tracePt t="35783" x="5753100" y="4457700"/>
          <p14:tracePt t="35802" x="5759450" y="4445000"/>
          <p14:tracePt t="35814" x="5759450" y="4432300"/>
          <p14:tracePt t="35814" x="5759450" y="4413250"/>
          <p14:tracePt t="35814" x="5759450" y="4400550"/>
          <p14:tracePt t="35836" x="5759450" y="4381500"/>
          <p14:tracePt t="35836" x="5753100" y="4368800"/>
          <p14:tracePt t="35851" x="5753100" y="4356100"/>
          <p14:tracePt t="35851" x="5753100" y="4337050"/>
          <p14:tracePt t="35867" x="5746750" y="4330700"/>
          <p14:tracePt t="35867" x="5746750" y="4318000"/>
          <p14:tracePt t="35884" x="5753100" y="4318000"/>
          <p14:tracePt t="35884" x="5759450" y="4318000"/>
          <p14:tracePt t="35884" x="5772150" y="4318000"/>
          <p14:tracePt t="35903" x="5791200" y="4330700"/>
          <p14:tracePt t="35915" x="5810250" y="4349750"/>
          <p14:tracePt t="35915" x="5867400" y="4387850"/>
          <p14:tracePt t="35934" x="5905500" y="4413250"/>
          <p14:tracePt t="35934" x="5943600" y="4432300"/>
          <p14:tracePt t="35950" x="5988050" y="4457700"/>
          <p14:tracePt t="35950" x="6032500" y="4476750"/>
          <p14:tracePt t="35968" x="6076950" y="4489450"/>
          <p14:tracePt t="35968" x="6159500" y="4514850"/>
          <p14:tracePt t="35984" x="6197600" y="4521200"/>
          <p14:tracePt t="35984" x="6235700" y="4527550"/>
          <p14:tracePt t="36001" x="6267450" y="4527550"/>
          <p14:tracePt t="36001" x="6292850" y="4527550"/>
          <p14:tracePt t="36017" x="6318250" y="4527550"/>
          <p14:tracePt t="36017" x="6337300" y="4527550"/>
          <p14:tracePt t="36034" x="6350000" y="4527550"/>
          <p14:tracePt t="36034" x="6369050" y="4521200"/>
          <p14:tracePt t="36051" x="6356350" y="4521200"/>
          <p14:tracePt t="36090" x="6350000" y="4521200"/>
          <p14:tracePt t="36098" x="6343650" y="4521200"/>
          <p14:tracePt t="36103" x="6337300" y="4521200"/>
          <p14:tracePt t="36115" x="6324600" y="4521200"/>
          <p14:tracePt t="36115" x="6311900" y="4521200"/>
          <p14:tracePt t="36135" x="6305550" y="4514850"/>
          <p14:tracePt t="36135" x="6299200" y="4514850"/>
          <p14:tracePt t="36151" x="6292850" y="4514850"/>
          <p14:tracePt t="36166" x="6292850" y="4508500"/>
          <p14:tracePt t="36187" x="6292850" y="4502150"/>
          <p14:tracePt t="36230" x="6286500" y="4502150"/>
          <p14:tracePt t="36262" x="6280150" y="4502150"/>
          <p14:tracePt t="36282" x="6273800" y="4508500"/>
          <p14:tracePt t="36298" x="6267450" y="4508500"/>
          <p14:tracePt t="36322" x="6267450" y="4514850"/>
          <p14:tracePt t="36342" x="6261100" y="4508500"/>
          <p14:tracePt t="36382" x="6254750" y="4502150"/>
          <p14:tracePt t="36470" x="6248400" y="4495800"/>
          <p14:tracePt t="36494" x="6242050" y="4489450"/>
          <p14:tracePt t="36518" x="6235700" y="4489450"/>
          <p14:tracePt t="36530" x="6229350" y="4489450"/>
          <p14:tracePt t="36546" x="6223000" y="4489450"/>
          <p14:tracePt t="36682" x="6229350" y="4489450"/>
          <p14:tracePt t="36762" x="6235700" y="4489450"/>
          <p14:tracePt t="36794" x="6242050" y="4495800"/>
          <p14:tracePt t="36822" x="6242050" y="4489450"/>
          <p14:tracePt t="36882" x="6242050" y="4483100"/>
          <p14:tracePt t="36906" x="6235700" y="4476750"/>
          <p14:tracePt t="36922" x="6229350" y="4470400"/>
          <p14:tracePt t="36942" x="6223000" y="4470400"/>
          <p14:tracePt t="36959" x="6216650" y="4470400"/>
          <p14:tracePt t="36974" x="6210300" y="4470400"/>
          <p14:tracePt t="36991" x="6210300" y="4476750"/>
          <p14:tracePt t="37002" x="6203950" y="4483100"/>
          <p14:tracePt t="37018" x="6197600" y="4483100"/>
          <p14:tracePt t="37034" x="6197600" y="4489450"/>
          <p14:tracePt t="37050" x="6191250" y="4495800"/>
          <p14:tracePt t="37078" x="6197600" y="4495800"/>
          <p14:tracePt t="37138" x="6203950" y="4495800"/>
          <p14:tracePt t="37190" x="6210300" y="4495800"/>
          <p14:tracePt t="37242" x="6210300" y="4489450"/>
          <p14:tracePt t="37290" x="6203950" y="4489450"/>
          <p14:tracePt t="37342" x="6210300" y="4483100"/>
          <p14:tracePt t="37514" x="6216650" y="4476750"/>
          <p14:tracePt t="37558" x="6216650" y="4483100"/>
          <p14:tracePt t="37626" x="6210300" y="4489450"/>
          <p14:tracePt t="37658" x="6210300" y="4495800"/>
          <p14:tracePt t="37686" x="6210300" y="4502150"/>
          <p14:tracePt t="37722" x="6210300" y="4508500"/>
          <p14:tracePt t="38002" x="6210300" y="4514850"/>
          <p14:tracePt t="38038" x="6203950" y="4514850"/>
          <p14:tracePt t="38071" x="6197600" y="4514850"/>
          <p14:tracePt t="38099" x="6191250" y="4514850"/>
          <p14:tracePt t="38151" x="6197600" y="4514850"/>
          <p14:tracePt t="38211" x="6191250" y="4514850"/>
          <p14:tracePt t="38330" x="6197600" y="4521200"/>
          <p14:tracePt t="38399" x="6191250" y="4527550"/>
          <p14:tracePt t="38451" x="6184900" y="4527550"/>
          <p14:tracePt t="38559" x="6184900" y="4533900"/>
          <p14:tracePt t="38791" x="6178550" y="4533900"/>
          <p14:tracePt t="38827" x="6172200" y="4533900"/>
          <p14:tracePt t="38858" x="6165850" y="4533900"/>
          <p14:tracePt t="38931" x="6172200" y="4533900"/>
          <p14:tracePt t="39038" x="6178550" y="4533900"/>
          <p14:tracePt t="39083" x="6184900" y="4533900"/>
          <p14:tracePt t="39119" x="6184900" y="4527550"/>
          <p14:tracePt t="39151" x="6178550" y="4533900"/>
          <p14:tracePt t="39203" x="6172200" y="4533900"/>
          <p14:tracePt t="39231" x="6159500" y="4540250"/>
          <p14:tracePt t="39247" x="6153150" y="4540250"/>
          <p14:tracePt t="39263" x="6146800" y="4540250"/>
          <p14:tracePt t="39271" x="6140450" y="4546600"/>
          <p14:tracePt t="39283" x="6134100" y="4546600"/>
          <p14:tracePt t="39293" x="6127750" y="4546600"/>
          <p14:tracePt t="39310" x="6121400" y="4552950"/>
          <p14:tracePt t="39327" x="6115050" y="4552950"/>
          <p14:tracePt t="39327" x="6108700" y="4559300"/>
          <p14:tracePt t="39346" x="6102350" y="4559300"/>
          <p14:tracePt t="39360" x="6096000" y="4565650"/>
          <p14:tracePt t="39377" x="6089650" y="4565650"/>
          <p14:tracePt t="39393" x="6083300" y="4572000"/>
          <p14:tracePt t="39411" x="6076950" y="4578350"/>
          <p14:tracePt t="39435" x="6076950" y="4584700"/>
          <p14:tracePt t="39479" x="6076950" y="4591050"/>
          <p14:tracePt t="39495" x="6076950" y="4597400"/>
          <p14:tracePt t="39510" x="6070600" y="4603750"/>
          <p14:tracePt t="39531" x="6070600" y="4610100"/>
          <p14:tracePt t="39631" x="6064250" y="4616450"/>
          <p14:tracePt t="39743" x="6070600" y="4610100"/>
          <p14:tracePt t="39819" x="6076950" y="4610100"/>
          <p14:tracePt t="39839" x="6083300" y="4603750"/>
          <p14:tracePt t="39879" x="6089650" y="4603750"/>
          <p14:tracePt t="39891" x="6096000" y="4597400"/>
          <p14:tracePt t="39915" x="6102350" y="4597400"/>
          <p14:tracePt t="39939" x="6108700" y="4603750"/>
          <p14:tracePt t="39967" x="6108700" y="4597400"/>
          <p14:tracePt t="39999" x="6115050" y="4591050"/>
          <p14:tracePt t="40011" x="6121400" y="4584700"/>
          <p14:tracePt t="40071" x="6121400" y="4578350"/>
          <p14:tracePt t="40207" x="6115050" y="4578350"/>
          <p14:tracePt t="40231" x="6102350" y="4584700"/>
          <p14:tracePt t="40243" x="6096000" y="4591050"/>
          <p14:tracePt t="40259" x="6089650" y="4597400"/>
          <p14:tracePt t="40275" x="6083300" y="4603750"/>
          <p14:tracePt t="40291" x="6076950" y="4603750"/>
          <p14:tracePt t="40303" x="6070600" y="4603750"/>
          <p14:tracePt t="40319" x="6064250" y="4610100"/>
          <p14:tracePt t="40335" x="6057900" y="4616450"/>
          <p14:tracePt t="40352" x="6051550" y="4622800"/>
          <p14:tracePt t="40371" x="6045200" y="4629150"/>
          <p14:tracePt t="40387" x="6038850" y="4635500"/>
          <p14:tracePt t="40411" x="6038850" y="4641850"/>
          <p14:tracePt t="40423" x="6032500" y="4648200"/>
          <p14:tracePt t="40439" x="6026150" y="4641850"/>
          <p14:tracePt t="40455" x="6019800" y="4648200"/>
          <p14:tracePt t="40471" x="6013450" y="4648200"/>
          <p14:tracePt t="40484" x="6007100" y="4654550"/>
          <p14:tracePt t="40500" x="6000750" y="4654550"/>
          <p14:tracePt t="40522" x="5994400" y="4654550"/>
          <p14:tracePt t="40539" x="5988050" y="4654550"/>
          <p14:tracePt t="40552" x="5981700" y="4654550"/>
          <p14:tracePt t="40568" x="5975350" y="4660900"/>
          <p14:tracePt t="40584" x="5969000" y="4660900"/>
          <p14:tracePt t="40601" x="5962650" y="4660900"/>
          <p14:tracePt t="40614" x="5956300" y="4654550"/>
          <p14:tracePt t="40636" x="5949950" y="4660900"/>
          <p14:tracePt t="40663" x="5949950" y="4654550"/>
          <p14:tracePt t="40671" x="5943600" y="4648200"/>
          <p14:tracePt t="40747" x="5937250" y="4641850"/>
          <p14:tracePt t="40815" x="5943600" y="4641850"/>
          <p14:tracePt t="40919" x="5949950" y="4641850"/>
          <p14:tracePt t="40951" x="5949950" y="4635500"/>
          <p14:tracePt t="40971" x="5949950" y="4641850"/>
          <p14:tracePt t="41115" x="5943600" y="4648200"/>
          <p14:tracePt t="41175" x="5949950" y="4641850"/>
          <p14:tracePt t="41243" x="5949950" y="4648200"/>
          <p14:tracePt t="41295" x="5949950" y="4641850"/>
          <p14:tracePt t="41355" x="5943600" y="4641850"/>
          <p14:tracePt t="41407" x="5943600" y="4648200"/>
          <p14:tracePt t="41415" x="5937250" y="4648200"/>
          <p14:tracePt t="41444" x="5930900" y="4648200"/>
          <p14:tracePt t="41467" x="5924550" y="4648200"/>
          <p14:tracePt t="41483" x="5918200" y="4654550"/>
          <p14:tracePt t="41500" x="5911850" y="4654550"/>
          <p14:tracePt t="41511" x="5905500" y="4660900"/>
          <p14:tracePt t="41527" x="5899150" y="4667250"/>
          <p14:tracePt t="41535" x="5892800" y="4667250"/>
          <p14:tracePt t="41535" x="5892800" y="4673600"/>
          <p14:tracePt t="41553" x="5880100" y="4679950"/>
          <p14:tracePt t="41568" x="5873750" y="4679950"/>
          <p14:tracePt t="41568" x="5867400" y="4686300"/>
          <p14:tracePt t="41588" x="5854700" y="4692650"/>
          <p14:tracePt t="41604" x="5848350" y="4692650"/>
          <p14:tracePt t="41604" x="5842000" y="4699000"/>
          <p14:tracePt t="41621" x="5835650" y="4699000"/>
          <p14:tracePt t="41621" x="5829300" y="4705350"/>
          <p14:tracePt t="41637" x="5822950" y="4711700"/>
          <p14:tracePt t="41651" x="5816600" y="4711700"/>
          <p14:tracePt t="41668" x="5810250" y="4711700"/>
          <p14:tracePt t="41668" x="5803900" y="4711700"/>
          <p14:tracePt t="41687" x="5797550" y="4711700"/>
          <p14:tracePt t="41701" x="5791200" y="4724400"/>
          <p14:tracePt t="41718" x="5784850" y="4724400"/>
          <p14:tracePt t="41735" x="5778500" y="4730750"/>
          <p14:tracePt t="41752" x="5772150" y="4730750"/>
          <p14:tracePt t="41768" x="5765800" y="4730750"/>
          <p14:tracePt t="41811" x="5765800" y="4724400"/>
          <p14:tracePt t="41835" x="5765800" y="4718050"/>
          <p14:tracePt t="41880" x="5759450" y="4711700"/>
          <p14:tracePt t="41939" x="5753100" y="4711700"/>
          <p14:tracePt t="41955" x="5746750" y="4711700"/>
          <p14:tracePt t="41971" x="5740400" y="4718050"/>
          <p14:tracePt t="41983" x="5734050" y="4724400"/>
          <p14:tracePt t="41999" x="5727700" y="4718050"/>
          <p14:tracePt t="42007" x="5721350" y="4718050"/>
          <p14:tracePt t="42020" x="5715000" y="4711700"/>
          <p14:tracePt t="42020" x="5708650" y="4711700"/>
          <p14:tracePt t="42020" x="5702300" y="4711700"/>
          <p14:tracePt t="42040" x="5695950" y="4705350"/>
          <p14:tracePt t="42040" x="5689600" y="4711700"/>
          <p14:tracePt t="42055" x="5683250" y="4711700"/>
          <p14:tracePt t="42055" x="5676900" y="4718050"/>
          <p14:tracePt t="42072" x="5676900" y="4711700"/>
          <p14:tracePt t="42072" x="5670550" y="4718050"/>
          <p14:tracePt t="42088" x="5664200" y="4718050"/>
          <p14:tracePt t="42088" x="5651500" y="4730750"/>
          <p14:tracePt t="42106" x="5645150" y="4730750"/>
          <p14:tracePt t="42120" x="5638800" y="4730750"/>
          <p14:tracePt t="42120" x="5632450" y="4730750"/>
          <p14:tracePt t="42138" x="5626100" y="4737100"/>
          <p14:tracePt t="42153" x="5619750" y="4743450"/>
          <p14:tracePt t="42170" x="5619750" y="4737100"/>
          <p14:tracePt t="42212" x="5626100" y="4730750"/>
          <p14:tracePt t="42231" x="5632450" y="4730750"/>
          <p14:tracePt t="42255" x="5638800" y="4724400"/>
          <p14:tracePt t="42272" x="5645150" y="4724400"/>
          <p14:tracePt t="42283" x="5651500" y="4724400"/>
          <p14:tracePt t="42308" x="5651500" y="4730750"/>
          <p14:tracePt t="42323" x="5657850" y="4737100"/>
          <p14:tracePt t="42368" x="5664200" y="4737100"/>
          <p14:tracePt t="42428" x="5670550" y="4737100"/>
          <p14:tracePt t="42472" x="5676900" y="4737100"/>
          <p14:tracePt t="42519" x="5683250" y="4737100"/>
          <p14:tracePt t="42540" x="5689600" y="4737100"/>
          <p14:tracePt t="42556" x="5695950" y="4743450"/>
          <p14:tracePt t="42580" x="5695950" y="4749800"/>
          <p14:tracePt t="42624" x="5695950" y="4756150"/>
          <p14:tracePt t="42651" x="5689600" y="4762500"/>
          <p14:tracePt t="42692" x="5683250" y="4762500"/>
          <p14:tracePt t="42720" x="5683250" y="4768850"/>
          <p14:tracePt t="42735" x="5676900" y="4775200"/>
          <p14:tracePt t="42760" x="5676900" y="4781550"/>
          <p14:tracePt t="42771" x="5676900" y="4787900"/>
          <p14:tracePt t="42803" x="5676900" y="4800600"/>
          <p14:tracePt t="42840" x="5676900" y="4813300"/>
          <p14:tracePt t="42871" x="5683250" y="4813300"/>
          <p14:tracePt t="42901" x="5689600" y="4806950"/>
          <p14:tracePt t="42939" x="5689600" y="4800600"/>
          <p14:tracePt t="43004" x="5683250" y="4794250"/>
          <p14:tracePt t="43059" x="5683250" y="4787900"/>
          <p14:tracePt t="43080" x="5683250" y="4775200"/>
          <p14:tracePt t="43112" x="5683250" y="4768850"/>
          <p14:tracePt t="43132" x="5683250" y="4762500"/>
          <p14:tracePt t="43148" x="5683250" y="4756150"/>
          <p14:tracePt t="43156" x="5683250" y="4749800"/>
          <p14:tracePt t="43184" x="5683250" y="4743450"/>
          <p14:tracePt t="43200" x="5689600" y="4737100"/>
          <p14:tracePt t="43252" x="5689600" y="4730750"/>
          <p14:tracePt t="43268" x="5689600" y="4724400"/>
          <p14:tracePt t="43292" x="5689600" y="4718050"/>
          <p14:tracePt t="43312" x="5689600" y="4711700"/>
          <p14:tracePt t="43344" x="5683250" y="4711700"/>
          <p14:tracePt t="43364" x="5676900" y="4711700"/>
          <p14:tracePt t="43388" x="5676900" y="4705350"/>
          <p14:tracePt t="43420" x="5670550" y="4699000"/>
          <p14:tracePt t="43448" x="5670550" y="4705350"/>
          <p14:tracePt t="43456" x="5664200" y="4705350"/>
          <p14:tracePt t="43480" x="5657850" y="4711700"/>
          <p14:tracePt t="43507" x="5651500" y="4711700"/>
          <p14:tracePt t="43532" x="5645150" y="4711700"/>
          <p14:tracePt t="43544" x="5638800" y="4711700"/>
          <p14:tracePt t="43568" x="5632450" y="4705350"/>
          <p14:tracePt t="43584" x="5632450" y="4711700"/>
          <p14:tracePt t="43604" x="5632450" y="4718050"/>
          <p14:tracePt t="43652" x="5638800" y="4711700"/>
          <p14:tracePt t="43724" x="5638800" y="4718050"/>
          <p14:tracePt t="43756" x="5638800" y="4724400"/>
          <p14:tracePt t="43824" x="5645150" y="4724400"/>
          <p14:tracePt t="43852" x="5645150" y="4718050"/>
          <p14:tracePt t="43868" x="5645150" y="4711700"/>
          <p14:tracePt t="43884" x="5645150" y="4718050"/>
          <p14:tracePt t="43904" x="5638800" y="4718050"/>
          <p14:tracePt t="43944" x="5632450" y="4711700"/>
          <p14:tracePt t="43960" x="5626100" y="4711700"/>
          <p14:tracePt t="43965" x="5619750" y="4705350"/>
          <p14:tracePt t="43981" x="5613400" y="4705350"/>
          <p14:tracePt t="43997" x="5607050" y="4699000"/>
          <p14:tracePt t="44010" x="5600700" y="4699000"/>
          <p14:tracePt t="44010" x="5594350" y="4699000"/>
          <p14:tracePt t="44028" x="5588000" y="4699000"/>
          <p14:tracePt t="44028" x="5588000" y="4705350"/>
          <p14:tracePt t="44045" x="5581650" y="4705350"/>
          <p14:tracePt t="44060" x="5575300" y="4699000"/>
          <p14:tracePt t="44077" x="5568950" y="4705350"/>
          <p14:tracePt t="44094" x="5562600" y="4699000"/>
          <p14:tracePt t="44110" x="5556250" y="4699000"/>
          <p14:tracePt t="44132" x="5562600" y="4692650"/>
          <p14:tracePt t="44168" x="5568950" y="4692650"/>
          <p14:tracePt t="44184" x="5575300" y="4699000"/>
          <p14:tracePt t="44192" x="5581650" y="4705350"/>
          <p14:tracePt t="44212" x="5588000" y="4705350"/>
          <p14:tracePt t="44228" x="5594350" y="4711700"/>
          <p14:tracePt t="44243" x="5600700" y="4711700"/>
          <p14:tracePt t="44264" x="5607050" y="4718050"/>
          <p14:tracePt t="44312" x="5613400" y="4724400"/>
          <p14:tracePt t="44332" x="5613400" y="4730750"/>
          <p14:tracePt t="44340" x="5619750" y="4743450"/>
          <p14:tracePt t="44364" x="5626100" y="4749800"/>
          <p14:tracePt t="44384" x="5632450" y="4749800"/>
          <p14:tracePt t="44416" x="5638800" y="4749800"/>
          <p14:tracePt t="44432" x="5645150" y="4756150"/>
          <p14:tracePt t="44444" x="5651500" y="4762500"/>
          <p14:tracePt t="44468" x="5651500" y="4768850"/>
          <p14:tracePt t="44476" x="5651500" y="4775200"/>
          <p14:tracePt t="44484" x="5657850" y="4781550"/>
          <p14:tracePt t="44500" x="5657850" y="4787900"/>
          <p14:tracePt t="44519" x="5657850" y="4794250"/>
          <p14:tracePt t="44544" x="5657850" y="4800600"/>
          <p14:tracePt t="44580" x="5664200" y="4806950"/>
          <p14:tracePt t="44612" x="5664200" y="4813300"/>
          <p14:tracePt t="44624" x="5664200" y="4819650"/>
          <p14:tracePt t="44656" x="5664200" y="4826000"/>
          <p14:tracePt t="44680" x="5657850" y="4826000"/>
          <p14:tracePt t="44732" x="5664200" y="4819650"/>
          <p14:tracePt t="44820" x="5664200" y="4813300"/>
          <p14:tracePt t="44860" x="5670550" y="4813300"/>
          <p14:tracePt t="44924" x="5670550" y="4806950"/>
          <p14:tracePt t="45016" x="5670550" y="4800600"/>
          <p14:tracePt t="45052" x="5670550" y="4806950"/>
          <p14:tracePt t="45076" x="5670550" y="4800600"/>
          <p14:tracePt t="45120" x="5664200" y="4794250"/>
          <p14:tracePt t="45160" x="5664200" y="4787900"/>
          <p14:tracePt t="45173" x="5670550" y="4787900"/>
          <p14:tracePt t="45220" x="5676900" y="4781550"/>
          <p14:tracePt t="45272" x="5676900" y="4775200"/>
          <p14:tracePt t="45301" x="5683250" y="4781550"/>
          <p14:tracePt t="45360" x="5683250" y="4775200"/>
          <p14:tracePt t="45376" x="5683250" y="4768850"/>
          <p14:tracePt t="45444" x="5689600" y="4762500"/>
          <p14:tracePt t="45489" x="5689600" y="4756150"/>
          <p14:tracePt t="45540" x="5683250" y="4756150"/>
          <p14:tracePt t="45572" x="5676900" y="4762500"/>
          <p14:tracePt t="45601" x="5683250" y="4756150"/>
          <p14:tracePt t="45624" x="5676900" y="4756150"/>
          <p14:tracePt t="45684" x="5676900" y="4749800"/>
          <p14:tracePt t="45736" x="5683250" y="4743450"/>
          <p14:tracePt t="45772" x="5683250" y="4749800"/>
          <p14:tracePt t="45796" x="5689600" y="4756150"/>
          <p14:tracePt t="45824" x="5695950" y="4762500"/>
          <p14:tracePt t="45848" x="5695950" y="4756150"/>
          <p14:tracePt t="45916" x="5702300" y="4768850"/>
          <p14:tracePt t="45932" x="5708650" y="4768850"/>
          <p14:tracePt t="45944" x="5715000" y="4768850"/>
          <p14:tracePt t="45969" x="5721350" y="4768850"/>
          <p14:tracePt t="45992" x="5727700" y="4768850"/>
          <p14:tracePt t="46020" x="5734050" y="4775200"/>
          <p14:tracePt t="46080" x="5734050" y="4781550"/>
          <p14:tracePt t="46124" x="5740400" y="4775200"/>
          <p14:tracePt t="46184" x="5734050" y="4768850"/>
          <p14:tracePt t="46208" x="5734050" y="4775200"/>
          <p14:tracePt t="46232" x="5734050" y="4781550"/>
          <p14:tracePt t="46296" x="5734050" y="4775200"/>
          <p14:tracePt t="46313" x="5734050" y="4768850"/>
          <p14:tracePt t="46328" x="5734050" y="4762500"/>
          <p14:tracePt t="46356" x="5740400" y="4768850"/>
          <p14:tracePt t="46380" x="5740400" y="4775200"/>
          <p14:tracePt t="46516" x="5740400" y="4768850"/>
          <p14:tracePt t="46604" x="5734050" y="4768850"/>
          <p14:tracePt t="46741" x="5734050" y="4762500"/>
          <p14:tracePt t="46765" x="5727700" y="4762500"/>
          <p14:tracePt t="46952" x="5727700" y="4768850"/>
          <p14:tracePt t="46997" x="5734050" y="4768850"/>
          <p14:tracePt t="47024" x="5727700" y="4768850"/>
          <p14:tracePt t="47032" x="5727700" y="4775200"/>
          <p14:tracePt t="47101" x="5734050" y="4775200"/>
          <p14:tracePt t="47136" x="5734050" y="4781550"/>
          <p14:tracePt t="47168" x="5734050" y="4775200"/>
          <p14:tracePt t="47193" x="5740400" y="4768850"/>
          <p14:tracePt t="47213" x="5740400" y="4762500"/>
          <p14:tracePt t="47229" x="5746750" y="4756150"/>
          <p14:tracePt t="47257" x="5753100" y="4756150"/>
          <p14:tracePt t="47273" x="5759450" y="4749800"/>
          <p14:tracePt t="47313" x="5765800" y="4743450"/>
          <p14:tracePt t="47349" x="5765800" y="4737100"/>
          <p14:tracePt t="47377" x="5765800" y="4743450"/>
          <p14:tracePt t="47417" x="5765800" y="4749800"/>
          <p14:tracePt t="47469" x="5772150" y="4743450"/>
          <p14:tracePt t="47485" x="5765800" y="4737100"/>
          <p14:tracePt t="47528" x="5772150" y="4743450"/>
          <p14:tracePt t="47537" x="5765800" y="4743450"/>
          <p14:tracePt t="47573" x="5772150" y="4749800"/>
          <p14:tracePt t="47617" x="5772150" y="4762500"/>
          <p14:tracePt t="47693" x="5772150" y="4768850"/>
          <p14:tracePt t="47745" x="5765800" y="4775200"/>
          <p14:tracePt t="47769" x="5765800" y="4781550"/>
          <p14:tracePt t="47801" x="5765800" y="4787900"/>
          <p14:tracePt t="47853" x="5765800" y="4794250"/>
          <p14:tracePt t="47917" x="5759450" y="4800600"/>
          <p14:tracePt t="47941" x="5759450" y="4806950"/>
          <p14:tracePt t="47965" x="5759450" y="4813300"/>
          <p14:tracePt t="47973" x="5753100" y="4813300"/>
          <p14:tracePt t="47985" x="5746750" y="4819650"/>
          <p14:tracePt t="48032" x="5746750" y="4826000"/>
          <p14:tracePt t="48053" x="5746750" y="4832350"/>
          <p14:tracePt t="48061" x="5746750" y="4838700"/>
          <p14:tracePt t="48085" x="5740400" y="4838700"/>
          <p14:tracePt t="48113" x="5740400" y="4845050"/>
          <p14:tracePt t="48153" x="5740400" y="4851400"/>
          <p14:tracePt t="48273" x="5734050" y="4845050"/>
          <p14:tracePt t="48333" x="5740400" y="4838700"/>
          <p14:tracePt t="48393" x="5746750" y="4838700"/>
          <p14:tracePt t="48661" x="5753100" y="4845050"/>
          <p14:tracePt t="48693" x="5759450" y="4845050"/>
          <p14:tracePt t="48729" x="5759450" y="4838700"/>
          <p14:tracePt t="48765" x="5753100" y="4845050"/>
          <p14:tracePt t="48825" x="5753100" y="4851400"/>
          <p14:tracePt t="48857" x="5753100" y="4845050"/>
          <p14:tracePt t="48902" x="5759450" y="4845050"/>
          <p14:tracePt t="48953" x="5753100" y="4845050"/>
          <p14:tracePt t="48997" x="5746750" y="4851400"/>
          <p14:tracePt t="49037" x="5740400" y="4845050"/>
          <p14:tracePt t="49065" x="5740400" y="4851400"/>
          <p14:tracePt t="49089" x="5734050" y="4857750"/>
          <p14:tracePt t="49117" x="5727700" y="4864100"/>
          <p14:tracePt t="49133" x="5721350" y="4864100"/>
          <p14:tracePt t="49141" x="5721350" y="4870450"/>
          <p14:tracePt t="49157" x="5715000" y="4876800"/>
          <p14:tracePt t="49185" x="5708650" y="4870450"/>
          <p14:tracePt t="49233" x="5708650" y="4876800"/>
          <p14:tracePt t="49261" x="5702300" y="4876800"/>
          <p14:tracePt t="49285" x="5702300" y="4883150"/>
          <p14:tracePt t="49293" x="5695950" y="4876800"/>
          <p14:tracePt t="49305" x="5683250" y="4870450"/>
          <p14:tracePt t="49329" x="5683250" y="4864100"/>
          <p14:tracePt t="49345" x="5683250" y="4876800"/>
          <p14:tracePt t="49357" x="5689600" y="4883150"/>
          <p14:tracePt t="49417" x="5695950" y="4876800"/>
          <p14:tracePt t="49485" x="5689600" y="4883150"/>
          <p14:tracePt t="49509" x="5689600" y="4876800"/>
          <p14:tracePt t="49517" x="5695950" y="4883150"/>
          <p14:tracePt t="49577" x="5695950" y="4889500"/>
          <p14:tracePt t="49645" x="5702300" y="4902200"/>
          <p14:tracePt t="49725" x="5702300" y="4895850"/>
          <p14:tracePt t="49749" x="5708650" y="4895850"/>
          <p14:tracePt t="49765" x="5715000" y="4889500"/>
          <p14:tracePt t="49785" x="5715000" y="4895850"/>
          <p14:tracePt t="49802" x="5721350" y="4902200"/>
          <p14:tracePt t="49825" x="5727700" y="4902200"/>
          <p14:tracePt t="49845" x="5727700" y="4895850"/>
          <p14:tracePt t="49913" x="5734050" y="4889500"/>
          <p14:tracePt t="49937" x="5734050" y="4895850"/>
          <p14:tracePt t="49966" x="5740400" y="4895850"/>
          <p14:tracePt t="49989" x="5746750" y="4895850"/>
          <p14:tracePt t="50025" x="5740400" y="4889500"/>
          <p14:tracePt t="50102" x="5740400" y="4895850"/>
          <p14:tracePt t="50125" x="5740400" y="4908550"/>
          <p14:tracePt t="50161" x="5734050" y="4908550"/>
          <p14:tracePt t="50246" x="5734050" y="4902200"/>
          <p14:tracePt t="50265" x="5734050" y="4908550"/>
          <p14:tracePt t="50297" x="5727700" y="4914900"/>
          <p14:tracePt t="50325" x="5727700" y="4908550"/>
          <p14:tracePt t="50357" x="5721350" y="4908550"/>
          <p14:tracePt t="50377" x="5715000" y="4908550"/>
          <p14:tracePt t="50393" x="5708650" y="4908550"/>
          <p14:tracePt t="50417" x="5702300" y="4902200"/>
          <p14:tracePt t="50437" x="5695950" y="4902200"/>
          <p14:tracePt t="50469" x="5689600" y="4895850"/>
          <p14:tracePt t="50485" x="5683250" y="4895850"/>
          <p14:tracePt t="50497" x="5676900" y="4889500"/>
          <p14:tracePt t="50513" x="5670550" y="4889500"/>
          <p14:tracePt t="50529" x="5664200" y="4883150"/>
          <p14:tracePt t="50545" x="5657850" y="4876800"/>
          <p14:tracePt t="50554" x="5651500" y="4864100"/>
          <p14:tracePt t="50566" x="5645150" y="4857750"/>
          <p14:tracePt t="50582" x="5638800" y="4851400"/>
          <p14:tracePt t="50582" x="5632450" y="4851400"/>
          <p14:tracePt t="50602" x="5619750" y="4838700"/>
          <p14:tracePt t="50602" x="5600700" y="4826000"/>
          <p14:tracePt t="50619" x="5588000" y="4813300"/>
          <p14:tracePt t="50619" x="5575300" y="4800600"/>
          <p14:tracePt t="50635" x="5562600" y="4787900"/>
          <p14:tracePt t="50635" x="5543550" y="4775200"/>
          <p14:tracePt t="50653" x="5530850" y="4756150"/>
          <p14:tracePt t="50653" x="5518150" y="4743450"/>
          <p14:tracePt t="50668" x="5537200" y="4730750"/>
          <p14:tracePt t="50683" x="5549900" y="4718050"/>
          <p14:tracePt t="50979" x="5842000" y="4502150"/>
          <p14:tracePt t="51006" x="5842000" y="4508500"/>
          <p14:tracePt t="51014" x="5842000" y="4514850"/>
          <p14:tracePt t="51022" x="5842000" y="4521200"/>
          <p14:tracePt t="51034" x="5842000" y="4527550"/>
          <p14:tracePt t="51034" x="5835650" y="4533900"/>
          <p14:tracePt t="51055" x="5822950" y="4552950"/>
          <p14:tracePt t="51055" x="5816600" y="4559300"/>
          <p14:tracePt t="51070" x="5810250" y="4572000"/>
          <p14:tracePt t="51070" x="5803900" y="4578350"/>
          <p14:tracePt t="51086" x="5791200" y="4584700"/>
          <p14:tracePt t="51086" x="5784850" y="4597400"/>
          <p14:tracePt t="51086" x="5778500" y="4603750"/>
          <p14:tracePt t="51106" x="5772150" y="4616450"/>
          <p14:tracePt t="51118" x="5765800" y="4622800"/>
          <p14:tracePt t="51118" x="5753100" y="4635500"/>
          <p14:tracePt t="51137" x="5740400" y="4648200"/>
          <p14:tracePt t="51137" x="5734050" y="4654550"/>
          <p14:tracePt t="51153" x="5727700" y="4667250"/>
          <p14:tracePt t="51153" x="5727700" y="4679950"/>
          <p14:tracePt t="51170" x="5721350" y="4686300"/>
          <p14:tracePt t="51170" x="5715000" y="4699000"/>
          <p14:tracePt t="51186" x="5708650" y="4705350"/>
          <p14:tracePt t="51186" x="5702300" y="4730750"/>
          <p14:tracePt t="51203" x="5702300" y="4743450"/>
          <p14:tracePt t="51203" x="5702300" y="4756150"/>
          <p14:tracePt t="51220" x="5702300" y="4768850"/>
          <p14:tracePt t="51220" x="5702300" y="4787900"/>
          <p14:tracePt t="51237" x="5702300" y="4800600"/>
          <p14:tracePt t="51237" x="5702300" y="4832350"/>
          <p14:tracePt t="51255" x="5702300" y="4845050"/>
          <p14:tracePt t="51255" x="5708650" y="4857750"/>
          <p14:tracePt t="51271" x="5708650" y="4876800"/>
          <p14:tracePt t="51271" x="5708650" y="4889500"/>
          <p14:tracePt t="51287" x="5715000" y="4902200"/>
          <p14:tracePt t="51287" x="5715000" y="4921250"/>
          <p14:tracePt t="51287" x="5721350" y="4933950"/>
          <p14:tracePt t="51306" x="5721350" y="4953000"/>
          <p14:tracePt t="51318" x="5721350" y="4972050"/>
          <p14:tracePt t="51318" x="5715000" y="5010150"/>
          <p14:tracePt t="51339" x="5715000" y="5029200"/>
          <p14:tracePt t="51339" x="5708650" y="5054600"/>
          <p14:tracePt t="51355" x="5702300" y="5073650"/>
          <p14:tracePt t="51355" x="5695950" y="5099050"/>
          <p14:tracePt t="51371" x="5683250" y="5118100"/>
          <p14:tracePt t="51371" x="5670550" y="5143500"/>
          <p14:tracePt t="51387" x="5664200" y="5162550"/>
          <p14:tracePt t="51387" x="5651500" y="5181600"/>
          <p14:tracePt t="51387" x="5638800" y="5207000"/>
          <p14:tracePt t="51407" x="5626100" y="5226050"/>
          <p14:tracePt t="51419" x="5613400" y="5245100"/>
          <p14:tracePt t="51419" x="5588000" y="5283200"/>
          <p14:tracePt t="51437" x="5568950" y="5302250"/>
          <p14:tracePt t="51437" x="5556250" y="5327650"/>
          <p14:tracePt t="51454" x="5537200" y="5340350"/>
          <p14:tracePt t="51454" x="5518150" y="5359400"/>
          <p14:tracePt t="51454" x="5499100" y="5378450"/>
          <p14:tracePt t="51474" x="5480050" y="5397500"/>
          <p14:tracePt t="51474" x="5461000" y="5416550"/>
          <p14:tracePt t="51487" x="5435600" y="5429250"/>
          <p14:tracePt t="51487" x="5416550" y="5448300"/>
          <p14:tracePt t="51505" x="5391150" y="5467350"/>
          <p14:tracePt t="51505" x="5372100" y="5486400"/>
          <p14:tracePt t="51521" x="5346700" y="5499100"/>
          <p14:tracePt t="51521" x="5327650" y="5518150"/>
          <p14:tracePt t="51538" x="5302250" y="5530850"/>
          <p14:tracePt t="51538" x="5257800" y="5562600"/>
          <p14:tracePt t="51555" x="5232400" y="5581650"/>
          <p14:tracePt t="51555" x="5213350" y="5594350"/>
          <p14:tracePt t="51571" x="5187950" y="5607050"/>
          <p14:tracePt t="51571" x="5168900" y="5626100"/>
          <p14:tracePt t="51588" x="5143500" y="5638800"/>
          <p14:tracePt t="51588" x="5118100" y="5645150"/>
          <p14:tracePt t="51588" x="5099050" y="5657850"/>
          <p14:tracePt t="51607" x="5080000" y="5670550"/>
          <p14:tracePt t="51619" x="5054600" y="5683250"/>
          <p14:tracePt t="51619" x="5010150" y="5702300"/>
          <p14:tracePt t="51639" x="4991100" y="5715000"/>
          <p14:tracePt t="51639" x="4965700" y="5727700"/>
          <p14:tracePt t="51655" x="4946650" y="5734050"/>
          <p14:tracePt t="51655" x="4921250" y="5746750"/>
          <p14:tracePt t="51671" x="4902200" y="5759450"/>
          <p14:tracePt t="51671" x="4883150" y="5772150"/>
          <p14:tracePt t="51671" x="4857750" y="5784850"/>
          <p14:tracePt t="51691" x="4838700" y="5797550"/>
          <p14:tracePt t="51703" x="4819650" y="5810250"/>
          <p14:tracePt t="51703" x="4775200" y="5842000"/>
          <p14:tracePt t="51723" x="4762500" y="5854700"/>
          <p14:tracePt t="51723" x="4743450" y="5867400"/>
          <p14:tracePt t="51739" x="4724400" y="5880100"/>
          <p14:tracePt t="51739" x="4705350" y="5892800"/>
          <p14:tracePt t="51755" x="4692650" y="5911850"/>
          <p14:tracePt t="51755" x="4679950" y="5924550"/>
          <p14:tracePt t="51755" x="4660900" y="5937250"/>
          <p14:tracePt t="51775" x="4654550" y="5943600"/>
          <p14:tracePt t="51775" x="4641850" y="5956300"/>
          <p14:tracePt t="51789" x="4629150" y="5969000"/>
          <p14:tracePt t="51789" x="4622800" y="5975350"/>
          <p14:tracePt t="51805" x="4622800" y="5981700"/>
          <p14:tracePt t="51805" x="4616450" y="5988050"/>
          <p14:tracePt t="51823" x="4616450" y="5994400"/>
          <p14:tracePt t="51837" x="4616450" y="6007100"/>
          <p14:tracePt t="51837" x="4622800" y="6013450"/>
          <p14:tracePt t="51856" x="4629150" y="6013450"/>
          <p14:tracePt t="51856" x="4635500" y="6019800"/>
          <p14:tracePt t="51872" x="4641850" y="6019800"/>
          <p14:tracePt t="51872" x="4648200" y="6019800"/>
          <p14:tracePt t="51889" x="4654550" y="6019800"/>
          <p14:tracePt t="51889" x="4673600" y="6026150"/>
          <p14:tracePt t="51906" x="4679950" y="6032500"/>
          <p14:tracePt t="51906" x="4686300" y="6032500"/>
          <p14:tracePt t="51923" x="4692650" y="6038850"/>
          <p14:tracePt t="51923" x="4705350" y="6038850"/>
          <p14:tracePt t="51939" x="4711700" y="6038850"/>
          <p14:tracePt t="51939" x="4718050" y="6045200"/>
          <p14:tracePt t="51956" x="4724400" y="6051550"/>
          <p14:tracePt t="51956" x="4730750" y="6057900"/>
          <p14:tracePt t="51956" x="4737100" y="6064250"/>
          <p14:tracePt t="51975" x="4743450" y="6070600"/>
          <p14:tracePt t="51987" x="4743450" y="6083300"/>
          <p14:tracePt t="51987" x="4756150" y="6102350"/>
          <p14:tracePt t="52007" x="4756150" y="6108700"/>
          <p14:tracePt t="52007" x="4762500" y="6121400"/>
          <p14:tracePt t="52023" x="4762500" y="6127750"/>
          <p14:tracePt t="52023" x="4762500" y="6140450"/>
          <p14:tracePt t="52040" x="4762500" y="6146800"/>
          <p14:tracePt t="52040" x="4762500" y="6153150"/>
          <p14:tracePt t="52040" x="4762500" y="6159500"/>
          <p14:tracePt t="52058" x="4762500" y="6165850"/>
          <p14:tracePt t="52071" x="4756150" y="6178550"/>
          <p14:tracePt t="52071" x="4749800" y="6191250"/>
          <p14:tracePt t="52090" x="4749800" y="6197600"/>
          <p14:tracePt t="52090" x="4743450" y="6203950"/>
          <p14:tracePt t="52107" x="4737100" y="6203950"/>
          <p14:tracePt t="52107" x="4730750" y="6210300"/>
          <p14:tracePt t="52124" x="4730750" y="6216650"/>
          <p14:tracePt t="52124" x="4718050" y="6223000"/>
          <p14:tracePt t="52124" x="4711700" y="6223000"/>
          <p14:tracePt t="52142" x="4705350" y="6229350"/>
          <p14:tracePt t="52142" x="4699000" y="6229350"/>
          <p14:tracePt t="52157" x="4692650" y="6235700"/>
          <p14:tracePt t="52157" x="4686300" y="6235700"/>
          <p14:tracePt t="52173" x="4679950" y="6235700"/>
          <p14:tracePt t="52173" x="4667250" y="6235700"/>
          <p14:tracePt t="52190" x="4660900" y="6235700"/>
          <p14:tracePt t="52190" x="4648200" y="6235700"/>
          <p14:tracePt t="52207" x="4641850" y="6235700"/>
          <p14:tracePt t="52207" x="4635500" y="6235700"/>
          <p14:tracePt t="52223" x="4629150" y="6235700"/>
          <p14:tracePt t="52223" x="4622800" y="6229350"/>
          <p14:tracePt t="52240" x="4616450" y="6229350"/>
          <p14:tracePt t="52255" x="4616450" y="6223000"/>
          <p14:tracePt t="52275" x="4616450" y="6216650"/>
          <p14:tracePt t="52291" x="4629150" y="6216650"/>
          <p14:tracePt t="52306" x="4635500" y="6210300"/>
          <p14:tracePt t="52306" x="4641850" y="6210300"/>
          <p14:tracePt t="52306" x="4654550" y="6203950"/>
          <p14:tracePt t="52327" x="4660900" y="6203950"/>
          <p14:tracePt t="52339" x="4673600" y="6203950"/>
          <p14:tracePt t="52339" x="4692650" y="6197600"/>
          <p14:tracePt t="52359" x="4705350" y="6184900"/>
          <p14:tracePt t="52359" x="4711700" y="6184900"/>
          <p14:tracePt t="52375" x="4718050" y="6172200"/>
          <p14:tracePt t="52375" x="4724400" y="6165850"/>
          <p14:tracePt t="52391" x="4724400" y="6159500"/>
          <p14:tracePt t="52391" x="4730750" y="6146800"/>
          <p14:tracePt t="52391" x="4730750" y="6140450"/>
          <p14:tracePt t="52410" x="4730750" y="6134100"/>
          <p14:tracePt t="52422" x="4730750" y="6121400"/>
          <p14:tracePt t="52439" x="4718050" y="6108700"/>
          <p14:tracePt t="52456" x="4711700" y="6102350"/>
          <p14:tracePt t="52456" x="4699000" y="6096000"/>
          <p14:tracePt t="52474" x="4699000" y="6089650"/>
          <p14:tracePt t="52474" x="4686300" y="6089650"/>
          <p14:tracePt t="52474" x="4679950" y="6083300"/>
          <p14:tracePt t="52494" x="4673600" y="6083300"/>
          <p14:tracePt t="52506" x="4667250" y="6083300"/>
          <p14:tracePt t="52506" x="4654550" y="6076950"/>
          <p14:tracePt t="52524" x="4654550" y="6083300"/>
          <p14:tracePt t="52524" x="4648200" y="6083300"/>
          <p14:tracePt t="52542" x="4641850" y="6089650"/>
          <p14:tracePt t="52556" x="4635500" y="6096000"/>
          <p14:tracePt t="52556" x="4635500" y="6108700"/>
          <p14:tracePt t="52575" x="4635500" y="6121400"/>
          <p14:tracePt t="52575" x="4635500" y="6127750"/>
          <p14:tracePt t="52592" x="4635500" y="6134100"/>
          <p14:tracePt t="52592" x="4641850" y="6146800"/>
          <p14:tracePt t="52608" x="4641850" y="6153150"/>
          <p14:tracePt t="52608" x="4648200" y="6159500"/>
          <p14:tracePt t="52608" x="4654550" y="6165850"/>
          <p14:tracePt t="52627" x="4660900" y="6178550"/>
          <p14:tracePt t="52640" x="4667250" y="6184900"/>
          <p14:tracePt t="52640" x="4679950" y="6191250"/>
          <p14:tracePt t="52659" x="4686300" y="6197600"/>
          <p14:tracePt t="52659" x="4699000" y="6203950"/>
          <p14:tracePt t="52676" x="4705350" y="6203950"/>
          <p14:tracePt t="52676" x="4711700" y="6210300"/>
          <p14:tracePt t="52676" x="4718050" y="6216650"/>
          <p14:tracePt t="52695" x="4724400" y="6223000"/>
          <p14:tracePt t="52707" x="4730750" y="6229350"/>
          <p14:tracePt t="52707" x="4737100" y="6235700"/>
          <p14:tracePt t="52707" x="4743450" y="6235700"/>
          <p14:tracePt t="52728" x="4749800" y="6242050"/>
          <p14:tracePt t="52742" x="4756150" y="6248400"/>
          <p14:tracePt t="52757" x="4762500" y="6254750"/>
          <p14:tracePt t="52773" x="4756150" y="6254750"/>
          <p14:tracePt t="52810" x="4743450" y="6248400"/>
          <p14:tracePt t="52822" x="4737100" y="6248400"/>
          <p14:tracePt t="52838" x="4730750" y="6254750"/>
          <p14:tracePt t="52846" x="4724400" y="6261100"/>
          <p14:tracePt t="52857" x="4718050" y="6261100"/>
          <p14:tracePt t="52857" x="4699000" y="6261100"/>
          <p14:tracePt t="52876" x="4692650" y="6273800"/>
          <p14:tracePt t="52876" x="4679950" y="6273800"/>
          <p14:tracePt t="52893" x="4673600" y="6280150"/>
          <p14:tracePt t="52893" x="4667250" y="6280150"/>
          <p14:tracePt t="52909" x="4660900" y="6280150"/>
          <p14:tracePt t="52909" x="4648200" y="6292850"/>
          <p14:tracePt t="52927" x="4641850" y="6292850"/>
          <p14:tracePt t="52927" x="4635500" y="6286500"/>
          <p14:tracePt t="52943" x="4629150" y="6286500"/>
          <p14:tracePt t="52958" x="4622800" y="6280150"/>
          <p14:tracePt t="52974" x="4616450" y="6280150"/>
          <p14:tracePt t="52991" x="4616450" y="6286500"/>
          <p14:tracePt t="53008" x="4610100" y="6292850"/>
          <p14:tracePt t="53025" x="4603750" y="6299200"/>
          <p14:tracePt t="53041" x="4597400" y="6305550"/>
          <p14:tracePt t="53058" x="4584700" y="6305550"/>
          <p14:tracePt t="53074" x="4559300" y="6318250"/>
          <p14:tracePt t="53103" x="4533900" y="6337300"/>
          <p14:tracePt t="53122" x="4502150" y="6356350"/>
          <p14:tracePt t="53146" x="4476750" y="6381750"/>
          <p14:tracePt t="53162" x="4445000" y="6394450"/>
          <p14:tracePt t="53174" x="4413250" y="6413500"/>
          <p14:tracePt t="53190" x="4381500" y="6426200"/>
          <p14:tracePt t="53206" x="4349750" y="6432550"/>
          <p14:tracePt t="53222" x="4318000" y="6445250"/>
          <p14:tracePt t="53234" x="4292600" y="6445250"/>
          <p14:tracePt t="53250" x="4260850" y="6445250"/>
          <p14:tracePt t="53266" x="4235450" y="6445250"/>
          <p14:tracePt t="53282" x="4210050" y="6438900"/>
          <p14:tracePt t="53295" x="4184650" y="6432550"/>
          <p14:tracePt t="53311" x="4159250" y="6426200"/>
          <p14:tracePt t="53327" x="4133850" y="6419850"/>
          <p14:tracePt t="53342" x="4108450" y="6407150"/>
          <p14:tracePt t="53359" x="4083050" y="6394450"/>
          <p14:tracePt t="53375" x="4064000" y="6388100"/>
          <p14:tracePt t="53393" x="4038600" y="6369050"/>
          <p14:tracePt t="53409" x="4032250" y="6356350"/>
          <p14:tracePt t="53409" x="4025900" y="6350000"/>
          <p14:tracePt t="53409" x="4019550" y="6337300"/>
          <p14:tracePt t="53430" x="4019550" y="6324600"/>
          <p14:tracePt t="53442" x="4013200" y="6311900"/>
          <p14:tracePt t="53442" x="4013200" y="6299200"/>
          <p14:tracePt t="53442" x="4013200" y="6286500"/>
          <p14:tracePt t="53442" x="4013200" y="6273800"/>
          <p14:tracePt t="53467" x="4013200" y="6254750"/>
          <p14:tracePt t="53476" x="4013200" y="6242050"/>
          <p14:tracePt t="53476" x="4019550" y="6235700"/>
          <p14:tracePt t="53495" x="4019550" y="6229350"/>
          <p14:tracePt t="53495" x="4025900" y="6216650"/>
          <p14:tracePt t="53512" x="4032250" y="6210300"/>
          <p14:tracePt t="53512" x="4051300" y="6191250"/>
          <p14:tracePt t="53529" x="4064000" y="6184900"/>
          <p14:tracePt t="53529" x="4076700" y="6172200"/>
          <p14:tracePt t="53545" x="4089400" y="6159500"/>
          <p14:tracePt t="53545" x="4102100" y="6146800"/>
          <p14:tracePt t="53562" x="4114800" y="6134100"/>
          <p14:tracePt t="53562" x="4133850" y="6121400"/>
          <p14:tracePt t="53578" x="4152900" y="6115050"/>
          <p14:tracePt t="53578" x="4191000" y="6096000"/>
          <p14:tracePt t="53595" x="4210050" y="6083300"/>
          <p14:tracePt t="53595" x="4229100" y="6076950"/>
          <p14:tracePt t="53612" x="4254500" y="6064250"/>
          <p14:tracePt t="53612" x="4279900" y="6057900"/>
          <p14:tracePt t="53629" x="4305300" y="6045200"/>
          <p14:tracePt t="53629" x="4337050" y="6032500"/>
          <p14:tracePt t="53629" x="4362450" y="6026150"/>
          <p14:tracePt t="53647" x="4394200" y="6013450"/>
          <p14:tracePt t="53660" x="4425950" y="6007100"/>
          <p14:tracePt t="53660" x="4495800" y="5981700"/>
          <p14:tracePt t="53679" x="4527550" y="5975350"/>
          <p14:tracePt t="53679" x="4565650" y="5969000"/>
          <p14:tracePt t="53696" x="4603750" y="5956300"/>
          <p14:tracePt t="53696" x="4641850" y="5943600"/>
          <p14:tracePt t="53712" x="4679950" y="5937250"/>
          <p14:tracePt t="53712" x="4724400" y="5930900"/>
          <p14:tracePt t="53712" x="4762500" y="5924550"/>
          <p14:tracePt t="53731" x="4800600" y="5918200"/>
          <p14:tracePt t="53744" x="4845050" y="5911850"/>
          <p14:tracePt t="53744" x="4933950" y="5899150"/>
          <p14:tracePt t="53763" x="4972050" y="5892800"/>
          <p14:tracePt t="53763" x="5010150" y="5886450"/>
          <p14:tracePt t="53779" x="5054600" y="5880100"/>
          <p14:tracePt t="53779" x="5092700" y="5873750"/>
          <p14:tracePt t="53795" x="5130800" y="5867400"/>
          <p14:tracePt t="53795" x="5168900" y="5861050"/>
          <p14:tracePt t="53795" x="5200650" y="5861050"/>
          <p14:tracePt t="53815" x="5232400" y="5848350"/>
          <p14:tracePt t="53827" x="5264150" y="5848350"/>
          <p14:tracePt t="53827" x="5321300" y="5848350"/>
          <p14:tracePt t="53846" x="5346700" y="5848350"/>
          <p14:tracePt t="53846" x="5365750" y="5848350"/>
          <p14:tracePt t="53862" x="5384800" y="5854700"/>
          <p14:tracePt t="53862" x="5403850" y="5854700"/>
          <p14:tracePt t="53880" x="5422900" y="5854700"/>
          <p14:tracePt t="53880" x="5448300" y="5867400"/>
          <p14:tracePt t="53896" x="5461000" y="5873750"/>
          <p14:tracePt t="53896" x="5473700" y="5880100"/>
          <p14:tracePt t="53913" x="5486400" y="5892800"/>
          <p14:tracePt t="53913" x="5492750" y="5899150"/>
          <p14:tracePt t="53929" x="5499100" y="5911850"/>
          <p14:tracePt t="53929" x="5511800" y="5930900"/>
          <p14:tracePt t="53947" x="5511800" y="5937250"/>
          <p14:tracePt t="53947" x="5518150" y="5949950"/>
          <p14:tracePt t="53964" x="5518150" y="5956300"/>
          <p14:tracePt t="53964" x="5518150" y="5962650"/>
          <p14:tracePt t="53980" x="5511800" y="5969000"/>
          <p14:tracePt t="53980" x="5505450" y="5981700"/>
          <p14:tracePt t="53996" x="5505450" y="5988050"/>
          <p14:tracePt t="53996" x="5492750" y="6000750"/>
          <p14:tracePt t="53996" x="5486400" y="6013450"/>
          <p14:tracePt t="54015" x="5473700" y="6019800"/>
          <p14:tracePt t="54028" x="5467350" y="6032500"/>
          <p14:tracePt t="54028" x="5435600" y="6057900"/>
          <p14:tracePt t="54047" x="5416550" y="6064250"/>
          <p14:tracePt t="54047" x="5403850" y="6076950"/>
          <p14:tracePt t="54063" x="5378450" y="6083300"/>
          <p14:tracePt t="54063" x="5359400" y="6096000"/>
          <p14:tracePt t="54080" x="5334000" y="6108700"/>
          <p14:tracePt t="54080" x="5308600" y="6115050"/>
          <p14:tracePt t="54080" x="5276850" y="6127750"/>
          <p14:tracePt t="54099" x="5245100" y="6140450"/>
          <p14:tracePt t="54111" x="5213350" y="6153150"/>
          <p14:tracePt t="54111" x="5149850" y="6172200"/>
          <p14:tracePt t="54130" x="5111750" y="6178550"/>
          <p14:tracePt t="54130" x="5080000" y="6184900"/>
          <p14:tracePt t="54147" x="5041900" y="6197600"/>
          <p14:tracePt t="54147" x="5003800" y="6203950"/>
          <p14:tracePt t="54164" x="4965700" y="6210300"/>
          <p14:tracePt t="54164" x="4927600" y="6216650"/>
          <p14:tracePt t="54180" x="4889500" y="6216650"/>
          <p14:tracePt t="54180" x="4819650" y="6229350"/>
          <p14:tracePt t="54197" x="4781550" y="6235700"/>
          <p14:tracePt t="54197" x="4749800" y="6235700"/>
          <p14:tracePt t="54214" x="4724400" y="6235700"/>
          <p14:tracePt t="54214" x="4692650" y="6242050"/>
          <p14:tracePt t="54230" x="4673600" y="6242050"/>
          <p14:tracePt t="54230" x="4629150" y="6242050"/>
          <p14:tracePt t="54247" x="4616450" y="6242050"/>
          <p14:tracePt t="54247" x="4603750" y="6242050"/>
          <p14:tracePt t="54264" x="4597400" y="6248400"/>
          <p14:tracePt t="54279" x="4603750" y="6261100"/>
          <p14:tracePt t="54303" x="4616450" y="6280150"/>
          <p14:tracePt t="54315" x="4641850" y="6318250"/>
          <p14:tracePt t="54338" x="4660900" y="6343650"/>
          <p14:tracePt t="54354" x="4679950" y="6362700"/>
          <p14:tracePt t="54367" x="4699000" y="6388100"/>
          <p14:tracePt t="54383" x="4711700" y="6419850"/>
          <p14:tracePt t="54406" x="4711700" y="6438900"/>
          <p14:tracePt t="54435" x="4686300" y="6445250"/>
          <p14:tracePt t="54474" x="4660900" y="6438900"/>
          <p14:tracePt t="54495" x="4635500" y="6432550"/>
          <p14:tracePt t="54510" x="4603750" y="6419850"/>
          <p14:tracePt t="54526" x="4572000" y="6413500"/>
          <p14:tracePt t="54542" x="4527550" y="6407150"/>
          <p14:tracePt t="54554" x="4508500" y="6407150"/>
          <p14:tracePt t="54563" x="4483100" y="6400800"/>
          <p14:tracePt t="54563" x="4451350" y="6400800"/>
          <p14:tracePt t="54581" x="4425950" y="6400800"/>
          <p14:tracePt t="54581" x="4394200" y="6400800"/>
          <p14:tracePt t="54598" x="4362450" y="6407150"/>
          <p14:tracePt t="54598" x="4286250" y="6407150"/>
          <p14:tracePt t="54615" x="4241800" y="6407150"/>
          <p14:tracePt t="54615" x="4203700" y="6413500"/>
          <p14:tracePt t="54632" x="4159250" y="6413500"/>
          <p14:tracePt t="54632" x="4114800" y="6413500"/>
          <p14:tracePt t="54649" x="4076700" y="6413500"/>
          <p14:tracePt t="54649" x="4032250" y="6413500"/>
          <p14:tracePt t="54649" x="3994150" y="6413500"/>
          <p14:tracePt t="54668" x="3956050" y="6407150"/>
          <p14:tracePt t="54680" x="3917950" y="6407150"/>
          <p14:tracePt t="54680" x="3854450" y="6381750"/>
          <p14:tracePt t="54699" x="3829050" y="6369050"/>
          <p14:tracePt t="54699" x="3803650" y="6350000"/>
          <p14:tracePt t="54716" x="3778250" y="6324600"/>
          <p14:tracePt t="54716" x="3765550" y="6305550"/>
          <p14:tracePt t="54716" x="3752850" y="6280150"/>
          <p14:tracePt t="54735" x="3746500" y="6248400"/>
          <p14:tracePt t="54747" x="3740150" y="6223000"/>
          <p14:tracePt t="54747" x="3752850" y="6172200"/>
          <p14:tracePt t="54768" x="3765550" y="6153150"/>
          <p14:tracePt t="54768" x="3784600" y="6134100"/>
          <p14:tracePt t="54783" x="3803650" y="6108700"/>
          <p14:tracePt t="54783" x="3835400" y="6089650"/>
          <p14:tracePt t="54799" x="3867150" y="6070600"/>
          <p14:tracePt t="54799" x="3905250" y="6051550"/>
          <p14:tracePt t="54816" x="3943350" y="6032500"/>
          <p14:tracePt t="54816" x="3987800" y="6019800"/>
          <p14:tracePt t="54816" x="4038600" y="6000750"/>
          <p14:tracePt t="54835" x="4089400" y="5988050"/>
          <p14:tracePt t="54835" x="4140200" y="5969000"/>
          <p14:tracePt t="54849" x="4203700" y="5956300"/>
          <p14:tracePt t="54849" x="4260850" y="5943600"/>
          <p14:tracePt t="54866" x="4324350" y="5937250"/>
          <p14:tracePt t="54866" x="4387850" y="5924550"/>
          <p14:tracePt t="54883" x="4457700" y="5918200"/>
          <p14:tracePt t="54883" x="4527550" y="5905500"/>
          <p14:tracePt t="54900" x="4597400" y="5899150"/>
          <p14:tracePt t="54900" x="4737100" y="5886450"/>
          <p14:tracePt t="54917" x="4813300" y="5880100"/>
          <p14:tracePt t="54917" x="4889500" y="5873750"/>
          <p14:tracePt t="54933" x="4959350" y="5873750"/>
          <p14:tracePt t="54933" x="5029200" y="5873750"/>
          <p14:tracePt t="54950" x="5105400" y="5880100"/>
          <p14:tracePt t="54950" x="5238750" y="5892800"/>
          <p14:tracePt t="54968" x="5302250" y="5899150"/>
          <p14:tracePt t="54968" x="5359400" y="5911850"/>
          <p14:tracePt t="54984" x="5416550" y="5918200"/>
          <p14:tracePt t="54984" x="5467350" y="5924550"/>
          <p14:tracePt t="55000" x="5511800" y="5937250"/>
          <p14:tracePt t="55000" x="5556250" y="5943600"/>
          <p14:tracePt t="55016" x="5594350" y="5956300"/>
          <p14:tracePt t="55016" x="5626100" y="5962650"/>
          <p14:tracePt t="55016" x="5657850" y="5975350"/>
          <p14:tracePt t="55035" x="5683250" y="5981700"/>
          <p14:tracePt t="55048" x="5702300" y="5994400"/>
          <p14:tracePt t="55048" x="5734050" y="6019800"/>
          <p14:tracePt t="55068" x="5740400" y="6032500"/>
          <p14:tracePt t="55068" x="5746750" y="6045200"/>
          <p14:tracePt t="55083" x="5746750" y="6051550"/>
          <p14:tracePt t="55083" x="5746750" y="6064250"/>
          <p14:tracePt t="55083" x="5740400" y="6076950"/>
          <p14:tracePt t="55104" x="5727700" y="6089650"/>
          <p14:tracePt t="55115" x="5721350" y="6096000"/>
          <p14:tracePt t="55115" x="5702300" y="6108700"/>
          <p14:tracePt t="55115" x="5683250" y="6121400"/>
          <p14:tracePt t="55136" x="5664200" y="6134100"/>
          <p14:tracePt t="55136" x="5645150" y="6146800"/>
          <p14:tracePt t="55150" x="5619750" y="6153150"/>
          <p14:tracePt t="55150" x="5594350" y="6165850"/>
          <p14:tracePt t="55167" x="5568950" y="6172200"/>
          <p14:tracePt t="55167" x="5537200" y="6178550"/>
          <p14:tracePt t="55184" x="5505450" y="6191250"/>
          <p14:tracePt t="55184" x="5473700" y="6191250"/>
          <p14:tracePt t="55184" x="5448300" y="6197600"/>
          <p14:tracePt t="55203" x="5410200" y="6203950"/>
          <p14:tracePt t="55203" x="5378450" y="6203950"/>
          <p14:tracePt t="55217" x="5346700" y="6210300"/>
          <p14:tracePt t="55217" x="5308600" y="6210300"/>
          <p14:tracePt t="55234" x="5276850" y="6210300"/>
          <p14:tracePt t="55234" x="5238750" y="6210300"/>
          <p14:tracePt t="55250" x="5200650" y="6203950"/>
          <p14:tracePt t="55250" x="5130800" y="6203950"/>
          <p14:tracePt t="55268" x="5086350" y="6203950"/>
          <p14:tracePt t="55268" x="5048250" y="6203950"/>
          <p14:tracePt t="55285" x="5010150" y="6197600"/>
          <p14:tracePt t="55285" x="4972050" y="6197600"/>
          <p14:tracePt t="55301" x="4933950" y="6197600"/>
          <p14:tracePt t="55301" x="4895850" y="6197600"/>
          <p14:tracePt t="55318" x="4857750" y="6197600"/>
          <p14:tracePt t="55318" x="4781550" y="6191250"/>
          <p14:tracePt t="55335" x="4743450" y="6191250"/>
          <p14:tracePt t="55335" x="4711700" y="6197600"/>
          <p14:tracePt t="55352" x="4679950" y="6197600"/>
          <p14:tracePt t="55352" x="4648200" y="6197600"/>
          <p14:tracePt t="55368" x="4622800" y="6203950"/>
          <p14:tracePt t="55368" x="4597400" y="6210300"/>
          <p14:tracePt t="55384" x="4572000" y="6210300"/>
          <p14:tracePt t="55384" x="4552950" y="6216650"/>
          <p14:tracePt t="55384" x="4540250" y="6223000"/>
          <p14:tracePt t="55405" x="4521200" y="6229350"/>
          <p14:tracePt t="55416" x="4508500" y="6235700"/>
          <p14:tracePt t="55416" x="4489450" y="6248400"/>
          <p14:tracePt t="55435" x="4483100" y="6254750"/>
          <p14:tracePt t="55435" x="4476750" y="6254750"/>
          <p14:tracePt t="55451" x="4476750" y="6261100"/>
          <p14:tracePt t="55451" x="4476750" y="6267450"/>
          <p14:tracePt t="55451" x="4476750" y="6280150"/>
          <p14:tracePt t="55471" x="4483100" y="6292850"/>
          <p14:tracePt t="55494" x="4495800" y="6305550"/>
          <p14:tracePt t="55506" x="4514850" y="6318250"/>
          <p14:tracePt t="55530" x="4527550" y="6318250"/>
          <p14:tracePt t="55538" x="4540250" y="6324600"/>
          <p14:tracePt t="55555" x="4559300" y="6324600"/>
          <p14:tracePt t="55582" x="4572000" y="6318250"/>
          <p14:tracePt t="55598" x="4578350" y="6305550"/>
          <p14:tracePt t="55627" x="4572000" y="6299200"/>
          <p14:tracePt t="55635" x="4572000" y="6292850"/>
          <p14:tracePt t="55643" x="4565650" y="6286500"/>
          <p14:tracePt t="55659" x="4565650" y="6280150"/>
          <p14:tracePt t="55667" x="4552950" y="6280150"/>
          <p14:tracePt t="55684" x="4546600" y="6273800"/>
          <p14:tracePt t="55700" x="4540250" y="6273800"/>
          <p14:tracePt t="55717" x="4527550" y="6267450"/>
          <p14:tracePt t="55734" x="4521200" y="6261100"/>
          <p14:tracePt t="55751" x="4514850" y="6254750"/>
          <p14:tracePt t="55786" x="4514850" y="6248400"/>
          <p14:tracePt t="55807" x="4521200" y="6242050"/>
          <p14:tracePt t="55823" x="4527550" y="6235700"/>
          <p14:tracePt t="55839" x="4533900" y="6235700"/>
          <p14:tracePt t="55855" x="4540250" y="6229350"/>
          <p14:tracePt t="55866" x="4546600" y="6229350"/>
          <p14:tracePt t="55883" x="4552950" y="6223000"/>
          <p14:tracePt t="55907" x="4552950" y="6229350"/>
          <p14:tracePt t="55959" x="4552950" y="6223000"/>
          <p14:tracePt t="56063" x="4559300" y="6229350"/>
          <p14:tracePt t="56207" x="4565650" y="6229350"/>
          <p14:tracePt t="56275" x="4559300" y="6235700"/>
          <p14:tracePt t="56355" x="4552950" y="6235700"/>
          <p14:tracePt t="56379" x="4546600" y="6235700"/>
          <p14:tracePt t="56403" x="4546600" y="6242050"/>
          <p14:tracePt t="56423" x="4540250" y="6242050"/>
          <p14:tracePt t="56447" x="4533900" y="6242050"/>
          <p14:tracePt t="56467" x="4527550" y="6242050"/>
          <p14:tracePt t="56491" x="4521200" y="6242050"/>
          <p14:tracePt t="56507" x="4514850" y="6242050"/>
          <p14:tracePt t="56522" x="4508500" y="6242050"/>
          <p14:tracePt t="56534" x="4502150" y="6242050"/>
          <p14:tracePt t="56551" x="4495800" y="6242050"/>
          <p14:tracePt t="56567" x="4489450" y="6242050"/>
          <p14:tracePt t="56603" x="4483100" y="6242050"/>
          <p14:tracePt t="56627" x="4476750" y="6242050"/>
          <p14:tracePt t="56663" x="4470400" y="6242050"/>
          <p14:tracePt t="56695" x="4470400" y="6235700"/>
          <p14:tracePt t="56767" x="4476750" y="6235700"/>
          <p14:tracePt t="56791" x="4483100" y="6235700"/>
          <p14:tracePt t="56815" x="4489450" y="6235700"/>
          <p14:tracePt t="56835" x="4495800" y="6235700"/>
          <p14:tracePt t="56875" x="4502150" y="6229350"/>
          <p14:tracePt t="56903" x="4508500" y="6235700"/>
          <p14:tracePt t="56927" x="4514850" y="6229350"/>
          <p14:tracePt t="56979" x="4514850" y="6235700"/>
          <p14:tracePt t="57039" x="4514850" y="6242050"/>
          <p14:tracePt t="57075" x="4521200" y="6242050"/>
          <p14:tracePt t="57175" x="4521200" y="6235700"/>
          <p14:tracePt t="57204" x="4514850" y="6235700"/>
          <p14:tracePt t="57227" x="4508500" y="6235700"/>
          <p14:tracePt t="57271" x="4508500" y="6242050"/>
          <p14:tracePt t="57315" x="4502150" y="6248400"/>
          <p14:tracePt t="57443" x="4502150" y="6254750"/>
          <p14:tracePt t="57459" x="4495800" y="6261100"/>
          <p14:tracePt t="57475" x="4489450" y="6261100"/>
          <p14:tracePt t="57519" x="4483100" y="6267450"/>
          <p14:tracePt t="57543" x="4476750" y="6261100"/>
          <p14:tracePt t="57563" x="4470400" y="6261100"/>
          <p14:tracePt t="57587" x="4464050" y="6267450"/>
          <p14:tracePt t="57604" x="4457700" y="6273800"/>
          <p14:tracePt t="57639" x="4457700" y="6280150"/>
          <p14:tracePt t="57811" x="4457700" y="6273800"/>
          <p14:tracePt t="57835" x="4451350" y="6273800"/>
          <p14:tracePt t="57871" x="4445000" y="6280150"/>
          <p14:tracePt t="57915" x="4445000" y="6286500"/>
          <p14:tracePt t="58083" x="4445000" y="6280150"/>
          <p14:tracePt t="58103" x="4445000" y="6273800"/>
          <p14:tracePt t="58143" x="4445000" y="6280150"/>
          <p14:tracePt t="58163" x="4445000" y="6286500"/>
          <p14:tracePt t="58195" x="4445000" y="6292850"/>
          <p14:tracePt t="58207" x="4445000" y="6280150"/>
          <p14:tracePt t="58255" x="4445000" y="6273800"/>
          <p14:tracePt t="58267" x="4438650" y="6267450"/>
          <p14:tracePt t="58299" x="4438650" y="6273800"/>
          <p14:tracePt t="58315" x="4432300" y="6273800"/>
          <p14:tracePt t="58335" x="4425950" y="6280150"/>
          <p14:tracePt t="58351" x="4419600" y="6280150"/>
          <p14:tracePt t="58367" x="4406900" y="6280150"/>
          <p14:tracePt t="58383" x="4400550" y="6286500"/>
          <p14:tracePt t="58388" x="4394200" y="6280150"/>
          <p14:tracePt t="58396" x="4387850" y="6280150"/>
          <p14:tracePt t="58396" x="4375150" y="6280150"/>
          <p14:tracePt t="58412" x="4368800" y="6280150"/>
          <p14:tracePt t="58412" x="4349750" y="6273800"/>
          <p14:tracePt t="58428" x="4337050" y="6273800"/>
          <p14:tracePt t="58428" x="4324350" y="6273800"/>
          <p14:tracePt t="58445" x="4311650" y="6273800"/>
          <p14:tracePt t="58445" x="4292600" y="6267450"/>
          <p14:tracePt t="58445" x="4279900" y="6267450"/>
          <p14:tracePt t="58465" x="4260850" y="6261100"/>
          <p14:tracePt t="58477" x="4241800" y="6261100"/>
          <p14:tracePt t="58477" x="4197350" y="6248400"/>
          <p14:tracePt t="58496" x="4178300" y="6242050"/>
          <p14:tracePt t="58496" x="4159250" y="6235700"/>
          <p14:tracePt t="58513" x="4133850" y="6223000"/>
          <p14:tracePt t="58513" x="4114800" y="6210300"/>
          <p14:tracePt t="58529" x="4095750" y="6197600"/>
          <p14:tracePt t="58529" x="4076700" y="6184900"/>
          <p14:tracePt t="58529" x="4064000" y="6172200"/>
          <p14:tracePt t="58548" x="4044950" y="6153150"/>
          <p14:tracePt t="58560" x="4038600" y="6134100"/>
          <p14:tracePt t="58560" x="4025900" y="6096000"/>
          <p14:tracePt t="58579" x="4025900" y="6076950"/>
          <p14:tracePt t="58579" x="4025900" y="6057900"/>
          <p14:tracePt t="58596" x="4032250" y="6045200"/>
          <p14:tracePt t="58596" x="4044950" y="6026150"/>
          <p14:tracePt t="58612" x="4057650" y="6007100"/>
          <p14:tracePt t="58612" x="4089400" y="5975350"/>
          <p14:tracePt t="58629" x="4108450" y="5962650"/>
          <p14:tracePt t="58629" x="4133850" y="5949950"/>
          <p14:tracePt t="58645" x="4159250" y="5930900"/>
          <p14:tracePt t="58645" x="4184650" y="5918200"/>
          <p14:tracePt t="58662" x="4210050" y="5911850"/>
          <p14:tracePt t="58662" x="4241800" y="5892800"/>
          <p14:tracePt t="58679" x="4267200" y="5880100"/>
          <p14:tracePt t="58679" x="4337050" y="5854700"/>
          <p14:tracePt t="58696" x="4368800" y="5842000"/>
          <p14:tracePt t="58696" x="4406900" y="5829300"/>
          <p14:tracePt t="58713" x="4445000" y="5810250"/>
          <p14:tracePt t="58713" x="4489450" y="5803900"/>
          <p14:tracePt t="58729" x="4533900" y="5797550"/>
          <p14:tracePt t="58729" x="4584700" y="5784850"/>
          <p14:tracePt t="58729" x="4635500" y="5778500"/>
          <p14:tracePt t="58749" x="4679950" y="5778500"/>
          <p14:tracePt t="58761" x="4737100" y="5772150"/>
          <p14:tracePt t="58761" x="4845050" y="5759450"/>
          <p14:tracePt t="58780" x="4895850" y="5759450"/>
          <p14:tracePt t="58780" x="4953000" y="5759450"/>
          <p14:tracePt t="58796" x="5003800" y="5759450"/>
          <p14:tracePt t="58796" x="5054600" y="5753100"/>
          <p14:tracePt t="58813" x="5099050" y="5759450"/>
          <p14:tracePt t="58813" x="5149850" y="5753100"/>
          <p14:tracePt t="58813" x="5194300" y="5753100"/>
          <p14:tracePt t="58832" x="5238750" y="5753100"/>
          <p14:tracePt t="58845" x="5276850" y="5759450"/>
          <p14:tracePt t="58845" x="5353050" y="5765800"/>
          <p14:tracePt t="58864" x="5384800" y="5765800"/>
          <p14:tracePt t="58864" x="5416550" y="5772150"/>
          <p14:tracePt t="58880" x="5441950" y="5778500"/>
          <p14:tracePt t="58880" x="5467350" y="5791200"/>
          <p14:tracePt t="58880" x="5492750" y="5797550"/>
          <p14:tracePt t="58899" x="5511800" y="5803900"/>
          <p14:tracePt t="58912" x="5530850" y="5816600"/>
          <p14:tracePt t="58912" x="5556250" y="5842000"/>
          <p14:tracePt t="58930" x="5568950" y="5854700"/>
          <p14:tracePt t="58930" x="5568950" y="5867400"/>
          <p14:tracePt t="58948" x="5575300" y="5886450"/>
          <p14:tracePt t="58948" x="5575300" y="5905500"/>
          <p14:tracePt t="58964" x="5568950" y="5924550"/>
          <p14:tracePt t="58964" x="5562600" y="5937250"/>
          <p14:tracePt t="58980" x="5549900" y="5949950"/>
          <p14:tracePt t="58980" x="5518150" y="5975350"/>
          <p14:tracePt t="58997" x="5505450" y="5988050"/>
          <p14:tracePt t="58997" x="5486400" y="5994400"/>
          <p14:tracePt t="59014" x="5467350" y="6007100"/>
          <p14:tracePt t="59014" x="5441950" y="6019800"/>
          <p14:tracePt t="59031" x="5416550" y="6032500"/>
          <p14:tracePt t="59031" x="5365750" y="6064250"/>
          <p14:tracePt t="59048" x="5334000" y="6076950"/>
          <p14:tracePt t="59048" x="5302250" y="6089650"/>
          <p14:tracePt t="59065" x="5270500" y="6102350"/>
          <p14:tracePt t="59065" x="5238750" y="6121400"/>
          <p14:tracePt t="59081" x="5200650" y="6140450"/>
          <p14:tracePt t="59081" x="5162550" y="6153150"/>
          <p14:tracePt t="59097" x="5118100" y="6172200"/>
          <p14:tracePt t="59097" x="5080000" y="6184900"/>
          <p14:tracePt t="59097" x="5035550" y="6203950"/>
          <p14:tracePt t="59116" x="4984750" y="6210300"/>
          <p14:tracePt t="59129" x="4933950" y="6229350"/>
          <p14:tracePt t="59129" x="4826000" y="6248400"/>
          <p14:tracePt t="59148" x="4775200" y="6254750"/>
          <p14:tracePt t="59148" x="4724400" y="6261100"/>
          <p14:tracePt t="59165" x="4667250" y="6267450"/>
          <p14:tracePt t="59165" x="4616450" y="6280150"/>
          <p14:tracePt t="59181" x="4559300" y="6286500"/>
          <p14:tracePt t="59181" x="4508500" y="6292850"/>
          <p14:tracePt t="59181" x="4457700" y="6305550"/>
          <p14:tracePt t="59200" x="4400550" y="6311900"/>
          <p14:tracePt t="59213" x="4349750" y="6318250"/>
          <p14:tracePt t="59213" x="4248150" y="6330950"/>
          <p14:tracePt t="59231" x="4197350" y="6330950"/>
          <p14:tracePt t="59231" x="4146550" y="6330950"/>
          <p14:tracePt t="59248" x="4095750" y="6337300"/>
          <p14:tracePt t="59248" x="4051300" y="6330950"/>
          <p14:tracePt t="59265" x="4006850" y="6324600"/>
          <p14:tracePt t="59265" x="3962400" y="6311900"/>
          <p14:tracePt t="59265" x="3917950" y="6305550"/>
          <p14:tracePt t="59284" x="3879850" y="6299200"/>
          <p14:tracePt t="59284" x="3848100" y="6286500"/>
          <p14:tracePt t="59299" x="3810000" y="6273800"/>
          <p14:tracePt t="59299" x="3784600" y="6261100"/>
          <p14:tracePt t="59315" x="3759200" y="6254750"/>
          <p14:tracePt t="59315" x="3740150" y="6242050"/>
          <p14:tracePt t="59332" x="3721100" y="6235700"/>
          <p14:tracePt t="59332" x="3695700" y="6216650"/>
          <p14:tracePt t="59349" x="3689350" y="6203950"/>
          <p14:tracePt t="59349" x="3689350" y="6197600"/>
          <p14:tracePt t="59365" x="3689350" y="6191250"/>
          <p14:tracePt t="59365" x="3689350" y="6178550"/>
          <p14:tracePt t="59382" x="3695700" y="6159500"/>
          <p14:tracePt t="59382" x="3702050" y="6146800"/>
          <p14:tracePt t="59399" x="3708400" y="6134100"/>
          <p14:tracePt t="59399" x="3721100" y="6121400"/>
          <p14:tracePt t="59416" x="3752850" y="6083300"/>
          <p14:tracePt t="59416" x="3771900" y="6064250"/>
          <p14:tracePt t="59432" x="3784600" y="6051550"/>
          <p14:tracePt t="59432" x="3803650" y="6038850"/>
          <p14:tracePt t="59449" x="3829050" y="6026150"/>
          <p14:tracePt t="59449" x="3848100" y="6007100"/>
          <p14:tracePt t="59449" x="3873500" y="6000750"/>
          <p14:tracePt t="59469" x="3898900" y="5988050"/>
          <p14:tracePt t="59480" x="3924300" y="5975350"/>
          <p14:tracePt t="59480" x="3981450" y="5956300"/>
          <p14:tracePt t="59501" x="4013200" y="5943600"/>
          <p14:tracePt t="59501" x="4051300" y="5930900"/>
          <p14:tracePt t="59517" x="4089400" y="5918200"/>
          <p14:tracePt t="59517" x="4133850" y="5899150"/>
          <p14:tracePt t="59533" x="4171950" y="5892800"/>
          <p14:tracePt t="59533" x="4222750" y="5880100"/>
          <p14:tracePt t="59549" x="4267200" y="5867400"/>
          <p14:tracePt t="59549" x="4318000" y="5854700"/>
          <p14:tracePt t="59549" x="4368800" y="5848350"/>
          <p14:tracePt t="59568" x="4419600" y="5835650"/>
          <p14:tracePt t="59580" x="4476750" y="5829300"/>
          <p14:tracePt t="59580" x="4584700" y="5816600"/>
          <p14:tracePt t="59600" x="4635500" y="5816600"/>
          <p14:tracePt t="59600" x="4686300" y="5810250"/>
          <p14:tracePt t="59616" x="4743450" y="5816600"/>
          <p14:tracePt t="59616" x="4794250" y="5816600"/>
          <p14:tracePt t="59633" x="4845050" y="5822950"/>
          <p14:tracePt t="59633" x="4940300" y="5835650"/>
          <p14:tracePt t="59649" x="4984750" y="5842000"/>
          <p14:tracePt t="59649" x="5029200" y="5848350"/>
          <p14:tracePt t="59666" x="5067300" y="5861050"/>
          <p14:tracePt t="59666" x="5105400" y="5867400"/>
          <p14:tracePt t="59683" x="5130800" y="5886450"/>
          <p14:tracePt t="59683" x="5162550" y="5899150"/>
          <p14:tracePt t="59700" x="5187950" y="5911850"/>
          <p14:tracePt t="59700" x="5226050" y="5943600"/>
          <p14:tracePt t="59717" x="5238750" y="5956300"/>
          <p14:tracePt t="59717" x="5245100" y="5969000"/>
          <p14:tracePt t="59733" x="5245100" y="5981700"/>
          <p14:tracePt t="59733" x="5251450" y="5994400"/>
          <p14:tracePt t="59750" x="5245100" y="6007100"/>
          <p14:tracePt t="59750" x="5238750" y="6019800"/>
          <p14:tracePt t="59750" x="5226050" y="6032500"/>
          <p14:tracePt t="59769" x="5213350" y="6045200"/>
          <p14:tracePt t="59781" x="5200650" y="6064250"/>
          <p14:tracePt t="59781" x="5156200" y="6096000"/>
          <p14:tracePt t="59800" x="5130800" y="6115050"/>
          <p14:tracePt t="59800" x="5099050" y="6134100"/>
          <p14:tracePt t="59817" x="5067300" y="6146800"/>
          <p14:tracePt t="59817" x="5035550" y="6165850"/>
          <p14:tracePt t="59833" x="4997450" y="6178550"/>
          <p14:tracePt t="59833" x="4959350" y="6191250"/>
          <p14:tracePt t="59833" x="4914900" y="6203950"/>
          <p14:tracePt t="59852" x="4870450" y="6210300"/>
          <p14:tracePt t="59865" x="4819650" y="6223000"/>
          <p14:tracePt t="59865" x="4724400" y="6242050"/>
          <p14:tracePt t="59884" x="4679950" y="6254750"/>
          <p14:tracePt t="59884" x="4629150" y="6261100"/>
          <p14:tracePt t="59900" x="4584700" y="6261100"/>
          <p14:tracePt t="59900" x="4533900" y="6273800"/>
          <p14:tracePt t="59917" x="4489450" y="6273800"/>
          <p14:tracePt t="59917" x="4451350" y="6280150"/>
          <p14:tracePt t="59917" x="4413250" y="6292850"/>
          <p14:tracePt t="59936" x="4381500" y="6292850"/>
          <p14:tracePt t="59936" x="4349750" y="6305550"/>
          <p14:tracePt t="59951" x="4324350" y="6305550"/>
          <p14:tracePt t="59951" x="4305300" y="6318250"/>
          <p14:tracePt t="59968" x="4286250" y="6318250"/>
          <p14:tracePt t="59968" x="4273550" y="6324600"/>
          <p14:tracePt t="59984" x="4260850" y="6324600"/>
          <p14:tracePt t="59984" x="4254500" y="6318250"/>
          <p14:tracePt t="60001" x="4254500" y="6311900"/>
          <p14:tracePt t="60016" x="4260850" y="6299200"/>
          <p14:tracePt t="60016" x="4267200" y="6292850"/>
          <p14:tracePt t="60034" x="4279900" y="6286500"/>
          <p14:tracePt t="60034" x="4292600" y="6280150"/>
          <p14:tracePt t="60051" x="4305300" y="6273800"/>
          <p14:tracePt t="60051" x="4324350" y="6267450"/>
          <p14:tracePt t="60068" x="4343400" y="6267450"/>
          <p14:tracePt t="60068" x="4356100" y="6267450"/>
          <p14:tracePt t="60084" x="4368800" y="6261100"/>
          <p14:tracePt t="60084" x="4381500" y="6261100"/>
          <p14:tracePt t="60101" x="4394200" y="6254750"/>
          <p14:tracePt t="60101" x="4400550" y="6254750"/>
          <p14:tracePt t="60118" x="4413250" y="6261100"/>
          <p14:tracePt t="60118" x="4425950" y="6261100"/>
          <p14:tracePt t="60118" x="4432300" y="6254750"/>
          <p14:tracePt t="60137" x="4438650" y="6254750"/>
          <p14:tracePt t="60149" x="4445000" y="6261100"/>
          <p14:tracePt t="60149" x="4445000" y="6267450"/>
          <p14:tracePt t="60169" x="4438650" y="6273800"/>
          <p14:tracePt t="60195" x="4432300" y="6273800"/>
          <p14:tracePt t="60205" x="4425950" y="6273800"/>
          <p14:tracePt t="60216" x="4419600" y="6273800"/>
          <p14:tracePt t="60216" x="4413250" y="6273800"/>
          <p14:tracePt t="60216" x="4400550" y="6280150"/>
          <p14:tracePt t="60237" x="4381500" y="6299200"/>
          <p14:tracePt t="60249" x="4349750" y="6311900"/>
          <p14:tracePt t="60266" x="4337050" y="6318250"/>
          <p14:tracePt t="60283" x="4298950" y="6324600"/>
          <p14:tracePt t="60283" x="4273550" y="6324600"/>
          <p14:tracePt t="60301" x="4254500" y="6318250"/>
          <p14:tracePt t="60301" x="4203700" y="6318250"/>
          <p14:tracePt t="60318" x="4178300" y="6318250"/>
          <p14:tracePt t="60318" x="4146550" y="6305550"/>
          <p14:tracePt t="60335" x="4121150" y="6299200"/>
          <p14:tracePt t="60335" x="4095750" y="6299200"/>
          <p14:tracePt t="60352" x="4070350" y="6286500"/>
          <p14:tracePt t="60352" x="4019550" y="6261100"/>
          <p14:tracePt t="60369" x="3994150" y="6254750"/>
          <p14:tracePt t="60369" x="3975100" y="6235700"/>
          <p14:tracePt t="60385" x="3956050" y="6229350"/>
          <p14:tracePt t="60385" x="3937000" y="6210300"/>
          <p14:tracePt t="60402" x="3924300" y="6184900"/>
          <p14:tracePt t="60402" x="3917950" y="6165850"/>
          <p14:tracePt t="60419" x="3911600" y="6146800"/>
          <p14:tracePt t="60419" x="3905250" y="6121400"/>
          <p14:tracePt t="60437" x="3917950" y="6070600"/>
          <p14:tracePt t="60437" x="3924300" y="6045200"/>
          <p14:tracePt t="60453" x="3943350" y="6019800"/>
          <p14:tracePt t="60453" x="3962400" y="6000750"/>
          <p14:tracePt t="60470" x="3981450" y="5981700"/>
          <p14:tracePt t="60470" x="4006850" y="5956300"/>
          <p14:tracePt t="60470" x="4032250" y="5937250"/>
          <p14:tracePt t="60489" x="4070350" y="5924550"/>
          <p14:tracePt t="60500" x="4102100" y="5899150"/>
          <p14:tracePt t="60500" x="4184650" y="5861050"/>
          <p14:tracePt t="60521" x="4229100" y="5848350"/>
          <p14:tracePt t="60521" x="4273550" y="5835650"/>
          <p14:tracePt t="60536" x="4324350" y="5816600"/>
          <p14:tracePt t="60536" x="4381500" y="5810250"/>
          <p14:tracePt t="60552" x="4432300" y="5797550"/>
          <p14:tracePt t="60552" x="4489450" y="5791200"/>
          <p14:tracePt t="60569" x="4559300" y="5778500"/>
          <p14:tracePt t="60584" x="4629150" y="5772150"/>
          <p14:tracePt t="61021" x="4159250" y="6407150"/>
          <p14:tracePt t="61116" x="4184650" y="6400800"/>
          <p14:tracePt t="61140" x="4210050" y="6394450"/>
          <p14:tracePt t="61168" x="4229100" y="6388100"/>
          <p14:tracePt t="61204" x="4254500" y="6388100"/>
          <p14:tracePt t="61244" x="4229100" y="6375400"/>
          <p14:tracePt t="61408" x="4210050" y="6375400"/>
          <p14:tracePt t="61424" x="4184650" y="6375400"/>
          <p14:tracePt t="61440" x="4152900" y="6369050"/>
          <p14:tracePt t="61452" x="4114800" y="6362700"/>
          <p14:tracePt t="61468" x="4070350" y="6343650"/>
          <p14:tracePt t="61484" x="4051300" y="6330950"/>
          <p14:tracePt t="61492" x="4032250" y="6318250"/>
          <p14:tracePt t="61492" x="4013200" y="6305550"/>
          <p14:tracePt t="61506" x="3994150" y="6286500"/>
          <p14:tracePt t="61506" x="3975100" y="6267450"/>
          <p14:tracePt t="61522" x="3956050" y="6248400"/>
          <p14:tracePt t="61522" x="3937000" y="6223000"/>
          <p14:tracePt t="61539" x="3917950" y="6197600"/>
          <p14:tracePt t="61539" x="3905250" y="6178550"/>
          <p14:tracePt t="61556" x="3892550" y="6153150"/>
          <p14:tracePt t="61556" x="3873500" y="6102350"/>
          <p14:tracePt t="61573" x="3867150" y="6076950"/>
          <p14:tracePt t="61573" x="3867150" y="6045200"/>
          <p14:tracePt t="61589" x="3873500" y="6019800"/>
          <p14:tracePt t="61589" x="3879850" y="6000750"/>
          <p14:tracePt t="61606" x="3892550" y="5975350"/>
          <p14:tracePt t="61606" x="3911600" y="5956300"/>
          <p14:tracePt t="61606" x="3930650" y="5930900"/>
          <p14:tracePt t="61625" x="3956050" y="5905500"/>
          <p14:tracePt t="61638" x="3981450" y="5886450"/>
          <p14:tracePt t="61638" x="4051300" y="5848350"/>
          <p14:tracePt t="61656" x="4089400" y="5835650"/>
          <p14:tracePt t="61656" x="4133850" y="5816600"/>
          <p14:tracePt t="61674" x="4178300" y="5803900"/>
          <p14:tracePt t="61674" x="4222750" y="5791200"/>
          <p14:tracePt t="61893" x="5384800" y="5937250"/>
          <p14:tracePt t="61913" x="5378450" y="5943600"/>
          <p14:tracePt t="61920" x="5372100" y="5949950"/>
          <p14:tracePt t="61928" x="5359400" y="5956300"/>
          <p14:tracePt t="61939" x="5340350" y="5969000"/>
          <p14:tracePt t="61939" x="5321300" y="5981700"/>
          <p14:tracePt t="61957" x="5302250" y="6000750"/>
          <p14:tracePt t="61957" x="5245100" y="6019800"/>
          <p14:tracePt t="61974" x="5207000" y="6032500"/>
          <p14:tracePt t="61974" x="5175250" y="6051550"/>
          <p14:tracePt t="61990" x="5137150" y="6064250"/>
          <p14:tracePt t="61990" x="5099050" y="6076950"/>
          <p14:tracePt t="62007" x="5054600" y="6096000"/>
          <p14:tracePt t="62007" x="5016500" y="6108700"/>
          <p14:tracePt t="62025" x="4965700" y="6127750"/>
          <p14:tracePt t="62025" x="4870450" y="6159500"/>
          <p14:tracePt t="62041" x="4819650" y="6172200"/>
          <p14:tracePt t="62041" x="4762500" y="6184900"/>
          <p14:tracePt t="62058" x="4711700" y="6197600"/>
          <p14:tracePt t="62058" x="4660900" y="6203950"/>
          <p14:tracePt t="62075" x="4603750" y="6223000"/>
          <p14:tracePt t="62075" x="4552950" y="6229350"/>
          <p14:tracePt t="62075" x="4495800" y="6242050"/>
          <p14:tracePt t="62094" x="4445000" y="6254750"/>
          <p14:tracePt t="62106" x="4394200" y="6267450"/>
          <p14:tracePt t="62106" x="4298950" y="6286500"/>
          <p14:tracePt t="62125" x="4254500" y="6299200"/>
          <p14:tracePt t="62125" x="4210050" y="6305550"/>
          <p14:tracePt t="62142" x="4171950" y="6311900"/>
          <p14:tracePt t="62142" x="4133850" y="6311900"/>
          <p14:tracePt t="62158" x="4102100" y="6318250"/>
          <p14:tracePt t="62158" x="4070350" y="6324600"/>
          <p14:tracePt t="62158" x="4038600" y="6324600"/>
          <p14:tracePt t="62177" x="4019550" y="6318250"/>
          <p14:tracePt t="62189" x="4000500" y="6318250"/>
          <p14:tracePt t="62189" x="3975100" y="6305550"/>
          <p14:tracePt t="62209" x="3968750" y="6305550"/>
          <p14:tracePt t="62209" x="3962400" y="6292850"/>
          <p14:tracePt t="62225" x="3962400" y="6286500"/>
          <p14:tracePt t="62225" x="3962400" y="6280150"/>
          <p14:tracePt t="62242" x="3975100" y="6267450"/>
          <p14:tracePt t="62256" x="3981450" y="6261100"/>
          <p14:tracePt t="62256" x="4000500" y="6261100"/>
          <p14:tracePt t="62276" x="4006850" y="6267450"/>
          <p14:tracePt t="62276" x="4013200" y="6267450"/>
          <p14:tracePt t="62292" x="4025900" y="6273800"/>
          <p14:tracePt t="62292" x="4032250" y="6273800"/>
          <p14:tracePt t="62309" x="4038600" y="6267450"/>
          <p14:tracePt t="62309" x="4044950" y="6267450"/>
          <p14:tracePt t="62325" x="4051300" y="6267450"/>
          <p14:tracePt t="62325" x="4064000" y="6267450"/>
          <p14:tracePt t="62342" x="4070350" y="6267450"/>
          <p14:tracePt t="62357" x="4076700" y="6267450"/>
          <p14:tracePt t="62374" x="4083050" y="6267450"/>
          <p14:tracePt t="62374" x="4083050" y="6273800"/>
          <p14:tracePt t="62393" x="4076700" y="6280150"/>
          <p14:tracePt t="62448" x="4070350" y="6280150"/>
          <p14:tracePt t="62484" x="4070350" y="6273800"/>
          <p14:tracePt t="62508" x="4070350" y="6267450"/>
          <p14:tracePt t="62520" x="4070350" y="6280150"/>
          <p14:tracePt t="62552" x="4076700" y="6273800"/>
          <p14:tracePt t="62573" x="4076700" y="6267450"/>
          <p14:tracePt t="62596" x="4076700" y="6261100"/>
          <p14:tracePt t="62605" x="4070350" y="6261100"/>
          <p14:tracePt t="62648" x="4070350" y="6254750"/>
          <p14:tracePt t="62688" x="4070350" y="6261100"/>
          <p14:tracePt t="62716" x="4070350" y="6248400"/>
          <p14:tracePt t="62784" x="4070350" y="6235700"/>
          <p14:tracePt t="62828" x="4076700" y="6229350"/>
          <p14:tracePt t="62873" x="4083050" y="6229350"/>
          <p14:tracePt t="62905" x="4089400" y="6229350"/>
          <p14:tracePt t="62920" x="4095750" y="6235700"/>
          <p14:tracePt t="62932" x="4108450" y="6235700"/>
          <p14:tracePt t="62948" x="4114800" y="6235700"/>
          <p14:tracePt t="62959" x="4121150" y="6235700"/>
          <p14:tracePt t="62976" x="4127500" y="6235700"/>
          <p14:tracePt t="62976" x="4140200" y="6235700"/>
          <p14:tracePt t="62994" x="4146550" y="6229350"/>
          <p14:tracePt t="62994" x="4152900" y="6235700"/>
          <p14:tracePt t="63011" x="4165600" y="6235700"/>
          <p14:tracePt t="63011" x="4171950" y="6235700"/>
          <p14:tracePt t="63028" x="4178300" y="6235700"/>
          <p14:tracePt t="63042" x="4184650" y="6235700"/>
          <p14:tracePt t="63042" x="4197350" y="6229350"/>
          <p14:tracePt t="63062" x="4203700" y="6223000"/>
          <p14:tracePt t="63092" x="4191000" y="6229350"/>
          <p14:tracePt t="63112" x="4184650" y="6235700"/>
          <p14:tracePt t="63120" x="4178300" y="6235700"/>
          <p14:tracePt t="63130" x="4171950" y="6235700"/>
          <p14:tracePt t="63130" x="4159250" y="6242050"/>
          <p14:tracePt t="63146" x="4152900" y="6242050"/>
          <p14:tracePt t="63146" x="4140200" y="6242050"/>
          <p14:tracePt t="63162" x="4127500" y="6242050"/>
          <p14:tracePt t="63162" x="4114800" y="6235700"/>
          <p14:tracePt t="63178" x="4095750" y="6242050"/>
          <p14:tracePt t="63193" x="4076700" y="6242050"/>
          <p14:tracePt t="65225" x="4660900" y="5778500"/>
          <p14:tracePt t="65234" x="4667250" y="5753100"/>
          <p14:tracePt t="65234" x="4679950" y="5676900"/>
          <p14:tracePt t="65254" x="4686300" y="5619750"/>
          <p14:tracePt t="65254" x="4686300" y="5549900"/>
          <p14:tracePt t="65269" x="4692650" y="5480050"/>
          <p14:tracePt t="65269" x="4692650" y="5397500"/>
          <p14:tracePt t="65286" x="4692650" y="5302250"/>
          <p14:tracePt t="65286" x="4692650" y="5213350"/>
          <p14:tracePt t="65302" x="4692650" y="5111750"/>
          <p14:tracePt t="65302" x="4692650" y="5016500"/>
          <p14:tracePt t="65302" x="4692650" y="4921250"/>
          <p14:tracePt t="69703" x="5016500" y="5194300"/>
          <p14:tracePt t="70558" x="5029200" y="5200650"/>
          <p14:tracePt t="70566" x="5035550" y="5207000"/>
          <p14:tracePt t="70574" x="5048250" y="5213350"/>
          <p14:tracePt t="70585" x="5054600" y="5219700"/>
          <p14:tracePt t="70585" x="5067300" y="5226050"/>
          <p14:tracePt t="70585" x="5073650" y="5232400"/>
          <p14:tracePt t="70607" x="5080000" y="5238750"/>
          <p14:tracePt t="70607" x="5086350" y="5238750"/>
          <p14:tracePt t="70621" x="5092700" y="5238750"/>
          <p14:tracePt t="70636" x="5092700" y="5232400"/>
          <p14:tracePt t="70652" x="5092700" y="5226050"/>
          <p14:tracePt t="70669" x="5080000" y="5219700"/>
          <p14:tracePt t="70669" x="5067300" y="5219700"/>
          <p14:tracePt t="70688" x="5054600" y="5207000"/>
          <p14:tracePt t="70688" x="5041900" y="5207000"/>
          <p14:tracePt t="70705" x="5029200" y="5200650"/>
          <p14:tracePt t="70705" x="5016500" y="5200650"/>
          <p14:tracePt t="70721" x="5003800" y="5200650"/>
          <p14:tracePt t="70721" x="4972050" y="5187950"/>
          <p14:tracePt t="70739" x="4953000" y="5187950"/>
          <p14:tracePt t="70739" x="4940300" y="5194300"/>
          <p14:tracePt t="70755" x="4921250" y="5187950"/>
          <p14:tracePt t="70755" x="4908550" y="5187950"/>
          <p14:tracePt t="70771" x="4889500" y="5194300"/>
          <p14:tracePt t="70798" x="4870450" y="5194300"/>
          <p14:tracePt t="70815" x="4857750" y="5200650"/>
          <p14:tracePt t="70831" x="4845050" y="5207000"/>
          <p14:tracePt t="70847" x="4838700" y="5219700"/>
          <p14:tracePt t="70856" x="4832350" y="5226050"/>
          <p14:tracePt t="70856" x="4826000" y="5232400"/>
          <p14:tracePt t="70856" x="4819650" y="5238750"/>
          <p14:tracePt t="70876" x="4826000" y="5245100"/>
          <p14:tracePt t="70888" x="4826000" y="5251450"/>
          <p14:tracePt t="70888" x="4832350" y="5257800"/>
          <p14:tracePt t="70888" x="4838700" y="5257800"/>
          <p14:tracePt t="70909" x="4838700" y="5264150"/>
          <p14:tracePt t="70909" x="4845050" y="5264150"/>
          <p14:tracePt t="70923" x="4851400" y="5264150"/>
          <p14:tracePt t="70923" x="4857750" y="5276850"/>
          <p14:tracePt t="70939" x="4864100" y="5276850"/>
          <p14:tracePt t="70939" x="4870450" y="5276850"/>
          <p14:tracePt t="70956" x="4876800" y="5283200"/>
          <p14:tracePt t="70956" x="4883150" y="5289550"/>
          <p14:tracePt t="70976" x="4889500" y="5295900"/>
          <p14:tracePt t="70988" x="4889500" y="5289550"/>
          <p14:tracePt t="71005" x="4895850" y="5283200"/>
          <p14:tracePt t="71021" x="4895850" y="5276850"/>
          <p14:tracePt t="71039" x="4895850" y="5270500"/>
          <p14:tracePt t="71039" x="4895850" y="5264150"/>
          <p14:tracePt t="71057" x="4895850" y="5257800"/>
          <p14:tracePt t="71071" x="4889500" y="5245100"/>
          <p14:tracePt t="71071" x="4883150" y="5238750"/>
          <p14:tracePt t="71090" x="4883150" y="5232400"/>
          <p14:tracePt t="71090" x="4870450" y="5213350"/>
          <p14:tracePt t="71108" x="4864100" y="5207000"/>
          <p14:tracePt t="71122" x="4851400" y="5200650"/>
          <p14:tracePt t="71138" x="4845050" y="5194300"/>
          <p14:tracePt t="71155" x="4768850" y="5099050"/>
          <p14:tracePt t="71435" x="4768850" y="5105400"/>
          <p14:tracePt t="71459" x="4768850" y="5111750"/>
          <p14:tracePt t="71471" x="4775200" y="5111750"/>
          <p14:tracePt t="71487" x="4775200" y="5124450"/>
          <p14:tracePt t="71496" x="4781550" y="5124450"/>
          <p14:tracePt t="71527" x="4787900" y="5124450"/>
          <p14:tracePt t="71539" x="4794250" y="5124450"/>
          <p14:tracePt t="71572" x="4800600" y="5124450"/>
          <p14:tracePt t="71591" x="4806950" y="5130800"/>
          <p14:tracePt t="71623" x="4813300" y="5130800"/>
          <p14:tracePt t="71668" x="4819650" y="5130800"/>
          <p14:tracePt t="71707" x="4826000" y="5124450"/>
          <p14:tracePt t="71735" x="4832350" y="5118100"/>
          <p14:tracePt t="71788" x="4616450" y="5105400"/>
          <p14:tracePt t="72001" x="4654550" y="5105400"/>
          <p14:tracePt t="72007" x="4692650" y="5099050"/>
          <p14:tracePt t="72012" x="4724400" y="5099050"/>
          <p14:tracePt t="72025" x="4762500" y="5099050"/>
          <p14:tracePt t="72042" x="4794250" y="5099050"/>
          <p14:tracePt t="72067" x="4832350" y="5099050"/>
          <p14:tracePt t="72075" x="4794250" y="5099050"/>
          <p14:tracePt t="72132" x="4787900" y="5092700"/>
          <p14:tracePt t="72163" x="4857750" y="5086350"/>
          <p14:tracePt t="72188" x="4845050" y="5086350"/>
          <p14:tracePt t="72287" x="4806950" y="5086350"/>
          <p14:tracePt t="72303" x="4845050" y="5086350"/>
          <p14:tracePt t="74086" x="4756150" y="5187950"/>
          <p14:tracePt t="74432" x="4762500" y="5194300"/>
          <p14:tracePt t="74492" x="4762500" y="5187950"/>
          <p14:tracePt t="74568" x="4762500" y="5181600"/>
          <p14:tracePt t="74576" x="4762500" y="5175250"/>
          <p14:tracePt t="74584" x="4762500" y="5168900"/>
          <p14:tracePt t="74601" x="4768850" y="5162550"/>
          <p14:tracePt t="74617" x="4768850" y="5156200"/>
          <p14:tracePt t="74636" x="4762500" y="5149850"/>
          <p14:tracePt t="74651" x="4762500" y="5137150"/>
          <p14:tracePt t="74668" x="4756150" y="5137150"/>
          <p14:tracePt t="74684" x="4756150" y="5124450"/>
          <p14:tracePt t="74684" x="4756150" y="5118100"/>
          <p14:tracePt t="74684" x="4756150" y="5111750"/>
          <p14:tracePt t="74705" x="4756150" y="5105400"/>
          <p14:tracePt t="74717" x="4756150" y="5092700"/>
          <p14:tracePt t="74735" x="4762500" y="5086350"/>
          <p14:tracePt t="74751" x="4768850" y="5073650"/>
          <p14:tracePt t="74768" x="4775200" y="5067300"/>
          <p14:tracePt t="74768" x="4787900" y="5060950"/>
          <p14:tracePt t="74787" x="4794250" y="5054600"/>
          <p14:tracePt t="74787" x="4800600" y="5054600"/>
          <p14:tracePt t="74803" x="4806950" y="5054600"/>
          <p14:tracePt t="74803" x="4813300" y="5054600"/>
          <p14:tracePt t="74820" x="4819650" y="5048250"/>
          <p14:tracePt t="74820" x="4832350" y="5048250"/>
          <p14:tracePt t="74836" x="4838700" y="5041900"/>
          <p14:tracePt t="74836" x="4851400" y="5029200"/>
          <p14:tracePt t="74853" x="4857750" y="5029200"/>
          <p14:tracePt t="74853" x="4864100" y="5022850"/>
          <p14:tracePt t="74870" x="4870450" y="5016500"/>
          <p14:tracePt t="74885" x="4876800" y="5010150"/>
          <p14:tracePt t="74885" x="4883150" y="5003800"/>
          <p14:tracePt t="76658" x="5264150" y="2336800"/>
          <p14:tracePt t="76672" x="5264150" y="2330450"/>
          <p14:tracePt t="76677" x="5264150" y="2324100"/>
          <p14:tracePt t="76677" x="5264150" y="2317750"/>
          <p14:tracePt t="76694" x="5264150" y="2305050"/>
          <p14:tracePt t="76694" x="5264150" y="2298700"/>
          <p14:tracePt t="76710" x="5264150" y="2292350"/>
          <p14:tracePt t="76710" x="5270500" y="2286000"/>
          <p14:tracePt t="76727" x="5270500" y="2279650"/>
          <p14:tracePt t="76741" x="5276850" y="2273300"/>
          <p14:tracePt t="76758" x="5276850" y="2266950"/>
          <p14:tracePt t="76758" x="5276850" y="2260600"/>
          <p14:tracePt t="76778" x="5276850" y="2254250"/>
          <p14:tracePt t="76804" x="5283200" y="2241550"/>
          <p14:tracePt t="76820" x="5289550" y="2241550"/>
          <p14:tracePt t="76829" x="5295900" y="2235200"/>
          <p14:tracePt t="76842" x="5302250" y="2228850"/>
          <p14:tracePt t="76842" x="5321300" y="2216150"/>
          <p14:tracePt t="76861" x="5327650" y="2216150"/>
          <p14:tracePt t="76861" x="5334000" y="2209800"/>
          <p14:tracePt t="76877" x="5346700" y="2203450"/>
          <p14:tracePt t="76892" x="5340350" y="2203450"/>
          <p14:tracePt t="76924" x="5334000" y="2209800"/>
          <p14:tracePt t="76956" x="5334000" y="2216150"/>
          <p14:tracePt t="76976" x="5334000" y="2222500"/>
          <p14:tracePt t="77008" x="5340350" y="2228850"/>
          <p14:tracePt t="77053" x="5334000" y="2235200"/>
          <p14:tracePt t="77069" x="5334000" y="2247900"/>
          <p14:tracePt t="77084" x="5327650" y="2254250"/>
          <p14:tracePt t="77092" x="5327650" y="2260600"/>
          <p14:tracePt t="77097" x="5321300" y="2266950"/>
          <p14:tracePt t="77109" x="5314950" y="2273300"/>
          <p14:tracePt t="77109" x="5302250" y="2286000"/>
          <p14:tracePt t="77131" x="5295900" y="2292350"/>
          <p14:tracePt t="77131" x="5289550" y="2298700"/>
          <p14:tracePt t="77145" x="5276850" y="2311400"/>
          <p14:tracePt t="77145" x="5270500" y="2311400"/>
          <p14:tracePt t="77161" x="5257800" y="2317750"/>
          <p14:tracePt t="77161" x="5245100" y="2324100"/>
          <p14:tracePt t="77178" x="5232400" y="2330450"/>
          <p14:tracePt t="77178" x="5213350" y="2336800"/>
          <p14:tracePt t="77178" x="5200650" y="2343150"/>
          <p14:tracePt t="77197" x="5181600" y="2349500"/>
          <p14:tracePt t="77210" x="5162550" y="2349500"/>
          <p14:tracePt t="77210" x="5118100" y="2355850"/>
          <p14:tracePt t="77228" x="5092700" y="2355850"/>
          <p14:tracePt t="77228" x="5060950" y="2355850"/>
          <p14:tracePt t="77245" x="5035550" y="2349500"/>
          <p14:tracePt t="77245" x="4997450" y="2343150"/>
          <p14:tracePt t="77261" x="4965700" y="2336800"/>
          <p14:tracePt t="77261" x="4889500" y="2311400"/>
          <p14:tracePt t="77278" x="4851400" y="2292350"/>
          <p14:tracePt t="77278" x="4813300" y="2273300"/>
          <p14:tracePt t="77295" x="4775200" y="2247900"/>
          <p14:tracePt t="77295" x="4743450" y="2216150"/>
          <p14:tracePt t="77312" x="4705350" y="2178050"/>
          <p14:tracePt t="77312" x="4679950" y="2139950"/>
          <p14:tracePt t="77329" x="4648200" y="2101850"/>
          <p14:tracePt t="77329" x="4597400" y="2006600"/>
          <p14:tracePt t="77346" x="4578350" y="1955800"/>
          <p14:tracePt t="77346" x="4565650" y="1898650"/>
          <p14:tracePt t="77362" x="4559300" y="1847850"/>
          <p14:tracePt t="77362" x="4552950" y="1784350"/>
          <p14:tracePt t="77378" x="4559300" y="1727200"/>
          <p14:tracePt t="77378" x="4559300" y="1663700"/>
          <p14:tracePt t="77378" x="4572000" y="1606550"/>
          <p14:tracePt t="77398" x="4584700" y="1549400"/>
          <p14:tracePt t="77410" x="4603750" y="1492250"/>
          <p14:tracePt t="77410" x="4654550" y="1377950"/>
          <p14:tracePt t="77429" x="4679950" y="1327150"/>
          <p14:tracePt t="77429" x="4718050" y="1276350"/>
          <p14:tracePt t="77446" x="4756150" y="1225550"/>
          <p14:tracePt t="77446" x="4794250" y="1174750"/>
          <p14:tracePt t="77446" x="4845050" y="1130300"/>
          <p14:tracePt t="77465" x="4889500" y="1079500"/>
          <p14:tracePt t="77477" x="4940300" y="1035050"/>
          <p14:tracePt t="77477" x="5048250" y="952500"/>
          <p14:tracePt t="77499" x="5105400" y="920750"/>
          <p14:tracePt t="77499" x="5162550" y="889000"/>
          <p14:tracePt t="77513" x="5226050" y="863600"/>
          <p14:tracePt t="77513" x="5283200" y="838200"/>
          <p14:tracePt t="77529" x="5340350" y="825500"/>
          <p14:tracePt t="77529" x="5397500" y="812800"/>
          <p14:tracePt t="77547" x="5461000" y="800100"/>
          <p14:tracePt t="77547" x="5518150" y="800100"/>
          <p14:tracePt t="77547" x="5581650" y="793750"/>
          <p14:tracePt t="77565" x="5638800" y="793750"/>
          <p14:tracePt t="77565" x="5702300" y="793750"/>
          <p14:tracePt t="77580" x="5765800" y="800100"/>
          <p14:tracePt t="77580" x="5822950" y="812800"/>
          <p14:tracePt t="77596" x="5886450" y="825500"/>
          <p14:tracePt t="77596" x="5943600" y="844550"/>
          <p14:tracePt t="77613" x="5994400" y="863600"/>
          <p14:tracePt t="77613" x="6051550" y="895350"/>
          <p14:tracePt t="77630" x="6096000" y="927100"/>
          <p14:tracePt t="77630" x="6184900" y="1003300"/>
          <p14:tracePt t="77646" x="6229350" y="1047750"/>
          <p14:tracePt t="77646" x="6261100" y="1092200"/>
          <p14:tracePt t="77663" x="6299200" y="1136650"/>
          <p14:tracePt t="77663" x="6324600" y="1181100"/>
          <p14:tracePt t="77680" x="6350000" y="1231900"/>
          <p14:tracePt t="77680" x="6394450" y="1327150"/>
          <p14:tracePt t="77698" x="6413500" y="1377950"/>
          <p14:tracePt t="77698" x="6426200" y="1428750"/>
          <p14:tracePt t="77714" x="6432550" y="1473200"/>
          <p14:tracePt t="77714" x="6438900" y="1524000"/>
          <p14:tracePt t="77730" x="6438900" y="1574800"/>
          <p14:tracePt t="77730" x="6438900" y="1625600"/>
          <p14:tracePt t="77747" x="6426200" y="1676400"/>
          <p14:tracePt t="77747" x="6419850" y="1720850"/>
          <p14:tracePt t="77747" x="6400800" y="1771650"/>
          <p14:tracePt t="77766" x="6381750" y="1816100"/>
          <p14:tracePt t="77778" x="6362700" y="1860550"/>
          <p14:tracePt t="77778" x="6311900" y="1943100"/>
          <p14:tracePt t="77797" x="6286500" y="1981200"/>
          <p14:tracePt t="77797" x="6248400" y="2019300"/>
          <p14:tracePt t="77814" x="6216650" y="2057400"/>
          <p14:tracePt t="77814" x="6178550" y="2089150"/>
          <p14:tracePt t="77830" x="6140450" y="2127250"/>
          <p14:tracePt t="77830" x="6102350" y="2159000"/>
          <p14:tracePt t="77830" x="6064250" y="2184400"/>
          <p14:tracePt t="77849" x="6019800" y="2216150"/>
          <p14:tracePt t="77862" x="5975350" y="2235200"/>
          <p14:tracePt t="77862" x="5892800" y="2279650"/>
          <p14:tracePt t="77880" x="5848350" y="2298700"/>
          <p14:tracePt t="77880" x="5810250" y="2311400"/>
          <p14:tracePt t="77897" x="5772150" y="2324100"/>
          <p14:tracePt t="77897" x="5734050" y="2343150"/>
          <p14:tracePt t="77914" x="5695950" y="2349500"/>
          <p14:tracePt t="77914" x="5664200" y="2362200"/>
          <p14:tracePt t="77914" x="5626100" y="2374900"/>
          <p14:tracePt t="77933" x="5594350" y="2381250"/>
          <p14:tracePt t="77933" x="5568950" y="2393950"/>
          <p14:tracePt t="77947" x="5543550" y="2400300"/>
          <p14:tracePt t="77947" x="5518150" y="2406650"/>
          <p14:tracePt t="77964" x="5492750" y="2413000"/>
          <p14:tracePt t="77964" x="5473700" y="2419350"/>
          <p14:tracePt t="77981" x="5454650" y="2419350"/>
          <p14:tracePt t="77981" x="5429250" y="2432050"/>
          <p14:tracePt t="77998" x="5416550" y="2432050"/>
          <p14:tracePt t="77998" x="5403850" y="2438400"/>
          <p14:tracePt t="78014" x="5391150" y="2438400"/>
          <p14:tracePt t="78014" x="5384800" y="2444750"/>
          <p14:tracePt t="78031" x="5378450" y="2444750"/>
          <p14:tracePt t="78031" x="5372100" y="2444750"/>
          <p14:tracePt t="78048" x="5365750" y="2451100"/>
          <p14:tracePt t="78064" x="5359400" y="2457450"/>
          <p14:tracePt t="78080" x="5353050" y="2463800"/>
          <p14:tracePt t="78096" x="5346700" y="2470150"/>
          <p14:tracePt t="78113" x="5340350" y="2470150"/>
          <p14:tracePt t="78130" x="5334000" y="2476500"/>
          <p14:tracePt t="78146" x="5327650" y="2476500"/>
          <p14:tracePt t="78146" x="5321300" y="2476500"/>
          <p14:tracePt t="78165" x="5314950" y="2482850"/>
          <p14:tracePt t="78165" x="5308600" y="2482850"/>
          <p14:tracePt t="78182" x="5302250" y="2489200"/>
          <p14:tracePt t="78197" x="5295900" y="2489200"/>
          <p14:tracePt t="78197" x="5289550" y="2495550"/>
          <p14:tracePt t="78197" x="5283200" y="2495550"/>
          <p14:tracePt t="78218" x="5276850" y="2495550"/>
          <p14:tracePt t="78230" x="5270500" y="2501900"/>
          <p14:tracePt t="78230" x="5264150" y="2501900"/>
          <p14:tracePt t="78249" x="5257800" y="2508250"/>
          <p14:tracePt t="78263" x="5257800" y="2514600"/>
          <p14:tracePt t="78285" x="5264150" y="2514600"/>
          <p14:tracePt t="78305" x="5270500" y="2514600"/>
          <p14:tracePt t="78321" x="5276850" y="2514600"/>
          <p14:tracePt t="78337" x="5283200" y="2514600"/>
          <p14:tracePt t="78353" x="5289550" y="2508250"/>
          <p14:tracePt t="78366" x="5295900" y="2508250"/>
          <p14:tracePt t="78389" x="5302250" y="2501900"/>
          <p14:tracePt t="78417" x="5295900" y="2501900"/>
          <p14:tracePt t="78477" x="5295900" y="2495550"/>
          <p14:tracePt t="78525" x="5308600" y="2495550"/>
          <p14:tracePt t="78545" x="5314950" y="2489200"/>
          <p14:tracePt t="78561" x="5321300" y="2482850"/>
          <p14:tracePt t="78577" x="5327650" y="2482850"/>
          <p14:tracePt t="78593" x="5334000" y="2476500"/>
          <p14:tracePt t="78605" x="5340350" y="2476500"/>
          <p14:tracePt t="78621" x="5346700" y="2470150"/>
          <p14:tracePt t="78637" x="5346700" y="2463800"/>
          <p14:tracePt t="78664" x="5346700" y="2457450"/>
          <p14:tracePt t="78705" x="5346700" y="2451100"/>
          <p14:tracePt t="78717" x="5346700" y="2444750"/>
          <p14:tracePt t="78733" x="5340350" y="2438400"/>
          <p14:tracePt t="78741" x="5340350" y="2432050"/>
          <p14:tracePt t="78749" x="5340350" y="2425700"/>
          <p14:tracePt t="78749" x="5340350" y="2419350"/>
          <p14:tracePt t="78767" x="5340350" y="2413000"/>
          <p14:tracePt t="78767" x="5340350" y="2406650"/>
          <p14:tracePt t="78767" x="5334000" y="2393950"/>
          <p14:tracePt t="78786" x="5334000" y="2387600"/>
          <p14:tracePt t="78798" x="5334000" y="2381250"/>
          <p14:tracePt t="78798" x="5327650" y="2355850"/>
          <p14:tracePt t="78817" x="5327650" y="2349500"/>
          <p14:tracePt t="78817" x="5327650" y="2336800"/>
          <p14:tracePt t="78834" x="5334000" y="2324100"/>
          <p14:tracePt t="78834" x="5334000" y="2311400"/>
          <p14:tracePt t="78850" x="5334000" y="2298700"/>
          <p14:tracePt t="78850" x="5340350" y="2286000"/>
          <p14:tracePt t="78850" x="5346700" y="2273300"/>
          <p14:tracePt t="78870" x="5353050" y="2260600"/>
          <p14:tracePt t="78882" x="5359400" y="2247900"/>
          <p14:tracePt t="78882" x="5378450" y="2222500"/>
          <p14:tracePt t="78901" x="5384800" y="2209800"/>
          <p14:tracePt t="78901" x="5397500" y="2197100"/>
          <p14:tracePt t="78917" x="5410200" y="2184400"/>
          <p14:tracePt t="78917" x="5422900" y="2178050"/>
          <p14:tracePt t="78934" x="5429250" y="2171700"/>
          <p14:tracePt t="78934" x="5441950" y="2165350"/>
          <p14:tracePt t="78951" x="5448300" y="2165350"/>
          <p14:tracePt t="78951" x="5467350" y="2165350"/>
          <p14:tracePt t="78969" x="5473700" y="2165350"/>
          <p14:tracePt t="78969" x="5473700" y="2171700"/>
          <p14:tracePt t="78984" x="5480050" y="2171700"/>
          <p14:tracePt t="78999" x="5486400" y="2184400"/>
          <p14:tracePt t="78999" x="5486400" y="2190750"/>
          <p14:tracePt t="79018" x="5492750" y="2197100"/>
          <p14:tracePt t="79033" x="5486400" y="2203450"/>
          <p14:tracePt t="79056" x="5480050" y="2203450"/>
          <p14:tracePt t="79077" x="5473700" y="2203450"/>
          <p14:tracePt t="79101" x="5480050" y="2209800"/>
          <p14:tracePt t="79145" x="5473700" y="2216150"/>
          <p14:tracePt t="79161" x="5473700" y="2222500"/>
          <p14:tracePt t="79170" x="5473700" y="2228850"/>
          <p14:tracePt t="79170" x="5467350" y="2235200"/>
          <p14:tracePt t="79186" x="5461000" y="2235200"/>
          <p14:tracePt t="79186" x="5454650" y="2241550"/>
          <p14:tracePt t="79202" x="5448300" y="2241550"/>
          <p14:tracePt t="79202" x="5441950" y="2247900"/>
          <p14:tracePt t="79218" x="5429250" y="2247900"/>
          <p14:tracePt t="79218" x="5416550" y="2241550"/>
          <p14:tracePt t="79218" x="5403850" y="2241550"/>
          <p14:tracePt t="79238" x="5384800" y="2235200"/>
          <p14:tracePt t="79250" x="5365750" y="2235200"/>
          <p14:tracePt t="79250" x="5308600" y="2216150"/>
          <p14:tracePt t="79269" x="5276850" y="2209800"/>
          <p14:tracePt t="79269" x="5245100" y="2197100"/>
          <p14:tracePt t="79285" x="5207000" y="2184400"/>
          <p14:tracePt t="79285" x="5162550" y="2171700"/>
          <p14:tracePt t="79303" x="5118100" y="2159000"/>
          <p14:tracePt t="79303" x="5022850" y="2127250"/>
          <p14:tracePt t="79319" x="4978400" y="2108200"/>
          <p14:tracePt t="79319" x="4933950" y="2082800"/>
          <p14:tracePt t="79336" x="4889500" y="2063750"/>
          <p14:tracePt t="79336" x="4845050" y="2038350"/>
          <p14:tracePt t="79352" x="4806950" y="2006600"/>
          <p14:tracePt t="79352" x="4768850" y="1974850"/>
          <p14:tracePt t="79369" x="4743450" y="1943100"/>
          <p14:tracePt t="79369" x="4692650" y="1860550"/>
          <p14:tracePt t="79387" x="4673600" y="1816100"/>
          <p14:tracePt t="79387" x="4660900" y="1771650"/>
          <p14:tracePt t="79402" x="4648200" y="1727200"/>
          <p14:tracePt t="79402" x="4641850" y="1682750"/>
          <p14:tracePt t="79419" x="4635500" y="1631950"/>
          <p14:tracePt t="79419" x="4635500" y="1581150"/>
          <p14:tracePt t="79419" x="4635500" y="1530350"/>
          <p14:tracePt t="79438" x="4641850" y="1479550"/>
          <p14:tracePt t="79451" x="4654550" y="1428750"/>
          <p14:tracePt t="79451" x="4692650" y="1320800"/>
          <p14:tracePt t="79472" x="4724400" y="1270000"/>
          <p14:tracePt t="79472" x="4756150" y="1212850"/>
          <p14:tracePt t="79487" x="4800600" y="1162050"/>
          <p14:tracePt t="79487" x="4845050" y="1104900"/>
          <p14:tracePt t="79503" x="4895850" y="1054100"/>
          <p14:tracePt t="79503" x="4946650" y="1009650"/>
          <p14:tracePt t="79503" x="5003800" y="958850"/>
          <p14:tracePt t="79522" x="5060950" y="920750"/>
          <p14:tracePt t="79535" x="5124450" y="882650"/>
          <p14:tracePt t="79535" x="5245100" y="831850"/>
          <p14:tracePt t="79554" x="5302250" y="806450"/>
          <p14:tracePt t="79554" x="5359400" y="793750"/>
          <p14:tracePt t="79570" x="5422900" y="781050"/>
          <p14:tracePt t="79570" x="5480050" y="774700"/>
          <p14:tracePt t="79586" x="5537200" y="774700"/>
          <p14:tracePt t="79586" x="5594350" y="774700"/>
          <p14:tracePt t="79586" x="5651500" y="774700"/>
          <p14:tracePt t="79605" x="5708650" y="774700"/>
          <p14:tracePt t="79605" x="5765800" y="781050"/>
          <p14:tracePt t="79620" x="5822950" y="793750"/>
          <p14:tracePt t="79620" x="5873750" y="806450"/>
          <p14:tracePt t="79636" x="5924550" y="825500"/>
          <p14:tracePt t="79636" x="5975350" y="850900"/>
          <p14:tracePt t="79653" x="6026150" y="882650"/>
          <p14:tracePt t="79653" x="6070600" y="920750"/>
          <p14:tracePt t="79670" x="6115050" y="958850"/>
          <p14:tracePt t="79670" x="6191250" y="1047750"/>
          <p14:tracePt t="79687" x="6223000" y="1092200"/>
          <p14:tracePt t="79687" x="6254750" y="1143000"/>
          <p14:tracePt t="79703" x="6273800" y="1193800"/>
          <p14:tracePt t="79703" x="6299200" y="1238250"/>
          <p14:tracePt t="79720" x="6311900" y="1289050"/>
          <p14:tracePt t="79720" x="6324600" y="1339850"/>
          <p14:tracePt t="79738" x="6343650" y="1441450"/>
          <p14:tracePt t="79738" x="6343650" y="1498600"/>
          <p14:tracePt t="79754" x="6337300" y="1549400"/>
          <p14:tracePt t="79754" x="6330950" y="1606550"/>
          <p14:tracePt t="79771" x="6318250" y="1663700"/>
          <p14:tracePt t="79771" x="6305550" y="1714500"/>
          <p14:tracePt t="79787" x="6286500" y="1771650"/>
          <p14:tracePt t="79787" x="6267450" y="1822450"/>
          <p14:tracePt t="79787" x="6242050" y="1873250"/>
          <p14:tracePt t="79806" x="6210300" y="1924050"/>
          <p14:tracePt t="79819" x="6178550" y="1974850"/>
          <p14:tracePt t="79819" x="6115050" y="2057400"/>
          <p14:tracePt t="79838" x="6076950" y="2095500"/>
          <p14:tracePt t="79838" x="6038850" y="2127250"/>
          <p14:tracePt t="79854" x="6000750" y="2159000"/>
          <p14:tracePt t="79854" x="5956300" y="2190750"/>
          <p14:tracePt t="79854" x="5918200" y="2209800"/>
          <p14:tracePt t="79873" x="5880100" y="2235200"/>
          <p14:tracePt t="79885" x="5842000" y="2254250"/>
          <p14:tracePt t="79885" x="5803900" y="2273300"/>
          <p14:tracePt t="79885" x="5772150" y="2286000"/>
          <p14:tracePt t="79907" x="5740400" y="2298700"/>
          <p14:tracePt t="79907" x="5708650" y="2311400"/>
          <p14:tracePt t="79921" x="5689600" y="2324100"/>
          <p14:tracePt t="79921" x="5664200" y="2330450"/>
          <p14:tracePt t="79938" x="5645150" y="2336800"/>
          <p14:tracePt t="79938" x="5626100" y="2343150"/>
          <p14:tracePt t="79954" x="5613400" y="2349500"/>
          <p14:tracePt t="79954" x="5600700" y="2349500"/>
          <p14:tracePt t="79954" x="5588000" y="2355850"/>
          <p14:tracePt t="79974" x="5575300" y="2355850"/>
          <p14:tracePt t="79974" x="5568950" y="2362200"/>
          <p14:tracePt t="79988" x="5562600" y="2355850"/>
          <p14:tracePt t="79988" x="5556250" y="2355850"/>
          <p14:tracePt t="80004" x="5549900" y="2349500"/>
          <p14:tracePt t="80019" x="5543550" y="2343150"/>
          <p14:tracePt t="80036" x="5543550" y="2336800"/>
          <p14:tracePt t="80053" x="5537200" y="2330450"/>
          <p14:tracePt t="80070" x="5530850" y="2324100"/>
          <p14:tracePt t="80070" x="5524500" y="2324100"/>
          <p14:tracePt t="80089" x="5511800" y="2317750"/>
          <p14:tracePt t="80089" x="5499100" y="2317750"/>
          <p14:tracePt t="80106" x="5492750" y="2311400"/>
          <p14:tracePt t="80106" x="5486400" y="2311400"/>
          <p14:tracePt t="80122" x="5480050" y="2311400"/>
          <p14:tracePt t="80122" x="5473700" y="2305050"/>
          <p14:tracePt t="80138" x="5467350" y="2305050"/>
          <p14:tracePt t="80138" x="5461000" y="2305050"/>
          <p14:tracePt t="80155" x="5454650" y="2305050"/>
          <p14:tracePt t="80155" x="5441950" y="2311400"/>
          <p14:tracePt t="80155" x="5435600" y="2311400"/>
          <p14:tracePt t="80174" x="5429250" y="2311400"/>
          <p14:tracePt t="80187" x="5422900" y="2317750"/>
          <p14:tracePt t="80187" x="5416550" y="2330450"/>
          <p14:tracePt t="80206" x="5410200" y="2336800"/>
          <p14:tracePt t="80206" x="5410200" y="2343150"/>
          <p14:tracePt t="80222" x="5410200" y="2349500"/>
          <p14:tracePt t="80222" x="5410200" y="2355850"/>
          <p14:tracePt t="80239" x="5410200" y="2362200"/>
          <p14:tracePt t="80239" x="5416550" y="2362200"/>
          <p14:tracePt t="80257" x="5429250" y="2368550"/>
          <p14:tracePt t="80270" x="5429250" y="2374900"/>
          <p14:tracePt t="80270" x="5441950" y="2374900"/>
          <p14:tracePt t="80289" x="5448300" y="2374900"/>
          <p14:tracePt t="80304" x="5454650" y="2374900"/>
          <p14:tracePt t="80321" x="5461000" y="2374900"/>
          <p14:tracePt t="80337" x="5467350" y="2368550"/>
          <p14:tracePt t="80354" x="5461000" y="2368550"/>
          <p14:tracePt t="80377" x="5454650" y="2368550"/>
          <p14:tracePt t="80393" x="5441950" y="2368550"/>
          <p14:tracePt t="80407" x="5435600" y="2368550"/>
          <p14:tracePt t="80421" x="5429250" y="2374900"/>
          <p14:tracePt t="80437" x="5429250" y="2368550"/>
          <p14:tracePt t="80541" x="5435600" y="2374900"/>
          <p14:tracePt t="80610" x="5435600" y="2381250"/>
          <p14:tracePt t="80637" x="5441950" y="2381250"/>
          <p14:tracePt t="80669" x="5448300" y="2387600"/>
          <p14:tracePt t="80693" x="5448300" y="2393950"/>
          <p14:tracePt t="80713" x="5454650" y="2393950"/>
          <p14:tracePt t="80737" x="5454650" y="2400300"/>
          <p14:tracePt t="80753" x="5448300" y="2406650"/>
          <p14:tracePt t="80758" x="5448300" y="2413000"/>
          <p14:tracePt t="80774" x="5441950" y="2419350"/>
          <p14:tracePt t="80790" x="5435600" y="2425700"/>
          <p14:tracePt t="80790" x="5429250" y="2425700"/>
          <p14:tracePt t="80807" x="5422900" y="2425700"/>
          <p14:tracePt t="80807" x="5416550" y="2425700"/>
          <p14:tracePt t="80807" x="5403850" y="2425700"/>
          <p14:tracePt t="80826" x="5391150" y="2425700"/>
          <p14:tracePt t="80839" x="5378450" y="2413000"/>
          <p14:tracePt t="80839" x="5353050" y="2393950"/>
          <p14:tracePt t="80858" x="5327650" y="2381250"/>
          <p14:tracePt t="80858" x="5308600" y="2362200"/>
          <p14:tracePt t="80874" x="5283200" y="2343150"/>
          <p14:tracePt t="80874" x="5257800" y="2324100"/>
          <p14:tracePt t="80891" x="5232400" y="2298700"/>
          <p14:tracePt t="80891" x="5207000" y="2273300"/>
          <p14:tracePt t="80891" x="5181600" y="2241550"/>
          <p14:tracePt t="80911" x="5156200" y="2209800"/>
          <p14:tracePt t="80922" x="5130800" y="2178050"/>
          <p14:tracePt t="80922" x="5086350" y="2101850"/>
          <p14:tracePt t="80941" x="5073650" y="2057400"/>
          <p14:tracePt t="80941" x="5054600" y="2012950"/>
          <p14:tracePt t="80958" x="5041900" y="1962150"/>
          <p14:tracePt t="80958" x="5029200" y="1911350"/>
          <p14:tracePt t="80975" x="5022850" y="1860550"/>
          <p14:tracePt t="80975" x="5016500" y="1809750"/>
          <p14:tracePt t="80975" x="5016500" y="1752600"/>
          <p14:tracePt t="80994" x="5016500" y="1695450"/>
          <p14:tracePt t="80994" x="5022850" y="1638300"/>
          <p14:tracePt t="81008" x="5035550" y="1581150"/>
          <p14:tracePt t="81008" x="5048250" y="1530350"/>
          <p14:tracePt t="81025" x="5067300" y="1473200"/>
          <p14:tracePt t="81025" x="5086350" y="1416050"/>
          <p14:tracePt t="81042" x="5111750" y="1365250"/>
          <p14:tracePt t="81042" x="5181600" y="1257300"/>
          <p14:tracePt t="81058" x="5219700" y="1212850"/>
          <p14:tracePt t="81226" x="6604000" y="1219200"/>
          <p14:tracePt t="81226" x="6616700" y="1238250"/>
          <p14:tracePt t="81243" x="6635750" y="1270000"/>
          <p14:tracePt t="81243" x="6661150" y="1301750"/>
          <p14:tracePt t="81259" x="6686550" y="1346200"/>
          <p14:tracePt t="81259" x="6711950" y="1397000"/>
          <p14:tracePt t="81259" x="6743700" y="1447800"/>
          <p14:tracePt t="81278" x="6762750" y="1498600"/>
          <p14:tracePt t="81290" x="6781800" y="1549400"/>
          <p14:tracePt t="81290" x="6800850" y="1657350"/>
          <p14:tracePt t="81312" x="6800850" y="1708150"/>
          <p14:tracePt t="81312" x="6794500" y="1758950"/>
          <p14:tracePt t="81326" x="6781800" y="1816100"/>
          <p14:tracePt t="81326" x="6769100" y="1873250"/>
          <p14:tracePt t="81342" x="6743700" y="1930400"/>
          <p14:tracePt t="81342" x="6718300" y="1987550"/>
          <p14:tracePt t="81360" x="6692900" y="2038350"/>
          <p14:tracePt t="81360" x="6654800" y="2089150"/>
          <p14:tracePt t="81360" x="6616700" y="2139950"/>
          <p14:tracePt t="81378" x="6572250" y="2190750"/>
          <p14:tracePt t="81378" x="6527800" y="2235200"/>
          <p14:tracePt t="81393" x="6477000" y="2286000"/>
          <p14:tracePt t="81393" x="6426200" y="2330450"/>
          <p14:tracePt t="81410" x="6375400" y="2368550"/>
          <p14:tracePt t="81410" x="6318250" y="2406650"/>
          <p14:tracePt t="81426" x="6254750" y="2444750"/>
          <p14:tracePt t="81426" x="6134100" y="2514600"/>
          <p14:tracePt t="81443" x="6070600" y="2546350"/>
          <p14:tracePt t="81443" x="6000750" y="2578100"/>
          <p14:tracePt t="81460" x="5937250" y="2603500"/>
          <p14:tracePt t="81460" x="5873750" y="2628900"/>
          <p14:tracePt t="81478" x="5810250" y="2647950"/>
          <p14:tracePt t="81478" x="5753100" y="2667000"/>
          <p14:tracePt t="81493" x="5695950" y="2686050"/>
          <p14:tracePt t="81493" x="5588000" y="2705100"/>
          <p14:tracePt t="81511" x="5543550" y="2705100"/>
          <p14:tracePt t="81511" x="5499100" y="2711450"/>
          <p14:tracePt t="81527" x="5461000" y="2711450"/>
          <p14:tracePt t="81527" x="5429250" y="2717800"/>
          <p14:tracePt t="81543" x="5397500" y="2717800"/>
          <p14:tracePt t="81543" x="5372100" y="2717800"/>
          <p14:tracePt t="81543" x="5353050" y="2717800"/>
          <p14:tracePt t="81564" x="5334000" y="2717800"/>
          <p14:tracePt t="81575" x="5314950" y="2717800"/>
          <p14:tracePt t="81575" x="5302250" y="2711450"/>
          <p14:tracePt t="81595" x="5289550" y="2711450"/>
          <p14:tracePt t="81595" x="5283200" y="2705100"/>
          <p14:tracePt t="81611" x="5283200" y="2698750"/>
          <p14:tracePt t="81630" x="5289550" y="2698750"/>
          <p14:tracePt t="81662" x="5295900" y="2705100"/>
          <p14:tracePt t="81678" x="5302250" y="2711450"/>
          <p14:tracePt t="81689" x="5308600" y="2717800"/>
          <p14:tracePt t="81706" x="5314950" y="2717800"/>
          <p14:tracePt t="81713" x="5327650" y="2724150"/>
          <p14:tracePt t="81730" x="5334000" y="2730500"/>
          <p14:tracePt t="81749" x="5340350" y="2736850"/>
          <p14:tracePt t="81766" x="5346700" y="2736850"/>
          <p14:tracePt t="81782" x="5346700" y="2743200"/>
          <p14:tracePt t="81802" x="5340350" y="2749550"/>
          <p14:tracePt t="81825" x="5334000" y="2749550"/>
          <p14:tracePt t="81841" x="5327650" y="2755900"/>
          <p14:tracePt t="81849" x="5321300" y="2755900"/>
          <p14:tracePt t="81859" x="5308600" y="2762250"/>
          <p14:tracePt t="81859" x="5289550" y="2768600"/>
          <p14:tracePt t="81878" x="5270500" y="2768600"/>
          <p14:tracePt t="81878" x="5257800" y="2781300"/>
          <p14:tracePt t="81895" x="5238750" y="2794000"/>
          <p14:tracePt t="81895" x="5219700" y="2800350"/>
          <p14:tracePt t="81911" x="5200650" y="2819400"/>
          <p14:tracePt t="81911" x="5175250" y="2838450"/>
          <p14:tracePt t="81911" x="5149850" y="2870200"/>
          <p14:tracePt t="81931" x="5130800" y="2901950"/>
          <p14:tracePt t="81943" x="5105400" y="2940050"/>
          <p14:tracePt t="81943" x="5086350" y="2990850"/>
          <p14:tracePt t="82334" x="4464050" y="5842000"/>
          <p14:tracePt t="82342" x="4464050" y="5854700"/>
          <p14:tracePt t="82347" x="4457700" y="5867400"/>
          <p14:tracePt t="82347" x="4451350" y="5892800"/>
          <p14:tracePt t="82363" x="4445000" y="5911850"/>
          <p14:tracePt t="82363" x="4438650" y="5937250"/>
          <p14:tracePt t="82380" x="4432300" y="5962650"/>
          <p14:tracePt t="82380" x="4419600" y="5988050"/>
          <p14:tracePt t="82396" x="4413250" y="6019800"/>
          <p14:tracePt t="82396" x="4400550" y="6045200"/>
          <p14:tracePt t="82396" x="4387850" y="6076950"/>
          <p14:tracePt t="82415" x="4375150" y="6102350"/>
          <p14:tracePt t="82415" x="4368800" y="6127750"/>
          <p14:tracePt t="82430" x="4356100" y="6153150"/>
          <p14:tracePt t="82430" x="4343400" y="6178550"/>
          <p14:tracePt t="82447" x="4330700" y="6203950"/>
          <p14:tracePt t="82447" x="4324350" y="6223000"/>
          <p14:tracePt t="82463" x="4318000" y="6242050"/>
          <p14:tracePt t="82463" x="4305300" y="6280150"/>
          <p14:tracePt t="82483" x="4292600" y="6318250"/>
          <p14:tracePt t="82499" x="4286250" y="6350000"/>
          <p14:tracePt t="82515" x="4286250" y="6381750"/>
          <p14:tracePt t="82528" x="4286250" y="6407150"/>
          <p14:tracePt t="82545" x="4292600" y="6432550"/>
          <p14:tracePt t="82561" x="4298950" y="6457950"/>
          <p14:tracePt t="82582" x="4305300" y="6483350"/>
          <p14:tracePt t="82602" x="4311650" y="6502400"/>
          <p14:tracePt t="82626" x="4305300" y="6534150"/>
          <p14:tracePt t="82654" x="4292600" y="6553200"/>
          <p14:tracePt t="82677" x="4279900" y="6578600"/>
          <p14:tracePt t="82702" x="4254500" y="6597650"/>
          <p14:tracePt t="82722" x="4229100" y="6610350"/>
          <p14:tracePt t="82738" x="4203700" y="6616700"/>
          <p14:tracePt t="82754" x="4171950" y="6629400"/>
          <p14:tracePt t="82766" x="4127500" y="6642100"/>
          <p14:tracePt t="82782" x="4108450" y="6648450"/>
          <p14:tracePt t="82790" x="4083050" y="6648450"/>
          <p14:tracePt t="82799" x="4057650" y="6654800"/>
          <p14:tracePt t="82799" x="4025900" y="6654800"/>
          <p14:tracePt t="82815" x="4000500" y="6661150"/>
          <p14:tracePt t="82815" x="3968750" y="6661150"/>
          <p14:tracePt t="82831" x="3943350" y="6661150"/>
          <p14:tracePt t="82831" x="3911600" y="6661150"/>
          <p14:tracePt t="82831" x="3879850" y="6661150"/>
          <p14:tracePt t="82850" x="3848100" y="6661150"/>
          <p14:tracePt t="82862" x="3816350" y="6661150"/>
          <p14:tracePt t="82862" x="3752850" y="6648450"/>
          <p14:tracePt t="82884" x="3721100" y="6635750"/>
          <p14:tracePt t="82884" x="3689350" y="6623050"/>
          <p14:tracePt t="82898" x="3663950" y="6610350"/>
          <p14:tracePt t="82898" x="3638550" y="6591300"/>
          <p14:tracePt t="82915" x="3613150" y="6572250"/>
          <p14:tracePt t="82915" x="3594100" y="6546850"/>
          <p14:tracePt t="82915" x="3581400" y="6521450"/>
          <p14:tracePt t="82934" x="3562350" y="6502400"/>
          <p14:tracePt t="82934" x="3556000" y="6477000"/>
          <p14:tracePt t="82948" x="3549650" y="6451600"/>
          <p14:tracePt t="82948" x="3549650" y="6419850"/>
          <p14:tracePt t="82965" x="3549650" y="6388100"/>
          <p14:tracePt t="82965" x="3556000" y="6362700"/>
          <p14:tracePt t="82983" x="3568700" y="6337300"/>
          <p14:tracePt t="82983" x="3587750" y="6311900"/>
          <p14:tracePt t="82998" x="3606800" y="6286500"/>
          <p14:tracePt t="82998" x="3670300" y="6242050"/>
          <p14:tracePt t="83015" x="3708400" y="6223000"/>
          <p14:tracePt t="83015" x="3752850" y="6210300"/>
          <p14:tracePt t="83032" x="3797300" y="6191250"/>
          <p14:tracePt t="83032" x="3854450" y="6178550"/>
          <p14:tracePt t="83049" x="3917950" y="6165850"/>
          <p14:tracePt t="83049" x="4044950" y="6146800"/>
          <p14:tracePt t="83068" x="4121150" y="6134100"/>
          <p14:tracePt t="83068" x="4191000" y="6127750"/>
          <p14:tracePt t="83082" x="4267200" y="6115050"/>
          <p14:tracePt t="83082" x="4349750" y="6108700"/>
          <p14:tracePt t="83099" x="4425950" y="6102350"/>
          <p14:tracePt t="83099" x="4508500" y="6096000"/>
          <p14:tracePt t="83115" x="4584700" y="6096000"/>
          <p14:tracePt t="83115" x="4660900" y="6089650"/>
          <p14:tracePt t="83115" x="4737100" y="6096000"/>
          <p14:tracePt t="83135" x="4813300" y="6096000"/>
          <p14:tracePt t="83147" x="4883150" y="6102350"/>
          <p14:tracePt t="83147" x="5022850" y="6121400"/>
          <p14:tracePt t="83166" x="5086350" y="6134100"/>
          <p14:tracePt t="83166" x="5149850" y="6146800"/>
          <p14:tracePt t="83183" x="5207000" y="6159500"/>
          <p14:tracePt t="83183" x="5257800" y="6178550"/>
          <p14:tracePt t="83199" x="5308600" y="6197600"/>
          <p14:tracePt t="83199" x="5353050" y="6210300"/>
          <p14:tracePt t="83216" x="5397500" y="6229350"/>
          <p14:tracePt t="83216" x="5429250" y="6242050"/>
          <p14:tracePt t="83216" x="5461000" y="6261100"/>
          <p14:tracePt t="83235" x="5486400" y="6280150"/>
          <p14:tracePt t="83235" x="5505450" y="6299200"/>
          <p14:tracePt t="83249" x="5524500" y="6324600"/>
          <p14:tracePt t="83249" x="5537200" y="6343650"/>
          <p14:tracePt t="83266" x="5549900" y="6369050"/>
          <p14:tracePt t="83266" x="5556250" y="6394450"/>
          <p14:tracePt t="83283" x="5556250" y="6419850"/>
          <p14:tracePt t="83298" x="5549900" y="6457950"/>
          <p14:tracePt t="83298" x="5524500" y="6496050"/>
          <p14:tracePt t="83316" x="5480050" y="6521450"/>
          <p14:tracePt t="83331" x="5448300" y="6534150"/>
          <p14:tracePt t="83331" x="5416550" y="6546850"/>
          <p14:tracePt t="83349" x="5384800" y="6559550"/>
          <p14:tracePt t="83349" x="5302250" y="6572250"/>
          <p14:tracePt t="83367" x="5264150" y="6584950"/>
          <p14:tracePt t="83367" x="5219700" y="6591300"/>
          <p14:tracePt t="83383" x="5168900" y="6597650"/>
          <p14:tracePt t="83383" x="5124450" y="6597650"/>
          <p14:tracePt t="83400" x="5073650" y="6604000"/>
          <p14:tracePt t="83400" x="5022850" y="6610350"/>
          <p14:tracePt t="83416" x="4972050" y="6616700"/>
          <p14:tracePt t="83416" x="4921250" y="6616700"/>
          <p14:tracePt t="83416" x="4864100" y="6623050"/>
          <p14:tracePt t="83435" x="4813300" y="6623050"/>
          <p14:tracePt t="83448" x="4756150" y="6629400"/>
          <p14:tracePt t="83448" x="4654550" y="6629400"/>
          <p14:tracePt t="83467" x="4603750" y="6635750"/>
          <p14:tracePt t="83467" x="4559300" y="6642100"/>
          <p14:tracePt t="83484" x="4508500" y="6642100"/>
          <p14:tracePt t="83484" x="4464050" y="6642100"/>
          <p14:tracePt t="83484" x="4419600" y="6648450"/>
          <p14:tracePt t="83503" x="4381500" y="6648450"/>
          <p14:tracePt t="83515" x="4343400" y="6648450"/>
          <p14:tracePt t="83515" x="4279900" y="6642100"/>
          <p14:tracePt t="83535" x="4254500" y="6642100"/>
          <p14:tracePt t="83535" x="4229100" y="6635750"/>
          <p14:tracePt t="83550" x="4203700" y="6629400"/>
          <p14:tracePt t="83565" x="4165600" y="6616700"/>
          <p14:tracePt t="83582" x="4140200" y="6597650"/>
          <p14:tracePt t="83599" x="4114800" y="6578600"/>
          <p14:tracePt t="83616" x="4089400" y="6553200"/>
          <p14:tracePt t="83632" x="4064000" y="6527800"/>
          <p14:tracePt t="83648" x="4051300" y="6502400"/>
          <p14:tracePt t="83674" x="4044950" y="6527800"/>
          <p14:tracePt t="83786" x="4064000" y="6540500"/>
          <p14:tracePt t="83862" x="4089400" y="6553200"/>
          <p14:tracePt t="84050" x="4114800" y="6559550"/>
          <p14:tracePt t="84094" x="4133850" y="6553200"/>
          <p14:tracePt t="84162" x="4152900" y="6578600"/>
          <p14:tracePt t="84306" x="4127500" y="6591300"/>
          <p14:tracePt t="84383" x="4102100" y="6591300"/>
          <p14:tracePt t="84418" x="4089400" y="6565900"/>
          <p14:tracePt t="84470" x="4095750" y="6540500"/>
          <p14:tracePt t="84494" x="4108450" y="6521450"/>
          <p14:tracePt t="84506" x="4133850" y="6489700"/>
          <p14:tracePt t="84522" x="4165600" y="6457950"/>
          <p14:tracePt t="84538" x="4184650" y="6445250"/>
          <p14:tracePt t="84546" x="4210050" y="6426200"/>
          <p14:tracePt t="84555" x="4235450" y="6413500"/>
          <p14:tracePt t="84555" x="4273550" y="6394450"/>
          <p14:tracePt t="84571" x="4305300" y="6375400"/>
          <p14:tracePt t="84571" x="4343400" y="6356350"/>
          <p14:tracePt t="84587" x="4381500" y="6337300"/>
          <p14:tracePt t="84587" x="4419600" y="6324600"/>
          <p14:tracePt t="84604" x="4464050" y="6305550"/>
          <p14:tracePt t="84604" x="4514850" y="6286500"/>
          <p14:tracePt t="84604" x="4559300" y="6273800"/>
          <p14:tracePt t="84623" x="4610100" y="6261100"/>
          <p14:tracePt t="84623" x="4660900" y="6248400"/>
          <p14:tracePt t="84638" x="4718050" y="6235700"/>
          <p14:tracePt t="84638" x="4768850" y="6223000"/>
          <p14:tracePt t="84654" x="4826000" y="6216650"/>
          <p14:tracePt t="84654" x="4883150" y="6203950"/>
          <p14:tracePt t="84671" x="4933950" y="6197600"/>
          <p14:tracePt t="84671" x="5041900" y="6178550"/>
          <p14:tracePt t="84688" x="5092700" y="6178550"/>
          <p14:tracePt t="84688" x="5143500" y="6178550"/>
          <p14:tracePt t="84705" x="5187950" y="6178550"/>
          <p14:tracePt t="84705" x="5232400" y="6178550"/>
          <p14:tracePt t="84721" x="5276850" y="6178550"/>
          <p14:tracePt t="84721" x="5314950" y="6178550"/>
          <p14:tracePt t="84737" x="5353050" y="6184900"/>
          <p14:tracePt t="84737" x="5422900" y="6197600"/>
          <p14:tracePt t="84756" x="5454650" y="6203950"/>
          <p14:tracePt t="84756" x="5480050" y="6216650"/>
          <p14:tracePt t="84771" x="5505450" y="6229350"/>
          <p14:tracePt t="84771" x="5524500" y="6242050"/>
          <p14:tracePt t="84788" x="5537200" y="6254750"/>
          <p14:tracePt t="84803" x="5562600" y="6286500"/>
          <p14:tracePt t="84820" x="5568950" y="6324600"/>
          <p14:tracePt t="84838" x="5562600" y="6362700"/>
          <p14:tracePt t="84838" x="5543550" y="6400800"/>
          <p14:tracePt t="84855" x="5511800" y="6419850"/>
          <p14:tracePt t="84869" x="5473700" y="6451600"/>
          <p14:tracePt t="84886" x="5454650" y="6464300"/>
          <p14:tracePt t="84886" x="5435600" y="6477000"/>
          <p14:tracePt t="84886" x="5410200" y="6489700"/>
          <p14:tracePt t="84908" x="5391150" y="6496050"/>
          <p14:tracePt t="84920" x="5365750" y="6502400"/>
          <p14:tracePt t="84920" x="5314950" y="6521450"/>
          <p14:tracePt t="84939" x="5289550" y="6521450"/>
          <p14:tracePt t="84939" x="5257800" y="6527800"/>
          <p14:tracePt t="84955" x="5232400" y="6534150"/>
          <p14:tracePt t="84955" x="5200650" y="6540500"/>
          <p14:tracePt t="84955" x="5175250" y="6546850"/>
          <p14:tracePt t="84975" x="5149850" y="6546850"/>
          <p14:tracePt t="84975" x="5118100" y="6553200"/>
          <p14:tracePt t="84988" x="5086350" y="6553200"/>
          <p14:tracePt t="84988" x="5060950" y="6559550"/>
          <p14:tracePt t="85006" x="5022850" y="6565900"/>
          <p14:tracePt t="85006" x="4991100" y="6572250"/>
          <p14:tracePt t="85022" x="4959350" y="6578600"/>
          <p14:tracePt t="85022" x="4921250" y="6584950"/>
          <p14:tracePt t="85038" x="4889500" y="6591300"/>
          <p14:tracePt t="85038" x="4813300" y="6610350"/>
          <p14:tracePt t="85056" x="4775200" y="6610350"/>
          <p14:tracePt t="85056" x="4737100" y="6616700"/>
          <p14:tracePt t="85072" x="4699000" y="6623050"/>
          <p14:tracePt t="85072" x="4660900" y="6629400"/>
          <p14:tracePt t="85088" x="4622800" y="6635750"/>
          <p14:tracePt t="85088" x="4591050" y="6635750"/>
          <p14:tracePt t="85088" x="4552950" y="6642100"/>
          <p14:tracePt t="85108" x="4521200" y="6648450"/>
          <p14:tracePt t="85108" x="4489450" y="6648450"/>
          <p14:tracePt t="85123" x="4464050" y="6654800"/>
          <p14:tracePt t="85123" x="4438650" y="6661150"/>
          <p14:tracePt t="85140" x="4413250" y="6661150"/>
          <p14:tracePt t="85140" x="4387850" y="6661150"/>
          <p14:tracePt t="85156" x="4349750" y="6661150"/>
          <p14:tracePt t="85170" x="4324350" y="6667500"/>
          <p14:tracePt t="85187" x="4305300" y="6667500"/>
          <p14:tracePt t="85214" x="4330700" y="6667500"/>
          <p14:tracePt t="85282" x="4349750" y="6661150"/>
          <p14:tracePt t="85334" x="4368800" y="6654800"/>
          <p14:tracePt t="85447" x="4394200" y="6642100"/>
          <p14:tracePt t="85583" x="4413250" y="6642100"/>
          <p14:tracePt t="85626" x="4432300" y="6635750"/>
          <p14:tracePt t="85663" x="4457700" y="6635750"/>
          <p14:tracePt t="85722" x="4476750" y="6629400"/>
          <p14:tracePt t="85806" x="4502150" y="6629400"/>
          <p14:tracePt t="85851" x="4521200" y="6616700"/>
          <p14:tracePt t="85911" x="4540250" y="6610350"/>
          <p14:tracePt t="86106" x="4552950" y="6591300"/>
          <p14:tracePt t="88975" x="4559300" y="6140450"/>
          <p14:tracePt t="88984" x="4559300" y="6146800"/>
          <p14:tracePt t="88984" x="4559300" y="6159500"/>
          <p14:tracePt t="88984" x="4559300" y="6172200"/>
          <p14:tracePt t="89005" x="4559300" y="6191250"/>
          <p14:tracePt t="89005" x="4559300" y="6203950"/>
          <p14:tracePt t="89020" x="4559300" y="6210300"/>
          <p14:tracePt t="89020" x="4559300" y="6223000"/>
          <p14:tracePt t="89036" x="4565650" y="6229350"/>
          <p14:tracePt t="89036" x="4565650" y="6235700"/>
          <p14:tracePt t="89053" x="4572000" y="6235700"/>
          <p14:tracePt t="89068" x="4572000" y="6242050"/>
          <p14:tracePt t="89084" x="4584700" y="6242050"/>
          <p14:tracePt t="89084" x="4591050" y="6229350"/>
          <p14:tracePt t="89103" x="4597400" y="6223000"/>
          <p14:tracePt t="89117" x="4597400" y="6216650"/>
          <p14:tracePt t="89117" x="4603750" y="6210300"/>
          <p14:tracePt t="89136" x="4603750" y="6203950"/>
          <p14:tracePt t="89136" x="4610100" y="6191250"/>
          <p14:tracePt t="89153" x="4610100" y="6184900"/>
          <p14:tracePt t="89153" x="4616450" y="6172200"/>
          <p14:tracePt t="89170" x="4616450" y="6165850"/>
          <p14:tracePt t="89170" x="4616450" y="6153150"/>
          <p14:tracePt t="89187" x="4616450" y="6146800"/>
          <p14:tracePt t="89187" x="4616450" y="6134100"/>
          <p14:tracePt t="89203" x="4616450" y="6121400"/>
          <p14:tracePt t="89203" x="4610100" y="6102350"/>
          <p14:tracePt t="89220" x="4610100" y="6089650"/>
          <p14:tracePt t="89220" x="4603750" y="6083300"/>
          <p14:tracePt t="89237" x="4603750" y="6070600"/>
          <p14:tracePt t="89237" x="4597400" y="6064250"/>
          <p14:tracePt t="89253" x="4597400" y="6051550"/>
          <p14:tracePt t="89253" x="4591050" y="6032500"/>
          <p14:tracePt t="89253" x="4591050" y="6026150"/>
          <p14:tracePt t="89273" x="4591050" y="6007100"/>
          <p14:tracePt t="89285" x="4584700" y="5994400"/>
          <p14:tracePt t="89285" x="4584700" y="5969000"/>
          <p14:tracePt t="89304" x="4584700" y="5956300"/>
          <p14:tracePt t="89304" x="4584700" y="5949950"/>
          <p14:tracePt t="89320" x="4584700" y="5937250"/>
          <p14:tracePt t="89320" x="4591050" y="5930900"/>
          <p14:tracePt t="89337" x="4591050" y="5918200"/>
          <p14:tracePt t="89337" x="4597400" y="5905500"/>
          <p14:tracePt t="89337" x="4597400" y="5892800"/>
          <p14:tracePt t="89356" x="4597400" y="5873750"/>
          <p14:tracePt t="89369" x="4603750" y="5867400"/>
          <p14:tracePt t="89369" x="4610100" y="5835650"/>
          <p14:tracePt t="89388" x="4610100" y="5816600"/>
          <p14:tracePt t="89388" x="4610100" y="5803900"/>
          <p14:tracePt t="89405" x="4610100" y="5784850"/>
          <p14:tracePt t="89405" x="4610100" y="5765800"/>
          <p14:tracePt t="89421" x="4610100" y="5746750"/>
          <p14:tracePt t="89421" x="4603750" y="5721350"/>
          <p14:tracePt t="89437" x="4603750" y="5702300"/>
          <p14:tracePt t="89437" x="4591050" y="5657850"/>
          <p14:tracePt t="89454" x="4584700" y="5626100"/>
          <p14:tracePt t="89454" x="4578350" y="5607050"/>
          <p14:tracePt t="89473" x="4572000" y="5588000"/>
          <p14:tracePt t="89473" x="4559300" y="5556250"/>
          <p14:tracePt t="89488" x="4546600" y="5530850"/>
          <p14:tracePt t="89488" x="4533900" y="5511800"/>
          <p14:tracePt t="89504" x="4521200" y="5492750"/>
          <p14:tracePt t="89504" x="4502150" y="5454650"/>
          <p14:tracePt t="89521" x="4489450" y="5441950"/>
          <p14:tracePt t="89521" x="4476750" y="5429250"/>
          <p14:tracePt t="89538" x="4470400" y="5422900"/>
          <p14:tracePt t="89538" x="4457700" y="5416550"/>
          <p14:tracePt t="89554" x="4451350" y="5410200"/>
          <p14:tracePt t="89554" x="4445000" y="5403850"/>
          <p14:tracePt t="89572" x="4425950" y="5410200"/>
          <p14:tracePt t="89572" x="4419600" y="5410200"/>
          <p14:tracePt t="89588" x="4419600" y="5416550"/>
          <p14:tracePt t="89588" x="4413250" y="5422900"/>
          <p14:tracePt t="89605" x="4406900" y="5429250"/>
          <p14:tracePt t="89605" x="4406900" y="5441950"/>
          <p14:tracePt t="89621" x="4406900" y="5454650"/>
          <p14:tracePt t="89621" x="4406900" y="5467350"/>
          <p14:tracePt t="89621" x="4406900" y="5480050"/>
          <p14:tracePt t="89640" x="4406900" y="5499100"/>
          <p14:tracePt t="89653" x="4406900" y="5518150"/>
          <p14:tracePt t="89653" x="4419600" y="5549900"/>
          <p14:tracePt t="89672" x="4425950" y="5568950"/>
          <p14:tracePt t="89672" x="4432300" y="5588000"/>
          <p14:tracePt t="89689" x="4438650" y="5607050"/>
          <p14:tracePt t="89689" x="4451350" y="5626100"/>
          <p14:tracePt t="89705" x="4457700" y="5645150"/>
          <p14:tracePt t="89705" x="4470400" y="5657850"/>
          <p14:tracePt t="89705" x="4476750" y="5670550"/>
          <p14:tracePt t="89724" x="4483100" y="5683250"/>
          <p14:tracePt t="89736" x="4495800" y="5695950"/>
          <p14:tracePt t="89736" x="4508500" y="5721350"/>
          <p14:tracePt t="89755" x="4514850" y="5727700"/>
          <p14:tracePt t="89755" x="4521200" y="5740400"/>
          <p14:tracePt t="89772" x="4527550" y="5753100"/>
          <p14:tracePt t="89772" x="4527550" y="5759450"/>
          <p14:tracePt t="89788" x="4533900" y="5765800"/>
          <p14:tracePt t="89788" x="4540250" y="5778500"/>
          <p14:tracePt t="89788" x="4540250" y="5784850"/>
          <p14:tracePt t="89808" x="4546600" y="5791200"/>
          <p14:tracePt t="89808" x="4552950" y="5803900"/>
          <p14:tracePt t="89822" x="4552950" y="5810250"/>
          <p14:tracePt t="89822" x="4559300" y="5816600"/>
          <p14:tracePt t="89839" x="4565650" y="5822950"/>
          <p14:tracePt t="89839" x="4565650" y="5829300"/>
          <p14:tracePt t="89856" x="4572000" y="5842000"/>
          <p14:tracePt t="89871" x="4572000" y="5848350"/>
          <p14:tracePt t="89887" x="4572000" y="5854700"/>
          <p14:tracePt t="89904" x="4565650" y="5848350"/>
          <p14:tracePt t="89928" x="4559300" y="5848350"/>
          <p14:tracePt t="89940" x="4552950" y="5848350"/>
          <p14:tracePt t="89954" x="4546600" y="5835650"/>
          <p14:tracePt t="89972" x="4540250" y="5829300"/>
          <p14:tracePt t="89988" x="4540250" y="5816600"/>
          <p14:tracePt t="89988" x="4533900" y="5810250"/>
          <p14:tracePt t="89988" x="4533900" y="5803900"/>
          <p14:tracePt t="90009" x="4533900" y="5797550"/>
          <p14:tracePt t="90021" x="4533900" y="5791200"/>
          <p14:tracePt t="90021" x="4527550" y="5772150"/>
          <p14:tracePt t="90040" x="4527550" y="5765800"/>
          <p14:tracePt t="90040" x="4527550" y="5759450"/>
          <p14:tracePt t="90056" x="4527550" y="5753100"/>
          <p14:tracePt t="90056" x="4521200" y="5746750"/>
          <p14:tracePt t="90073" x="4521200" y="5740400"/>
          <p14:tracePt t="90088" x="4514850" y="5734050"/>
          <p14:tracePt t="90088" x="4514850" y="5727700"/>
          <p14:tracePt t="90107" x="4514850" y="5721350"/>
          <p14:tracePt t="90121" x="4508500" y="5715000"/>
          <p14:tracePt t="90138" x="4502150" y="5708650"/>
          <p14:tracePt t="90155" x="4495800" y="5702300"/>
          <p14:tracePt t="90171" x="4495800" y="5689600"/>
          <p14:tracePt t="90188" x="4489450" y="5683250"/>
          <p14:tracePt t="90212" x="4489450" y="5676900"/>
          <p14:tracePt t="90228" x="4489450" y="5670550"/>
          <p14:tracePt t="90240" x="4489450" y="5664200"/>
          <p14:tracePt t="90255" x="4489450" y="5657850"/>
          <p14:tracePt t="90272" x="4495800" y="5651500"/>
          <p14:tracePt t="90288" x="4495800" y="5645150"/>
          <p14:tracePt t="90305" x="4502150" y="5638800"/>
          <p14:tracePt t="90322" x="4502150" y="5632450"/>
          <p14:tracePt t="90339" x="4508500" y="5626100"/>
          <p14:tracePt t="90360" x="4514850" y="5619750"/>
          <p14:tracePt t="90376" x="4514850" y="5613400"/>
          <p14:tracePt t="90392" x="4514850" y="5607050"/>
          <p14:tracePt t="90412" x="4514850" y="5600700"/>
          <p14:tracePt t="90427" x="4514850" y="5594350"/>
          <p14:tracePt t="90460" x="4514850" y="5588000"/>
          <p14:tracePt t="90480" x="4521200" y="5575300"/>
          <p14:tracePt t="90503" x="4521200" y="5568950"/>
          <p14:tracePt t="90511" x="4521200" y="5562600"/>
          <p14:tracePt t="90523" x="4521200" y="5556250"/>
          <p14:tracePt t="90523" x="4527550" y="5549900"/>
          <p14:tracePt t="90541" x="4527550" y="5543550"/>
          <p14:tracePt t="90556" x="4533900" y="5537200"/>
          <p14:tracePt t="90573" x="4540250" y="5530850"/>
          <p14:tracePt t="90589" x="4546600" y="5537200"/>
          <p14:tracePt t="90639" x="4546600" y="5543550"/>
          <p14:tracePt t="90676" x="4552950" y="5543550"/>
          <p14:tracePt t="90728" x="4559300" y="5543550"/>
          <p14:tracePt t="90768" x="4559300" y="5549900"/>
          <p14:tracePt t="90772" x="4565650" y="5556250"/>
          <p14:tracePt t="90790" x="4565650" y="5562600"/>
          <p14:tracePt t="90819" x="4565650" y="5568950"/>
          <p14:tracePt t="90839" x="4565650" y="5581650"/>
          <p14:tracePt t="90856" x="4572000" y="5588000"/>
          <p14:tracePt t="90872" x="4572000" y="5594350"/>
          <p14:tracePt t="90892" x="4572000" y="5600700"/>
          <p14:tracePt t="90916" x="4572000" y="5607050"/>
          <p14:tracePt t="90923" x="4578350" y="5613400"/>
          <p14:tracePt t="90960" x="4578350" y="5619750"/>
          <p14:tracePt t="91007" x="4578350" y="5626100"/>
          <p14:tracePt t="91043" x="4584700" y="5632450"/>
          <p14:tracePt t="91060" x="4584700" y="5638800"/>
          <p14:tracePt t="91072" x="4591050" y="5638800"/>
          <p14:tracePt t="91112" x="4597400" y="5632450"/>
          <p14:tracePt t="91132" x="4603750" y="5626100"/>
          <p14:tracePt t="91200" x="4597400" y="5619750"/>
          <p14:tracePt t="91232" x="4597400" y="5613400"/>
          <p14:tracePt t="91248" x="4597400" y="5607050"/>
          <p14:tracePt t="91260" x="4597400" y="5600700"/>
          <p14:tracePt t="91268" x="4597400" y="5594350"/>
          <p14:tracePt t="91276" x="4597400" y="5581650"/>
          <p14:tracePt t="91292" x="4597400" y="5575300"/>
          <p14:tracePt t="91292" x="4591050" y="5568950"/>
          <p14:tracePt t="91292" x="4591050" y="5562600"/>
          <p14:tracePt t="91313" x="4591050" y="5556250"/>
          <p14:tracePt t="91329" x="4591050" y="5549900"/>
          <p14:tracePt t="91428" x="4584700" y="5543550"/>
          <p14:tracePt t="91456" x="4584700" y="5537200"/>
          <p14:tracePt t="91488" x="4591050" y="5530850"/>
          <p14:tracePt t="94165" x="4705350" y="4305300"/>
          <p14:tracePt t="94174" x="4705350" y="4298950"/>
          <p14:tracePt t="94189" x="4705350" y="4292600"/>
          <p14:tracePt t="94202" x="4705350" y="4286250"/>
          <p14:tracePt t="94219" x="4705350" y="4279900"/>
          <p14:tracePt t="94236" x="4705350" y="4273550"/>
          <p14:tracePt t="94252" x="4705350" y="4267200"/>
          <p14:tracePt t="94269" x="4711700" y="4267200"/>
          <p14:tracePt t="94321" x="4711700" y="4260850"/>
          <p14:tracePt t="94368" x="4718050" y="4267200"/>
          <p14:tracePt t="94449" x="4718050" y="4273550"/>
          <p14:tracePt t="94481" x="4724400" y="4273550"/>
          <p14:tracePt t="94509" x="4730750" y="4273550"/>
          <p14:tracePt t="94532" x="4737100" y="4279900"/>
          <p14:tracePt t="94552" x="4743450" y="4279900"/>
          <p14:tracePt t="94568" x="4749800" y="4286250"/>
          <p14:tracePt t="94601" x="4749800" y="4292600"/>
          <p14:tracePt t="94620" x="4749800" y="4298950"/>
          <p14:tracePt t="94636" x="4749800" y="4305300"/>
          <p14:tracePt t="94669" x="4756150" y="4305300"/>
          <p14:tracePt t="94697" x="4762500" y="4305300"/>
          <p14:tracePt t="94729" x="4762500" y="4311650"/>
          <p14:tracePt t="94733" x="4768850" y="4318000"/>
          <p14:tracePt t="94749" x="4775200" y="4318000"/>
          <p14:tracePt t="94765" x="4781550" y="4311650"/>
          <p14:tracePt t="94773" x="4781550" y="4318000"/>
          <p14:tracePt t="94788" x="4787900" y="4318000"/>
          <p14:tracePt t="94804" x="4794250" y="4318000"/>
          <p14:tracePt t="94804" x="4794250" y="4330700"/>
          <p14:tracePt t="94822" x="4800600" y="4330700"/>
          <p14:tracePt t="94837" x="4800600" y="4337050"/>
          <p14:tracePt t="94855" x="4806950" y="4343400"/>
          <p14:tracePt t="94885" x="4800600" y="4343400"/>
          <p14:tracePt t="94961" x="4794250" y="4343400"/>
          <p14:tracePt t="94981" x="4787900" y="4343400"/>
          <p14:tracePt t="94997" x="4781550" y="4343400"/>
          <p14:tracePt t="95013" x="4775200" y="4343400"/>
          <p14:tracePt t="95029" x="4768850" y="4349750"/>
          <p14:tracePt t="95040" x="4762500" y="4349750"/>
          <p14:tracePt t="95056" x="4749800" y="4349750"/>
          <p14:tracePt t="95073" x="4743450" y="4349750"/>
          <p14:tracePt t="95088" x="4737100" y="4349750"/>
          <p14:tracePt t="95100" x="4730750" y="4349750"/>
          <p14:tracePt t="95109" x="4724400" y="4349750"/>
          <p14:tracePt t="95122" x="4711700" y="4343400"/>
          <p14:tracePt t="95141" x="4705350" y="4343400"/>
          <p14:tracePt t="95141" x="4699000" y="4343400"/>
          <p14:tracePt t="95158" x="4692650" y="4343400"/>
          <p14:tracePt t="95158" x="4686300" y="4343400"/>
          <p14:tracePt t="95174" x="4679950" y="4343400"/>
          <p14:tracePt t="95174" x="4679950" y="4349750"/>
          <p14:tracePt t="95174" x="4673600" y="4349750"/>
          <p14:tracePt t="95193" x="4667250" y="4349750"/>
          <p14:tracePt t="95205" x="4660900" y="4349750"/>
          <p14:tracePt t="95205" x="4648200" y="4349750"/>
          <p14:tracePt t="95225" x="4641850" y="4349750"/>
          <p14:tracePt t="95239" x="4635500" y="4349750"/>
          <p14:tracePt t="95239" x="4629150" y="4349750"/>
          <p14:tracePt t="95258" x="4622800" y="4349750"/>
          <p14:tracePt t="95258" x="4610100" y="4349750"/>
          <p14:tracePt t="95275" x="4603750" y="4356100"/>
          <p14:tracePt t="95275" x="4597400" y="4356100"/>
          <p14:tracePt t="95291" x="4591050" y="4356100"/>
          <p14:tracePt t="95291" x="4584700" y="4356100"/>
          <p14:tracePt t="95308" x="4578350" y="4356100"/>
          <p14:tracePt t="95322" x="4572000" y="4356100"/>
          <p14:tracePt t="95322" x="4565650" y="4356100"/>
          <p14:tracePt t="95342" x="4559300" y="4356100"/>
          <p14:tracePt t="95342" x="4552950" y="4349750"/>
          <p14:tracePt t="95358" x="4546600" y="4349750"/>
          <p14:tracePt t="95358" x="4540250" y="4349750"/>
          <p14:tracePt t="95375" x="4540250" y="4343400"/>
          <p14:tracePt t="95375" x="4533900" y="4343400"/>
          <p14:tracePt t="95375" x="4527550" y="4343400"/>
          <p14:tracePt t="95394" x="4521200" y="4343400"/>
          <p14:tracePt t="95406" x="4514850" y="4343400"/>
          <p14:tracePt t="95406" x="4508500" y="4343400"/>
          <p14:tracePt t="95426" x="4502150" y="4343400"/>
          <p14:tracePt t="95441" x="4495800" y="4343400"/>
          <p14:tracePt t="95456" x="4489450" y="4343400"/>
          <p14:tracePt t="95474" x="4483100" y="4343400"/>
          <p14:tracePt t="95513" x="4483100" y="4349750"/>
          <p14:tracePt t="95553" x="4489450" y="4343400"/>
          <p14:tracePt t="95589" x="4489450" y="4349750"/>
          <p14:tracePt t="95621" x="4495800" y="4356100"/>
          <p14:tracePt t="95649" x="4502150" y="4362450"/>
          <p14:tracePt t="95689" x="4502150" y="4356100"/>
          <p14:tracePt t="95724" x="4508500" y="4362450"/>
          <p14:tracePt t="95740" x="4514850" y="4362450"/>
          <p14:tracePt t="95753" x="4527550" y="4362450"/>
          <p14:tracePt t="95769" x="4533900" y="4362450"/>
          <p14:tracePt t="95801" x="4540250" y="4356100"/>
          <p14:tracePt t="95809" x="4546600" y="4349750"/>
          <p14:tracePt t="95821" x="4552950" y="4349750"/>
          <p14:tracePt t="95829" x="4559300" y="4356100"/>
          <p14:tracePt t="95841" x="4565650" y="4349750"/>
          <p14:tracePt t="95841" x="4572000" y="4356100"/>
          <p14:tracePt t="95861" x="4578350" y="4362450"/>
          <p14:tracePt t="95861" x="4584700" y="4362450"/>
          <p14:tracePt t="95876" x="4591050" y="4362450"/>
          <p14:tracePt t="95891" x="4597400" y="4362450"/>
          <p14:tracePt t="95891" x="4603750" y="4362450"/>
          <p14:tracePt t="95910" x="4610100" y="4362450"/>
          <p14:tracePt t="95910" x="4616450" y="4362450"/>
          <p14:tracePt t="95910" x="4622800" y="4356100"/>
          <p14:tracePt t="95929" x="4629150" y="4356100"/>
          <p14:tracePt t="95929" x="4635500" y="4356100"/>
          <p14:tracePt t="95943" x="4641850" y="4349750"/>
          <p14:tracePt t="95943" x="4648200" y="4349750"/>
          <p14:tracePt t="95960" x="4654550" y="4349750"/>
          <p14:tracePt t="95960" x="4660900" y="4349750"/>
          <p14:tracePt t="95977" x="4667250" y="4349750"/>
          <p14:tracePt t="95977" x="4679950" y="4343400"/>
          <p14:tracePt t="95994" x="4686300" y="4343400"/>
          <p14:tracePt t="95994" x="4692650" y="4343400"/>
          <p14:tracePt t="96011" x="4699000" y="4337050"/>
          <p14:tracePt t="96011" x="4705350" y="4337050"/>
          <p14:tracePt t="96026" x="4711700" y="4330700"/>
          <p14:tracePt t="96026" x="4718050" y="4330700"/>
          <p14:tracePt t="96044" x="4730750" y="4330700"/>
          <p14:tracePt t="96062" x="4737100" y="4324350"/>
          <p14:tracePt t="96076" x="4749800" y="4318000"/>
          <p14:tracePt t="96092" x="4756150" y="4311650"/>
          <p14:tracePt t="96092" x="4762500" y="4311650"/>
          <p14:tracePt t="96092" x="4768850" y="4305300"/>
          <p14:tracePt t="96114" x="4775200" y="4305300"/>
          <p14:tracePt t="96130" x="4781550" y="4305300"/>
          <p14:tracePt t="96142" x="4787900" y="4305300"/>
          <p14:tracePt t="96142" x="4794250" y="4305300"/>
          <p14:tracePt t="96162" x="4800600" y="4305300"/>
          <p14:tracePt t="96176" x="4806950" y="4298950"/>
          <p14:tracePt t="96192" x="4813300" y="4298950"/>
          <p14:tracePt t="96209" x="4819650" y="4298950"/>
          <p14:tracePt t="96226" x="4826000" y="4298950"/>
          <p14:tracePt t="96226" x="4832350" y="4305300"/>
          <p14:tracePt t="96245" x="4832350" y="4298950"/>
          <p14:tracePt t="96259" x="4838700" y="4298950"/>
          <p14:tracePt t="96276" x="4845050" y="4298950"/>
          <p14:tracePt t="96276" x="4851400" y="4298950"/>
          <p14:tracePt t="96295" x="4857750" y="4298950"/>
          <p14:tracePt t="96309" x="4870450" y="4298950"/>
          <p14:tracePt t="96326" x="4876800" y="4298950"/>
          <p14:tracePt t="96326" x="4883150" y="4298950"/>
          <p14:tracePt t="96345" x="4889500" y="4298950"/>
          <p14:tracePt t="96345" x="4895850" y="4286250"/>
          <p14:tracePt t="96362" x="4902200" y="4286250"/>
          <p14:tracePt t="96362" x="4914900" y="4279900"/>
          <p14:tracePt t="96378" x="4921250" y="4267200"/>
          <p14:tracePt t="96378" x="4933950" y="4260850"/>
          <p14:tracePt t="96395" x="4946650" y="4254500"/>
          <p14:tracePt t="96395" x="4959350" y="4248150"/>
          <p14:tracePt t="96395" x="4972050" y="4248150"/>
          <p14:tracePt t="96414" x="4984750" y="4241800"/>
          <p14:tracePt t="96426" x="4997450" y="4241800"/>
          <p14:tracePt t="96426" x="5029200" y="4235450"/>
          <p14:tracePt t="96446" x="5041900" y="4235450"/>
          <p14:tracePt t="96446" x="5060950" y="4229100"/>
          <p14:tracePt t="96462" x="5073650" y="4229100"/>
          <p14:tracePt t="96462" x="5092700" y="4229100"/>
          <p14:tracePt t="96462" x="5111750" y="4229100"/>
          <p14:tracePt t="96482" x="5130800" y="4229100"/>
          <p14:tracePt t="96493" x="5143500" y="4222750"/>
          <p14:tracePt t="96493" x="5162550" y="4222750"/>
          <p14:tracePt t="96493" x="5181600" y="4222750"/>
          <p14:tracePt t="96515" x="5207000" y="4222750"/>
          <p14:tracePt t="96527" x="5226050" y="4216400"/>
          <p14:tracePt t="96527" x="5264150" y="4216400"/>
          <p14:tracePt t="96546" x="5276850" y="4210050"/>
          <p14:tracePt t="96546" x="5295900" y="4210050"/>
          <p14:tracePt t="96563" x="5314950" y="4210050"/>
          <p14:tracePt t="96563" x="5327650" y="4210050"/>
          <p14:tracePt t="96579" x="5334000" y="4210050"/>
          <p14:tracePt t="96579" x="5359400" y="4216400"/>
          <p14:tracePt t="96596" x="5365750" y="4222750"/>
          <p14:tracePt t="96596" x="5372100" y="4222750"/>
          <p14:tracePt t="96613" x="5384800" y="4229100"/>
          <p14:tracePt t="96627" x="5391150" y="4235450"/>
          <p14:tracePt t="96644" x="5384800" y="4235450"/>
          <p14:tracePt t="96662" x="5378450" y="4235450"/>
          <p14:tracePt t="96662" x="5372100" y="4235450"/>
          <p14:tracePt t="96679" x="5365750" y="4235450"/>
          <p14:tracePt t="96679" x="5353050" y="4241800"/>
          <p14:tracePt t="96696" x="5340350" y="4235450"/>
          <p14:tracePt t="96696" x="5314950" y="4241800"/>
          <p14:tracePt t="96714" x="5302250" y="4248150"/>
          <p14:tracePt t="96714" x="5276850" y="4254500"/>
          <p14:tracePt t="96730" x="5257800" y="4254500"/>
          <p14:tracePt t="96730" x="5232400" y="4267200"/>
          <p14:tracePt t="96746" x="5207000" y="4273550"/>
          <p14:tracePt t="96746" x="5175250" y="4279900"/>
          <p14:tracePt t="96746" x="5137150" y="4286250"/>
          <p14:tracePt t="96766" x="5099050" y="4298950"/>
          <p14:tracePt t="96778" x="5060950" y="4305300"/>
          <p14:tracePt t="96778" x="5016500" y="4311650"/>
          <p14:tracePt t="96778" x="4965700" y="4318000"/>
          <p14:tracePt t="96799" x="4914900" y="4318000"/>
          <p14:tracePt t="96799" x="4864100" y="4324350"/>
          <p14:tracePt t="96814" x="4806950" y="4330700"/>
          <p14:tracePt t="96814" x="4749800" y="4330700"/>
          <p14:tracePt t="96830" x="4692650" y="4330700"/>
          <p14:tracePt t="96830" x="4635500" y="4324350"/>
          <p14:tracePt t="96846" x="4572000" y="4324350"/>
          <p14:tracePt t="96846" x="4508500" y="4318000"/>
          <p14:tracePt t="96846" x="4445000" y="4311650"/>
          <p14:tracePt t="96867" x="4381500" y="4298950"/>
          <p14:tracePt t="96878" x="4318000" y="4279900"/>
          <p14:tracePt t="96878" x="4191000" y="4241800"/>
          <p14:tracePt t="96897" x="4133850" y="4210050"/>
          <p14:tracePt t="96897" x="4076700" y="4178300"/>
          <p14:tracePt t="96914" x="4019550" y="4140200"/>
          <p14:tracePt t="96914" x="3968750" y="4102100"/>
          <p14:tracePt t="96930" x="3917950" y="4057650"/>
          <p14:tracePt t="96930" x="3873500" y="4006850"/>
          <p14:tracePt t="96947" x="3829050" y="3956050"/>
          <p14:tracePt t="96947" x="3759200" y="3829050"/>
          <p14:tracePt t="96964" x="3727450" y="3765550"/>
          <p14:tracePt t="96964" x="3702050" y="3695700"/>
          <p14:tracePt t="96981" x="3683000" y="3625850"/>
          <p14:tracePt t="96981" x="3670300" y="3556000"/>
          <p14:tracePt t="96997" x="3657600" y="3486150"/>
          <p14:tracePt t="96997" x="3657600" y="3352800"/>
          <p14:tracePt t="97015" x="3670300" y="3295650"/>
          <p14:tracePt t="97015" x="3683000" y="3238500"/>
          <p14:tracePt t="97031" x="3702050" y="3181350"/>
          <p14:tracePt t="97031" x="3727450" y="3130550"/>
          <p14:tracePt t="97048" x="3759200" y="3079750"/>
          <p14:tracePt t="97048" x="3797300" y="3028950"/>
          <p14:tracePt t="97065" x="3835400" y="2984500"/>
          <p14:tracePt t="97065" x="3930650" y="2895600"/>
          <p14:tracePt t="97082" x="3981450" y="2857500"/>
          <p14:tracePt t="97082" x="4032250" y="2825750"/>
          <p14:tracePt t="97098" x="4083050" y="2794000"/>
          <p14:tracePt t="97098" x="4140200" y="2768600"/>
          <p14:tracePt t="97115" x="4197350" y="2743200"/>
          <p14:tracePt t="97115" x="4260850" y="2717800"/>
          <p14:tracePt t="97131" x="4318000" y="2698750"/>
          <p14:tracePt t="97131" x="4381500" y="2679700"/>
          <p14:tracePt t="97131" x="4445000" y="2660650"/>
          <p14:tracePt t="97150" x="4508500" y="2647950"/>
          <p14:tracePt t="97162" x="4572000" y="2641600"/>
          <p14:tracePt t="97162" x="4635500" y="2628900"/>
          <p14:tracePt t="97182" x="4762500" y="2622550"/>
          <p14:tracePt t="97182" x="4826000" y="2628900"/>
          <p14:tracePt t="97198" x="4895850" y="2628900"/>
          <p14:tracePt t="97198" x="4959350" y="2641600"/>
          <p14:tracePt t="97214" x="5022850" y="2647950"/>
          <p14:tracePt t="97214" x="5086350" y="2667000"/>
          <p14:tracePt t="97214" x="5156200" y="2679700"/>
          <p14:tracePt t="97234" x="5219700" y="2698750"/>
          <p14:tracePt t="97234" x="5276850" y="2717800"/>
          <p14:tracePt t="97248" x="5340350" y="2743200"/>
          <p14:tracePt t="97248" x="5403850" y="2762250"/>
          <p14:tracePt t="97265" x="5461000" y="2787650"/>
          <p14:tracePt t="97265" x="5518150" y="2819400"/>
          <p14:tracePt t="97282" x="5568950" y="2844800"/>
          <p14:tracePt t="97282" x="5619750" y="2876550"/>
          <p14:tracePt t="97298" x="5670550" y="2914650"/>
          <p14:tracePt t="97298" x="5759450" y="2990850"/>
          <p14:tracePt t="97316" x="5803900" y="3035300"/>
          <p14:tracePt t="97316" x="5842000" y="3079750"/>
          <p14:tracePt t="97331" x="5873750" y="3130550"/>
          <p14:tracePt t="97331" x="5905500" y="3187700"/>
          <p14:tracePt t="97348" x="5930900" y="3244850"/>
          <p14:tracePt t="97348" x="5969000" y="3371850"/>
          <p14:tracePt t="97366" x="5981700" y="3441700"/>
          <p14:tracePt t="97366" x="5988050" y="3511550"/>
          <p14:tracePt t="97382" x="5994400" y="3581400"/>
          <p14:tracePt t="97382" x="5994400" y="3657600"/>
          <p14:tracePt t="97399" x="5988050" y="3727450"/>
          <p14:tracePt t="97399" x="5975350" y="3797300"/>
          <p14:tracePt t="97415" x="5956300" y="3860800"/>
          <p14:tracePt t="97415" x="5937250" y="3924300"/>
          <p14:tracePt t="97415" x="5911850" y="3981450"/>
          <p14:tracePt t="97434" x="5880100" y="4038600"/>
          <p14:tracePt t="97447" x="5848350" y="4095750"/>
          <p14:tracePt t="97447" x="5765800" y="4184650"/>
          <p14:tracePt t="97467" x="5715000" y="4229100"/>
          <p14:tracePt t="97467" x="5664200" y="4267200"/>
          <p14:tracePt t="97483" x="5613400" y="4298950"/>
          <p14:tracePt t="97483" x="5556250" y="4324350"/>
          <p14:tracePt t="97499" x="5499100" y="4349750"/>
          <p14:tracePt t="97499" x="5435600" y="4375150"/>
          <p14:tracePt t="97499" x="5372100" y="4394200"/>
          <p14:tracePt t="97518" x="5308600" y="4406900"/>
          <p14:tracePt t="97530" x="5245100" y="4425950"/>
          <p14:tracePt t="97530" x="5105400" y="4438650"/>
          <p14:tracePt t="97549" x="5035550" y="4445000"/>
          <p14:tracePt t="97549" x="4965700" y="4445000"/>
          <p14:tracePt t="97566" x="4895850" y="4445000"/>
          <p14:tracePt t="97566" x="4819650" y="4438650"/>
          <p14:tracePt t="97583" x="4743450" y="4432300"/>
          <p14:tracePt t="97583" x="4673600" y="4419600"/>
          <p14:tracePt t="97599" x="4597400" y="4406900"/>
          <p14:tracePt t="97599" x="4438650" y="4375150"/>
          <p14:tracePt t="97616" x="4356100" y="4349750"/>
          <p14:tracePt t="97616" x="4279900" y="4324350"/>
          <p14:tracePt t="97633" x="4197350" y="4298950"/>
          <p14:tracePt t="97633" x="4121150" y="4267200"/>
          <p14:tracePt t="97650" x="4044950" y="4235450"/>
          <p14:tracePt t="97650" x="3898900" y="4152900"/>
          <p14:tracePt t="97667" x="3829050" y="4108450"/>
          <p14:tracePt t="97667" x="3765550" y="4064000"/>
          <p14:tracePt t="97683" x="3702050" y="4006850"/>
          <p14:tracePt t="97683" x="3644900" y="3949700"/>
          <p14:tracePt t="97699" x="3587750" y="3886200"/>
          <p14:tracePt t="97699" x="3543300" y="3816350"/>
          <p14:tracePt t="97716" x="3498850" y="3746500"/>
          <p14:tracePt t="97716" x="3422650" y="3600450"/>
          <p14:tracePt t="97734" x="3390900" y="3524250"/>
          <p14:tracePt t="97734" x="3371850" y="3448050"/>
          <p14:tracePt t="97750" x="3352800" y="3371850"/>
          <p14:tracePt t="97750" x="3340100" y="3295650"/>
          <p14:tracePt t="97767" x="3327400" y="3225800"/>
          <p14:tracePt t="97767" x="3327400" y="3155950"/>
          <p14:tracePt t="97783" x="3327400" y="3086100"/>
          <p14:tracePt t="97783" x="3340100" y="3016250"/>
          <p14:tracePt t="97783" x="3359150" y="2952750"/>
          <p14:tracePt t="97803" x="3384550" y="2889250"/>
          <p14:tracePt t="97814" x="3422650" y="2825750"/>
          <p14:tracePt t="97814" x="3511550" y="2698750"/>
          <p14:tracePt t="97834" x="3568700" y="2641600"/>
          <p14:tracePt t="97834" x="3632200" y="2584450"/>
          <p14:tracePt t="97850" x="3702050" y="2527300"/>
          <p14:tracePt t="97850" x="3771900" y="2476500"/>
          <p14:tracePt t="97867" x="3848100" y="2425700"/>
          <p14:tracePt t="97867" x="3924300" y="2381250"/>
          <p14:tracePt t="97867" x="4006850" y="2343150"/>
          <p14:tracePt t="97886" x="4089400" y="2311400"/>
          <p14:tracePt t="97898" x="4171950" y="2279650"/>
          <p14:tracePt t="97898" x="4343400" y="2235200"/>
          <p14:tracePt t="97917" x="4432300" y="2222500"/>
          <p14:tracePt t="97917" x="4521200" y="2216150"/>
          <p14:tracePt t="97933" x="4610100" y="2209800"/>
          <p14:tracePt t="97933" x="4699000" y="2209800"/>
          <p14:tracePt t="97951" x="4794250" y="2216150"/>
          <p14:tracePt t="97951" x="4978400" y="2241550"/>
          <p14:tracePt t="97968" x="5067300" y="2266950"/>
          <p14:tracePt t="97968" x="5156200" y="2292350"/>
          <p14:tracePt t="97984" x="5238750" y="2330450"/>
          <p14:tracePt t="97984" x="5321300" y="2368550"/>
          <p14:tracePt t="98001" x="5403850" y="2413000"/>
          <p14:tracePt t="98001" x="5480050" y="2457450"/>
          <p14:tracePt t="98017" x="5556250" y="2501900"/>
          <p14:tracePt t="98017" x="5689600" y="2603500"/>
          <p14:tracePt t="98034" x="5753100" y="2660650"/>
          <p14:tracePt t="98034" x="5810250" y="2711450"/>
          <p14:tracePt t="98051" x="5861050" y="2768600"/>
          <p14:tracePt t="98051" x="5911850" y="2825750"/>
          <p14:tracePt t="98067" x="5956300" y="2889250"/>
          <p14:tracePt t="98067" x="5994400" y="2946400"/>
          <p14:tracePt t="98067" x="6032500" y="3009900"/>
          <p14:tracePt t="98086" x="6057900" y="3067050"/>
          <p14:tracePt t="98099" x="6083300" y="3130550"/>
          <p14:tracePt t="98099" x="6108700" y="3263900"/>
          <p14:tracePt t="98118" x="6115050" y="3327400"/>
          <p14:tracePt t="98118" x="6108700" y="3397250"/>
          <p14:tracePt t="98135" x="6102350" y="3460750"/>
          <p14:tracePt t="98135" x="6089650" y="3530600"/>
          <p14:tracePt t="98151" x="6070600" y="3600450"/>
          <p14:tracePt t="98151" x="6045200" y="3670300"/>
          <p14:tracePt t="98151" x="6013450" y="3733800"/>
          <p14:tracePt t="98170" x="5981700" y="3803650"/>
          <p14:tracePt t="98182" x="5937250" y="3867150"/>
          <p14:tracePt t="98182" x="5892800" y="3924300"/>
          <p14:tracePt t="98203" x="5791200" y="4038600"/>
          <p14:tracePt t="98203" x="5734050" y="4089400"/>
          <p14:tracePt t="98218" x="5676900" y="4133850"/>
          <p14:tracePt t="98218" x="5613400" y="4171950"/>
          <p14:tracePt t="98234" x="5543550" y="4210050"/>
          <p14:tracePt t="98234" x="5473700" y="4241800"/>
          <p14:tracePt t="98234" x="5403850" y="4273550"/>
          <p14:tracePt t="98254" x="5334000" y="4298950"/>
          <p14:tracePt t="98254" x="5257800" y="4318000"/>
          <p14:tracePt t="98268" x="5181600" y="4337050"/>
          <p14:tracePt t="98268" x="5111750" y="4356100"/>
          <p14:tracePt t="98284" x="5035550" y="4368800"/>
          <p14:tracePt t="98284" x="4965700" y="4381500"/>
          <p14:tracePt t="98301" x="4895850" y="4387850"/>
          <p14:tracePt t="98301" x="4826000" y="4394200"/>
          <p14:tracePt t="98318" x="4756150" y="4394200"/>
          <p14:tracePt t="98318" x="4629150" y="4394200"/>
          <p14:tracePt t="98335" x="4565650" y="4387850"/>
          <p14:tracePt t="98335" x="4502150" y="4381500"/>
          <p14:tracePt t="98351" x="4445000" y="4368800"/>
          <p14:tracePt t="98351" x="4387850" y="4362450"/>
          <p14:tracePt t="98369" x="4330700" y="4349750"/>
          <p14:tracePt t="98369" x="4279900" y="4337050"/>
          <p14:tracePt t="98386" x="4184650" y="4311650"/>
          <p14:tracePt t="98386" x="4146550" y="4298950"/>
          <p14:tracePt t="98402" x="4114800" y="4286250"/>
          <p14:tracePt t="98402" x="4083050" y="4273550"/>
          <p14:tracePt t="98419" x="4057650" y="4267200"/>
          <p14:tracePt t="98419" x="4032250" y="4254500"/>
          <p14:tracePt t="98435" x="4013200" y="4248150"/>
          <p14:tracePt t="98435" x="4000500" y="4241800"/>
          <p14:tracePt t="98435" x="3987800" y="4229100"/>
          <p14:tracePt t="98455" x="3981450" y="4222750"/>
          <p14:tracePt t="98467" x="3968750" y="4210050"/>
          <p14:tracePt t="98467" x="3956050" y="4191000"/>
          <p14:tracePt t="98487" x="3956050" y="4178300"/>
          <p14:tracePt t="98487" x="3949700" y="4171950"/>
          <p14:tracePt t="98503" x="3943350" y="4152900"/>
          <p14:tracePt t="98503" x="3937000" y="4140200"/>
          <p14:tracePt t="98519" x="3930650" y="4127500"/>
          <p14:tracePt t="98519" x="3924300" y="4108450"/>
          <p14:tracePt t="98519" x="3911600" y="4089400"/>
          <p14:tracePt t="98538" x="3905250" y="4064000"/>
          <p14:tracePt t="98551" x="3892550" y="4038600"/>
          <p14:tracePt t="98551" x="3879850" y="4006850"/>
          <p14:tracePt t="98571" x="3867150" y="3930650"/>
          <p14:tracePt t="98571" x="3854450" y="3886200"/>
          <p14:tracePt t="98586" x="3848100" y="3829050"/>
          <p14:tracePt t="98586" x="3848100" y="3771900"/>
          <p14:tracePt t="98602" x="3848100" y="3714750"/>
          <p14:tracePt t="98602" x="3848100" y="3644900"/>
          <p14:tracePt t="98602" x="3854450" y="3575050"/>
          <p14:tracePt t="98622" x="3867150" y="3505200"/>
          <p14:tracePt t="98622" x="3879850" y="3429000"/>
          <p14:tracePt t="98637" x="3898900" y="3359150"/>
          <p14:tracePt t="98637" x="3924300" y="3282950"/>
          <p14:tracePt t="98653" x="3956050" y="3213100"/>
          <p14:tracePt t="98653" x="3994150" y="3143250"/>
          <p14:tracePt t="98670" x="4038600" y="3073400"/>
          <p14:tracePt t="98670" x="4133850" y="2940050"/>
          <p14:tracePt t="98687" x="4191000" y="2876550"/>
          <p14:tracePt t="98687" x="4254500" y="2819400"/>
          <p14:tracePt t="98703" x="4318000" y="2762250"/>
          <p14:tracePt t="98703" x="4387850" y="2705100"/>
          <p14:tracePt t="98720" x="4457700" y="2654300"/>
          <p14:tracePt t="98720" x="4533900" y="2609850"/>
          <p14:tracePt t="98736" x="4603750" y="2571750"/>
          <p14:tracePt t="98736" x="4762500" y="2508250"/>
          <p14:tracePt t="98755" x="4838700" y="2489200"/>
          <p14:tracePt t="98755" x="4921250" y="2476500"/>
          <p14:tracePt t="98770" x="4997450" y="2470150"/>
          <p14:tracePt t="98770" x="5080000" y="2470150"/>
          <p14:tracePt t="98787" x="5162550" y="2482850"/>
          <p14:tracePt t="98787" x="5245100" y="2495550"/>
          <p14:tracePt t="98787" x="5327650" y="2520950"/>
          <p14:tracePt t="98806" x="5403850" y="2552700"/>
          <p14:tracePt t="98818" x="5480050" y="2590800"/>
          <p14:tracePt t="98818" x="5549900" y="2622550"/>
          <p14:tracePt t="98818" x="5619750" y="2660650"/>
          <p14:tracePt t="98839" x="5689600" y="2698750"/>
          <p14:tracePt t="98839" x="5746750" y="2736850"/>
          <p14:tracePt t="98854" x="5810250" y="2768600"/>
          <p14:tracePt t="98854" x="5861050" y="2800350"/>
          <p14:tracePt t="98871" x="5911850" y="2825750"/>
          <p14:tracePt t="98871" x="5956300" y="2844800"/>
          <p14:tracePt t="98887" x="5994400" y="2863850"/>
          <p14:tracePt t="98887" x="6026150" y="2876550"/>
          <p14:tracePt t="98887" x="6045200" y="2882900"/>
          <p14:tracePt t="98906" x="6064250" y="2889250"/>
          <p14:tracePt t="98918" x="6070600" y="2882900"/>
          <p14:tracePt t="98918" x="6057900" y="2863850"/>
          <p14:tracePt t="98937" x="6038850" y="2851150"/>
          <p14:tracePt t="98937" x="6007100" y="2825750"/>
          <p14:tracePt t="98954" x="5975350" y="2800350"/>
          <p14:tracePt t="98954" x="5930900" y="2768600"/>
          <p14:tracePt t="98971" x="5886450" y="2736850"/>
          <p14:tracePt t="98971" x="5778500" y="2647950"/>
          <p14:tracePt t="98988" x="5721350" y="2597150"/>
          <p14:tracePt t="98988" x="5664200" y="2540000"/>
          <p14:tracePt t="99004" x="5607050" y="2482850"/>
          <p14:tracePt t="99004" x="5549900" y="2419350"/>
          <p14:tracePt t="99021" x="5492750" y="2349500"/>
          <p14:tracePt t="99021" x="5441950" y="2286000"/>
          <p14:tracePt t="99038" x="5391150" y="2222500"/>
          <p14:tracePt t="99038" x="5295900" y="2108200"/>
          <p14:tracePt t="99055" x="5251450" y="2057400"/>
          <p14:tracePt t="99055" x="5207000" y="2012950"/>
          <p14:tracePt t="99071" x="5162550" y="1968500"/>
          <p14:tracePt t="99071" x="5124450" y="1924050"/>
          <p14:tracePt t="99088" x="5086350" y="1885950"/>
          <p14:tracePt t="99088" x="5054600" y="1841500"/>
          <p14:tracePt t="99088" x="5022850" y="1797050"/>
          <p14:tracePt t="99107" x="5003800" y="1752600"/>
          <p14:tracePt t="99119" x="4997450" y="1701800"/>
          <p14:tracePt t="99119" x="4997450" y="1593850"/>
          <p14:tracePt t="99139" x="5010150" y="1536700"/>
          <p14:tracePt t="99139" x="5035550" y="1479550"/>
          <p14:tracePt t="99155" x="5067300" y="1422400"/>
          <p14:tracePt t="99155" x="5105400" y="1358900"/>
          <p14:tracePt t="99172" x="5149850" y="1295400"/>
          <p14:tracePt t="99172" x="5200650" y="1231900"/>
          <p14:tracePt t="99172" x="5251450" y="1174750"/>
          <p14:tracePt t="99191" x="5308600" y="1117600"/>
          <p14:tracePt t="99203" x="5372100" y="1066800"/>
          <p14:tracePt t="99203" x="5441950" y="1028700"/>
          <p14:tracePt t="99223" x="5581650" y="971550"/>
          <p14:tracePt t="99223" x="5657850" y="958850"/>
          <p14:tracePt t="99238" x="5727700" y="952500"/>
          <p14:tracePt t="99238" x="5803900" y="971550"/>
          <p14:tracePt t="99255" x="5873750" y="996950"/>
          <p14:tracePt t="99255" x="5949950" y="1028700"/>
          <p14:tracePt t="99255" x="6019800" y="1073150"/>
          <p14:tracePt t="99274" x="6083300" y="1130300"/>
          <p14:tracePt t="99274" x="6146800" y="1193800"/>
          <p14:tracePt t="99288" x="6210300" y="1263650"/>
          <p14:tracePt t="99288" x="6267450" y="1339850"/>
          <p14:tracePt t="99305" x="6318250" y="1422400"/>
          <p14:tracePt t="99305" x="6369050" y="1511300"/>
          <p14:tracePt t="99321" x="6407150" y="1606550"/>
          <p14:tracePt t="99321" x="6445250" y="1714500"/>
          <p14:tracePt t="99339" x="6477000" y="1828800"/>
          <p14:tracePt t="99339" x="6508750" y="2076450"/>
          <p14:tracePt t="99356" x="6508750" y="2209800"/>
          <p14:tracePt t="99356" x="6496050" y="2355850"/>
          <p14:tracePt t="99372" x="6477000" y="2501900"/>
          <p14:tracePt t="99372" x="6451600" y="2654300"/>
          <p14:tracePt t="99388" x="6419850" y="2806700"/>
          <p14:tracePt t="99388" x="6381750" y="2971800"/>
          <p14:tracePt t="99406" x="6292850" y="3302000"/>
          <p14:tracePt t="99406" x="6242050" y="3467100"/>
          <p14:tracePt t="99422" x="6191250" y="3632200"/>
          <p14:tracePt t="99422" x="6134100" y="3797300"/>
          <p14:tracePt t="99439" x="6076950" y="3956050"/>
          <p14:tracePt t="99439" x="6019800" y="4114800"/>
          <p14:tracePt t="99456" x="5962650" y="4267200"/>
          <p14:tracePt t="99456" x="5899150" y="4413250"/>
          <p14:tracePt t="99456" x="5829300" y="4552950"/>
          <p14:tracePt t="99476" x="5765800" y="4686300"/>
          <p14:tracePt t="99487" x="5695950" y="4826000"/>
          <p14:tracePt t="99487" x="5549900" y="5080000"/>
          <p14:tracePt t="99507" x="5480050" y="5194300"/>
          <p14:tracePt t="99507" x="5403850" y="5308600"/>
          <p14:tracePt t="99523" x="5334000" y="5410200"/>
          <p14:tracePt t="99523" x="5264150" y="5505450"/>
          <p14:tracePt t="99539" x="5200650" y="5600700"/>
          <p14:tracePt t="99539" x="5137150" y="5683250"/>
          <p14:tracePt t="99539" x="5073650" y="5753100"/>
          <p14:tracePt t="99558" x="5016500" y="5822950"/>
          <p14:tracePt t="99571" x="4959350" y="5886450"/>
          <p14:tracePt t="99571" x="4838700" y="6007100"/>
          <p14:tracePt t="99589" x="4781550" y="6057900"/>
          <p14:tracePt t="99589" x="4718050" y="6102350"/>
          <p14:tracePt t="99606" x="4660900" y="6146800"/>
          <p14:tracePt t="99606" x="4603750" y="6184900"/>
          <p14:tracePt t="99606" x="4540250" y="6223000"/>
          <p14:tracePt t="99626" x="4489450" y="6261100"/>
          <p14:tracePt t="99638" x="4432300" y="6292850"/>
          <p14:tracePt t="99638" x="4324350" y="6350000"/>
          <p14:tracePt t="99656" x="4273550" y="6369050"/>
          <p14:tracePt t="99656" x="4222750" y="6388100"/>
          <p14:tracePt t="99673" x="4178300" y="6400800"/>
          <p14:tracePt t="99673" x="4127500" y="6407150"/>
          <p14:tracePt t="99690" x="4083050" y="6400800"/>
          <p14:tracePt t="99690" x="4000500" y="6375400"/>
          <p14:tracePt t="99707" x="3956050" y="6350000"/>
          <p14:tracePt t="99707" x="3924300" y="6324600"/>
          <p14:tracePt t="99723" x="3892550" y="6286500"/>
          <p14:tracePt t="99723" x="3860800" y="6248400"/>
          <p14:tracePt t="99740" x="3835400" y="6197600"/>
          <p14:tracePt t="99740" x="3816350" y="6153150"/>
          <p14:tracePt t="99757" x="3810000" y="6102350"/>
          <p14:tracePt t="99757" x="3810000" y="5994400"/>
          <p14:tracePt t="99775" x="3829050" y="5943600"/>
          <p14:tracePt t="99775" x="3854450" y="5892800"/>
          <p14:tracePt t="99791" x="3892550" y="5842000"/>
          <p14:tracePt t="99791" x="3930650" y="5797550"/>
          <p14:tracePt t="99807" x="3981450" y="5753100"/>
          <p14:tracePt t="99807" x="4038600" y="5708650"/>
          <p14:tracePt t="99807" x="4095750" y="5670550"/>
          <p14:tracePt t="99826" x="4159250" y="5638800"/>
          <p14:tracePt t="99838" x="4222750" y="5613400"/>
          <p14:tracePt t="99838" x="4286250" y="5588000"/>
          <p14:tracePt t="99838" x="4356100" y="5575300"/>
          <p14:tracePt t="99859" x="4425950" y="5568950"/>
          <p14:tracePt t="99859" x="4495800" y="5568950"/>
          <p14:tracePt t="99875" x="4572000" y="5575300"/>
          <p14:tracePt t="99875" x="4654550" y="5594350"/>
          <p14:tracePt t="99890" x="4730750" y="5619750"/>
          <p14:tracePt t="99890" x="4813300" y="5651500"/>
          <p14:tracePt t="99907" x="4889500" y="5689600"/>
          <p14:tracePt t="99907" x="4965700" y="5727700"/>
          <p14:tracePt t="99907" x="5035550" y="5778500"/>
          <p14:tracePt t="99926" x="5099050" y="5829300"/>
          <p14:tracePt t="99939" x="5149850" y="5880100"/>
          <p14:tracePt t="99939" x="5232400" y="5981700"/>
          <p14:tracePt t="99957" x="5251450" y="6032500"/>
          <p14:tracePt t="99957" x="5270500" y="6076950"/>
          <p14:tracePt t="99975" x="5270500" y="6115050"/>
          <p14:tracePt t="99975" x="5270500" y="6153150"/>
          <p14:tracePt t="99991" x="5251450" y="6184900"/>
          <p14:tracePt t="99991" x="5232400" y="6223000"/>
          <p14:tracePt t="100008" x="5200650" y="6248400"/>
          <p14:tracePt t="100008" x="5130800" y="6292850"/>
          <p14:tracePt t="100025" x="5086350" y="6305550"/>
          <p14:tracePt t="100025" x="5035550" y="6311900"/>
          <p14:tracePt t="100041" x="4984750" y="6311900"/>
          <p14:tracePt t="100041" x="4933950" y="6305550"/>
          <p14:tracePt t="100058" x="4876800" y="6292850"/>
          <p14:tracePt t="100058" x="4762500" y="6242050"/>
          <p14:tracePt t="100074" x="4705350" y="6210300"/>
          <p14:tracePt t="100074" x="4648200" y="6165850"/>
          <p14:tracePt t="100091" x="4591050" y="6115050"/>
          <p14:tracePt t="100091" x="4533900" y="6057900"/>
          <p14:tracePt t="100108" x="4483100" y="5994400"/>
          <p14:tracePt t="100108" x="4438650" y="5918200"/>
          <p14:tracePt t="100108" x="4394200" y="5835650"/>
          <p14:tracePt t="100127" x="4356100" y="5753100"/>
          <p14:tracePt t="100139" x="4324350" y="5657850"/>
          <p14:tracePt t="100139" x="4273550" y="5454650"/>
          <p14:tracePt t="100159" x="4260850" y="5346700"/>
          <p14:tracePt t="100159" x="4248150" y="5238750"/>
          <p14:tracePt t="100175" x="4241800" y="5124450"/>
          <p14:tracePt t="100175" x="4241800" y="5010150"/>
          <p14:tracePt t="100191" x="4248150" y="4902200"/>
          <p14:tracePt t="100191" x="4254500" y="4787900"/>
          <p14:tracePt t="100191" x="4260850" y="4679950"/>
          <p14:tracePt t="100211" x="4273550" y="4572000"/>
          <p14:tracePt t="100223" x="4286250" y="4470400"/>
          <p14:tracePt t="100223" x="4311650" y="4279900"/>
          <p14:tracePt t="100242" x="4324350" y="4191000"/>
          <p14:tracePt t="100242" x="4343400" y="4095750"/>
          <p14:tracePt t="100258" x="4362450" y="4013200"/>
          <p14:tracePt t="100258" x="4381500" y="3930650"/>
          <p14:tracePt t="100275" x="4400550" y="3854450"/>
          <p14:tracePt t="100275" x="4419600" y="3784600"/>
          <p14:tracePt t="100275" x="4438650" y="3721100"/>
          <p14:tracePt t="100294" x="4457700" y="3663950"/>
          <p14:tracePt t="100294" x="4470400" y="3619500"/>
          <p14:tracePt t="100308" x="4483100" y="3581400"/>
          <p14:tracePt t="100308" x="4495800" y="3549650"/>
          <p14:tracePt t="100326" x="4495800" y="3524250"/>
          <p14:tracePt t="100326" x="4502150" y="3505200"/>
          <p14:tracePt t="100342" x="4502150" y="3492500"/>
          <p14:tracePt t="100342" x="4502150" y="3479800"/>
          <p14:tracePt t="100359" x="4495800" y="3467100"/>
          <p14:tracePt t="100359" x="4489450" y="3460750"/>
          <p14:tracePt t="100375" x="4483100" y="3460750"/>
          <p14:tracePt t="100390" x="4476750" y="3460750"/>
          <p14:tracePt t="100390" x="4470400" y="3460750"/>
          <p14:tracePt t="100409" x="4464050" y="3467100"/>
          <p14:tracePt t="100409" x="4451350" y="3479800"/>
          <p14:tracePt t="100426" x="4445000" y="3486150"/>
          <p14:tracePt t="100426" x="4438650" y="3492500"/>
          <p14:tracePt t="100443" x="4438650" y="3498850"/>
          <p14:tracePt t="100443" x="4432300" y="3505200"/>
          <p14:tracePt t="100459" x="4432300" y="3511550"/>
          <p14:tracePt t="100459" x="4425950" y="3517900"/>
          <p14:tracePt t="100476" x="4419600" y="3524250"/>
          <p14:tracePt t="100476" x="4419600" y="3530600"/>
          <p14:tracePt t="100476" x="4413250" y="3536950"/>
          <p14:tracePt t="100496" x="4406900" y="3543300"/>
          <p14:tracePt t="100507" x="4400550" y="3549650"/>
          <p14:tracePt t="100507" x="4381500" y="3556000"/>
          <p14:tracePt t="100526" x="4375150" y="3562350"/>
          <p14:tracePt t="100526" x="4362450" y="3568700"/>
          <p14:tracePt t="100543" x="4343400" y="3575050"/>
          <p14:tracePt t="100543" x="4330700" y="3581400"/>
          <p14:tracePt t="100560" x="4311650" y="3581400"/>
          <p14:tracePt t="100560" x="4286250" y="3587750"/>
          <p14:tracePt t="100560" x="4267200" y="3594100"/>
          <p14:tracePt t="100579" x="4241800" y="3600450"/>
          <p14:tracePt t="100591" x="4210050" y="3600450"/>
          <p14:tracePt t="100591" x="4146550" y="3606800"/>
          <p14:tracePt t="100610" x="4114800" y="3606800"/>
          <p14:tracePt t="100610" x="4083050" y="3606800"/>
          <p14:tracePt t="100626" x="4044950" y="3606800"/>
          <p14:tracePt t="100626" x="4006850" y="3600450"/>
          <p14:tracePt t="100643" x="3968750" y="3594100"/>
          <p14:tracePt t="100643" x="3930650" y="3587750"/>
          <p14:tracePt t="100660" x="3898900" y="3575050"/>
          <p14:tracePt t="100660" x="3829050" y="3536950"/>
          <p14:tracePt t="100676" x="3803650" y="3517900"/>
          <p14:tracePt t="100676" x="3778250" y="3492500"/>
          <p14:tracePt t="100693" x="3759200" y="3454400"/>
          <p14:tracePt t="100693" x="3740150" y="3422650"/>
          <p14:tracePt t="100710" x="3733800" y="3384550"/>
          <p14:tracePt t="100710" x="3727450" y="3295650"/>
          <p14:tracePt t="100727" x="3733800" y="3251200"/>
          <p14:tracePt t="100727" x="3746500" y="3206750"/>
          <p14:tracePt t="100743" x="3765550" y="3155950"/>
          <p14:tracePt t="100743" x="3790950" y="3111500"/>
          <p14:tracePt t="100760" x="3822700" y="3067050"/>
          <p14:tracePt t="100760" x="3860800" y="3022600"/>
          <p14:tracePt t="100778" x="3905250" y="2978150"/>
          <p14:tracePt t="100778" x="4013200" y="2895600"/>
          <p14:tracePt t="100795" x="4070350" y="2857500"/>
          <p14:tracePt t="100795" x="4133850" y="2819400"/>
          <p14:tracePt t="100812" x="4191000" y="2787650"/>
          <p14:tracePt t="100812" x="4260850" y="2762250"/>
          <p14:tracePt t="100827" x="4324350" y="2736850"/>
          <p14:tracePt t="100827" x="4387850" y="2711450"/>
          <p14:tracePt t="100827" x="4457700" y="2692400"/>
          <p14:tracePt t="100846" x="4527550" y="2679700"/>
          <p14:tracePt t="100859" x="4597400" y="2673350"/>
          <p14:tracePt t="100859" x="4667250" y="2673350"/>
          <p14:tracePt t="100859" x="4743450" y="2679700"/>
          <p14:tracePt t="100880" x="4813300" y="2692400"/>
          <p14:tracePt t="100880" x="4883150" y="2717800"/>
          <p14:tracePt t="100895" x="4953000" y="2743200"/>
          <p14:tracePt t="100895" x="5022850" y="2781300"/>
          <p14:tracePt t="100911" x="5086350" y="2825750"/>
          <p14:tracePt t="100911" x="5149850" y="2870200"/>
          <p14:tracePt t="100928" x="5207000" y="2921000"/>
          <p14:tracePt t="100928" x="5251450" y="2971800"/>
          <p14:tracePt t="100928" x="5302250" y="3028950"/>
          <p14:tracePt t="100947" x="5340350" y="3086100"/>
          <p14:tracePt t="100959" x="5378450" y="3143250"/>
          <p14:tracePt t="100959" x="5429250" y="3257550"/>
          <p14:tracePt t="100978" x="5448300" y="3314700"/>
          <p14:tracePt t="100978" x="5461000" y="3371850"/>
          <p14:tracePt t="100994" x="5467350" y="3435350"/>
          <p14:tracePt t="100994" x="5467350" y="3492500"/>
          <p14:tracePt t="101012" x="5461000" y="3549650"/>
          <p14:tracePt t="101012" x="5435600" y="3670300"/>
          <p14:tracePt t="101029" x="5410200" y="3727450"/>
          <p14:tracePt t="101029" x="5384800" y="3784600"/>
          <p14:tracePt t="101045" x="5353050" y="3829050"/>
          <p14:tracePt t="101045" x="5321300" y="3873500"/>
          <p14:tracePt t="101061" x="5289550" y="3917950"/>
          <p14:tracePt t="101061" x="5251450" y="3949700"/>
          <p14:tracePt t="101078" x="5213350" y="3981450"/>
          <p14:tracePt t="101078" x="5143500" y="4025900"/>
          <p14:tracePt t="101096" x="5105400" y="4044950"/>
          <p14:tracePt t="101096" x="5067300" y="4064000"/>
          <p14:tracePt t="101111" x="5029200" y="4076700"/>
          <p14:tracePt t="101111" x="4997450" y="4083050"/>
          <p14:tracePt t="101128" x="4959350" y="4095750"/>
          <p14:tracePt t="101128" x="4921250" y="4102100"/>
          <p14:tracePt t="101128" x="4889500" y="4108450"/>
          <p14:tracePt t="101147" x="4857750" y="4114800"/>
          <p14:tracePt t="101159" x="4826000" y="4121150"/>
          <p14:tracePt t="101159" x="4768850" y="4121150"/>
          <p14:tracePt t="101179" x="4743450" y="4121150"/>
          <p14:tracePt t="101179" x="4718050" y="4114800"/>
          <p14:tracePt t="101195" x="4692650" y="4108450"/>
          <p14:tracePt t="101195" x="4673600" y="4095750"/>
          <p14:tracePt t="101212" x="4648200" y="4089400"/>
          <p14:tracePt t="101212" x="4629150" y="4076700"/>
          <p14:tracePt t="101212" x="4616450" y="4064000"/>
          <p14:tracePt t="101231" x="4603750" y="4051300"/>
          <p14:tracePt t="101243" x="4591050" y="4038600"/>
          <p14:tracePt t="101243" x="4578350" y="4032250"/>
          <p14:tracePt t="101263" x="4565650" y="4013200"/>
          <p14:tracePt t="101263" x="4565650" y="4006850"/>
          <p14:tracePt t="101279" x="4559300" y="4000500"/>
          <p14:tracePt t="101279" x="4559300" y="3994150"/>
          <p14:tracePt t="101296" x="4559300" y="3987800"/>
          <p14:tracePt t="101315" x="4565650" y="3987800"/>
          <p14:tracePt t="101334" x="4572000" y="3994150"/>
          <p14:tracePt t="101350" x="4578350" y="3987800"/>
          <p14:tracePt t="101366" x="4584700" y="3994150"/>
          <p14:tracePt t="101382" x="4591050" y="3994150"/>
          <p14:tracePt t="101394" x="4597400" y="3994150"/>
          <p14:tracePt t="101410" x="4597400" y="4000500"/>
          <p14:tracePt t="101427" x="4603750" y="3994150"/>
          <p14:tracePt t="101447" x="4610100" y="3994150"/>
          <p14:tracePt t="101494" x="4610100" y="3987800"/>
          <p14:tracePt t="101506" x="4610100" y="3981450"/>
          <p14:tracePt t="101530" x="4610100" y="3987800"/>
          <p14:tracePt t="101574" x="4610100" y="3994150"/>
          <p14:tracePt t="101590" x="4610100" y="4000500"/>
          <p14:tracePt t="101606" x="4616450" y="4006850"/>
          <p14:tracePt t="101626" x="4622800" y="4013200"/>
          <p14:tracePt t="101642" x="4629150" y="4013200"/>
          <p14:tracePt t="101659" x="4635500" y="4025900"/>
          <p14:tracePt t="101674" x="4641850" y="4032250"/>
          <p14:tracePt t="101686" x="4648200" y="4038600"/>
          <p14:tracePt t="101695" x="4648200" y="4044950"/>
          <p14:tracePt t="101695" x="4648200" y="4051300"/>
          <p14:tracePt t="101714" x="4648200" y="4057650"/>
          <p14:tracePt t="101714" x="4654550" y="4064000"/>
          <p14:tracePt t="101730" x="4654550" y="4070350"/>
          <p14:tracePt t="101730" x="4654550" y="4089400"/>
          <p14:tracePt t="101747" x="4654550" y="4095750"/>
          <p14:tracePt t="101747" x="4654550" y="4102100"/>
          <p14:tracePt t="101763" x="4660900" y="4108450"/>
          <p14:tracePt t="101778" x="4654550" y="4114800"/>
          <p14:tracePt t="101795" x="4660900" y="4121150"/>
          <p14:tracePt t="101795" x="4660900" y="4127500"/>
          <p14:tracePt t="101816" x="4660900" y="4133850"/>
          <p14:tracePt t="101846" x="4667250" y="4133850"/>
          <p14:tracePt t="101882" x="4667250" y="4127500"/>
          <p14:tracePt t="101926" x="4667250" y="4121150"/>
          <p14:tracePt t="101942" x="4667250" y="4114800"/>
          <p14:tracePt t="101966" x="4667250" y="4108450"/>
          <p14:tracePt t="101974" x="4660900" y="4102100"/>
          <p14:tracePt t="101983" x="4660900" y="4095750"/>
          <p14:tracePt t="101996" x="4660900" y="4083050"/>
          <p14:tracePt t="102012" x="4660900" y="4076700"/>
          <p14:tracePt t="102029" x="4660900" y="4070350"/>
          <p14:tracePt t="102029" x="4660900" y="4064000"/>
          <p14:tracePt t="102048" x="4660900" y="4057650"/>
          <p14:tracePt t="102063" x="4660900" y="4051300"/>
          <p14:tracePt t="102079" x="4660900" y="4044950"/>
          <p14:tracePt t="102096" x="4667250" y="4038600"/>
          <p14:tracePt t="102116" x="4673600" y="4044950"/>
          <p14:tracePt t="102146" x="4679950" y="4057650"/>
          <p14:tracePt t="102174" x="4686300" y="4064000"/>
          <p14:tracePt t="102190" x="4692650" y="4070350"/>
          <p14:tracePt t="102206" x="4699000" y="4076700"/>
          <p14:tracePt t="102222" x="4705350" y="4076700"/>
          <p14:tracePt t="102230" x="4711700" y="4076700"/>
          <p14:tracePt t="102247" x="4718050" y="4083050"/>
          <p14:tracePt t="102247" x="4724400" y="4083050"/>
          <p14:tracePt t="102247" x="4730750" y="4083050"/>
          <p14:tracePt t="102269" x="4737100" y="4083050"/>
          <p14:tracePt t="102280" x="4743450" y="4083050"/>
          <p14:tracePt t="102280" x="4749800" y="4089400"/>
          <p14:tracePt t="102299" x="4756150" y="4089400"/>
          <p14:tracePt t="102299" x="4762500" y="4095750"/>
          <p14:tracePt t="102299" x="4768850" y="4095750"/>
          <p14:tracePt t="102319" x="4775200" y="4102100"/>
          <p14:tracePt t="102330" x="4781550" y="4102100"/>
          <p14:tracePt t="102330" x="4794250" y="4108450"/>
          <p14:tracePt t="102349" x="4800600" y="4114800"/>
          <p14:tracePt t="102349" x="4806950" y="4121150"/>
          <p14:tracePt t="102366" x="4813300" y="4121150"/>
          <p14:tracePt t="102366" x="4819650" y="4121150"/>
          <p14:tracePt t="102383" x="4826000" y="4121150"/>
          <p14:tracePt t="102383" x="4826000" y="4127500"/>
          <p14:tracePt t="102400" x="4838700" y="4121150"/>
          <p14:tracePt t="102400" x="4845050" y="4121150"/>
          <p14:tracePt t="102417" x="4851400" y="4121150"/>
          <p14:tracePt t="102417" x="4857750" y="4121150"/>
          <p14:tracePt t="102432" x="4864100" y="4114800"/>
          <p14:tracePt t="102447" x="4870450" y="4114800"/>
          <p14:tracePt t="102464" x="4876800" y="4114800"/>
          <p14:tracePt t="102483" x="4876800" y="4108450"/>
          <p14:tracePt t="102499" x="4870450" y="4102100"/>
          <p14:tracePt t="102530" x="4870450" y="4095750"/>
          <p14:tracePt t="102550" x="4870450" y="4102100"/>
          <p14:tracePt t="102610" x="4876800" y="4095750"/>
          <p14:tracePt t="102678" x="4883150" y="4095750"/>
          <p14:tracePt t="102702" x="4889500" y="4102100"/>
          <p14:tracePt t="102722" x="4889500" y="4108450"/>
          <p14:tracePt t="102754" x="4883150" y="4114800"/>
          <p14:tracePt t="102767" x="4883150" y="4121150"/>
          <p14:tracePt t="102782" x="4883150" y="4127500"/>
          <p14:tracePt t="102798" x="4883150" y="4140200"/>
          <p14:tracePt t="102814" x="4883150" y="4146550"/>
          <p14:tracePt t="102827" x="4883150" y="4152900"/>
          <p14:tracePt t="102858" x="4889500" y="4159250"/>
          <p14:tracePt t="102886" x="4889500" y="4165600"/>
          <p14:tracePt t="102903" x="4889500" y="4171950"/>
          <p14:tracePt t="102926" x="4895850" y="4171950"/>
          <p14:tracePt t="102942" x="4902200" y="4178300"/>
          <p14:tracePt t="102978" x="4908550" y="4184650"/>
          <p14:tracePt t="103046" x="4914900" y="4184650"/>
          <p14:tracePt t="103066" x="4914900" y="4191000"/>
          <p14:tracePt t="103090" x="4921250" y="4191000"/>
          <p14:tracePt t="103115" x="4927600" y="4184650"/>
          <p14:tracePt t="103151" x="4927600" y="4197350"/>
          <p14:tracePt t="103195" x="4921250" y="4197350"/>
          <p14:tracePt t="103255" x="4921250" y="4191000"/>
          <p14:tracePt t="103294" x="4921250" y="4184650"/>
          <p14:tracePt t="103306" x="4921250" y="4178300"/>
          <p14:tracePt t="103323" x="4927600" y="4178300"/>
          <p14:tracePt t="103366" x="4933950" y="4171950"/>
          <p14:tracePt t="103391" x="4940300" y="4178300"/>
          <p14:tracePt t="103415" x="4946650" y="4178300"/>
          <p14:tracePt t="103427" x="4953000" y="4171950"/>
          <p14:tracePt t="103443" x="4953000" y="4178300"/>
          <p14:tracePt t="103458" x="4959350" y="4178300"/>
          <p14:tracePt t="103476" x="4965700" y="4184650"/>
          <p14:tracePt t="103484" x="4972050" y="4191000"/>
          <p14:tracePt t="103502" x="4978400" y="4203700"/>
          <p14:tracePt t="103502" x="4984750" y="4203700"/>
          <p14:tracePt t="103520" x="4984750" y="4210050"/>
          <p14:tracePt t="103520" x="4991100" y="4216400"/>
          <p14:tracePt t="103536" x="4997450" y="4216400"/>
          <p14:tracePt t="103551" x="5003800" y="4222750"/>
          <p14:tracePt t="103551" x="5010150" y="4235450"/>
          <p14:tracePt t="103572" x="5016500" y="4235450"/>
          <p14:tracePt t="103586" x="5022850" y="4241800"/>
          <p14:tracePt t="103586" x="5029200" y="4248150"/>
          <p14:tracePt t="103604" x="5035550" y="4248150"/>
          <p14:tracePt t="103604" x="5041900" y="4254500"/>
          <p14:tracePt t="103620" x="5048250" y="4260850"/>
          <p14:tracePt t="103635" x="5054600" y="4260850"/>
          <p14:tracePt t="103651" x="5054600" y="4267200"/>
          <p14:tracePt t="103669" x="5060950" y="4273550"/>
          <p14:tracePt t="103685" x="5060950" y="4279900"/>
          <p14:tracePt t="103702" x="5067300" y="4286250"/>
          <p14:tracePt t="103719" x="5067300" y="4292600"/>
          <p14:tracePt t="103735" x="5073650" y="4292600"/>
          <p14:tracePt t="103752" x="5073650" y="4298950"/>
          <p14:tracePt t="103768" x="5073650" y="4305300"/>
          <p14:tracePt t="103795" x="5073650" y="4311650"/>
          <p14:tracePt t="103834" x="5073650" y="4318000"/>
          <p14:tracePt t="103847" x="5073650" y="4324350"/>
          <p14:tracePt t="103878" x="5073650" y="4330700"/>
          <p14:tracePt t="103895" x="5080000" y="4337050"/>
          <p14:tracePt t="103916" x="5080000" y="4343400"/>
          <p14:tracePt t="103930" x="5080000" y="4337050"/>
          <p14:tracePt t="103975" x="5080000" y="4343400"/>
          <p14:tracePt t="103999" x="5080000" y="4349750"/>
          <p14:tracePt t="104027" x="5080000" y="4356100"/>
          <p14:tracePt t="104067" x="5073650" y="4362450"/>
          <p14:tracePt t="104135" x="5073650" y="4368800"/>
          <p14:tracePt t="104163" x="5067300" y="4375150"/>
          <p14:tracePt t="104215" x="5067300" y="4381500"/>
          <p14:tracePt t="104247" x="5060950" y="4375150"/>
          <p14:tracePt t="104263" x="5054600" y="4381500"/>
          <p14:tracePt t="104283" x="5048250" y="4381500"/>
          <p14:tracePt t="104299" x="5041900" y="4381500"/>
          <p14:tracePt t="104315" x="5035550" y="4381500"/>
          <p14:tracePt t="104335" x="5029200" y="4387850"/>
          <p14:tracePt t="104395" x="5022850" y="4387850"/>
          <p14:tracePt t="104419" x="5022850" y="4394200"/>
          <p14:tracePt t="104435" x="5016500" y="4394200"/>
          <p14:tracePt t="104455" x="5010150" y="4406900"/>
          <p14:tracePt t="104479" x="5010150" y="4413250"/>
          <p14:tracePt t="104503" x="5003800" y="4413250"/>
          <p14:tracePt t="104531" x="5003800" y="4419600"/>
          <p14:tracePt t="104568" x="4997450" y="4425950"/>
          <p14:tracePt t="104591" x="4991100" y="4432300"/>
          <p14:tracePt t="104615" x="4991100" y="4425950"/>
          <p14:tracePt t="104659" x="4984750" y="4432300"/>
          <p14:tracePt t="104687" x="4978400" y="4432300"/>
          <p14:tracePt t="104727" x="4972050" y="4432300"/>
          <p14:tracePt t="104771" x="4965700" y="4432300"/>
          <p14:tracePt t="104795" x="4965700" y="4438650"/>
          <p14:tracePt t="104815" x="4972050" y="4445000"/>
          <p14:tracePt t="104923" x="4978400" y="4445000"/>
          <p14:tracePt t="104935" x="4972050" y="4445000"/>
          <p14:tracePt t="105003" x="4972050" y="4451350"/>
          <p14:tracePt t="105019" x="4965700" y="4457700"/>
          <p14:tracePt t="105034" x="4959350" y="4457700"/>
          <p14:tracePt t="105046" x="4953000" y="4464050"/>
          <p14:tracePt t="105071" x="4953000" y="4470400"/>
          <p14:tracePt t="105107" x="4946650" y="4470400"/>
          <p14:tracePt t="105167" x="4940300" y="4470400"/>
          <p14:tracePt t="105183" x="4933950" y="4470400"/>
          <p14:tracePt t="105215" x="4933950" y="4464050"/>
          <p14:tracePt t="105259" x="4933950" y="4457700"/>
          <p14:tracePt t="105327" x="4933950" y="4464050"/>
          <p14:tracePt t="105347" x="4933950" y="4457700"/>
          <p14:tracePt t="105363" x="4933950" y="4445000"/>
          <p14:tracePt t="105407" x="4940300" y="4451350"/>
          <p14:tracePt t="105463" x="4940300" y="4457700"/>
          <p14:tracePt t="105468" x="4946650" y="4464050"/>
          <p14:tracePt t="105491" x="4953000" y="4464050"/>
          <p14:tracePt t="105920" x="4997450" y="4432300"/>
          <p14:tracePt t="105943" x="4997450" y="4425950"/>
          <p14:tracePt t="105979" x="5003800" y="4432300"/>
          <p14:tracePt t="106031" x="4997450" y="4432300"/>
          <p14:tracePt t="106055" x="4991100" y="4425950"/>
          <p14:tracePt t="106083" x="4984750" y="4425950"/>
          <p14:tracePt t="106107" x="4978400" y="4432300"/>
          <p14:tracePt t="106131" x="4972050" y="4438650"/>
          <p14:tracePt t="106183" x="4978400" y="4432300"/>
          <p14:tracePt t="106227" x="4978400" y="4438650"/>
          <p14:tracePt t="106295" x="4978400" y="4445000"/>
          <p14:tracePt t="106323" x="4984750" y="4451350"/>
          <p14:tracePt t="106355" x="4984750" y="4457700"/>
          <p14:tracePt t="107740" x="5016500" y="3435350"/>
          <p14:tracePt t="107754" x="5010150" y="3429000"/>
          <p14:tracePt t="107754" x="5003800" y="3416300"/>
          <p14:tracePt t="107769" x="4997450" y="3397250"/>
          <p14:tracePt t="107769" x="4984750" y="3378200"/>
          <p14:tracePt t="107785" x="4965700" y="3359150"/>
          <p14:tracePt t="107785" x="4946650" y="3333750"/>
          <p14:tracePt t="107801" x="4921250" y="3308350"/>
          <p14:tracePt t="107801" x="4883150" y="3282950"/>
          <p14:tracePt t="107801" x="4845050" y="3257550"/>
          <p14:tracePt t="107820" x="4800600" y="3232150"/>
          <p14:tracePt t="107833" x="4749800" y="3206750"/>
          <p14:tracePt t="107833" x="4699000" y="3181350"/>
          <p14:tracePt t="107853" x="4578350" y="3136900"/>
          <p14:tracePt t="107853" x="4514850" y="3117850"/>
          <p14:tracePt t="107869" x="4445000" y="3092450"/>
          <p14:tracePt t="107869" x="4381500" y="3079750"/>
          <p14:tracePt t="107885" x="4311650" y="3054350"/>
          <p14:tracePt t="107885" x="4241800" y="3035300"/>
          <p14:tracePt t="107885" x="4171950" y="3016250"/>
          <p14:tracePt t="107904" x="4102100" y="2997200"/>
          <p14:tracePt t="107917" x="4032250" y="2965450"/>
          <p14:tracePt t="107917" x="3886200" y="2908300"/>
          <p14:tracePt t="107935" x="3816350" y="2863850"/>
          <p14:tracePt t="107935" x="3752850" y="2813050"/>
          <p14:tracePt t="107952" x="3689350" y="2762250"/>
          <p14:tracePt t="107952" x="3625850" y="2705100"/>
          <p14:tracePt t="107969" x="3568700" y="2641600"/>
          <p14:tracePt t="107969" x="3511550" y="2584450"/>
          <p14:tracePt t="107969" x="3460750" y="2527300"/>
          <p14:tracePt t="107988" x="3416300" y="2470150"/>
          <p14:tracePt t="107988" x="3371850" y="2419350"/>
          <p14:tracePt t="108002" x="3327400" y="2374900"/>
          <p14:tracePt t="108002" x="3289300" y="2330450"/>
          <p14:tracePt t="108019" x="3251200" y="2292350"/>
          <p14:tracePt t="108019" x="3213100" y="2254250"/>
          <p14:tracePt t="108035" x="3181350" y="2222500"/>
          <p14:tracePt t="108035" x="3117850" y="2165350"/>
          <p14:tracePt t="108052" x="3092450" y="2139950"/>
          <p14:tracePt t="108052" x="3067050" y="2114550"/>
          <p14:tracePt t="108069" x="3048000" y="2095500"/>
          <p14:tracePt t="108069" x="3028950" y="2076450"/>
          <p14:tracePt t="108085" x="3009900" y="2063750"/>
          <p14:tracePt t="108085" x="2997200" y="2044700"/>
          <p14:tracePt t="108102" x="2984500" y="2038350"/>
          <p14:tracePt t="108102" x="2959100" y="2019300"/>
          <p14:tracePt t="108121" x="2946400" y="2006600"/>
          <p14:tracePt t="108121" x="2933700" y="2006600"/>
          <p14:tracePt t="108136" x="2927350" y="2000250"/>
          <p14:tracePt t="108136" x="2914650" y="1993900"/>
          <p14:tracePt t="108153" x="2908300" y="1987550"/>
          <p14:tracePt t="108153" x="2901950" y="1987550"/>
          <p14:tracePt t="108169" x="2895600" y="1981200"/>
          <p14:tracePt t="108169" x="2889250" y="1981200"/>
          <p14:tracePt t="108169" x="2882900" y="1981200"/>
          <p14:tracePt t="108188" x="2876550" y="1974850"/>
          <p14:tracePt t="108204" x="2870200" y="1974850"/>
          <p14:tracePt t="108228" x="2870200" y="1981200"/>
          <p14:tracePt t="108248" x="2876550" y="1987550"/>
          <p14:tracePt t="108272" x="2882900" y="1993900"/>
          <p14:tracePt t="108288" x="2889250" y="1993900"/>
          <p14:tracePt t="108293" x="2901950" y="2000250"/>
          <p14:tracePt t="108301" x="2908300" y="2006600"/>
          <p14:tracePt t="108301" x="2921000" y="2019300"/>
          <p14:tracePt t="108320" x="2933700" y="2025650"/>
          <p14:tracePt t="108320" x="2946400" y="2038350"/>
          <p14:tracePt t="108337" x="2959100" y="2044700"/>
          <p14:tracePt t="108337" x="2997200" y="2076450"/>
          <p14:tracePt t="108353" x="3016250" y="2101850"/>
          <p14:tracePt t="108353" x="3035300" y="2120900"/>
          <p14:tracePt t="108370" x="3060700" y="2146300"/>
          <p14:tracePt t="108370" x="3092450" y="2178050"/>
          <p14:tracePt t="108387" x="3117850" y="2203450"/>
          <p14:tracePt t="108387" x="3155950" y="2241550"/>
          <p14:tracePt t="108403" x="3187700" y="2279650"/>
          <p14:tracePt t="108403" x="3270250" y="2362200"/>
          <p14:tracePt t="108420" x="3314700" y="2413000"/>
          <p14:tracePt t="108420" x="3359150" y="2463800"/>
          <p14:tracePt t="108437" x="3409950" y="2520950"/>
          <p14:tracePt t="108437" x="3460750" y="2578100"/>
          <p14:tracePt t="108454" x="3511550" y="2641600"/>
          <p14:tracePt t="108454" x="3568700" y="2705100"/>
          <p14:tracePt t="108454" x="3625850" y="2762250"/>
          <p14:tracePt t="108473" x="3689350" y="2825750"/>
          <p14:tracePt t="108473" x="3752850" y="2882900"/>
          <p14:tracePt t="108489" x="3822700" y="2940050"/>
          <p14:tracePt t="108489" x="3886200" y="2997200"/>
          <p14:tracePt t="108504" x="3956050" y="3054350"/>
          <p14:tracePt t="108504" x="4032250" y="3111500"/>
          <p14:tracePt t="108522" x="4102100" y="3162300"/>
          <p14:tracePt t="108522" x="4178300" y="3219450"/>
          <p14:tracePt t="108537" x="4254500" y="3282950"/>
          <p14:tracePt t="108537" x="4330700" y="3340100"/>
          <p14:tracePt t="108537" x="4406900" y="3409950"/>
          <p14:tracePt t="108556" x="4483100" y="3479800"/>
          <p14:tracePt t="108569" x="4552950" y="3556000"/>
          <p14:tracePt t="108569" x="4705350" y="3708400"/>
          <p14:tracePt t="108589" x="4781550" y="3790950"/>
          <p14:tracePt t="108589" x="4857750" y="3873500"/>
          <p14:tracePt t="108604" x="4933950" y="3949700"/>
          <p14:tracePt t="108604" x="5010150" y="4032250"/>
          <p14:tracePt t="108621" x="5086350" y="4102100"/>
          <p14:tracePt t="108621" x="5162550" y="4171950"/>
          <p14:tracePt t="108637" x="5238750" y="4241800"/>
          <p14:tracePt t="108637" x="5391150" y="4362450"/>
          <p14:tracePt t="108655" x="5461000" y="4419600"/>
          <p14:tracePt t="108655" x="5530850" y="4470400"/>
          <p14:tracePt t="108671" x="5600700" y="4521200"/>
          <p14:tracePt t="108671" x="5664200" y="4572000"/>
          <p14:tracePt t="108688" x="5734050" y="4622800"/>
          <p14:tracePt t="108688" x="5791200" y="4667250"/>
          <p14:tracePt t="108705" x="5854700" y="4711700"/>
          <p14:tracePt t="108705" x="5962650" y="4794250"/>
          <p14:tracePt t="108721" x="6013450" y="4832350"/>
          <p14:tracePt t="108721" x="6064250" y="4870450"/>
          <p14:tracePt t="108738" x="6108700" y="4902200"/>
          <p14:tracePt t="108738" x="6146800" y="4933950"/>
          <p14:tracePt t="108754" x="6178550" y="4959350"/>
          <p14:tracePt t="108754" x="6242050" y="5003800"/>
          <p14:tracePt t="108774" x="6261100" y="5022850"/>
          <p14:tracePt t="108774" x="6280150" y="5041900"/>
          <p14:tracePt t="108789" x="6299200" y="5054600"/>
          <p14:tracePt t="108789" x="6311900" y="5067300"/>
          <p14:tracePt t="108805" x="6324600" y="5073650"/>
          <p14:tracePt t="108805" x="6330950" y="5086350"/>
          <p14:tracePt t="108821" x="6337300" y="5092700"/>
          <p14:tracePt t="108821" x="6343650" y="5099050"/>
          <p14:tracePt t="108839" x="6337300" y="5105400"/>
          <p14:tracePt t="108853" x="6330950" y="5105400"/>
          <p14:tracePt t="108853" x="6324600" y="5105400"/>
          <p14:tracePt t="108873" x="6305550" y="5105400"/>
          <p14:tracePt t="108873" x="6292850" y="5099050"/>
          <p14:tracePt t="108889" x="6280150" y="5099050"/>
          <p14:tracePt t="108889" x="6267450" y="5099050"/>
          <p14:tracePt t="108905" x="6254750" y="5092700"/>
          <p14:tracePt t="108905" x="6235700" y="5092700"/>
          <p14:tracePt t="108905" x="6216650" y="5092700"/>
          <p14:tracePt t="108925" x="6203950" y="5086350"/>
          <p14:tracePt t="108936" x="6184900" y="5086350"/>
          <p14:tracePt t="108936" x="6146800" y="5086350"/>
          <p14:tracePt t="108956" x="6121400" y="5086350"/>
          <p14:tracePt t="108956" x="6102350" y="5086350"/>
          <p14:tracePt t="108972" x="6083300" y="5092700"/>
          <p14:tracePt t="108972" x="6057900" y="5092700"/>
          <p14:tracePt t="108989" x="6038850" y="5099050"/>
          <p14:tracePt t="108989" x="6013450" y="5111750"/>
          <p14:tracePt t="109005" x="5988050" y="5124450"/>
          <p14:tracePt t="109005" x="5930900" y="5156200"/>
          <p14:tracePt t="109022" x="5899150" y="5175250"/>
          <p14:tracePt t="109022" x="5867400" y="5207000"/>
          <p14:tracePt t="109039" x="5835650" y="5232400"/>
          <p14:tracePt t="109039" x="5797550" y="5270500"/>
          <p14:tracePt t="109056" x="5753100" y="5302250"/>
          <p14:tracePt t="109056" x="5664200" y="5378450"/>
          <p14:tracePt t="109073" x="5619750" y="5429250"/>
          <p14:tracePt t="109073" x="5568950" y="5473700"/>
          <p14:tracePt t="109089" x="5524500" y="5511800"/>
          <p14:tracePt t="109089" x="5473700" y="5556250"/>
          <p14:tracePt t="109106" x="5422900" y="5600700"/>
          <p14:tracePt t="109106" x="5372100" y="5638800"/>
          <p14:tracePt t="109122" x="5321300" y="5676900"/>
          <p14:tracePt t="109122" x="5270500" y="5715000"/>
          <p14:tracePt t="109122" x="5219700" y="5746750"/>
          <p14:tracePt t="109142" x="5168900" y="5778500"/>
          <p14:tracePt t="109142" x="5118100" y="5816600"/>
          <p14:tracePt t="109157" x="5067300" y="5842000"/>
          <p14:tracePt t="109157" x="5016500" y="5873750"/>
          <p14:tracePt t="109173" x="4965700" y="5899150"/>
          <p14:tracePt t="109173" x="4914900" y="5924550"/>
          <p14:tracePt t="109173" x="4864100" y="5949950"/>
          <p14:tracePt t="109192" x="4813300" y="5969000"/>
          <p14:tracePt t="109204" x="4762500" y="5988050"/>
          <p14:tracePt t="109204" x="4711700" y="6000750"/>
          <p14:tracePt t="109204" x="4667250" y="6013450"/>
          <p14:tracePt t="109225" x="4622800" y="6019800"/>
          <p14:tracePt t="109238" x="4578350" y="6032500"/>
          <p14:tracePt t="109238" x="4483100" y="6045200"/>
          <p14:tracePt t="109256" x="4445000" y="6045200"/>
          <p14:tracePt t="109256" x="4400550" y="6045200"/>
          <p14:tracePt t="109273" x="4356100" y="6045200"/>
          <p14:tracePt t="109273" x="4318000" y="6038850"/>
          <p14:tracePt t="109290" x="4279900" y="6032500"/>
          <p14:tracePt t="109290" x="4248150" y="6026150"/>
          <p14:tracePt t="109290" x="4216400" y="6019800"/>
          <p14:tracePt t="109309" x="4184650" y="6007100"/>
          <p14:tracePt t="109309" x="4159250" y="6000750"/>
          <p14:tracePt t="109324" x="4140200" y="5994400"/>
          <p14:tracePt t="109324" x="4121150" y="5988050"/>
          <p14:tracePt t="109340" x="4102100" y="5981700"/>
          <p14:tracePt t="109340" x="4089400" y="5975350"/>
          <p14:tracePt t="109357" x="4083050" y="5969000"/>
          <p14:tracePt t="109357" x="4070350" y="5956300"/>
          <p14:tracePt t="109374" x="4070350" y="5949950"/>
          <p14:tracePt t="109374" x="4070350" y="5943600"/>
          <p14:tracePt t="109390" x="4076700" y="5937250"/>
          <p14:tracePt t="109405" x="4083050" y="5937250"/>
          <p14:tracePt t="109421" x="4095750" y="5937250"/>
          <p14:tracePt t="109439" x="4095750" y="5943600"/>
          <p14:tracePt t="109439" x="4095750" y="5949950"/>
          <p14:tracePt t="109457" x="4095750" y="5956300"/>
          <p14:tracePt t="109457" x="4095750" y="5962650"/>
          <p14:tracePt t="109474" x="4095750" y="5975350"/>
          <p14:tracePt t="109474" x="4089400" y="5981700"/>
          <p14:tracePt t="109474" x="4083050" y="5994400"/>
          <p14:tracePt t="109493" x="4076700" y="6000750"/>
          <p14:tracePt t="109506" x="4064000" y="6007100"/>
          <p14:tracePt t="109506" x="4044950" y="6019800"/>
          <p14:tracePt t="109525" x="4038600" y="6026150"/>
          <p14:tracePt t="109525" x="4025900" y="6026150"/>
          <p14:tracePt t="109542" x="4013200" y="6026150"/>
          <p14:tracePt t="109542" x="4000500" y="6026150"/>
          <p14:tracePt t="109558" x="3987800" y="6019800"/>
          <p14:tracePt t="109558" x="3975100" y="6013450"/>
          <p14:tracePt t="109558" x="3962400" y="6007100"/>
          <p14:tracePt t="109577" x="3949700" y="5994400"/>
          <p14:tracePt t="109589" x="3937000" y="5981700"/>
          <p14:tracePt t="109589" x="3911600" y="5949950"/>
          <p14:tracePt t="109610" x="3898900" y="5924550"/>
          <p14:tracePt t="109610" x="3886200" y="5899150"/>
          <p14:tracePt t="109624" x="3873500" y="5867400"/>
          <p14:tracePt t="109624" x="3867150" y="5835650"/>
          <p14:tracePt t="109641" x="3860800" y="5803900"/>
          <p14:tracePt t="109641" x="3854450" y="5765800"/>
          <p14:tracePt t="109641" x="3854450" y="5734050"/>
          <p14:tracePt t="109660" x="3860800" y="5702300"/>
          <p14:tracePt t="109660" x="3867150" y="5676900"/>
          <p14:tracePt t="109674" x="3879850" y="5651500"/>
          <p14:tracePt t="109674" x="3892550" y="5632450"/>
          <p14:tracePt t="109692" x="3911600" y="5613400"/>
          <p14:tracePt t="109692" x="3930650" y="5600700"/>
          <p14:tracePt t="109708" x="3949700" y="5588000"/>
          <p14:tracePt t="109708" x="3975100" y="5581650"/>
          <p14:tracePt t="109725" x="3994150" y="5581650"/>
          <p14:tracePt t="109725" x="4038600" y="5588000"/>
          <p14:tracePt t="109742" x="4064000" y="5594350"/>
          <p14:tracePt t="109742" x="4083050" y="5613400"/>
          <p14:tracePt t="109758" x="4095750" y="5626100"/>
          <p14:tracePt t="109758" x="4108450" y="5645150"/>
          <p14:tracePt t="109775" x="4114800" y="5664200"/>
          <p14:tracePt t="109775" x="4114800" y="5708650"/>
          <p14:tracePt t="109794" x="4108450" y="5727700"/>
          <p14:tracePt t="109794" x="4102100" y="5753100"/>
          <p14:tracePt t="109809" x="4089400" y="5772150"/>
          <p14:tracePt t="109809" x="4070350" y="5784850"/>
          <p14:tracePt t="109825" x="4051300" y="5803900"/>
          <p14:tracePt t="109825" x="4032250" y="5816600"/>
          <p14:tracePt t="109842" x="4013200" y="5829300"/>
          <p14:tracePt t="109842" x="3994150" y="5835650"/>
          <p14:tracePt t="109842" x="3975100" y="5842000"/>
          <p14:tracePt t="109861" x="3956050" y="5848350"/>
          <p14:tracePt t="109873" x="3937000" y="5848350"/>
          <p14:tracePt t="109873" x="3924300" y="5842000"/>
          <p14:tracePt t="109893" x="3892550" y="5829300"/>
          <p14:tracePt t="109893" x="3879850" y="5822950"/>
          <p14:tracePt t="109910" x="3873500" y="5810250"/>
          <p14:tracePt t="109910" x="3867150" y="5797550"/>
          <p14:tracePt t="109926" x="3860800" y="5784850"/>
          <p14:tracePt t="109926" x="3860800" y="5778500"/>
          <p14:tracePt t="109926" x="3860800" y="5765800"/>
          <p14:tracePt t="109945" x="3860800" y="5753100"/>
          <p14:tracePt t="109957" x="3860800" y="5746750"/>
          <p14:tracePt t="109957" x="3873500" y="5727700"/>
          <p14:tracePt t="109975" x="3879850" y="5721350"/>
          <p14:tracePt t="109975" x="3886200" y="5715000"/>
          <p14:tracePt t="109993" x="3892550" y="5708650"/>
          <p14:tracePt t="109993" x="3898900" y="5708650"/>
          <p14:tracePt t="110009" x="3898900" y="5702300"/>
          <p14:tracePt t="110009" x="3905250" y="5702300"/>
          <p14:tracePt t="110026" x="3911600" y="5702300"/>
          <p14:tracePt t="110041" x="3917950" y="5702300"/>
          <p14:tracePt t="110058" x="3917950" y="5708650"/>
          <p14:tracePt t="110074" x="3924300" y="5715000"/>
          <p14:tracePt t="110074" x="3917950" y="5721350"/>
          <p14:tracePt t="110093" x="3917950" y="5727700"/>
          <p14:tracePt t="110117" x="3924300" y="5721350"/>
          <p14:tracePt t="110160" x="3930650" y="5715000"/>
          <p14:tracePt t="110176" x="3930650" y="5708650"/>
          <p14:tracePt t="110192" x="3937000" y="5702300"/>
          <p14:tracePt t="110208" x="3937000" y="5695950"/>
          <p14:tracePt t="110220" x="3943350" y="5689600"/>
          <p14:tracePt t="110236" x="3943350" y="5683250"/>
          <p14:tracePt t="110252" x="3943350" y="5676900"/>
          <p14:tracePt t="110268" x="3937000" y="5670550"/>
          <p14:tracePt t="110288" x="3930650" y="5670550"/>
          <p14:tracePt t="110312" x="3924300" y="5670550"/>
          <p14:tracePt t="110328" x="3917950" y="5664200"/>
          <p14:tracePt t="110340" x="3911600" y="5664200"/>
          <p14:tracePt t="110357" x="3905250" y="5664200"/>
          <p14:tracePt t="110372" x="3898900" y="5670550"/>
          <p14:tracePt t="110388" x="3892550" y="5670550"/>
          <p14:tracePt t="110400" x="3898900" y="5676900"/>
          <p14:tracePt t="110492" x="3905250" y="5670550"/>
          <p14:tracePt t="110512" x="3905250" y="5676900"/>
          <p14:tracePt t="110572" x="3905250" y="5683250"/>
          <p14:tracePt t="110612" x="3905250" y="5689600"/>
          <p14:tracePt t="110648" x="3911600" y="5695950"/>
          <p14:tracePt t="110717" x="3917950" y="5702300"/>
          <p14:tracePt t="110748" x="3924300" y="5708650"/>
          <p14:tracePt t="110776" x="3924300" y="5715000"/>
          <p14:tracePt t="110800" x="3924300" y="5721350"/>
          <p14:tracePt t="110828" x="3924300" y="5727700"/>
          <p14:tracePt t="110844" x="3924300" y="5734050"/>
          <p14:tracePt t="110860" x="3930650" y="5734050"/>
          <p14:tracePt t="110896" x="3930650" y="5740400"/>
          <p14:tracePt t="110948" x="3937000" y="5746750"/>
          <p14:tracePt t="110988" x="3937000" y="5753100"/>
          <p14:tracePt t="111060" x="3937000" y="5759450"/>
          <p14:tracePt t="111109" x="3930650" y="5753100"/>
          <p14:tracePt t="111152" x="3924300" y="5746750"/>
          <p14:tracePt t="111172" x="3917950" y="5740400"/>
          <p14:tracePt t="111189" x="3911600" y="5734050"/>
          <p14:tracePt t="111204" x="3905250" y="5734050"/>
          <p14:tracePt t="111214" x="3898900" y="5727700"/>
          <p14:tracePt t="111214" x="3892550" y="5721350"/>
          <p14:tracePt t="111230" x="3879850" y="5715000"/>
          <p14:tracePt t="111230" x="3873500" y="5715000"/>
          <p14:tracePt t="111230" x="3860800" y="5708650"/>
          <p14:tracePt t="111249" x="3854450" y="5702300"/>
          <p14:tracePt t="111261" x="3848100" y="5702300"/>
          <p14:tracePt t="111261" x="3829050" y="5689600"/>
          <p14:tracePt t="111282" x="3816350" y="5689600"/>
          <p14:tracePt t="111282" x="3810000" y="5683250"/>
          <p14:tracePt t="111297" x="3797300" y="5676900"/>
          <p14:tracePt t="111317" x="3797300" y="5670550"/>
          <p14:tracePt t="111333" x="3803650" y="5664200"/>
          <p14:tracePt t="111349" x="3810000" y="5664200"/>
          <p14:tracePt t="111362" x="3816350" y="5657850"/>
          <p14:tracePt t="111362" x="3822700" y="5657850"/>
          <p14:tracePt t="111380" x="3829050" y="5657850"/>
          <p14:tracePt t="111380" x="3835400" y="5657850"/>
          <p14:tracePt t="111397" x="3841750" y="5657850"/>
          <p14:tracePt t="111397" x="3854450" y="5664200"/>
          <p14:tracePt t="111414" x="3867150" y="5664200"/>
          <p14:tracePt t="111414" x="3873500" y="5664200"/>
          <p14:tracePt t="111430" x="3879850" y="5670550"/>
          <p14:tracePt t="111430" x="3886200" y="5670550"/>
          <p14:tracePt t="111448" x="3892550" y="5676900"/>
          <p14:tracePt t="111448" x="3905250" y="5676900"/>
          <p14:tracePt t="111464" x="3911600" y="5683250"/>
          <p14:tracePt t="111464" x="3924300" y="5683250"/>
          <p14:tracePt t="111482" x="3937000" y="5689600"/>
          <p14:tracePt t="111482" x="3943350" y="5689600"/>
          <p14:tracePt t="111498" x="3949700" y="5689600"/>
          <p14:tracePt t="111498" x="3956050" y="5683250"/>
          <p14:tracePt t="111514" x="3962400" y="5683250"/>
          <p14:tracePt t="111514" x="3968750" y="5676900"/>
          <p14:tracePt t="111514" x="3975100" y="5676900"/>
          <p14:tracePt t="111533" x="3981450" y="5670550"/>
          <p14:tracePt t="111546" x="3987800" y="5664200"/>
          <p14:tracePt t="111546" x="3994150" y="5657850"/>
          <p14:tracePt t="111565" x="4006850" y="5651500"/>
          <p14:tracePt t="111581" x="4013200" y="5645150"/>
          <p14:tracePt t="111596" x="4019550" y="5651500"/>
          <p14:tracePt t="111648" x="4019550" y="5657850"/>
          <p14:tracePt t="111661" x="4013200" y="5664200"/>
          <p14:tracePt t="111684" x="4006850" y="5670550"/>
          <p14:tracePt t="111712" x="4000500" y="5670550"/>
          <p14:tracePt t="111761" x="4000500" y="5676900"/>
          <p14:tracePt t="111832" x="3994150" y="5676900"/>
          <p14:tracePt t="111873" x="3987800" y="5676900"/>
          <p14:tracePt t="111893" x="3981450" y="5683250"/>
          <p14:tracePt t="111909" x="3975100" y="5683250"/>
          <p14:tracePt t="111924" x="3968750" y="5689600"/>
          <p14:tracePt t="111941" x="3956050" y="5695950"/>
          <p14:tracePt t="111952" x="3949700" y="5702300"/>
          <p14:tracePt t="111969" x="3943350" y="5702300"/>
          <p14:tracePt t="111985" x="3937000" y="5708650"/>
          <p14:tracePt t="112001" x="3937000" y="5715000"/>
          <p14:tracePt t="112014" x="3930650" y="5715000"/>
          <p14:tracePt t="112031" x="3930650" y="5721350"/>
          <p14:tracePt t="112061" x="3930650" y="5727700"/>
          <p14:tracePt t="112089" x="3930650" y="5734050"/>
          <p14:tracePt t="112113" x="3930650" y="5740400"/>
          <p14:tracePt t="112180" x="3924300" y="5740400"/>
          <p14:tracePt t="112241" x="3924300" y="5734050"/>
          <p14:tracePt t="112301" x="3924300" y="5740400"/>
          <p14:tracePt t="112361" x="3930650" y="5734050"/>
          <p14:tracePt t="112397" x="3930650" y="5727700"/>
          <p14:tracePt t="112413" x="3930650" y="5721350"/>
          <p14:tracePt t="112421" x="3930650" y="5715000"/>
          <p14:tracePt t="112432" x="3930650" y="5702300"/>
          <p14:tracePt t="112432" x="3930650" y="5695950"/>
          <p14:tracePt t="112451" x="3930650" y="5689600"/>
          <p14:tracePt t="112451" x="3930650" y="5676900"/>
          <p14:tracePt t="112468" x="3930650" y="5664200"/>
          <p14:tracePt t="112468" x="3930650" y="5651500"/>
          <p14:tracePt t="112486" x="3930650" y="5632450"/>
          <p14:tracePt t="112486" x="3937000" y="5588000"/>
          <p14:tracePt t="112502" x="3937000" y="5562600"/>
          <p14:tracePt t="112502" x="3937000" y="5537200"/>
          <p14:tracePt t="112519" x="3937000" y="5505450"/>
          <p14:tracePt t="112519" x="3937000" y="5473700"/>
          <p14:tracePt t="112534" x="3937000" y="5429250"/>
          <p14:tracePt t="112534" x="3930650" y="5391150"/>
          <p14:tracePt t="112534" x="3930650" y="5346700"/>
          <p14:tracePt t="112554" x="3930650" y="5302250"/>
          <p14:tracePt t="112566" x="3930650" y="5251450"/>
          <p14:tracePt t="112566" x="3930650" y="5156200"/>
          <p14:tracePt t="112586" x="3930650" y="5099050"/>
          <p14:tracePt t="112586" x="3930650" y="5048250"/>
          <p14:tracePt t="112602" x="3930650" y="4991100"/>
          <p14:tracePt t="112602" x="3930650" y="4927600"/>
          <p14:tracePt t="112602" x="3930650" y="4864100"/>
          <p14:tracePt t="112621" x="3930650" y="4800600"/>
          <p14:tracePt t="112633" x="3930650" y="4730750"/>
          <p14:tracePt t="112633" x="3937000" y="4660900"/>
          <p14:tracePt t="112633" x="3937000" y="4591050"/>
          <p14:tracePt t="112654" x="3937000" y="4514850"/>
          <p14:tracePt t="112666" x="3937000" y="4445000"/>
          <p14:tracePt t="112666" x="3937000" y="4292600"/>
          <p14:tracePt t="112685" x="3937000" y="4216400"/>
          <p14:tracePt t="112685" x="3930650" y="4140200"/>
          <p14:tracePt t="112702" x="3930650" y="4064000"/>
          <p14:tracePt t="112702" x="3924300" y="3994150"/>
          <p14:tracePt t="112702" x="3917950" y="3917950"/>
          <p14:tracePt t="112722" x="3917950" y="3848100"/>
          <p14:tracePt t="112722" x="3911600" y="3778250"/>
          <p14:tracePt t="112735" x="3911600" y="3708400"/>
          <p14:tracePt t="112735" x="3911600" y="3651250"/>
          <p14:tracePt t="112752" x="3911600" y="3594100"/>
          <p14:tracePt t="112752" x="3911600" y="3543300"/>
          <p14:tracePt t="112769" x="3917950" y="3498850"/>
          <p14:tracePt t="112769" x="3917950" y="3454400"/>
          <p14:tracePt t="112785" x="3924300" y="3416300"/>
          <p14:tracePt t="112785" x="3924300" y="3346450"/>
          <p14:tracePt t="112802" x="3930650" y="3308350"/>
          <p14:tracePt t="112802" x="3930650" y="3276600"/>
          <p14:tracePt t="112819" x="3930650" y="3244850"/>
          <p14:tracePt t="112819" x="3937000" y="3213100"/>
          <p14:tracePt t="112835" x="3937000" y="3181350"/>
          <p14:tracePt t="112835" x="3937000" y="3155950"/>
          <p14:tracePt t="112835" x="3943350" y="3136900"/>
          <p14:tracePt t="112855" x="3943350" y="3117850"/>
          <p14:tracePt t="112855" x="3949700" y="3098800"/>
          <p14:tracePt t="112870" x="3949700" y="3086100"/>
          <p14:tracePt t="112870" x="3956050" y="3073400"/>
          <p14:tracePt t="112886" x="3956050" y="3067050"/>
          <p14:tracePt t="112886" x="3956050" y="3054350"/>
          <p14:tracePt t="112902" x="3962400" y="3048000"/>
          <p14:tracePt t="112917" x="3962400" y="3035300"/>
          <p14:tracePt t="112934" x="3956050" y="3041650"/>
          <p14:tracePt t="112973" x="3949700" y="3048000"/>
          <p14:tracePt t="112989" x="3943350" y="3054350"/>
          <p14:tracePt t="113005" x="3937000" y="3060700"/>
          <p14:tracePt t="113021" x="3930650" y="3067050"/>
          <p14:tracePt t="113033" x="3924300" y="3073400"/>
          <p14:tracePt t="113100" x="3917950" y="3073400"/>
          <p14:tracePt t="113125" x="3911600" y="3079750"/>
          <p14:tracePt t="113149" x="3905250" y="3079750"/>
          <p14:tracePt t="113161" x="3898900" y="3086100"/>
          <p14:tracePt t="113169" x="3892550" y="3086100"/>
          <p14:tracePt t="113169" x="3886200" y="3092450"/>
          <p14:tracePt t="113186" x="3873500" y="3092450"/>
          <p14:tracePt t="113186" x="3867150" y="3092450"/>
          <p14:tracePt t="113204" x="3848100" y="3098800"/>
          <p14:tracePt t="113204" x="3835400" y="3098800"/>
          <p14:tracePt t="113204" x="3822700" y="3098800"/>
          <p14:tracePt t="113222" x="3803650" y="3098800"/>
          <p14:tracePt t="113222" x="3784600" y="3098800"/>
          <p14:tracePt t="113238" x="3759200" y="3105150"/>
          <p14:tracePt t="113238" x="3740150" y="3098800"/>
          <p14:tracePt t="113254" x="3714750" y="3098800"/>
          <p14:tracePt t="113254" x="3689350" y="3098800"/>
          <p14:tracePt t="113271" x="3657600" y="3092450"/>
          <p14:tracePt t="113271" x="3632200" y="3092450"/>
          <p14:tracePt t="113271" x="3600450" y="3092450"/>
          <p14:tracePt t="113289" x="3568700" y="3086100"/>
          <p14:tracePt t="113302" x="3536950" y="3086100"/>
          <p14:tracePt t="113302" x="3473450" y="3079750"/>
          <p14:tracePt t="113322" x="3441700" y="3073400"/>
          <p14:tracePt t="113322" x="3409950" y="3073400"/>
          <p14:tracePt t="113337" x="3378200" y="3067050"/>
          <p14:tracePt t="113337" x="3346450" y="3067050"/>
          <p14:tracePt t="113354" x="3314700" y="3067050"/>
          <p14:tracePt t="113354" x="3276600" y="3067050"/>
          <p14:tracePt t="113354" x="3244850" y="3060700"/>
          <p14:tracePt t="113373" x="3213100" y="3060700"/>
          <p14:tracePt t="113385" x="3175000" y="3067050"/>
          <p14:tracePt t="113385" x="3111500" y="3073400"/>
          <p14:tracePt t="113404" x="3079750" y="3073400"/>
          <p14:tracePt t="113404" x="3054350" y="3079750"/>
          <p14:tracePt t="113421" x="3022600" y="3079750"/>
          <p14:tracePt t="113421" x="2997200" y="3086100"/>
          <p14:tracePt t="113438" x="2965450" y="3092450"/>
          <p14:tracePt t="113438" x="2921000" y="3105150"/>
          <p14:tracePt t="113455" x="2895600" y="3111500"/>
          <p14:tracePt t="113455" x="2876550" y="3117850"/>
          <p14:tracePt t="113471" x="2857500" y="3124200"/>
          <p14:tracePt t="113471" x="2844800" y="3130550"/>
          <p14:tracePt t="113489" x="2832100" y="3136900"/>
          <p14:tracePt t="113489" x="2825750" y="3143250"/>
          <p14:tracePt t="113505" x="2819400" y="3149600"/>
          <p14:tracePt t="113505" x="2806700" y="3162300"/>
          <p14:tracePt t="113521" x="2806700" y="3168650"/>
          <p14:tracePt t="113536" x="2813050" y="3175000"/>
          <p14:tracePt t="113553" x="2819400" y="3181350"/>
          <p14:tracePt t="113570" x="2832100" y="3181350"/>
          <p14:tracePt t="113586" x="2838450" y="3181350"/>
          <p14:tracePt t="113603" x="2844800" y="3181350"/>
          <p14:tracePt t="113620" x="2844800" y="3187700"/>
          <p14:tracePt t="113657" x="2838450" y="3187700"/>
          <p14:tracePt t="113673" x="2825750" y="3187700"/>
          <p14:tracePt t="113689" x="2819400" y="3187700"/>
          <p14:tracePt t="113701" x="2813050" y="3187700"/>
          <p14:tracePt t="113717" x="2813050" y="3194050"/>
          <p14:tracePt t="113741" x="2825750" y="3200400"/>
          <p14:tracePt t="113753" x="2832100" y="3206750"/>
          <p14:tracePt t="113761" x="2844800" y="3213100"/>
          <p14:tracePt t="113770" x="2851150" y="3213100"/>
          <p14:tracePt t="113770" x="2863850" y="3219450"/>
          <p14:tracePt t="113789" x="2876550" y="3225800"/>
          <p14:tracePt t="113789" x="2895600" y="3232150"/>
          <p14:tracePt t="113806" x="2914650" y="3238500"/>
          <p14:tracePt t="113806" x="2952750" y="3257550"/>
          <p14:tracePt t="113822" x="2978150" y="3263900"/>
          <p14:tracePt t="113822" x="3003550" y="3270250"/>
          <p14:tracePt t="113840" x="3028950" y="3282950"/>
          <p14:tracePt t="113840" x="3054350" y="3295650"/>
          <p14:tracePt t="113856" x="3086100" y="3302000"/>
          <p14:tracePt t="113856" x="3149600" y="3321050"/>
          <p14:tracePt t="113875" x="3187700" y="3333750"/>
          <p14:tracePt t="113875" x="3219450" y="3340100"/>
          <p14:tracePt t="113890" x="3257550" y="3352800"/>
          <p14:tracePt t="113890" x="3295650" y="3359150"/>
          <p14:tracePt t="113907" x="3340100" y="3365500"/>
          <p14:tracePt t="113907" x="3378200" y="3371850"/>
          <p14:tracePt t="113923" x="3416300" y="3371850"/>
          <p14:tracePt t="113923" x="3460750" y="3378200"/>
          <p14:tracePt t="113923" x="3498850" y="3378200"/>
          <p14:tracePt t="113941" x="3536950" y="3384550"/>
          <p14:tracePt t="113954" x="3581400" y="3384550"/>
          <p14:tracePt t="113954" x="3663950" y="3384550"/>
          <p14:tracePt t="113974" x="3702050" y="3384550"/>
          <p14:tracePt t="113974" x="3740150" y="3384550"/>
          <p14:tracePt t="113990" x="3778250" y="3384550"/>
          <p14:tracePt t="113990" x="3810000" y="3384550"/>
          <p14:tracePt t="114006" x="3841750" y="3384550"/>
          <p14:tracePt t="114006" x="3873500" y="3378200"/>
          <p14:tracePt t="114006" x="3898900" y="3378200"/>
          <p14:tracePt t="114025" x="3924300" y="3378200"/>
          <p14:tracePt t="114038" x="3943350" y="3371850"/>
          <p14:tracePt t="114038" x="3968750" y="3365500"/>
          <p14:tracePt t="114057" x="3981450" y="3359150"/>
          <p14:tracePt t="114057" x="3994150" y="3359150"/>
          <p14:tracePt t="114073" x="4000500" y="3359150"/>
          <p14:tracePt t="114088" x="4000500" y="3346450"/>
          <p14:tracePt t="114105" x="3987800" y="3346450"/>
          <p14:tracePt t="114129" x="3981450" y="3340100"/>
          <p14:tracePt t="114138" x="3975100" y="3346450"/>
          <p14:tracePt t="114138" x="3962400" y="3346450"/>
          <p14:tracePt t="114157" x="3956050" y="3346450"/>
          <p14:tracePt t="114157" x="3943350" y="3346450"/>
          <p14:tracePt t="114174" x="3930650" y="3352800"/>
          <p14:tracePt t="114174" x="3924300" y="3352800"/>
          <p14:tracePt t="114191" x="3917950" y="3352800"/>
          <p14:tracePt t="114205" x="3911600" y="3352800"/>
          <p14:tracePt t="114222" x="3905250" y="3346450"/>
          <p14:tracePt t="114239" x="3898900" y="3346450"/>
          <p14:tracePt t="114256" x="3898900" y="3340100"/>
          <p14:tracePt t="114281" x="3892550" y="3333750"/>
          <p14:tracePt t="114317" x="3886200" y="3327400"/>
          <p14:tracePt t="114341" x="3873500" y="3321050"/>
          <p14:tracePt t="114377" x="3867150" y="3321050"/>
          <p14:tracePt t="114394" x="3860800" y="3314700"/>
          <p14:tracePt t="114413" x="3854450" y="3308350"/>
          <p14:tracePt t="114429" x="3848100" y="3308350"/>
          <p14:tracePt t="114445" x="3848100" y="3302000"/>
          <p14:tracePt t="114481" x="3841750" y="3295650"/>
          <p14:tracePt t="114530" x="3835400" y="3295650"/>
          <p14:tracePt t="114541" x="3835400" y="3302000"/>
          <p14:tracePt t="114565" x="3829050" y="3302000"/>
          <p14:tracePt t="114593" x="3822700" y="3314700"/>
          <p14:tracePt t="114618" x="3816350" y="3314700"/>
          <p14:tracePt t="114634" x="3810000" y="3314700"/>
          <p14:tracePt t="114642" x="3810000" y="3321050"/>
          <p14:tracePt t="114657" x="3803650" y="3314700"/>
          <p14:tracePt t="114678" x="3797300" y="3321050"/>
          <p14:tracePt t="114721" x="3797300" y="3327400"/>
          <p14:tracePt t="114745" x="3790950" y="3327400"/>
          <p14:tracePt t="114761" x="3784600" y="3321050"/>
          <p14:tracePt t="114781" x="3778250" y="3321050"/>
          <p14:tracePt t="114833" x="3771900" y="3314700"/>
          <p14:tracePt t="114849" x="3765550" y="3308350"/>
          <p14:tracePt t="114865" x="3759200" y="3308350"/>
          <p14:tracePt t="114893" x="3752850" y="3314700"/>
          <p14:tracePt t="114918" x="3746500" y="3321050"/>
          <p14:tracePt t="114941" x="3740150" y="3321050"/>
          <p14:tracePt t="114961" x="3733800" y="3314700"/>
          <p14:tracePt t="114985" x="3733800" y="3308350"/>
          <p14:tracePt t="115001" x="3727450" y="3308350"/>
          <p14:tracePt t="115046" x="3727450" y="3314700"/>
          <p14:tracePt t="115053" x="3721100" y="3308350"/>
          <p14:tracePt t="115069" x="3714750" y="3308350"/>
          <p14:tracePt t="115081" x="3708400" y="3308350"/>
          <p14:tracePt t="115097" x="3702050" y="3302000"/>
          <p14:tracePt t="119751" x="4819650" y="4559300"/>
          <p14:tracePt t="119759" x="4826000" y="4559300"/>
          <p14:tracePt t="119759" x="4838700" y="4565650"/>
          <p14:tracePt t="119776" x="4857750" y="4572000"/>
          <p14:tracePt t="119776" x="4876800" y="4578350"/>
          <p14:tracePt t="119776" x="4895850" y="4578350"/>
          <p14:tracePt t="119795" x="4921250" y="4584700"/>
          <p14:tracePt t="119808" x="4940300" y="4584700"/>
          <p14:tracePt t="119808" x="4978400" y="4591050"/>
          <p14:tracePt t="119827" x="4997450" y="4591050"/>
          <p14:tracePt t="119827" x="5016500" y="4591050"/>
          <p14:tracePt t="119843" x="5029200" y="4591050"/>
          <p14:tracePt t="119843" x="5041900" y="4591050"/>
          <p14:tracePt t="119860" x="5054600" y="4591050"/>
          <p14:tracePt t="119860" x="5067300" y="4597400"/>
          <p14:tracePt t="119860" x="5080000" y="4597400"/>
          <p14:tracePt t="119879" x="5086350" y="4597400"/>
          <p14:tracePt t="119891" x="5092700" y="4597400"/>
          <p14:tracePt t="119891" x="5099050" y="4597400"/>
          <p14:tracePt t="119912" x="5092700" y="4597400"/>
          <p14:tracePt t="119955" x="5086350" y="4597400"/>
          <p14:tracePt t="119962" x="5073650" y="4597400"/>
          <p14:tracePt t="119962" x="5067300" y="4597400"/>
          <p14:tracePt t="119977" x="5060950" y="4597400"/>
          <p14:tracePt t="119977" x="5054600" y="4597400"/>
          <p14:tracePt t="119994" x="5041900" y="4597400"/>
          <p14:tracePt t="119994" x="5035550" y="4610100"/>
          <p14:tracePt t="120010" x="5029200" y="4610100"/>
          <p14:tracePt t="120010" x="5022850" y="4616450"/>
          <p14:tracePt t="120028" x="5022850" y="4622800"/>
          <p14:tracePt t="120028" x="5010150" y="4635500"/>
          <p14:tracePt t="120044" x="5003800" y="4648200"/>
          <p14:tracePt t="120059" x="4997450" y="4648200"/>
          <p14:tracePt t="120075" x="4991100" y="4654550"/>
          <p14:tracePt t="120092" x="4984750" y="4648200"/>
          <p14:tracePt t="120109" x="4978400" y="4654550"/>
          <p14:tracePt t="120126" x="4972050" y="4654550"/>
          <p14:tracePt t="120142" x="4972050" y="4660900"/>
          <p14:tracePt t="120159" x="4965700" y="4667250"/>
          <p14:tracePt t="120176" x="4965700" y="4673600"/>
          <p14:tracePt t="120193" x="4972050" y="4686300"/>
          <p14:tracePt t="120210" x="4978400" y="4692650"/>
          <p14:tracePt t="120226" x="4984750" y="4692650"/>
          <p14:tracePt t="120255" x="4991100" y="4692650"/>
          <p14:tracePt t="120271" x="4997450" y="4686300"/>
          <p14:tracePt t="120298" x="5003800" y="4692650"/>
          <p14:tracePt t="120334" x="5016500" y="4692650"/>
          <p14:tracePt t="120350" x="5022850" y="4686300"/>
          <p14:tracePt t="120367" x="5029200" y="4692650"/>
          <p14:tracePt t="120374" x="5035550" y="4686300"/>
          <p14:tracePt t="120384" x="5041900" y="4686300"/>
          <p14:tracePt t="120384" x="5041900" y="4679950"/>
          <p14:tracePt t="120396" x="5048250" y="4679950"/>
          <p14:tracePt t="120410" x="5060950" y="4667250"/>
          <p14:tracePt t="120427" x="5067300" y="4660900"/>
          <p14:tracePt t="120427" x="5073650" y="4667250"/>
          <p14:tracePt t="120445" x="5080000" y="4667250"/>
          <p14:tracePt t="120460" x="5086350" y="4667250"/>
          <p14:tracePt t="120477" x="5092700" y="4667250"/>
          <p14:tracePt t="120494" x="5099050" y="4660900"/>
          <p14:tracePt t="120510" x="5105400" y="4660900"/>
          <p14:tracePt t="120527" x="5111750" y="4654550"/>
          <p14:tracePt t="120544" x="5118100" y="4648200"/>
          <p14:tracePt t="120561" x="5124450" y="4641850"/>
          <p14:tracePt t="120577" x="5130800" y="4641850"/>
          <p14:tracePt t="120599" x="5137150" y="4635500"/>
          <p14:tracePt t="120615" x="5143500" y="4635500"/>
          <p14:tracePt t="120631" x="5149850" y="4641850"/>
          <p14:tracePt t="120644" x="5156200" y="4635500"/>
          <p14:tracePt t="120661" x="5168900" y="4641850"/>
          <p14:tracePt t="120677" x="5175250" y="4635500"/>
          <p14:tracePt t="120695" x="5181600" y="4641850"/>
          <p14:tracePt t="120711" x="5187950" y="4641850"/>
          <p14:tracePt t="120728" x="5187950" y="4648200"/>
          <p14:tracePt t="120728" x="5187950" y="4654550"/>
          <p14:tracePt t="120747" x="5194300" y="4667250"/>
          <p14:tracePt t="120762" x="5187950" y="4667250"/>
          <p14:tracePt t="120787" x="5187950" y="4673600"/>
          <p14:tracePt t="120803" x="5181600" y="4686300"/>
          <p14:tracePt t="120823" x="5175250" y="4686300"/>
          <p14:tracePt t="120854" x="5168900" y="4686300"/>
          <p14:tracePt t="120875" x="5168900" y="4699000"/>
          <p14:tracePt t="120891" x="5162550" y="4705350"/>
          <p14:tracePt t="120915" x="5168900" y="4699000"/>
          <p14:tracePt t="120967" x="5175250" y="4692650"/>
          <p14:tracePt t="120983" x="5168900" y="4699000"/>
          <p14:tracePt t="121042" x="5168900" y="4705350"/>
          <p14:tracePt t="121071" x="5175250" y="4705350"/>
          <p14:tracePt t="121174" x="5168900" y="4699000"/>
          <p14:tracePt t="121291" x="5162550" y="4699000"/>
          <p14:tracePt t="121303" x="5156200" y="4699000"/>
          <p14:tracePt t="121355" x="5149850" y="4692650"/>
          <p14:tracePt t="121379" x="5143500" y="4686300"/>
          <p14:tracePt t="121415" x="5143500" y="4679950"/>
          <p14:tracePt t="121439" x="5143500" y="4673600"/>
          <p14:tracePt t="121455" x="5149850" y="4673600"/>
          <p14:tracePt t="121484" x="5156200" y="4673600"/>
          <p14:tracePt t="121507" x="5162550" y="4673600"/>
          <p14:tracePt t="121530" x="5168900" y="4679950"/>
          <p14:tracePt t="121558" x="5168900" y="4673600"/>
          <p14:tracePt t="121583" x="5175250" y="4679950"/>
          <p14:tracePt t="121611" x="5181600" y="4686300"/>
          <p14:tracePt t="121723" x="5187950" y="4692650"/>
          <p14:tracePt t="121746" x="5187950" y="4705350"/>
          <p14:tracePt t="121763" x="5194300" y="4711700"/>
          <p14:tracePt t="121775" x="5200650" y="4711700"/>
          <p14:tracePt t="121783" x="5207000" y="4724400"/>
          <p14:tracePt t="121799" x="5213350" y="4730750"/>
          <p14:tracePt t="121815" x="5219700" y="4730750"/>
          <p14:tracePt t="121815" x="5226050" y="4737100"/>
          <p14:tracePt t="121835" x="5232400" y="4743450"/>
          <p14:tracePt t="121848" x="5238750" y="4737100"/>
          <p14:tracePt t="121848" x="5245100" y="4749800"/>
          <p14:tracePt t="121867" x="5251450" y="4756150"/>
          <p14:tracePt t="121884" x="5257800" y="4762500"/>
          <p14:tracePt t="121884" x="5264150" y="4768850"/>
          <p14:tracePt t="121900" x="5270500" y="4775200"/>
          <p14:tracePt t="121900" x="5276850" y="4787900"/>
          <p14:tracePt t="121900" x="5276850" y="4794250"/>
          <p14:tracePt t="121921" x="5283200" y="4800600"/>
          <p14:tracePt t="121932" x="5289550" y="4806950"/>
          <p14:tracePt t="121932" x="5302250" y="4826000"/>
          <p14:tracePt t="121952" x="5308600" y="4832350"/>
          <p14:tracePt t="121952" x="5308600" y="4838700"/>
          <p14:tracePt t="121967" x="5314950" y="4851400"/>
          <p14:tracePt t="121967" x="5321300" y="4864100"/>
          <p14:tracePt t="121984" x="5327650" y="4870450"/>
          <p14:tracePt t="121984" x="5334000" y="4876800"/>
          <p14:tracePt t="122001" x="5334000" y="4883150"/>
          <p14:tracePt t="122001" x="5340350" y="4902200"/>
          <p14:tracePt t="122017" x="5340350" y="4914900"/>
          <p14:tracePt t="122017" x="5340350" y="4927600"/>
          <p14:tracePt t="122034" x="5340350" y="4940300"/>
          <p14:tracePt t="122034" x="5340350" y="4953000"/>
          <p14:tracePt t="122050" x="5340350" y="4965700"/>
          <p14:tracePt t="122050" x="5334000" y="4978400"/>
          <p14:tracePt t="122068" x="5327650" y="4991100"/>
          <p14:tracePt t="122068" x="5308600" y="5016500"/>
          <p14:tracePt t="122084" x="5295900" y="5029200"/>
          <p14:tracePt t="122084" x="5276850" y="5041900"/>
          <p14:tracePt t="122101" x="5257800" y="5054600"/>
          <p14:tracePt t="122101" x="5238750" y="5067300"/>
          <p14:tracePt t="122118" x="5219700" y="5080000"/>
          <p14:tracePt t="122118" x="5162550" y="5105400"/>
          <p14:tracePt t="122136" x="5124450" y="5118100"/>
          <p14:tracePt t="122136" x="5092700" y="5137150"/>
          <p14:tracePt t="122152" x="5048250" y="5149850"/>
          <p14:tracePt t="122152" x="5003800" y="5162550"/>
          <p14:tracePt t="122168" x="4959350" y="5168900"/>
          <p14:tracePt t="122168" x="4908550" y="5187950"/>
          <p14:tracePt t="122185" x="4857750" y="5200650"/>
          <p14:tracePt t="122185" x="4800600" y="5207000"/>
          <p14:tracePt t="122185" x="4743450" y="5213350"/>
          <p14:tracePt t="122203" x="4686300" y="5219700"/>
          <p14:tracePt t="122216" x="4622800" y="5219700"/>
          <p14:tracePt t="122216" x="4559300" y="5219700"/>
          <p14:tracePt t="122236" x="4425950" y="5207000"/>
          <p14:tracePt t="122236" x="4356100" y="5194300"/>
          <p14:tracePt t="122251" x="4286250" y="5175250"/>
          <p14:tracePt t="122251" x="4216400" y="5162550"/>
          <p14:tracePt t="122269" x="4140200" y="5137150"/>
          <p14:tracePt t="122269" x="4070350" y="5111750"/>
          <p14:tracePt t="122285" x="3994150" y="5086350"/>
          <p14:tracePt t="122285" x="3924300" y="5054600"/>
          <p14:tracePt t="122285" x="3848100" y="5022850"/>
          <p14:tracePt t="122304" x="3778250" y="4997450"/>
          <p14:tracePt t="122304" x="3714750" y="4959350"/>
          <p14:tracePt t="122318" x="3644900" y="4921250"/>
          <p14:tracePt t="122318" x="3581400" y="4889500"/>
          <p14:tracePt t="122335" x="3524250" y="4851400"/>
          <p14:tracePt t="122335" x="3473450" y="4806950"/>
          <p14:tracePt t="122352" x="3416300" y="4762500"/>
          <p14:tracePt t="122352" x="3365500" y="4718050"/>
          <p14:tracePt t="122369" x="3321050" y="4667250"/>
          <p14:tracePt t="122369" x="3238500" y="4559300"/>
          <p14:tracePt t="122385" x="3200400" y="4495800"/>
          <p14:tracePt t="122385" x="3162300" y="4438650"/>
          <p14:tracePt t="122402" x="3130550" y="4375150"/>
          <p14:tracePt t="122402" x="3098800" y="4305300"/>
          <p14:tracePt t="122420" x="3073400" y="4235450"/>
          <p14:tracePt t="122420" x="3041650" y="4083050"/>
          <p14:tracePt t="122436" x="3028950" y="4000500"/>
          <p14:tracePt t="122436" x="3028950" y="3911600"/>
          <p14:tracePt t="122452" x="3035300" y="3822700"/>
          <p14:tracePt t="122452" x="3048000" y="3733800"/>
          <p14:tracePt t="122470" x="3060700" y="3644900"/>
          <p14:tracePt t="122470" x="3086100" y="3562350"/>
          <p14:tracePt t="122487" x="3111500" y="3479800"/>
          <p14:tracePt t="122487" x="3181350" y="3333750"/>
          <p14:tracePt t="122505" x="3225800" y="3270250"/>
          <p14:tracePt t="122505" x="3263900" y="3206750"/>
          <p14:tracePt t="122520" x="3314700" y="3155950"/>
          <p14:tracePt t="122520" x="3365500" y="3098800"/>
          <p14:tracePt t="122536" x="3416300" y="3041650"/>
          <p14:tracePt t="122536" x="3479800" y="2997200"/>
          <p14:tracePt t="122553" x="3549650" y="2946400"/>
          <p14:tracePt t="122553" x="3619500" y="2895600"/>
          <p14:tracePt t="122553" x="3695700" y="2851150"/>
          <p14:tracePt t="122572" x="3784600" y="2800350"/>
          <p14:tracePt t="122584" x="3867150" y="2749550"/>
          <p14:tracePt t="122584" x="3956050" y="2705100"/>
          <p14:tracePt t="122604" x="4140200" y="2628900"/>
          <p14:tracePt t="122604" x="4229100" y="2590800"/>
          <p14:tracePt t="122620" x="4318000" y="2565400"/>
          <p14:tracePt t="122620" x="4406900" y="2546350"/>
          <p14:tracePt t="122636" x="4495800" y="2527300"/>
          <p14:tracePt t="122636" x="4584700" y="2514600"/>
          <p14:tracePt t="122636" x="4673600" y="2514600"/>
          <p14:tracePt t="122655" x="4743450" y="2476500"/>
          <p14:tracePt t="123086" x="5124450" y="4832350"/>
          <p14:tracePt t="123086" x="5092700" y="4845050"/>
          <p14:tracePt t="123105" x="5054600" y="4857750"/>
          <p14:tracePt t="123105" x="4965700" y="4895850"/>
          <p14:tracePt t="123122" x="4908550" y="4914900"/>
          <p14:tracePt t="123122" x="4851400" y="4940300"/>
          <p14:tracePt t="123138" x="4800600" y="4959350"/>
          <p14:tracePt t="123138" x="4743450" y="4984750"/>
          <p14:tracePt t="123155" x="4692650" y="5010150"/>
          <p14:tracePt t="123155" x="4648200" y="5029200"/>
          <p14:tracePt t="123172" x="4597400" y="5054600"/>
          <p14:tracePt t="123172" x="4514850" y="5092700"/>
          <p14:tracePt t="123188" x="4470400" y="5111750"/>
          <p14:tracePt t="123188" x="4432300" y="5130800"/>
          <p14:tracePt t="123205" x="4394200" y="5143500"/>
          <p14:tracePt t="123205" x="4362450" y="5156200"/>
          <p14:tracePt t="123222" x="4330700" y="5175250"/>
          <p14:tracePt t="123222" x="4305300" y="5181600"/>
          <p14:tracePt t="123222" x="4273550" y="5194300"/>
          <p14:tracePt t="123240" x="4254500" y="5200650"/>
          <p14:tracePt t="123253" x="4235450" y="5207000"/>
          <p14:tracePt t="123253" x="4203700" y="5219700"/>
          <p14:tracePt t="123272" x="4191000" y="5219700"/>
          <p14:tracePt t="123272" x="4178300" y="5226050"/>
          <p14:tracePt t="123289" x="4171950" y="5226050"/>
          <p14:tracePt t="123303" x="4165600" y="5232400"/>
          <p14:tracePt t="123320" x="4171950" y="5232400"/>
          <p14:tracePt t="123337" x="4178300" y="5226050"/>
          <p14:tracePt t="123337" x="4184650" y="5219700"/>
          <p14:tracePt t="123356" x="4191000" y="5219700"/>
          <p14:tracePt t="123356" x="4197350" y="5219700"/>
          <p14:tracePt t="123373" x="4203700" y="5213350"/>
          <p14:tracePt t="123373" x="4210050" y="5213350"/>
          <p14:tracePt t="123373" x="4216400" y="5207000"/>
          <p14:tracePt t="123392" x="4222750" y="5207000"/>
          <p14:tracePt t="123404" x="4229100" y="5200650"/>
          <p14:tracePt t="123404" x="4235450" y="5200650"/>
          <p14:tracePt t="123423" x="4241800" y="5194300"/>
          <p14:tracePt t="123437" x="4248150" y="5194300"/>
          <p14:tracePt t="123454" x="4254500" y="5187950"/>
          <p14:tracePt t="123471" x="4254500" y="5181600"/>
          <p14:tracePt t="123471" x="4260850" y="5168900"/>
          <p14:tracePt t="123491" x="4260850" y="5162550"/>
          <p14:tracePt t="123491" x="4260850" y="5156200"/>
          <p14:tracePt t="123506" x="4260850" y="5149850"/>
          <p14:tracePt t="123521" x="4260850" y="5143500"/>
          <p14:tracePt t="123521" x="4267200" y="5124450"/>
          <p14:tracePt t="123540" x="4267200" y="5118100"/>
          <p14:tracePt t="123540" x="4273550" y="5105400"/>
          <p14:tracePt t="123556" x="4273550" y="5099050"/>
          <p14:tracePt t="123556" x="4279900" y="5086350"/>
          <p14:tracePt t="123573" x="4286250" y="5080000"/>
          <p14:tracePt t="123573" x="4292600" y="5067300"/>
          <p14:tracePt t="123590" x="4298950" y="5060950"/>
          <p14:tracePt t="123590" x="4311650" y="5035550"/>
          <p14:tracePt t="123608" x="4318000" y="5029200"/>
          <p14:tracePt t="123621" x="4330700" y="5022850"/>
          <p14:tracePt t="123621" x="4349750" y="5010150"/>
          <p14:tracePt t="123640" x="4362450" y="5010150"/>
          <p14:tracePt t="123640" x="4375150" y="5010150"/>
          <p14:tracePt t="123656" x="4387850" y="5010150"/>
          <p14:tracePt t="123656" x="4400550" y="5010150"/>
          <p14:tracePt t="123656" x="4413250" y="5010150"/>
          <p14:tracePt t="123676" x="4425950" y="5010150"/>
          <p14:tracePt t="123688" x="4438650" y="5010150"/>
          <p14:tracePt t="123688" x="4464050" y="5010150"/>
          <p14:tracePt t="123709" x="4470400" y="5010150"/>
          <p14:tracePt t="123709" x="4483100" y="5010150"/>
          <p14:tracePt t="123723" x="4495800" y="5010150"/>
          <p14:tracePt t="123723" x="4508500" y="5010150"/>
          <p14:tracePt t="123740" x="4521200" y="5010150"/>
          <p14:tracePt t="123740" x="4527550" y="5010150"/>
          <p14:tracePt t="123740" x="4540250" y="5003800"/>
          <p14:tracePt t="123760" x="4546600" y="5003800"/>
          <p14:tracePt t="123771" x="4552950" y="5003800"/>
          <p14:tracePt t="123771" x="4565650" y="4997450"/>
          <p14:tracePt t="123790" x="4565650" y="4991100"/>
          <p14:tracePt t="123805" x="4572000" y="4984750"/>
          <p14:tracePt t="123822" x="4572000" y="4978400"/>
          <p14:tracePt t="123822" x="4572000" y="4972050"/>
          <p14:tracePt t="123841" x="4572000" y="4965700"/>
          <p14:tracePt t="123841" x="4572000" y="4959350"/>
          <p14:tracePt t="123857" x="4572000" y="4946650"/>
          <p14:tracePt t="123857" x="4565650" y="4946650"/>
          <p14:tracePt t="123874" x="4565650" y="4940300"/>
          <p14:tracePt t="123888" x="4559300" y="4933950"/>
          <p14:tracePt t="123906" x="4552950" y="4933950"/>
          <p14:tracePt t="123923" x="4546600" y="4940300"/>
          <p14:tracePt t="123939" x="4540250" y="4940300"/>
          <p14:tracePt t="123939" x="4540250" y="4953000"/>
          <p14:tracePt t="123959" x="4546600" y="4959350"/>
          <p14:tracePt t="123984" x="4552950" y="4965700"/>
          <p14:tracePt t="123992" x="4559300" y="4972050"/>
          <p14:tracePt t="124008" x="4565650" y="4972050"/>
          <p14:tracePt t="124008" x="4572000" y="4978400"/>
          <p14:tracePt t="124025" x="4578350" y="4984750"/>
          <p14:tracePt t="124025" x="4584700" y="4991100"/>
          <p14:tracePt t="124041" x="4591050" y="4997450"/>
          <p14:tracePt t="124041" x="4597400" y="4997450"/>
          <p14:tracePt t="124041" x="4603750" y="5003800"/>
          <p14:tracePt t="124060" x="4610100" y="5003800"/>
          <p14:tracePt t="124073" x="4616450" y="5003800"/>
          <p14:tracePt t="124073" x="4622800" y="5003800"/>
          <p14:tracePt t="124091" x="4616450" y="4997450"/>
          <p14:tracePt t="124127" x="4610100" y="4991100"/>
          <p14:tracePt t="124139" x="4603750" y="4991100"/>
          <p14:tracePt t="124147" x="4597400" y="4991100"/>
          <p14:tracePt t="124156" x="4591050" y="4984750"/>
          <p14:tracePt t="124156" x="4584700" y="4984750"/>
          <p14:tracePt t="124175" x="4578350" y="4984750"/>
          <p14:tracePt t="124175" x="4565650" y="4984750"/>
          <p14:tracePt t="124192" x="4559300" y="4991100"/>
          <p14:tracePt t="124192" x="4540250" y="4991100"/>
          <p14:tracePt t="124209" x="4527550" y="4984750"/>
          <p14:tracePt t="124209" x="4521200" y="4984750"/>
          <p14:tracePt t="124226" x="4514850" y="4984750"/>
          <p14:tracePt t="124226" x="4502150" y="4984750"/>
          <p14:tracePt t="124242" x="4495800" y="4991100"/>
          <p14:tracePt t="124242" x="4483100" y="4991100"/>
          <p14:tracePt t="124261" x="4476750" y="4997450"/>
          <p14:tracePt t="124261" x="4470400" y="5003800"/>
          <p14:tracePt t="124276" x="4464050" y="5010150"/>
          <p14:tracePt t="124291" x="4457700" y="5016500"/>
          <p14:tracePt t="124307" x="4457700" y="5022850"/>
          <p14:tracePt t="124307" x="4457700" y="5035550"/>
          <p14:tracePt t="124307" x="4457700" y="5041900"/>
          <p14:tracePt t="124328" x="4451350" y="5048250"/>
          <p14:tracePt t="124340" x="4457700" y="5054600"/>
          <p14:tracePt t="124340" x="4457700" y="5073650"/>
          <p14:tracePt t="124361" x="4457700" y="5086350"/>
          <p14:tracePt t="124361" x="4457700" y="5092700"/>
          <p14:tracePt t="124376" x="4464050" y="5099050"/>
          <p14:tracePt t="124376" x="4464050" y="5111750"/>
          <p14:tracePt t="124393" x="4470400" y="5124450"/>
          <p14:tracePt t="124393" x="4470400" y="5130800"/>
          <p14:tracePt t="124409" x="4470400" y="5137150"/>
          <p14:tracePt t="124409" x="4476750" y="5149850"/>
          <p14:tracePt t="124409" x="4476750" y="5162550"/>
          <p14:tracePt t="124429" x="4483100" y="5168900"/>
          <p14:tracePt t="124429" x="4483100" y="5181600"/>
          <p14:tracePt t="124443" x="4489450" y="5194300"/>
          <p14:tracePt t="124457" x="4495800" y="5200650"/>
          <p14:tracePt t="124474" x="4495800" y="5207000"/>
          <p14:tracePt t="124491" x="4502150" y="5213350"/>
          <p14:tracePt t="124515" x="4502150" y="5219700"/>
          <p14:tracePt t="124524" x="4495800" y="5219700"/>
          <p14:tracePt t="124567" x="4489450" y="5219700"/>
          <p14:tracePt t="124584" x="4483100" y="5219700"/>
          <p14:tracePt t="124591" x="4476750" y="5219700"/>
          <p14:tracePt t="124607" x="4470400" y="5226050"/>
          <p14:tracePt t="124616" x="4464050" y="5226050"/>
          <p14:tracePt t="124624" x="4457700" y="5232400"/>
          <p14:tracePt t="124624" x="4451350" y="5232400"/>
          <p14:tracePt t="124645" x="4438650" y="5232400"/>
          <p14:tracePt t="124645" x="4432300" y="5226050"/>
          <p14:tracePt t="124660" x="4425950" y="5226050"/>
          <p14:tracePt t="124660" x="4413250" y="5232400"/>
          <p14:tracePt t="124676" x="4406900" y="5226050"/>
          <p14:tracePt t="124676" x="4400550" y="5226050"/>
          <p14:tracePt t="124693" x="4394200" y="5226050"/>
          <p14:tracePt t="124693" x="4381500" y="5226050"/>
          <p14:tracePt t="124693" x="4375150" y="5219700"/>
          <p14:tracePt t="124713" x="4368800" y="5219700"/>
          <p14:tracePt t="124725" x="4362450" y="5219700"/>
          <p14:tracePt t="124725" x="4343400" y="5213350"/>
          <p14:tracePt t="124743" x="4343400" y="5207000"/>
          <p14:tracePt t="124743" x="4337050" y="5213350"/>
          <p14:tracePt t="124760" x="4324350" y="5207000"/>
          <p14:tracePt t="124760" x="4318000" y="5207000"/>
          <p14:tracePt t="124777" x="4311650" y="5207000"/>
          <p14:tracePt t="124792" x="4298950" y="5200650"/>
          <p14:tracePt t="124792" x="4286250" y="5200650"/>
          <p14:tracePt t="124811" x="4279900" y="5200650"/>
          <p14:tracePt t="124811" x="4273550" y="5200650"/>
          <p14:tracePt t="124827" x="4267200" y="5200650"/>
          <p14:tracePt t="124827" x="4260850" y="5207000"/>
          <p14:tracePt t="124844" x="4254500" y="5200650"/>
          <p14:tracePt t="124844" x="4241800" y="5207000"/>
          <p14:tracePt t="124861" x="4235450" y="5207000"/>
          <p14:tracePt t="124861" x="4229100" y="5207000"/>
          <p14:tracePt t="124878" x="4222750" y="5207000"/>
          <p14:tracePt t="124878" x="4216400" y="5213350"/>
          <p14:tracePt t="124894" x="4210050" y="5213350"/>
          <p14:tracePt t="124894" x="4203700" y="5213350"/>
          <p14:tracePt t="124911" x="4197350" y="5213350"/>
          <p14:tracePt t="124911" x="4191000" y="5213350"/>
          <p14:tracePt t="124928" x="4184650" y="5213350"/>
          <p14:tracePt t="124945" x="4191000" y="5213350"/>
          <p14:tracePt t="124988" x="4197350" y="5207000"/>
          <p14:tracePt t="124996" x="4203700" y="5200650"/>
          <p14:tracePt t="125012" x="4210050" y="5200650"/>
          <p14:tracePt t="125012" x="4216400" y="5200650"/>
          <p14:tracePt t="125029" x="4222750" y="5194300"/>
          <p14:tracePt t="125029" x="4235450" y="5194300"/>
          <p14:tracePt t="125045" x="4241800" y="5194300"/>
          <p14:tracePt t="125045" x="4248150" y="5194300"/>
          <p14:tracePt t="125061" x="4260850" y="5194300"/>
          <p14:tracePt t="125061" x="4267200" y="5194300"/>
          <p14:tracePt t="125061" x="4279900" y="5194300"/>
          <p14:tracePt t="125081" x="4286250" y="5194300"/>
          <p14:tracePt t="125093" x="4292600" y="5194300"/>
          <p14:tracePt t="125093" x="4311650" y="5194300"/>
          <p14:tracePt t="125111" x="4324350" y="5194300"/>
          <p14:tracePt t="125111" x="4330700" y="5194300"/>
          <p14:tracePt t="125128" x="4337050" y="5194300"/>
          <p14:tracePt t="125128" x="4343400" y="5200650"/>
          <p14:tracePt t="125145" x="4356100" y="5200650"/>
          <p14:tracePt t="125145" x="4368800" y="5200650"/>
          <p14:tracePt t="125161" x="4375150" y="5200650"/>
          <p14:tracePt t="125161" x="4381500" y="5200650"/>
          <p14:tracePt t="125179" x="4387850" y="5200650"/>
          <p14:tracePt t="125179" x="4400550" y="5200650"/>
          <p14:tracePt t="125195" x="4406900" y="5200650"/>
          <p14:tracePt t="125195" x="4406900" y="5194300"/>
          <p14:tracePt t="125212" x="4413250" y="5194300"/>
          <p14:tracePt t="125212" x="4425950" y="5194300"/>
          <p14:tracePt t="125228" x="4432300" y="5194300"/>
          <p14:tracePt t="125228" x="4438650" y="5194300"/>
          <p14:tracePt t="125246" x="4445000" y="5194300"/>
          <p14:tracePt t="125246" x="4457700" y="5200650"/>
          <p14:tracePt t="125262" x="4464050" y="5200650"/>
          <p14:tracePt t="125277" x="4470400" y="5200650"/>
          <p14:tracePt t="125277" x="4476750" y="5200650"/>
          <p14:tracePt t="125297" x="4483100" y="5194300"/>
          <p14:tracePt t="125311" x="4489450" y="5181600"/>
          <p14:tracePt t="125327" x="4495800" y="5181600"/>
          <p14:tracePt t="125344" x="4502150" y="5175250"/>
          <p14:tracePt t="125361" x="4508500" y="5168900"/>
          <p14:tracePt t="125377" x="4508500" y="5156200"/>
          <p14:tracePt t="125377" x="4508500" y="5143500"/>
          <p14:tracePt t="125397" x="4508500" y="5137150"/>
          <p14:tracePt t="127654" x="3867150" y="4857750"/>
          <p14:tracePt t="127654" x="3835400" y="4845050"/>
          <p14:tracePt t="127672" x="3790950" y="4826000"/>
          <p14:tracePt t="127672" x="3740150" y="4800600"/>
          <p14:tracePt t="127687" x="3676650" y="4768850"/>
          <p14:tracePt t="127687" x="3606800" y="4730750"/>
          <p14:tracePt t="127705" x="3467100" y="4641850"/>
          <p14:tracePt t="127705" x="3397250" y="4584700"/>
          <p14:tracePt t="127722" x="3333750" y="4527550"/>
          <p14:tracePt t="127722" x="3270250" y="4457700"/>
          <p14:tracePt t="127737" x="3206750" y="4381500"/>
          <p14:tracePt t="127737" x="3149600" y="4305300"/>
          <p14:tracePt t="127754" x="3092450" y="4222750"/>
          <p14:tracePt t="127754" x="3035300" y="4140200"/>
          <p14:tracePt t="127754" x="2990850" y="4057650"/>
          <p14:tracePt t="127774" x="2952750" y="3968750"/>
          <p14:tracePt t="127785" x="2927350" y="3873500"/>
          <p14:tracePt t="127785" x="2901950" y="3689350"/>
          <p14:tracePt t="127805" x="2901950" y="3594100"/>
          <p14:tracePt t="127805" x="2914650" y="3498850"/>
          <p14:tracePt t="127822" x="2940050" y="3409950"/>
          <p14:tracePt t="127822" x="2971800" y="3321050"/>
          <p14:tracePt t="127838" x="3003550" y="3232150"/>
          <p14:tracePt t="127838" x="3048000" y="3143250"/>
          <p14:tracePt t="127838" x="3098800" y="3060700"/>
          <p14:tracePt t="127857" x="3149600" y="2984500"/>
          <p14:tracePt t="127869" x="3206750" y="2901950"/>
          <p14:tracePt t="127869" x="3340100" y="2743200"/>
          <p14:tracePt t="127888" x="3416300" y="2667000"/>
          <p14:tracePt t="127888" x="3498850" y="2590800"/>
          <p14:tracePt t="127905" x="3587750" y="2520950"/>
          <p14:tracePt t="127905" x="3683000" y="2451100"/>
          <p14:tracePt t="127905" x="3784600" y="2393950"/>
          <p14:tracePt t="127924" x="3886200" y="2336800"/>
          <p14:tracePt t="127924" x="3987800" y="2286000"/>
          <p14:tracePt t="127938" x="4095750" y="2247900"/>
          <p14:tracePt t="127938" x="4197350" y="2209800"/>
          <p14:tracePt t="127954" x="4305300" y="2184400"/>
          <p14:tracePt t="127954" x="4400550" y="2159000"/>
          <p14:tracePt t="127972" x="4502150" y="2146300"/>
          <p14:tracePt t="127972" x="4603750" y="2127250"/>
          <p14:tracePt t="127989" x="4699000" y="2120900"/>
          <p14:tracePt t="127989" x="4895850" y="2127250"/>
          <p14:tracePt t="128006" x="4991100" y="2139950"/>
          <p14:tracePt t="128006" x="5086350" y="2159000"/>
          <p14:tracePt t="128022" x="5175250" y="2184400"/>
          <p14:tracePt t="128022" x="5264150" y="2216150"/>
          <p14:tracePt t="128039" x="5353050" y="2247900"/>
          <p14:tracePt t="128039" x="5429250" y="2286000"/>
          <p14:tracePt t="128039" x="5511800" y="2330450"/>
          <p14:tracePt t="128057" x="5581650" y="2381250"/>
          <p14:tracePt t="128070" x="5651500" y="2432050"/>
          <p14:tracePt t="128070" x="5778500" y="2540000"/>
          <p14:tracePt t="128089" x="5835650" y="2597150"/>
          <p14:tracePt t="128089" x="5886450" y="2654300"/>
          <p14:tracePt t="128105" x="5930900" y="2711450"/>
          <p14:tracePt t="128105" x="5975350" y="2774950"/>
          <p14:tracePt t="128105" x="6013450" y="2838450"/>
          <p14:tracePt t="128125" x="6045200" y="2901950"/>
          <p14:tracePt t="128137" x="6070600" y="2965450"/>
          <p14:tracePt t="128137" x="6096000" y="3035300"/>
          <p14:tracePt t="128137" x="6115050" y="3105150"/>
          <p14:tracePt t="128157" x="6127750" y="3175000"/>
          <p14:tracePt t="128157" x="6134100" y="3251200"/>
          <p14:tracePt t="128174" x="6134100" y="3327400"/>
          <p14:tracePt t="128174" x="6127750" y="3409950"/>
          <p14:tracePt t="128189" x="6115050" y="3498850"/>
          <p14:tracePt t="128189" x="6102350" y="3594100"/>
          <p14:tracePt t="128206" x="6083300" y="3689350"/>
          <p14:tracePt t="128206" x="6057900" y="3784600"/>
          <p14:tracePt t="128206" x="6038850" y="3879850"/>
          <p14:tracePt t="128225" x="6013450" y="3981450"/>
          <p14:tracePt t="128225" x="5988050" y="4070350"/>
          <p14:tracePt t="128239" x="5969000" y="4159250"/>
          <p14:tracePt t="128239" x="5943600" y="4241800"/>
          <p14:tracePt t="128256" x="5918200" y="4318000"/>
          <p14:tracePt t="128256" x="5892800" y="4394200"/>
          <p14:tracePt t="128273" x="5861050" y="4457700"/>
          <p14:tracePt t="128273" x="5829300" y="4521200"/>
          <p14:tracePt t="128289" x="5791200" y="4572000"/>
          <p14:tracePt t="128289" x="5721350" y="4667250"/>
          <p14:tracePt t="128306" x="5683250" y="4711700"/>
          <p14:tracePt t="128306" x="5651500" y="4749800"/>
          <p14:tracePt t="128323" x="5619750" y="4781550"/>
          <p14:tracePt t="128323" x="5588000" y="4819650"/>
          <p14:tracePt t="128339" x="5556250" y="4845050"/>
          <p14:tracePt t="128339" x="5530850" y="4870450"/>
          <p14:tracePt t="128357" x="5473700" y="4921250"/>
          <p14:tracePt t="128357" x="5448300" y="4940300"/>
          <p14:tracePt t="128374" x="5429250" y="4959350"/>
          <p14:tracePt t="128374" x="5410200" y="4978400"/>
          <p14:tracePt t="128390" x="5391150" y="4991100"/>
          <p14:tracePt t="128390" x="5372100" y="5010150"/>
          <p14:tracePt t="128406" x="5353050" y="5029200"/>
          <p14:tracePt t="128406" x="5340350" y="5048250"/>
          <p14:tracePt t="128406" x="5327650" y="5060950"/>
          <p14:tracePt t="128426" x="5314950" y="5080000"/>
          <p14:tracePt t="128438" x="5308600" y="5092700"/>
          <p14:tracePt t="128438" x="5289550" y="5124450"/>
          <p14:tracePt t="128457" x="5289550" y="5137150"/>
          <p14:tracePt t="128457" x="5283200" y="5149850"/>
          <p14:tracePt t="128474" x="5283200" y="5162550"/>
          <p14:tracePt t="128474" x="5283200" y="5175250"/>
          <p14:tracePt t="128474" x="5283200" y="5187950"/>
          <p14:tracePt t="128493" x="5283200" y="5200650"/>
          <p14:tracePt t="128505" x="5283200" y="5207000"/>
          <p14:tracePt t="128505" x="5289550" y="5219700"/>
          <p14:tracePt t="128505" x="5289550" y="5226050"/>
          <p14:tracePt t="128526" x="5295900" y="5238750"/>
          <p14:tracePt t="128526" x="5302250" y="5245100"/>
          <p14:tracePt t="128540" x="5308600" y="5251450"/>
          <p14:tracePt t="128540" x="5308600" y="5257800"/>
          <p14:tracePt t="128557" x="5321300" y="5264150"/>
          <p14:tracePt t="128557" x="5327650" y="5270500"/>
          <p14:tracePt t="128557" x="5334000" y="5270500"/>
          <p14:tracePt t="128577" x="5340350" y="5270500"/>
          <p14:tracePt t="128588" x="5346700" y="5276850"/>
          <p14:tracePt t="128588" x="5353050" y="5276850"/>
          <p14:tracePt t="128607" x="5359400" y="5276850"/>
          <p14:tracePt t="128622" x="5359400" y="5283200"/>
          <p14:tracePt t="128656" x="5353050" y="5289550"/>
          <p14:tracePt t="128673" x="5346700" y="5289550"/>
          <p14:tracePt t="128680" x="5340350" y="5295900"/>
          <p14:tracePt t="128688" x="5334000" y="5302250"/>
          <p14:tracePt t="128688" x="5327650" y="5308600"/>
          <p14:tracePt t="128707" x="5321300" y="5314950"/>
          <p14:tracePt t="128707" x="5302250" y="5327650"/>
          <p14:tracePt t="128726" x="5289550" y="5334000"/>
          <p14:tracePt t="128726" x="5283200" y="5340350"/>
          <p14:tracePt t="128741" x="5270500" y="5346700"/>
          <p14:tracePt t="128741" x="5257800" y="5353050"/>
          <p14:tracePt t="128757" x="5251450" y="5359400"/>
          <p14:tracePt t="128757" x="5238750" y="5372100"/>
          <p14:tracePt t="128757" x="5226050" y="5372100"/>
          <p14:tracePt t="128777" x="5219700" y="5378450"/>
          <p14:tracePt t="128789" x="5213350" y="5378450"/>
          <p14:tracePt t="128789" x="5200650" y="5384800"/>
          <p14:tracePt t="128789" x="5200650" y="5391150"/>
          <p14:tracePt t="128810" x="5194300" y="5391150"/>
          <p14:tracePt t="128823" x="5181600" y="5397500"/>
          <p14:tracePt t="128840" x="5175250" y="5403850"/>
          <p14:tracePt t="128860" x="5181600" y="5403850"/>
          <p14:tracePt t="128896" x="5187950" y="5403850"/>
          <p14:tracePt t="128912" x="5194300" y="5410200"/>
          <p14:tracePt t="128928" x="5200650" y="5416550"/>
          <p14:tracePt t="128945" x="5200650" y="5422900"/>
          <p14:tracePt t="128956" x="5207000" y="5429250"/>
          <p14:tracePt t="128972" x="5207000" y="5435600"/>
          <p14:tracePt t="128981" x="5207000" y="5441950"/>
          <p14:tracePt t="128990" x="5213350" y="5448300"/>
          <p14:tracePt t="128990" x="5213350" y="5454650"/>
          <p14:tracePt t="129008" x="5213350" y="5467350"/>
          <p14:tracePt t="129008" x="5219700" y="5480050"/>
          <p14:tracePt t="129025" x="5226050" y="5492750"/>
          <p14:tracePt t="129025" x="5226050" y="5499100"/>
          <p14:tracePt t="129042" x="5232400" y="5505450"/>
          <p14:tracePt t="129042" x="5232400" y="5511800"/>
          <p14:tracePt t="129059" x="5238750" y="5524500"/>
          <p14:tracePt t="129059" x="5245100" y="5524500"/>
          <p14:tracePt t="129059" x="5251450" y="5530850"/>
          <p14:tracePt t="129077" x="5251450" y="5537200"/>
          <p14:tracePt t="129090" x="5257800" y="5549900"/>
          <p14:tracePt t="129090" x="5264150" y="5556250"/>
          <p14:tracePt t="129109" x="5270500" y="5562600"/>
          <p14:tracePt t="129124" x="5276850" y="5575300"/>
          <p14:tracePt t="129124" x="5276850" y="5581650"/>
          <p14:tracePt t="129142" x="5283200" y="5588000"/>
          <p14:tracePt t="129157" x="5289550" y="5594350"/>
          <p14:tracePt t="129157" x="5289550" y="5607050"/>
          <p14:tracePt t="129157" x="5289550" y="5613400"/>
          <p14:tracePt t="129178" x="5295900" y="5613400"/>
          <p14:tracePt t="129190" x="5295900" y="5619750"/>
          <p14:tracePt t="129207" x="5295900" y="5632450"/>
          <p14:tracePt t="129224" x="5295900" y="5638800"/>
          <p14:tracePt t="129245" x="5295900" y="5645150"/>
          <p14:tracePt t="129257" x="5295900" y="5657850"/>
          <p14:tracePt t="129281" x="5295900" y="5664200"/>
          <p14:tracePt t="129291" x="5295900" y="5670550"/>
          <p14:tracePt t="129308" x="5295900" y="5676900"/>
          <p14:tracePt t="129308" x="5295900" y="5689600"/>
          <p14:tracePt t="129327" x="5295900" y="5695950"/>
          <p14:tracePt t="129341" x="5302250" y="5670550"/>
          <p14:tracePt t="129385" x="5302250" y="5638800"/>
          <p14:tracePt t="129606" x="5683250" y="5835650"/>
          <p14:tracePt t="129629" x="5695950" y="5835650"/>
          <p14:tracePt t="129637" x="5702300" y="5835650"/>
          <p14:tracePt t="129645" x="5708650" y="5835650"/>
          <p14:tracePt t="129645" x="5721350" y="5835650"/>
          <p14:tracePt t="129661" x="5734050" y="5835650"/>
          <p14:tracePt t="129661" x="5746750" y="5829300"/>
          <p14:tracePt t="129677" x="5759450" y="5829300"/>
          <p14:tracePt t="129677" x="5765800" y="5829300"/>
          <p14:tracePt t="129694" x="5772150" y="5829300"/>
          <p14:tracePt t="129694" x="5778500" y="5829300"/>
          <p14:tracePt t="129711" x="5778500" y="5822950"/>
          <p14:tracePt t="129726" x="5772150" y="5816600"/>
          <p14:tracePt t="129742" x="5765800" y="5816600"/>
          <p14:tracePt t="129742" x="5759450" y="5803900"/>
          <p14:tracePt t="129761" x="5753100" y="5797550"/>
          <p14:tracePt t="129761" x="5734050" y="5791200"/>
          <p14:tracePt t="129778" x="5727700" y="5784850"/>
          <p14:tracePt t="129778" x="5715000" y="5778500"/>
          <p14:tracePt t="129794" x="5708650" y="5778500"/>
          <p14:tracePt t="129794" x="5695950" y="5772150"/>
          <p14:tracePt t="129812" x="5683250" y="5759450"/>
          <p14:tracePt t="129812" x="5670550" y="5759450"/>
          <p14:tracePt t="129812" x="5657850" y="5753100"/>
          <p14:tracePt t="129830" x="5645150" y="5753100"/>
          <p14:tracePt t="129843" x="5626100" y="5746750"/>
          <p14:tracePt t="129843" x="5600700" y="5740400"/>
          <p14:tracePt t="129862" x="5588000" y="5740400"/>
          <p14:tracePt t="129862" x="5575300" y="5746750"/>
          <p14:tracePt t="129878" x="5568950" y="5740400"/>
          <p14:tracePt t="129878" x="5556250" y="5740400"/>
          <p14:tracePt t="129878" x="5549900" y="5740400"/>
          <p14:tracePt t="129897" x="5543550" y="5740400"/>
          <p14:tracePt t="129921" x="5549900" y="5734050"/>
          <p14:tracePt t="129945" x="5549900" y="5727700"/>
          <p14:tracePt t="129949" x="5556250" y="5727700"/>
          <p14:tracePt t="129960" x="5562600" y="5721350"/>
          <p14:tracePt t="129960" x="5568950" y="5721350"/>
          <p14:tracePt t="129978" x="5581650" y="5721350"/>
          <p14:tracePt t="129978" x="5588000" y="5715000"/>
          <p14:tracePt t="129978" x="5594350" y="5715000"/>
          <p14:tracePt t="129998" x="5600700" y="5715000"/>
          <p14:tracePt t="129998" x="5613400" y="5715000"/>
          <p14:tracePt t="130012" x="5619750" y="5715000"/>
          <p14:tracePt t="130012" x="5626100" y="5721350"/>
          <p14:tracePt t="130029" x="5632450" y="5727700"/>
          <p14:tracePt t="130044" x="5638800" y="5734050"/>
          <p14:tracePt t="130060" x="5638800" y="5740400"/>
          <p14:tracePt t="130060" x="5638800" y="5746750"/>
          <p14:tracePt t="130079" x="5638800" y="5759450"/>
          <p14:tracePt t="130093" x="5632450" y="5765800"/>
          <p14:tracePt t="130093" x="5626100" y="5772150"/>
          <p14:tracePt t="130112" x="5626100" y="5778500"/>
          <p14:tracePt t="130112" x="5613400" y="5784850"/>
          <p14:tracePt t="130130" x="5607050" y="5791200"/>
          <p14:tracePt t="130130" x="5607050" y="5803900"/>
          <p14:tracePt t="130146" x="5594350" y="5816600"/>
          <p14:tracePt t="130161" x="5588000" y="5822950"/>
          <p14:tracePt t="130177" x="5588000" y="5829300"/>
          <p14:tracePt t="130198" x="5588000" y="5835650"/>
          <p14:tracePt t="130229" x="5594350" y="5829300"/>
          <p14:tracePt t="130297" x="5600700" y="5835650"/>
          <p14:tracePt t="130317" x="5600700" y="5842000"/>
          <p14:tracePt t="130333" x="5600700" y="5848350"/>
          <p14:tracePt t="130349" x="5600700" y="5854700"/>
          <p14:tracePt t="130365" x="5600700" y="5867400"/>
          <p14:tracePt t="130369" x="5600700" y="5873750"/>
          <p14:tracePt t="130378" x="5607050" y="5880100"/>
          <p14:tracePt t="130395" x="5607050" y="5886450"/>
          <p14:tracePt t="130412" x="5613400" y="5892800"/>
          <p14:tracePt t="130428" x="5619750" y="5899150"/>
          <p14:tracePt t="130445" x="5626100" y="5899150"/>
          <p14:tracePt t="130461" x="5632450" y="5905500"/>
          <p14:tracePt t="130478" x="5632450" y="5911850"/>
          <p14:tracePt t="130478" x="5632450" y="5918200"/>
          <p14:tracePt t="130499" x="5638800" y="5924550"/>
          <p14:tracePt t="130513" x="5638800" y="5930900"/>
          <p14:tracePt t="130529" x="5638800" y="5937250"/>
          <p14:tracePt t="130545" x="5645150" y="5943600"/>
          <p14:tracePt t="130562" x="5645150" y="5949950"/>
          <p14:tracePt t="130579" x="5651500" y="5943600"/>
          <p14:tracePt t="130609" x="5657850" y="5943600"/>
          <p14:tracePt t="130633" x="5651500" y="5937250"/>
          <p14:tracePt t="130709" x="5645150" y="5937250"/>
          <p14:tracePt t="130725" x="5632450" y="5937250"/>
          <p14:tracePt t="130737" x="5626100" y="5937250"/>
          <p14:tracePt t="130746" x="5619750" y="5937250"/>
          <p14:tracePt t="130746" x="5613400" y="5937250"/>
          <p14:tracePt t="130765" x="5607050" y="5943600"/>
          <p14:tracePt t="130765" x="5600700" y="5943600"/>
          <p14:tracePt t="130781" x="5594350" y="5943600"/>
          <p14:tracePt t="130781" x="5575300" y="5943600"/>
          <p14:tracePt t="130798" x="5568950" y="5943600"/>
          <p14:tracePt t="130798" x="5556250" y="5949950"/>
          <p14:tracePt t="130814" x="5549900" y="5943600"/>
          <p14:tracePt t="130814" x="5543550" y="5937250"/>
          <p14:tracePt t="130831" x="5530850" y="5937250"/>
          <p14:tracePt t="130831" x="5524500" y="5937250"/>
          <p14:tracePt t="130831" x="5518150" y="5937250"/>
          <p14:tracePt t="130850" x="5505450" y="5930900"/>
          <p14:tracePt t="130863" x="5499100" y="5930900"/>
          <p14:tracePt t="130863" x="5486400" y="5924550"/>
          <p14:tracePt t="130882" x="5480050" y="5924550"/>
          <p14:tracePt t="130882" x="5473700" y="5924550"/>
          <p14:tracePt t="130898" x="5467350" y="5924550"/>
          <p14:tracePt t="130913" x="5461000" y="5924550"/>
          <p14:tracePt t="130930" x="5454650" y="5924550"/>
          <p14:tracePt t="130946" x="5448300" y="5930900"/>
          <p14:tracePt t="130964" x="5441950" y="5937250"/>
          <p14:tracePt t="130985" x="5435600" y="5937250"/>
          <p14:tracePt t="131025" x="5429250" y="5937250"/>
          <p14:tracePt t="131044" x="5422900" y="5937250"/>
          <p14:tracePt t="131060" x="5416550" y="5937250"/>
          <p14:tracePt t="131077" x="5410200" y="5937250"/>
          <p14:tracePt t="131105" x="5403850" y="5937250"/>
          <p14:tracePt t="131129" x="5403850" y="5943600"/>
          <p14:tracePt t="131165" x="5410200" y="5943600"/>
          <p14:tracePt t="131225" x="5416550" y="5943600"/>
          <p14:tracePt t="131241" x="5422900" y="5943600"/>
          <p14:tracePt t="131257" x="5429250" y="5949950"/>
          <p14:tracePt t="131269" x="5435600" y="5943600"/>
          <p14:tracePt t="131293" x="5441950" y="5937250"/>
          <p14:tracePt t="131309" x="5448300" y="5930900"/>
          <p14:tracePt t="131325" x="5454650" y="5930900"/>
          <p14:tracePt t="131337" x="5461000" y="5930900"/>
          <p14:tracePt t="131348" x="5473700" y="5930900"/>
          <p14:tracePt t="131348" x="5480050" y="5930900"/>
          <p14:tracePt t="131367" x="5486400" y="5937250"/>
          <p14:tracePt t="131367" x="5492750" y="5943600"/>
          <p14:tracePt t="131367" x="5499100" y="5949950"/>
          <p14:tracePt t="131386" x="5505450" y="5949950"/>
          <p14:tracePt t="131398" x="5518150" y="5949950"/>
          <p14:tracePt t="131415" x="5518150" y="5956300"/>
          <p14:tracePt t="131432" x="5511800" y="5956300"/>
          <p14:tracePt t="131489" x="5505450" y="5949950"/>
          <p14:tracePt t="131497" x="5492750" y="5943600"/>
          <p14:tracePt t="131517" x="5486400" y="5943600"/>
          <p14:tracePt t="131533" x="5480050" y="5943600"/>
          <p14:tracePt t="131540" x="5473700" y="5943600"/>
          <p14:tracePt t="131556" x="5467350" y="5937250"/>
          <p14:tracePt t="131565" x="5461000" y="5943600"/>
          <p14:tracePt t="131565" x="5454650" y="5943600"/>
          <p14:tracePt t="131585" x="5448300" y="5943600"/>
          <p14:tracePt t="131599" x="5441950" y="5943600"/>
          <p14:tracePt t="131616" x="5441950" y="5930900"/>
          <p14:tracePt t="131645" x="5441950" y="5924550"/>
          <p14:tracePt t="131661" x="5448300" y="5924550"/>
          <p14:tracePt t="131677" x="5461000" y="5924550"/>
          <p14:tracePt t="131689" x="5467350" y="5924550"/>
          <p14:tracePt t="131705" x="5473700" y="5924550"/>
          <p14:tracePt t="131716" x="5480050" y="5924550"/>
          <p14:tracePt t="131716" x="5486400" y="5924550"/>
          <p14:tracePt t="131734" x="5492750" y="5924550"/>
          <p14:tracePt t="131734" x="5499100" y="5918200"/>
          <p14:tracePt t="131751" x="5505450" y="5918200"/>
          <p14:tracePt t="131751" x="5511800" y="5918200"/>
          <p14:tracePt t="131768" x="5518150" y="5918200"/>
          <p14:tracePt t="131783" x="5524500" y="5918200"/>
          <p14:tracePt t="131805" x="5524500" y="5924550"/>
          <p14:tracePt t="131833" x="5530850" y="5930900"/>
          <p14:tracePt t="131849" x="5524500" y="5937250"/>
          <p14:tracePt t="131865" x="5524500" y="5943600"/>
          <p14:tracePt t="131937" x="5518150" y="5949950"/>
          <p14:tracePt t="131953" x="5518150" y="5956300"/>
          <p14:tracePt t="132462" x="5467350" y="5956300"/>
          <p14:tracePt t="132483" x="5461000" y="5956300"/>
          <p14:tracePt t="132505" x="5454650" y="5956300"/>
          <p14:tracePt t="132529" x="5486400" y="5956300"/>
          <p14:tracePt t="132541" x="5480050" y="5956300"/>
          <p14:tracePt t="134527" x="5302250" y="5594350"/>
          <p14:tracePt t="134549" x="5308600" y="5594350"/>
          <p14:tracePt t="134554" x="5314950" y="5594350"/>
          <p14:tracePt t="134563" x="5321300" y="5594350"/>
          <p14:tracePt t="134563" x="5334000" y="5594350"/>
          <p14:tracePt t="134578" x="5340350" y="5594350"/>
          <p14:tracePt t="134578" x="5353050" y="5594350"/>
          <p14:tracePt t="134595" x="5359400" y="5600700"/>
          <p14:tracePt t="134595" x="5365750" y="5600700"/>
          <p14:tracePt t="134612" x="5372100" y="5600700"/>
          <p14:tracePt t="134612" x="5384800" y="5600700"/>
          <p14:tracePt t="134612" x="5391150" y="5600700"/>
          <p14:tracePt t="134631" x="5397500" y="5607050"/>
          <p14:tracePt t="134647" x="5403850" y="5600700"/>
          <p14:tracePt t="134659" x="5410200" y="5600700"/>
          <p14:tracePt t="134676" x="5416550" y="5600700"/>
          <p14:tracePt t="134693" x="5422900" y="5594350"/>
          <p14:tracePt t="134710" x="5429250" y="5588000"/>
          <p14:tracePt t="134727" x="5435600" y="5581650"/>
          <p14:tracePt t="134727" x="5441950" y="5575300"/>
          <p14:tracePt t="134745" x="5441950" y="5581650"/>
          <p14:tracePt t="134766" x="5441950" y="5594350"/>
          <p14:tracePt t="134781" x="5441950" y="5600700"/>
          <p14:tracePt t="134794" x="5441950" y="5607050"/>
          <p14:tracePt t="134794" x="5435600" y="5613400"/>
          <p14:tracePt t="134812" x="5435600" y="5619750"/>
          <p14:tracePt t="134812" x="5429250" y="5626100"/>
          <p14:tracePt t="134828" x="5422900" y="5632450"/>
          <p14:tracePt t="134828" x="5416550" y="5638800"/>
          <p14:tracePt t="134845" x="5410200" y="5645150"/>
          <p14:tracePt t="134845" x="5397500" y="5664200"/>
          <p14:tracePt t="134863" x="5391150" y="5670550"/>
          <p14:tracePt t="134863" x="5384800" y="5676900"/>
          <p14:tracePt t="134880" x="5372100" y="5683250"/>
          <p14:tracePt t="134880" x="5365750" y="5689600"/>
          <p14:tracePt t="134896" x="5359400" y="5689600"/>
          <p14:tracePt t="134896" x="5353050" y="5695950"/>
          <p14:tracePt t="134896" x="5346700" y="5702300"/>
          <p14:tracePt t="134915" x="5346700" y="5708650"/>
          <p14:tracePt t="134927" x="5340350" y="5708650"/>
          <p14:tracePt t="134927" x="5334000" y="5715000"/>
          <p14:tracePt t="134947" x="5327650" y="5715000"/>
          <p14:tracePt t="134963" x="5321300" y="5708650"/>
          <p14:tracePt t="134977" x="5314950" y="5702300"/>
          <p14:tracePt t="134994" x="5314950" y="5689600"/>
          <p14:tracePt t="135011" x="5308600" y="5689600"/>
          <p14:tracePt t="135011" x="5308600" y="5676900"/>
          <p14:tracePt t="135031" x="5302250" y="5670550"/>
          <p14:tracePt t="135044" x="5295900" y="5664200"/>
          <p14:tracePt t="135044" x="5289550" y="5657850"/>
          <p14:tracePt t="135063" x="5283200" y="5651500"/>
          <p14:tracePt t="135063" x="5276850" y="5645150"/>
          <p14:tracePt t="135079" x="5270500" y="5645150"/>
          <p14:tracePt t="135079" x="5251450" y="5638800"/>
          <p14:tracePt t="135096" x="5245100" y="5632450"/>
          <p14:tracePt t="135096" x="5232400" y="5632450"/>
          <p14:tracePt t="135113" x="5226050" y="5626100"/>
          <p14:tracePt t="135113" x="5213350" y="5626100"/>
          <p14:tracePt t="135130" x="5207000" y="5626100"/>
          <p14:tracePt t="135130" x="5194300" y="5626100"/>
          <p14:tracePt t="135146" x="5181600" y="5619750"/>
          <p14:tracePt t="135146" x="5162550" y="5619750"/>
          <p14:tracePt t="135164" x="5149850" y="5619750"/>
          <p14:tracePt t="135164" x="5137150" y="5619750"/>
          <p14:tracePt t="135180" x="5130800" y="5619750"/>
          <p14:tracePt t="135180" x="5118100" y="5626100"/>
          <p14:tracePt t="135196" x="5105400" y="5626100"/>
          <p14:tracePt t="135196" x="5092700" y="5638800"/>
          <p14:tracePt t="135216" x="5080000" y="5645150"/>
          <p14:tracePt t="135216" x="5073650" y="5645150"/>
          <p14:tracePt t="135231" x="5067300" y="5651500"/>
          <p14:tracePt t="135231" x="5060950" y="5657850"/>
          <p14:tracePt t="135247" x="5060950" y="5664200"/>
          <p14:tracePt t="135247" x="5054600" y="5670550"/>
          <p14:tracePt t="135264" x="5054600" y="5676900"/>
          <p14:tracePt t="135278" x="5054600" y="5683250"/>
          <p14:tracePt t="135295" x="5054600" y="5689600"/>
          <p14:tracePt t="135314" x="5060950" y="5695950"/>
          <p14:tracePt t="135314" x="5067300" y="5702300"/>
          <p14:tracePt t="135331" x="5073650" y="5702300"/>
          <p14:tracePt t="135345" x="5080000" y="5708650"/>
          <p14:tracePt t="135362" x="5092700" y="5715000"/>
          <p14:tracePt t="135379" x="5092700" y="5708650"/>
          <p14:tracePt t="135395" x="5099050" y="5708650"/>
          <p14:tracePt t="135418" x="5099050" y="5702300"/>
          <p14:tracePt t="142122" x="4006850" y="3384550"/>
          <p14:tracePt t="142122" x="4076700" y="3454400"/>
          <p14:tracePt t="142138" x="4146550" y="3530600"/>
          <p14:tracePt t="142138" x="4216400" y="3600450"/>
          <p14:tracePt t="142154" x="4286250" y="3676650"/>
          <p14:tracePt t="142154" x="4356100" y="3752850"/>
          <p14:tracePt t="142171" x="4425950" y="3829050"/>
          <p14:tracePt t="142171" x="4495800" y="3905250"/>
          <p14:tracePt t="142171" x="4565650" y="3975100"/>
          <p14:tracePt t="142190" x="4629150" y="4044950"/>
          <p14:tracePt t="142202" x="4699000" y="4114800"/>
          <p14:tracePt t="142202" x="4826000" y="4241800"/>
          <p14:tracePt t="142221" x="4889500" y="4305300"/>
          <p14:tracePt t="142221" x="4953000" y="4368800"/>
          <p14:tracePt t="142238" x="5016500" y="4419600"/>
          <p14:tracePt t="142238" x="5073650" y="4476750"/>
          <p14:tracePt t="142255" x="5137150" y="4527550"/>
          <p14:tracePt t="142255" x="5194300" y="4578350"/>
          <p14:tracePt t="142255" x="5251450" y="4622800"/>
          <p14:tracePt t="142274" x="5302250" y="4673600"/>
          <p14:tracePt t="142274" x="5353050" y="4711700"/>
          <p14:tracePt t="142288" x="5397500" y="4756150"/>
          <p14:tracePt t="142288" x="5441950" y="4787900"/>
          <p14:tracePt t="142305" x="5486400" y="4826000"/>
          <p14:tracePt t="142305" x="5524500" y="4857750"/>
          <p14:tracePt t="142321" x="5556250" y="4889500"/>
          <p14:tracePt t="142321" x="5588000" y="4921250"/>
          <p14:tracePt t="142338" x="5619750" y="4946650"/>
          <p14:tracePt t="142338" x="5670550" y="4997450"/>
          <p14:tracePt t="142355" x="5689600" y="5016500"/>
          <p14:tracePt t="142355" x="5708650" y="5041900"/>
          <p14:tracePt t="142372" x="5727700" y="5060950"/>
          <p14:tracePt t="142372" x="5740400" y="5080000"/>
          <p14:tracePt t="142388" x="5759450" y="5092700"/>
          <p14:tracePt t="142388" x="5784850" y="5118100"/>
          <p14:tracePt t="142405" x="5797550" y="5124450"/>
          <p14:tracePt t="142405" x="5803900" y="5137150"/>
          <p14:tracePt t="142423" x="5816600" y="5149850"/>
          <p14:tracePt t="142423" x="5829300" y="5162550"/>
          <p14:tracePt t="142439" x="5842000" y="5168900"/>
          <p14:tracePt t="142439" x="5854700" y="5187950"/>
          <p14:tracePt t="142455" x="5861050" y="5200650"/>
          <p14:tracePt t="142455" x="5873750" y="5219700"/>
          <p14:tracePt t="142455" x="5880100" y="5232400"/>
          <p14:tracePt t="142475" x="5892800" y="5251450"/>
          <p14:tracePt t="142475" x="5899150" y="5264150"/>
          <p14:tracePt t="142491" x="5911850" y="5283200"/>
          <p14:tracePt t="142491" x="5918200" y="5295900"/>
          <p14:tracePt t="142506" x="5924550" y="5308600"/>
          <p14:tracePt t="142506" x="5937250" y="5327650"/>
          <p14:tracePt t="142786" x="5880100" y="5505450"/>
          <p14:tracePt t="142817" x="5867400" y="5505450"/>
          <p14:tracePt t="142826" x="5854700" y="5499100"/>
          <p14:tracePt t="142838" x="5848350" y="5499100"/>
          <p14:tracePt t="142838" x="5842000" y="5505450"/>
          <p14:tracePt t="142857" x="5835650" y="5499100"/>
          <p14:tracePt t="142857" x="5829300" y="5499100"/>
          <p14:tracePt t="142873" x="5822950" y="5499100"/>
          <p14:tracePt t="142873" x="5810250" y="5492750"/>
          <p14:tracePt t="142890" x="5810250" y="5486400"/>
          <p14:tracePt t="142913" x="5803900" y="5480050"/>
          <p14:tracePt t="142945" x="5810250" y="5473700"/>
          <p14:tracePt t="142957" x="5810250" y="5467350"/>
          <p14:tracePt t="142981" x="5816600" y="5461000"/>
          <p14:tracePt t="142997" x="5822950" y="5461000"/>
          <p14:tracePt t="143009" x="5829300" y="5461000"/>
          <p14:tracePt t="143026" x="5835650" y="5461000"/>
          <p14:tracePt t="143041" x="5842000" y="5461000"/>
          <p14:tracePt t="143048" x="5842000" y="5454650"/>
          <p14:tracePt t="143058" x="5848350" y="5454650"/>
          <p14:tracePt t="143058" x="5854700" y="5454650"/>
          <p14:tracePt t="143058" x="5861050" y="5454650"/>
          <p14:tracePt t="143077" x="5867400" y="5448300"/>
          <p14:tracePt t="143089" x="5873750" y="5448300"/>
          <p14:tracePt t="143089" x="5880100" y="5441950"/>
          <p14:tracePt t="143089" x="5886450" y="5435600"/>
          <p14:tracePt t="143110" x="5892800" y="5435600"/>
          <p14:tracePt t="143122" x="5899150" y="5429250"/>
          <p14:tracePt t="143122" x="5911850" y="5422900"/>
          <p14:tracePt t="143141" x="5918200" y="5422900"/>
          <p14:tracePt t="143141" x="5924550" y="5422900"/>
          <p14:tracePt t="143158" x="5930900" y="5422900"/>
          <p14:tracePt t="143158" x="5937250" y="5422900"/>
          <p14:tracePt t="143175" x="5943600" y="5422900"/>
          <p14:tracePt t="143193" x="5949950" y="5429250"/>
          <p14:tracePt t="143206" x="5943600" y="5429250"/>
          <p14:tracePt t="143265" x="5937250" y="5429250"/>
          <p14:tracePt t="143296" x="5930900" y="5429250"/>
          <p14:tracePt t="143308" x="5924550" y="5435600"/>
          <p14:tracePt t="143326" x="5918200" y="5435600"/>
          <p14:tracePt t="143333" x="5911850" y="5435600"/>
          <p14:tracePt t="143349" x="5911850" y="5441950"/>
          <p14:tracePt t="143358" x="5905500" y="5441950"/>
          <p14:tracePt t="143373" x="5899150" y="5448300"/>
          <p14:tracePt t="143390" x="5892800" y="5448300"/>
          <p14:tracePt t="143406" x="5886450" y="5448300"/>
          <p14:tracePt t="143427" x="5880100" y="5448300"/>
          <p14:tracePt t="143440" x="5873750" y="5448300"/>
          <p14:tracePt t="143461" x="5867400" y="5454650"/>
          <p14:tracePt t="143521" x="5861050" y="5448300"/>
          <p14:tracePt t="143545" x="5861050" y="5435600"/>
          <p14:tracePt t="143565" x="5867400" y="5429250"/>
          <p14:tracePt t="143589" x="5873750" y="5435600"/>
          <p14:tracePt t="143617" x="5880100" y="5441950"/>
          <p14:tracePt t="143669" x="5886450" y="5441950"/>
          <p14:tracePt t="143685" x="5892800" y="5441950"/>
          <p14:tracePt t="143709" x="5899150" y="5441950"/>
          <p14:tracePt t="143729" x="5899150" y="5429250"/>
          <p14:tracePt t="143753" x="5899150" y="5435600"/>
          <p14:tracePt t="143777" x="5899150" y="5429250"/>
          <p14:tracePt t="143785" x="5899150" y="54229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質的因子と量的因子の区別</a:t>
            </a:r>
            <a:endParaRPr kumimoji="1" lang="ja-JP" altLang="en-US" dirty="0"/>
          </a:p>
        </p:txBody>
      </p:sp>
      <p:sp>
        <p:nvSpPr>
          <p:cNvPr id="3" name="正方形/長方形 2"/>
          <p:cNvSpPr/>
          <p:nvPr/>
        </p:nvSpPr>
        <p:spPr>
          <a:xfrm>
            <a:off x="357158" y="1000108"/>
            <a:ext cx="5072098" cy="3970318"/>
          </a:xfrm>
          <a:prstGeom prst="rect">
            <a:avLst/>
          </a:prstGeom>
        </p:spPr>
        <p:txBody>
          <a:bodyPr wrap="square">
            <a:spAutoFit/>
          </a:bodyPr>
          <a:lstStyle/>
          <a:p>
            <a:pPr>
              <a:lnSpc>
                <a:spcPct val="150000"/>
              </a:lnSpc>
            </a:pPr>
            <a:r>
              <a:rPr lang="ja-JP" altLang="en-US" dirty="0"/>
              <a:t>窒素施肥量とトマトの糖度の間には関係がありそうだとＡ君は考えた．とりあえず園芸店に行って</a:t>
            </a:r>
            <a:r>
              <a:rPr lang="ja-JP" altLang="en-US" dirty="0" smtClean="0"/>
              <a:t>，トマト</a:t>
            </a:r>
            <a:r>
              <a:rPr lang="ja-JP" altLang="en-US" dirty="0"/>
              <a:t>を</a:t>
            </a:r>
            <a:r>
              <a:rPr lang="en-US" dirty="0"/>
              <a:t>16</a:t>
            </a:r>
            <a:r>
              <a:rPr lang="ja-JP" altLang="en-US" dirty="0"/>
              <a:t>個体購入し，窒素施肥量</a:t>
            </a:r>
            <a:r>
              <a:rPr lang="en-US" dirty="0"/>
              <a:t>4</a:t>
            </a:r>
            <a:r>
              <a:rPr lang="ja-JP" altLang="en-US" dirty="0"/>
              <a:t>段階（</a:t>
            </a:r>
            <a:r>
              <a:rPr lang="en-US" dirty="0"/>
              <a:t>0</a:t>
            </a:r>
            <a:r>
              <a:rPr lang="ja-JP" altLang="en-US" dirty="0" err="1"/>
              <a:t>，</a:t>
            </a:r>
            <a:r>
              <a:rPr lang="en-US" dirty="0"/>
              <a:t>5</a:t>
            </a:r>
            <a:r>
              <a:rPr lang="ja-JP" altLang="en-US" dirty="0" err="1"/>
              <a:t>，</a:t>
            </a:r>
            <a:r>
              <a:rPr lang="en-US" dirty="0"/>
              <a:t>10</a:t>
            </a:r>
            <a:r>
              <a:rPr lang="ja-JP" altLang="en-US" dirty="0" err="1"/>
              <a:t>，</a:t>
            </a:r>
            <a:r>
              <a:rPr lang="en-US" dirty="0"/>
              <a:t>20g/m</a:t>
            </a:r>
            <a:r>
              <a:rPr lang="en-US" baseline="30000" dirty="0"/>
              <a:t>2</a:t>
            </a:r>
            <a:r>
              <a:rPr lang="ja-JP" altLang="en-US" dirty="0"/>
              <a:t>）の処理を与え，トマトの糖度を測定した．すると右の表のような結果を得た．</a:t>
            </a:r>
          </a:p>
        </p:txBody>
      </p:sp>
      <p:pic>
        <p:nvPicPr>
          <p:cNvPr id="452610" name="Picture 2"/>
          <p:cNvPicPr>
            <a:picLocks noChangeAspect="1" noChangeArrowheads="1"/>
          </p:cNvPicPr>
          <p:nvPr/>
        </p:nvPicPr>
        <p:blipFill>
          <a:blip r:embed="rId5" cstate="print"/>
          <a:srcRect/>
          <a:stretch>
            <a:fillRect/>
          </a:stretch>
        </p:blipFill>
        <p:spPr bwMode="auto">
          <a:xfrm>
            <a:off x="5572132" y="1071546"/>
            <a:ext cx="3071834" cy="5497996"/>
          </a:xfrm>
          <a:prstGeom prst="rect">
            <a:avLst/>
          </a:prstGeom>
          <a:noFill/>
          <a:ln w="9525">
            <a:noFill/>
            <a:miter lim="800000"/>
            <a:headEnd/>
            <a:tailEnd/>
          </a:ln>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37494960"/>
      </p:ext>
    </p:extLst>
  </p:cSld>
  <p:clrMapOvr>
    <a:masterClrMapping/>
  </p:clrMapOvr>
  <mc:AlternateContent xmlns:mc="http://schemas.openxmlformats.org/markup-compatibility/2006" xmlns:p14="http://schemas.microsoft.com/office/powerpoint/2010/main">
    <mc:Choice Requires="p14">
      <p:transition spd="slow" p14:dur="2000" advTm="49426"/>
    </mc:Choice>
    <mc:Fallback xmlns="">
      <p:transition spd="slow" advTm="49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174" x="4406900" y="1384300"/>
          <p14:tracePt t="3198" x="4419600" y="1384300"/>
          <p14:tracePt t="3213" x="4425950" y="1371600"/>
          <p14:tracePt t="3217" x="4438650" y="1371600"/>
          <p14:tracePt t="3225" x="4451350" y="1365250"/>
          <p14:tracePt t="3225" x="4470400" y="1352550"/>
          <p14:tracePt t="3242" x="4495800" y="1346200"/>
          <p14:tracePt t="3242" x="4521200" y="1339850"/>
          <p14:tracePt t="3258" x="4546600" y="1333500"/>
          <p14:tracePt t="3258" x="4578350" y="1320800"/>
          <p14:tracePt t="3258" x="4616450" y="1320800"/>
          <p14:tracePt t="3277" x="4654550" y="1308100"/>
          <p14:tracePt t="3290" x="4699000" y="1308100"/>
          <p14:tracePt t="3290" x="4787900" y="1295400"/>
          <p14:tracePt t="3310" x="4832350" y="1295400"/>
          <p14:tracePt t="3310" x="4876800" y="1289050"/>
          <p14:tracePt t="3325" x="4927600" y="1295400"/>
          <p14:tracePt t="3325" x="4972050" y="1295400"/>
          <p14:tracePt t="3342" x="5022850" y="1301750"/>
          <p14:tracePt t="3342" x="5073650" y="1308100"/>
          <p14:tracePt t="3358" x="5118100" y="1314450"/>
          <p14:tracePt t="3358" x="5162550" y="1314450"/>
          <p14:tracePt t="3358" x="5213350" y="1314450"/>
          <p14:tracePt t="3377" x="5251450" y="1320800"/>
          <p14:tracePt t="3390" x="5289550" y="1320800"/>
          <p14:tracePt t="3390" x="5359400" y="1327150"/>
          <p14:tracePt t="3409" x="5384800" y="1327150"/>
          <p14:tracePt t="3409" x="5403850" y="1333500"/>
          <p14:tracePt t="3425" x="5416550" y="1339850"/>
          <p14:tracePt t="3425" x="5422900" y="1339850"/>
          <p14:tracePt t="3425" x="5422900" y="1346200"/>
          <p14:tracePt t="3445" x="5416550" y="1352550"/>
          <p14:tracePt t="3445" x="5403850" y="1358900"/>
          <p14:tracePt t="3459" x="5384800" y="1365250"/>
          <p14:tracePt t="3459" x="5353050" y="1371600"/>
          <p14:tracePt t="3476" x="5321300" y="1377950"/>
          <p14:tracePt t="3476" x="5283200" y="1390650"/>
          <p14:tracePt t="3492" x="5232400" y="1397000"/>
          <p14:tracePt t="3492" x="5187950" y="1409700"/>
          <p14:tracePt t="3509" x="5130800" y="1416050"/>
          <p14:tracePt t="3509" x="5010150" y="1435100"/>
          <p14:tracePt t="3526" x="4946650" y="1447800"/>
          <p14:tracePt t="3526" x="4883150" y="1460500"/>
          <p14:tracePt t="3543" x="4813300" y="1466850"/>
          <p14:tracePt t="3543" x="4743450" y="1479550"/>
          <p14:tracePt t="3560" x="4673600" y="1485900"/>
          <p14:tracePt t="3560" x="4597400" y="1492250"/>
          <p14:tracePt t="3560" x="4527550" y="1498600"/>
          <p14:tracePt t="3578" x="4451350" y="1504950"/>
          <p14:tracePt t="3578" x="4381500" y="1504950"/>
          <p14:tracePt t="3593" x="4305300" y="1504950"/>
          <p14:tracePt t="3593" x="4235450" y="1504950"/>
          <p14:tracePt t="3610" x="4165600" y="1498600"/>
          <p14:tracePt t="3610" x="4102100" y="1492250"/>
          <p14:tracePt t="3626" x="4038600" y="1479550"/>
          <p14:tracePt t="3626" x="3981450" y="1466850"/>
          <p14:tracePt t="3643" x="3930650" y="1454150"/>
          <p14:tracePt t="3643" x="3879850" y="1435100"/>
          <p14:tracePt t="3643" x="3841750" y="1416050"/>
          <p14:tracePt t="3662" x="3810000" y="1390650"/>
          <p14:tracePt t="3674" x="3778250" y="1365250"/>
          <p14:tracePt t="3674" x="3752850" y="1301750"/>
          <p14:tracePt t="3693" x="3746500" y="1263650"/>
          <p14:tracePt t="3693" x="3752850" y="1225550"/>
          <p14:tracePt t="3710" x="3771900" y="1187450"/>
          <p14:tracePt t="3710" x="3797300" y="1143000"/>
          <p14:tracePt t="3726" x="3829050" y="1098550"/>
          <p14:tracePt t="3726" x="3873500" y="1054100"/>
          <p14:tracePt t="3726" x="3924300" y="1009650"/>
          <p14:tracePt t="3746" x="3981450" y="965200"/>
          <p14:tracePt t="3746" x="4038600" y="920750"/>
          <p14:tracePt t="3760" x="4108450" y="882650"/>
          <p14:tracePt t="3760" x="4178300" y="850900"/>
          <p14:tracePt t="3776" x="4254500" y="819150"/>
          <p14:tracePt t="3776" x="4330700" y="793750"/>
          <p14:tracePt t="3792" x="4406900" y="774700"/>
          <p14:tracePt t="3792" x="4489450" y="755650"/>
          <p14:tracePt t="3809" x="4572000" y="736600"/>
          <p14:tracePt t="3809" x="4737100" y="711200"/>
          <p14:tracePt t="3826" x="4826000" y="711200"/>
          <p14:tracePt t="3826" x="4914900" y="704850"/>
          <p14:tracePt t="3843" x="5003800" y="704850"/>
          <p14:tracePt t="3843" x="5092700" y="704850"/>
          <p14:tracePt t="3860" x="5181600" y="711200"/>
          <p14:tracePt t="3860" x="5365750" y="723900"/>
          <p14:tracePt t="3876" x="5454650" y="736600"/>
          <p14:tracePt t="3876" x="5543550" y="755650"/>
          <p14:tracePt t="3893" x="5632450" y="781050"/>
          <p14:tracePt t="3893" x="5715000" y="800100"/>
          <p14:tracePt t="3909" x="5797550" y="831850"/>
          <p14:tracePt t="3909" x="5873750" y="863600"/>
          <p14:tracePt t="3926" x="5943600" y="895350"/>
          <p14:tracePt t="3926" x="6013450" y="939800"/>
          <p14:tracePt t="3926" x="6076950" y="977900"/>
          <p14:tracePt t="3945" x="6134100" y="1016000"/>
          <p14:tracePt t="3958" x="6184900" y="1060450"/>
          <p14:tracePt t="3958" x="6261100" y="1143000"/>
          <p14:tracePt t="3977" x="6292850" y="1187450"/>
          <p14:tracePt t="3977" x="6318250" y="1225550"/>
          <p14:tracePt t="3993" x="6330950" y="1257300"/>
          <p14:tracePt t="3993" x="6343650" y="1295400"/>
          <p14:tracePt t="4009" x="6343650" y="1327150"/>
          <p14:tracePt t="4009" x="6337300" y="1352550"/>
          <p14:tracePt t="4009" x="6324600" y="1384300"/>
          <p14:tracePt t="4028" x="6305550" y="1409700"/>
          <p14:tracePt t="4041" x="6280150" y="1435100"/>
          <p14:tracePt t="4041" x="6203950" y="1479550"/>
          <p14:tracePt t="4060" x="6153150" y="1504950"/>
          <p14:tracePt t="4060" x="6102350" y="1524000"/>
          <p14:tracePt t="4076" x="6038850" y="1536700"/>
          <p14:tracePt t="4076" x="5975350" y="1555750"/>
          <p14:tracePt t="4094" x="5905500" y="1568450"/>
          <p14:tracePt t="4094" x="5835650" y="1581150"/>
          <p14:tracePt t="4094" x="5765800" y="1593850"/>
          <p14:tracePt t="4113" x="5689600" y="1606550"/>
          <p14:tracePt t="4113" x="5613400" y="1619250"/>
          <p14:tracePt t="4127" x="5537200" y="1631950"/>
          <p14:tracePt t="4127" x="5461000" y="1644650"/>
          <p14:tracePt t="4143" x="5384800" y="1657350"/>
          <p14:tracePt t="4143" x="5308600" y="1670050"/>
          <p14:tracePt t="4161" x="5238750" y="1682750"/>
          <p14:tracePt t="4161" x="5099050" y="1701800"/>
          <p14:tracePt t="4177" x="5029200" y="1708150"/>
          <p14:tracePt t="4177" x="4965700" y="1714500"/>
          <p14:tracePt t="4194" x="4914900" y="1720850"/>
          <p14:tracePt t="4194" x="4857750" y="1720850"/>
          <p14:tracePt t="4212" x="4813300" y="1733550"/>
          <p14:tracePt t="4212" x="4768850" y="1733550"/>
          <p14:tracePt t="4228" x="4730750" y="1739900"/>
          <p14:tracePt t="4228" x="4673600" y="1746250"/>
          <p14:tracePt t="4246" x="4648200" y="1746250"/>
          <p14:tracePt t="4246" x="4629150" y="1752600"/>
          <p14:tracePt t="4262" x="4610100" y="1752600"/>
          <p14:tracePt t="4262" x="4597400" y="1752600"/>
          <p14:tracePt t="4278" x="4591050" y="1758950"/>
          <p14:tracePt t="4278" x="4584700" y="1752600"/>
          <p14:tracePt t="4295" x="4584700" y="1746250"/>
          <p14:tracePt t="4310" x="4591050" y="1733550"/>
          <p14:tracePt t="4329" x="4591050" y="1727200"/>
          <p14:tracePt t="4329" x="4597400" y="1720850"/>
          <p14:tracePt t="4344" x="4603750" y="1714500"/>
          <p14:tracePt t="4344" x="4610100" y="1701800"/>
          <p14:tracePt t="4361" x="4616450" y="1701800"/>
          <p14:tracePt t="4361" x="4622800" y="1695450"/>
          <p14:tracePt t="4379" x="4629150" y="1689100"/>
          <p14:tracePt t="4379" x="4629150" y="1682750"/>
          <p14:tracePt t="4396" x="4641850" y="1676400"/>
          <p14:tracePt t="4409" x="4641850" y="1670050"/>
          <p14:tracePt t="4409" x="4641850" y="1663700"/>
          <p14:tracePt t="4428" x="4641850" y="1657350"/>
          <p14:tracePt t="4428" x="4641850" y="1651000"/>
          <p14:tracePt t="4444" x="4635500" y="1644650"/>
          <p14:tracePt t="4459" x="4622800" y="1631950"/>
          <p14:tracePt t="4476" x="4616450" y="1631950"/>
          <p14:tracePt t="4494" x="4610100" y="1625600"/>
          <p14:tracePt t="4511" x="4603750" y="1619250"/>
          <p14:tracePt t="4511" x="4597400" y="1612900"/>
          <p14:tracePt t="4530" x="4584700" y="1612900"/>
          <p14:tracePt t="4530" x="4578350" y="1606550"/>
          <p14:tracePt t="4546" x="4572000" y="1606550"/>
          <p14:tracePt t="4546" x="4565650" y="1606550"/>
          <p14:tracePt t="4563" x="4559300" y="1606550"/>
          <p14:tracePt t="4563" x="4552950" y="1606550"/>
          <p14:tracePt t="4579" x="4546600" y="1606550"/>
          <p14:tracePt t="4579" x="4540250" y="1600200"/>
          <p14:tracePt t="4597" x="4533900" y="1600200"/>
          <p14:tracePt t="4612" x="4527550" y="1593850"/>
          <p14:tracePt t="4612" x="4527550" y="1587500"/>
          <p14:tracePt t="4632" x="4521200" y="1581150"/>
          <p14:tracePt t="4645" x="4521200" y="1574800"/>
          <p14:tracePt t="4672" x="4514850" y="1568450"/>
          <p14:tracePt t="4704" x="4508500" y="1574800"/>
          <p14:tracePt t="4724" x="4502150" y="1574800"/>
          <p14:tracePt t="4740" x="4495800" y="1581150"/>
          <p14:tracePt t="4757" x="4489450" y="1581150"/>
          <p14:tracePt t="4772" x="4483100" y="1581150"/>
          <p14:tracePt t="4836" x="4483100" y="1587500"/>
          <p14:tracePt t="4852" x="4476750" y="1593850"/>
          <p14:tracePt t="4876" x="4470400" y="1593850"/>
          <p14:tracePt t="4896" x="4464050" y="1593850"/>
          <p14:tracePt t="4952" x="4464050" y="1600200"/>
          <p14:tracePt t="4996" x="4464050" y="1606550"/>
          <p14:tracePt t="5015" x="4470400" y="1600200"/>
          <p14:tracePt t="5092" x="4476750" y="1593850"/>
          <p14:tracePt t="5108" x="4483100" y="1593850"/>
          <p14:tracePt t="5132" x="4489450" y="1593850"/>
          <p14:tracePt t="5151" x="4495800" y="1600200"/>
          <p14:tracePt t="5228" x="4502150" y="1600200"/>
          <p14:tracePt t="5244" x="4508500" y="1600200"/>
          <p14:tracePt t="5256" x="4514850" y="1600200"/>
          <p14:tracePt t="5265" x="4514850" y="1606550"/>
          <p14:tracePt t="5265" x="4521200" y="1606550"/>
          <p14:tracePt t="5282" x="4527550" y="1606550"/>
          <p14:tracePt t="5282" x="4533900" y="1606550"/>
          <p14:tracePt t="5297" x="4540250" y="1612900"/>
          <p14:tracePt t="5297" x="4546600" y="1612900"/>
          <p14:tracePt t="5297" x="4559300" y="1612900"/>
          <p14:tracePt t="5316" x="4565650" y="1612900"/>
          <p14:tracePt t="5329" x="4572000" y="1612900"/>
          <p14:tracePt t="5329" x="4591050" y="1606550"/>
          <p14:tracePt t="5348" x="4597400" y="1606550"/>
          <p14:tracePt t="5348" x="4610100" y="1606550"/>
          <p14:tracePt t="5365" x="4616450" y="1606550"/>
          <p14:tracePt t="5365" x="4622800" y="1606550"/>
          <p14:tracePt t="5381" x="4629150" y="1606550"/>
          <p14:tracePt t="5381" x="4635500" y="1606550"/>
          <p14:tracePt t="5398" x="4641850" y="1600200"/>
          <p14:tracePt t="5398" x="4648200" y="1600200"/>
          <p14:tracePt t="5398" x="4654550" y="1593850"/>
          <p14:tracePt t="5417" x="4660900" y="1587500"/>
          <p14:tracePt t="5433" x="4667250" y="1581150"/>
          <p14:tracePt t="5433" x="4667250" y="1574800"/>
          <p14:tracePt t="5448" x="4673600" y="1574800"/>
          <p14:tracePt t="5448" x="4673600" y="1568450"/>
          <p14:tracePt t="5465" x="4673600" y="1562100"/>
          <p14:tracePt t="5465" x="4673600" y="1555750"/>
          <p14:tracePt t="5483" x="4673600" y="1549400"/>
          <p14:tracePt t="5483" x="4673600" y="1530350"/>
          <p14:tracePt t="5499" x="4667250" y="1524000"/>
          <p14:tracePt t="5499" x="4667250" y="1517650"/>
          <p14:tracePt t="5516" x="4660900" y="1511300"/>
          <p14:tracePt t="5516" x="4660900" y="1504950"/>
          <p14:tracePt t="5533" x="4654550" y="1492250"/>
          <p14:tracePt t="5533" x="4648200" y="1485900"/>
          <p14:tracePt t="5549" x="4648200" y="1479550"/>
          <p14:tracePt t="5549" x="4635500" y="1466850"/>
          <p14:tracePt t="5566" x="4629150" y="1460500"/>
          <p14:tracePt t="5566" x="4622800" y="1460500"/>
          <p14:tracePt t="5583" x="4616450" y="1454150"/>
          <p14:tracePt t="5583" x="4603750" y="1454150"/>
          <p14:tracePt t="5599" x="4597400" y="1454150"/>
          <p14:tracePt t="5599" x="4591050" y="1454150"/>
          <p14:tracePt t="5599" x="4578350" y="1454150"/>
          <p14:tracePt t="5620" x="4572000" y="1454150"/>
          <p14:tracePt t="5620" x="4565650" y="1454150"/>
          <p14:tracePt t="5634" x="4552950" y="1460500"/>
          <p14:tracePt t="5634" x="4546600" y="1466850"/>
          <p14:tracePt t="5650" x="4540250" y="1473200"/>
          <p14:tracePt t="5650" x="4527550" y="1479550"/>
          <p14:tracePt t="5667" x="4521200" y="1485900"/>
          <p14:tracePt t="5667" x="4514850" y="1492250"/>
          <p14:tracePt t="5667" x="4502150" y="1504950"/>
          <p14:tracePt t="5685" x="4495800" y="1511300"/>
          <p14:tracePt t="5698" x="4483100" y="1524000"/>
          <p14:tracePt t="5698" x="4457700" y="1543050"/>
          <p14:tracePt t="5719" x="4445000" y="1549400"/>
          <p14:tracePt t="5719" x="4425950" y="1555750"/>
          <p14:tracePt t="5734" x="4406900" y="1568450"/>
          <p14:tracePt t="5734" x="4387850" y="1574800"/>
          <p14:tracePt t="5751" x="4368800" y="1587500"/>
          <p14:tracePt t="5751" x="4343400" y="1593850"/>
          <p14:tracePt t="5767" x="4318000" y="1606550"/>
          <p14:tracePt t="5767" x="4286250" y="1612900"/>
          <p14:tracePt t="5767" x="4254500" y="1625600"/>
          <p14:tracePt t="5786" x="4216400" y="1631950"/>
          <p14:tracePt t="5786" x="4178300" y="1644650"/>
          <p14:tracePt t="5800" x="4140200" y="1657350"/>
          <p14:tracePt t="5800" x="4095750" y="1670050"/>
          <p14:tracePt t="5818" x="4044950" y="1682750"/>
          <p14:tracePt t="5818" x="4000500" y="1695450"/>
          <p14:tracePt t="5834" x="3949700" y="1701800"/>
          <p14:tracePt t="5834" x="3898900" y="1714500"/>
          <p14:tracePt t="5851" x="3854450" y="1720850"/>
          <p14:tracePt t="5851" x="3752850" y="1739900"/>
          <p14:tracePt t="5868" x="3702050" y="1746250"/>
          <p14:tracePt t="5868" x="3651250" y="1752600"/>
          <p14:tracePt t="5884" x="3600450" y="1758950"/>
          <p14:tracePt t="5884" x="3549650" y="1758950"/>
          <p14:tracePt t="5901" x="3498850" y="1758950"/>
          <p14:tracePt t="5901" x="3403600" y="1758950"/>
          <p14:tracePt t="5918" x="3352800" y="1752600"/>
          <p14:tracePt t="5918" x="3308350" y="1752600"/>
          <p14:tracePt t="5935" x="3257550" y="1752600"/>
          <p14:tracePt t="5935" x="3206750" y="1746250"/>
          <p14:tracePt t="5951" x="3149600" y="1752600"/>
          <p14:tracePt t="5951" x="3092450" y="1752600"/>
          <p14:tracePt t="5968" x="3028950" y="1752600"/>
          <p14:tracePt t="5968" x="2965450" y="1752600"/>
          <p14:tracePt t="5968" x="2901950" y="1752600"/>
          <p14:tracePt t="5987" x="2838450" y="1752600"/>
          <p14:tracePt t="5999" x="2768600" y="1752600"/>
          <p14:tracePt t="5999" x="2635250" y="1739900"/>
          <p14:tracePt t="6018" x="2571750" y="1733550"/>
          <p14:tracePt t="6018" x="2508250" y="1727200"/>
          <p14:tracePt t="6035" x="2444750" y="1720850"/>
          <p14:tracePt t="6035" x="2381250" y="1708150"/>
          <p14:tracePt t="6035" x="2324100" y="1695450"/>
          <p14:tracePt t="6054" x="2260600" y="1682750"/>
          <p14:tracePt t="6066" x="2203450" y="1670050"/>
          <p14:tracePt t="6066" x="2095500" y="1644650"/>
          <p14:tracePt t="6087" x="2038350" y="1631950"/>
          <p14:tracePt t="6087" x="1981200" y="1619250"/>
          <p14:tracePt t="6102" x="1930400" y="1612900"/>
          <p14:tracePt t="6102" x="1879600" y="1606550"/>
          <p14:tracePt t="6119" x="1828800" y="1600200"/>
          <p14:tracePt t="6119" x="1778000" y="1593850"/>
          <p14:tracePt t="6135" x="1733550" y="1593850"/>
          <p14:tracePt t="6135" x="1689100" y="1593850"/>
          <p14:tracePt t="6135" x="1644650" y="1593850"/>
          <p14:tracePt t="6154" x="1606550" y="1593850"/>
          <p14:tracePt t="6154" x="1568450" y="1593850"/>
          <p14:tracePt t="6168" x="1536700" y="1593850"/>
          <p14:tracePt t="6168" x="1504950" y="1593850"/>
          <p14:tracePt t="6186" x="1479550" y="1593850"/>
          <p14:tracePt t="6186" x="1454150" y="1587500"/>
          <p14:tracePt t="6202" x="1435100" y="1587500"/>
          <p14:tracePt t="6202" x="1390650" y="1587500"/>
          <p14:tracePt t="6219" x="1377950" y="1587500"/>
          <p14:tracePt t="6219" x="1365250" y="1587500"/>
          <p14:tracePt t="6235" x="1352550" y="1593850"/>
          <p14:tracePt t="6235" x="1346200" y="1593850"/>
          <p14:tracePt t="6252" x="1333500" y="1600200"/>
          <p14:tracePt t="6252" x="1327150" y="1606550"/>
          <p14:tracePt t="6269" x="1320800" y="1612900"/>
          <p14:tracePt t="6269" x="1314450" y="1625600"/>
          <p14:tracePt t="6287" x="1314450" y="1631950"/>
          <p14:tracePt t="6301" x="1314450" y="1638300"/>
          <p14:tracePt t="6317" x="1320800" y="1644650"/>
          <p14:tracePt t="6334" x="1327150" y="1651000"/>
          <p14:tracePt t="6350" x="1339850" y="1651000"/>
          <p14:tracePt t="6350" x="1358900" y="1657350"/>
          <p14:tracePt t="6370" x="1371600" y="1657350"/>
          <p14:tracePt t="6370" x="1384300" y="1657350"/>
          <p14:tracePt t="6386" x="1403350" y="1657350"/>
          <p14:tracePt t="6386" x="1422400" y="1657350"/>
          <p14:tracePt t="6402" x="1441450" y="1657350"/>
          <p14:tracePt t="6402" x="1466850" y="1651000"/>
          <p14:tracePt t="6402" x="1492250" y="1651000"/>
          <p14:tracePt t="6422" x="1524000" y="1644650"/>
          <p14:tracePt t="6434" x="1549400" y="1644650"/>
          <p14:tracePt t="6434" x="1619250" y="1638300"/>
          <p14:tracePt t="6454" x="1651000" y="1638300"/>
          <p14:tracePt t="6454" x="1689100" y="1638300"/>
          <p14:tracePt t="6469" x="1727200" y="1638300"/>
          <p14:tracePt t="6469" x="1765300" y="1638300"/>
          <p14:tracePt t="6486" x="1809750" y="1638300"/>
          <p14:tracePt t="6486" x="1854200" y="1631950"/>
          <p14:tracePt t="6503" x="1898650" y="1631950"/>
          <p14:tracePt t="6503" x="2000250" y="1619250"/>
          <p14:tracePt t="6519" x="2051050" y="1619250"/>
          <p14:tracePt t="6519" x="2101850" y="1612900"/>
          <p14:tracePt t="6536" x="2159000" y="1606550"/>
          <p14:tracePt t="6536" x="2216150" y="1600200"/>
          <p14:tracePt t="6553" x="2266950" y="1593850"/>
          <p14:tracePt t="6553" x="2317750" y="1587500"/>
          <p14:tracePt t="6570" x="2374900" y="1587500"/>
          <p14:tracePt t="6570" x="2470150" y="1574800"/>
          <p14:tracePt t="6586" x="2520950" y="1574800"/>
          <p14:tracePt t="6586" x="2565400" y="1568450"/>
          <p14:tracePt t="6604" x="2609850" y="1562100"/>
          <p14:tracePt t="6604" x="2647950" y="1555750"/>
          <p14:tracePt t="6622" x="2686050" y="1555750"/>
          <p14:tracePt t="6622" x="2749550" y="1543050"/>
          <p14:tracePt t="6639" x="2774950" y="1536700"/>
          <p14:tracePt t="6639" x="2800350" y="1536700"/>
          <p14:tracePt t="6654" x="2819400" y="1530350"/>
          <p14:tracePt t="6654" x="2832100" y="1524000"/>
          <p14:tracePt t="6670" x="2844800" y="1524000"/>
          <p14:tracePt t="6670" x="2857500" y="1524000"/>
          <p14:tracePt t="6687" x="2863850" y="1517650"/>
          <p14:tracePt t="6702" x="2870200" y="1517650"/>
          <p14:tracePt t="6719" x="2863850" y="1517650"/>
          <p14:tracePt t="6719" x="2851150" y="1517650"/>
          <p14:tracePt t="6739" x="2838450" y="1524000"/>
          <p14:tracePt t="6739" x="2825750" y="1524000"/>
          <p14:tracePt t="6755" x="2813050" y="1536700"/>
          <p14:tracePt t="6755" x="2800350" y="1536700"/>
          <p14:tracePt t="6771" x="2787650" y="1543050"/>
          <p14:tracePt t="6771" x="2774950" y="1555750"/>
          <p14:tracePt t="6787" x="2762250" y="1562100"/>
          <p14:tracePt t="6787" x="2749550" y="1568450"/>
          <p14:tracePt t="6787" x="2736850" y="1574800"/>
          <p14:tracePt t="6807" x="2724150" y="1581150"/>
          <p14:tracePt t="6807" x="2711450" y="1581150"/>
          <p14:tracePt t="6821" x="2698750" y="1587500"/>
          <p14:tracePt t="6821" x="2686050" y="1593850"/>
          <p14:tracePt t="6837" x="2673350" y="1600200"/>
          <p14:tracePt t="6837" x="2660650" y="1606550"/>
          <p14:tracePt t="6854" x="2654300" y="1612900"/>
          <p14:tracePt t="6854" x="2641600" y="1612900"/>
          <p14:tracePt t="6871" x="2635250" y="1619250"/>
          <p14:tracePt t="6871" x="2622550" y="1625600"/>
          <p14:tracePt t="6887" x="2616200" y="1631950"/>
          <p14:tracePt t="6887" x="2609850" y="1638300"/>
          <p14:tracePt t="6904" x="2603500" y="1638300"/>
          <p14:tracePt t="6919" x="2597150" y="1651000"/>
          <p14:tracePt t="6919" x="2590800" y="1657350"/>
          <p14:tracePt t="6939" x="2590800" y="1663700"/>
          <p14:tracePt t="6954" x="2584450" y="1663700"/>
          <p14:tracePt t="6997" x="2578100" y="1663700"/>
          <p14:tracePt t="7021" x="2571750" y="1657350"/>
          <p14:tracePt t="7037" x="2565400" y="1663700"/>
          <p14:tracePt t="7054" x="2559050" y="1663700"/>
          <p14:tracePt t="7059" x="2552700" y="1670050"/>
          <p14:tracePt t="7069" x="2546350" y="1670050"/>
          <p14:tracePt t="7086" x="2540000" y="1676400"/>
          <p14:tracePt t="7103" x="2546350" y="1676400"/>
          <p14:tracePt t="7149" x="2552700" y="1682750"/>
          <p14:tracePt t="7166" x="2559050" y="1676400"/>
          <p14:tracePt t="7177" x="2565400" y="1676400"/>
          <p14:tracePt t="7186" x="2571750" y="1676400"/>
          <p14:tracePt t="7203" x="2578100" y="1676400"/>
          <p14:tracePt t="7220" x="2584450" y="1682750"/>
          <p14:tracePt t="7220" x="2597150" y="1682750"/>
          <p14:tracePt t="7238" x="2603500" y="1689100"/>
          <p14:tracePt t="7269" x="2609850" y="1689100"/>
          <p14:tracePt t="7285" x="2609850" y="1695450"/>
          <p14:tracePt t="7313" x="2609850" y="1689100"/>
          <p14:tracePt t="7390" x="2609850" y="1682750"/>
          <p14:tracePt t="7414" x="2603500" y="1676400"/>
          <p14:tracePt t="7434" x="2603500" y="1670050"/>
          <p14:tracePt t="7465" x="2597150" y="1670050"/>
          <p14:tracePt t="7510" x="2590800" y="1670050"/>
          <p14:tracePt t="7533" x="2597150" y="1663700"/>
          <p14:tracePt t="7606" x="2603500" y="1663700"/>
          <p14:tracePt t="7622" x="2609850" y="1663700"/>
          <p14:tracePt t="7630" x="2616200" y="1657350"/>
          <p14:tracePt t="7638" x="2628900" y="1657350"/>
          <p14:tracePt t="7638" x="2635250" y="1657350"/>
          <p14:tracePt t="7638" x="2647950" y="1657350"/>
          <p14:tracePt t="7660" x="2654300" y="1657350"/>
          <p14:tracePt t="7671" x="2667000" y="1663700"/>
          <p14:tracePt t="7671" x="2698750" y="1663700"/>
          <p14:tracePt t="7691" x="2711450" y="1663700"/>
          <p14:tracePt t="7691" x="2724150" y="1670050"/>
          <p14:tracePt t="7708" x="2743200" y="1676400"/>
          <p14:tracePt t="7708" x="2762250" y="1676400"/>
          <p14:tracePt t="7723" x="2781300" y="1682750"/>
          <p14:tracePt t="7723" x="2800350" y="1682750"/>
          <p14:tracePt t="7723" x="2819400" y="1689100"/>
          <p14:tracePt t="7743" x="2844800" y="1689100"/>
          <p14:tracePt t="7755" x="2870200" y="1695450"/>
          <p14:tracePt t="7755" x="2921000" y="1695450"/>
          <p14:tracePt t="7774" x="2952750" y="1695450"/>
          <p14:tracePt t="7774" x="2984500" y="1695450"/>
          <p14:tracePt t="7791" x="3016250" y="1695450"/>
          <p14:tracePt t="7791" x="3048000" y="1689100"/>
          <p14:tracePt t="7791" x="3086100" y="1689100"/>
          <p14:tracePt t="7810" x="3117850" y="1682750"/>
          <p14:tracePt t="7822" x="3155950" y="1682750"/>
          <p14:tracePt t="7822" x="3238500" y="1682750"/>
          <p14:tracePt t="7841" x="3276600" y="1682750"/>
          <p14:tracePt t="7841" x="3314700" y="1682750"/>
          <p14:tracePt t="7858" x="3359150" y="1689100"/>
          <p14:tracePt t="7858" x="3403600" y="1689100"/>
          <p14:tracePt t="7874" x="3441700" y="1695450"/>
          <p14:tracePt t="7874" x="3486150" y="1701800"/>
          <p14:tracePt t="7891" x="3530600" y="1701800"/>
          <p14:tracePt t="7891" x="3613150" y="1708150"/>
          <p14:tracePt t="7908" x="3657600" y="1708150"/>
          <p14:tracePt t="7908" x="3702050" y="1708150"/>
          <p14:tracePt t="7924" x="3746500" y="1708150"/>
          <p14:tracePt t="7924" x="3784600" y="1714500"/>
          <p14:tracePt t="7941" x="3822700" y="1714500"/>
          <p14:tracePt t="7941" x="3898900" y="1708150"/>
          <p14:tracePt t="7959" x="3930650" y="1708150"/>
          <p14:tracePt t="7959" x="3962400" y="1708150"/>
          <p14:tracePt t="7975" x="3994150" y="1708150"/>
          <p14:tracePt t="7975" x="4025900" y="1701800"/>
          <p14:tracePt t="7991" x="4051300" y="1701800"/>
          <p14:tracePt t="7991" x="4076700" y="1701800"/>
          <p14:tracePt t="8009" x="4102100" y="1701800"/>
          <p14:tracePt t="8009" x="4121150" y="1701800"/>
          <p14:tracePt t="8009" x="4140200" y="1695450"/>
          <p14:tracePt t="8026" x="4159250" y="1695450"/>
          <p14:tracePt t="8040" x="4171950" y="1695450"/>
          <p14:tracePt t="8040" x="4184650" y="1695450"/>
          <p14:tracePt t="8059" x="4191000" y="1689100"/>
          <p14:tracePt t="8073" x="4197350" y="1689100"/>
          <p14:tracePt t="8090" x="4191000" y="1689100"/>
          <p14:tracePt t="8111" x="4184650" y="1695450"/>
          <p14:tracePt t="8126" x="4178300" y="1695450"/>
          <p14:tracePt t="8140" x="4171950" y="1695450"/>
          <p14:tracePt t="8158" x="4165600" y="1689100"/>
          <p14:tracePt t="8173" x="4159250" y="1689100"/>
          <p14:tracePt t="8190" x="4152900" y="1682750"/>
          <p14:tracePt t="8207" x="4146550" y="1682750"/>
          <p14:tracePt t="8224" x="4146550" y="1676400"/>
          <p14:tracePt t="8254" x="4152900" y="1670050"/>
          <p14:tracePt t="8282" x="4152900" y="1663700"/>
          <p14:tracePt t="8306" x="4159250" y="1663700"/>
          <p14:tracePt t="8318" x="4165600" y="1657350"/>
          <p14:tracePt t="8334" x="4165600" y="1651000"/>
          <p14:tracePt t="8350" x="4171950" y="1651000"/>
          <p14:tracePt t="8365" x="4178300" y="1644650"/>
          <p14:tracePt t="8378" x="4191000" y="1638300"/>
          <p14:tracePt t="8418" x="4191000" y="1631950"/>
          <p14:tracePt t="8438" x="4197350" y="1631950"/>
          <p14:tracePt t="8470" x="4203700" y="1625600"/>
          <p14:tracePt t="8494" x="4210050" y="1625600"/>
          <p14:tracePt t="8506" x="4216400" y="1625600"/>
          <p14:tracePt t="8521" x="4222750" y="1625600"/>
          <p14:tracePt t="8538" x="4229100" y="1619250"/>
          <p14:tracePt t="8546" x="4235450" y="1619250"/>
          <p14:tracePt t="8546" x="4241800" y="1619250"/>
          <p14:tracePt t="8560" x="4248150" y="1619250"/>
          <p14:tracePt t="8560" x="4254500" y="1619250"/>
          <p14:tracePt t="8576" x="4260850" y="1619250"/>
          <p14:tracePt t="8576" x="4267200" y="1619250"/>
          <p14:tracePt t="8593" x="4273550" y="1619250"/>
          <p14:tracePt t="8593" x="4279900" y="1619250"/>
          <p14:tracePt t="8610" x="4292600" y="1619250"/>
          <p14:tracePt t="8610" x="4305300" y="1619250"/>
          <p14:tracePt t="8628" x="4318000" y="1625600"/>
          <p14:tracePt t="8628" x="4324350" y="1625600"/>
          <p14:tracePt t="8644" x="4337050" y="1625600"/>
          <p14:tracePt t="8644" x="4349750" y="1625600"/>
          <p14:tracePt t="8660" x="4362450" y="1631950"/>
          <p14:tracePt t="8660" x="4368800" y="1631950"/>
          <p14:tracePt t="8660" x="4381500" y="1631950"/>
          <p14:tracePt t="8680" x="4400550" y="1638300"/>
          <p14:tracePt t="8692" x="4413250" y="1638300"/>
          <p14:tracePt t="8692" x="4438650" y="1644650"/>
          <p14:tracePt t="8711" x="4457700" y="1644650"/>
          <p14:tracePt t="8711" x="4470400" y="1651000"/>
          <p14:tracePt t="8727" x="4489450" y="1651000"/>
          <p14:tracePt t="8727" x="4502150" y="1651000"/>
          <p14:tracePt t="8727" x="4521200" y="1657350"/>
          <p14:tracePt t="8746" x="4533900" y="1657350"/>
          <p14:tracePt t="8759" x="4552950" y="1651000"/>
          <p14:tracePt t="8759" x="4584700" y="1651000"/>
          <p14:tracePt t="8779" x="4603750" y="1651000"/>
          <p14:tracePt t="8779" x="4622800" y="1644650"/>
          <p14:tracePt t="8794" x="4641850" y="1644650"/>
          <p14:tracePt t="8794" x="4654550" y="1644650"/>
          <p14:tracePt t="8811" x="4673600" y="1644650"/>
          <p14:tracePt t="8811" x="4692650" y="1644650"/>
          <p14:tracePt t="8827" x="4711700" y="1644650"/>
          <p14:tracePt t="8827" x="4730750" y="1644650"/>
          <p14:tracePt t="8827" x="4749800" y="1651000"/>
          <p14:tracePt t="8846" x="4768850" y="1651000"/>
          <p14:tracePt t="8846" x="4787900" y="1651000"/>
          <p14:tracePt t="8861" x="4806950" y="1651000"/>
          <p14:tracePt t="8861" x="4826000" y="1651000"/>
          <p14:tracePt t="8877" x="4845050" y="1651000"/>
          <p14:tracePt t="8877" x="4857750" y="1651000"/>
          <p14:tracePt t="8894" x="4876800" y="1657350"/>
          <p14:tracePt t="8894" x="4895850" y="1657350"/>
          <p14:tracePt t="8911" x="4908550" y="1657350"/>
          <p14:tracePt t="8911" x="4946650" y="1663700"/>
          <p14:tracePt t="8927" x="4965700" y="1663700"/>
          <p14:tracePt t="8927" x="4978400" y="1663700"/>
          <p14:tracePt t="8943" x="4997450" y="1670050"/>
          <p14:tracePt t="8943" x="5010150" y="1670050"/>
          <p14:tracePt t="8960" x="5029200" y="1670050"/>
          <p14:tracePt t="8960" x="5054600" y="1670050"/>
          <p14:tracePt t="8979" x="5067300" y="1663700"/>
          <p14:tracePt t="8979" x="5080000" y="1663700"/>
          <p14:tracePt t="8995" x="5092700" y="1663700"/>
          <p14:tracePt t="8995" x="5105400" y="1663700"/>
          <p14:tracePt t="9011" x="5111750" y="1663700"/>
          <p14:tracePt t="9011" x="5124450" y="1663700"/>
          <p14:tracePt t="9028" x="5130800" y="1663700"/>
          <p14:tracePt t="9028" x="5137150" y="1657350"/>
          <p14:tracePt t="9028" x="5143500" y="1657350"/>
          <p14:tracePt t="9046" x="5149850" y="1663700"/>
          <p14:tracePt t="9062" x="5143500" y="1663700"/>
          <p14:tracePt t="9105" x="5137150" y="1663700"/>
          <p14:tracePt t="9121" x="5130800" y="1663700"/>
          <p14:tracePt t="9130" x="5124450" y="1663700"/>
          <p14:tracePt t="9142" x="5118100" y="1663700"/>
          <p14:tracePt t="9142" x="5111750" y="1670050"/>
          <p14:tracePt t="9161" x="5105400" y="1670050"/>
          <p14:tracePt t="9177" x="5099050" y="1670050"/>
          <p14:tracePt t="9198" x="5099050" y="1663700"/>
          <p14:tracePt t="9334" x="5105400" y="1670050"/>
          <p14:tracePt t="9378" x="5118100" y="1676400"/>
          <p14:tracePt t="9406" x="5124450" y="1676400"/>
          <p14:tracePt t="9422" x="5130800" y="1682750"/>
          <p14:tracePt t="9431" x="5143500" y="1682750"/>
          <p14:tracePt t="9431" x="5149850" y="1682750"/>
          <p14:tracePt t="9446" x="5156200" y="1682750"/>
          <p14:tracePt t="9446" x="5168900" y="1682750"/>
          <p14:tracePt t="9463" x="5175250" y="1682750"/>
          <p14:tracePt t="9463" x="5187950" y="1682750"/>
          <p14:tracePt t="9463" x="5194300" y="1682750"/>
          <p14:tracePt t="9482" x="5207000" y="1689100"/>
          <p14:tracePt t="9495" x="5219700" y="1689100"/>
          <p14:tracePt t="9495" x="5226050" y="1689100"/>
          <p14:tracePt t="9495" x="5238750" y="1689100"/>
          <p14:tracePt t="9515" x="5251450" y="1695450"/>
          <p14:tracePt t="9515" x="5264150" y="1695450"/>
          <p14:tracePt t="9530" x="5276850" y="1701800"/>
          <p14:tracePt t="9530" x="5289550" y="1701800"/>
          <p14:tracePt t="9547" x="5302250" y="1701800"/>
          <p14:tracePt t="9547" x="5314950" y="1701800"/>
          <p14:tracePt t="9563" x="5327650" y="1708150"/>
          <p14:tracePt t="9563" x="5346700" y="1708150"/>
          <p14:tracePt t="9580" x="5359400" y="1708150"/>
          <p14:tracePt t="9580" x="5372100" y="1714500"/>
          <p14:tracePt t="9597" x="5378450" y="1714500"/>
          <p14:tracePt t="9597" x="5391150" y="1714500"/>
          <p14:tracePt t="9613" x="5403850" y="1714500"/>
          <p14:tracePt t="9613" x="5410200" y="1720850"/>
          <p14:tracePt t="9629" x="5422900" y="1720850"/>
          <p14:tracePt t="9629" x="5435600" y="1720850"/>
          <p14:tracePt t="9646" x="5441950" y="1720850"/>
          <p14:tracePt t="9646" x="5448300" y="1720850"/>
          <p14:tracePt t="9663" x="5461000" y="1727200"/>
          <p14:tracePt t="9678" x="5467350" y="1727200"/>
          <p14:tracePt t="9678" x="5473700" y="1727200"/>
          <p14:tracePt t="9678" x="5480050" y="1733550"/>
          <p14:tracePt t="9700" x="5486400" y="1733550"/>
          <p14:tracePt t="9715" x="5492750" y="1739900"/>
          <p14:tracePt t="9731" x="5499100" y="1746250"/>
          <p14:tracePt t="9754" x="5499100" y="1739900"/>
          <p14:tracePt t="9782" x="5499100" y="1733550"/>
          <p14:tracePt t="9814" x="5492750" y="1733550"/>
          <p14:tracePt t="9842" x="5486400" y="1733550"/>
          <p14:tracePt t="9866" x="5480050" y="1727200"/>
          <p14:tracePt t="9878" x="5473700" y="1733550"/>
          <p14:tracePt t="9894" x="5467350" y="1739900"/>
          <p14:tracePt t="9926" x="5461000" y="1746250"/>
          <p14:tracePt t="9938" x="5454650" y="1746250"/>
          <p14:tracePt t="9954" x="5448300" y="1746250"/>
          <p14:tracePt t="9978" x="5454650" y="1752600"/>
          <p14:tracePt t="10074" x="5461000" y="1752600"/>
          <p14:tracePt t="10097" x="5467350" y="1752600"/>
          <p14:tracePt t="10113" x="5473700" y="1752600"/>
          <p14:tracePt t="10126" x="5480050" y="1752600"/>
          <p14:tracePt t="10142" x="5486400" y="1752600"/>
          <p14:tracePt t="10151" x="5492750" y="1752600"/>
          <p14:tracePt t="10164" x="5499100" y="1752600"/>
          <p14:tracePt t="10164" x="5511800" y="1752600"/>
          <p14:tracePt t="10182" x="5518150" y="1752600"/>
          <p14:tracePt t="10182" x="5524500" y="1752600"/>
          <p14:tracePt t="10199" x="5530850" y="1752600"/>
          <p14:tracePt t="10199" x="5543550" y="1752600"/>
          <p14:tracePt t="10215" x="5549900" y="1752600"/>
          <p14:tracePt t="10215" x="5556250" y="1746250"/>
          <p14:tracePt t="10215" x="5562600" y="1746250"/>
          <p14:tracePt t="10235" x="5575300" y="1739900"/>
          <p14:tracePt t="10235" x="5581650" y="1733550"/>
          <p14:tracePt t="10250" x="5588000" y="1733550"/>
          <p14:tracePt t="10250" x="5600700" y="1733550"/>
          <p14:tracePt t="10266" x="5607050" y="1727200"/>
          <p14:tracePt t="10266" x="5613400" y="1727200"/>
          <p14:tracePt t="10282" x="5619750" y="1727200"/>
          <p14:tracePt t="10282" x="5632450" y="1727200"/>
          <p14:tracePt t="10299" x="5638800" y="1720850"/>
          <p14:tracePt t="10299" x="5645150" y="1720850"/>
          <p14:tracePt t="10315" x="5651500" y="1720850"/>
          <p14:tracePt t="10331" x="5657850" y="1714500"/>
          <p14:tracePt t="10347" x="5657850" y="1708150"/>
          <p14:tracePt t="10364" x="5651500" y="1708150"/>
          <p14:tracePt t="10383" x="5645150" y="1701800"/>
          <p14:tracePt t="10399" x="5638800" y="1701800"/>
          <p14:tracePt t="10414" x="5632450" y="1701800"/>
          <p14:tracePt t="10414" x="5632450" y="1695450"/>
          <p14:tracePt t="10434" x="5619750" y="1695450"/>
          <p14:tracePt t="10447" x="5613400" y="1695450"/>
          <p14:tracePt t="10466" x="5600700" y="1689100"/>
          <p14:tracePt t="10466" x="5594350" y="1689100"/>
          <p14:tracePt t="10484" x="5588000" y="1689100"/>
          <p14:tracePt t="10498" x="5581650" y="1689100"/>
          <p14:tracePt t="10514" x="5575300" y="1689100"/>
          <p14:tracePt t="10514" x="5568950" y="1689100"/>
          <p14:tracePt t="10534" x="5562600" y="1689100"/>
          <p14:tracePt t="10547" x="5549900" y="1689100"/>
          <p14:tracePt t="10564" x="5543550" y="1682750"/>
          <p14:tracePt t="10597" x="5549900" y="1682750"/>
          <p14:tracePt t="10629" x="5556250" y="1682750"/>
          <p14:tracePt t="10645" x="5562600" y="1676400"/>
          <p14:tracePt t="10658" x="5568950" y="1676400"/>
          <p14:tracePt t="10674" x="5575300" y="1670050"/>
          <p14:tracePt t="10682" x="5581650" y="1670050"/>
          <p14:tracePt t="10682" x="5588000" y="1670050"/>
          <p14:tracePt t="10700" x="5594350" y="1670050"/>
          <p14:tracePt t="10715" x="5600700" y="1670050"/>
          <p14:tracePt t="10715" x="5607050" y="1670050"/>
          <p14:tracePt t="10734" x="5619750" y="1663700"/>
          <p14:tracePt t="10734" x="5626100" y="1663700"/>
          <p14:tracePt t="10751" x="5632450" y="1663700"/>
          <p14:tracePt t="10751" x="5638800" y="1663700"/>
          <p14:tracePt t="10767" x="5651500" y="1663700"/>
          <p14:tracePt t="10767" x="5657850" y="1663700"/>
          <p14:tracePt t="10783" x="5664200" y="1670050"/>
          <p14:tracePt t="10783" x="5670550" y="1663700"/>
          <p14:tracePt t="10783" x="5683250" y="1670050"/>
          <p14:tracePt t="10802" x="5689600" y="1670050"/>
          <p14:tracePt t="10815" x="5702300" y="1670050"/>
          <p14:tracePt t="10815" x="5721350" y="1676400"/>
          <p14:tracePt t="10834" x="5734050" y="1676400"/>
          <p14:tracePt t="10834" x="5746750" y="1676400"/>
          <p14:tracePt t="10850" x="5759450" y="1682750"/>
          <p14:tracePt t="10850" x="5772150" y="1682750"/>
          <p14:tracePt t="10867" x="5791200" y="1682750"/>
          <p14:tracePt t="10867" x="5803900" y="1682750"/>
          <p14:tracePt t="10867" x="5822950" y="1682750"/>
          <p14:tracePt t="10886" x="5842000" y="1682750"/>
          <p14:tracePt t="10886" x="5854700" y="1676400"/>
          <p14:tracePt t="10900" x="5873750" y="1676400"/>
          <p14:tracePt t="10900" x="5892800" y="1676400"/>
          <p14:tracePt t="10917" x="5911850" y="1676400"/>
          <p14:tracePt t="10917" x="5930900" y="1676400"/>
          <p14:tracePt t="10934" x="5956300" y="1676400"/>
          <p14:tracePt t="10934" x="5975350" y="1676400"/>
          <p14:tracePt t="10951" x="6000750" y="1676400"/>
          <p14:tracePt t="10951" x="6045200" y="1676400"/>
          <p14:tracePt t="10968" x="6064250" y="1682750"/>
          <p14:tracePt t="10968" x="6089650" y="1676400"/>
          <p14:tracePt t="10984" x="6108700" y="1682750"/>
          <p14:tracePt t="10984" x="6127750" y="1682750"/>
          <p14:tracePt t="11001" x="6146800" y="1682750"/>
          <p14:tracePt t="11001" x="6184900" y="1689100"/>
          <p14:tracePt t="11018" x="6203950" y="1689100"/>
          <p14:tracePt t="11018" x="6223000" y="1689100"/>
          <p14:tracePt t="11035" x="6235700" y="1689100"/>
          <p14:tracePt t="11035" x="6248400" y="1689100"/>
          <p14:tracePt t="11051" x="6267450" y="1695450"/>
          <p14:tracePt t="11051" x="6280150" y="1695450"/>
          <p14:tracePt t="11067" x="6286500" y="1695450"/>
          <p14:tracePt t="11067" x="6299200" y="1695450"/>
          <p14:tracePt t="11067" x="6311900" y="1695450"/>
          <p14:tracePt t="11087" x="6318250" y="1695450"/>
          <p14:tracePt t="11099" x="6324600" y="1701800"/>
          <p14:tracePt t="11099" x="6337300" y="1695450"/>
          <p14:tracePt t="11118" x="6343650" y="1695450"/>
          <p14:tracePt t="11134" x="6337300" y="1695450"/>
          <p14:tracePt t="11169" x="6330950" y="1695450"/>
          <p14:tracePt t="11177" x="6324600" y="1695450"/>
          <p14:tracePt t="11186" x="6318250" y="1689100"/>
          <p14:tracePt t="11186" x="6311900" y="1689100"/>
          <p14:tracePt t="11202" x="6305550" y="1689100"/>
          <p14:tracePt t="11202" x="6292850" y="1689100"/>
          <p14:tracePt t="11219" x="6286500" y="1689100"/>
          <p14:tracePt t="11219" x="6273800" y="1689100"/>
          <p14:tracePt t="11235" x="6267450" y="1689100"/>
          <p14:tracePt t="11235" x="6254750" y="1689100"/>
          <p14:tracePt t="11251" x="6248400" y="1689100"/>
          <p14:tracePt t="11251" x="6223000" y="1689100"/>
          <p14:tracePt t="11269" x="6210300" y="1695450"/>
          <p14:tracePt t="11269" x="6197600" y="1695450"/>
          <p14:tracePt t="11285" x="6184900" y="1708150"/>
          <p14:tracePt t="11285" x="6172200" y="1708150"/>
          <p14:tracePt t="11302" x="6159500" y="1714500"/>
          <p14:tracePt t="11302" x="6134100" y="1720850"/>
          <p14:tracePt t="11318" x="6121400" y="1727200"/>
          <p14:tracePt t="11318" x="6102350" y="1727200"/>
          <p14:tracePt t="11335" x="6089650" y="1733550"/>
          <p14:tracePt t="11335" x="6083300" y="1733550"/>
          <p14:tracePt t="11352" x="6070600" y="1739900"/>
          <p14:tracePt t="11352" x="6057900" y="1739900"/>
          <p14:tracePt t="11369" x="6045200" y="1746250"/>
          <p14:tracePt t="11369" x="6019800" y="1752600"/>
          <p14:tracePt t="11386" x="6007100" y="1758950"/>
          <p14:tracePt t="11386" x="5994400" y="1758950"/>
          <p14:tracePt t="11403" x="5981700" y="1765300"/>
          <p14:tracePt t="11403" x="5969000" y="1765300"/>
          <p14:tracePt t="11419" x="5956300" y="1771650"/>
          <p14:tracePt t="11419" x="5943600" y="1778000"/>
          <p14:tracePt t="11435" x="5924550" y="1784350"/>
          <p14:tracePt t="11435" x="5911850" y="1784350"/>
          <p14:tracePt t="11435" x="5899150" y="1790700"/>
          <p14:tracePt t="11454" x="5880100" y="1790700"/>
          <p14:tracePt t="11467" x="5861050" y="1797050"/>
          <p14:tracePt t="11467" x="5822950" y="1803400"/>
          <p14:tracePt t="11486" x="5803900" y="1809750"/>
          <p14:tracePt t="11486" x="5784850" y="1816100"/>
          <p14:tracePt t="11503" x="5765800" y="1822450"/>
          <p14:tracePt t="11503" x="5746750" y="1828800"/>
          <p14:tracePt t="11519" x="5727700" y="1835150"/>
          <p14:tracePt t="11519" x="5708650" y="1835150"/>
          <p14:tracePt t="11519" x="5695950" y="1841500"/>
          <p14:tracePt t="11538" x="5676900" y="1847850"/>
          <p14:tracePt t="11551" x="5657850" y="1854200"/>
          <p14:tracePt t="11551" x="5619750" y="1860550"/>
          <p14:tracePt t="11569" x="5600700" y="1860550"/>
          <p14:tracePt t="11569" x="5581650" y="1866900"/>
          <p14:tracePt t="11586" x="5562600" y="1866900"/>
          <p14:tracePt t="11586" x="5537200" y="1873250"/>
          <p14:tracePt t="11603" x="5518150" y="1879600"/>
          <p14:tracePt t="11603" x="5473700" y="1879600"/>
          <p14:tracePt t="11621" x="5448300" y="1885950"/>
          <p14:tracePt t="11621" x="5416550" y="1879600"/>
          <p14:tracePt t="11637" x="5391150" y="1885950"/>
          <p14:tracePt t="11637" x="5359400" y="1879600"/>
          <p14:tracePt t="11653" x="5321300" y="1879600"/>
          <p14:tracePt t="11653" x="5283200" y="1879600"/>
          <p14:tracePt t="11670" x="5245100" y="1873250"/>
          <p14:tracePt t="11670" x="5162550" y="1866900"/>
          <p14:tracePt t="11687" x="5118100" y="1866900"/>
          <p14:tracePt t="11687" x="5067300" y="1860550"/>
          <p14:tracePt t="11703" x="5022850" y="1860550"/>
          <p14:tracePt t="11703" x="4972050" y="1854200"/>
          <p14:tracePt t="11720" x="4927600" y="1854200"/>
          <p14:tracePt t="11720" x="4876800" y="1854200"/>
          <p14:tracePt t="11720" x="4832350" y="1847850"/>
          <p14:tracePt t="11739" x="4781550" y="1847850"/>
          <p14:tracePt t="11751" x="4737100" y="1847850"/>
          <p14:tracePt t="11751" x="4641850" y="1847850"/>
          <p14:tracePt t="11771" x="4603750" y="1841500"/>
          <p14:tracePt t="11771" x="4559300" y="1841500"/>
          <p14:tracePt t="11787" x="4521200" y="1841500"/>
          <p14:tracePt t="11787" x="4483100" y="1835150"/>
          <p14:tracePt t="11787" x="4445000" y="1835150"/>
          <p14:tracePt t="11806" x="4406900" y="1835150"/>
          <p14:tracePt t="11818" x="4375150" y="1835150"/>
          <p14:tracePt t="11818" x="4318000" y="1835150"/>
          <p14:tracePt t="11839" x="4286250" y="1835150"/>
          <p14:tracePt t="11839" x="4260850" y="1841500"/>
          <p14:tracePt t="11854" x="4241800" y="1847850"/>
          <p14:tracePt t="11854" x="4222750" y="1854200"/>
          <p14:tracePt t="11870" x="4197350" y="1860550"/>
          <p14:tracePt t="11870" x="4184650" y="1860550"/>
          <p14:tracePt t="11887" x="4165600" y="1866900"/>
          <p14:tracePt t="11887" x="4152900" y="1873250"/>
          <p14:tracePt t="11887" x="4146550" y="1879600"/>
          <p14:tracePt t="11907" x="4140200" y="1879600"/>
          <p14:tracePt t="11907" x="4133850" y="1873250"/>
          <p14:tracePt t="11921" x="4127500" y="1873250"/>
          <p14:tracePt t="11936" x="4133850" y="1866900"/>
          <p14:tracePt t="11977" x="4140200" y="1866900"/>
          <p14:tracePt t="11994" x="4146550" y="1866900"/>
          <p14:tracePt t="12001" x="4152900" y="1866900"/>
          <p14:tracePt t="12010" x="4159250" y="1860550"/>
          <p14:tracePt t="12019" x="4171950" y="1854200"/>
          <p14:tracePt t="12019" x="4184650" y="1847850"/>
          <p14:tracePt t="12038" x="4191000" y="1847850"/>
          <p14:tracePt t="12038" x="4197350" y="1841500"/>
          <p14:tracePt t="12055" x="4203700" y="1835150"/>
          <p14:tracePt t="12070" x="4210050" y="1828800"/>
          <p14:tracePt t="12086" x="4203700" y="1822450"/>
          <p14:tracePt t="12107" x="4203700" y="1816100"/>
          <p14:tracePt t="12122" x="4203700" y="1809750"/>
          <p14:tracePt t="12138" x="4197350" y="1809750"/>
          <p14:tracePt t="12154" x="4191000" y="1803400"/>
          <p14:tracePt t="12169" x="4184650" y="1803400"/>
          <p14:tracePt t="12169" x="4178300" y="1803400"/>
          <p14:tracePt t="12169" x="4171950" y="1803400"/>
          <p14:tracePt t="12191" x="4165600" y="1803400"/>
          <p14:tracePt t="12207" x="4159250" y="1803400"/>
          <p14:tracePt t="12220" x="4152900" y="1797050"/>
          <p14:tracePt t="12220" x="4146550" y="1790700"/>
          <p14:tracePt t="12238" x="4140200" y="1778000"/>
          <p14:tracePt t="12253" x="4140200" y="1771650"/>
          <p14:tracePt t="12253" x="4133850" y="1758950"/>
          <p14:tracePt t="12253" x="4133850" y="1752600"/>
          <p14:tracePt t="12274" x="4133850" y="1746250"/>
          <p14:tracePt t="12274" x="4133850" y="1733550"/>
          <p14:tracePt t="12289" x="4127500" y="1720850"/>
          <p14:tracePt t="12303" x="4127500" y="1714500"/>
          <p14:tracePt t="12320" x="4127500" y="1708150"/>
          <p14:tracePt t="12320" x="4140200" y="1695450"/>
          <p14:tracePt t="12339" x="4146550" y="1682750"/>
          <p14:tracePt t="12339" x="4152900" y="1670050"/>
          <p14:tracePt t="12356" x="4165600" y="1663700"/>
          <p14:tracePt t="12356" x="4171950" y="1657350"/>
          <p14:tracePt t="12372" x="4191000" y="1651000"/>
          <p14:tracePt t="12372" x="4210050" y="1644650"/>
          <p14:tracePt t="12389" x="4229100" y="1638300"/>
          <p14:tracePt t="12389" x="4273550" y="1625600"/>
          <p14:tracePt t="12406" x="4305300" y="1625600"/>
          <p14:tracePt t="12406" x="4343400" y="1619250"/>
          <p14:tracePt t="12423" x="4381500" y="1612900"/>
          <p14:tracePt t="12423" x="4419600" y="1606550"/>
          <p14:tracePt t="12439" x="4464050" y="1600200"/>
          <p14:tracePt t="12439" x="4508500" y="1593850"/>
          <p14:tracePt t="12439" x="4559300" y="1593850"/>
          <p14:tracePt t="12459" x="4603750" y="1587500"/>
          <p14:tracePt t="12471" x="4648200" y="1581150"/>
          <p14:tracePt t="12471" x="4749800" y="1581150"/>
          <p14:tracePt t="12491" x="4800600" y="1581150"/>
          <p14:tracePt t="12491" x="4851400" y="1581150"/>
          <p14:tracePt t="12508" x="4902200" y="1581150"/>
          <p14:tracePt t="12508" x="4953000" y="1581150"/>
          <p14:tracePt t="12523" x="5003800" y="1587500"/>
          <p14:tracePt t="12523" x="5054600" y="1593850"/>
          <p14:tracePt t="12539" x="5105400" y="1600200"/>
          <p14:tracePt t="12539" x="5156200" y="1606550"/>
          <p14:tracePt t="12539" x="5200650" y="1606550"/>
          <p14:tracePt t="12559" x="5245100" y="1612900"/>
          <p14:tracePt t="12571" x="5283200" y="1619250"/>
          <p14:tracePt t="12571" x="5353050" y="1625600"/>
          <p14:tracePt t="12590" x="5384800" y="1631950"/>
          <p14:tracePt t="12590" x="5410200" y="1631950"/>
          <p14:tracePt t="12606" x="5429250" y="1631950"/>
          <p14:tracePt t="12606" x="5448300" y="1631950"/>
          <p14:tracePt t="12606" x="5461000" y="1631950"/>
          <p14:tracePt t="12626" x="5473700" y="1631950"/>
          <p14:tracePt t="12626" x="5480050" y="1631950"/>
          <p14:tracePt t="12640" x="5473700" y="1638300"/>
          <p14:tracePt t="12655" x="5461000" y="1631950"/>
          <p14:tracePt t="12655" x="5448300" y="1631950"/>
          <p14:tracePt t="12673" x="5429250" y="1638300"/>
          <p14:tracePt t="12673" x="5403850" y="1638300"/>
          <p14:tracePt t="12690" x="5378450" y="1638300"/>
          <p14:tracePt t="12690" x="5308600" y="1644650"/>
          <p14:tracePt t="12707" x="5270500" y="1651000"/>
          <p14:tracePt t="12707" x="5226050" y="1663700"/>
          <p14:tracePt t="12724" x="5175250" y="1676400"/>
          <p14:tracePt t="12724" x="5124450" y="1682750"/>
          <p14:tracePt t="12740" x="5067300" y="1695450"/>
          <p14:tracePt t="12740" x="5010150" y="1714500"/>
          <p14:tracePt t="12740" x="4953000" y="1733550"/>
          <p14:tracePt t="12760" x="4883150" y="1752600"/>
          <p14:tracePt t="12772" x="4819650" y="1771650"/>
          <p14:tracePt t="12772" x="4673600" y="1809750"/>
          <p14:tracePt t="12791" x="4597400" y="1828800"/>
          <p14:tracePt t="12791" x="4514850" y="1854200"/>
          <p14:tracePt t="12808" x="4438650" y="1873250"/>
          <p14:tracePt t="12808" x="4349750" y="1892300"/>
          <p14:tracePt t="12823" x="4267200" y="1911350"/>
          <p14:tracePt t="12823" x="4178300" y="1930400"/>
          <p14:tracePt t="12823" x="4083050" y="1949450"/>
          <p14:tracePt t="12843" x="3994150" y="1962150"/>
          <p14:tracePt t="12855" x="3898900" y="1974850"/>
          <p14:tracePt t="12855" x="3714750" y="2000250"/>
          <p14:tracePt t="12875" x="3619500" y="2012950"/>
          <p14:tracePt t="12875" x="3524250" y="2025650"/>
          <p14:tracePt t="12891" x="3429000" y="2032000"/>
          <p14:tracePt t="12891" x="3340100" y="2044700"/>
          <p14:tracePt t="12891" x="3251200" y="2051050"/>
          <p14:tracePt t="12911" x="3162300" y="2063750"/>
          <p14:tracePt t="12922" x="3067050" y="2070100"/>
          <p14:tracePt t="12922" x="2889250" y="2082800"/>
          <p14:tracePt t="12941" x="2800350" y="2089150"/>
          <p14:tracePt t="12941" x="2717800" y="2095500"/>
          <p14:tracePt t="12958" x="2628900" y="2101850"/>
          <p14:tracePt t="12958" x="2546350" y="2101850"/>
          <p14:tracePt t="12974" x="2463800" y="2108200"/>
          <p14:tracePt t="12974" x="2387600" y="2114550"/>
          <p14:tracePt t="12991" x="2311400" y="2127250"/>
          <p14:tracePt t="12991" x="2159000" y="2139950"/>
          <p14:tracePt t="13009" x="2089150" y="2152650"/>
          <p14:tracePt t="13009" x="2012950" y="2159000"/>
          <p14:tracePt t="13024" x="1943100" y="2171700"/>
          <p14:tracePt t="13024" x="1873250" y="2178050"/>
          <p14:tracePt t="13041" x="1803400" y="2178050"/>
          <p14:tracePt t="13041" x="1676400" y="2190750"/>
          <p14:tracePt t="13060" x="1625600" y="2190750"/>
          <p14:tracePt t="13060" x="1574800" y="2190750"/>
          <p14:tracePt t="13075" x="1530350" y="2190750"/>
          <p14:tracePt t="13075" x="1492250" y="2190750"/>
          <p14:tracePt t="13092" x="1454150" y="2190750"/>
          <p14:tracePt t="13092" x="1428750" y="2184400"/>
          <p14:tracePt t="13109" x="1409700" y="2184400"/>
          <p14:tracePt t="13109" x="1397000" y="2178050"/>
          <p14:tracePt t="13109" x="1390650" y="2178050"/>
          <p14:tracePt t="13128" x="1390650" y="2171700"/>
          <p14:tracePt t="13143" x="1397000" y="2171700"/>
          <p14:tracePt t="13143" x="1416050" y="2165350"/>
          <p14:tracePt t="13160" x="1441450" y="2171700"/>
          <p14:tracePt t="13160" x="1466850" y="2171700"/>
          <p14:tracePt t="13175" x="1498600" y="2171700"/>
          <p14:tracePt t="13175" x="1530350" y="2171700"/>
          <p14:tracePt t="13192" x="1574800" y="2171700"/>
          <p14:tracePt t="13192" x="1619250" y="2171700"/>
          <p14:tracePt t="13192" x="1663700" y="2171700"/>
          <p14:tracePt t="13211" x="1720850" y="2171700"/>
          <p14:tracePt t="13223" x="1771650" y="2171700"/>
          <p14:tracePt t="13223" x="1898650" y="2171700"/>
          <p14:tracePt t="13242" x="1968500" y="2171700"/>
          <p14:tracePt t="13242" x="2038350" y="2171700"/>
          <p14:tracePt t="13260" x="2108200" y="2165350"/>
          <p14:tracePt t="13260" x="2178050" y="2165350"/>
          <p14:tracePt t="13275" x="2254250" y="2165350"/>
          <p14:tracePt t="13275" x="2330450" y="2165350"/>
          <p14:tracePt t="13275" x="2406650" y="2165350"/>
          <p14:tracePt t="13295" x="2489200" y="2159000"/>
          <p14:tracePt t="13295" x="2565400" y="2152650"/>
          <p14:tracePt t="13309" x="2647950" y="2152650"/>
          <p14:tracePt t="13309" x="2730500" y="2152650"/>
          <p14:tracePt t="13326" x="2806700" y="2146300"/>
          <p14:tracePt t="13326" x="2889250" y="2139950"/>
          <p14:tracePt t="13343" x="2965450" y="2139950"/>
          <p14:tracePt t="13343" x="3111500" y="2139950"/>
          <p14:tracePt t="13359" x="3181350" y="2139950"/>
          <p14:tracePt t="13359" x="3244850" y="2139950"/>
          <p14:tracePt t="13375" x="3314700" y="2146300"/>
          <p14:tracePt t="13375" x="3371850" y="2146300"/>
          <p14:tracePt t="13393" x="3429000" y="2146300"/>
          <p14:tracePt t="13393" x="3536950" y="2146300"/>
          <p14:tracePt t="13412" x="3587750" y="2146300"/>
          <p14:tracePt t="13412" x="3632200" y="2146300"/>
          <p14:tracePt t="13426" x="3670300" y="2139950"/>
          <p14:tracePt t="13426" x="3708400" y="2133600"/>
          <p14:tracePt t="13443" x="3746500" y="2133600"/>
          <p14:tracePt t="13443" x="3778250" y="2127250"/>
          <p14:tracePt t="13460" x="3803650" y="2120900"/>
          <p14:tracePt t="13460" x="3829050" y="2114550"/>
          <p14:tracePt t="13460" x="3848100" y="2114550"/>
          <p14:tracePt t="13478" x="3867150" y="2108200"/>
          <p14:tracePt t="13491" x="3886200" y="2101850"/>
          <p14:tracePt t="13491" x="3898900" y="2101850"/>
          <p14:tracePt t="13510" x="3917950" y="2095500"/>
          <p14:tracePt t="13510" x="3924300" y="2089150"/>
          <p14:tracePt t="13527" x="3930650" y="2089150"/>
          <p14:tracePt t="13541" x="3924300" y="2082800"/>
          <p14:tracePt t="13562" x="3917950" y="2082800"/>
          <p14:tracePt t="13579" x="3911600" y="2082800"/>
          <p14:tracePt t="13591" x="3905250" y="2089150"/>
          <p14:tracePt t="13608" x="3898900" y="2095500"/>
          <p14:tracePt t="13625" x="3892550" y="2101850"/>
          <p14:tracePt t="13641" x="3879850" y="2108200"/>
          <p14:tracePt t="13658" x="3879850" y="2114550"/>
          <p14:tracePt t="13658" x="3873500" y="2114550"/>
          <p14:tracePt t="13677" x="3873500" y="2120900"/>
          <p14:tracePt t="13691" x="3879850" y="2127250"/>
          <p14:tracePt t="13709" x="3886200" y="2133600"/>
          <p14:tracePt t="13725" x="3892550" y="2133600"/>
          <p14:tracePt t="13725" x="3898900" y="2133600"/>
          <p14:tracePt t="13743" x="3905250" y="2139950"/>
          <p14:tracePt t="13758" x="3911600" y="2139950"/>
          <p14:tracePt t="13758" x="3917950" y="2133600"/>
          <p14:tracePt t="13758" x="3924300" y="2133600"/>
          <p14:tracePt t="13780" x="3930650" y="2133600"/>
          <p14:tracePt t="13795" x="3937000" y="2133600"/>
          <p14:tracePt t="13811" x="3943350" y="2133600"/>
          <p14:tracePt t="13811" x="3949700" y="2139950"/>
          <p14:tracePt t="13828" x="3956050" y="2139950"/>
          <p14:tracePt t="13828" x="3962400" y="2146300"/>
          <p14:tracePt t="13845" x="3968750" y="2152650"/>
          <p14:tracePt t="13859" x="3975100" y="2159000"/>
          <p14:tracePt t="13859" x="3981450" y="2159000"/>
          <p14:tracePt t="13879" x="3987800" y="2165350"/>
          <p14:tracePt t="13892" x="3987800" y="2171700"/>
          <p14:tracePt t="13909" x="3994150" y="2178050"/>
          <p14:tracePt t="13926" x="3994150" y="2171700"/>
          <p14:tracePt t="13950" x="3981450" y="2171700"/>
          <p14:tracePt t="13966" x="3975100" y="2171700"/>
          <p14:tracePt t="13976" x="3968750" y="2171700"/>
          <p14:tracePt t="13976" x="3962400" y="2171700"/>
          <p14:tracePt t="13994" x="3956050" y="2171700"/>
          <p14:tracePt t="13994" x="3937000" y="2178050"/>
          <p14:tracePt t="14011" x="3930650" y="2178050"/>
          <p14:tracePt t="14011" x="3924300" y="2178050"/>
          <p14:tracePt t="14028" x="3911600" y="2184400"/>
          <p14:tracePt t="14028" x="3905250" y="2184400"/>
          <p14:tracePt t="14045" x="3898900" y="2184400"/>
          <p14:tracePt t="14045" x="3892550" y="2190750"/>
          <p14:tracePt t="14062" x="3886200" y="2190750"/>
          <p14:tracePt t="14062" x="3873500" y="2190750"/>
          <p14:tracePt t="14079" x="3867150" y="2190750"/>
          <p14:tracePt t="14095" x="3860800" y="2190750"/>
          <p14:tracePt t="14110" x="3867150" y="2197100"/>
          <p14:tracePt t="14154" x="3873500" y="2197100"/>
          <p14:tracePt t="14170" x="3879850" y="2197100"/>
          <p14:tracePt t="14178" x="3886200" y="2197100"/>
          <p14:tracePt t="14178" x="3892550" y="2190750"/>
          <p14:tracePt t="14195" x="3898900" y="2190750"/>
          <p14:tracePt t="14195" x="3905250" y="2184400"/>
          <p14:tracePt t="14212" x="3917950" y="2184400"/>
          <p14:tracePt t="14212" x="3924300" y="2184400"/>
          <p14:tracePt t="14212" x="3930650" y="2178050"/>
          <p14:tracePt t="14231" x="3943350" y="2178050"/>
          <p14:tracePt t="14243" x="3949700" y="2178050"/>
          <p14:tracePt t="14243" x="3975100" y="2178050"/>
          <p14:tracePt t="14263" x="3987800" y="2178050"/>
          <p14:tracePt t="14263" x="4000500" y="2178050"/>
          <p14:tracePt t="14279" x="4019550" y="2178050"/>
          <p14:tracePt t="14279" x="4038600" y="2178050"/>
          <p14:tracePt t="14296" x="4064000" y="2178050"/>
          <p14:tracePt t="14296" x="4083050" y="2178050"/>
          <p14:tracePt t="14296" x="4108450" y="2178050"/>
          <p14:tracePt t="14315" x="4140200" y="2184400"/>
          <p14:tracePt t="14315" x="4171950" y="2184400"/>
          <p14:tracePt t="14329" x="4197350" y="2190750"/>
          <p14:tracePt t="14329" x="4235450" y="2190750"/>
          <p14:tracePt t="14346" x="4267200" y="2197100"/>
          <p14:tracePt t="14346" x="4305300" y="2197100"/>
          <p14:tracePt t="14363" x="4343400" y="2197100"/>
          <p14:tracePt t="14363" x="4413250" y="2197100"/>
          <p14:tracePt t="14379" x="4451350" y="2197100"/>
          <p14:tracePt t="14379" x="4489450" y="2190750"/>
          <p14:tracePt t="14396" x="4527550" y="2190750"/>
          <p14:tracePt t="14396" x="4565650" y="2190750"/>
          <p14:tracePt t="14413" x="4603750" y="2197100"/>
          <p14:tracePt t="14413" x="4641850" y="2197100"/>
          <p14:tracePt t="14413" x="4673600" y="2197100"/>
          <p14:tracePt t="14432" x="4711700" y="2197100"/>
          <p14:tracePt t="14432" x="4743450" y="2197100"/>
          <p14:tracePt t="14447" x="4781550" y="2203450"/>
          <p14:tracePt t="14447" x="4806950" y="2203450"/>
          <p14:tracePt t="14463" x="4838700" y="2209800"/>
          <p14:tracePt t="14463" x="4870450" y="2216150"/>
          <p14:tracePt t="14479" x="4895850" y="2222500"/>
          <p14:tracePt t="14479" x="4921250" y="2228850"/>
          <p14:tracePt t="14479" x="4940300" y="2228850"/>
          <p14:tracePt t="14499" x="4959350" y="2241550"/>
          <p14:tracePt t="14511" x="4978400" y="2241550"/>
          <p14:tracePt t="14511" x="4997450" y="2247900"/>
          <p14:tracePt t="14531" x="5016500" y="2254250"/>
          <p14:tracePt t="14531" x="5022850" y="2260600"/>
          <p14:tracePt t="14547" x="5022850" y="2266950"/>
          <p14:tracePt t="14561" x="5010150" y="2273300"/>
          <p14:tracePt t="14561" x="4997450" y="2279650"/>
          <p14:tracePt t="14580" x="4984750" y="2286000"/>
          <p14:tracePt t="14580" x="4965700" y="2292350"/>
          <p14:tracePt t="14580" x="4940300" y="2305050"/>
          <p14:tracePt t="14599" x="4908550" y="2311400"/>
          <p14:tracePt t="14599" x="4876800" y="2317750"/>
          <p14:tracePt t="14613" x="4832350" y="2330450"/>
          <p14:tracePt t="14613" x="4787900" y="2343150"/>
          <p14:tracePt t="14630" x="4737100" y="2349500"/>
          <p14:tracePt t="14630" x="4679950" y="2368550"/>
          <p14:tracePt t="14647" x="4616450" y="2374900"/>
          <p14:tracePt t="14647" x="4552950" y="2387600"/>
          <p14:tracePt t="14663" x="4483100" y="2406650"/>
          <p14:tracePt t="14663" x="4324350" y="2438400"/>
          <p14:tracePt t="14680" x="4235450" y="2457450"/>
          <p14:tracePt t="14680" x="4146550" y="2470150"/>
          <p14:tracePt t="14697" x="4051300" y="2489200"/>
          <p14:tracePt t="14697" x="3949700" y="2508250"/>
          <p14:tracePt t="14714" x="3848100" y="2527300"/>
          <p14:tracePt t="14714" x="3638550" y="2565400"/>
          <p14:tracePt t="14731" x="3524250" y="2584450"/>
          <p14:tracePt t="14731" x="3416300" y="2603500"/>
          <p14:tracePt t="14747" x="3308350" y="2622550"/>
          <p14:tracePt t="14747" x="3194050" y="2635250"/>
          <p14:tracePt t="14764" x="3086100" y="2654300"/>
          <p14:tracePt t="14764" x="2971800" y="2667000"/>
          <p14:tracePt t="14780" x="2863850" y="2686050"/>
          <p14:tracePt t="14780" x="2749550" y="2698750"/>
          <p14:tracePt t="14780" x="2641600" y="2711450"/>
          <p14:tracePt t="14800" x="2540000" y="2724150"/>
          <p14:tracePt t="14812" x="2432050" y="2736850"/>
          <p14:tracePt t="14812" x="2235200" y="2762250"/>
          <p14:tracePt t="14831" x="2139950" y="2774950"/>
          <p14:tracePt t="14831" x="2051050" y="2787650"/>
          <p14:tracePt t="14848" x="1962150" y="2800350"/>
          <p14:tracePt t="14848" x="1879600" y="2806700"/>
          <p14:tracePt t="14864" x="1797050" y="2819400"/>
          <p14:tracePt t="14864" x="1720850" y="2832100"/>
          <p14:tracePt t="14864" x="1644650" y="2838450"/>
          <p14:tracePt t="14884" x="1574800" y="2844800"/>
          <p14:tracePt t="14896" x="1517650" y="2851150"/>
          <p14:tracePt t="14896" x="1403350" y="2863850"/>
          <p14:tracePt t="14914" x="1358900" y="2863850"/>
          <p14:tracePt t="14914" x="1320800" y="2870200"/>
          <p14:tracePt t="14931" x="1289050" y="2870200"/>
          <p14:tracePt t="14931" x="1263650" y="2876550"/>
          <p14:tracePt t="14931" x="1238250" y="2876550"/>
          <p14:tracePt t="14950" x="1231900" y="2882900"/>
          <p14:tracePt t="14963" x="1225550" y="2882900"/>
          <p14:tracePt t="14963" x="1231900" y="2895600"/>
          <p14:tracePt t="14982" x="1244600" y="2895600"/>
          <p14:tracePt t="14982" x="1263650" y="2895600"/>
          <p14:tracePt t="14998" x="1289050" y="2895600"/>
          <p14:tracePt t="14998" x="1320800" y="2901950"/>
          <p14:tracePt t="15015" x="1352550" y="2895600"/>
          <p14:tracePt t="15015" x="1447800" y="2895600"/>
          <p14:tracePt t="15032" x="1504950" y="2895600"/>
          <p14:tracePt t="15032" x="1562100" y="2895600"/>
          <p14:tracePt t="15048" x="1625600" y="2895600"/>
          <p14:tracePt t="15048" x="1689100" y="2889250"/>
          <p14:tracePt t="15065" x="1758950" y="2882900"/>
          <p14:tracePt t="15065" x="1835150" y="2882900"/>
          <p14:tracePt t="15082" x="1911350" y="2876550"/>
          <p14:tracePt t="15082" x="2063750" y="2870200"/>
          <p14:tracePt t="15099" x="2139950" y="2870200"/>
          <p14:tracePt t="15099" x="2216150" y="2863850"/>
          <p14:tracePt t="15115" x="2292350" y="2857500"/>
          <p14:tracePt t="15115" x="2368550" y="2857500"/>
          <p14:tracePt t="15132" x="2444750" y="2851150"/>
          <p14:tracePt t="15132" x="2520950" y="2844800"/>
          <p14:tracePt t="15132" x="2597150" y="2838450"/>
          <p14:tracePt t="15151" x="2673350" y="2838450"/>
          <p14:tracePt t="15163" x="2749550" y="2832100"/>
          <p14:tracePt t="15163" x="2889250" y="2813050"/>
          <p14:tracePt t="15183" x="2952750" y="2813050"/>
          <p14:tracePt t="15183" x="3009900" y="2806700"/>
          <p14:tracePt t="15199" x="3067050" y="2800350"/>
          <p14:tracePt t="15199" x="3117850" y="2794000"/>
          <p14:tracePt t="15215" x="3168650" y="2787650"/>
          <p14:tracePt t="15215" x="3213100" y="2781300"/>
          <p14:tracePt t="15232" x="3251200" y="2774950"/>
          <p14:tracePt t="15232" x="3282950" y="2768600"/>
          <p14:tracePt t="15232" x="3314700" y="2762250"/>
          <p14:tracePt t="15251" x="3340100" y="2762250"/>
          <p14:tracePt t="15264" x="3365500" y="2762250"/>
          <p14:tracePt t="15264" x="3397250" y="2762250"/>
          <p14:tracePt t="15282" x="3416300" y="2762250"/>
          <p14:tracePt t="15282" x="3422650" y="2768600"/>
          <p14:tracePt t="15299" x="3435350" y="2768600"/>
          <p14:tracePt t="15299" x="3441700" y="2774950"/>
          <p14:tracePt t="15315" x="3441700" y="2781300"/>
          <p14:tracePt t="15331" x="3435350" y="2787650"/>
          <p14:tracePt t="15331" x="3429000" y="2794000"/>
          <p14:tracePt t="15349" x="3422650" y="2794000"/>
          <p14:tracePt t="15349" x="3416300" y="2800350"/>
          <p14:tracePt t="15366" x="3409950" y="2800350"/>
          <p14:tracePt t="15366" x="3403600" y="2800350"/>
          <p14:tracePt t="15383" x="3397250" y="2794000"/>
          <p14:tracePt t="15383" x="3384550" y="2787650"/>
          <p14:tracePt t="15400" x="3378200" y="2787650"/>
          <p14:tracePt t="15400" x="3378200" y="2781300"/>
          <p14:tracePt t="15417" x="3371850" y="2774950"/>
          <p14:tracePt t="15417" x="3371850" y="2762250"/>
          <p14:tracePt t="15433" x="3371850" y="2755900"/>
          <p14:tracePt t="15433" x="3378200" y="2743200"/>
          <p14:tracePt t="15449" x="3378200" y="2736850"/>
          <p14:tracePt t="15449" x="3390900" y="2717800"/>
          <p14:tracePt t="15467" x="3403600" y="2711450"/>
          <p14:tracePt t="15467" x="3409950" y="2705100"/>
          <p14:tracePt t="15483" x="3429000" y="2698750"/>
          <p14:tracePt t="15483" x="3441700" y="2686050"/>
          <p14:tracePt t="15500" x="3460750" y="2679700"/>
          <p14:tracePt t="15500" x="3486150" y="2667000"/>
          <p14:tracePt t="15500" x="3511550" y="2660650"/>
          <p14:tracePt t="15519" x="3536950" y="2654300"/>
          <p14:tracePt t="15531" x="3568700" y="2647950"/>
          <p14:tracePt t="15531" x="3638550" y="2647950"/>
          <p14:tracePt t="15552" x="3676650" y="2647950"/>
          <p14:tracePt t="15552" x="3721100" y="2654300"/>
          <p14:tracePt t="15568" x="3765550" y="2654300"/>
          <p14:tracePt t="15568" x="3810000" y="2647950"/>
          <p14:tracePt t="15583" x="3860800" y="2647950"/>
          <p14:tracePt t="15583" x="3911600" y="2654300"/>
          <p14:tracePt t="15600" x="3962400" y="2647950"/>
          <p14:tracePt t="15600" x="4019550" y="2647950"/>
          <p14:tracePt t="15600" x="4070350" y="2641600"/>
          <p14:tracePt t="15619" x="4127500" y="2641600"/>
          <p14:tracePt t="15619" x="4184650" y="2641600"/>
          <p14:tracePt t="15633" x="4241800" y="2641600"/>
          <p14:tracePt t="15633" x="4298950" y="2635250"/>
          <p14:tracePt t="15650" x="4349750" y="2635250"/>
          <p14:tracePt t="15650" x="4406900" y="2635250"/>
          <p14:tracePt t="15667" x="4464050" y="2635250"/>
          <p14:tracePt t="15667" x="4521200" y="2635250"/>
          <p14:tracePt t="15683" x="4572000" y="2635250"/>
          <p14:tracePt t="15683" x="4686300" y="2635250"/>
          <p14:tracePt t="15701" x="4743450" y="2635250"/>
          <p14:tracePt t="15701" x="4794250" y="2635250"/>
          <p14:tracePt t="15717" x="4851400" y="2635250"/>
          <p14:tracePt t="15717" x="4902200" y="2628900"/>
          <p14:tracePt t="15734" x="4953000" y="2628900"/>
          <p14:tracePt t="15734" x="5041900" y="2628900"/>
          <p14:tracePt t="15751" x="5080000" y="2628900"/>
          <p14:tracePt t="15751" x="5111750" y="2628900"/>
          <p14:tracePt t="15768" x="5143500" y="2641600"/>
          <p14:tracePt t="15768" x="5168900" y="2641600"/>
          <p14:tracePt t="15784" x="5187950" y="2647950"/>
          <p14:tracePt t="15784" x="5200650" y="2654300"/>
          <p14:tracePt t="15801" x="5207000" y="2660650"/>
          <p14:tracePt t="15801" x="5207000" y="2667000"/>
          <p14:tracePt t="15801" x="5207000" y="2673350"/>
          <p14:tracePt t="15820" x="5194300" y="2679700"/>
          <p14:tracePt t="15832" x="5175250" y="2686050"/>
          <p14:tracePt t="15832" x="5118100" y="2711450"/>
          <p14:tracePt t="15851" x="5080000" y="2724150"/>
          <p14:tracePt t="15851" x="5029200" y="2736850"/>
          <p14:tracePt t="15868" x="4978400" y="2755900"/>
          <p14:tracePt t="15868" x="4914900" y="2768600"/>
          <p14:tracePt t="15868" x="4845050" y="2794000"/>
          <p14:tracePt t="15887" x="4768850" y="2813050"/>
          <p14:tracePt t="15899" x="4692650" y="2832100"/>
          <p14:tracePt t="15899" x="4603750" y="2857500"/>
          <p14:tracePt t="15899" x="4514850" y="2882900"/>
          <p14:tracePt t="15921" x="4413250" y="2908300"/>
          <p14:tracePt t="15921" x="4311650" y="2933700"/>
          <p14:tracePt t="15934" x="4197350" y="2952750"/>
          <p14:tracePt t="15934" x="4083050" y="2978150"/>
          <p14:tracePt t="15952" x="3962400" y="3003550"/>
          <p14:tracePt t="15952" x="3841750" y="3022600"/>
          <p14:tracePt t="15968" x="3708400" y="3041650"/>
          <p14:tracePt t="15968" x="3581400" y="3060700"/>
          <p14:tracePt t="15968" x="3448050" y="3079750"/>
          <p14:tracePt t="15987" x="3321050" y="3098800"/>
          <p14:tracePt t="15987" x="3194050" y="3117850"/>
          <p14:tracePt t="16002" x="3067050" y="3130550"/>
          <p14:tracePt t="16002" x="2940050" y="3149600"/>
          <p14:tracePt t="16018" x="2813050" y="3162300"/>
          <p14:tracePt t="16018" x="2692400" y="3181350"/>
          <p14:tracePt t="16035" x="2571750" y="3194050"/>
          <p14:tracePt t="16035" x="2336800" y="3232150"/>
          <p14:tracePt t="16051" x="2222500" y="3244850"/>
          <p14:tracePt t="16051" x="2114550" y="3257550"/>
          <p14:tracePt t="16068" x="2012950" y="3270250"/>
          <p14:tracePt t="16068" x="1911350" y="3276600"/>
          <p14:tracePt t="16085" x="1809750" y="3282950"/>
          <p14:tracePt t="16085" x="1714500" y="3282950"/>
          <p14:tracePt t="16102" x="1619250" y="3282950"/>
          <p14:tracePt t="16102" x="1441450" y="3282950"/>
          <p14:tracePt t="16120" x="1358900" y="3282950"/>
          <p14:tracePt t="16120" x="1282700" y="3282950"/>
          <p14:tracePt t="16136" x="1206500" y="3276600"/>
          <p14:tracePt t="16136" x="1143000" y="3276600"/>
          <p14:tracePt t="16152" x="1085850" y="3276600"/>
          <p14:tracePt t="16152" x="1028700" y="3276600"/>
          <p14:tracePt t="16152" x="977900" y="3270250"/>
          <p14:tracePt t="16171" x="933450" y="3270250"/>
          <p14:tracePt t="16184" x="901700" y="3270250"/>
          <p14:tracePt t="16184" x="844550" y="3270250"/>
          <p14:tracePt t="16204" x="825500" y="3270250"/>
          <p14:tracePt t="16204" x="812800" y="3276600"/>
          <p14:tracePt t="16219" x="806450" y="3276600"/>
          <p14:tracePt t="16234" x="812800" y="3282950"/>
          <p14:tracePt t="16234" x="825500" y="3282950"/>
          <p14:tracePt t="16252" x="838200" y="3282950"/>
          <p14:tracePt t="16252" x="863600" y="3282950"/>
          <p14:tracePt t="16252" x="889000" y="3282950"/>
          <p14:tracePt t="16271" x="914400" y="3282950"/>
          <p14:tracePt t="16284" x="952500" y="3282950"/>
          <p14:tracePt t="16284" x="1028700" y="3289300"/>
          <p14:tracePt t="16302" x="1073150" y="3289300"/>
          <p14:tracePt t="16302" x="1117600" y="3289300"/>
          <p14:tracePt t="16319" x="1162050" y="3295650"/>
          <p14:tracePt t="16319" x="1212850" y="3295650"/>
          <p14:tracePt t="16336" x="1257300" y="3302000"/>
          <p14:tracePt t="16336" x="1358900" y="3302000"/>
          <p14:tracePt t="16353" x="1409700" y="3308350"/>
          <p14:tracePt t="16353" x="1460500" y="3308350"/>
          <p14:tracePt t="16369" x="1504950" y="3308350"/>
          <p14:tracePt t="16369" x="1549400" y="3308350"/>
          <p14:tracePt t="16386" x="1593850" y="3314700"/>
          <p14:tracePt t="16386" x="1631950" y="3314700"/>
          <p14:tracePt t="16403" x="1670050" y="3314700"/>
          <p14:tracePt t="16403" x="1733550" y="3321050"/>
          <p14:tracePt t="16420" x="1752600" y="3321050"/>
          <p14:tracePt t="16420" x="1778000" y="3327400"/>
          <p14:tracePt t="16437" x="1797050" y="3327400"/>
          <p14:tracePt t="16437" x="1809750" y="3333750"/>
          <p14:tracePt t="16453" x="1822450" y="3333750"/>
          <p14:tracePt t="16453" x="1828800" y="3333750"/>
          <p14:tracePt t="16471" x="1835150" y="3340100"/>
          <p14:tracePt t="16484" x="1828800" y="3346450"/>
          <p14:tracePt t="16484" x="1822450" y="3352800"/>
          <p14:tracePt t="16504" x="1816100" y="3352800"/>
          <p14:tracePt t="16504" x="1809750" y="3352800"/>
          <p14:tracePt t="16520" x="1797050" y="3352800"/>
          <p14:tracePt t="16520" x="1784350" y="3352800"/>
          <p14:tracePt t="16520" x="1771650" y="3359150"/>
          <p14:tracePt t="16539" x="1752600" y="3359150"/>
          <p14:tracePt t="16551" x="1739900" y="3359150"/>
          <p14:tracePt t="16551" x="1701800" y="3359150"/>
          <p14:tracePt t="16572" x="1689100" y="3359150"/>
          <p14:tracePt t="16572" x="1670050" y="3352800"/>
          <p14:tracePt t="16588" x="1651000" y="3352800"/>
          <p14:tracePt t="16588" x="1631950" y="3352800"/>
          <p14:tracePt t="16604" x="1619250" y="3346450"/>
          <p14:tracePt t="16604" x="1600200" y="3340100"/>
          <p14:tracePt t="16604" x="1587500" y="3340100"/>
          <p14:tracePt t="16623" x="1574800" y="3333750"/>
          <p14:tracePt t="16635" x="1555750" y="3327400"/>
          <p14:tracePt t="16635" x="1530350" y="3321050"/>
          <p14:tracePt t="16654" x="1524000" y="3321050"/>
          <p14:tracePt t="16654" x="1511300" y="3314700"/>
          <p14:tracePt t="16670" x="1504950" y="3308350"/>
          <p14:tracePt t="16670" x="1498600" y="3308350"/>
          <p14:tracePt t="16687" x="1492250" y="3302000"/>
          <p14:tracePt t="16687" x="1485900" y="3302000"/>
          <p14:tracePt t="16704" x="1479550" y="3302000"/>
          <p14:tracePt t="16719" x="1485900" y="3302000"/>
          <p14:tracePt t="16751" x="1498600" y="3302000"/>
          <p14:tracePt t="16767" x="1504950" y="3302000"/>
          <p14:tracePt t="16775" x="1511300" y="3308350"/>
          <p14:tracePt t="16775" x="1517650" y="3308350"/>
          <p14:tracePt t="16788" x="1524000" y="3314700"/>
          <p14:tracePt t="16788" x="1530350" y="3314700"/>
          <p14:tracePt t="16804" x="1543050" y="3321050"/>
          <p14:tracePt t="16804" x="1549400" y="3321050"/>
          <p14:tracePt t="16821" x="1562100" y="3321050"/>
          <p14:tracePt t="16821" x="1568450" y="3327400"/>
          <p14:tracePt t="16821" x="1574800" y="3327400"/>
          <p14:tracePt t="16840" x="1587500" y="3327400"/>
          <p14:tracePt t="16852" x="1593850" y="3327400"/>
          <p14:tracePt t="16852" x="1606550" y="3327400"/>
          <p14:tracePt t="16872" x="1619250" y="3327400"/>
          <p14:tracePt t="16872" x="1625600" y="3327400"/>
          <p14:tracePt t="16888" x="1631950" y="3327400"/>
          <p14:tracePt t="16888" x="1638300" y="3327400"/>
          <p14:tracePt t="16888" x="1644650" y="3321050"/>
          <p14:tracePt t="16907" x="1651000" y="3321050"/>
          <p14:tracePt t="16919" x="1657350" y="3321050"/>
          <p14:tracePt t="16936" x="1657350" y="3314700"/>
          <p14:tracePt t="16953" x="1663700" y="3308350"/>
          <p14:tracePt t="16970" x="1663700" y="3302000"/>
          <p14:tracePt t="16970" x="1663700" y="3295650"/>
          <p14:tracePt t="16988" x="1663700" y="3289300"/>
          <p14:tracePt t="17003" x="1657350" y="3282950"/>
          <p14:tracePt t="17003" x="1651000" y="3276600"/>
          <p14:tracePt t="17022" x="1644650" y="3263900"/>
          <p14:tracePt t="17036" x="1638300" y="3257550"/>
          <p14:tracePt t="17053" x="1638300" y="3251200"/>
          <p14:tracePt t="17070" x="1631950" y="3244850"/>
          <p14:tracePt t="17087" x="1625600" y="3238500"/>
          <p14:tracePt t="17104" x="1612900" y="3232150"/>
          <p14:tracePt t="17122" x="1612900" y="3225800"/>
          <p14:tracePt t="17122" x="1606550" y="3225800"/>
          <p14:tracePt t="17139" x="1606550" y="3219450"/>
          <p14:tracePt t="17171" x="1606550" y="3213100"/>
          <p14:tracePt t="17191" x="1612900" y="3213100"/>
          <p14:tracePt t="17215" x="1619250" y="3213100"/>
          <p14:tracePt t="17231" x="1625600" y="3213100"/>
          <p14:tracePt t="17247" x="1631950" y="3213100"/>
          <p14:tracePt t="17259" x="1638300" y="3213100"/>
          <p14:tracePt t="17275" x="1644650" y="3213100"/>
          <p14:tracePt t="17291" x="1651000" y="3219450"/>
          <p14:tracePt t="17311" x="1657350" y="3225800"/>
          <p14:tracePt t="17335" x="1663700" y="3232150"/>
          <p14:tracePt t="17367" x="1657350" y="3232150"/>
          <p14:tracePt t="17491" x="1663700" y="3232150"/>
          <p14:tracePt t="17551" x="1670050" y="3232150"/>
          <p14:tracePt t="17591" x="1676400" y="3232150"/>
          <p14:tracePt t="17611" x="1682750" y="3238500"/>
          <p14:tracePt t="17643" x="1689100" y="3244850"/>
          <p14:tracePt t="17695" x="1701800" y="3238500"/>
          <p14:tracePt t="17711" x="1708150" y="3232150"/>
          <p14:tracePt t="17718" x="1720850" y="3225800"/>
          <p14:tracePt t="17727" x="1733550" y="3219450"/>
          <p14:tracePt t="17727" x="1752600" y="3213100"/>
          <p14:tracePt t="17742" x="1771650" y="3200400"/>
          <p14:tracePt t="17742" x="1797050" y="3194050"/>
          <p14:tracePt t="17758" x="1828800" y="3175000"/>
          <p14:tracePt t="17758" x="1860550" y="3162300"/>
          <p14:tracePt t="17774" x="1905000" y="3143250"/>
          <p14:tracePt t="17774" x="2006600" y="3105150"/>
          <p14:tracePt t="17792" x="2063750" y="3079750"/>
          <p14:tracePt t="17792" x="2133600" y="3060700"/>
          <p14:tracePt t="17809" x="2203450" y="3035300"/>
          <p14:tracePt t="17809" x="2286000" y="3009900"/>
          <p14:tracePt t="17825" x="2374900" y="2984500"/>
          <p14:tracePt t="17825" x="2470150" y="2952750"/>
          <p14:tracePt t="17841" x="2571750" y="2927350"/>
          <p14:tracePt t="17841" x="2686050" y="2901950"/>
          <p14:tracePt t="17841" x="2800350" y="2876550"/>
          <p14:tracePt t="17861" x="2927350" y="2844800"/>
          <p14:tracePt t="17873" x="3048000" y="2819400"/>
          <p14:tracePt t="17873" x="3340100" y="2768600"/>
          <p14:tracePt t="17891" x="3479800" y="2755900"/>
          <p14:tracePt t="17891" x="3625850" y="2730500"/>
          <p14:tracePt t="17891" x="3771900" y="2711450"/>
          <p14:tracePt t="17911" x="3911600" y="2686050"/>
          <p14:tracePt t="17923" x="4057650" y="2673350"/>
          <p14:tracePt t="17923" x="4197350" y="2660650"/>
          <p14:tracePt t="17923" x="4337050" y="2647950"/>
          <p14:tracePt t="17944" x="4457700" y="2635250"/>
          <p14:tracePt t="17956" x="4597400" y="2622550"/>
          <p14:tracePt t="17956" x="4864100" y="2603500"/>
          <p14:tracePt t="17975" x="4997450" y="2597150"/>
          <p14:tracePt t="17975" x="5124450" y="2584450"/>
          <p14:tracePt t="17992" x="5251450" y="2578100"/>
          <p14:tracePt t="17992" x="5372100" y="2571750"/>
          <p14:tracePt t="18009" x="5486400" y="2565400"/>
          <p14:tracePt t="18009" x="5600700" y="2565400"/>
          <p14:tracePt t="18009" x="5708650" y="2559050"/>
          <p14:tracePt t="18027" x="5810250" y="2552700"/>
          <p14:tracePt t="18027" x="5911850" y="2552700"/>
          <p14:tracePt t="18042" x="6007100" y="2546350"/>
          <p14:tracePt t="18042" x="6096000" y="2540000"/>
          <p14:tracePt t="18060" x="6178550" y="2540000"/>
          <p14:tracePt t="18060" x="6261100" y="2533650"/>
          <p14:tracePt t="18076" x="6337300" y="2520950"/>
          <p14:tracePt t="18076" x="6413500" y="2508250"/>
          <p14:tracePt t="18092" x="6483350" y="2495550"/>
          <p14:tracePt t="18092" x="6623050" y="2470150"/>
          <p14:tracePt t="18110" x="6686550" y="2457450"/>
          <p14:tracePt t="18110" x="6750050" y="2438400"/>
          <p14:tracePt t="18126" x="6807200" y="2413000"/>
          <p14:tracePt t="18126" x="6864350" y="2393950"/>
          <p14:tracePt t="18142" x="6921500" y="2368550"/>
          <p14:tracePt t="18142" x="7023100" y="2330450"/>
          <p14:tracePt t="18160" x="7067550" y="2311400"/>
          <p14:tracePt t="18160" x="7112000" y="2292350"/>
          <p14:tracePt t="18176" x="7150100" y="2279650"/>
          <p14:tracePt t="18176" x="7188200" y="2273300"/>
          <p14:tracePt t="18192" x="7226300" y="2266950"/>
          <p14:tracePt t="18192" x="7251700" y="2260600"/>
          <p14:tracePt t="18192" x="7283450" y="2254250"/>
          <p14:tracePt t="18212" x="7308850" y="2247900"/>
          <p14:tracePt t="18224" x="7334250" y="2247900"/>
          <p14:tracePt t="18224" x="7366000" y="2241550"/>
          <p14:tracePt t="18245" x="7378700" y="2247900"/>
          <p14:tracePt t="18245" x="7385050" y="2247900"/>
          <p14:tracePt t="18261" x="7391400" y="2247900"/>
          <p14:tracePt t="18274" x="7391400" y="2254250"/>
          <p14:tracePt t="18274" x="7391400" y="2260600"/>
          <p14:tracePt t="18293" x="7378700" y="2260600"/>
          <p14:tracePt t="18293" x="7372350" y="2266950"/>
          <p14:tracePt t="18293" x="7359650" y="2273300"/>
          <p14:tracePt t="18312" x="7340600" y="2286000"/>
          <p14:tracePt t="18324" x="7327900" y="2292350"/>
          <p14:tracePt t="18324" x="7289800" y="2311400"/>
          <p14:tracePt t="18343" x="7270750" y="2324100"/>
          <p14:tracePt t="18343" x="7251700" y="2336800"/>
          <p14:tracePt t="18361" x="7226300" y="2349500"/>
          <p14:tracePt t="18361" x="7207250" y="2368550"/>
          <p14:tracePt t="18377" x="7188200" y="2381250"/>
          <p14:tracePt t="18377" x="7156450" y="2419350"/>
          <p14:tracePt t="18393" x="7143750" y="2451100"/>
          <p14:tracePt t="18393" x="7131050" y="2476500"/>
          <p14:tracePt t="18410" x="7118350" y="2514600"/>
          <p14:tracePt t="18410" x="7112000" y="2552700"/>
          <p14:tracePt t="18426" x="7105650" y="2597150"/>
          <p14:tracePt t="18426" x="7099300" y="2641600"/>
          <p14:tracePt t="18443" x="7099300" y="2692400"/>
          <p14:tracePt t="18443" x="7105650" y="2800350"/>
          <p14:tracePt t="18461" x="7105650" y="2851150"/>
          <p14:tracePt t="18461" x="7112000" y="2895600"/>
          <p14:tracePt t="18477" x="7118350" y="2946400"/>
          <p14:tracePt t="18477" x="7124700" y="2990850"/>
          <p14:tracePt t="18494" x="7131050" y="3035300"/>
          <p14:tracePt t="18494" x="7143750" y="3130550"/>
          <p14:tracePt t="18513" x="7150100" y="3181350"/>
          <p14:tracePt t="18513" x="7156450" y="3232150"/>
          <p14:tracePt t="18527" x="7162800" y="3282950"/>
          <p14:tracePt t="18527" x="7169150" y="3340100"/>
          <p14:tracePt t="18544" x="7169150" y="3390900"/>
          <p14:tracePt t="18544" x="7169150" y="3448050"/>
          <p14:tracePt t="18561" x="7169150" y="3498850"/>
          <p14:tracePt t="18561" x="7169150" y="3543300"/>
          <p14:tracePt t="18577" x="7162800" y="3587750"/>
          <p14:tracePt t="18577" x="7156450" y="3632200"/>
          <p14:tracePt t="18577" x="7150100" y="3663950"/>
          <p14:tracePt t="18596" x="7143750" y="3702050"/>
          <p14:tracePt t="18609" x="7137400" y="3727450"/>
          <p14:tracePt t="18609" x="7105650" y="3784600"/>
          <p14:tracePt t="18629" x="7086600" y="3803650"/>
          <p14:tracePt t="18629" x="7061200" y="3829050"/>
          <p14:tracePt t="18644" x="7035800" y="3848100"/>
          <p14:tracePt t="18644" x="7010400" y="3860800"/>
          <p14:tracePt t="18661" x="6985000" y="3873500"/>
          <p14:tracePt t="18661" x="6953250" y="3886200"/>
          <p14:tracePt t="18661" x="6927850" y="3892550"/>
          <p14:tracePt t="18680" x="6896100" y="3886200"/>
          <p14:tracePt t="18680" x="6864350" y="3879850"/>
          <p14:tracePt t="18694" x="6832600" y="3873500"/>
          <p14:tracePt t="18694" x="6800850" y="3854450"/>
          <p14:tracePt t="18711" x="6769100" y="3835400"/>
          <p14:tracePt t="18711" x="6737350" y="3810000"/>
          <p14:tracePt t="18728" x="6705600" y="3778250"/>
          <p14:tracePt t="18728" x="6667500" y="3740150"/>
          <p14:tracePt t="18745" x="6635750" y="3695700"/>
          <p14:tracePt t="18745" x="6572250" y="3581400"/>
          <p14:tracePt t="18762" x="6540500" y="3517900"/>
          <p14:tracePt t="18762" x="6515100" y="3441700"/>
          <p14:tracePt t="18778" x="6489700" y="3365500"/>
          <p14:tracePt t="18778" x="6464300" y="3282950"/>
          <p14:tracePt t="18794" x="6438900" y="3194050"/>
          <p14:tracePt t="18794" x="6400800" y="3016250"/>
          <p14:tracePt t="18812" x="6388100" y="2921000"/>
          <p14:tracePt t="18812" x="6381750" y="2825750"/>
          <p14:tracePt t="18828" x="6375400" y="2730500"/>
          <p14:tracePt t="18828" x="6381750" y="2635250"/>
          <p14:tracePt t="18845" x="6388100" y="2533650"/>
          <p14:tracePt t="18845" x="6400800" y="2438400"/>
          <p14:tracePt t="18861" x="6419850" y="2336800"/>
          <p14:tracePt t="18861" x="6438900" y="2241550"/>
          <p14:tracePt t="18861" x="6470650" y="2146300"/>
          <p14:tracePt t="18881" x="6502400" y="2057400"/>
          <p14:tracePt t="18893" x="6540500" y="1974850"/>
          <p14:tracePt t="18893" x="6623050" y="1841500"/>
          <p14:tracePt t="18912" x="6667500" y="1784350"/>
          <p14:tracePt t="18912" x="6711950" y="1739900"/>
          <p14:tracePt t="18928" x="6756400" y="1708150"/>
          <p14:tracePt t="18928" x="6807200" y="1682750"/>
          <p14:tracePt t="18945" x="6851650" y="1670050"/>
          <p14:tracePt t="18945" x="6902450" y="1663700"/>
          <p14:tracePt t="18945" x="6946900" y="1676400"/>
          <p14:tracePt t="18964" x="6997700" y="1701800"/>
          <p14:tracePt t="18976" x="7042150" y="1739900"/>
          <p14:tracePt t="18976" x="7131050" y="1847850"/>
          <p14:tracePt t="18996" x="7175500" y="1930400"/>
          <p14:tracePt t="18996" x="7219950" y="2012950"/>
          <p14:tracePt t="19012" x="7264400" y="2114550"/>
          <p14:tracePt t="19012" x="7302500" y="2222500"/>
          <p14:tracePt t="19029" x="7346950" y="2343150"/>
          <p14:tracePt t="19029" x="7385050" y="2463800"/>
          <p14:tracePt t="19029" x="7423150" y="2590800"/>
          <p14:tracePt t="19048" x="7454900" y="2724150"/>
          <p14:tracePt t="19048" x="7493000" y="2857500"/>
          <p14:tracePt t="19062" x="7518400" y="3003550"/>
          <p14:tracePt t="19062" x="7543800" y="3149600"/>
          <p14:tracePt t="19079" x="7569200" y="3308350"/>
          <p14:tracePt t="19079" x="7581900" y="3473450"/>
          <p14:tracePt t="19096" x="7600950" y="3638550"/>
          <p14:tracePt t="19096" x="7613650" y="3968750"/>
          <p14:tracePt t="19112" x="7620000" y="4133850"/>
          <p14:tracePt t="19112" x="7620000" y="4292600"/>
          <p14:tracePt t="19130" x="7620000" y="4438650"/>
          <p14:tracePt t="19130" x="7613650" y="4584700"/>
          <p14:tracePt t="19146" x="7613650" y="4718050"/>
          <p14:tracePt t="19146" x="7607300" y="4851400"/>
          <p14:tracePt t="19163" x="7594600" y="4972050"/>
          <p14:tracePt t="19163" x="7575550" y="5200650"/>
          <p14:tracePt t="19180" x="7556500" y="5302250"/>
          <p14:tracePt t="19180" x="7537450" y="5403850"/>
          <p14:tracePt t="19196" x="7518400" y="5492750"/>
          <p14:tracePt t="19196" x="7486650" y="5581650"/>
          <p14:tracePt t="19212" x="7461250" y="5664200"/>
          <p14:tracePt t="19212" x="7423150" y="5746750"/>
          <p14:tracePt t="19229" x="7385050" y="5816600"/>
          <p14:tracePt t="19229" x="7340600" y="5880100"/>
          <p14:tracePt t="19229" x="7296150" y="5937250"/>
          <p14:tracePt t="19249" x="7245350" y="5988050"/>
          <p14:tracePt t="19261" x="7194550" y="6032500"/>
          <p14:tracePt t="19261" x="7086600" y="6096000"/>
          <p14:tracePt t="19280" x="7029450" y="6121400"/>
          <p14:tracePt t="19280" x="6972300" y="6134100"/>
          <p14:tracePt t="19296" x="6908800" y="6153150"/>
          <p14:tracePt t="19296" x="6845300" y="6153150"/>
          <p14:tracePt t="19313" x="6781800" y="6159500"/>
          <p14:tracePt t="19313" x="6718300" y="6153150"/>
          <p14:tracePt t="19313" x="6648450" y="6140450"/>
          <p14:tracePt t="19332" x="6584950" y="6127750"/>
          <p14:tracePt t="19345" x="6515100" y="6108700"/>
          <p14:tracePt t="19345" x="6388100" y="6045200"/>
          <p14:tracePt t="19363" x="6324600" y="6000750"/>
          <p14:tracePt t="19363" x="6261100" y="5956300"/>
          <p14:tracePt t="19380" x="6197600" y="5905500"/>
          <p14:tracePt t="19380" x="6134100" y="5848350"/>
          <p14:tracePt t="19397" x="6076950" y="5784850"/>
          <p14:tracePt t="19397" x="5949950" y="5638800"/>
          <p14:tracePt t="19413" x="5892800" y="5556250"/>
          <p14:tracePt t="19413" x="5835650" y="5467350"/>
          <p14:tracePt t="19430" x="5784850" y="5372100"/>
          <p14:tracePt t="19430" x="5734050" y="5276850"/>
          <p14:tracePt t="19446" x="5689600" y="5162550"/>
          <p14:tracePt t="19446" x="5645150" y="5048250"/>
          <p14:tracePt t="19464" x="5607050" y="4927600"/>
          <p14:tracePt t="19464" x="5543550" y="4673600"/>
          <p14:tracePt t="19481" x="5511800" y="4546600"/>
          <p14:tracePt t="19481" x="5492750" y="4413250"/>
          <p14:tracePt t="19497" x="5473700" y="4273550"/>
          <p14:tracePt t="19497" x="5467350" y="4133850"/>
          <p14:tracePt t="19513" x="5461000" y="3994150"/>
          <p14:tracePt t="19513" x="5461000" y="3727450"/>
          <p14:tracePt t="19532" x="5467350" y="3600450"/>
          <p14:tracePt t="19545" x="5480050" y="3479800"/>
          <p14:tracePt t="19545" x="5499100" y="3270250"/>
          <p14:tracePt t="19565" x="5511800" y="3175000"/>
          <p14:tracePt t="19565" x="5524500" y="3098800"/>
          <p14:tracePt t="19581" x="5530850" y="3028950"/>
          <p14:tracePt t="19581" x="5543550" y="2971800"/>
          <p14:tracePt t="19581" x="5543550" y="2921000"/>
          <p14:tracePt t="19599" x="5549900" y="2882900"/>
          <p14:tracePt t="19612" x="5549900" y="2857500"/>
          <p14:tracePt t="19612" x="5543550" y="2819400"/>
          <p14:tracePt t="19634" x="5543550" y="2813050"/>
          <p14:tracePt t="19634" x="5537200" y="2806700"/>
          <p14:tracePt t="19648" x="5530850" y="2813050"/>
          <p14:tracePt t="19648" x="5518150" y="2813050"/>
          <p14:tracePt t="19665" x="5511800" y="2825750"/>
          <p14:tracePt t="19665" x="5499100" y="2838450"/>
          <p14:tracePt t="19681" x="5486400" y="2857500"/>
          <p14:tracePt t="19681" x="5467350" y="2876550"/>
          <p14:tracePt t="19681" x="5448300" y="2895600"/>
          <p14:tracePt t="19700" x="5429250" y="2914650"/>
          <p14:tracePt t="19700" x="5410200" y="2940050"/>
          <p14:tracePt t="19714" x="5384800" y="2959100"/>
          <p14:tracePt t="19714" x="5359400" y="2978150"/>
          <p14:tracePt t="19731" x="5334000" y="2997200"/>
          <p14:tracePt t="19731" x="5302250" y="3022600"/>
          <p14:tracePt t="19748" x="5270500" y="3041650"/>
          <p14:tracePt t="19748" x="5232400" y="3060700"/>
          <p14:tracePt t="19765" x="5194300" y="3073400"/>
          <p14:tracePt t="19765" x="5105400" y="3111500"/>
          <p14:tracePt t="19782" x="5060950" y="3124200"/>
          <p14:tracePt t="19782" x="5016500" y="3136900"/>
          <p14:tracePt t="19798" x="4965700" y="3143250"/>
          <p14:tracePt t="19798" x="4914900" y="3155950"/>
          <p14:tracePt t="19815" x="4864100" y="3162300"/>
          <p14:tracePt t="19815" x="4756150" y="3175000"/>
          <p14:tracePt t="19832" x="4705350" y="3187700"/>
          <p14:tracePt t="19832" x="4648200" y="3187700"/>
          <p14:tracePt t="19849" x="4597400" y="3194050"/>
          <p14:tracePt t="19849" x="4546600" y="3194050"/>
          <p14:tracePt t="19865" x="4495800" y="3200400"/>
          <p14:tracePt t="19865" x="4445000" y="3200400"/>
          <p14:tracePt t="19881" x="4400550" y="3200400"/>
          <p14:tracePt t="19881" x="4356100" y="3194050"/>
          <p14:tracePt t="19881" x="4311650" y="3194050"/>
          <p14:tracePt t="19900" x="4273550" y="3194050"/>
          <p14:tracePt t="19913" x="4235450" y="3187700"/>
          <p14:tracePt t="19913" x="4159250" y="3187700"/>
          <p14:tracePt t="19932" x="4127500" y="3187700"/>
          <p14:tracePt t="19932" x="4095750" y="3187700"/>
          <p14:tracePt t="19949" x="4070350" y="3187700"/>
          <p14:tracePt t="19949" x="4038600" y="3187700"/>
          <p14:tracePt t="19965" x="4013200" y="3187700"/>
          <p14:tracePt t="19965" x="3987800" y="3187700"/>
          <p14:tracePt t="19965" x="3968750" y="3187700"/>
          <p14:tracePt t="19984" x="3949700" y="3187700"/>
          <p14:tracePt t="19997" x="3930650" y="3187700"/>
          <p14:tracePt t="19997" x="3898900" y="3187700"/>
          <p14:tracePt t="20015" x="3886200" y="3181350"/>
          <p14:tracePt t="20015" x="3879850" y="3181350"/>
          <p14:tracePt t="20033" x="3873500" y="3181350"/>
          <p14:tracePt t="20047" x="3879850" y="3175000"/>
          <p14:tracePt t="20047" x="3892550" y="3175000"/>
          <p14:tracePt t="20065" x="3911600" y="3175000"/>
          <p14:tracePt t="20065" x="3975100" y="3175000"/>
          <p14:tracePt t="20083" x="4013200" y="3175000"/>
          <p14:tracePt t="20083" x="4064000" y="3175000"/>
          <p14:tracePt t="20099" x="4114800" y="3175000"/>
          <p14:tracePt t="20099" x="4171950" y="3175000"/>
          <p14:tracePt t="20116" x="4235450" y="3181350"/>
          <p14:tracePt t="20116" x="4356100" y="3187700"/>
          <p14:tracePt t="20132" x="4419600" y="3194050"/>
          <p14:tracePt t="20132" x="4476750" y="3200400"/>
          <p14:tracePt t="20149" x="4540250" y="3213100"/>
          <p14:tracePt t="20149" x="4597400" y="3219450"/>
          <p14:tracePt t="20166" x="4654550" y="3225800"/>
          <p14:tracePt t="20166" x="4711700" y="3232150"/>
          <p14:tracePt t="20183" x="4762500" y="3238500"/>
          <p14:tracePt t="20183" x="4845050" y="3251200"/>
          <p14:tracePt t="20200" x="4876800" y="3257550"/>
          <p14:tracePt t="20200" x="4895850" y="3270250"/>
          <p14:tracePt t="20217" x="4908550" y="3276600"/>
          <p14:tracePt t="20217" x="4914900" y="3289300"/>
          <p14:tracePt t="20233" x="4908550" y="3302000"/>
          <p14:tracePt t="20233" x="4889500" y="3314700"/>
          <p14:tracePt t="20233" x="4864100" y="3327400"/>
          <p14:tracePt t="20252" x="4838700" y="3346450"/>
          <p14:tracePt t="20264" x="4794250" y="3359150"/>
          <p14:tracePt t="20264" x="4705350" y="3397250"/>
          <p14:tracePt t="20285" x="4648200" y="3409950"/>
          <p14:tracePt t="20285" x="4591050" y="3429000"/>
          <p14:tracePt t="20300" x="4527550" y="3441700"/>
          <p14:tracePt t="20300" x="4464050" y="3460750"/>
          <p14:tracePt t="20317" x="4394200" y="3473450"/>
          <p14:tracePt t="20317" x="4324350" y="3492500"/>
          <p14:tracePt t="20333" x="4248150" y="3505200"/>
          <p14:tracePt t="20333" x="4171950" y="3517900"/>
          <p14:tracePt t="20333" x="4089400" y="3536950"/>
          <p14:tracePt t="20353" x="4006850" y="3549650"/>
          <p14:tracePt t="20365" x="3917950" y="3556000"/>
          <p14:tracePt t="20365" x="3727450" y="3581400"/>
          <p14:tracePt t="20383" x="3625850" y="3600450"/>
          <p14:tracePt t="20552" x="1663700" y="3752850"/>
          <p14:tracePt t="20568" x="1663700" y="3746500"/>
          <p14:tracePt t="20588" x="1670050" y="3746500"/>
          <p14:tracePt t="20604" x="1689100" y="3740150"/>
          <p14:tracePt t="20612" x="1701800" y="3740150"/>
          <p14:tracePt t="20621" x="1727200" y="3740150"/>
          <p14:tracePt t="20632" x="1752600" y="3733800"/>
          <p14:tracePt t="20632" x="1816100" y="3733800"/>
          <p14:tracePt t="20651" x="1854200" y="3733800"/>
          <p14:tracePt t="20651" x="1892300" y="3727450"/>
          <p14:tracePt t="20668" x="1936750" y="3727450"/>
          <p14:tracePt t="20668" x="1987550" y="3727450"/>
          <p14:tracePt t="20684" x="2032000" y="3727450"/>
          <p14:tracePt t="20684" x="2089150" y="3727450"/>
          <p14:tracePt t="20701" x="2139950" y="3721100"/>
          <p14:tracePt t="20701" x="2247900" y="3714750"/>
          <p14:tracePt t="20718" x="2298700" y="3708400"/>
          <p14:tracePt t="20718" x="2355850" y="3708400"/>
          <p14:tracePt t="20735" x="2406650" y="3702050"/>
          <p14:tracePt t="20735" x="2463800" y="3695700"/>
          <p14:tracePt t="20751" x="2514600" y="3695700"/>
          <p14:tracePt t="20751" x="2622550" y="3689350"/>
          <p14:tracePt t="20768" x="2673350" y="3689350"/>
          <p14:tracePt t="20768" x="2724150" y="3689350"/>
          <p14:tracePt t="20785" x="2774950" y="3689350"/>
          <p14:tracePt t="20785" x="2825750" y="3689350"/>
          <p14:tracePt t="20802" x="2870200" y="3689350"/>
          <p14:tracePt t="20802" x="2908300" y="3689350"/>
          <p14:tracePt t="20818" x="2946400" y="3695700"/>
          <p14:tracePt t="20818" x="3016250" y="3695700"/>
          <p14:tracePt t="20837" x="3048000" y="3695700"/>
          <p14:tracePt t="20837" x="3073400" y="3702050"/>
          <p14:tracePt t="20852" x="3092450" y="3702050"/>
          <p14:tracePt t="20852" x="3111500" y="3708400"/>
          <p14:tracePt t="20869" x="3130550" y="3708400"/>
          <p14:tracePt t="20869" x="3143250" y="3714750"/>
          <p14:tracePt t="20869" x="3155950" y="3714750"/>
          <p14:tracePt t="20888" x="3162300" y="3721100"/>
          <p14:tracePt t="20900" x="3162300" y="3727450"/>
          <p14:tracePt t="20900" x="3168650" y="3733800"/>
          <p14:tracePt t="20920" x="3162300" y="3740150"/>
          <p14:tracePt t="20933" x="3155950" y="3746500"/>
          <p14:tracePt t="20933" x="3149600" y="3746500"/>
          <p14:tracePt t="20952" x="3143250" y="3752850"/>
          <p14:tracePt t="20952" x="3130550" y="3752850"/>
          <p14:tracePt t="20969" x="3124200" y="3752850"/>
          <p14:tracePt t="20969" x="3111500" y="3752850"/>
          <p14:tracePt t="20969" x="3098800" y="3752850"/>
          <p14:tracePt t="20988" x="3092450" y="3752850"/>
          <p14:tracePt t="21000" x="3079750" y="3752850"/>
          <p14:tracePt t="21000" x="3060700" y="3746500"/>
          <p14:tracePt t="21019" x="3054350" y="3746500"/>
          <p14:tracePt t="21019" x="3048000" y="3746500"/>
          <p14:tracePt t="21035" x="3041650" y="3746500"/>
          <p14:tracePt t="21035" x="3035300" y="3746500"/>
          <p14:tracePt t="21053" x="3028950" y="3740150"/>
          <p14:tracePt t="21053" x="3022600" y="3740150"/>
          <p14:tracePt t="21070" x="3028950" y="3733800"/>
          <p14:tracePt t="21124" x="3035300" y="3740150"/>
          <p14:tracePt t="21136" x="3041650" y="3740150"/>
          <p14:tracePt t="21152" x="3054350" y="3740150"/>
          <p14:tracePt t="21167" x="3060700" y="3740150"/>
          <p14:tracePt t="21183" x="3067050" y="3740150"/>
          <p14:tracePt t="21188" x="3073400" y="3740150"/>
          <p14:tracePt t="21201" x="3079750" y="3740150"/>
          <p14:tracePt t="21201" x="3092450" y="3740150"/>
          <p14:tracePt t="21220" x="3098800" y="3740150"/>
          <p14:tracePt t="21237" x="3105150" y="3740150"/>
          <p14:tracePt t="21237" x="3111500" y="3740150"/>
          <p14:tracePt t="21253" x="3117850" y="3740150"/>
          <p14:tracePt t="21253" x="3124200" y="3733800"/>
          <p14:tracePt t="21271" x="3130550" y="3733800"/>
          <p14:tracePt t="21285" x="3136900" y="3733800"/>
          <p14:tracePt t="21285" x="3149600" y="3733800"/>
          <p14:tracePt t="21305" x="3155950" y="3727450"/>
          <p14:tracePt t="21305" x="3168650" y="3727450"/>
          <p14:tracePt t="21320" x="3175000" y="3727450"/>
          <p14:tracePt t="21320" x="3187700" y="3727450"/>
          <p14:tracePt t="21337" x="3206750" y="3727450"/>
          <p14:tracePt t="21337" x="3219450" y="3727450"/>
          <p14:tracePt t="21337" x="3244850" y="3727450"/>
          <p14:tracePt t="21356" x="3263900" y="3721100"/>
          <p14:tracePt t="21356" x="3295650" y="3721100"/>
          <p14:tracePt t="21370" x="3327400" y="3714750"/>
          <p14:tracePt t="21370" x="3365500" y="3714750"/>
          <p14:tracePt t="21387" x="3403600" y="3708400"/>
          <p14:tracePt t="21387" x="3448050" y="3702050"/>
          <p14:tracePt t="21403" x="3498850" y="3695700"/>
          <p14:tracePt t="21403" x="3556000" y="3689350"/>
          <p14:tracePt t="21420" x="3613150" y="3689350"/>
          <p14:tracePt t="21420" x="3740150" y="3683000"/>
          <p14:tracePt t="21438" x="3810000" y="3676650"/>
          <p14:tracePt t="21438" x="3879850" y="3676650"/>
          <p14:tracePt t="21454" x="3949700" y="3670300"/>
          <p14:tracePt t="21454" x="4019550" y="3670300"/>
          <p14:tracePt t="21471" x="4095750" y="3670300"/>
          <p14:tracePt t="21471" x="4235450" y="3663950"/>
          <p14:tracePt t="21489" x="4311650" y="3663950"/>
          <p14:tracePt t="21489" x="4381500" y="3663950"/>
          <p14:tracePt t="21505" x="4451350" y="3663950"/>
          <p14:tracePt t="21505" x="4514850" y="3657600"/>
          <p14:tracePt t="21521" x="4578350" y="3657600"/>
          <p14:tracePt t="21521" x="4641850" y="3651250"/>
          <p14:tracePt t="21538" x="4705350" y="3644900"/>
          <p14:tracePt t="21538" x="4762500" y="3638550"/>
          <p14:tracePt t="21538" x="4813300" y="3638550"/>
          <p14:tracePt t="21556" x="4870450" y="3632200"/>
          <p14:tracePt t="21569" x="4921250" y="3625850"/>
          <p14:tracePt t="21569" x="4965700" y="3625850"/>
          <p14:tracePt t="21589" x="5054600" y="3613150"/>
          <p14:tracePt t="21589" x="5099050" y="3613150"/>
          <p14:tracePt t="21604" x="5137150" y="3606800"/>
          <p14:tracePt t="21604" x="5175250" y="3600450"/>
          <p14:tracePt t="21604" x="5207000" y="3594100"/>
          <p14:tracePt t="21625" x="5245100" y="3587750"/>
          <p14:tracePt t="21636" x="5276850" y="3581400"/>
          <p14:tracePt t="21636" x="5308600" y="3581400"/>
          <p14:tracePt t="21636" x="5340350" y="3581400"/>
          <p14:tracePt t="21657" x="5372100" y="3575050"/>
          <p14:tracePt t="21657" x="5403850" y="3568700"/>
          <p14:tracePt t="21671" x="5435600" y="3568700"/>
          <p14:tracePt t="21671" x="5473700" y="3562350"/>
          <p14:tracePt t="21688" x="5511800" y="3556000"/>
          <p14:tracePt t="21688" x="5549900" y="3549650"/>
          <p14:tracePt t="21705" x="5594350" y="3543300"/>
          <p14:tracePt t="21705" x="5645150" y="3530600"/>
          <p14:tracePt t="21722" x="5702300" y="3524250"/>
          <p14:tracePt t="21722" x="5822950" y="3498850"/>
          <p14:tracePt t="21738" x="5892800" y="3492500"/>
          <p14:tracePt t="21738" x="5969000" y="3473450"/>
          <p14:tracePt t="21755" x="6051550" y="3460750"/>
          <p14:tracePt t="21755" x="6140450" y="3448050"/>
          <p14:tracePt t="21772" x="6229350" y="3429000"/>
          <p14:tracePt t="21772" x="6426200" y="3403600"/>
          <p14:tracePt t="21789" x="6521450" y="3390900"/>
          <p14:tracePt t="21789" x="6623050" y="3378200"/>
          <p14:tracePt t="21805" x="6724650" y="3371850"/>
          <p14:tracePt t="21805" x="6826250" y="3365500"/>
          <p14:tracePt t="21821" x="6921500" y="3365500"/>
          <p14:tracePt t="21821" x="7016750" y="3371850"/>
          <p14:tracePt t="21839" x="7112000" y="3384550"/>
          <p14:tracePt t="21839" x="7207250" y="3403600"/>
          <p14:tracePt t="21839" x="7296150" y="3422650"/>
          <p14:tracePt t="21857" x="7378700" y="3454400"/>
          <p14:tracePt t="21857" x="7461250" y="3486150"/>
          <p14:tracePt t="21873" x="7537450" y="3524250"/>
          <p14:tracePt t="21873" x="7607300" y="3568700"/>
          <p14:tracePt t="21889" x="7677150" y="3606800"/>
          <p14:tracePt t="21889" x="7740650" y="3644900"/>
          <p14:tracePt t="21905" x="7797800" y="3689350"/>
          <p14:tracePt t="21905" x="7854950" y="3733800"/>
          <p14:tracePt t="21922" x="7905750" y="3771900"/>
          <p14:tracePt t="21922" x="7956550" y="3816350"/>
          <p14:tracePt t="21922" x="8007350" y="3860800"/>
          <p14:tracePt t="21942" x="8045450" y="3905250"/>
          <p14:tracePt t="21953" x="8083550" y="3949700"/>
          <p14:tracePt t="21953" x="8147050" y="4032250"/>
          <p14:tracePt t="21972" x="8172450" y="4070350"/>
          <p14:tracePt t="21972" x="8197850" y="4102100"/>
          <p14:tracePt t="21990" x="8210550" y="4133850"/>
          <p14:tracePt t="21990" x="8223250" y="4159250"/>
          <p14:tracePt t="22006" x="8229600" y="4171950"/>
          <p14:tracePt t="22006" x="8235950" y="4184650"/>
          <p14:tracePt t="22006" x="8229600" y="4191000"/>
          <p14:tracePt t="22025" x="8223250" y="4191000"/>
          <p14:tracePt t="22025" x="8210550" y="4191000"/>
          <p14:tracePt t="22039" x="8191500" y="4178300"/>
          <p14:tracePt t="22039" x="8172450" y="4159250"/>
          <p14:tracePt t="22056" x="8147050" y="4133850"/>
          <p14:tracePt t="22056" x="8121650" y="4102100"/>
          <p14:tracePt t="22073" x="8089900" y="4064000"/>
          <p14:tracePt t="22073" x="8032750" y="3962400"/>
          <p14:tracePt t="22089" x="8001000" y="3898900"/>
          <p14:tracePt t="22089" x="7975600" y="3822700"/>
          <p14:tracePt t="22106" x="7943850" y="3740150"/>
          <p14:tracePt t="22106" x="7918450" y="3651250"/>
          <p14:tracePt t="22123" x="7893050" y="3556000"/>
          <p14:tracePt t="22123" x="7867650" y="3460750"/>
          <p14:tracePt t="22139" x="7842250" y="3359150"/>
          <p14:tracePt t="22139" x="7797800" y="3143250"/>
          <p14:tracePt t="22157" x="7778750" y="3035300"/>
          <p14:tracePt t="22157" x="7766050" y="2927350"/>
          <p14:tracePt t="22173" x="7753350" y="2813050"/>
          <p14:tracePt t="22173" x="7747000" y="2705100"/>
          <p14:tracePt t="22190" x="7740650" y="2590800"/>
          <p14:tracePt t="22190" x="7740650" y="2476500"/>
          <p14:tracePt t="22190" x="7747000" y="2362200"/>
          <p14:tracePt t="22209" x="7759700" y="2254250"/>
          <p14:tracePt t="22221" x="7772400" y="2152650"/>
          <p14:tracePt t="22221" x="7816850" y="1962150"/>
          <p14:tracePt t="22240" x="7848600" y="1879600"/>
          <p14:tracePt t="22240" x="7880350" y="1797050"/>
          <p14:tracePt t="22257" x="7918450" y="1733550"/>
          <p14:tracePt t="22257" x="7962900" y="1670050"/>
          <p14:tracePt t="22273" x="8007350" y="1619250"/>
          <p14:tracePt t="22273" x="8058150" y="1574800"/>
          <p14:tracePt t="22290" x="8102600" y="1543050"/>
          <p14:tracePt t="22290" x="8153400" y="1524000"/>
          <p14:tracePt t="22290" x="8197850" y="1511300"/>
          <p14:tracePt t="22309" x="8242300" y="1511300"/>
          <p14:tracePt t="22321" x="8286750" y="1517650"/>
          <p14:tracePt t="22321" x="8369300" y="1562100"/>
          <p14:tracePt t="22340" x="8413750" y="1606550"/>
          <p14:tracePt t="22340" x="8451850" y="1657350"/>
          <p14:tracePt t="22357" x="8489950" y="1714500"/>
          <p14:tracePt t="22357" x="8528050" y="1784350"/>
          <p14:tracePt t="22357" x="8572500" y="1854200"/>
          <p14:tracePt t="22376" x="8610600" y="1936750"/>
          <p14:tracePt t="22376" x="8648700" y="2025650"/>
          <p14:tracePt t="22391" x="8686800" y="2120900"/>
          <p14:tracePt t="22391" x="8724900" y="2222500"/>
          <p14:tracePt t="22408" x="8763000" y="2330450"/>
          <p14:tracePt t="22408" x="8794750" y="2451100"/>
          <p14:tracePt t="22424" x="8826500" y="2571750"/>
          <p14:tracePt t="22424" x="8851900" y="2698750"/>
          <p14:tracePt t="22441" x="8877300" y="2832100"/>
          <p14:tracePt t="22441" x="8909050" y="3111500"/>
          <p14:tracePt t="22457" x="8915400" y="3263900"/>
          <p14:tracePt t="22457" x="8915400" y="3416300"/>
          <p14:tracePt t="22474" x="8915400" y="3568700"/>
          <p14:tracePt t="22474" x="8902700" y="3721100"/>
          <p14:tracePt t="22491" x="8896350" y="3879850"/>
          <p14:tracePt t="22491" x="8883650" y="4038600"/>
          <p14:tracePt t="22491" x="8870950" y="4191000"/>
          <p14:tracePt t="22510" x="8851900" y="4343400"/>
          <p14:tracePt t="22510" x="8832850" y="4489450"/>
          <p14:tracePt t="22524" x="8820150" y="4635500"/>
          <p14:tracePt t="22524" x="8794750" y="4775200"/>
          <p14:tracePt t="22542" x="8775700" y="4914900"/>
          <p14:tracePt t="22542" x="8750300" y="5048250"/>
          <p14:tracePt t="22558" x="8724900" y="5175250"/>
          <p14:tracePt t="22558" x="8693150" y="5295900"/>
          <p14:tracePt t="22558" x="8655050" y="5410200"/>
          <p14:tracePt t="22577" x="8616950" y="5518150"/>
          <p14:tracePt t="22589" x="8578850" y="5619750"/>
          <p14:tracePt t="22589" x="8534400" y="5708650"/>
          <p14:tracePt t="22610" x="8432800" y="5854700"/>
          <p14:tracePt t="22610" x="8375650" y="5918200"/>
          <p14:tracePt t="22610" x="8318500" y="5969000"/>
          <p14:tracePt t="22628" x="8255000" y="6013450"/>
          <p14:tracePt t="22639" x="8191500" y="6051550"/>
          <p14:tracePt t="22639" x="8121650" y="6076950"/>
          <p14:tracePt t="22639" x="8045450" y="6096000"/>
          <p14:tracePt t="22661" x="7969250" y="6108700"/>
          <p14:tracePt t="22673" x="7886700" y="6115050"/>
          <p14:tracePt t="22673" x="7708900" y="6096000"/>
          <p14:tracePt t="22691" x="7613650" y="6076950"/>
          <p14:tracePt t="22691" x="7512050" y="6051550"/>
          <p14:tracePt t="22708" x="7410450" y="6019800"/>
          <p14:tracePt t="22708" x="7302500" y="5975350"/>
          <p14:tracePt t="22725" x="7194550" y="5930900"/>
          <p14:tracePt t="22725" x="7073900" y="5873750"/>
          <p14:tracePt t="22742" x="6959600" y="5816600"/>
          <p14:tracePt t="22742" x="6705600" y="5676900"/>
          <p14:tracePt t="22758" x="6578600" y="5600700"/>
          <p14:tracePt t="22758" x="6445250" y="5518150"/>
          <p14:tracePt t="22775" x="6311900" y="5441950"/>
          <p14:tracePt t="22775" x="6178550" y="5365750"/>
          <p14:tracePt t="22792" x="6038850" y="5283200"/>
          <p14:tracePt t="22792" x="5759450" y="5137150"/>
          <p14:tracePt t="22809" x="5613400" y="5067300"/>
          <p14:tracePt t="22809" x="5467350" y="4991100"/>
          <p14:tracePt t="22825" x="5321300" y="4921250"/>
          <p14:tracePt t="22825" x="5175250" y="4851400"/>
          <p14:tracePt t="22842" x="5029200" y="4775200"/>
          <p14:tracePt t="22842" x="4889500" y="4705350"/>
          <p14:tracePt t="22858" x="4743450" y="4635500"/>
          <p14:tracePt t="22858" x="4603750" y="4565650"/>
          <p14:tracePt t="22858" x="4464050" y="4495800"/>
          <p14:tracePt t="22878" x="4330700" y="4432300"/>
          <p14:tracePt t="22878" x="4197350" y="4375150"/>
          <p14:tracePt t="22892" x="4076700" y="4318000"/>
          <p14:tracePt t="22892" x="3949700" y="4267200"/>
          <p14:tracePt t="22910" x="3829050" y="4216400"/>
          <p14:tracePt t="22910" x="3721100" y="4171950"/>
          <p14:tracePt t="22926" x="3613150" y="4133850"/>
          <p14:tracePt t="22926" x="3517900" y="4102100"/>
          <p14:tracePt t="22942" x="3422650" y="4070350"/>
          <p14:tracePt t="22942" x="3340100" y="4044950"/>
          <p14:tracePt t="22942" x="3257550" y="4025900"/>
          <p14:tracePt t="22962" x="3181350" y="4006850"/>
          <p14:tracePt t="22974" x="3117850" y="3994150"/>
          <p14:tracePt t="22974" x="2990850" y="3968750"/>
          <p14:tracePt t="22992" x="2927350" y="3962400"/>
          <p14:tracePt t="22992" x="2876550" y="3956050"/>
          <p14:tracePt t="23010" x="2825750" y="3949700"/>
          <p14:tracePt t="23010" x="2781300" y="3949700"/>
          <p14:tracePt t="23026" x="2743200" y="3949700"/>
          <p14:tracePt t="23026" x="2705100" y="3949700"/>
          <p14:tracePt t="23026" x="2673350" y="3949700"/>
          <p14:tracePt t="23045" x="2641600" y="3949700"/>
          <p14:tracePt t="23045" x="2616200" y="3949700"/>
          <p14:tracePt t="23060" x="2597150" y="3949700"/>
          <p14:tracePt t="23060" x="2578100" y="3949700"/>
          <p14:tracePt t="23077" x="2559050" y="3949700"/>
          <p14:tracePt t="23077" x="2546350" y="3949700"/>
          <p14:tracePt t="23093" x="2533650" y="3956050"/>
          <p14:tracePt t="23093" x="2520950" y="3962400"/>
          <p14:tracePt t="23111" x="2527300" y="3962400"/>
          <p14:tracePt t="23164" x="2533650" y="3962400"/>
          <p14:tracePt t="23169" x="2540000" y="3956050"/>
          <p14:tracePt t="23184" x="2546350" y="3956050"/>
          <p14:tracePt t="23193" x="2552700" y="3956050"/>
          <p14:tracePt t="23208" x="2559050" y="3956050"/>
          <p14:tracePt t="23225" x="2565400" y="3956050"/>
          <p14:tracePt t="23241" x="2559050" y="3956050"/>
          <p14:tracePt t="23269" x="2552700" y="3956050"/>
          <p14:tracePt t="23277" x="2546350" y="3962400"/>
          <p14:tracePt t="23277" x="2540000" y="3962400"/>
          <p14:tracePt t="23294" x="2533650" y="3962400"/>
          <p14:tracePt t="23294" x="2520950" y="3968750"/>
          <p14:tracePt t="23294" x="2508250" y="3968750"/>
          <p14:tracePt t="23314" x="2501900" y="3975100"/>
          <p14:tracePt t="23325" x="2489200" y="3975100"/>
          <p14:tracePt t="23325" x="2463800" y="3987800"/>
          <p14:tracePt t="23346" x="2451100" y="3994150"/>
          <p14:tracePt t="23346" x="2438400" y="3994150"/>
          <p14:tracePt t="23362" x="2425700" y="4000500"/>
          <p14:tracePt t="23362" x="2419350" y="4006850"/>
          <p14:tracePt t="23378" x="2406650" y="4006850"/>
          <p14:tracePt t="23378" x="2400300" y="4006850"/>
          <p14:tracePt t="23394" x="2393950" y="4006850"/>
          <p14:tracePt t="23394" x="2387600" y="4006850"/>
          <p14:tracePt t="23411" x="2381250" y="4000500"/>
          <p14:tracePt t="23426" x="2387600" y="4000500"/>
          <p14:tracePt t="23426" x="2393950" y="3994150"/>
          <p14:tracePt t="23444" x="2400300" y="3994150"/>
          <p14:tracePt t="23459" x="2406650" y="3994150"/>
          <p14:tracePt t="23459" x="2413000" y="4000500"/>
          <p14:tracePt t="23477" x="2400300" y="4006850"/>
          <p14:tracePt t="23508" x="2387600" y="4013200"/>
          <p14:tracePt t="23516" x="2374900" y="4013200"/>
          <p14:tracePt t="23526" x="2362200" y="4019550"/>
          <p14:tracePt t="23526" x="2317750" y="4025900"/>
          <p14:tracePt t="23545" x="2292350" y="4032250"/>
          <p14:tracePt t="23545" x="2260600" y="4038600"/>
          <p14:tracePt t="23562" x="2228850" y="4044950"/>
          <p14:tracePt t="23562" x="2190750" y="4057650"/>
          <p14:tracePt t="23578" x="2146300" y="4064000"/>
          <p14:tracePt t="23578" x="2101850" y="4076700"/>
          <p14:tracePt t="23578" x="2051050" y="4089400"/>
          <p14:tracePt t="23597" x="2000250" y="4108450"/>
          <p14:tracePt t="23609" x="1949450" y="4127500"/>
          <p14:tracePt t="23609" x="1841500" y="4159250"/>
          <p14:tracePt t="23631" x="1790700" y="4178300"/>
          <p14:tracePt t="23631" x="1739900" y="4197350"/>
          <p14:tracePt t="23646" x="1689100" y="4216400"/>
          <p14:tracePt t="23646" x="1644650" y="4235450"/>
          <p14:tracePt t="23662" x="1593850" y="4248150"/>
          <p14:tracePt t="23662" x="1549400" y="4260850"/>
          <p14:tracePt t="23662" x="1511300" y="4273550"/>
          <p14:tracePt t="23681" x="1473200" y="4292600"/>
          <p14:tracePt t="23693" x="1435100" y="4305300"/>
          <p14:tracePt t="23693" x="1371600" y="4330700"/>
          <p14:tracePt t="23713" x="1339850" y="4343400"/>
          <p14:tracePt t="23713" x="1320800" y="4362450"/>
          <p14:tracePt t="23728" x="1301750" y="4375150"/>
          <p14:tracePt t="23728" x="1289050" y="4387850"/>
          <p14:tracePt t="23745" x="1276350" y="4400550"/>
          <p14:tracePt t="23745" x="1276350" y="4413250"/>
          <p14:tracePt t="23745" x="1276350" y="4425950"/>
          <p14:tracePt t="23765" x="1276350" y="4432300"/>
          <p14:tracePt t="23765" x="1289050" y="4438650"/>
          <p14:tracePt t="23778" x="1301750" y="4451350"/>
          <p14:tracePt t="23778" x="1314450" y="4451350"/>
          <p14:tracePt t="23795" x="1333500" y="4457700"/>
          <p14:tracePt t="23795" x="1358900" y="4464050"/>
          <p14:tracePt t="23813" x="1390650" y="4464050"/>
          <p14:tracePt t="23813" x="1454150" y="4464050"/>
          <p14:tracePt t="23829" x="1492250" y="4464050"/>
          <p14:tracePt t="23829" x="1536700" y="4464050"/>
          <p14:tracePt t="23845" x="1581150" y="4457700"/>
          <p14:tracePt t="23845" x="1625600" y="4457700"/>
          <p14:tracePt t="23862" x="1670050" y="4451350"/>
          <p14:tracePt t="23862" x="1720850" y="4451350"/>
          <p14:tracePt t="23879" x="1765300" y="4445000"/>
          <p14:tracePt t="23879" x="1809750" y="4438650"/>
          <p14:tracePt t="23879" x="1854200" y="4432300"/>
          <p14:tracePt t="23898" x="1898650" y="4425950"/>
          <p14:tracePt t="23898" x="1943100" y="4413250"/>
          <p14:tracePt t="23913" x="1987550" y="4406900"/>
          <p14:tracePt t="23913" x="2025650" y="4400550"/>
          <p14:tracePt t="23930" x="2063750" y="4394200"/>
          <p14:tracePt t="23930" x="2095500" y="4387850"/>
          <p14:tracePt t="23946" x="2120900" y="4381500"/>
          <p14:tracePt t="23946" x="2146300" y="4375150"/>
          <p14:tracePt t="23946" x="2165350" y="4368800"/>
          <p14:tracePt t="23965" x="2178050" y="4368800"/>
          <p14:tracePt t="23977" x="2190750" y="4362450"/>
          <p14:tracePt t="23977" x="2209800" y="4356100"/>
          <p14:tracePt t="23997" x="2197100" y="4362450"/>
          <p14:tracePt t="24024" x="2190750" y="4368800"/>
          <p14:tracePt t="24032" x="2178050" y="4368800"/>
          <p14:tracePt t="24044" x="2171700" y="4375150"/>
          <p14:tracePt t="24044" x="2159000" y="4375150"/>
          <p14:tracePt t="24044" x="2146300" y="4381500"/>
          <p14:tracePt t="24065" x="2133600" y="4387850"/>
          <p14:tracePt t="24065" x="2114550" y="4394200"/>
          <p14:tracePt t="24079" x="2101850" y="4400550"/>
          <p14:tracePt t="24079" x="2089150" y="4400550"/>
          <p14:tracePt t="24097" x="2076450" y="4400550"/>
          <p14:tracePt t="24097" x="2057400" y="4406900"/>
          <p14:tracePt t="24113" x="2044700" y="4413250"/>
          <p14:tracePt t="24113" x="2019300" y="4413250"/>
          <p14:tracePt t="24130" x="2012950" y="4413250"/>
          <p14:tracePt t="24130" x="2000250" y="4413250"/>
          <p14:tracePt t="24146" x="1993900" y="4413250"/>
          <p14:tracePt t="24146" x="1987550" y="4413250"/>
          <p14:tracePt t="24163" x="1981200" y="4413250"/>
          <p14:tracePt t="24178" x="1974850" y="4413250"/>
          <p14:tracePt t="24195" x="1981200" y="4413250"/>
          <p14:tracePt t="24244" x="1987550" y="4406900"/>
          <p14:tracePt t="24256" x="1993900" y="4406900"/>
          <p14:tracePt t="24265" x="2000250" y="4406900"/>
          <p14:tracePt t="24278" x="2006600" y="4400550"/>
          <p14:tracePt t="24278" x="2025650" y="4400550"/>
          <p14:tracePt t="24297" x="2032000" y="4394200"/>
          <p14:tracePt t="24297" x="2038350" y="4394200"/>
          <p14:tracePt t="24314" x="2051050" y="4387850"/>
          <p14:tracePt t="24314" x="2057400" y="4387850"/>
          <p14:tracePt t="24314" x="2070100" y="4381500"/>
          <p14:tracePt t="24333" x="2076450" y="4381500"/>
          <p14:tracePt t="24345" x="2089150" y="4375150"/>
          <p14:tracePt t="24345" x="2108200" y="4368800"/>
          <p14:tracePt t="24366" x="2114550" y="4362450"/>
          <p14:tracePt t="24366" x="2120900" y="4362450"/>
          <p14:tracePt t="24380" x="2127250" y="4362450"/>
          <p14:tracePt t="24380" x="2133600" y="4362450"/>
          <p14:tracePt t="24398" x="2146300" y="4356100"/>
          <p14:tracePt t="24412" x="2152650" y="4356100"/>
          <p14:tracePt t="24412" x="2165350" y="4349750"/>
          <p14:tracePt t="24430" x="2171700" y="4349750"/>
          <p14:tracePt t="24446" x="2178050" y="4349750"/>
          <p14:tracePt t="24463" x="2184400" y="4356100"/>
          <p14:tracePt t="24479" x="2184400" y="4362450"/>
          <p14:tracePt t="24496" x="2184400" y="4368800"/>
          <p14:tracePt t="24496" x="2178050" y="4375150"/>
          <p14:tracePt t="24514" x="2171700" y="4381500"/>
          <p14:tracePt t="24529" x="2165350" y="4387850"/>
          <p14:tracePt t="24529" x="2152650" y="4400550"/>
          <p14:tracePt t="24550" x="2146300" y="4400550"/>
          <p14:tracePt t="24550" x="2139950" y="4400550"/>
          <p14:tracePt t="24566" x="2133600" y="4406900"/>
          <p14:tracePt t="24566" x="2120900" y="4406900"/>
          <p14:tracePt t="24582" x="2114550" y="4413250"/>
          <p14:tracePt t="24582" x="2101850" y="4413250"/>
          <p14:tracePt t="24599" x="2095500" y="4413250"/>
          <p14:tracePt t="24599" x="2089150" y="4413250"/>
          <p14:tracePt t="24599" x="2082800" y="4406900"/>
          <p14:tracePt t="24617" x="2070100" y="4406900"/>
          <p14:tracePt t="24630" x="2063750" y="4406900"/>
          <p14:tracePt t="24630" x="2057400" y="4400550"/>
          <p14:tracePt t="24649" x="2051050" y="4400550"/>
          <p14:tracePt t="24649" x="2044700" y="4394200"/>
          <p14:tracePt t="24665" x="2044700" y="4387850"/>
          <p14:tracePt t="24680" x="2044700" y="4381500"/>
          <p14:tracePt t="24697" x="2051050" y="4368800"/>
          <p14:tracePt t="24697" x="2057400" y="4362450"/>
          <p14:tracePt t="24697" x="2070100" y="4356100"/>
          <p14:tracePt t="24718" x="2082800" y="4349750"/>
          <p14:tracePt t="24718" x="2095500" y="4343400"/>
          <p14:tracePt t="24732" x="2108200" y="4343400"/>
          <p14:tracePt t="24732" x="2127250" y="4337050"/>
          <p14:tracePt t="24748" x="2146300" y="4330700"/>
          <p14:tracePt t="24748" x="2171700" y="4324350"/>
          <p14:tracePt t="24765" x="2190750" y="4318000"/>
          <p14:tracePt t="24765" x="2216150" y="4318000"/>
          <p14:tracePt t="24782" x="2247900" y="4318000"/>
          <p14:tracePt t="24782" x="2317750" y="4311650"/>
          <p14:tracePt t="24799" x="2362200" y="4311650"/>
          <p14:tracePt t="24799" x="2400300" y="4318000"/>
          <p14:tracePt t="24816" x="2451100" y="4318000"/>
          <p14:tracePt t="24816" x="2501900" y="4324350"/>
          <p14:tracePt t="24832" x="2565400" y="4330700"/>
          <p14:tracePt t="24832" x="2692400" y="4349750"/>
          <p14:tracePt t="24850" x="2762250" y="4356100"/>
          <p14:tracePt t="24850" x="2832100" y="4362450"/>
          <p14:tracePt t="24866" x="2908300" y="4375150"/>
          <p14:tracePt t="24866" x="2984500" y="4381500"/>
          <p14:tracePt t="24882" x="3067050" y="4387850"/>
          <p14:tracePt t="24882" x="3143250" y="4394200"/>
          <p14:tracePt t="24899" x="3219450" y="4394200"/>
          <p14:tracePt t="24899" x="3295650" y="4400550"/>
          <p14:tracePt t="24899" x="3371850" y="4400550"/>
          <p14:tracePt t="24918" x="3448050" y="4400550"/>
          <p14:tracePt t="24918" x="3524250" y="4400550"/>
          <p14:tracePt t="24933" x="3600450" y="4400550"/>
          <p14:tracePt t="24933" x="3670300" y="4394200"/>
          <p14:tracePt t="24950" x="3740150" y="4394200"/>
          <p14:tracePt t="24950" x="3803650" y="4387850"/>
          <p14:tracePt t="24966" x="3860800" y="4387850"/>
          <p14:tracePt t="24966" x="3917950" y="4381500"/>
          <p14:tracePt t="24966" x="3968750" y="4375150"/>
          <p14:tracePt t="24985" x="4013200" y="4375150"/>
          <p14:tracePt t="24997" x="4057650" y="4375150"/>
          <p14:tracePt t="24997" x="4127500" y="4368800"/>
          <p14:tracePt t="25018" x="4159250" y="4368800"/>
          <p14:tracePt t="25018" x="4184650" y="4362450"/>
          <p14:tracePt t="25033" x="4210050" y="4362450"/>
          <p14:tracePt t="25033" x="4229100" y="4362450"/>
          <p14:tracePt t="25049" x="4248150" y="4362450"/>
          <p14:tracePt t="25049" x="4267200" y="4362450"/>
          <p14:tracePt t="25066" x="4286250" y="4356100"/>
          <p14:tracePt t="25066" x="4311650" y="4356100"/>
          <p14:tracePt t="25066" x="4343400" y="4356100"/>
          <p14:tracePt t="25085" x="4381500" y="4356100"/>
          <p14:tracePt t="25085" x="4419600" y="4356100"/>
          <p14:tracePt t="25100" x="4476750" y="4349750"/>
          <p14:tracePt t="25100" x="4533900" y="4343400"/>
          <p14:tracePt t="25117" x="4603750" y="4330700"/>
          <p14:tracePt t="25305" x="7943850" y="5048250"/>
          <p14:tracePt t="25305" x="7956550" y="5067300"/>
          <p14:tracePt t="25318" x="7975600" y="5092700"/>
          <p14:tracePt t="25318" x="7994650" y="5118100"/>
          <p14:tracePt t="25334" x="8013700" y="5149850"/>
          <p14:tracePt t="25334" x="8026400" y="5175250"/>
          <p14:tracePt t="25351" x="8032750" y="5200650"/>
          <p14:tracePt t="25351" x="8032750" y="5213350"/>
          <p14:tracePt t="25367" x="8020050" y="5226050"/>
          <p14:tracePt t="25367" x="7975600" y="5219700"/>
          <p14:tracePt t="25386" x="7943850" y="5207000"/>
          <p14:tracePt t="25386" x="7905750" y="5187950"/>
          <p14:tracePt t="25402" x="7867650" y="5156200"/>
          <p14:tracePt t="25402" x="7816850" y="5118100"/>
          <p14:tracePt t="25418" x="7759700" y="5080000"/>
          <p14:tracePt t="25418" x="7702550" y="5029200"/>
          <p14:tracePt t="25434" x="7632700" y="4978400"/>
          <p14:tracePt t="25434" x="7562850" y="4914900"/>
          <p14:tracePt t="25434" x="7493000" y="4851400"/>
          <p14:tracePt t="25453" x="7410450" y="4787900"/>
          <p14:tracePt t="25466" x="7334250" y="4711700"/>
          <p14:tracePt t="25466" x="7251700" y="4641850"/>
          <p14:tracePt t="25486" x="7092950" y="4483100"/>
          <p14:tracePt t="25486" x="7016750" y="4400550"/>
          <p14:tracePt t="25501" x="6940550" y="4318000"/>
          <p14:tracePt t="25501" x="6870700" y="4229100"/>
          <p14:tracePt t="25518" x="6807200" y="4133850"/>
          <p14:tracePt t="25518" x="6743700" y="4032250"/>
          <p14:tracePt t="25534" x="6692900" y="3924300"/>
          <p14:tracePt t="25534" x="6648450" y="3816350"/>
          <p14:tracePt t="25534" x="6610350" y="3695700"/>
          <p14:tracePt t="25554" x="6578600" y="3568700"/>
          <p14:tracePt t="25554" x="6559550" y="3441700"/>
          <p14:tracePt t="25568" x="6546850" y="3308350"/>
          <p14:tracePt t="25568" x="6540500" y="3168650"/>
          <p14:tracePt t="25585" x="6534150" y="3035300"/>
          <p14:tracePt t="25585" x="6540500" y="2901950"/>
          <p14:tracePt t="25601" x="6546850" y="2762250"/>
          <p14:tracePt t="25601" x="6584950" y="2508250"/>
          <p14:tracePt t="25618" x="6604000" y="2381250"/>
          <p14:tracePt t="25618" x="6635750" y="2266950"/>
          <p14:tracePt t="25635" x="6667500" y="2152650"/>
          <p14:tracePt t="25635" x="6705600" y="2044700"/>
          <p14:tracePt t="25652" x="6750050" y="1949450"/>
          <p14:tracePt t="25652" x="6794500" y="1854200"/>
          <p14:tracePt t="25669" x="6845300" y="1771650"/>
          <p14:tracePt t="25669" x="6959600" y="1625600"/>
          <p14:tracePt t="25686" x="7023100" y="1562100"/>
          <p14:tracePt t="25686" x="7086600" y="1511300"/>
          <p14:tracePt t="25702" x="7150100" y="1460500"/>
          <p14:tracePt t="25702" x="7219950" y="1422400"/>
          <p14:tracePt t="25719" x="7289800" y="1384300"/>
          <p14:tracePt t="25719" x="7359650" y="1358900"/>
          <p14:tracePt t="25719" x="7435850" y="1339850"/>
          <p14:tracePt t="25737" x="7505700" y="1327150"/>
          <p14:tracePt t="25750" x="7581900" y="1320800"/>
          <p14:tracePt t="25750" x="7734300" y="1327150"/>
          <p14:tracePt t="25769" x="7810500" y="1346200"/>
          <p14:tracePt t="25769" x="7880350" y="1371600"/>
          <p14:tracePt t="25786" x="7956550" y="1403350"/>
          <p14:tracePt t="25786" x="8032750" y="1441450"/>
          <p14:tracePt t="25802" x="8102600" y="1492250"/>
          <p14:tracePt t="25802" x="8178800" y="1549400"/>
          <p14:tracePt t="25819" x="8248650" y="1606550"/>
          <p14:tracePt t="25819" x="8312150" y="1676400"/>
          <p14:tracePt t="25819" x="8375650" y="1752600"/>
          <p14:tracePt t="25838" x="8439150" y="1828800"/>
          <p14:tracePt t="25850" x="8496300" y="1911350"/>
          <p14:tracePt t="25850" x="8604250" y="2095500"/>
          <p14:tracePt t="25869" x="8655050" y="2197100"/>
          <p14:tracePt t="25869" x="8693150" y="2311400"/>
          <p14:tracePt t="25886" x="8737600" y="2425700"/>
          <p14:tracePt t="25886" x="8769350" y="2546350"/>
          <p14:tracePt t="25902" x="8794750" y="2673350"/>
          <p14:tracePt t="25902" x="8839200" y="2927350"/>
          <p14:tracePt t="25919" x="8851900" y="3054350"/>
          <p14:tracePt t="25919" x="8858250" y="3187700"/>
          <p14:tracePt t="25936" x="8864600" y="3314700"/>
          <p14:tracePt t="25936" x="8864600" y="3448050"/>
          <p14:tracePt t="25953" x="8864600" y="3575050"/>
          <p14:tracePt t="25953" x="8858250" y="3702050"/>
          <p14:tracePt t="25970" x="8851900" y="3829050"/>
          <p14:tracePt t="25970" x="8832850" y="4083050"/>
          <p14:tracePt t="25986" x="8813800" y="4203700"/>
          <p14:tracePt t="25986" x="8801100" y="4318000"/>
          <p14:tracePt t="26002" x="8782050" y="4432300"/>
          <p14:tracePt t="26002" x="8763000" y="4546600"/>
          <p14:tracePt t="26019" x="8743950" y="4660900"/>
          <p14:tracePt t="26019" x="8699500" y="4870450"/>
          <p14:tracePt t="26038" x="8674100" y="4978400"/>
          <p14:tracePt t="26038" x="8648700" y="5073650"/>
          <p14:tracePt t="26053" x="8623300" y="5168900"/>
          <p14:tracePt t="26053" x="8597900" y="5264150"/>
          <p14:tracePt t="26070" x="8572500" y="5353050"/>
          <p14:tracePt t="26070" x="8540750" y="5435600"/>
          <p14:tracePt t="26086" x="8509000" y="5511800"/>
          <p14:tracePt t="26086" x="8470900" y="5581650"/>
          <p14:tracePt t="26086" x="8432800" y="5651500"/>
          <p14:tracePt t="26105" x="8394700" y="5715000"/>
          <p14:tracePt t="26118" x="8350250" y="5772150"/>
          <p14:tracePt t="26118" x="8261350" y="5867400"/>
          <p14:tracePt t="26137" x="8210550" y="5905500"/>
          <p14:tracePt t="26137" x="8159750" y="5943600"/>
          <p14:tracePt t="26154" x="8102600" y="5975350"/>
          <p14:tracePt t="26154" x="8045450" y="6000750"/>
          <p14:tracePt t="26170" x="7988300" y="6026150"/>
          <p14:tracePt t="26170" x="7924800" y="6045200"/>
          <p14:tracePt t="26170" x="7861300" y="6064250"/>
          <p14:tracePt t="26189" x="7791450" y="6076950"/>
          <p14:tracePt t="26202" x="7721600" y="6089650"/>
          <p14:tracePt t="26202" x="7581900" y="6096000"/>
          <p14:tracePt t="26221" x="7505700" y="6096000"/>
          <p14:tracePt t="26221" x="7435850" y="6096000"/>
          <p14:tracePt t="26237" x="7366000" y="6089650"/>
          <p14:tracePt t="26237" x="7289800" y="6076950"/>
          <p14:tracePt t="26254" x="7219950" y="6064250"/>
          <p14:tracePt t="26254" x="7150100" y="6045200"/>
          <p14:tracePt t="26254" x="7086600" y="6019800"/>
          <p14:tracePt t="26273" x="7023100" y="5994400"/>
          <p14:tracePt t="26273" x="6965950" y="5969000"/>
          <p14:tracePt t="26287" x="6908800" y="5937250"/>
          <p14:tracePt t="26287" x="6858000" y="5911850"/>
          <p14:tracePt t="26304" x="6807200" y="5880100"/>
          <p14:tracePt t="26304" x="6762750" y="5848350"/>
          <p14:tracePt t="26321" x="6724650" y="5822950"/>
          <p14:tracePt t="26321" x="6654800" y="5772150"/>
          <p14:tracePt t="26338" x="6629400" y="5753100"/>
          <p14:tracePt t="26338" x="6604000" y="5734050"/>
          <p14:tracePt t="26354" x="6584950" y="5715000"/>
          <p14:tracePt t="26354" x="6565900" y="5702300"/>
          <p14:tracePt t="26371" x="6553200" y="5689600"/>
          <p14:tracePt t="26371" x="6540500" y="5676900"/>
          <p14:tracePt t="26388" x="6534150" y="5664200"/>
          <p14:tracePt t="26388" x="6521450" y="5651500"/>
          <p14:tracePt t="26406" x="6515100" y="5645150"/>
          <p14:tracePt t="26420" x="6508750" y="5638800"/>
          <p14:tracePt t="26436" x="6515100" y="5632450"/>
          <p14:tracePt t="26465" x="6521450" y="5632450"/>
          <p14:tracePt t="26474" x="6527800" y="5632450"/>
          <p14:tracePt t="26486" x="6534150" y="5632450"/>
          <p14:tracePt t="26486" x="6540500" y="5632450"/>
          <p14:tracePt t="26506" x="6559550" y="5632450"/>
          <p14:tracePt t="26506" x="6565900" y="5632450"/>
          <p14:tracePt t="26521" x="6578600" y="5632450"/>
          <p14:tracePt t="26521" x="6584950" y="5626100"/>
          <p14:tracePt t="26538" x="6597650" y="5626100"/>
          <p14:tracePt t="26538" x="6604000" y="5619750"/>
          <p14:tracePt t="26538" x="6610350" y="5619750"/>
          <p14:tracePt t="26558" x="6623050" y="5613400"/>
          <p14:tracePt t="26570" x="6629400" y="5607050"/>
          <p14:tracePt t="26570" x="6648450" y="5594350"/>
          <p14:tracePt t="26589" x="6654800" y="5581650"/>
          <p14:tracePt t="26589" x="6661150" y="5575300"/>
          <p14:tracePt t="26605" x="6673850" y="5562600"/>
          <p14:tracePt t="26605" x="6680200" y="5549900"/>
          <p14:tracePt t="26605" x="6686550" y="5537200"/>
          <p14:tracePt t="26625" x="6692900" y="5524500"/>
          <p14:tracePt t="26625" x="6699250" y="5511800"/>
          <p14:tracePt t="26640" x="6705600" y="5499100"/>
          <p14:tracePt t="26640" x="6711950" y="5486400"/>
          <p14:tracePt t="26655" x="6718300" y="5473700"/>
          <p14:tracePt t="26655" x="6718300" y="5461000"/>
          <p14:tracePt t="26673" x="6724650" y="5448300"/>
          <p14:tracePt t="26673" x="6731000" y="5435600"/>
          <p14:tracePt t="26688" x="6731000" y="5422900"/>
          <p14:tracePt t="26688" x="6737350" y="5397500"/>
          <p14:tracePt t="26705" x="6743700" y="5391150"/>
          <p14:tracePt t="26705" x="6743700" y="5378450"/>
          <p14:tracePt t="26722" x="6743700" y="5365750"/>
          <p14:tracePt t="26722" x="6743700" y="5353050"/>
          <p14:tracePt t="26739" x="6743700" y="5340350"/>
          <p14:tracePt t="26739" x="6743700" y="5327650"/>
          <p14:tracePt t="26739" x="6743700" y="5314950"/>
          <p14:tracePt t="26758" x="6743700" y="5302250"/>
          <p14:tracePt t="26770" x="6743700" y="5289550"/>
          <p14:tracePt t="26770" x="6750050" y="5270500"/>
          <p14:tracePt t="26790" x="6750050" y="5257800"/>
          <p14:tracePt t="26790" x="6750050" y="5251450"/>
          <p14:tracePt t="26807" x="6750050" y="5245100"/>
          <p14:tracePt t="26807" x="6750050" y="5238750"/>
          <p14:tracePt t="26822" x="6750050" y="5232400"/>
          <p14:tracePt t="26822" x="6756400" y="5226050"/>
          <p14:tracePt t="26822" x="6756400" y="5219700"/>
          <p14:tracePt t="26842" x="6756400" y="5213350"/>
          <p14:tracePt t="26854" x="6769100" y="5207000"/>
          <p14:tracePt t="26871" x="6775450" y="5200650"/>
          <p14:tracePt t="26888" x="6781800" y="5200650"/>
          <p14:tracePt t="26904" x="6788150" y="5200650"/>
          <p14:tracePt t="26921" x="6794500" y="5207000"/>
          <p14:tracePt t="26938" x="6800850" y="5207000"/>
          <p14:tracePt t="26969" x="6807200" y="5207000"/>
          <p14:tracePt t="26985" x="6813550" y="5207000"/>
          <p14:tracePt t="27005" x="6807200" y="5207000"/>
          <p14:tracePt t="27081" x="6800850" y="5207000"/>
          <p14:tracePt t="27097" x="6794500" y="5207000"/>
          <p14:tracePt t="27113" x="6788150" y="5207000"/>
          <p14:tracePt t="27125" x="6788150" y="5213350"/>
          <p14:tracePt t="27141" x="6781800" y="5213350"/>
          <p14:tracePt t="27157" x="6775450" y="5213350"/>
          <p14:tracePt t="27177" x="6781800" y="5207000"/>
          <p14:tracePt t="27253" x="6781800" y="5200650"/>
          <p14:tracePt t="27373" x="6781800" y="5194300"/>
          <p14:tracePt t="27389" x="6781800" y="5187950"/>
          <p14:tracePt t="27405" x="6781800" y="5181600"/>
          <p14:tracePt t="27417" x="6781800" y="5175250"/>
          <p14:tracePt t="27434" x="6775450" y="5175250"/>
          <p14:tracePt t="27457" x="6775450" y="5168900"/>
          <p14:tracePt t="27477" x="6769100" y="5162550"/>
          <p14:tracePt t="27517" x="6762750" y="5162550"/>
          <p14:tracePt t="27541" x="6762750" y="5168900"/>
          <p14:tracePt t="27553" x="6756400" y="5168900"/>
          <p14:tracePt t="27569" x="6750050" y="5168900"/>
          <p14:tracePt t="27585" x="6737350" y="5175250"/>
          <p14:tracePt t="27601" x="6731000" y="5175250"/>
          <p14:tracePt t="27613" x="6724650" y="5175250"/>
          <p14:tracePt t="27624" x="6718300" y="5175250"/>
          <p14:tracePt t="27641" x="6711950" y="5175250"/>
          <p14:tracePt t="27641" x="6699250" y="5175250"/>
          <p14:tracePt t="27659" x="6692900" y="5168900"/>
          <p14:tracePt t="27674" x="6686550" y="5168900"/>
          <p14:tracePt t="27674" x="6680200" y="5162550"/>
          <p14:tracePt t="27692" x="6673850" y="5162550"/>
          <p14:tracePt t="27692" x="6667500" y="5156200"/>
          <p14:tracePt t="27709" x="6661150" y="5156200"/>
          <p14:tracePt t="27709" x="6648450" y="5149850"/>
          <p14:tracePt t="27726" x="6635750" y="5143500"/>
          <p14:tracePt t="27726" x="6623050" y="5137150"/>
          <p14:tracePt t="27742" x="6610350" y="5137150"/>
          <p14:tracePt t="27742" x="6597650" y="5130800"/>
          <p14:tracePt t="27759" x="6578600" y="5124450"/>
          <p14:tracePt t="27759" x="6559550" y="5118100"/>
          <p14:tracePt t="27759" x="6540500" y="5111750"/>
          <p14:tracePt t="27778" x="6515100" y="5105400"/>
          <p14:tracePt t="27791" x="6483350" y="5099050"/>
          <p14:tracePt t="27791" x="6407150" y="5073650"/>
          <p14:tracePt t="27810" x="6362700" y="5060950"/>
          <p14:tracePt t="27810" x="6311900" y="5041900"/>
          <p14:tracePt t="27826" x="6254750" y="5022850"/>
          <p14:tracePt t="27826" x="6197600" y="5010150"/>
          <p14:tracePt t="27842" x="6127750" y="4991100"/>
          <p14:tracePt t="27842" x="6057900" y="4972050"/>
          <p14:tracePt t="27842" x="5975350" y="4953000"/>
          <p14:tracePt t="27863" x="5892800" y="4933950"/>
          <p14:tracePt t="27874" x="5803900" y="4921250"/>
          <p14:tracePt t="27874" x="5619750" y="4889500"/>
          <p14:tracePt t="27894" x="5524500" y="4876800"/>
          <p14:tracePt t="27894" x="5429250" y="4857750"/>
          <p14:tracePt t="27910" x="5334000" y="4838700"/>
          <p14:tracePt t="27910" x="5238750" y="4813300"/>
          <p14:tracePt t="27926" x="5143500" y="4787900"/>
          <p14:tracePt t="27926" x="5060950" y="4762500"/>
          <p14:tracePt t="27926" x="4972050" y="4737100"/>
          <p14:tracePt t="27946" x="4895850" y="4705350"/>
          <p14:tracePt t="27946" x="4819650" y="4679950"/>
          <p14:tracePt t="27959" x="4743450" y="4654550"/>
          <p14:tracePt t="27959" x="4673600" y="4629150"/>
          <p14:tracePt t="27976" x="4610100" y="4610100"/>
          <p14:tracePt t="27976" x="4540250" y="4591050"/>
          <p14:tracePt t="27993" x="4470400" y="4572000"/>
          <p14:tracePt t="27993" x="4400550" y="4565650"/>
          <p14:tracePt t="28010" x="4337050" y="4546600"/>
          <p14:tracePt t="28010" x="4203700" y="4527550"/>
          <p14:tracePt t="28027" x="4140200" y="4521200"/>
          <p14:tracePt t="28027" x="4083050" y="4514850"/>
          <p14:tracePt t="28044" x="4025900" y="4502150"/>
          <p14:tracePt t="28044" x="3975100" y="4495800"/>
          <p14:tracePt t="28060" x="3924300" y="4483100"/>
          <p14:tracePt t="28060" x="3835400" y="4470400"/>
          <p14:tracePt t="28079" x="3790950" y="4470400"/>
          <p14:tracePt t="28079" x="3752850" y="4464050"/>
          <p14:tracePt t="28094" x="3714750" y="4457700"/>
          <p14:tracePt t="28094" x="3676650" y="4451350"/>
          <p14:tracePt t="28110" x="3638550" y="4445000"/>
          <p14:tracePt t="28110" x="3606800" y="4445000"/>
          <p14:tracePt t="28128" x="3575050" y="4438650"/>
          <p14:tracePt t="28128" x="3549650" y="4432300"/>
          <p14:tracePt t="28128" x="3517900" y="4425950"/>
          <p14:tracePt t="28146" x="3498850" y="4413250"/>
          <p14:tracePt t="28158" x="3473450" y="4400550"/>
          <p14:tracePt t="28158" x="3454400" y="4394200"/>
          <p14:tracePt t="28178" x="3416300" y="4368800"/>
          <p14:tracePt t="28178" x="3403600" y="4356100"/>
          <p14:tracePt t="28195" x="3390900" y="4343400"/>
          <p14:tracePt t="28195" x="3384550" y="4330700"/>
          <p14:tracePt t="28195" x="3371850" y="4324350"/>
          <p14:tracePt t="28213" x="3365500" y="4311650"/>
          <p14:tracePt t="28225" x="3359150" y="4305300"/>
          <p14:tracePt t="28225" x="3352800" y="4298950"/>
          <p14:tracePt t="28245" x="3352800" y="4292600"/>
          <p14:tracePt t="28259" x="3359150" y="4298950"/>
          <p14:tracePt t="28259" x="3365500" y="4305300"/>
          <p14:tracePt t="28278" x="3371850" y="4311650"/>
          <p14:tracePt t="28278" x="3384550" y="4330700"/>
          <p14:tracePt t="28295" x="3397250" y="4343400"/>
          <p14:tracePt t="28295" x="3416300" y="4356100"/>
          <p14:tracePt t="28295" x="3429000" y="4375150"/>
          <p14:tracePt t="28314" x="3448050" y="4394200"/>
          <p14:tracePt t="28314" x="3467100" y="4413250"/>
          <p14:tracePt t="28328" x="3486150" y="4425950"/>
          <p14:tracePt t="28328" x="3511550" y="4445000"/>
          <p14:tracePt t="28344" x="3530600" y="4457700"/>
          <p14:tracePt t="28344" x="3549650" y="4470400"/>
          <p14:tracePt t="28362" x="3568700" y="4483100"/>
          <p14:tracePt t="28362" x="3606800" y="4508500"/>
          <p14:tracePt t="28379" x="3619500" y="4514850"/>
          <p14:tracePt t="28379" x="3632200" y="4527550"/>
          <p14:tracePt t="28395" x="3644900" y="4533900"/>
          <p14:tracePt t="28395" x="3657600" y="4540250"/>
          <p14:tracePt t="28412" x="3663950" y="4546600"/>
          <p14:tracePt t="28412" x="3670300" y="4546600"/>
          <p14:tracePt t="28428" x="3676650" y="4552950"/>
          <p14:tracePt t="28428" x="3683000" y="4559300"/>
          <p14:tracePt t="28446" x="3689350" y="4565650"/>
          <p14:tracePt t="28461" x="3683000" y="4565650"/>
          <p14:tracePt t="28478" x="3676650" y="4572000"/>
          <p14:tracePt t="28478" x="3670300" y="4572000"/>
          <p14:tracePt t="28495" x="3663950" y="4572000"/>
          <p14:tracePt t="28495" x="3657600" y="4578350"/>
          <p14:tracePt t="28495" x="3651250" y="4578350"/>
          <p14:tracePt t="28514" x="3638550" y="4578350"/>
          <p14:tracePt t="28526" x="3632200" y="4578350"/>
          <p14:tracePt t="28526" x="3606800" y="4584700"/>
          <p14:tracePt t="28546" x="3594100" y="4584700"/>
          <p14:tracePt t="28546" x="3587750" y="4584700"/>
          <p14:tracePt t="28563" x="3575050" y="4591050"/>
          <p14:tracePt t="28563" x="3562350" y="4591050"/>
          <p14:tracePt t="28579" x="3549650" y="4597400"/>
          <p14:tracePt t="28579" x="3536950" y="4597400"/>
          <p14:tracePt t="28595" x="3524250" y="4603750"/>
          <p14:tracePt t="28595" x="3498850" y="4603750"/>
          <p14:tracePt t="28614" x="3492500" y="4610100"/>
          <p14:tracePt t="28614" x="3479800" y="4610100"/>
          <p14:tracePt t="28630" x="3467100" y="4610100"/>
          <p14:tracePt t="28630" x="3460750" y="4616450"/>
          <p14:tracePt t="28646" x="3448050" y="4616450"/>
          <p14:tracePt t="28646" x="3441700" y="4616450"/>
          <p14:tracePt t="28663" x="3435350" y="4616450"/>
          <p14:tracePt t="28663" x="3422650" y="4622800"/>
          <p14:tracePt t="28679" x="3416300" y="4622800"/>
          <p14:tracePt t="28694" x="3429000" y="4629150"/>
          <p14:tracePt t="28734" x="3435350" y="4629150"/>
          <p14:tracePt t="28738" x="3441700" y="4629150"/>
          <p14:tracePt t="28746" x="3448050" y="4629150"/>
          <p14:tracePt t="28746" x="3460750" y="4629150"/>
          <p14:tracePt t="28763" x="3473450" y="4629150"/>
          <p14:tracePt t="28763" x="3492500" y="4635500"/>
          <p14:tracePt t="28779" x="3505200" y="4635500"/>
          <p14:tracePt t="28779" x="3524250" y="4641850"/>
          <p14:tracePt t="28779" x="3543300" y="4641850"/>
          <p14:tracePt t="28798" x="3568700" y="4648200"/>
          <p14:tracePt t="28811" x="3587750" y="4648200"/>
          <p14:tracePt t="28811" x="3638550" y="4660900"/>
          <p14:tracePt t="28831" x="3663950" y="4660900"/>
          <p14:tracePt t="28831" x="3689350" y="4667250"/>
          <p14:tracePt t="28847" x="3714750" y="4673600"/>
          <p14:tracePt t="28847" x="3733800" y="4673600"/>
          <p14:tracePt t="28863" x="3759200" y="4679950"/>
          <p14:tracePt t="28863" x="3784600" y="4679950"/>
          <p14:tracePt t="28879" x="3810000" y="4679950"/>
          <p14:tracePt t="28879" x="3829050" y="4686300"/>
          <p14:tracePt t="28879" x="3848100" y="4686300"/>
          <p14:tracePt t="28899" x="3867150" y="4692650"/>
          <p14:tracePt t="28911" x="3879850" y="4692650"/>
          <p14:tracePt t="28911" x="3911600" y="4699000"/>
          <p14:tracePt t="28930" x="3917950" y="4699000"/>
          <p14:tracePt t="28930" x="3930650" y="4705350"/>
          <p14:tracePt t="28946" x="3937000" y="4705350"/>
          <p14:tracePt t="28946" x="3943350" y="4711700"/>
          <p14:tracePt t="28965" x="3937000" y="4724400"/>
          <p14:tracePt t="28985" x="3930650" y="4724400"/>
          <p14:tracePt t="28995" x="3924300" y="4730750"/>
          <p14:tracePt t="28995" x="3911600" y="4730750"/>
          <p14:tracePt t="29014" x="3898900" y="4737100"/>
          <p14:tracePt t="29014" x="3886200" y="4737100"/>
          <p14:tracePt t="29030" x="3873500" y="4743450"/>
          <p14:tracePt t="29030" x="3848100" y="4749800"/>
          <p14:tracePt t="29047" x="3835400" y="4749800"/>
          <p14:tracePt t="29047" x="3822700" y="4756150"/>
          <p14:tracePt t="29065" x="3803650" y="4756150"/>
          <p14:tracePt t="29065" x="3790950" y="4756150"/>
          <p14:tracePt t="29081" x="3778250" y="4762500"/>
          <p14:tracePt t="29081" x="3752850" y="4762500"/>
          <p14:tracePt t="29099" x="3740150" y="4768850"/>
          <p14:tracePt t="29099" x="3733800" y="4768850"/>
          <p14:tracePt t="29114" x="3727450" y="4768850"/>
          <p14:tracePt t="29114" x="3714750" y="4768850"/>
          <p14:tracePt t="29131" x="3708400" y="4768850"/>
          <p14:tracePt t="29146" x="3702050" y="4762500"/>
          <p14:tracePt t="29162" x="3702050" y="4756150"/>
          <p14:tracePt t="29179" x="3714750" y="4749800"/>
          <p14:tracePt t="29205" x="3721100" y="4749800"/>
          <p14:tracePt t="29215" x="3727450" y="4749800"/>
          <p14:tracePt t="29215" x="3733800" y="4749800"/>
          <p14:tracePt t="29231" x="3740150" y="4743450"/>
          <p14:tracePt t="29231" x="3752850" y="4743450"/>
          <p14:tracePt t="29247" x="3759200" y="4737100"/>
          <p14:tracePt t="29247" x="3771900" y="4737100"/>
          <p14:tracePt t="29247" x="3784600" y="4730750"/>
          <p14:tracePt t="29267" x="3797300" y="4730750"/>
          <p14:tracePt t="29267" x="3810000" y="4730750"/>
          <p14:tracePt t="29281" x="3822700" y="4724400"/>
          <p14:tracePt t="29281" x="3835400" y="4724400"/>
          <p14:tracePt t="29298" x="3841750" y="4724400"/>
          <p14:tracePt t="29298" x="3854450" y="4724400"/>
          <p14:tracePt t="29315" x="3860800" y="4724400"/>
          <p14:tracePt t="29315" x="3867150" y="4730750"/>
          <p14:tracePt t="29331" x="3873500" y="4730750"/>
          <p14:tracePt t="29331" x="3886200" y="4737100"/>
          <p14:tracePt t="29348" x="3892550" y="4737100"/>
          <p14:tracePt t="29348" x="3898900" y="4743450"/>
          <p14:tracePt t="29364" x="3905250" y="4749800"/>
          <p14:tracePt t="29379" x="3911600" y="4749800"/>
          <p14:tracePt t="29379" x="3917950" y="4749800"/>
          <p14:tracePt t="29399" x="3924300" y="4749800"/>
          <p14:tracePt t="29399" x="3930650" y="4749800"/>
          <p14:tracePt t="29415" x="3943350" y="4743450"/>
          <p14:tracePt t="29415" x="3956050" y="4737100"/>
          <p14:tracePt t="29431" x="3968750" y="4730750"/>
          <p14:tracePt t="29431" x="3981450" y="4724400"/>
          <p14:tracePt t="29448" x="4006850" y="4711700"/>
          <p14:tracePt t="29448" x="4057650" y="4692650"/>
          <p14:tracePt t="29467" x="4089400" y="4679950"/>
          <p14:tracePt t="29467" x="4127500" y="4660900"/>
          <p14:tracePt t="29482" x="4171950" y="4648200"/>
          <p14:tracePt t="29482" x="4222750" y="4629150"/>
          <p14:tracePt t="29499" x="4273550" y="4603750"/>
          <p14:tracePt t="29499" x="4330700" y="4584700"/>
          <p14:tracePt t="29515" x="4394200" y="4552950"/>
          <p14:tracePt t="29515" x="4464050" y="4527550"/>
          <p14:tracePt t="29515" x="4540250" y="4495800"/>
          <p14:tracePt t="29535" x="4622800" y="4457700"/>
          <p14:tracePt t="29547" x="4711700" y="4419600"/>
          <p14:tracePt t="29547" x="4902200" y="4330700"/>
          <p14:tracePt t="29566" x="5010150" y="4279900"/>
          <p14:tracePt t="29566" x="5124450" y="4229100"/>
          <p14:tracePt t="29582" x="5238750" y="4171950"/>
          <p14:tracePt t="29582" x="5359400" y="4114800"/>
          <p14:tracePt t="29599" x="5480050" y="4051300"/>
          <p14:tracePt t="29599" x="5607050" y="3987800"/>
          <p14:tracePt t="29599" x="5727700" y="3924300"/>
          <p14:tracePt t="29618" x="5861050" y="3854450"/>
          <p14:tracePt t="29631" x="5988050" y="3778250"/>
          <p14:tracePt t="29631" x="6242050" y="3632200"/>
          <p14:tracePt t="29649" x="6369050" y="3556000"/>
          <p14:tracePt t="29649" x="6489700" y="3479800"/>
          <p14:tracePt t="29666" x="6616700" y="3409950"/>
          <p14:tracePt t="29666" x="6731000" y="3340100"/>
          <p14:tracePt t="29682" x="6845300" y="3270250"/>
          <p14:tracePt t="29682" x="7054850" y="3149600"/>
          <p14:tracePt t="29700" x="7150100" y="3092450"/>
          <p14:tracePt t="29700" x="7232650" y="3041650"/>
          <p14:tracePt t="29716" x="7302500" y="3003550"/>
          <p14:tracePt t="29716" x="7366000" y="2959100"/>
          <p14:tracePt t="29733" x="7423150" y="2927350"/>
          <p14:tracePt t="29733" x="7467600" y="2895600"/>
          <p14:tracePt t="29749" x="7505700" y="2870200"/>
          <p14:tracePt t="29749" x="7562850" y="2819400"/>
          <p14:tracePt t="29766" x="7575550" y="2800350"/>
          <p14:tracePt t="29766" x="7588250" y="2781300"/>
          <p14:tracePt t="29783" x="7594600" y="2762250"/>
          <p14:tracePt t="29783" x="7594600" y="2743200"/>
          <p14:tracePt t="29800" x="7588250" y="2724150"/>
          <p14:tracePt t="29800" x="7581900" y="2705100"/>
          <p14:tracePt t="29800" x="7575550" y="2686050"/>
          <p14:tracePt t="29819" x="7562850" y="2667000"/>
          <p14:tracePt t="29831" x="7550150" y="2654300"/>
          <p14:tracePt t="29831" x="7518400" y="2628900"/>
          <p14:tracePt t="29851" x="7505700" y="2616200"/>
          <p14:tracePt t="29851" x="7486650" y="2609850"/>
          <p14:tracePt t="29866" x="7467600" y="2597150"/>
          <p14:tracePt t="29866" x="7448550" y="2590800"/>
          <p14:tracePt t="29883" x="7435850" y="2584450"/>
          <p14:tracePt t="29883" x="7416800" y="2571750"/>
          <p14:tracePt t="29883" x="7404100" y="2559050"/>
          <p14:tracePt t="29902" x="7391400" y="2546350"/>
          <p14:tracePt t="29915" x="7378700" y="2533650"/>
          <p14:tracePt t="29915" x="7366000" y="2501900"/>
          <p14:tracePt t="29915" x="7366000" y="2489200"/>
          <p14:tracePt t="29938" x="7359650" y="2476500"/>
          <p14:tracePt t="29948" x="7359650" y="2470150"/>
          <p14:tracePt t="29948" x="7359650" y="2463800"/>
          <p14:tracePt t="29967" x="7359650" y="2457450"/>
          <p14:tracePt t="29982" x="7359650" y="2463800"/>
          <p14:tracePt t="29998" x="7359650" y="2470150"/>
          <p14:tracePt t="29998" x="7359650" y="2476500"/>
          <p14:tracePt t="30017" x="7366000" y="2482850"/>
          <p14:tracePt t="30017" x="7366000" y="2489200"/>
          <p14:tracePt t="30034" x="7366000" y="2495550"/>
          <p14:tracePt t="30034" x="7366000" y="2501900"/>
          <p14:tracePt t="30051" x="7366000" y="2514600"/>
          <p14:tracePt t="30051" x="7353300" y="2533650"/>
          <p14:tracePt t="30067" x="7340600" y="2540000"/>
          <p14:tracePt t="30067" x="7327900" y="2552700"/>
          <p14:tracePt t="30084" x="7315200" y="2565400"/>
          <p14:tracePt t="30084" x="7296150" y="2571750"/>
          <p14:tracePt t="30101" x="7277100" y="2578100"/>
          <p14:tracePt t="30101" x="7232650" y="2597150"/>
          <p14:tracePt t="30119" x="7207250" y="2603500"/>
          <p14:tracePt t="30119" x="7181850" y="2603500"/>
          <p14:tracePt t="30135" x="7150100" y="2609850"/>
          <p14:tracePt t="30135" x="7118350" y="2609850"/>
          <p14:tracePt t="30150" x="7080250" y="2616200"/>
          <p14:tracePt t="30150" x="7048500" y="2609850"/>
          <p14:tracePt t="30168" x="7010400" y="2603500"/>
          <p14:tracePt t="30168" x="6972300" y="2590800"/>
          <p14:tracePt t="30184" x="6940550" y="2578100"/>
          <p14:tracePt t="30184" x="6908800" y="2559050"/>
          <p14:tracePt t="30184" x="6877050" y="2527300"/>
          <p14:tracePt t="30203" x="6845300" y="2495550"/>
          <p14:tracePt t="30216" x="6819900" y="2451100"/>
          <p14:tracePt t="30216" x="6775450" y="2355850"/>
          <p14:tracePt t="30235" x="6762750" y="2292350"/>
          <p14:tracePt t="30235" x="6750050" y="2235200"/>
          <p14:tracePt t="30251" x="6743700" y="2165350"/>
          <p14:tracePt t="30251" x="6743700" y="2101850"/>
          <p14:tracePt t="30268" x="6743700" y="2032000"/>
          <p14:tracePt t="30268" x="6756400" y="1962150"/>
          <p14:tracePt t="30268" x="6775450" y="1892300"/>
          <p14:tracePt t="30287" x="6800850" y="1835150"/>
          <p14:tracePt t="30287" x="6832600" y="1778000"/>
          <p14:tracePt t="30301" x="6870700" y="1733550"/>
          <p14:tracePt t="30301" x="6908800" y="1695450"/>
          <p14:tracePt t="30318" x="6959600" y="1663700"/>
          <p14:tracePt t="30318" x="7004050" y="1644650"/>
          <p14:tracePt t="30335" x="7048500" y="1638300"/>
          <p14:tracePt t="30335" x="7092950" y="1631950"/>
          <p14:tracePt t="30335" x="7137400" y="1638300"/>
          <p14:tracePt t="30354" x="7181850" y="1651000"/>
          <p14:tracePt t="30354" x="7219950" y="1663700"/>
          <p14:tracePt t="30369" x="7258050" y="1695450"/>
          <p14:tracePt t="30369" x="7296150" y="1733550"/>
          <p14:tracePt t="30385" x="7327900" y="1778000"/>
          <p14:tracePt t="30385" x="7359650" y="1841500"/>
          <p14:tracePt t="30402" x="7391400" y="1911350"/>
          <p14:tracePt t="30402" x="7442200" y="2082800"/>
          <p14:tracePt t="30419" x="7467600" y="2184400"/>
          <p14:tracePt t="30419" x="7480300" y="2292350"/>
          <p14:tracePt t="30435" x="7493000" y="2400300"/>
          <p14:tracePt t="30435" x="7499350" y="2514600"/>
          <p14:tracePt t="30452" x="7505700" y="2622550"/>
          <p14:tracePt t="30452" x="7499350" y="2724150"/>
          <p14:tracePt t="30468" x="7493000" y="2825750"/>
          <p14:tracePt t="30468" x="7486650" y="2914650"/>
          <p14:tracePt t="30468" x="7473950" y="3003550"/>
          <p14:tracePt t="30488" x="7454900" y="3079750"/>
          <p14:tracePt t="30488" x="7442200" y="3155950"/>
          <p14:tracePt t="30503" x="7416800" y="3232150"/>
          <p14:tracePt t="30503" x="7397750" y="3295650"/>
          <p14:tracePt t="30519" x="7372350" y="3359150"/>
          <p14:tracePt t="30519" x="7340600" y="3422650"/>
          <p14:tracePt t="30535" x="7315200" y="3479800"/>
          <p14:tracePt t="30535" x="7283450" y="3530600"/>
          <p14:tracePt t="30535" x="7245350" y="3581400"/>
          <p14:tracePt t="30555" x="7213600" y="3625850"/>
          <p14:tracePt t="30567" x="7181850" y="3663950"/>
          <p14:tracePt t="30567" x="7105650" y="3727450"/>
          <p14:tracePt t="30586" x="7073900" y="3752850"/>
          <p14:tracePt t="30586" x="7035800" y="3765550"/>
          <p14:tracePt t="30603" x="6997700" y="3778250"/>
          <p14:tracePt t="30603" x="6965950" y="3784600"/>
          <p14:tracePt t="30619" x="6934200" y="3784600"/>
          <p14:tracePt t="30619" x="6902450" y="3778250"/>
          <p14:tracePt t="30619" x="6877050" y="3759200"/>
          <p14:tracePt t="30639" x="6851650" y="3740150"/>
          <p14:tracePt t="30651" x="6832600" y="3708400"/>
          <p14:tracePt t="30651" x="6800850" y="3638550"/>
          <p14:tracePt t="30669" x="6794500" y="3587750"/>
          <p14:tracePt t="30669" x="6788150" y="3536950"/>
          <p14:tracePt t="30686" x="6794500" y="3479800"/>
          <p14:tracePt t="30686" x="6800850" y="3422650"/>
          <p14:tracePt t="30703" x="6807200" y="3359150"/>
          <p14:tracePt t="30703" x="6845300" y="3238500"/>
          <p14:tracePt t="30720" x="6870700" y="3175000"/>
          <p14:tracePt t="30720" x="6902450" y="3124200"/>
          <p14:tracePt t="30736" x="6934200" y="3073400"/>
          <p14:tracePt t="30736" x="6978650" y="3035300"/>
          <p14:tracePt t="30752" x="7023100" y="3003550"/>
          <p14:tracePt t="30752" x="7067550" y="2984500"/>
          <p14:tracePt t="30770" x="7118350" y="2978150"/>
          <p14:tracePt t="30770" x="7219950" y="3003550"/>
          <p14:tracePt t="30787" x="7270750" y="3035300"/>
          <p14:tracePt t="30787" x="7315200" y="3073400"/>
          <p14:tracePt t="30803" x="7359650" y="3124200"/>
          <p14:tracePt t="30803" x="7397750" y="3181350"/>
          <p14:tracePt t="30820" x="7442200" y="3251200"/>
          <p14:tracePt t="30820" x="7473950" y="3327400"/>
          <p14:tracePt t="30820" x="7505700" y="3409950"/>
          <p14:tracePt t="30839" x="7537450" y="3505200"/>
          <p14:tracePt t="30851" x="7556500" y="3594100"/>
          <p14:tracePt t="30851" x="7581900" y="3790950"/>
          <p14:tracePt t="30870" x="7581900" y="3892550"/>
          <p14:tracePt t="30870" x="7575550" y="3987800"/>
          <p14:tracePt t="30887" x="7562850" y="4083050"/>
          <p14:tracePt t="30887" x="7550150" y="4178300"/>
          <p14:tracePt t="30904" x="7524750" y="4260850"/>
          <p14:tracePt t="30904" x="7505700" y="4343400"/>
          <p14:tracePt t="30904" x="7473950" y="4413250"/>
          <p14:tracePt t="30923" x="7448550" y="4483100"/>
          <p14:tracePt t="30935" x="7416800" y="4546600"/>
          <p14:tracePt t="30935" x="7359650" y="4654550"/>
          <p14:tracePt t="30956" x="7327900" y="4705350"/>
          <p14:tracePt t="30956" x="7296150" y="4749800"/>
          <p14:tracePt t="30970" x="7264400" y="4794250"/>
          <p14:tracePt t="30970" x="7226300" y="4832350"/>
          <p14:tracePt t="30987" x="7194550" y="4870450"/>
          <p14:tracePt t="30987" x="7156450" y="4902200"/>
          <p14:tracePt t="31004" x="7124700" y="4940300"/>
          <p14:tracePt t="31004" x="7048500" y="4997450"/>
          <p14:tracePt t="31021" x="7016750" y="5022850"/>
          <p14:tracePt t="31021" x="6978650" y="5041900"/>
          <p14:tracePt t="31037" x="6946900" y="5054600"/>
          <p14:tracePt t="31037" x="6915150" y="5067300"/>
          <p14:tracePt t="31053" x="6883400" y="5067300"/>
          <p14:tracePt t="31053" x="6858000" y="5067300"/>
          <p14:tracePt t="31070" x="6832600" y="5060950"/>
          <p14:tracePt t="31070" x="6781800" y="5029200"/>
          <p14:tracePt t="31088" x="6762750" y="5003800"/>
          <p14:tracePt t="31088" x="6743700" y="4972050"/>
          <p14:tracePt t="31104" x="6731000" y="4933950"/>
          <p14:tracePt t="31104" x="6718300" y="4889500"/>
          <p14:tracePt t="31121" x="6718300" y="4845050"/>
          <p14:tracePt t="31121" x="6711950" y="4787900"/>
          <p14:tracePt t="31139" x="6731000" y="4667250"/>
          <p14:tracePt t="31139" x="6743700" y="4603750"/>
          <p14:tracePt t="31155" x="6762750" y="4540250"/>
          <p14:tracePt t="31155" x="6788150" y="4476750"/>
          <p14:tracePt t="31171" x="6819900" y="4413250"/>
          <p14:tracePt t="31171" x="6858000" y="4356100"/>
          <p14:tracePt t="31188" x="6896100" y="4305300"/>
          <p14:tracePt t="31188" x="6934200" y="4267200"/>
          <p14:tracePt t="31188" x="6978650" y="4229100"/>
          <p14:tracePt t="31207" x="7023100" y="4203700"/>
          <p14:tracePt t="31219" x="7067550" y="4191000"/>
          <p14:tracePt t="31219" x="7112000" y="4184650"/>
          <p14:tracePt t="31239" x="7207250" y="4203700"/>
          <p14:tracePt t="31239" x="7251700" y="4229100"/>
          <p14:tracePt t="31255" x="7302500" y="4267200"/>
          <p14:tracePt t="31255" x="7346950" y="4311650"/>
          <p14:tracePt t="31272" x="7397750" y="4362450"/>
          <p14:tracePt t="31272" x="7448550" y="4419600"/>
          <p14:tracePt t="31272" x="7486650" y="4483100"/>
          <p14:tracePt t="31291" x="7531100" y="4546600"/>
          <p14:tracePt t="31303" x="7562850" y="4610100"/>
          <p14:tracePt t="31303" x="7613650" y="4737100"/>
          <p14:tracePt t="31321" x="7626350" y="4800600"/>
          <p14:tracePt t="31321" x="7632700" y="4864100"/>
          <p14:tracePt t="31338" x="7639050" y="4927600"/>
          <p14:tracePt t="31338" x="7632700" y="4991100"/>
          <p14:tracePt t="31355" x="7626350" y="5054600"/>
          <p14:tracePt t="31355" x="7613650" y="5118100"/>
          <p14:tracePt t="31372" x="7600950" y="5181600"/>
          <p14:tracePt t="31372" x="7562850" y="5295900"/>
          <p14:tracePt t="31388" x="7543800" y="5346700"/>
          <p14:tracePt t="31388" x="7518400" y="5391150"/>
          <p14:tracePt t="31405" x="7499350" y="5429250"/>
          <p14:tracePt t="31405" x="7473950" y="5461000"/>
          <p14:tracePt t="31422" x="7448550" y="5492750"/>
          <p14:tracePt t="31422" x="7391400" y="5537200"/>
          <p14:tracePt t="31439" x="7359650" y="5556250"/>
          <p14:tracePt t="31439" x="7327900" y="5568950"/>
          <p14:tracePt t="31455" x="7296150" y="5581650"/>
          <p14:tracePt t="31455" x="7270750" y="5588000"/>
          <p14:tracePt t="31472" x="7239000" y="5600700"/>
          <p14:tracePt t="31472" x="7207250" y="5607050"/>
          <p14:tracePt t="31489" x="7181850" y="5607050"/>
          <p14:tracePt t="31489" x="7131050" y="5613400"/>
          <p14:tracePt t="31508" x="7112000" y="5613400"/>
          <p14:tracePt t="31508" x="7092950" y="5613400"/>
          <p14:tracePt t="31522" x="7073900" y="5613400"/>
          <p14:tracePt t="31522" x="7054850" y="5613400"/>
          <p14:tracePt t="31539" x="7035800" y="5613400"/>
          <p14:tracePt t="31539" x="7016750" y="5613400"/>
          <p14:tracePt t="31556" x="6997700" y="5619750"/>
          <p14:tracePt t="31556" x="6985000" y="5626100"/>
          <p14:tracePt t="31572" x="6972300" y="5632450"/>
          <p14:tracePt t="31572" x="6959600" y="5638800"/>
          <p14:tracePt t="31572" x="6946900" y="5651500"/>
          <p14:tracePt t="31592" x="6934200" y="5657850"/>
          <p14:tracePt t="31604" x="6921500" y="5670550"/>
          <p14:tracePt t="31604" x="6902450" y="5695950"/>
          <p14:tracePt t="31604" x="6896100" y="5702300"/>
          <p14:tracePt t="31627" x="6883400" y="5715000"/>
          <p14:tracePt t="31637" x="6877050" y="5721350"/>
          <p14:tracePt t="31637" x="6864350" y="5734050"/>
          <p14:tracePt t="31637" x="6858000" y="5740400"/>
          <p14:tracePt t="31659" x="6851650" y="5753100"/>
          <p14:tracePt t="31671" x="6838950" y="5765800"/>
          <p14:tracePt t="31671" x="6826250" y="5784850"/>
          <p14:tracePt t="31689" x="6813550" y="5797550"/>
          <p14:tracePt t="31689" x="6807200" y="5810250"/>
          <p14:tracePt t="31706" x="6794500" y="5816600"/>
          <p14:tracePt t="31706" x="6781800" y="5829300"/>
          <p14:tracePt t="31723" x="6769100" y="5835650"/>
          <p14:tracePt t="31723" x="6743700" y="5842000"/>
          <p14:tracePt t="31740" x="6731000" y="5848350"/>
          <p14:tracePt t="31740" x="6718300" y="5848350"/>
          <p14:tracePt t="31756" x="6705600" y="5848350"/>
          <p14:tracePt t="31756" x="6686550" y="5848350"/>
          <p14:tracePt t="31772" x="6680200" y="5842000"/>
          <p14:tracePt t="31772" x="6667500" y="5835650"/>
          <p14:tracePt t="31790" x="6654800" y="5822950"/>
          <p14:tracePt t="31790" x="6635750" y="5797550"/>
          <p14:tracePt t="31807" x="6623050" y="5778500"/>
          <p14:tracePt t="31807" x="6616700" y="5753100"/>
          <p14:tracePt t="31823" x="6604000" y="5734050"/>
          <p14:tracePt t="31823" x="6597650" y="5702300"/>
          <p14:tracePt t="31840" x="6591300" y="5676900"/>
          <p14:tracePt t="31840" x="6584950" y="5645150"/>
          <p14:tracePt t="31840" x="6578600" y="5607050"/>
          <p14:tracePt t="31859" x="6578600" y="5575300"/>
          <p14:tracePt t="31871" x="6584950" y="5530850"/>
          <p14:tracePt t="31871" x="6604000" y="5454650"/>
          <p14:tracePt t="31891" x="6623050" y="5410200"/>
          <p14:tracePt t="31891" x="6642100" y="5372100"/>
          <p14:tracePt t="31907" x="6667500" y="5334000"/>
          <p14:tracePt t="31907" x="6699250" y="5302250"/>
          <p14:tracePt t="31924" x="6731000" y="5276850"/>
          <p14:tracePt t="31924" x="6769100" y="5251450"/>
          <p14:tracePt t="31940" x="6807200" y="5226050"/>
          <p14:tracePt t="31940" x="6845300" y="5213350"/>
          <p14:tracePt t="31940" x="6889750" y="5200650"/>
          <p14:tracePt t="31959" x="6934200" y="5194300"/>
          <p14:tracePt t="31972" x="6978650" y="5194300"/>
          <p14:tracePt t="31972" x="7073900" y="5213350"/>
          <p14:tracePt t="31990" x="7124700" y="5226050"/>
          <p14:tracePt t="31990" x="7169150" y="5245100"/>
          <p14:tracePt t="32008" x="7219950" y="5270500"/>
          <p14:tracePt t="32008" x="7264400" y="5295900"/>
          <p14:tracePt t="32024" x="7308850" y="5334000"/>
          <p14:tracePt t="32024" x="7391400" y="5403850"/>
          <p14:tracePt t="32041" x="7423150" y="5441950"/>
          <p14:tracePt t="32041" x="7448550" y="5486400"/>
          <p14:tracePt t="32058" x="7467600" y="5530850"/>
          <p14:tracePt t="32058" x="7486650" y="5575300"/>
          <p14:tracePt t="32074" x="7499350" y="5619750"/>
          <p14:tracePt t="32074" x="7505700" y="5664200"/>
          <p14:tracePt t="32090" x="7505700" y="5708650"/>
          <p14:tracePt t="32090" x="7493000" y="5797550"/>
          <p14:tracePt t="32107" x="7480300" y="5835650"/>
          <p14:tracePt t="32107" x="7461250" y="5873750"/>
          <p14:tracePt t="32125" x="7442200" y="5905500"/>
          <p14:tracePt t="32125" x="7423150" y="5937250"/>
          <p14:tracePt t="32141" x="7397750" y="5969000"/>
          <p14:tracePt t="32141" x="7340600" y="6019800"/>
          <p14:tracePt t="32160" x="7308850" y="6032500"/>
          <p14:tracePt t="32160" x="7277100" y="6051550"/>
          <p14:tracePt t="32176" x="7239000" y="6064250"/>
          <p14:tracePt t="32176" x="7207250" y="6076950"/>
          <p14:tracePt t="32191" x="7169150" y="6089650"/>
          <p14:tracePt t="32191" x="7131050" y="6096000"/>
          <p14:tracePt t="32208" x="7092950" y="6096000"/>
          <p14:tracePt t="32208" x="7054850" y="6096000"/>
          <p14:tracePt t="32208" x="7016750" y="6096000"/>
          <p14:tracePt t="32227" x="6972300" y="6096000"/>
          <p14:tracePt t="32239" x="6934200" y="6089650"/>
          <p14:tracePt t="32239" x="6896100" y="6083300"/>
          <p14:tracePt t="32259" x="6826250" y="6057900"/>
          <p14:tracePt t="32259" x="6788150" y="6045200"/>
          <p14:tracePt t="32276" x="6756400" y="6026150"/>
          <p14:tracePt t="32276" x="6724650" y="6007100"/>
          <p14:tracePt t="32292" x="6692900" y="5988050"/>
          <p14:tracePt t="32292" x="6667500" y="5969000"/>
          <p14:tracePt t="32292" x="6642100" y="5949950"/>
          <p14:tracePt t="32311" x="6616700" y="5924550"/>
          <p14:tracePt t="32323" x="6597650" y="5899150"/>
          <p14:tracePt t="32323" x="6565900" y="5842000"/>
          <p14:tracePt t="32342" x="6546850" y="5816600"/>
          <p14:tracePt t="32342" x="6534150" y="5791200"/>
          <p14:tracePt t="32358" x="6521450" y="5759450"/>
          <p14:tracePt t="32358" x="6515100" y="5734050"/>
          <p14:tracePt t="32375" x="6508750" y="5708650"/>
          <p14:tracePt t="32375" x="6502400" y="5689600"/>
          <p14:tracePt t="32392" x="6496050" y="5664200"/>
          <p14:tracePt t="32392" x="6502400" y="5619750"/>
          <p14:tracePt t="32409" x="6502400" y="5600700"/>
          <p14:tracePt t="32409" x="6508750" y="5581650"/>
          <p14:tracePt t="32425" x="6515100" y="5562600"/>
          <p14:tracePt t="32425" x="6521450" y="5537200"/>
          <p14:tracePt t="32442" x="6527800" y="5518150"/>
          <p14:tracePt t="32442" x="6546850" y="5480050"/>
          <p14:tracePt t="32459" x="6559550" y="5461000"/>
          <p14:tracePt t="32459" x="6565900" y="5441950"/>
          <p14:tracePt t="32475" x="6578600" y="5422900"/>
          <p14:tracePt t="32475" x="6597650" y="5403850"/>
          <p14:tracePt t="32492" x="6610350" y="5384800"/>
          <p14:tracePt t="32492" x="6629400" y="5365750"/>
          <p14:tracePt t="32509" x="6648450" y="5353050"/>
          <p14:tracePt t="32509" x="6686550" y="5308600"/>
          <p14:tracePt t="32527" x="6711950" y="5289550"/>
          <p14:tracePt t="32527" x="6731000" y="5264150"/>
          <p14:tracePt t="32544" x="6750050" y="5245100"/>
          <p14:tracePt t="32544" x="6775450" y="5226050"/>
          <p14:tracePt t="32559" x="6794500" y="5200650"/>
          <p14:tracePt t="32559" x="6813550" y="5181600"/>
          <p14:tracePt t="32576" x="6838950" y="5162550"/>
          <p14:tracePt t="32576" x="6858000" y="5149850"/>
          <p14:tracePt t="32576" x="6877050" y="5130800"/>
          <p14:tracePt t="32595" x="6896100" y="5111750"/>
          <p14:tracePt t="32607" x="6915150" y="5092700"/>
          <p14:tracePt t="32607" x="6959600" y="5060950"/>
          <p14:tracePt t="32628" x="6978650" y="5048250"/>
          <p14:tracePt t="32628" x="6997700" y="5035550"/>
          <p14:tracePt t="32643" x="7016750" y="5022850"/>
          <p14:tracePt t="32643" x="7035800" y="5010150"/>
          <p14:tracePt t="32660" x="7054850" y="4997450"/>
          <p14:tracePt t="32660" x="7073900" y="4991100"/>
          <p14:tracePt t="32660" x="7092950" y="4991100"/>
          <p14:tracePt t="32679" x="7112000" y="4984750"/>
          <p14:tracePt t="32691" x="7131050" y="4984750"/>
          <p14:tracePt t="32691" x="7169150" y="4991100"/>
          <p14:tracePt t="32709" x="7188200" y="4997450"/>
          <p14:tracePt t="32709" x="7207250" y="5010150"/>
          <p14:tracePt t="32726" x="7226300" y="5022850"/>
          <p14:tracePt t="32726" x="7239000" y="5035550"/>
          <p14:tracePt t="32744" x="7258050" y="5048250"/>
          <p14:tracePt t="32744" x="7289800" y="5080000"/>
          <p14:tracePt t="32760" x="7302500" y="5099050"/>
          <p14:tracePt t="32760" x="7315200" y="5118100"/>
          <p14:tracePt t="32776" x="7334250" y="5143500"/>
          <p14:tracePt t="32776" x="7346950" y="5168900"/>
          <p14:tracePt t="32793" x="7353300" y="5194300"/>
          <p14:tracePt t="32793" x="7366000" y="5219700"/>
          <p14:tracePt t="32810" x="7378700" y="5245100"/>
          <p14:tracePt t="32810" x="7391400" y="5302250"/>
          <p14:tracePt t="32827" x="7404100" y="5327650"/>
          <p14:tracePt t="32827" x="7410450" y="5353050"/>
          <p14:tracePt t="32843" x="7416800" y="5384800"/>
          <p14:tracePt t="32843" x="7416800" y="5410200"/>
          <p14:tracePt t="32861" x="7423150" y="5435600"/>
          <p14:tracePt t="32861" x="7423150" y="5461000"/>
          <p14:tracePt t="32861" x="7429500" y="5480050"/>
          <p14:tracePt t="32879" x="7429500" y="5505450"/>
          <p14:tracePt t="32892" x="7429500" y="5524500"/>
          <p14:tracePt t="32892" x="7429500" y="5543550"/>
          <p14:tracePt t="32912" x="7423150" y="5581650"/>
          <p14:tracePt t="32912" x="7423150" y="5600700"/>
          <p14:tracePt t="32927" x="7416800" y="5613400"/>
          <p14:tracePt t="32927" x="7410450" y="5626100"/>
          <p14:tracePt t="32944" x="7404100" y="5638800"/>
          <p14:tracePt t="32944" x="7397750" y="5645150"/>
          <p14:tracePt t="32944" x="7391400" y="5657850"/>
          <p14:tracePt t="32964" x="7378700" y="5664200"/>
          <p14:tracePt t="32975" x="7372350" y="5676900"/>
          <p14:tracePt t="32975" x="7353300" y="5689600"/>
          <p14:tracePt t="32975" x="7340600" y="5695950"/>
          <p14:tracePt t="32998" x="7334250" y="5708650"/>
          <p14:tracePt t="33009" x="7321550" y="5715000"/>
          <p14:tracePt t="33009" x="7315200" y="5721350"/>
          <p14:tracePt t="33028" x="7302500" y="5727700"/>
          <p14:tracePt t="33028" x="7296150" y="5734050"/>
          <p14:tracePt t="33044" x="7283450" y="5740400"/>
          <p14:tracePt t="33044" x="7270750" y="5746750"/>
          <p14:tracePt t="33062" x="7258050" y="5753100"/>
          <p14:tracePt t="33076" x="7251700" y="5753100"/>
          <p14:tracePt t="33093" x="7245350" y="5753100"/>
          <p14:tracePt t="33109" x="7239000" y="5746750"/>
          <p14:tracePt t="33109" x="7245350" y="5734050"/>
          <p14:tracePt t="33128" x="7245350" y="5727700"/>
          <p14:tracePt t="33128" x="7245350" y="5721350"/>
          <p14:tracePt t="33144" x="7245350" y="5715000"/>
          <p14:tracePt t="33144" x="7251700" y="5708650"/>
          <p14:tracePt t="33161" x="7251700" y="5702300"/>
          <p14:tracePt t="33161" x="7258050" y="5689600"/>
          <p14:tracePt t="33180" x="7258050" y="5683250"/>
          <p14:tracePt t="33180" x="7258050" y="5676900"/>
          <p14:tracePt t="33195" x="7258050" y="5670550"/>
          <p14:tracePt t="33195" x="7264400" y="5664200"/>
          <p14:tracePt t="33211" x="7264400" y="5657850"/>
          <p14:tracePt t="33226" x="7270750" y="5651500"/>
          <p14:tracePt t="33243" x="7277100" y="5651500"/>
          <p14:tracePt t="33270" x="7270750" y="5657850"/>
          <p14:tracePt t="33299" x="7264400" y="5657850"/>
          <p14:tracePt t="33315" x="7258050" y="5664200"/>
          <p14:tracePt t="33331" x="7251700" y="5670550"/>
          <p14:tracePt t="33347" x="7245350" y="5676900"/>
          <p14:tracePt t="33358" x="7239000" y="5676900"/>
          <p14:tracePt t="33367" x="7232650" y="5676900"/>
          <p14:tracePt t="33383" x="7219950" y="5676900"/>
          <p14:tracePt t="33399" x="7213600" y="5670550"/>
          <p14:tracePt t="33415" x="7207250" y="5670550"/>
          <p14:tracePt t="33427" x="7200900" y="5670550"/>
          <p14:tracePt t="33427" x="7194550" y="5670550"/>
          <p14:tracePt t="33446" x="7194550" y="5664200"/>
          <p14:tracePt t="33446" x="7188200" y="5664200"/>
          <p14:tracePt t="33463" x="7181850" y="5657850"/>
          <p14:tracePt t="33463" x="7169150" y="5651500"/>
          <p14:tracePt t="33479" x="7162800" y="5651500"/>
          <p14:tracePt t="33479" x="7156450" y="5645150"/>
          <p14:tracePt t="33496" x="7150100" y="5638800"/>
          <p14:tracePt t="33511" x="7143750" y="5632450"/>
          <p14:tracePt t="33511" x="7143750" y="5619750"/>
          <p14:tracePt t="33529" x="7137400" y="5613400"/>
          <p14:tracePt t="33529" x="7137400" y="5600700"/>
          <p14:tracePt t="33548" x="7131050" y="5594350"/>
          <p14:tracePt t="33548" x="7131050" y="5588000"/>
          <p14:tracePt t="33564" x="7131050" y="5575300"/>
          <p14:tracePt t="33564" x="7131050" y="5568950"/>
          <p14:tracePt t="33580" x="7131050" y="5562600"/>
          <p14:tracePt t="33580" x="7131050" y="5556250"/>
          <p14:tracePt t="33596" x="7131050" y="5543550"/>
          <p14:tracePt t="33596" x="7137400" y="5537200"/>
          <p14:tracePt t="33596" x="7137400" y="5530850"/>
          <p14:tracePt t="33616" x="7143750" y="5524500"/>
          <p14:tracePt t="33616" x="7143750" y="5518150"/>
          <p14:tracePt t="33631" x="7150100" y="5511800"/>
          <p14:tracePt t="33647" x="7156450" y="5505450"/>
          <p14:tracePt t="33661" x="7156450" y="5511800"/>
          <p14:tracePt t="33691" x="7156450" y="5518150"/>
          <p14:tracePt t="33699" x="7150100" y="5524500"/>
          <p14:tracePt t="33711" x="7150100" y="5530850"/>
          <p14:tracePt t="33711" x="7137400" y="5537200"/>
          <p14:tracePt t="33730" x="7131050" y="5549900"/>
          <p14:tracePt t="33730" x="7118350" y="5556250"/>
          <p14:tracePt t="33747" x="7112000" y="5562600"/>
          <p14:tracePt t="33747" x="7099300" y="5568950"/>
          <p14:tracePt t="33747" x="7086600" y="5575300"/>
          <p14:tracePt t="33766" x="7073900" y="5581650"/>
          <p14:tracePt t="33766" x="7061200" y="5588000"/>
          <p14:tracePt t="33781" x="7042150" y="5588000"/>
          <p14:tracePt t="33781" x="7029450" y="5594350"/>
          <p14:tracePt t="33796" x="7010400" y="5600700"/>
          <p14:tracePt t="33796" x="6991350" y="5600700"/>
          <p14:tracePt t="33814" x="6978650" y="5600700"/>
          <p14:tracePt t="33814" x="6959600" y="5600700"/>
          <p14:tracePt t="33830" x="6946900" y="5600700"/>
          <p14:tracePt t="33830" x="6908800" y="5594350"/>
          <p14:tracePt t="33848" x="6889750" y="5581650"/>
          <p14:tracePt t="33848" x="6877050" y="5568950"/>
          <p14:tracePt t="33864" x="6858000" y="5549900"/>
          <p14:tracePt t="33864" x="6832600" y="5524500"/>
          <p14:tracePt t="33880" x="6813550" y="5499100"/>
          <p14:tracePt t="33880" x="6788150" y="5467350"/>
          <p14:tracePt t="33880" x="6762750" y="5422900"/>
          <p14:tracePt t="33899" x="6731000" y="5378450"/>
          <p14:tracePt t="33912" x="6705600" y="5321300"/>
          <p14:tracePt t="33912" x="6673850" y="5264150"/>
          <p14:tracePt t="33932" x="6616700" y="5124450"/>
          <p14:tracePt t="33932" x="6591300" y="5048250"/>
          <p14:tracePt t="33948" x="6565900" y="4959350"/>
          <p14:tracePt t="33948" x="6540500" y="4870450"/>
          <p14:tracePt t="33948" x="6515100" y="4768850"/>
          <p14:tracePt t="33967" x="6496050" y="4660900"/>
          <p14:tracePt t="33979" x="6470650" y="4540250"/>
          <p14:tracePt t="33979" x="6451600" y="4413250"/>
          <p14:tracePt t="33979" x="6426200" y="4279900"/>
          <p14:tracePt t="34000" x="6407150" y="4133850"/>
          <p14:tracePt t="34012" x="6381750" y="3981450"/>
          <p14:tracePt t="34012" x="6350000" y="3670300"/>
          <p14:tracePt t="34032" x="6337300" y="3511550"/>
          <p14:tracePt t="34032" x="6324600" y="3359150"/>
          <p14:tracePt t="34047" x="6318250" y="3213100"/>
          <p14:tracePt t="34047" x="6311900" y="3073400"/>
          <p14:tracePt t="34064" x="6311900" y="2933700"/>
          <p14:tracePt t="34064" x="6324600" y="2679700"/>
          <p14:tracePt t="34081" x="6337300" y="2552700"/>
          <p14:tracePt t="34081" x="6356350" y="2425700"/>
          <p14:tracePt t="34098" x="6381750" y="2305050"/>
          <p14:tracePt t="34098" x="6407150" y="2178050"/>
          <p14:tracePt t="34115" x="6438900" y="2063750"/>
          <p14:tracePt t="34115" x="6470650" y="1949450"/>
          <p14:tracePt t="34132" x="6508750" y="1841500"/>
          <p14:tracePt t="34132" x="6584950" y="1657350"/>
          <p14:tracePt t="34148" x="6623050" y="1581150"/>
          <p14:tracePt t="34148" x="6661150" y="1511300"/>
          <p14:tracePt t="34165" x="6699250" y="1454150"/>
          <p14:tracePt t="34165" x="6743700" y="1403350"/>
          <p14:tracePt t="34181" x="6781800" y="1365250"/>
          <p14:tracePt t="34181" x="6826250" y="1333500"/>
          <p14:tracePt t="34181" x="6864350" y="1314450"/>
          <p14:tracePt t="34201" x="6908800" y="1301750"/>
          <p14:tracePt t="34201" x="6953250" y="1301750"/>
          <p14:tracePt t="34216" x="6997700" y="1308100"/>
          <p14:tracePt t="34216" x="7035800" y="1320800"/>
          <p14:tracePt t="34232" x="7080250" y="1346200"/>
          <p14:tracePt t="34232" x="7124700" y="1377950"/>
          <p14:tracePt t="34249" x="7169150" y="1422400"/>
          <p14:tracePt t="34249" x="7213600" y="1466850"/>
          <p14:tracePt t="34249" x="7258050" y="1517650"/>
          <p14:tracePt t="34267" x="7296150" y="1581150"/>
          <p14:tracePt t="34280" x="7340600" y="1651000"/>
          <p14:tracePt t="34280" x="7423150" y="1809750"/>
          <p14:tracePt t="34299" x="7467600" y="1905000"/>
          <p14:tracePt t="34299" x="7505700" y="2012950"/>
          <p14:tracePt t="34316" x="7543800" y="2127250"/>
          <p14:tracePt t="34316" x="7581900" y="2247900"/>
          <p14:tracePt t="34332" x="7620000" y="2374900"/>
          <p14:tracePt t="34332" x="7658100" y="2508250"/>
          <p14:tracePt t="34348" x="7689850" y="2647950"/>
          <p14:tracePt t="34348" x="7721600" y="2781300"/>
          <p14:tracePt t="34348" x="7747000" y="2921000"/>
          <p14:tracePt t="34368" x="7772400" y="3054350"/>
          <p14:tracePt t="34368" x="7791450" y="3194050"/>
          <p14:tracePt t="34382" x="7804150" y="3333750"/>
          <p14:tracePt t="34382" x="7816850" y="3467100"/>
          <p14:tracePt t="34399" x="7829550" y="3606800"/>
          <p14:tracePt t="34399" x="7835900" y="3740150"/>
          <p14:tracePt t="34416" x="7835900" y="3873500"/>
          <p14:tracePt t="34416" x="7835900" y="4000500"/>
          <p14:tracePt t="34432" x="7835900" y="4127500"/>
          <p14:tracePt t="34432" x="7816850" y="4368800"/>
          <p14:tracePt t="34449" x="7810500" y="4483100"/>
          <p14:tracePt t="34449" x="7791450" y="4591050"/>
          <p14:tracePt t="34466" x="7778750" y="4692650"/>
          <p14:tracePt t="34466" x="7759700" y="4794250"/>
          <p14:tracePt t="34482" x="7747000" y="4895850"/>
          <p14:tracePt t="34482" x="7715250" y="5080000"/>
          <p14:tracePt t="34499" x="7696200" y="5168900"/>
          <p14:tracePt t="34499" x="7677150" y="5251450"/>
          <p14:tracePt t="34516" x="7658100" y="5334000"/>
          <p14:tracePt t="34516" x="7639050" y="5410200"/>
          <p14:tracePt t="34533" x="7620000" y="5486400"/>
          <p14:tracePt t="34533" x="7600950" y="5549900"/>
          <p14:tracePt t="34549" x="7575550" y="5613400"/>
          <p14:tracePt t="34549" x="7556500" y="5670550"/>
          <p14:tracePt t="34549" x="7531100" y="5727700"/>
          <p14:tracePt t="34568" x="7512050" y="5784850"/>
          <p14:tracePt t="34568" x="7493000" y="5829300"/>
          <p14:tracePt t="34583" x="7467600" y="5873750"/>
          <p14:tracePt t="34583" x="7448550" y="5918200"/>
          <p14:tracePt t="34600" x="7423150" y="5956300"/>
          <p14:tracePt t="34600" x="7404100" y="5988050"/>
          <p14:tracePt t="34616" x="7378700" y="6013450"/>
          <p14:tracePt t="34616" x="7353300" y="6038850"/>
          <p14:tracePt t="34616" x="7327900" y="6064250"/>
          <p14:tracePt t="34636" x="7308850" y="6076950"/>
          <p14:tracePt t="34648" x="7283450" y="6096000"/>
          <p14:tracePt t="34648" x="7258050" y="6102350"/>
          <p14:tracePt t="34668" x="7207250" y="6115050"/>
          <p14:tracePt t="34668" x="7188200" y="6121400"/>
          <p14:tracePt t="34683" x="7169150" y="6115050"/>
          <p14:tracePt t="34683" x="7150100" y="6115050"/>
          <p14:tracePt t="34700" x="7131050" y="6108700"/>
          <p14:tracePt t="34700" x="7112000" y="6102350"/>
          <p14:tracePt t="34700" x="7092950" y="6096000"/>
          <p14:tracePt t="34720" x="7080250" y="6089650"/>
          <p14:tracePt t="34731" x="7061200" y="6083300"/>
          <p14:tracePt t="34731" x="7029450" y="6064250"/>
          <p14:tracePt t="34751" x="7016750" y="6051550"/>
          <p14:tracePt t="34751" x="7004050" y="6038850"/>
          <p14:tracePt t="34767" x="6991350" y="6026150"/>
          <p14:tracePt t="34767" x="6978650" y="6013450"/>
          <p14:tracePt t="34784" x="6965950" y="6007100"/>
          <p14:tracePt t="34784" x="6940550" y="5981700"/>
          <p14:tracePt t="34800" x="6927850" y="5969000"/>
          <p14:tracePt t="34800" x="6921500" y="5956300"/>
          <p14:tracePt t="34817" x="6908800" y="5943600"/>
          <p14:tracePt t="34817" x="6896100" y="5924550"/>
          <p14:tracePt t="34834" x="6889750" y="5911850"/>
          <p14:tracePt t="34834" x="6877050" y="5892800"/>
          <p14:tracePt t="34850" x="6870700" y="5873750"/>
          <p14:tracePt t="34850" x="6851650" y="5842000"/>
          <p14:tracePt t="34868" x="6838950" y="5822950"/>
          <p14:tracePt t="34868" x="6832600" y="5803900"/>
          <p14:tracePt t="34884" x="6826250" y="5784850"/>
          <p14:tracePt t="34884" x="6813550" y="5772150"/>
          <p14:tracePt t="34901" x="6807200" y="5759450"/>
          <p14:tracePt t="34901" x="6794500" y="5746750"/>
          <p14:tracePt t="34901" x="6781800" y="5740400"/>
          <p14:tracePt t="34920" x="6769100" y="5727700"/>
          <p14:tracePt t="34932" x="6756400" y="5715000"/>
          <p14:tracePt t="34932" x="6731000" y="5702300"/>
          <p14:tracePt t="34952" x="6718300" y="5689600"/>
          <p14:tracePt t="34952" x="6705600" y="5683250"/>
          <p14:tracePt t="34968" x="6699250" y="5676900"/>
          <p14:tracePt t="34968" x="6686550" y="5670550"/>
          <p14:tracePt t="34984" x="6680200" y="5664200"/>
          <p14:tracePt t="34984" x="6667500" y="5657850"/>
          <p14:tracePt t="34984" x="6661150" y="5645150"/>
          <p14:tracePt t="35003" x="6654800" y="5638800"/>
          <p14:tracePt t="35016" x="6648450" y="5632450"/>
          <p14:tracePt t="35016" x="6642100" y="5626100"/>
          <p14:tracePt t="35035" x="6642100" y="5619750"/>
          <p14:tracePt t="35035" x="6642100" y="5613400"/>
          <p14:tracePt t="35051" x="6642100" y="5607050"/>
          <p14:tracePt t="35066" x="6642100" y="5600700"/>
          <p14:tracePt t="35083" x="6654800" y="5594350"/>
          <p14:tracePt t="35083" x="6661150" y="5581650"/>
          <p14:tracePt t="35101" x="6667500" y="5581650"/>
          <p14:tracePt t="35101" x="6673850" y="5575300"/>
          <p14:tracePt t="35118" x="6680200" y="5568950"/>
          <p14:tracePt t="35118" x="6686550" y="5562600"/>
          <p14:tracePt t="35135" x="6692900" y="5556250"/>
          <p14:tracePt t="35135" x="6705600" y="5543550"/>
          <p14:tracePt t="35152" x="6711950" y="5537200"/>
          <p14:tracePt t="35152" x="6724650" y="5518150"/>
          <p14:tracePt t="35168" x="6724650" y="5511800"/>
          <p14:tracePt t="35168" x="6731000" y="5511800"/>
          <p14:tracePt t="35185" x="6737350" y="5505450"/>
          <p14:tracePt t="35200" x="6737350" y="5499100"/>
          <p14:tracePt t="35217" x="6737350" y="5492750"/>
          <p14:tracePt t="35234" x="6731000" y="5486400"/>
          <p14:tracePt t="35250" x="6724650" y="5486400"/>
          <p14:tracePt t="35267" x="6718300" y="5486400"/>
          <p14:tracePt t="35283" x="6718300" y="5492750"/>
          <p14:tracePt t="35303" x="6711950" y="5499100"/>
          <p14:tracePt t="35320" x="6711950" y="5505450"/>
          <p14:tracePt t="35336" x="6711950" y="5511800"/>
          <p14:tracePt t="35350" x="6718300" y="5524500"/>
          <p14:tracePt t="35367" x="6724650" y="5530850"/>
          <p14:tracePt t="35367" x="6731000" y="5537200"/>
          <p14:tracePt t="35367" x="6731000" y="5543550"/>
          <p14:tracePt t="35388" x="6737350" y="5549900"/>
          <p14:tracePt t="35388" x="6743700" y="5549900"/>
          <p14:tracePt t="35402" x="6750050" y="5556250"/>
          <p14:tracePt t="35402" x="6750050" y="5562600"/>
          <p14:tracePt t="35419" x="6756400" y="5568950"/>
          <p14:tracePt t="35434" x="6762750" y="5575300"/>
          <p14:tracePt t="35451" x="6756400" y="5581650"/>
          <p14:tracePt t="35475" x="6743700" y="5581650"/>
          <p14:tracePt t="35491" x="6737350" y="5588000"/>
          <p14:tracePt t="35507" x="6731000" y="5588000"/>
          <p14:tracePt t="35507" x="6724650" y="5588000"/>
          <p14:tracePt t="35520" x="6718300" y="5588000"/>
          <p14:tracePt t="35520" x="6711950" y="5588000"/>
          <p14:tracePt t="35536" x="6705600" y="5594350"/>
          <p14:tracePt t="35551" x="6699250" y="5600700"/>
          <p14:tracePt t="35567" x="6692900" y="5607050"/>
          <p14:tracePt t="35584" x="6692900" y="5613400"/>
          <p14:tracePt t="35604" x="6705600" y="5613400"/>
          <p14:tracePt t="35620" x="6711950" y="5619750"/>
          <p14:tracePt t="35635" x="6718300" y="5619750"/>
          <p14:tracePt t="35635" x="6724650" y="5619750"/>
          <p14:tracePt t="35635" x="6731000" y="5619750"/>
          <p14:tracePt t="35656" x="6737350" y="5619750"/>
          <p14:tracePt t="35668" x="6743700" y="5626100"/>
          <p14:tracePt t="35685" x="6750050" y="5626100"/>
          <p14:tracePt t="35685" x="6762750" y="5626100"/>
          <p14:tracePt t="35703" x="6769100" y="5626100"/>
          <p14:tracePt t="35718" x="6781800" y="5626100"/>
          <p14:tracePt t="35735" x="6788150" y="5619750"/>
          <p14:tracePt t="35752" x="6794500" y="5619750"/>
          <p14:tracePt t="35769" x="6800850" y="5619750"/>
          <p14:tracePt t="35785" x="6807200" y="5626100"/>
          <p14:tracePt t="35875" x="6800850" y="5632450"/>
          <p14:tracePt t="35919" x="6788150" y="5632450"/>
          <p14:tracePt t="35964" x="6781800" y="5626100"/>
          <p14:tracePt t="36047" x="6794500" y="5632450"/>
          <p14:tracePt t="36075" x="6800850" y="5632450"/>
          <p14:tracePt t="36091" x="6807200" y="5632450"/>
          <p14:tracePt t="36099" x="6813550" y="5626100"/>
          <p14:tracePt t="36108" x="6819900" y="5626100"/>
          <p14:tracePt t="36108" x="6826250" y="5626100"/>
          <p14:tracePt t="36122" x="6838950" y="5619750"/>
          <p14:tracePt t="36122" x="6845300" y="5619750"/>
          <p14:tracePt t="36138" x="6858000" y="5613400"/>
          <p14:tracePt t="36138" x="6870700" y="5607050"/>
          <p14:tracePt t="36155" x="6883400" y="5600700"/>
          <p14:tracePt t="36155" x="6896100" y="5594350"/>
          <p14:tracePt t="36172" x="6908800" y="5588000"/>
          <p14:tracePt t="36172" x="6940550" y="5568950"/>
          <p14:tracePt t="36188" x="6953250" y="5562600"/>
          <p14:tracePt t="36188" x="6965950" y="5549900"/>
          <p14:tracePt t="36205" x="6978650" y="5543550"/>
          <p14:tracePt t="36205" x="6991350" y="5537200"/>
          <p14:tracePt t="36222" x="7004050" y="5530850"/>
          <p14:tracePt t="36222" x="7029450" y="5518150"/>
          <p14:tracePt t="36241" x="7042150" y="5511800"/>
          <p14:tracePt t="36241" x="7054850" y="5511800"/>
          <p14:tracePt t="36256" x="7061200" y="5511800"/>
          <p14:tracePt t="36256" x="7073900" y="5505450"/>
          <p14:tracePt t="36272" x="7080250" y="5511800"/>
          <p14:tracePt t="36272" x="7086600" y="5511800"/>
          <p14:tracePt t="36289" x="7086600" y="5518150"/>
          <p14:tracePt t="36304" x="7092950" y="5524500"/>
          <p14:tracePt t="36320" x="7092950" y="5537200"/>
          <p14:tracePt t="36320" x="7092950" y="5543550"/>
          <p14:tracePt t="36340" x="7092950" y="5549900"/>
          <p14:tracePt t="36356" x="7086600" y="5556250"/>
          <p14:tracePt t="36371" x="7086600" y="5562600"/>
          <p14:tracePt t="36387" x="7080250" y="5568950"/>
          <p14:tracePt t="36404" x="7073900" y="5575300"/>
          <p14:tracePt t="36421" x="7073900" y="5581650"/>
          <p14:tracePt t="36438" x="7067550" y="5588000"/>
          <p14:tracePt t="36454" x="7054850" y="5594350"/>
          <p14:tracePt t="36471" x="7048500" y="5600700"/>
          <p14:tracePt t="36471" x="7042150" y="5600700"/>
          <p14:tracePt t="36489" x="7035800" y="5607050"/>
          <p14:tracePt t="36504" x="7029450" y="5613400"/>
          <p14:tracePt t="36539" x="7023100" y="5626100"/>
          <p14:tracePt t="36555" x="7023100" y="5632450"/>
          <p14:tracePt t="36564" x="7016750" y="5638800"/>
          <p14:tracePt t="36571" x="7010400" y="5651500"/>
          <p14:tracePt t="36571" x="7004050" y="5657850"/>
          <p14:tracePt t="36590" x="6997700" y="5670550"/>
          <p14:tracePt t="36590" x="6991350" y="5683250"/>
          <p14:tracePt t="36590" x="6978650" y="5695950"/>
          <p14:tracePt t="36609" x="6972300" y="5715000"/>
          <p14:tracePt t="36609" x="6965950" y="5721350"/>
          <p14:tracePt t="36625" x="6959600" y="5734050"/>
          <p14:tracePt t="36625" x="6959600" y="5746750"/>
          <p14:tracePt t="36641" x="6953250" y="5753100"/>
          <p14:tracePt t="36641" x="6946900" y="5765800"/>
          <p14:tracePt t="36657" x="6940550" y="5772150"/>
          <p14:tracePt t="36657" x="6934200" y="5778500"/>
          <p14:tracePt t="36657" x="6927850" y="5784850"/>
          <p14:tracePt t="36676" x="6921500" y="5791200"/>
          <p14:tracePt t="36688" x="6908800" y="5797550"/>
          <p14:tracePt t="36688" x="6889750" y="5803900"/>
          <p14:tracePt t="36708" x="6877050" y="5803900"/>
          <p14:tracePt t="36708" x="6864350" y="5810250"/>
          <p14:tracePt t="36724" x="6858000" y="5810250"/>
          <p14:tracePt t="36724" x="6845300" y="5810250"/>
          <p14:tracePt t="36740" x="6838950" y="5803900"/>
          <p14:tracePt t="36740" x="6832600" y="5803900"/>
          <p14:tracePt t="36757" x="6826250" y="5803900"/>
          <p14:tracePt t="36757" x="6819900" y="5797550"/>
          <p14:tracePt t="36774" x="6813550" y="5791200"/>
          <p14:tracePt t="36789" x="6807200" y="5784850"/>
          <p14:tracePt t="36805" x="6800850" y="5784850"/>
          <p14:tracePt t="36822" x="6794500" y="5784850"/>
          <p14:tracePt t="36839" x="6794500" y="5778500"/>
          <p14:tracePt t="36879" x="6788150" y="5778500"/>
          <p14:tracePt t="36899" x="6775450" y="5772150"/>
          <p14:tracePt t="36915" x="6769100" y="5772150"/>
          <p14:tracePt t="36924" x="6762750" y="5772150"/>
          <p14:tracePt t="36931" x="6750050" y="5765800"/>
          <p14:tracePt t="36940" x="6737350" y="5765800"/>
          <p14:tracePt t="36940" x="6724650" y="5759450"/>
          <p14:tracePt t="36940" x="6711950" y="5753100"/>
          <p14:tracePt t="36960" x="6699250" y="5746750"/>
          <p14:tracePt t="36972" x="6680200" y="5734050"/>
          <p14:tracePt t="36972" x="6667500" y="5721350"/>
          <p14:tracePt t="36993" x="6635750" y="5683250"/>
          <p14:tracePt t="36993" x="6623050" y="5657850"/>
          <p14:tracePt t="37008" x="6604000" y="5626100"/>
          <p14:tracePt t="37008" x="6591300" y="5588000"/>
          <p14:tracePt t="37024" x="6572250" y="5543550"/>
          <p14:tracePt t="37024" x="6553200" y="5492750"/>
          <p14:tracePt t="37024" x="6534150" y="5435600"/>
          <p14:tracePt t="37044" x="6508750" y="5372100"/>
          <p14:tracePt t="37056" x="6483350" y="5289550"/>
          <p14:tracePt t="37056" x="6432550" y="5105400"/>
          <p14:tracePt t="37077" x="6407150" y="5003800"/>
          <p14:tracePt t="37077" x="6375400" y="4889500"/>
          <p14:tracePt t="37091" x="6350000" y="4768850"/>
          <p14:tracePt t="37091" x="6324600" y="4641850"/>
          <p14:tracePt t="37108" x="6299200" y="4514850"/>
          <p14:tracePt t="37108" x="6280150" y="4375150"/>
          <p14:tracePt t="37108" x="6267450" y="4235450"/>
          <p14:tracePt t="37128" x="6254750" y="4089400"/>
          <p14:tracePt t="37128" x="6254750" y="3943350"/>
          <p14:tracePt t="37142" x="6254750" y="3784600"/>
          <p14:tracePt t="37142" x="6261100" y="3625850"/>
          <p14:tracePt t="37158" x="6273800" y="3467100"/>
          <p14:tracePt t="37158" x="6292850" y="3308350"/>
          <p14:tracePt t="37175" x="6318250" y="3149600"/>
          <p14:tracePt t="37175" x="6343650" y="2990850"/>
          <p14:tracePt t="37192" x="6375400" y="2844800"/>
          <p14:tracePt t="37192" x="6445250" y="2565400"/>
          <p14:tracePt t="37209" x="6483350" y="2438400"/>
          <p14:tracePt t="37209" x="6521450" y="2317750"/>
          <p14:tracePt t="37225" x="6553200" y="2209800"/>
          <p14:tracePt t="37225" x="6597650" y="2108200"/>
          <p14:tracePt t="37242" x="6635750" y="2012950"/>
          <p14:tracePt t="37242" x="6724650" y="1873250"/>
          <p14:tracePt t="37261" x="6769100" y="1816100"/>
          <p14:tracePt t="37261" x="6819900" y="1771650"/>
          <p14:tracePt t="37277" x="6864350" y="1733550"/>
          <p14:tracePt t="37277" x="6915150" y="1708150"/>
          <p14:tracePt t="37292" x="6959600" y="1689100"/>
          <p14:tracePt t="37292" x="7004050" y="1676400"/>
          <p14:tracePt t="37309" x="7048500" y="1676400"/>
          <p14:tracePt t="37309" x="7092950" y="1682750"/>
          <p14:tracePt t="37309" x="7137400" y="1701800"/>
          <p14:tracePt t="37328" x="7175500" y="1727200"/>
          <p14:tracePt t="37340" x="7213600" y="1758950"/>
          <p14:tracePt t="37340" x="7289800" y="1854200"/>
          <p14:tracePt t="37361" x="7327900" y="1917700"/>
          <p14:tracePt t="37361" x="7359650" y="1993900"/>
          <p14:tracePt t="37376" x="7397750" y="2076450"/>
          <p14:tracePt t="37376" x="7429500" y="2171700"/>
          <p14:tracePt t="37393" x="7454900" y="2273300"/>
          <p14:tracePt t="37393" x="7486650" y="2381250"/>
          <p14:tracePt t="37409" x="7512050" y="2501900"/>
          <p14:tracePt t="37409" x="7543800" y="2622550"/>
          <p14:tracePt t="37409" x="7569200" y="2743200"/>
          <p14:tracePt t="37429" x="7594600" y="2876550"/>
          <p14:tracePt t="37429" x="7620000" y="3016250"/>
          <p14:tracePt t="37443" x="7645400" y="3162300"/>
          <p14:tracePt t="37443" x="7664450" y="3321050"/>
          <p14:tracePt t="37460" x="7683500" y="3479800"/>
          <p14:tracePt t="37460" x="7702550" y="3644900"/>
          <p14:tracePt t="37476" x="7715250" y="3810000"/>
          <p14:tracePt t="37476" x="7727950" y="3975100"/>
          <p14:tracePt t="37493" x="7740650" y="4146550"/>
          <p14:tracePt t="37493" x="7753350" y="4470400"/>
          <p14:tracePt t="37510" x="7753350" y="4622800"/>
          <p14:tracePt t="37510" x="7747000" y="4768850"/>
          <p14:tracePt t="37527" x="7740650" y="4914900"/>
          <p14:tracePt t="37527" x="7734300" y="5048250"/>
          <p14:tracePt t="37543" x="7721600" y="5175250"/>
          <p14:tracePt t="37543" x="7677150" y="5410200"/>
          <p14:tracePt t="37560" x="7651750" y="5511800"/>
          <p14:tracePt t="37560" x="7620000" y="5607050"/>
          <p14:tracePt t="37577" x="7594600" y="5695950"/>
          <p14:tracePt t="37577" x="7562850" y="5772150"/>
          <p14:tracePt t="37593" x="7531100" y="5842000"/>
          <p14:tracePt t="37593" x="7499350" y="5905500"/>
          <p14:tracePt t="37610" x="7467600" y="5962650"/>
          <p14:tracePt t="37610" x="7435850" y="6013450"/>
          <p14:tracePt t="37610" x="7397750" y="6064250"/>
          <p14:tracePt t="37630" x="7366000" y="6102350"/>
          <p14:tracePt t="37630" x="7334250" y="6134100"/>
          <p14:tracePt t="37644" x="7296150" y="6159500"/>
          <p14:tracePt t="37644" x="7264400" y="6184900"/>
          <p14:tracePt t="37661" x="7226300" y="6197600"/>
          <p14:tracePt t="37661" x="7194550" y="6210300"/>
          <p14:tracePt t="37677" x="7162800" y="6216650"/>
          <p14:tracePt t="37677" x="7131050" y="6223000"/>
          <p14:tracePt t="37693" x="7099300" y="6223000"/>
          <p14:tracePt t="37693" x="7067550" y="6216650"/>
          <p14:tracePt t="37693" x="7042150" y="6210300"/>
          <p14:tracePt t="37714" x="7010400" y="6203950"/>
          <p14:tracePt t="37725" x="6978650" y="6197600"/>
          <p14:tracePt t="37725" x="6927850" y="6165850"/>
          <p14:tracePt t="37744" x="6902450" y="6146800"/>
          <p14:tracePt t="37744" x="6877050" y="6127750"/>
          <p14:tracePt t="37988" x="6591300" y="5848350"/>
          <p14:tracePt t="37996" x="6604000" y="5848350"/>
          <p14:tracePt t="38009" x="6610350" y="5848350"/>
          <p14:tracePt t="38009" x="6616700" y="5842000"/>
          <p14:tracePt t="38028" x="6629400" y="5835650"/>
          <p14:tracePt t="38028" x="6642100" y="5822950"/>
          <p14:tracePt t="38045" x="6654800" y="5803900"/>
          <p14:tracePt t="38045" x="6686550" y="5746750"/>
          <p14:tracePt t="38062" x="6705600" y="5715000"/>
          <p14:tracePt t="38062" x="6724650" y="5676900"/>
          <p14:tracePt t="38078" x="6737350" y="5626100"/>
          <p14:tracePt t="38078" x="6756400" y="5575300"/>
          <p14:tracePt t="38095" x="6762750" y="5518150"/>
          <p14:tracePt t="38095" x="6775450" y="5441950"/>
          <p14:tracePt t="38112" x="6781800" y="5359400"/>
          <p14:tracePt t="38112" x="6788150" y="5168900"/>
          <p14:tracePt t="38129" x="6788150" y="5054600"/>
          <p14:tracePt t="38129" x="6788150" y="4940300"/>
          <p14:tracePt t="38146" x="6788150" y="4813300"/>
          <p14:tracePt t="38146" x="6788150" y="4679950"/>
          <p14:tracePt t="38162" x="6788150" y="4552950"/>
          <p14:tracePt t="38162" x="6788150" y="4419600"/>
          <p14:tracePt t="38162" x="6788150" y="4286250"/>
          <p14:tracePt t="38181" x="6781800" y="4152900"/>
          <p14:tracePt t="38193" x="6775450" y="4019550"/>
          <p14:tracePt t="38193" x="6769100" y="3759200"/>
          <p14:tracePt t="38212" x="6769100" y="3632200"/>
          <p14:tracePt t="38212" x="6769100" y="3511550"/>
          <p14:tracePt t="38229" x="6769100" y="3403600"/>
          <p14:tracePt t="38229" x="6769100" y="3295650"/>
          <p14:tracePt t="38245" x="6769100" y="3194050"/>
          <p14:tracePt t="38245" x="6775450" y="3105150"/>
          <p14:tracePt t="38245" x="6775450" y="3022600"/>
          <p14:tracePt t="38265" x="6769100" y="2952750"/>
          <p14:tracePt t="38277" x="6769100" y="2889250"/>
          <p14:tracePt t="38277" x="6750050" y="2787650"/>
          <p14:tracePt t="38296" x="6743700" y="2743200"/>
          <p14:tracePt t="38296" x="6731000" y="2705100"/>
          <p14:tracePt t="38312" x="6718300" y="2667000"/>
          <p14:tracePt t="38312" x="6711950" y="2641600"/>
          <p14:tracePt t="38329" x="6699250" y="2616200"/>
          <p14:tracePt t="38329" x="6692900" y="2597150"/>
          <p14:tracePt t="38329" x="6686550" y="2578100"/>
          <p14:tracePt t="38348" x="6673850" y="2559050"/>
          <p14:tracePt t="38348" x="6667500" y="2552700"/>
          <p14:tracePt t="38363" x="6661150" y="2546350"/>
          <p14:tracePt t="38363" x="6654800" y="2540000"/>
          <p14:tracePt t="38379" x="6648450" y="2533650"/>
          <p14:tracePt t="38379" x="6642100" y="2540000"/>
          <p14:tracePt t="38396" x="6635750" y="2546350"/>
          <p14:tracePt t="38411" x="6629400" y="2552700"/>
          <p14:tracePt t="38411" x="6623050" y="2584450"/>
          <p14:tracePt t="38430" x="6616700" y="2603500"/>
          <p14:tracePt t="38430" x="6616700" y="2622550"/>
          <p14:tracePt t="38446" x="6616700" y="2647950"/>
          <p14:tracePt t="38446" x="6610350" y="2679700"/>
          <p14:tracePt t="38463" x="6610350" y="2717800"/>
          <p14:tracePt t="38463" x="6610350" y="2813050"/>
          <p14:tracePt t="38480" x="6616700" y="2870200"/>
          <p14:tracePt t="38480" x="6616700" y="2927350"/>
          <p14:tracePt t="38497" x="6616700" y="2990850"/>
          <p14:tracePt t="38497" x="6623050" y="3060700"/>
          <p14:tracePt t="38514" x="6623050" y="3130550"/>
          <p14:tracePt t="38514" x="6623050" y="3206750"/>
          <p14:tracePt t="38530" x="6623050" y="3282950"/>
          <p14:tracePt t="38530" x="6623050" y="3359150"/>
          <p14:tracePt t="38530" x="6623050" y="3435350"/>
          <p14:tracePt t="38549" x="6623050" y="3511550"/>
          <p14:tracePt t="38561" x="6623050" y="3587750"/>
          <p14:tracePt t="38561" x="6616700" y="3714750"/>
          <p14:tracePt t="38580" x="6616700" y="3771900"/>
          <p14:tracePt t="38580" x="6616700" y="3822700"/>
          <p14:tracePt t="38597" x="6616700" y="3873500"/>
          <p14:tracePt t="38597" x="6616700" y="3911600"/>
          <p14:tracePt t="38597" x="6616700" y="3949700"/>
          <p14:tracePt t="38616" x="6616700" y="3981450"/>
          <p14:tracePt t="38629" x="6616700" y="4019550"/>
          <p14:tracePt t="38629" x="6616700" y="4089400"/>
          <p14:tracePt t="38650" x="6610350" y="4127500"/>
          <p14:tracePt t="38650" x="6610350" y="4165600"/>
          <p14:tracePt t="38664" x="6610350" y="4216400"/>
          <p14:tracePt t="38664" x="6604000" y="4267200"/>
          <p14:tracePt t="38680" x="6604000" y="4318000"/>
          <p14:tracePt t="38680" x="6604000" y="4375150"/>
          <p14:tracePt t="38697" x="6604000" y="4432300"/>
          <p14:tracePt t="38697" x="6604000" y="4489450"/>
          <p14:tracePt t="38697" x="6604000" y="4559300"/>
          <p14:tracePt t="38716" x="6604000" y="4622800"/>
          <p14:tracePt t="38716" x="6604000" y="4699000"/>
          <p14:tracePt t="38731" x="6604000" y="4775200"/>
          <p14:tracePt t="38731" x="6604000" y="4857750"/>
          <p14:tracePt t="38747" x="6604000" y="4946650"/>
          <p14:tracePt t="38747" x="6604000" y="5041900"/>
          <p14:tracePt t="38764" x="6604000" y="5137150"/>
          <p14:tracePt t="38764" x="6604000" y="5327650"/>
          <p14:tracePt t="38781" x="6597650" y="5416550"/>
          <p14:tracePt t="38781" x="6597650" y="5499100"/>
          <p14:tracePt t="38797" x="6591300" y="5581650"/>
          <p14:tracePt t="38797" x="6591300" y="5651500"/>
          <p14:tracePt t="38815" x="6591300" y="5715000"/>
          <p14:tracePt t="38815" x="6591300" y="5772150"/>
          <p14:tracePt t="38831" x="6597650" y="5829300"/>
          <p14:tracePt t="38831" x="6597650" y="5873750"/>
          <p14:tracePt t="38848" x="6604000" y="5962650"/>
          <p14:tracePt t="38848" x="6610350" y="5994400"/>
          <p14:tracePt t="38865" x="6616700" y="6026150"/>
          <p14:tracePt t="38865" x="6616700" y="6051550"/>
          <p14:tracePt t="38881" x="6623050" y="6076950"/>
          <p14:tracePt t="38881" x="6623050" y="6096000"/>
          <p14:tracePt t="38881" x="6629400" y="6108700"/>
          <p14:tracePt t="38900" x="6629400" y="6121400"/>
          <p14:tracePt t="38913" x="6635750" y="6134100"/>
          <p14:tracePt t="38913" x="6635750" y="6140450"/>
          <p14:tracePt t="38933" x="6648450" y="6153150"/>
          <p14:tracePt t="38933" x="6654800" y="6153150"/>
          <p14:tracePt t="38949" x="6654800" y="6159500"/>
          <p14:tracePt t="38963" x="6661150" y="6165850"/>
          <p14:tracePt t="38980" x="6667500" y="61722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何でも多重検定？</a:t>
            </a:r>
            <a:endParaRPr kumimoji="1" lang="ja-JP" altLang="en-US" dirty="0"/>
          </a:p>
        </p:txBody>
      </p:sp>
      <p:pic>
        <p:nvPicPr>
          <p:cNvPr id="453634" name="Picture 2"/>
          <p:cNvPicPr>
            <a:picLocks noChangeAspect="1" noChangeArrowheads="1"/>
          </p:cNvPicPr>
          <p:nvPr/>
        </p:nvPicPr>
        <p:blipFill>
          <a:blip r:embed="rId5" cstate="print"/>
          <a:srcRect/>
          <a:stretch>
            <a:fillRect/>
          </a:stretch>
        </p:blipFill>
        <p:spPr bwMode="auto">
          <a:xfrm>
            <a:off x="642910" y="1214422"/>
            <a:ext cx="8182126" cy="1714512"/>
          </a:xfrm>
          <a:prstGeom prst="rect">
            <a:avLst/>
          </a:prstGeom>
          <a:noFill/>
          <a:ln w="9525">
            <a:noFill/>
            <a:miter lim="800000"/>
            <a:headEnd/>
            <a:tailEnd/>
          </a:ln>
        </p:spPr>
      </p:pic>
      <p:pic>
        <p:nvPicPr>
          <p:cNvPr id="453635" name="Picture 3"/>
          <p:cNvPicPr>
            <a:picLocks noChangeAspect="1" noChangeArrowheads="1"/>
          </p:cNvPicPr>
          <p:nvPr/>
        </p:nvPicPr>
        <p:blipFill>
          <a:blip r:embed="rId6" cstate="print"/>
          <a:srcRect r="18248"/>
          <a:stretch>
            <a:fillRect/>
          </a:stretch>
        </p:blipFill>
        <p:spPr bwMode="auto">
          <a:xfrm>
            <a:off x="2071670" y="3429000"/>
            <a:ext cx="5048675" cy="2571768"/>
          </a:xfrm>
          <a:prstGeom prst="rect">
            <a:avLst/>
          </a:prstGeom>
          <a:noFill/>
          <a:ln w="9525">
            <a:noFill/>
            <a:miter lim="800000"/>
            <a:headEnd/>
            <a:tailEnd/>
          </a:ln>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98203293"/>
      </p:ext>
    </p:extLst>
  </p:cSld>
  <p:clrMapOvr>
    <a:masterClrMapping/>
  </p:clrMapOvr>
  <mc:AlternateContent xmlns:mc="http://schemas.openxmlformats.org/markup-compatibility/2006" xmlns:p14="http://schemas.microsoft.com/office/powerpoint/2010/main">
    <mc:Choice Requires="p14">
      <p:transition spd="slow" p14:dur="2000" advTm="70441"/>
    </mc:Choice>
    <mc:Fallback xmlns="">
      <p:transition spd="slow" advTm="70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256" x="3492500" y="2889250"/>
          <p14:tracePt t="1277" x="3498850" y="2895600"/>
          <p14:tracePt t="1293" x="3505200" y="2901950"/>
          <p14:tracePt t="1305" x="3511550" y="2901950"/>
          <p14:tracePt t="1321" x="3517900" y="2901950"/>
          <p14:tracePt t="1321" x="3524250" y="2901950"/>
          <p14:tracePt t="1340" x="3524250" y="2895600"/>
          <p14:tracePt t="1340" x="3530600" y="2889250"/>
          <p14:tracePt t="1357" x="3530600" y="2882900"/>
          <p14:tracePt t="1357" x="3530600" y="2876550"/>
          <p14:tracePt t="1373" x="3530600" y="2870200"/>
          <p14:tracePt t="1373" x="3530600" y="2857500"/>
          <p14:tracePt t="1390" x="3530600" y="2851150"/>
          <p14:tracePt t="1390" x="3524250" y="2838450"/>
          <p14:tracePt t="1407" x="3524250" y="2832100"/>
          <p14:tracePt t="1407" x="3511550" y="2819400"/>
          <p14:tracePt t="1424" x="3505200" y="2813050"/>
          <p14:tracePt t="1424" x="3505200" y="2806700"/>
          <p14:tracePt t="1440" x="3498850" y="2800350"/>
          <p14:tracePt t="1440" x="3492500" y="2794000"/>
          <p14:tracePt t="1457" x="3486150" y="2794000"/>
          <p14:tracePt t="1457" x="3479800" y="2787650"/>
          <p14:tracePt t="1457" x="3473450" y="2781300"/>
          <p14:tracePt t="1476" x="3467100" y="2781300"/>
          <p14:tracePt t="1489" x="3460750" y="2774950"/>
          <p14:tracePt t="1489" x="3448050" y="2768600"/>
          <p14:tracePt t="1508" x="3441700" y="2768600"/>
          <p14:tracePt t="1508" x="3435350" y="2762250"/>
          <p14:tracePt t="1524" x="3429000" y="2762250"/>
          <p14:tracePt t="1524" x="3422650" y="2762250"/>
          <p14:tracePt t="1524" x="3416300" y="2755900"/>
          <p14:tracePt t="1544" x="3409950" y="2762250"/>
          <p14:tracePt t="1555" x="3403600" y="2755900"/>
          <p14:tracePt t="1555" x="3397250" y="2755900"/>
          <p14:tracePt t="1555" x="3390900" y="2755900"/>
          <p14:tracePt t="1577" x="3378200" y="2755900"/>
          <p14:tracePt t="1589" x="3371850" y="2762250"/>
          <p14:tracePt t="2076" x="4127500" y="2120900"/>
          <p14:tracePt t="2085" x="4146550" y="2120900"/>
          <p14:tracePt t="2091" x="4165600" y="2120900"/>
          <p14:tracePt t="2091" x="4191000" y="2120900"/>
          <p14:tracePt t="2091" x="4216400" y="2114550"/>
          <p14:tracePt t="2113" x="4241800" y="2120900"/>
          <p14:tracePt t="2124" x="4273550" y="2120900"/>
          <p14:tracePt t="2124" x="4318000" y="2127250"/>
          <p14:tracePt t="2145" x="4343400" y="2139950"/>
          <p14:tracePt t="2145" x="4356100" y="2146300"/>
          <p14:tracePt t="2160" x="4375150" y="2159000"/>
          <p14:tracePt t="2160" x="4381500" y="2178050"/>
          <p14:tracePt t="2176" x="4394200" y="2184400"/>
          <p14:tracePt t="2176" x="4400550" y="2197100"/>
          <p14:tracePt t="2193" x="4400550" y="2216150"/>
          <p14:tracePt t="2193" x="4400550" y="2241550"/>
          <p14:tracePt t="2210" x="4394200" y="2254250"/>
          <p14:tracePt t="2210" x="4387850" y="2273300"/>
          <p14:tracePt t="2226" x="4375150" y="2292350"/>
          <p14:tracePt t="2226" x="4356100" y="2311400"/>
          <p14:tracePt t="2244" x="4337050" y="2330450"/>
          <p14:tracePt t="2244" x="4318000" y="2349500"/>
          <p14:tracePt t="2260" x="4292600" y="2368550"/>
          <p14:tracePt t="2260" x="4235450" y="2400300"/>
          <p14:tracePt t="2277" x="4197350" y="2419350"/>
          <p14:tracePt t="2277" x="4165600" y="2425700"/>
          <p14:tracePt t="2293" x="4127500" y="2444750"/>
          <p14:tracePt t="2293" x="4089400" y="2444750"/>
          <p14:tracePt t="2310" x="4044950" y="2451100"/>
          <p14:tracePt t="2310" x="4000500" y="2451100"/>
          <p14:tracePt t="2310" x="3956050" y="2444750"/>
          <p14:tracePt t="2329" x="3911600" y="2438400"/>
          <p14:tracePt t="2329" x="3873500" y="2425700"/>
          <p14:tracePt t="2344" x="3829050" y="2406650"/>
          <p14:tracePt t="2344" x="3790950" y="2387600"/>
          <p14:tracePt t="2361" x="3752850" y="2362200"/>
          <p14:tracePt t="2361" x="3714750" y="2336800"/>
          <p14:tracePt t="2377" x="3683000" y="2311400"/>
          <p14:tracePt t="2377" x="3651250" y="2286000"/>
          <p14:tracePt t="2393" x="3625850" y="2260600"/>
          <p14:tracePt t="2393" x="3600450" y="2241550"/>
          <p14:tracePt t="2393" x="3581400" y="2228850"/>
          <p14:tracePt t="2413" x="3562350" y="2216150"/>
          <p14:tracePt t="2425" x="3549650" y="2203450"/>
          <p14:tracePt t="2425" x="3530600" y="2184400"/>
          <p14:tracePt t="2445" x="3530600" y="2178050"/>
          <p14:tracePt t="2458" x="3536950" y="2178050"/>
          <p14:tracePt t="2458" x="3549650" y="2178050"/>
          <p14:tracePt t="2477" x="3568700" y="2171700"/>
          <p14:tracePt t="2477" x="3587750" y="2178050"/>
          <p14:tracePt t="2477" x="3613150" y="2178050"/>
          <p14:tracePt t="2496" x="3644900" y="2184400"/>
          <p14:tracePt t="2496" x="3676650" y="2184400"/>
          <p14:tracePt t="2510" x="3721100" y="2184400"/>
          <p14:tracePt t="2510" x="3759200" y="2184400"/>
          <p14:tracePt t="2527" x="3810000" y="2184400"/>
          <p14:tracePt t="2527" x="3860800" y="2184400"/>
          <p14:tracePt t="2544" x="3911600" y="2184400"/>
          <p14:tracePt t="2544" x="3968750" y="2178050"/>
          <p14:tracePt t="2544" x="4025900" y="2171700"/>
          <p14:tracePt t="2563" x="4089400" y="2165350"/>
          <p14:tracePt t="2563" x="4152900" y="2159000"/>
          <p14:tracePt t="2578" x="4216400" y="2152650"/>
          <p14:tracePt t="2578" x="4286250" y="2146300"/>
          <p14:tracePt t="2594" x="4356100" y="2146300"/>
          <p14:tracePt t="2594" x="4425950" y="2139950"/>
          <p14:tracePt t="2612" x="4502150" y="2139950"/>
          <p14:tracePt t="2612" x="4654550" y="2133600"/>
          <p14:tracePt t="2628" x="4730750" y="2139950"/>
          <p14:tracePt t="2628" x="4813300" y="2139950"/>
          <p14:tracePt t="2645" x="4895850" y="2139950"/>
          <p14:tracePt t="2645" x="4978400" y="2139950"/>
          <p14:tracePt t="2661" x="5060950" y="2139950"/>
          <p14:tracePt t="2661" x="5143500" y="2146300"/>
          <p14:tracePt t="2678" x="5219700" y="2146300"/>
          <p14:tracePt t="2678" x="5302250" y="2146300"/>
          <p14:tracePt t="2678" x="5378450" y="2146300"/>
          <p14:tracePt t="2697" x="5454650" y="2152650"/>
          <p14:tracePt t="2709" x="5524500" y="2152650"/>
          <p14:tracePt t="2709" x="5651500" y="2165350"/>
          <p14:tracePt t="2729" x="5708650" y="2171700"/>
          <p14:tracePt t="2729" x="5765800" y="2178050"/>
          <p14:tracePt t="2745" x="5816600" y="2184400"/>
          <p14:tracePt t="2745" x="5867400" y="2190750"/>
          <p14:tracePt t="2745" x="5911850" y="2203450"/>
          <p14:tracePt t="2764" x="5956300" y="2209800"/>
          <p14:tracePt t="2777" x="6000750" y="2216150"/>
          <p14:tracePt t="2777" x="6076950" y="2228850"/>
          <p14:tracePt t="2797" x="6115050" y="2235200"/>
          <p14:tracePt t="2797" x="6146800" y="2241550"/>
          <p14:tracePt t="2812" x="6178550" y="2247900"/>
          <p14:tracePt t="2812" x="6210300" y="2254250"/>
          <p14:tracePt t="2829" x="6242050" y="2254250"/>
          <p14:tracePt t="2829" x="6267450" y="2260600"/>
          <p14:tracePt t="2829" x="6292850" y="2260600"/>
          <p14:tracePt t="2848" x="6318250" y="2260600"/>
          <p14:tracePt t="2860" x="6343650" y="2266950"/>
          <p14:tracePt t="2860" x="6400800" y="2273300"/>
          <p14:tracePt t="2879" x="6432550" y="2279650"/>
          <p14:tracePt t="2879" x="6464300" y="2286000"/>
          <p14:tracePt t="2895" x="6496050" y="2292350"/>
          <p14:tracePt t="2895" x="6534150" y="2298700"/>
          <p14:tracePt t="2912" x="6572250" y="2305050"/>
          <p14:tracePt t="2912" x="6610350" y="2311400"/>
          <p14:tracePt t="2928" x="6648450" y="2317750"/>
          <p14:tracePt t="2928" x="6731000" y="2324100"/>
          <p14:tracePt t="2946" x="6775450" y="2324100"/>
          <p14:tracePt t="2946" x="6819900" y="2324100"/>
          <p14:tracePt t="2962" x="6858000" y="2324100"/>
          <p14:tracePt t="2962" x="6896100" y="2330450"/>
          <p14:tracePt t="2979" x="6934200" y="2324100"/>
          <p14:tracePt t="2979" x="6997700" y="2330450"/>
          <p14:tracePt t="2997" x="7029450" y="2330450"/>
          <p14:tracePt t="2997" x="7048500" y="2330450"/>
          <p14:tracePt t="3012" x="7067550" y="2330450"/>
          <p14:tracePt t="3012" x="7080250" y="2330450"/>
          <p14:tracePt t="3029" x="7086600" y="2336800"/>
          <p14:tracePt t="3044" x="7092950" y="2343150"/>
          <p14:tracePt t="3044" x="7086600" y="2349500"/>
          <p14:tracePt t="3044" x="7086600" y="2355850"/>
          <p14:tracePt t="3065" x="7073900" y="2368550"/>
          <p14:tracePt t="3077" x="7067550" y="2374900"/>
          <p14:tracePt t="3077" x="7042150" y="2393950"/>
          <p14:tracePt t="3097" x="7023100" y="2400300"/>
          <p14:tracePt t="3097" x="7004050" y="2413000"/>
          <p14:tracePt t="3097" x="6991350" y="2425700"/>
          <p14:tracePt t="3116" x="6972300" y="2432050"/>
          <p14:tracePt t="3127" x="6953250" y="2444750"/>
          <p14:tracePt t="3127" x="6934200" y="2457450"/>
          <p14:tracePt t="3127" x="6915150" y="2463800"/>
          <p14:tracePt t="3149" x="6896100" y="2470150"/>
          <p14:tracePt t="3161" x="6877050" y="2482850"/>
          <p14:tracePt t="3161" x="6838950" y="2495550"/>
          <p14:tracePt t="3180" x="6819900" y="2508250"/>
          <p14:tracePt t="3180" x="6800850" y="2514600"/>
          <p14:tracePt t="3196" x="6781800" y="2520950"/>
          <p14:tracePt t="3196" x="6762750" y="2527300"/>
          <p14:tracePt t="3213" x="6743700" y="2533650"/>
          <p14:tracePt t="3213" x="6711950" y="2546350"/>
          <p14:tracePt t="3230" x="6699250" y="2552700"/>
          <p14:tracePt t="3230" x="6686550" y="2559050"/>
          <p14:tracePt t="3246" x="6673850" y="2565400"/>
          <p14:tracePt t="3246" x="6667500" y="2571750"/>
          <p14:tracePt t="3264" x="6661150" y="2571750"/>
          <p14:tracePt t="3264" x="6654800" y="2578100"/>
          <p14:tracePt t="3280" x="6648450" y="2578100"/>
          <p14:tracePt t="3280" x="6635750" y="2584450"/>
          <p14:tracePt t="3297" x="6629400" y="2590800"/>
          <p14:tracePt t="3297" x="6616700" y="2597150"/>
          <p14:tracePt t="3314" x="6610350" y="2597150"/>
          <p14:tracePt t="3314" x="6597650" y="2603500"/>
          <p14:tracePt t="3330" x="6591300" y="2609850"/>
          <p14:tracePt t="3330" x="6578600" y="2609850"/>
          <p14:tracePt t="3347" x="6559550" y="2616200"/>
          <p14:tracePt t="3347" x="6527800" y="2622550"/>
          <p14:tracePt t="3365" x="6508750" y="2622550"/>
          <p14:tracePt t="3365" x="6489700" y="2622550"/>
          <p14:tracePt t="3380" x="6470650" y="2622550"/>
          <p14:tracePt t="3380" x="6451600" y="2616200"/>
          <p14:tracePt t="3397" x="6432550" y="2609850"/>
          <p14:tracePt t="3397" x="6413500" y="2603500"/>
          <p14:tracePt t="3397" x="6394450" y="2590800"/>
          <p14:tracePt t="3416" x="6375400" y="2578100"/>
          <p14:tracePt t="3428" x="6362700" y="2559050"/>
          <p14:tracePt t="3428" x="6330950" y="2514600"/>
          <p14:tracePt t="3450" x="6318250" y="2489200"/>
          <p14:tracePt t="3450" x="6305550" y="2457450"/>
          <p14:tracePt t="3465" x="6292850" y="2425700"/>
          <p14:tracePt t="3465" x="6286500" y="2393950"/>
          <p14:tracePt t="3481" x="6273800" y="2355850"/>
          <p14:tracePt t="3481" x="6267450" y="2317750"/>
          <p14:tracePt t="3498" x="6267450" y="2286000"/>
          <p14:tracePt t="3498" x="6267450" y="2247900"/>
          <p14:tracePt t="3498" x="6261100" y="2216150"/>
          <p14:tracePt t="3517" x="6261100" y="2184400"/>
          <p14:tracePt t="3517" x="6267450" y="2159000"/>
          <p14:tracePt t="3532" x="6267450" y="2127250"/>
          <p14:tracePt t="3532" x="6273800" y="2101850"/>
          <p14:tracePt t="3548" x="6280150" y="2070100"/>
          <p14:tracePt t="3548" x="6286500" y="2044700"/>
          <p14:tracePt t="3564" x="6292850" y="2012950"/>
          <p14:tracePt t="3564" x="6305550" y="1987550"/>
          <p14:tracePt t="3582" x="6318250" y="1955800"/>
          <p14:tracePt t="3582" x="6343650" y="1892300"/>
          <p14:tracePt t="3598" x="6362700" y="1860550"/>
          <p14:tracePt t="3598" x="6381750" y="1835150"/>
          <p14:tracePt t="3615" x="6407150" y="1803400"/>
          <p14:tracePt t="3615" x="6432550" y="1771650"/>
          <p14:tracePt t="3632" x="6457950" y="1746250"/>
          <p14:tracePt t="3632" x="6515100" y="1689100"/>
          <p14:tracePt t="3649" x="6546850" y="1663700"/>
          <p14:tracePt t="3649" x="6578600" y="1644650"/>
          <p14:tracePt t="3665" x="6610350" y="1619250"/>
          <p14:tracePt t="3665" x="6642100" y="1593850"/>
          <p14:tracePt t="3681" x="6680200" y="1574800"/>
          <p14:tracePt t="3681" x="6718300" y="1555750"/>
          <p14:tracePt t="3698" x="6750050" y="1536700"/>
          <p14:tracePt t="3698" x="6788150" y="1517650"/>
          <p14:tracePt t="3698" x="6826250" y="1504950"/>
          <p14:tracePt t="3717" x="6864350" y="1492250"/>
          <p14:tracePt t="3729" x="6896100" y="1479550"/>
          <p14:tracePt t="3729" x="6972300" y="1454150"/>
          <p14:tracePt t="3749" x="7010400" y="1441450"/>
          <p14:tracePt t="3749" x="7042150" y="1435100"/>
          <p14:tracePt t="3765" x="7080250" y="1428750"/>
          <p14:tracePt t="3765" x="7112000" y="1428750"/>
          <p14:tracePt t="3782" x="7150100" y="1422400"/>
          <p14:tracePt t="3782" x="7181850" y="1422400"/>
          <p14:tracePt t="3782" x="7213600" y="1422400"/>
          <p14:tracePt t="3801" x="7245350" y="1428750"/>
          <p14:tracePt t="3813" x="7277100" y="1435100"/>
          <p14:tracePt t="3813" x="7340600" y="1454150"/>
          <p14:tracePt t="3832" x="7372350" y="1473200"/>
          <p14:tracePt t="3832" x="7397750" y="1492250"/>
          <p14:tracePt t="3850" x="7429500" y="1517650"/>
          <p14:tracePt t="3850" x="7454900" y="1536700"/>
          <p14:tracePt t="3865" x="7480300" y="1568450"/>
          <p14:tracePt t="3865" x="7505700" y="1593850"/>
          <p14:tracePt t="3865" x="7524750" y="1625600"/>
          <p14:tracePt t="3885" x="7550150" y="1663700"/>
          <p14:tracePt t="3885" x="7569200" y="1695450"/>
          <p14:tracePt t="3900" x="7588250" y="1733550"/>
          <p14:tracePt t="3900" x="7600950" y="1771650"/>
          <p14:tracePt t="3915" x="7613650" y="1816100"/>
          <p14:tracePt t="3915" x="7626350" y="1854200"/>
          <p14:tracePt t="3932" x="7632700" y="1892300"/>
          <p14:tracePt t="3932" x="7639050" y="1968500"/>
          <p14:tracePt t="3950" x="7639050" y="2006600"/>
          <p14:tracePt t="3950" x="7632700" y="2044700"/>
          <p14:tracePt t="3966" x="7626350" y="2076450"/>
          <p14:tracePt t="3966" x="7620000" y="2108200"/>
          <p14:tracePt t="3982" x="7607300" y="2139950"/>
          <p14:tracePt t="3982" x="7594600" y="2171700"/>
          <p14:tracePt t="4000" x="7575550" y="2197100"/>
          <p14:tracePt t="4000" x="7537450" y="2241550"/>
          <p14:tracePt t="4017" x="7518400" y="2266950"/>
          <p14:tracePt t="4017" x="7493000" y="2279650"/>
          <p14:tracePt t="4033" x="7473950" y="2298700"/>
          <p14:tracePt t="4033" x="7448550" y="2311400"/>
          <p14:tracePt t="4050" x="7423150" y="2324100"/>
          <p14:tracePt t="4050" x="7397750" y="2336800"/>
          <p14:tracePt t="4066" x="7366000" y="2343150"/>
          <p14:tracePt t="4066" x="7340600" y="2349500"/>
          <p14:tracePt t="4066" x="7315200" y="2362200"/>
          <p14:tracePt t="4085" x="7289800" y="2368550"/>
          <p14:tracePt t="4097" x="7270750" y="2374900"/>
          <p14:tracePt t="4097" x="7219950" y="2381250"/>
          <p14:tracePt t="4118" x="7200900" y="2381250"/>
          <p14:tracePt t="4118" x="7181850" y="2381250"/>
          <p14:tracePt t="4133" x="7162800" y="2381250"/>
          <p14:tracePt t="4133" x="7143750" y="2381250"/>
          <p14:tracePt t="4133" x="7131050" y="2381250"/>
          <p14:tracePt t="4153" x="7112000" y="2381250"/>
          <p14:tracePt t="4164" x="7099300" y="2374900"/>
          <p14:tracePt t="4164" x="7086600" y="2374900"/>
          <p14:tracePt t="4164" x="7073900" y="2374900"/>
          <p14:tracePt t="4185" x="7061200" y="2374900"/>
          <p14:tracePt t="4185" x="7048500" y="2374900"/>
          <p14:tracePt t="4201" x="7035800" y="2368550"/>
          <p14:tracePt t="4201" x="7023100" y="2368550"/>
          <p14:tracePt t="4217" x="7016750" y="2368550"/>
          <p14:tracePt t="4217" x="7004050" y="2368550"/>
          <p14:tracePt t="4233" x="6997700" y="2368550"/>
          <p14:tracePt t="4233" x="6991350" y="2362200"/>
          <p14:tracePt t="4251" x="6978650" y="2362200"/>
          <p14:tracePt t="4265" x="6991350" y="2368550"/>
          <p14:tracePt t="4331" x="6997700" y="2368550"/>
          <p14:tracePt t="4348" x="7004050" y="2368550"/>
          <p14:tracePt t="4356" x="7010400" y="2368550"/>
          <p14:tracePt t="4365" x="7016750" y="2368550"/>
          <p14:tracePt t="4365" x="7023100" y="2368550"/>
          <p14:tracePt t="4384" x="7029450" y="2368550"/>
          <p14:tracePt t="4384" x="7035800" y="2368550"/>
          <p14:tracePt t="4402" x="7042150" y="2374900"/>
          <p14:tracePt t="4416" x="7048500" y="2374900"/>
          <p14:tracePt t="4432" x="7054850" y="2374900"/>
          <p14:tracePt t="4449" x="7061200" y="2374900"/>
          <p14:tracePt t="4465" x="7067550" y="2374900"/>
          <p14:tracePt t="4483" x="7073900" y="2374900"/>
          <p14:tracePt t="4499" x="7067550" y="2381250"/>
          <p14:tracePt t="4548" x="7061200" y="2381250"/>
          <p14:tracePt t="4572" x="7054850" y="2387600"/>
          <p14:tracePt t="4603" x="7061200" y="2381250"/>
          <p14:tracePt t="4676" x="7067550" y="2374900"/>
          <p14:tracePt t="4707" x="7073900" y="2374900"/>
          <p14:tracePt t="4724" x="7080250" y="2368550"/>
          <p14:tracePt t="4744" x="7080250" y="2374900"/>
          <p14:tracePt t="4880" x="7080250" y="2381250"/>
          <p14:tracePt t="4904" x="7086600" y="2387600"/>
          <p14:tracePt t="4916" x="7086600" y="2393950"/>
          <p14:tracePt t="4932" x="7086600" y="2400300"/>
          <p14:tracePt t="4956" x="7080250" y="2393950"/>
          <p14:tracePt t="5052" x="7073900" y="2393950"/>
          <p14:tracePt t="5076" x="7067550" y="2387600"/>
          <p14:tracePt t="5088" x="7061200" y="2387600"/>
          <p14:tracePt t="5104" x="7054850" y="2381250"/>
          <p14:tracePt t="5120" x="7048500" y="2374900"/>
          <p14:tracePt t="5136" x="7042150" y="2368550"/>
          <p14:tracePt t="5148" x="7029450" y="2355850"/>
          <p14:tracePt t="5164" x="7029450" y="2349500"/>
          <p14:tracePt t="5172" x="7023100" y="2343150"/>
          <p14:tracePt t="5185" x="7016750" y="2343150"/>
          <p14:tracePt t="5185" x="7010400" y="2336800"/>
          <p14:tracePt t="5185" x="7010400" y="2330450"/>
          <p14:tracePt t="5206" x="7004050" y="2317750"/>
          <p14:tracePt t="5218" x="7004050" y="2311400"/>
          <p14:tracePt t="5218" x="7004050" y="2305050"/>
          <p14:tracePt t="5237" x="7004050" y="2298700"/>
          <p14:tracePt t="5237" x="7010400" y="2292350"/>
          <p14:tracePt t="5253" x="7010400" y="2286000"/>
          <p14:tracePt t="5253" x="7023100" y="2273300"/>
          <p14:tracePt t="5270" x="7029450" y="2273300"/>
          <p14:tracePt t="5270" x="7035800" y="2266950"/>
          <p14:tracePt t="5287" x="7042150" y="2260600"/>
          <p14:tracePt t="5287" x="7048500" y="2254250"/>
          <p14:tracePt t="5304" x="7054850" y="2247900"/>
          <p14:tracePt t="5304" x="7067550" y="2241550"/>
          <p14:tracePt t="5321" x="7080250" y="2235200"/>
          <p14:tracePt t="5321" x="7099300" y="2228850"/>
          <p14:tracePt t="5337" x="7112000" y="2222500"/>
          <p14:tracePt t="5337" x="7124700" y="2222500"/>
          <p14:tracePt t="5354" x="7137400" y="2222500"/>
          <p14:tracePt t="5354" x="7150100" y="2216150"/>
          <p14:tracePt t="5370" x="7156450" y="2216150"/>
          <p14:tracePt t="5370" x="7169150" y="2216150"/>
          <p14:tracePt t="5370" x="7181850" y="2216150"/>
          <p14:tracePt t="5390" x="7188200" y="2222500"/>
          <p14:tracePt t="5390" x="7194550" y="2222500"/>
          <p14:tracePt t="5405" x="7207250" y="2228850"/>
          <p14:tracePt t="5405" x="7213600" y="2228850"/>
          <p14:tracePt t="5421" x="7219950" y="2235200"/>
          <p14:tracePt t="5421" x="7226300" y="2241550"/>
          <p14:tracePt t="5438" x="7232650" y="2247900"/>
          <p14:tracePt t="5438" x="7232650" y="2254250"/>
          <p14:tracePt t="5454" x="7239000" y="2266950"/>
          <p14:tracePt t="5454" x="7239000" y="2273300"/>
          <p14:tracePt t="5454" x="7239000" y="2286000"/>
          <p14:tracePt t="5473" x="7232650" y="2298700"/>
          <p14:tracePt t="5486" x="7226300" y="2311400"/>
          <p14:tracePt t="5486" x="7207250" y="2343150"/>
          <p14:tracePt t="5505" x="7188200" y="2355850"/>
          <p14:tracePt t="5505" x="7169150" y="2374900"/>
          <p14:tracePt t="5521" x="7150100" y="2387600"/>
          <p14:tracePt t="5521" x="7124700" y="2400300"/>
          <p14:tracePt t="5521" x="7092950" y="2413000"/>
          <p14:tracePt t="5540" x="7054850" y="2425700"/>
          <p14:tracePt t="5552" x="7023100" y="2432050"/>
          <p14:tracePt t="5552" x="6940550" y="2438400"/>
          <p14:tracePt t="5571" x="6902450" y="2438400"/>
          <p14:tracePt t="5571" x="6858000" y="2438400"/>
          <p14:tracePt t="5588" x="6819900" y="2425700"/>
          <p14:tracePt t="5588" x="6775450" y="2413000"/>
          <p14:tracePt t="5605" x="6743700" y="2387600"/>
          <p14:tracePt t="5605" x="6711950" y="2362200"/>
          <p14:tracePt t="5622" x="6680200" y="2336800"/>
          <p14:tracePt t="5622" x="6635750" y="2260600"/>
          <p14:tracePt t="5638" x="6616700" y="2209800"/>
          <p14:tracePt t="5638" x="6610350" y="2165350"/>
          <p14:tracePt t="5656" x="6604000" y="2114550"/>
          <p14:tracePt t="5656" x="6597650" y="2063750"/>
          <p14:tracePt t="5673" x="6604000" y="2006600"/>
          <p14:tracePt t="5673" x="6623050" y="1892300"/>
          <p14:tracePt t="5690" x="6642100" y="1835150"/>
          <p14:tracePt t="5690" x="6667500" y="1784350"/>
          <p14:tracePt t="5707" x="6699250" y="1733550"/>
          <p14:tracePt t="5707" x="6737350" y="1682750"/>
          <p14:tracePt t="5723" x="6781800" y="1638300"/>
          <p14:tracePt t="5723" x="6832600" y="1593850"/>
          <p14:tracePt t="5739" x="6883400" y="1555750"/>
          <p14:tracePt t="5739" x="6940550" y="1524000"/>
          <p14:tracePt t="5739" x="6997700" y="1498600"/>
          <p14:tracePt t="5759" x="7048500" y="1473200"/>
          <p14:tracePt t="5771" x="7105650" y="1460500"/>
          <p14:tracePt t="5771" x="7207250" y="1447800"/>
          <p14:tracePt t="5790" x="7258050" y="1454150"/>
          <p14:tracePt t="5790" x="7302500" y="1460500"/>
          <p14:tracePt t="5806" x="7346950" y="1479550"/>
          <p14:tracePt t="5806" x="7385050" y="1504950"/>
          <p14:tracePt t="5823" x="7423150" y="1536700"/>
          <p14:tracePt t="5823" x="7461250" y="1574800"/>
          <p14:tracePt t="5823" x="7499350" y="1619250"/>
          <p14:tracePt t="5842" x="7524750" y="1670050"/>
          <p14:tracePt t="5854" x="7556500" y="1727200"/>
          <p14:tracePt t="5854" x="7600950" y="1835150"/>
          <p14:tracePt t="5874" x="7620000" y="1898650"/>
          <p14:tracePt t="5874" x="7632700" y="1955800"/>
          <p14:tracePt t="5890" x="7645400" y="2006600"/>
          <p14:tracePt t="5890" x="7651750" y="2063750"/>
          <p14:tracePt t="5907" x="7658100" y="2114550"/>
          <p14:tracePt t="5907" x="7664450" y="2171700"/>
          <p14:tracePt t="5907" x="7664450" y="2222500"/>
          <p14:tracePt t="5926" x="7658100" y="2273300"/>
          <p14:tracePt t="5926" x="7651750" y="2317750"/>
          <p14:tracePt t="5940" x="7645400" y="2362200"/>
          <p14:tracePt t="5940" x="7632700" y="2400300"/>
          <p14:tracePt t="5957" x="7620000" y="2444750"/>
          <p14:tracePt t="5957" x="7600950" y="2476500"/>
          <p14:tracePt t="5973" x="7581900" y="2508250"/>
          <p14:tracePt t="5973" x="7537450" y="2552700"/>
          <p14:tracePt t="5991" x="7512050" y="2571750"/>
          <p14:tracePt t="5991" x="7486650" y="2590800"/>
          <p14:tracePt t="6007" x="7461250" y="2603500"/>
          <p14:tracePt t="6007" x="7429500" y="2616200"/>
          <p14:tracePt t="6024" x="7404100" y="2622550"/>
          <p14:tracePt t="6024" x="7372350" y="2635250"/>
          <p14:tracePt t="6041" x="7346950" y="2641600"/>
          <p14:tracePt t="6041" x="7296150" y="2647950"/>
          <p14:tracePt t="6058" x="7277100" y="2647950"/>
          <p14:tracePt t="6058" x="7251700" y="2647950"/>
          <p14:tracePt t="6075" x="7232650" y="2647950"/>
          <p14:tracePt t="6075" x="7207250" y="2647950"/>
          <p14:tracePt t="6090" x="7194550" y="2641600"/>
          <p14:tracePt t="6090" x="7175500" y="2635250"/>
          <p14:tracePt t="6090" x="7156450" y="2628900"/>
          <p14:tracePt t="6110" x="7143750" y="2628900"/>
          <p14:tracePt t="6122" x="7124700" y="2622550"/>
          <p14:tracePt t="6122" x="7105650" y="2609850"/>
          <p14:tracePt t="6143" x="7092950" y="2609850"/>
          <p14:tracePt t="6143" x="7080250" y="2603500"/>
          <p14:tracePt t="6158" x="7073900" y="2603500"/>
          <p14:tracePt t="6158" x="7067550" y="2597150"/>
          <p14:tracePt t="6174" x="7061200" y="2597150"/>
          <p14:tracePt t="6174" x="7054850" y="2590800"/>
          <p14:tracePt t="6174" x="7048500" y="2584450"/>
          <p14:tracePt t="6193" x="7035800" y="2578100"/>
          <p14:tracePt t="6217" x="7035800" y="2571750"/>
          <p14:tracePt t="6229" x="7029450" y="2571750"/>
          <p14:tracePt t="6253" x="7023100" y="2571750"/>
          <p14:tracePt t="6269" x="7016750" y="2571750"/>
          <p14:tracePt t="6285" x="7004050" y="2578100"/>
          <p14:tracePt t="6298" x="6997700" y="2578100"/>
          <p14:tracePt t="6313" x="6991350" y="2578100"/>
          <p14:tracePt t="6322" x="6991350" y="2584450"/>
          <p14:tracePt t="6322" x="6985000" y="2584450"/>
          <p14:tracePt t="6340" x="6978650" y="2584450"/>
          <p14:tracePt t="6340" x="6972300" y="2584450"/>
          <p14:tracePt t="6358" x="6965950" y="2584450"/>
          <p14:tracePt t="6372" x="6959600" y="2590800"/>
          <p14:tracePt t="6390" x="6953250" y="2597150"/>
          <p14:tracePt t="6406" x="6953250" y="2603500"/>
          <p14:tracePt t="6423" x="6959600" y="2609850"/>
          <p14:tracePt t="6441" x="6965950" y="2616200"/>
          <p14:tracePt t="6457" x="6972300" y="2622550"/>
          <p14:tracePt t="6474" x="6978650" y="2628900"/>
          <p14:tracePt t="6491" x="6985000" y="2635250"/>
          <p14:tracePt t="6491" x="6997700" y="2635250"/>
          <p14:tracePt t="6510" x="7004050" y="2635250"/>
          <p14:tracePt t="6526" x="7010400" y="2635250"/>
          <p14:tracePt t="6526" x="7016750" y="2628900"/>
          <p14:tracePt t="6542" x="7023100" y="2628900"/>
          <p14:tracePt t="6557" x="7029450" y="2622550"/>
          <p14:tracePt t="6574" x="7029450" y="2616200"/>
          <p14:tracePt t="6574" x="7035800" y="2609850"/>
          <p14:tracePt t="6593" x="7035800" y="2603500"/>
          <p14:tracePt t="6607" x="7035800" y="2597150"/>
          <p14:tracePt t="6624" x="7029450" y="2590800"/>
          <p14:tracePt t="6641" x="7029450" y="2584450"/>
          <p14:tracePt t="6658" x="7035800" y="2584450"/>
          <p14:tracePt t="6674" x="7035800" y="2578100"/>
          <p14:tracePt t="6691" x="7042150" y="2571750"/>
          <p14:tracePt t="6708" x="7048500" y="2565400"/>
          <p14:tracePt t="6733" x="7054850" y="2565400"/>
          <p14:tracePt t="6750" x="7061200" y="2565400"/>
          <p14:tracePt t="6766" x="7067550" y="2565400"/>
          <p14:tracePt t="6778" x="7073900" y="2565400"/>
          <p14:tracePt t="6810" x="7073900" y="2559050"/>
          <p14:tracePt t="6870" x="7067550" y="2559050"/>
          <p14:tracePt t="6938" x="7061200" y="2559050"/>
          <p14:tracePt t="6945" x="7054850" y="2559050"/>
          <p14:tracePt t="6945" x="7048500" y="2559050"/>
          <p14:tracePt t="6960" x="7035800" y="2565400"/>
          <p14:tracePt t="6960" x="7016750" y="2565400"/>
          <p14:tracePt t="6977" x="7004050" y="2571750"/>
          <p14:tracePt t="6977" x="6978650" y="2571750"/>
          <p14:tracePt t="6994" x="6953250" y="2571750"/>
          <p14:tracePt t="6994" x="6883400" y="2578100"/>
          <p14:tracePt t="7011" x="6832600" y="2584450"/>
          <p14:tracePt t="7011" x="6781800" y="2590800"/>
          <p14:tracePt t="7027" x="6718300" y="2597150"/>
          <p14:tracePt t="7027" x="6642100" y="2603500"/>
          <p14:tracePt t="7044" x="6559550" y="2616200"/>
          <p14:tracePt t="7044" x="6464300" y="2622550"/>
          <p14:tracePt t="7061" x="6356350" y="2641600"/>
          <p14:tracePt t="7061" x="6108700" y="2660650"/>
          <p14:tracePt t="7079" x="5975350" y="2673350"/>
          <p14:tracePt t="7079" x="5835650" y="2686050"/>
          <p14:tracePt t="7095" x="5689600" y="2698750"/>
          <p14:tracePt t="7095" x="5543550" y="2705100"/>
          <p14:tracePt t="7113" x="5384800" y="2711450"/>
          <p14:tracePt t="7113" x="5232400" y="2711450"/>
          <p14:tracePt t="7113" x="5080000" y="2711450"/>
          <p14:tracePt t="7130" x="4927600" y="2705100"/>
          <p14:tracePt t="7142" x="4775200" y="2698750"/>
          <p14:tracePt t="7142" x="4489450" y="2692400"/>
          <p14:tracePt t="7163" x="4349750" y="2692400"/>
          <p14:tracePt t="7163" x="4216400" y="2692400"/>
          <p14:tracePt t="7178" x="4089400" y="2698750"/>
          <p14:tracePt t="7178" x="3962400" y="2698750"/>
          <p14:tracePt t="7195" x="3841750" y="2705100"/>
          <p14:tracePt t="7195" x="3727450" y="2711450"/>
          <p14:tracePt t="7211" x="3619500" y="2711450"/>
          <p14:tracePt t="7211" x="3517900" y="2705100"/>
          <p14:tracePt t="7211" x="3422650" y="2705100"/>
          <p14:tracePt t="7230" x="3327400" y="2698750"/>
          <p14:tracePt t="7243" x="3244850" y="2686050"/>
          <p14:tracePt t="7243" x="3086100" y="2660650"/>
          <p14:tracePt t="7261" x="3009900" y="2647950"/>
          <p14:tracePt t="7261" x="2933700" y="2635250"/>
          <p14:tracePt t="7278" x="2863850" y="2622550"/>
          <p14:tracePt t="7278" x="2794000" y="2609850"/>
          <p14:tracePt t="7295" x="2724150" y="2597150"/>
          <p14:tracePt t="7295" x="2609850" y="2571750"/>
          <p14:tracePt t="7312" x="2552700" y="2565400"/>
          <p14:tracePt t="7312" x="2501900" y="2552700"/>
          <p14:tracePt t="7328" x="2457450" y="2546350"/>
          <p14:tracePt t="7328" x="2419350" y="2533650"/>
          <p14:tracePt t="7345" x="2381250" y="2527300"/>
          <p14:tracePt t="7345" x="2349500" y="2514600"/>
          <p14:tracePt t="7362" x="2324100" y="2501900"/>
          <p14:tracePt t="7362" x="2279650" y="2482850"/>
          <p14:tracePt t="7379" x="2266950" y="2476500"/>
          <p14:tracePt t="7379" x="2260600" y="2470150"/>
          <p14:tracePt t="7395" x="2266950" y="2476500"/>
          <p14:tracePt t="7418" x="2286000" y="2489200"/>
          <p14:tracePt t="7427" x="2305050" y="2501900"/>
          <p14:tracePt t="7427" x="2330450" y="2520950"/>
          <p14:tracePt t="7447" x="2393950" y="2565400"/>
          <p14:tracePt t="7447" x="2425700" y="2597150"/>
          <p14:tracePt t="7463" x="2463800" y="2628900"/>
          <p14:tracePt t="7463" x="2508250" y="2660650"/>
          <p14:tracePt t="7479" x="2546350" y="2698750"/>
          <p14:tracePt t="7479" x="2590800" y="2743200"/>
          <p14:tracePt t="7479" x="2635250" y="2794000"/>
          <p14:tracePt t="7498" x="2679700" y="2838450"/>
          <p14:tracePt t="7510" x="2730500" y="2895600"/>
          <p14:tracePt t="7510" x="2819400" y="3003550"/>
          <p14:tracePt t="7530" x="2863850" y="3060700"/>
          <p14:tracePt t="7530" x="2908300" y="3111500"/>
          <p14:tracePt t="7547" x="2946400" y="3168650"/>
          <p14:tracePt t="7547" x="2984500" y="3219450"/>
          <p14:tracePt t="7562" x="3016250" y="3270250"/>
          <p14:tracePt t="7562" x="3048000" y="3327400"/>
          <p14:tracePt t="7579" x="3073400" y="3378200"/>
          <p14:tracePt t="7579" x="3098800" y="3429000"/>
          <p14:tracePt t="7579" x="3117850" y="3479800"/>
          <p14:tracePt t="7598" x="3130550" y="3530600"/>
          <p14:tracePt t="7598" x="3143250" y="3575050"/>
          <p14:tracePt t="7613" x="3149600" y="3625850"/>
          <p14:tracePt t="7613" x="3155950" y="3663950"/>
          <p14:tracePt t="7630" x="3162300" y="3708400"/>
          <p14:tracePt t="7630" x="3162300" y="3740150"/>
          <p14:tracePt t="7646" x="3162300" y="3771900"/>
          <p14:tracePt t="7646" x="3162300" y="3797300"/>
          <p14:tracePt t="7663" x="3162300" y="3822700"/>
          <p14:tracePt t="7663" x="3155950" y="3854450"/>
          <p14:tracePt t="7680" x="3149600" y="3867150"/>
          <p14:tracePt t="7680" x="3149600" y="3879850"/>
          <p14:tracePt t="7696" x="3143250" y="3886200"/>
          <p14:tracePt t="7696" x="3136900" y="3892550"/>
          <p14:tracePt t="7713" x="3136900" y="3898900"/>
          <p14:tracePt t="7713" x="3124200" y="3911600"/>
          <p14:tracePt t="7731" x="3117850" y="3917950"/>
          <p14:tracePt t="7731" x="3105150" y="3924300"/>
          <p14:tracePt t="7747" x="3098800" y="3924300"/>
          <p14:tracePt t="7747" x="3079750" y="3930650"/>
          <p14:tracePt t="7764" x="3067050" y="3930650"/>
          <p14:tracePt t="7764" x="3048000" y="3937000"/>
          <p14:tracePt t="7780" x="3028950" y="3937000"/>
          <p14:tracePt t="7780" x="3003550" y="3943350"/>
          <p14:tracePt t="7780" x="2978150" y="3943350"/>
          <p14:tracePt t="7799" x="2946400" y="3949700"/>
          <p14:tracePt t="7811" x="2914650" y="3949700"/>
          <p14:tracePt t="7811" x="2838450" y="3956050"/>
          <p14:tracePt t="7830" x="2800350" y="3956050"/>
          <p14:tracePt t="7830" x="2755900" y="3956050"/>
          <p14:tracePt t="7847" x="2717800" y="3949700"/>
          <p14:tracePt t="7847" x="2673350" y="3949700"/>
          <p14:tracePt t="7863" x="2628900" y="3943350"/>
          <p14:tracePt t="7863" x="2590800" y="3937000"/>
          <p14:tracePt t="7863" x="2552700" y="3930650"/>
          <p14:tracePt t="7882" x="2514600" y="3917950"/>
          <p14:tracePt t="7895" x="2476500" y="3905250"/>
          <p14:tracePt t="7895" x="2400300" y="3873500"/>
          <p14:tracePt t="7914" x="2362200" y="3854450"/>
          <p14:tracePt t="7914" x="2317750" y="3835400"/>
          <p14:tracePt t="7931" x="2279650" y="3810000"/>
          <p14:tracePt t="7931" x="2228850" y="3784600"/>
          <p14:tracePt t="7947" x="2184400" y="3752850"/>
          <p14:tracePt t="7947" x="2133600" y="3721100"/>
          <p14:tracePt t="7947" x="2076450" y="3689350"/>
          <p14:tracePt t="7967" x="2025650" y="3651250"/>
          <p14:tracePt t="7967" x="1962150" y="3613150"/>
          <p14:tracePt t="7981" x="1905000" y="3568700"/>
          <p14:tracePt t="7981" x="1847850" y="3517900"/>
          <p14:tracePt t="7997" x="1784350" y="3467100"/>
          <p14:tracePt t="7997" x="1727200" y="3416300"/>
          <p14:tracePt t="8014" x="1676400" y="3352800"/>
          <p14:tracePt t="8014" x="1568450" y="3219450"/>
          <p14:tracePt t="8031" x="1524000" y="3149600"/>
          <p14:tracePt t="8031" x="1485900" y="3073400"/>
          <p14:tracePt t="8047" x="1454150" y="2990850"/>
          <p14:tracePt t="8047" x="1435100" y="2901950"/>
          <p14:tracePt t="8064" x="1416050" y="2813050"/>
          <p14:tracePt t="8064" x="1416050" y="2724150"/>
          <p14:tracePt t="8081" x="1422400" y="2628900"/>
          <p14:tracePt t="8081" x="1460500" y="2451100"/>
          <p14:tracePt t="8098" x="1485900" y="2362200"/>
          <p14:tracePt t="8098" x="1530350" y="2286000"/>
          <p14:tracePt t="8117" x="1581150" y="2216150"/>
          <p14:tracePt t="8117" x="1631950" y="2152650"/>
          <p14:tracePt t="8131" x="1695450" y="2095500"/>
          <p14:tracePt t="8131" x="1752600" y="2051050"/>
          <p14:tracePt t="8148" x="1822450" y="2012950"/>
          <p14:tracePt t="8148" x="1892300" y="1987550"/>
          <p14:tracePt t="8148" x="1968500" y="1962150"/>
          <p14:tracePt t="8167" x="2038350" y="1949450"/>
          <p14:tracePt t="8179" x="2114550" y="1949450"/>
          <p14:tracePt t="8179" x="2266950" y="1962150"/>
          <p14:tracePt t="8198" x="2349500" y="1981200"/>
          <p14:tracePt t="8198" x="2432050" y="2006600"/>
          <p14:tracePt t="8215" x="2508250" y="2038350"/>
          <p14:tracePt t="8215" x="2590800" y="2082800"/>
          <p14:tracePt t="8215" x="2673350" y="2127250"/>
          <p14:tracePt t="8234" x="2749550" y="2184400"/>
          <p14:tracePt t="8246" x="2819400" y="2247900"/>
          <p14:tracePt t="8246" x="2889250" y="2324100"/>
          <p14:tracePt t="8246" x="2959100" y="2406650"/>
          <p14:tracePt t="8267" x="3016250" y="2495550"/>
          <p14:tracePt t="8267" x="3067050" y="2590800"/>
          <p14:tracePt t="8283" x="3111500" y="2686050"/>
          <p14:tracePt t="8283" x="3155950" y="2781300"/>
          <p14:tracePt t="8299" x="3187700" y="2870200"/>
          <p14:tracePt t="8299" x="3213100" y="2965450"/>
          <p14:tracePt t="8315" x="3232150" y="3048000"/>
          <p14:tracePt t="8315" x="3251200" y="3206750"/>
          <p14:tracePt t="8332" x="3251200" y="3289300"/>
          <p14:tracePt t="8332" x="3244850" y="3359150"/>
          <p14:tracePt t="8348" x="3232150" y="3435350"/>
          <p14:tracePt t="8348" x="3213100" y="3505200"/>
          <p14:tracePt t="8365" x="3194050" y="3575050"/>
          <p14:tracePt t="8365" x="3168650" y="3644900"/>
          <p14:tracePt t="8382" x="3136900" y="3702050"/>
          <p14:tracePt t="8382" x="3073400" y="3810000"/>
          <p14:tracePt t="8399" x="3035300" y="3860800"/>
          <p14:tracePt t="8399" x="3003550" y="3898900"/>
          <p14:tracePt t="8415" x="2965450" y="3930650"/>
          <p14:tracePt t="8415" x="2933700" y="3962400"/>
          <p14:tracePt t="8432" x="2895600" y="3981450"/>
          <p14:tracePt t="8432" x="2863850" y="4000500"/>
          <p14:tracePt t="8432" x="2838450" y="4019550"/>
          <p14:tracePt t="8452" x="2813050" y="4032250"/>
          <p14:tracePt t="8464" x="2787650" y="4038600"/>
          <p14:tracePt t="8464" x="2749550" y="4051300"/>
          <p14:tracePt t="8483" x="2730500" y="4051300"/>
          <p14:tracePt t="8483" x="2717800" y="4051300"/>
          <p14:tracePt t="8499" x="2705100" y="4051300"/>
          <p14:tracePt t="8499" x="2698750" y="4044950"/>
          <p14:tracePt t="8499" x="2692400" y="4044950"/>
          <p14:tracePt t="8518" x="2692400" y="4032250"/>
          <p14:tracePt t="8535" x="2692400" y="4025900"/>
          <p14:tracePt t="8547" x="2698750" y="4019550"/>
          <p14:tracePt t="8547" x="2705100" y="4000500"/>
          <p14:tracePt t="8567" x="2711450" y="3994150"/>
          <p14:tracePt t="8567" x="2724150" y="3981450"/>
          <p14:tracePt t="8583" x="2730500" y="3975100"/>
          <p14:tracePt t="8583" x="2736850" y="3962400"/>
          <p14:tracePt t="8599" x="2749550" y="3956050"/>
          <p14:tracePt t="8599" x="2755900" y="3943350"/>
          <p14:tracePt t="8599" x="2768600" y="3937000"/>
          <p14:tracePt t="8619" x="2774950" y="3924300"/>
          <p14:tracePt t="8619" x="2787650" y="3917950"/>
          <p14:tracePt t="8633" x="2794000" y="3911600"/>
          <p14:tracePt t="8633" x="2806700" y="3898900"/>
          <p14:tracePt t="8650" x="2813050" y="3892550"/>
          <p14:tracePt t="8650" x="2819400" y="3886200"/>
          <p14:tracePt t="8666" x="2832100" y="3873500"/>
          <p14:tracePt t="8666" x="2844800" y="3867150"/>
          <p14:tracePt t="8683" x="2851150" y="3860800"/>
          <p14:tracePt t="8683" x="2870200" y="3848100"/>
          <p14:tracePt t="8700" x="2876550" y="3841750"/>
          <p14:tracePt t="8700" x="2882900" y="3835400"/>
          <p14:tracePt t="8716" x="2895600" y="3829050"/>
          <p14:tracePt t="8716" x="2901950" y="3822700"/>
          <p14:tracePt t="8732" x="2908300" y="3816350"/>
          <p14:tracePt t="8732" x="2921000" y="3810000"/>
          <p14:tracePt t="8751" x="2927350" y="3803650"/>
          <p14:tracePt t="8751" x="2933700" y="3803650"/>
          <p14:tracePt t="8767" x="2940050" y="3797300"/>
          <p14:tracePt t="8767" x="2946400" y="3797300"/>
          <p14:tracePt t="8783" x="2952750" y="3797300"/>
          <p14:tracePt t="8797" x="2965450" y="3797300"/>
          <p14:tracePt t="8814" x="2971800" y="3803650"/>
          <p14:tracePt t="8831" x="2978150" y="3797300"/>
          <p14:tracePt t="8865" x="2984500" y="3797300"/>
          <p14:tracePt t="8893" x="2978150" y="3790950"/>
          <p14:tracePt t="8929" x="2978150" y="3784600"/>
          <p14:tracePt t="8953" x="2971800" y="3778250"/>
          <p14:tracePt t="8977" x="2965450" y="3778250"/>
          <p14:tracePt t="8989" x="2959100" y="3771900"/>
          <p14:tracePt t="9005" x="2959100" y="3765550"/>
          <p14:tracePt t="9029" x="2959100" y="3759200"/>
          <p14:tracePt t="9050" x="2965450" y="3752850"/>
          <p14:tracePt t="9065" x="2965450" y="3746500"/>
          <p14:tracePt t="9081" x="2978150" y="3740150"/>
          <p14:tracePt t="9097" x="2984500" y="3733800"/>
          <p14:tracePt t="9109" x="2990850" y="3727450"/>
          <p14:tracePt t="9125" x="2997200" y="3721100"/>
          <p14:tracePt t="9141" x="3003550" y="3721100"/>
          <p14:tracePt t="9165" x="3009900" y="3721100"/>
          <p14:tracePt t="9253" x="3016250" y="3721100"/>
          <p14:tracePt t="9277" x="3022600" y="3721100"/>
          <p14:tracePt t="9305" x="3022600" y="3708400"/>
          <p14:tracePt t="9389" x="3028950" y="3702050"/>
          <p14:tracePt t="9405" x="3028950" y="3695700"/>
          <p14:tracePt t="9417" x="3028950" y="3689350"/>
          <p14:tracePt t="9425" x="3035300" y="3683000"/>
          <p14:tracePt t="9433" x="3028950" y="3676650"/>
          <p14:tracePt t="9449" x="3028950" y="3670300"/>
          <p14:tracePt t="9466" x="3022600" y="3663950"/>
          <p14:tracePt t="9483" x="3016250" y="3657600"/>
          <p14:tracePt t="9509" x="3009900" y="3651250"/>
          <p14:tracePt t="9524" x="3003550" y="3644900"/>
          <p14:tracePt t="9537" x="3003550" y="3638550"/>
          <p14:tracePt t="9554" x="3003550" y="3625850"/>
          <p14:tracePt t="9586" x="3009900" y="3619500"/>
          <p14:tracePt t="9597" x="3009900" y="3613150"/>
          <p14:tracePt t="9605" x="3016250" y="3606800"/>
          <p14:tracePt t="9617" x="3022600" y="3600450"/>
          <p14:tracePt t="9617" x="3028950" y="3594100"/>
          <p14:tracePt t="9617" x="3041650" y="3587750"/>
          <p14:tracePt t="9638" x="3048000" y="3581400"/>
          <p14:tracePt t="9638" x="3054350" y="3575050"/>
          <p14:tracePt t="9652" x="3067050" y="3562350"/>
          <p14:tracePt t="9652" x="3079750" y="3556000"/>
          <p14:tracePt t="9669" x="3086100" y="3549650"/>
          <p14:tracePt t="9669" x="3098800" y="3543300"/>
          <p14:tracePt t="9686" x="3111500" y="3536950"/>
          <p14:tracePt t="9686" x="3124200" y="3530600"/>
          <p14:tracePt t="9703" x="3136900" y="3517900"/>
          <p14:tracePt t="9703" x="3162300" y="3505200"/>
          <p14:tracePt t="9720" x="3168650" y="3498850"/>
          <p14:tracePt t="9720" x="3181350" y="3492500"/>
          <p14:tracePt t="9736" x="3194050" y="3486150"/>
          <p14:tracePt t="9736" x="3206750" y="3479800"/>
          <p14:tracePt t="9753" x="3213100" y="3473450"/>
          <p14:tracePt t="9753" x="3225800" y="3467100"/>
          <p14:tracePt t="9770" x="3232150" y="3460750"/>
          <p14:tracePt t="9786" x="3232150" y="3454400"/>
          <p14:tracePt t="9802" x="3225800" y="3454400"/>
          <p14:tracePt t="9802" x="3219450" y="3454400"/>
          <p14:tracePt t="9820" x="3213100" y="3448050"/>
          <p14:tracePt t="9820" x="3200400" y="3448050"/>
          <p14:tracePt t="9820" x="3187700" y="3448050"/>
          <p14:tracePt t="9839" x="3168650" y="3448050"/>
          <p14:tracePt t="9851" x="3149600" y="3448050"/>
          <p14:tracePt t="9851" x="3111500" y="3454400"/>
          <p14:tracePt t="9870" x="3086100" y="3460750"/>
          <p14:tracePt t="9870" x="3060700" y="3467100"/>
          <p14:tracePt t="9886" x="3035300" y="3473450"/>
          <p14:tracePt t="9886" x="3003550" y="3479800"/>
          <p14:tracePt t="9886" x="2978150" y="3486150"/>
          <p14:tracePt t="9905" x="2952750" y="3492500"/>
          <p14:tracePt t="9918" x="2927350" y="3498850"/>
          <p14:tracePt t="9918" x="2876550" y="3505200"/>
          <p14:tracePt t="9938" x="2857500" y="3511550"/>
          <p14:tracePt t="9938" x="2838450" y="3511550"/>
          <p14:tracePt t="9953" x="2825750" y="3517900"/>
          <p14:tracePt t="9953" x="2813050" y="3524250"/>
          <p14:tracePt t="9970" x="2806700" y="3524250"/>
          <p14:tracePt t="9985" x="2813050" y="3517900"/>
          <p14:tracePt t="10006" x="2819400" y="3517900"/>
          <p14:tracePt t="10006" x="2838450" y="3511550"/>
          <p14:tracePt t="10021" x="2851150" y="3505200"/>
          <p14:tracePt t="10021" x="2876550" y="3505200"/>
          <p14:tracePt t="10037" x="2895600" y="3505200"/>
          <p14:tracePt t="10037" x="2921000" y="3498850"/>
          <p14:tracePt t="10054" x="2946400" y="3498850"/>
          <p14:tracePt t="10054" x="2997200" y="3498850"/>
          <p14:tracePt t="10070" x="3022600" y="3498850"/>
          <p14:tracePt t="10070" x="3041650" y="3505200"/>
          <p14:tracePt t="10087" x="3067050" y="3505200"/>
          <p14:tracePt t="10087" x="3086100" y="3511550"/>
          <p14:tracePt t="10104" x="3111500" y="3517900"/>
          <p14:tracePt t="10104" x="3130550" y="3524250"/>
          <p14:tracePt t="10122" x="3149600" y="3524250"/>
          <p14:tracePt t="10122" x="3187700" y="3536950"/>
          <p14:tracePt t="10138" x="3200400" y="3543300"/>
          <p14:tracePt t="10138" x="3213100" y="3549650"/>
          <p14:tracePt t="10155" x="3225800" y="3549650"/>
          <p14:tracePt t="10155" x="3232150" y="3556000"/>
          <p14:tracePt t="10171" x="3244850" y="3562350"/>
          <p14:tracePt t="10186" x="3251200" y="3568700"/>
          <p14:tracePt t="10186" x="3257550" y="3575050"/>
          <p14:tracePt t="10206" x="3263900" y="3581400"/>
          <p14:tracePt t="10219" x="3276600" y="3581400"/>
          <p14:tracePt t="10236" x="3276600" y="3575050"/>
          <p14:tracePt t="10273" x="3270250" y="3575050"/>
          <p14:tracePt t="10289" x="3263900" y="3575050"/>
          <p14:tracePt t="10297" x="3257550" y="3568700"/>
          <p14:tracePt t="10306" x="3251200" y="3568700"/>
          <p14:tracePt t="10306" x="3244850" y="3568700"/>
          <p14:tracePt t="10322" x="3232150" y="3575050"/>
          <p14:tracePt t="10322" x="3219450" y="3575050"/>
          <p14:tracePt t="10338" x="3200400" y="3575050"/>
          <p14:tracePt t="10338" x="3187700" y="3575050"/>
          <p14:tracePt t="10354" x="3175000" y="3575050"/>
          <p14:tracePt t="10354" x="3143250" y="3581400"/>
          <p14:tracePt t="10371" x="3124200" y="3581400"/>
          <p14:tracePt t="10371" x="3105150" y="3581400"/>
          <p14:tracePt t="10388" x="3092450" y="3587750"/>
          <p14:tracePt t="10388" x="3079750" y="3587750"/>
          <p14:tracePt t="10405" x="3067050" y="3594100"/>
          <p14:tracePt t="10405" x="3048000" y="3594100"/>
          <p14:tracePt t="10422" x="3041650" y="3594100"/>
          <p14:tracePt t="10422" x="3016250" y="3600450"/>
          <p14:tracePt t="10439" x="3009900" y="3600450"/>
          <p14:tracePt t="10439" x="3003550" y="3600450"/>
          <p14:tracePt t="10455" x="2997200" y="3600450"/>
          <p14:tracePt t="10455" x="2990850" y="3600450"/>
          <p14:tracePt t="10472" x="2984500" y="3594100"/>
          <p14:tracePt t="10486" x="2984500" y="3587750"/>
          <p14:tracePt t="10513" x="2990850" y="3587750"/>
          <p14:tracePt t="10529" x="2997200" y="3587750"/>
          <p14:tracePt t="10545" x="3003550" y="3587750"/>
          <p14:tracePt t="10558" x="3009900" y="3594100"/>
          <p14:tracePt t="10574" x="3016250" y="3600450"/>
          <p14:tracePt t="10587" x="3016250" y="3606800"/>
          <p14:tracePt t="10587" x="3022600" y="3619500"/>
          <p14:tracePt t="10607" x="3028950" y="3619500"/>
          <p14:tracePt t="10607" x="3035300" y="3632200"/>
          <p14:tracePt t="10623" x="3041650" y="3638550"/>
          <p14:tracePt t="10623" x="3041650" y="3644900"/>
          <p14:tracePt t="10639" x="3048000" y="3657600"/>
          <p14:tracePt t="10639" x="3054350" y="3663950"/>
          <p14:tracePt t="10639" x="3060700" y="3676650"/>
          <p14:tracePt t="10658" x="3067050" y="3683000"/>
          <p14:tracePt t="10658" x="3073400" y="3695700"/>
          <p14:tracePt t="10673" x="3079750" y="3708400"/>
          <p14:tracePt t="10673" x="3086100" y="3721100"/>
          <p14:tracePt t="10689" x="3098800" y="3727450"/>
          <p14:tracePt t="10689" x="3105150" y="3740150"/>
          <p14:tracePt t="10706" x="3111500" y="3752850"/>
          <p14:tracePt t="10706" x="3117850" y="3765550"/>
          <p14:tracePt t="10722" x="3117850" y="3778250"/>
          <p14:tracePt t="10722" x="3130550" y="3803650"/>
          <p14:tracePt t="10739" x="3130550" y="3816350"/>
          <p14:tracePt t="10739" x="3130550" y="3822700"/>
          <p14:tracePt t="10756" x="3130550" y="3835400"/>
          <p14:tracePt t="10756" x="3130550" y="3848100"/>
          <p14:tracePt t="10773" x="3130550" y="3854450"/>
          <p14:tracePt t="10773" x="3124200" y="3873500"/>
          <p14:tracePt t="10790" x="3117850" y="3879850"/>
          <p14:tracePt t="10790" x="3105150" y="3886200"/>
          <p14:tracePt t="10807" x="3098800" y="3892550"/>
          <p14:tracePt t="10807" x="3092450" y="3892550"/>
          <p14:tracePt t="10823" x="3079750" y="3898900"/>
          <p14:tracePt t="10823" x="3067050" y="3905250"/>
          <p14:tracePt t="10840" x="3054350" y="3911600"/>
          <p14:tracePt t="10840" x="3041650" y="3917950"/>
          <p14:tracePt t="10840" x="3022600" y="3924300"/>
          <p14:tracePt t="10859" x="3009900" y="3930650"/>
          <p14:tracePt t="10871" x="2990850" y="3937000"/>
          <p14:tracePt t="10871" x="2959100" y="3949700"/>
          <p14:tracePt t="10890" x="2946400" y="3956050"/>
          <p14:tracePt t="10890" x="2927350" y="3962400"/>
          <p14:tracePt t="10907" x="2914650" y="3968750"/>
          <p14:tracePt t="10907" x="2895600" y="3975100"/>
          <p14:tracePt t="10923" x="2882900" y="3987800"/>
          <p14:tracePt t="10923" x="2876550" y="3994150"/>
          <p14:tracePt t="10923" x="2863850" y="4000500"/>
          <p14:tracePt t="10942" x="2857500" y="4006850"/>
          <p14:tracePt t="10955" x="2851150" y="4013200"/>
          <p14:tracePt t="10955" x="2844800" y="4025900"/>
          <p14:tracePt t="10974" x="2844800" y="4032250"/>
          <p14:tracePt t="10974" x="2844800" y="4038600"/>
          <p14:tracePt t="10991" x="2851150" y="4044950"/>
          <p14:tracePt t="10991" x="2851150" y="4051300"/>
          <p14:tracePt t="11007" x="2863850" y="4064000"/>
          <p14:tracePt t="11007" x="2870200" y="4070350"/>
          <p14:tracePt t="11007" x="2882900" y="4076700"/>
          <p14:tracePt t="11026" x="2889250" y="4083050"/>
          <p14:tracePt t="11026" x="2901950" y="4095750"/>
          <p14:tracePt t="11041" x="2921000" y="4102100"/>
          <p14:tracePt t="11041" x="2933700" y="4108450"/>
          <p14:tracePt t="11058" x="2952750" y="4114800"/>
          <p14:tracePt t="11058" x="2971800" y="4121150"/>
          <p14:tracePt t="11074" x="2990850" y="4127500"/>
          <p14:tracePt t="11074" x="3028950" y="4133850"/>
          <p14:tracePt t="11091" x="3048000" y="4140200"/>
          <p14:tracePt t="11091" x="3067050" y="4140200"/>
          <p14:tracePt t="11108" x="3086100" y="4140200"/>
          <p14:tracePt t="11108" x="3105150" y="4140200"/>
          <p14:tracePt t="11125" x="3124200" y="4140200"/>
          <p14:tracePt t="11125" x="3143250" y="4140200"/>
          <p14:tracePt t="11141" x="3155950" y="4140200"/>
          <p14:tracePt t="11141" x="3187700" y="4133850"/>
          <p14:tracePt t="11158" x="3200400" y="4133850"/>
          <p14:tracePt t="11158" x="3206750" y="4127500"/>
          <p14:tracePt t="11175" x="3219450" y="4127500"/>
          <p14:tracePt t="11189" x="3213100" y="4133850"/>
          <p14:tracePt t="11218" x="3200400" y="4133850"/>
          <p14:tracePt t="11226" x="3187700" y="4140200"/>
          <p14:tracePt t="11239" x="3175000" y="4140200"/>
          <p14:tracePt t="11239" x="3136900" y="4146550"/>
          <p14:tracePt t="11259" x="3117850" y="4152900"/>
          <p14:tracePt t="11259" x="3098800" y="4159250"/>
          <p14:tracePt t="11275" x="3079750" y="4165600"/>
          <p14:tracePt t="11275" x="3054350" y="4171950"/>
          <p14:tracePt t="11291" x="3028950" y="4178300"/>
          <p14:tracePt t="11291" x="3009900" y="4184650"/>
          <p14:tracePt t="11291" x="2984500" y="4191000"/>
          <p14:tracePt t="11311" x="2959100" y="4197350"/>
          <p14:tracePt t="11323" x="2940050" y="4203700"/>
          <p14:tracePt t="11323" x="2895600" y="4210050"/>
          <p14:tracePt t="11342" x="2876550" y="4210050"/>
          <p14:tracePt t="11342" x="2857500" y="4210050"/>
          <p14:tracePt t="11358" x="2844800" y="4203700"/>
          <p14:tracePt t="11358" x="2832100" y="4203700"/>
          <p14:tracePt t="11375" x="2819400" y="4203700"/>
          <p14:tracePt t="11375" x="2806700" y="4191000"/>
          <p14:tracePt t="11392" x="2806700" y="4184650"/>
          <p14:tracePt t="11406" x="2806700" y="4178300"/>
          <p14:tracePt t="11406" x="2806700" y="4171950"/>
          <p14:tracePt t="11425" x="2806700" y="4165600"/>
          <p14:tracePt t="11440" x="2819400" y="4152900"/>
          <p14:tracePt t="11440" x="2832100" y="4146550"/>
          <p14:tracePt t="11459" x="2838450" y="4146550"/>
          <p14:tracePt t="11459" x="2851150" y="4140200"/>
          <p14:tracePt t="11475" x="2857500" y="4140200"/>
          <p14:tracePt t="11475" x="2863850" y="4140200"/>
          <p14:tracePt t="11492" x="2876550" y="4133850"/>
          <p14:tracePt t="11492" x="2882900" y="4133850"/>
          <p14:tracePt t="11492" x="2889250" y="4133850"/>
          <p14:tracePt t="11511" x="2901950" y="4133850"/>
          <p14:tracePt t="11511" x="2908300" y="4133850"/>
          <p14:tracePt t="11526" x="2914650" y="4133850"/>
          <p14:tracePt t="11526" x="2921000" y="4133850"/>
          <p14:tracePt t="11543" x="2927350" y="4140200"/>
          <p14:tracePt t="11557" x="2933700" y="4152900"/>
          <p14:tracePt t="11573" x="2946400" y="4159250"/>
          <p14:tracePt t="11590" x="2952750" y="4165600"/>
          <p14:tracePt t="11607" x="2959100" y="4171950"/>
          <p14:tracePt t="11625" x="2965450" y="4171950"/>
          <p14:tracePt t="11641" x="2971800" y="4171950"/>
          <p14:tracePt t="11641" x="2978150" y="4171950"/>
          <p14:tracePt t="11660" x="2984500" y="4171950"/>
          <p14:tracePt t="11660" x="2990850" y="4165600"/>
          <p14:tracePt t="11660" x="2997200" y="4159250"/>
          <p14:tracePt t="11678" x="3003550" y="4152900"/>
          <p14:tracePt t="11678" x="3016250" y="4146550"/>
          <p14:tracePt t="11693" x="3028950" y="4140200"/>
          <p14:tracePt t="11693" x="3041650" y="4133850"/>
          <p14:tracePt t="11709" x="3060700" y="4121150"/>
          <p14:tracePt t="11709" x="3079750" y="4108450"/>
          <p14:tracePt t="11726" x="3098800" y="4089400"/>
          <p14:tracePt t="11726" x="3124200" y="4076700"/>
          <p14:tracePt t="11743" x="3149600" y="4064000"/>
          <p14:tracePt t="11743" x="3206750" y="4032250"/>
          <p14:tracePt t="11760" x="3238500" y="4013200"/>
          <p14:tracePt t="11760" x="3263900" y="4000500"/>
          <p14:tracePt t="11776" x="3295650" y="3987800"/>
          <p14:tracePt t="11776" x="3327400" y="3968750"/>
          <p14:tracePt t="11793" x="3359150" y="3956050"/>
          <p14:tracePt t="11793" x="3435350" y="3930650"/>
          <p14:tracePt t="11810" x="3473450" y="3924300"/>
          <p14:tracePt t="11810" x="3511550" y="3911600"/>
          <p14:tracePt t="11827" x="3556000" y="3905250"/>
          <p14:tracePt t="11827" x="3600450" y="3898900"/>
          <p14:tracePt t="11843" x="3644900" y="3892550"/>
          <p14:tracePt t="11843" x="3695700" y="3892550"/>
          <p14:tracePt t="11860" x="3746500" y="3892550"/>
          <p14:tracePt t="11860" x="3797300" y="3892550"/>
          <p14:tracePt t="11860" x="3848100" y="3892550"/>
          <p14:tracePt t="11879" x="3905250" y="3898900"/>
          <p14:tracePt t="11891" x="3962400" y="3905250"/>
          <p14:tracePt t="11891" x="4083050" y="3917950"/>
          <p14:tracePt t="11910" x="4146550" y="3924300"/>
          <p14:tracePt t="11910" x="4203700" y="3937000"/>
          <p14:tracePt t="11926" x="4267200" y="3949700"/>
          <p14:tracePt t="11926" x="4324350" y="3962400"/>
          <p14:tracePt t="11943" x="4381500" y="3975100"/>
          <p14:tracePt t="11943" x="4438650" y="3987800"/>
          <p14:tracePt t="11943" x="4489450" y="4000500"/>
          <p14:tracePt t="11963" x="4533900" y="4019550"/>
          <p14:tracePt t="11975" x="4578350" y="4038600"/>
          <p14:tracePt t="11975" x="4660900" y="4076700"/>
          <p14:tracePt t="11994" x="4692650" y="4102100"/>
          <p14:tracePt t="11994" x="4724400" y="4121150"/>
          <p14:tracePt t="12010" x="4756150" y="4146550"/>
          <p14:tracePt t="12010" x="4781550" y="4171950"/>
          <p14:tracePt t="12010" x="4806950" y="4191000"/>
          <p14:tracePt t="12030" x="4832350" y="4210050"/>
          <p14:tracePt t="12042" x="4851400" y="4229100"/>
          <p14:tracePt t="12042" x="4883150" y="4260850"/>
          <p14:tracePt t="12060" x="4895850" y="4279900"/>
          <p14:tracePt t="12060" x="4908550" y="4292600"/>
          <p14:tracePt t="12077" x="4921250" y="4305300"/>
          <p14:tracePt t="12077" x="4933950" y="4311650"/>
          <p14:tracePt t="12094" x="4946650" y="4318000"/>
          <p14:tracePt t="12094" x="4965700" y="4330700"/>
          <p14:tracePt t="12113" x="4972050" y="4330700"/>
          <p14:tracePt t="12113" x="4984750" y="4330700"/>
          <p14:tracePt t="12128" x="4991100" y="4330700"/>
          <p14:tracePt t="12128" x="4997450" y="4330700"/>
          <p14:tracePt t="12144" x="5003800" y="4330700"/>
          <p14:tracePt t="12159" x="5003800" y="4324350"/>
          <p14:tracePt t="12176" x="4997450" y="4318000"/>
          <p14:tracePt t="12176" x="4991100" y="4318000"/>
          <p14:tracePt t="12195" x="4978400" y="4318000"/>
          <p14:tracePt t="12195" x="4965700" y="4318000"/>
          <p14:tracePt t="12211" x="4953000" y="4311650"/>
          <p14:tracePt t="12211" x="4940300" y="4311650"/>
          <p14:tracePt t="12227" x="4927600" y="4311650"/>
          <p14:tracePt t="12227" x="4908550" y="4311650"/>
          <p14:tracePt t="12227" x="4889500" y="4311650"/>
          <p14:tracePt t="12247" x="4870450" y="4311650"/>
          <p14:tracePt t="12259" x="4851400" y="4318000"/>
          <p14:tracePt t="12259" x="4813300" y="4318000"/>
          <p14:tracePt t="12279" x="4794250" y="4318000"/>
          <p14:tracePt t="12279" x="4775200" y="4318000"/>
          <p14:tracePt t="12295" x="4756150" y="4318000"/>
          <p14:tracePt t="12295" x="4743450" y="4324350"/>
          <p14:tracePt t="12312" x="4730750" y="4324350"/>
          <p14:tracePt t="12312" x="4718050" y="4324350"/>
          <p14:tracePt t="12312" x="4705350" y="4324350"/>
          <p14:tracePt t="12331" x="4692650" y="4324350"/>
          <p14:tracePt t="12343" x="4686300" y="4324350"/>
          <p14:tracePt t="12343" x="4679950" y="4324350"/>
          <p14:tracePt t="12362" x="4667250" y="4318000"/>
          <p14:tracePt t="12377" x="4673600" y="4318000"/>
          <p14:tracePt t="12393" x="4679950" y="4311650"/>
          <p14:tracePt t="12393" x="4699000" y="4305300"/>
          <p14:tracePt t="12412" x="4705350" y="4305300"/>
          <p14:tracePt t="12412" x="4718050" y="4305300"/>
          <p14:tracePt t="12429" x="4730750" y="4305300"/>
          <p14:tracePt t="12429" x="4749800" y="4305300"/>
          <p14:tracePt t="12445" x="4762500" y="4311650"/>
          <p14:tracePt t="12445" x="4781550" y="4311650"/>
          <p14:tracePt t="12462" x="4800600" y="4318000"/>
          <p14:tracePt t="12462" x="4845050" y="4324350"/>
          <p14:tracePt t="12479" x="4870450" y="4330700"/>
          <p14:tracePt t="12479" x="4895850" y="4337050"/>
          <p14:tracePt t="12496" x="4921250" y="4337050"/>
          <p14:tracePt t="12496" x="4953000" y="4343400"/>
          <p14:tracePt t="12512" x="4978400" y="4349750"/>
          <p14:tracePt t="12512" x="5041900" y="4362450"/>
          <p14:tracePt t="12530" x="5073650" y="4375150"/>
          <p14:tracePt t="12544" x="5099050" y="4381500"/>
          <p14:tracePt t="12544" x="5162550" y="4400550"/>
          <p14:tracePt t="12563" x="5200650" y="4413250"/>
          <p14:tracePt t="12563" x="5232400" y="4425950"/>
          <p14:tracePt t="12579" x="5270500" y="4438650"/>
          <p14:tracePt t="12579" x="5302250" y="4457700"/>
          <p14:tracePt t="12596" x="5340350" y="4470400"/>
          <p14:tracePt t="12596" x="5372100" y="4489450"/>
          <p14:tracePt t="12596" x="5410200" y="4502150"/>
          <p14:tracePt t="12615" x="5441950" y="4521200"/>
          <p14:tracePt t="12627" x="5480050" y="4540250"/>
          <p14:tracePt t="12627" x="5549900" y="4578350"/>
          <p14:tracePt t="12647" x="5581650" y="4597400"/>
          <p14:tracePt t="12647" x="5613400" y="4616450"/>
          <p14:tracePt t="12663" x="5645150" y="4635500"/>
          <p14:tracePt t="12663" x="5670550" y="4660900"/>
          <p14:tracePt t="12663" x="5695950" y="4686300"/>
          <p14:tracePt t="12682" x="5715000" y="4711700"/>
          <p14:tracePt t="12694" x="5734050" y="4730750"/>
          <p14:tracePt t="12694" x="5765800" y="4787900"/>
          <p14:tracePt t="12713" x="5778500" y="4813300"/>
          <p14:tracePt t="12713" x="5784850" y="4838700"/>
          <p14:tracePt t="12730" x="5791200" y="4864100"/>
          <p14:tracePt t="12730" x="5797550" y="4883150"/>
          <p14:tracePt t="12746" x="5797550" y="4908550"/>
          <p14:tracePt t="12746" x="5797550" y="4921250"/>
          <p14:tracePt t="12763" x="5797550" y="4940300"/>
          <p14:tracePt t="12763" x="5791200" y="4965700"/>
          <p14:tracePt t="12780" x="5784850" y="4978400"/>
          <p14:tracePt t="12780" x="5772150" y="4984750"/>
          <p14:tracePt t="12796" x="5759450" y="4991100"/>
          <p14:tracePt t="12796" x="5753100" y="4997450"/>
          <p14:tracePt t="12813" x="5734050" y="5003800"/>
          <p14:tracePt t="12813" x="5702300" y="5010150"/>
          <p14:tracePt t="12830" x="5683250" y="5010150"/>
          <p14:tracePt t="12830" x="5657850" y="5003800"/>
          <p14:tracePt t="12847" x="5632450" y="5003800"/>
          <p14:tracePt t="12847" x="5600700" y="4997450"/>
          <p14:tracePt t="12863" x="5568950" y="4997450"/>
          <p14:tracePt t="12863" x="5537200" y="4991100"/>
          <p14:tracePt t="12880" x="5499100" y="4984750"/>
          <p14:tracePt t="12880" x="5454650" y="4984750"/>
          <p14:tracePt t="12880" x="5410200" y="4978400"/>
          <p14:tracePt t="12899" x="5365750" y="4978400"/>
          <p14:tracePt t="12911" x="5314950" y="4972050"/>
          <p14:tracePt t="12911" x="5207000" y="4978400"/>
          <p14:tracePt t="12931" x="5143500" y="4978400"/>
          <p14:tracePt t="12931" x="5086350" y="4984750"/>
          <p14:tracePt t="12947" x="5022850" y="4984750"/>
          <p14:tracePt t="12947" x="4959350" y="4997450"/>
          <p14:tracePt t="12964" x="4895850" y="5003800"/>
          <p14:tracePt t="12964" x="4832350" y="5010150"/>
          <p14:tracePt t="12964" x="4768850" y="5016500"/>
          <p14:tracePt t="12983" x="4711700" y="5029200"/>
          <p14:tracePt t="12995" x="4660900" y="5041900"/>
          <p14:tracePt t="12995" x="4559300" y="5067300"/>
          <p14:tracePt t="13014" x="4514850" y="5080000"/>
          <p14:tracePt t="13014" x="4483100" y="5092700"/>
          <p14:tracePt t="13031" x="4445000" y="5105400"/>
          <p14:tracePt t="13031" x="4413250" y="5124450"/>
          <p14:tracePt t="13047" x="4387850" y="5137150"/>
          <p14:tracePt t="13047" x="4362450" y="5156200"/>
          <p14:tracePt t="13047" x="4343400" y="5168900"/>
          <p14:tracePt t="13067" x="4330700" y="5187950"/>
          <p14:tracePt t="13067" x="4318000" y="5200650"/>
          <p14:tracePt t="13081" x="4305300" y="5219700"/>
          <p14:tracePt t="13081" x="4298950" y="5232400"/>
          <p14:tracePt t="13098" x="4292600" y="5238750"/>
          <p14:tracePt t="13098" x="4286250" y="5251450"/>
          <p14:tracePt t="13115" x="4279900" y="5264150"/>
          <p14:tracePt t="13115" x="4267200" y="5276850"/>
          <p14:tracePt t="13131" x="4260850" y="5289550"/>
          <p14:tracePt t="13131" x="4254500" y="5295900"/>
          <p14:tracePt t="13148" x="4241800" y="5302250"/>
          <p14:tracePt t="13148" x="4229100" y="5308600"/>
          <p14:tracePt t="13164" x="4210050" y="5314950"/>
          <p14:tracePt t="13164" x="4191000" y="5327650"/>
          <p14:tracePt t="13181" x="4165600" y="5327650"/>
          <p14:tracePt t="13181" x="4102100" y="5346700"/>
          <p14:tracePt t="13199" x="4070350" y="5346700"/>
          <p14:tracePt t="13199" x="4025900" y="5353050"/>
          <p14:tracePt t="13215" x="3981450" y="5353050"/>
          <p14:tracePt t="13215" x="3924300" y="5353050"/>
          <p14:tracePt t="13231" x="3873500" y="5346700"/>
          <p14:tracePt t="13231" x="3810000" y="5334000"/>
          <p14:tracePt t="13248" x="3752850" y="5321300"/>
          <p14:tracePt t="13248" x="3689350" y="5302250"/>
          <p14:tracePt t="13248" x="3619500" y="5276850"/>
          <p14:tracePt t="13267" x="3556000" y="5245100"/>
          <p14:tracePt t="13279" x="3486150" y="5213350"/>
          <p14:tracePt t="13279" x="3352800" y="5118100"/>
          <p14:tracePt t="13299" x="3289300" y="5067300"/>
          <p14:tracePt t="13299" x="3225800" y="5003800"/>
          <p14:tracePt t="13315" x="3162300" y="4940300"/>
          <p14:tracePt t="13315" x="3111500" y="4864100"/>
          <p14:tracePt t="13332" x="3060700" y="4787900"/>
          <p14:tracePt t="13332" x="3009900" y="4705350"/>
          <p14:tracePt t="13332" x="2971800" y="4622800"/>
          <p14:tracePt t="13351" x="2946400" y="4533900"/>
          <p14:tracePt t="13363" x="2921000" y="4445000"/>
          <p14:tracePt t="13363" x="2908300" y="4267200"/>
          <p14:tracePt t="13382" x="2914650" y="4178300"/>
          <p14:tracePt t="13382" x="2933700" y="4089400"/>
          <p14:tracePt t="13399" x="2959100" y="4000500"/>
          <p14:tracePt t="13399" x="2997200" y="3911600"/>
          <p14:tracePt t="13415" x="3041650" y="3822700"/>
          <p14:tracePt t="13415" x="3155950" y="3651250"/>
          <p14:tracePt t="13432" x="3219450" y="3575050"/>
          <p14:tracePt t="13432" x="3295650" y="3505200"/>
          <p14:tracePt t="13448" x="3371850" y="3441700"/>
          <p14:tracePt t="13448" x="3460750" y="3384550"/>
          <p14:tracePt t="13466" x="3556000" y="3333750"/>
          <p14:tracePt t="13466" x="3651250" y="3295650"/>
          <p14:tracePt t="13482" x="3752850" y="3257550"/>
          <p14:tracePt t="13482" x="3968750" y="3206750"/>
          <p14:tracePt t="13499" x="4076700" y="3187700"/>
          <p14:tracePt t="13499" x="4184650" y="3168650"/>
          <p14:tracePt t="13516" x="4298950" y="3162300"/>
          <p14:tracePt t="13516" x="4406900" y="3155950"/>
          <p14:tracePt t="13532" x="4521200" y="3155950"/>
          <p14:tracePt t="13532" x="4635500" y="3155950"/>
          <p14:tracePt t="13532" x="4743450" y="3162300"/>
          <p14:tracePt t="13552" x="4857750" y="3175000"/>
          <p14:tracePt t="13564" x="4965700" y="3187700"/>
          <p14:tracePt t="13564" x="5175250" y="3232150"/>
          <p14:tracePt t="13583" x="5276850" y="3263900"/>
          <p14:tracePt t="13583" x="5372100" y="3295650"/>
          <p14:tracePt t="13599" x="5467350" y="3333750"/>
          <p14:tracePt t="13599" x="5549900" y="3378200"/>
          <p14:tracePt t="13599" x="5632450" y="3429000"/>
          <p14:tracePt t="13618" x="5708650" y="3486150"/>
          <p14:tracePt t="13631" x="5784850" y="3556000"/>
          <p14:tracePt t="13631" x="5848350" y="3625850"/>
          <p14:tracePt t="13631" x="5905500" y="3702050"/>
          <p14:tracePt t="13652" x="5962650" y="3784600"/>
          <p14:tracePt t="13652" x="6013450" y="3873500"/>
          <p14:tracePt t="13667" x="6051550" y="3962400"/>
          <p14:tracePt t="13667" x="6089650" y="4051300"/>
          <p14:tracePt t="13683" x="6115050" y="4140200"/>
          <p14:tracePt t="13683" x="6134100" y="4235450"/>
          <p14:tracePt t="13699" x="6146800" y="4324350"/>
          <p14:tracePt t="13699" x="6153150" y="4413250"/>
          <p14:tracePt t="13699" x="6146800" y="4502150"/>
          <p14:tracePt t="13719" x="6134100" y="4584700"/>
          <p14:tracePt t="13719" x="6115050" y="4667250"/>
          <p14:tracePt t="13733" x="6089650" y="4749800"/>
          <p14:tracePt t="13733" x="6051550" y="4819650"/>
          <p14:tracePt t="13750" x="6007100" y="4889500"/>
          <p14:tracePt t="13750" x="5962650" y="4959350"/>
          <p14:tracePt t="13766" x="5918200" y="5016500"/>
          <p14:tracePt t="13766" x="5867400" y="5067300"/>
          <p14:tracePt t="13783" x="5810250" y="5111750"/>
          <p14:tracePt t="13783" x="5708650" y="5187950"/>
          <p14:tracePt t="13800" x="5657850" y="5219700"/>
          <p14:tracePt t="13800" x="5613400" y="5238750"/>
          <p14:tracePt t="13816" x="5562600" y="5257800"/>
          <p14:tracePt t="13816" x="5524500" y="5270500"/>
          <p14:tracePt t="13833" x="5486400" y="5276850"/>
          <p14:tracePt t="13833" x="5422900" y="5276850"/>
          <p14:tracePt t="13850" x="5397500" y="5276850"/>
          <p14:tracePt t="13850" x="5378450" y="5264150"/>
          <p14:tracePt t="13867" x="5359400" y="5257800"/>
          <p14:tracePt t="13867" x="5353050" y="5245100"/>
          <p14:tracePt t="13884" x="5346700" y="5238750"/>
          <p14:tracePt t="13884" x="5340350" y="5226050"/>
          <p14:tracePt t="13900" x="5340350" y="5219700"/>
          <p14:tracePt t="13900" x="5346700" y="5207000"/>
          <p14:tracePt t="13900" x="5353050" y="5200650"/>
          <p14:tracePt t="13919" x="5365750" y="5194300"/>
          <p14:tracePt t="13932" x="5372100" y="5194300"/>
          <p14:tracePt t="13932" x="5397500" y="5194300"/>
          <p14:tracePt t="13952" x="5416550" y="5194300"/>
          <p14:tracePt t="13952" x="5429250" y="5200650"/>
          <p14:tracePt t="13967" x="5441950" y="5207000"/>
          <p14:tracePt t="13967" x="5454650" y="5213350"/>
          <p14:tracePt t="13984" x="5467350" y="5226050"/>
          <p14:tracePt t="13984" x="5480050" y="5232400"/>
          <p14:tracePt t="13984" x="5499100" y="5245100"/>
          <p14:tracePt t="14004" x="5505450" y="5251450"/>
          <p14:tracePt t="14015" x="5518150" y="5264150"/>
          <p14:tracePt t="14015" x="5543550" y="5276850"/>
          <p14:tracePt t="14034" x="5549900" y="5283200"/>
          <p14:tracePt t="14034" x="5562600" y="5283200"/>
          <p14:tracePt t="14051" x="5568950" y="5289550"/>
          <p14:tracePt t="14051" x="5575300" y="5283200"/>
          <p14:tracePt t="14068" x="5581650" y="5276850"/>
          <p14:tracePt t="14082" x="5588000" y="5276850"/>
          <p14:tracePt t="14082" x="5594350" y="5264150"/>
          <p14:tracePt t="14102" x="5594350" y="5257800"/>
          <p14:tracePt t="14102" x="5594350" y="5251450"/>
          <p14:tracePt t="14119" x="5594350" y="5245100"/>
          <p14:tracePt t="14119" x="5594350" y="5238750"/>
          <p14:tracePt t="14135" x="5594350" y="5232400"/>
          <p14:tracePt t="14135" x="5588000" y="5226050"/>
          <p14:tracePt t="14152" x="5588000" y="5219700"/>
          <p14:tracePt t="14166" x="5581650" y="5213350"/>
          <p14:tracePt t="14183" x="5581650" y="5207000"/>
          <p14:tracePt t="14200" x="5581650" y="5200650"/>
          <p14:tracePt t="14218" x="5588000" y="5181600"/>
          <p14:tracePt t="14218" x="5588000" y="5175250"/>
          <p14:tracePt t="14235" x="5588000" y="5162550"/>
          <p14:tracePt t="14235" x="5594350" y="5156200"/>
          <p14:tracePt t="14252" x="5594350" y="5143500"/>
          <p14:tracePt t="14252" x="5600700" y="5124450"/>
          <p14:tracePt t="14252" x="5600700" y="5105400"/>
          <p14:tracePt t="14271" x="5600700" y="5086350"/>
          <p14:tracePt t="14283" x="5607050" y="5067300"/>
          <p14:tracePt t="14283" x="5607050" y="5010150"/>
          <p14:tracePt t="14304" x="5600700" y="4978400"/>
          <p14:tracePt t="14304" x="5594350" y="4940300"/>
          <p14:tracePt t="14319" x="5594350" y="4902200"/>
          <p14:tracePt t="14319" x="5581650" y="4864100"/>
          <p14:tracePt t="14335" x="5575300" y="4819650"/>
          <p14:tracePt t="14335" x="5568950" y="4768850"/>
          <p14:tracePt t="14335" x="5556250" y="4718050"/>
          <p14:tracePt t="14355" x="5549900" y="4673600"/>
          <p14:tracePt t="14366" x="5537200" y="4622800"/>
          <p14:tracePt t="14366" x="5530850" y="4572000"/>
          <p14:tracePt t="14366" x="5524500" y="4521200"/>
          <p14:tracePt t="14388" x="5518150" y="4470400"/>
          <p14:tracePt t="14388" x="5511800" y="4425950"/>
          <p14:tracePt t="14403" x="5505450" y="4381500"/>
          <p14:tracePt t="14403" x="5499100" y="4337050"/>
          <p14:tracePt t="14419" x="5492750" y="4305300"/>
          <p14:tracePt t="14419" x="5486400" y="4267200"/>
          <p14:tracePt t="14436" x="5480050" y="4241800"/>
          <p14:tracePt t="14436" x="5473700" y="4191000"/>
          <p14:tracePt t="14453" x="5473700" y="4178300"/>
          <p14:tracePt t="14453" x="5473700" y="4159250"/>
          <p14:tracePt t="14469" x="5480050" y="4146550"/>
          <p14:tracePt t="14469" x="5480050" y="4133850"/>
          <p14:tracePt t="14486" x="5486400" y="4127500"/>
          <p14:tracePt t="14486" x="5492750" y="4121150"/>
          <p14:tracePt t="14503" x="5499100" y="4121150"/>
          <p14:tracePt t="14503" x="5499100" y="4114800"/>
          <p14:tracePt t="14519" x="5505450" y="4108450"/>
          <p14:tracePt t="14534" x="5511800" y="4108450"/>
          <p14:tracePt t="14551" x="5518150" y="4102100"/>
          <p14:tracePt t="14567" x="5524500" y="4102100"/>
          <p14:tracePt t="14587" x="5530850" y="4095750"/>
          <p14:tracePt t="14587" x="5537200" y="4095750"/>
          <p14:tracePt t="14603" x="5543550" y="4089400"/>
          <p14:tracePt t="14619" x="5549900" y="4083050"/>
          <p14:tracePt t="14634" x="5543550" y="4089400"/>
          <p14:tracePt t="14678" x="5537200" y="4095750"/>
          <p14:tracePt t="14690" x="5524500" y="4102100"/>
          <p14:tracePt t="14706" x="5524500" y="4108450"/>
          <p14:tracePt t="14714" x="5511800" y="4114800"/>
          <p14:tracePt t="14730" x="5511800" y="4121150"/>
          <p14:tracePt t="14746" x="5505450" y="4127500"/>
          <p14:tracePt t="14758" x="5499100" y="4133850"/>
          <p14:tracePt t="14782" x="5492750" y="4133850"/>
          <p14:tracePt t="14806" x="5492750" y="4140200"/>
          <p14:tracePt t="14818" x="5480050" y="4146550"/>
          <p14:tracePt t="14834" x="5473700" y="4146550"/>
          <p14:tracePt t="14843" x="5461000" y="4152900"/>
          <p14:tracePt t="14852" x="5448300" y="4159250"/>
          <p14:tracePt t="14852" x="5391150" y="4178300"/>
          <p14:tracePt t="14871" x="5359400" y="4184650"/>
          <p14:tracePt t="14871" x="5314950" y="4197350"/>
          <p14:tracePt t="14888" x="5264150" y="4210050"/>
          <p14:tracePt t="14888" x="5207000" y="4216400"/>
          <p14:tracePt t="14904" x="5143500" y="4229100"/>
          <p14:tracePt t="14904" x="5073650" y="4229100"/>
          <p14:tracePt t="14920" x="5010150" y="4235450"/>
          <p14:tracePt t="14920" x="4940300" y="4235450"/>
          <p14:tracePt t="14920" x="4870450" y="4235450"/>
          <p14:tracePt t="14940" x="4800600" y="4229100"/>
          <p14:tracePt t="14952" x="4737100" y="4216400"/>
          <p14:tracePt t="14952" x="4610100" y="4197350"/>
          <p14:tracePt t="14971" x="4552950" y="4184650"/>
          <p14:tracePt t="14971" x="4489450" y="4171950"/>
          <p14:tracePt t="14988" x="4432300" y="4159250"/>
          <p14:tracePt t="14988" x="4381500" y="4140200"/>
          <p14:tracePt t="15004" x="4330700" y="4127500"/>
          <p14:tracePt t="15004" x="4286250" y="4114800"/>
          <p14:tracePt t="15004" x="4241800" y="4102100"/>
          <p14:tracePt t="15024" x="4203700" y="4089400"/>
          <p14:tracePt t="15036" x="4171950" y="4083050"/>
          <p14:tracePt t="15036" x="4121150" y="4057650"/>
          <p14:tracePt t="15055" x="4102100" y="4051300"/>
          <p14:tracePt t="15055" x="4089400" y="4044950"/>
          <p14:tracePt t="15071" x="4076700" y="4038600"/>
          <p14:tracePt t="15071" x="4064000" y="4032250"/>
          <p14:tracePt t="15087" x="4057650" y="4032250"/>
          <p14:tracePt t="15087" x="4044950" y="4025900"/>
          <p14:tracePt t="15087" x="4038600" y="4025900"/>
          <p14:tracePt t="15108" x="4025900" y="4025900"/>
          <p14:tracePt t="15126" x="4019550" y="4025900"/>
          <p14:tracePt t="15142" x="4013200" y="4025900"/>
          <p14:tracePt t="15166" x="4006850" y="4032250"/>
          <p14:tracePt t="15179" x="4000500" y="4038600"/>
          <p14:tracePt t="15194" x="3994150" y="4038600"/>
          <p14:tracePt t="15211" x="3987800" y="4038600"/>
          <p14:tracePt t="15227" x="3981450" y="4038600"/>
          <p14:tracePt t="15239" x="3975100" y="4038600"/>
          <p14:tracePt t="15255" x="3968750" y="4032250"/>
          <p14:tracePt t="15271" x="3962400" y="4032250"/>
          <p14:tracePt t="15286" x="3956050" y="4032250"/>
          <p14:tracePt t="15303" x="3949700" y="4032250"/>
          <p14:tracePt t="15323" x="3949700" y="4025900"/>
          <p14:tracePt t="15346" x="3943350" y="4019550"/>
          <p14:tracePt t="15358" x="3937000" y="4013200"/>
          <p14:tracePt t="15382" x="3930650" y="4013200"/>
          <p14:tracePt t="15410" x="3924300" y="4019550"/>
          <p14:tracePt t="15426" x="3917950" y="4019550"/>
          <p14:tracePt t="15442" x="3911600" y="4019550"/>
          <p14:tracePt t="15459" x="3905250" y="4025900"/>
          <p14:tracePt t="15478" x="3905250" y="4032250"/>
          <p14:tracePt t="15495" x="3905250" y="4038600"/>
          <p14:tracePt t="15510" x="3911600" y="4051300"/>
          <p14:tracePt t="15518" x="3911600" y="4057650"/>
          <p14:tracePt t="15526" x="3911600" y="4070350"/>
          <p14:tracePt t="15526" x="3917950" y="4076700"/>
          <p14:tracePt t="15540" x="3917950" y="4089400"/>
          <p14:tracePt t="15540" x="3924300" y="4102100"/>
          <p14:tracePt t="15556" x="3924300" y="4121150"/>
          <p14:tracePt t="15556" x="3924300" y="4133850"/>
          <p14:tracePt t="15573" x="3924300" y="4146550"/>
          <p14:tracePt t="15573" x="3917950" y="4159250"/>
          <p14:tracePt t="15573" x="3911600" y="4171950"/>
          <p14:tracePt t="15592" x="3905250" y="4191000"/>
          <p14:tracePt t="15604" x="3892550" y="4203700"/>
          <p14:tracePt t="15604" x="3854450" y="4229100"/>
          <p14:tracePt t="15624" x="3835400" y="4241800"/>
          <p14:tracePt t="15624" x="3810000" y="4254500"/>
          <p14:tracePt t="15640" x="3784600" y="4260850"/>
          <p14:tracePt t="15640" x="3759200" y="4267200"/>
          <p14:tracePt t="15656" x="3727450" y="4273550"/>
          <p14:tracePt t="15656" x="3702050" y="4273550"/>
          <p14:tracePt t="15656" x="3663950" y="4267200"/>
          <p14:tracePt t="15676" x="3632200" y="4260850"/>
          <p14:tracePt t="15688" x="3600450" y="4248150"/>
          <p14:tracePt t="15688" x="3530600" y="4210050"/>
          <p14:tracePt t="15707" x="3498850" y="4184650"/>
          <p14:tracePt t="15707" x="3473450" y="4152900"/>
          <p14:tracePt t="15724" x="3448050" y="4121150"/>
          <p14:tracePt t="15724" x="3429000" y="4076700"/>
          <p14:tracePt t="15724" x="3409950" y="4038600"/>
          <p14:tracePt t="15743" x="3397250" y="3987800"/>
          <p14:tracePt t="15755" x="3384550" y="3943350"/>
          <p14:tracePt t="15755" x="3378200" y="3848100"/>
          <p14:tracePt t="15774" x="3384550" y="3797300"/>
          <p14:tracePt t="15774" x="3397250" y="3746500"/>
          <p14:tracePt t="15790" x="3416300" y="3702050"/>
          <p14:tracePt t="15790" x="3435350" y="3657600"/>
          <p14:tracePt t="15807" x="3460750" y="3619500"/>
          <p14:tracePt t="15807" x="3530600" y="3556000"/>
          <p14:tracePt t="15823" x="3568700" y="3530600"/>
          <p14:tracePt t="15823" x="3613150" y="3517900"/>
          <p14:tracePt t="15840" x="3657600" y="3505200"/>
          <p14:tracePt t="15840" x="3702050" y="3498850"/>
          <p14:tracePt t="15857" x="3752850" y="3498850"/>
          <p14:tracePt t="15857" x="3803650" y="3505200"/>
          <p14:tracePt t="15873" x="3848100" y="3524250"/>
          <p14:tracePt t="15873" x="3949700" y="3568700"/>
          <p14:tracePt t="15891" x="3994150" y="3600450"/>
          <p14:tracePt t="15891" x="4038600" y="3632200"/>
          <p14:tracePt t="15908" x="4076700" y="3670300"/>
          <p14:tracePt t="15908" x="4114800" y="3708400"/>
          <p14:tracePt t="15924" x="4146550" y="3752850"/>
          <p14:tracePt t="15924" x="4171950" y="3790950"/>
          <p14:tracePt t="15940" x="4197350" y="3829050"/>
          <p14:tracePt t="15940" x="4210050" y="3867150"/>
          <p14:tracePt t="15940" x="4216400" y="3911600"/>
          <p14:tracePt t="15960" x="4222750" y="3949700"/>
          <p14:tracePt t="15972" x="4216400" y="3981450"/>
          <p14:tracePt t="15972" x="4203700" y="4051300"/>
          <p14:tracePt t="15991" x="4184650" y="4083050"/>
          <p14:tracePt t="15991" x="4171950" y="4114800"/>
          <p14:tracePt t="16007" x="4146550" y="4140200"/>
          <p14:tracePt t="16007" x="4127500" y="4159250"/>
          <p14:tracePt t="16024" x="4102100" y="4184650"/>
          <p14:tracePt t="16024" x="4083050" y="4197350"/>
          <p14:tracePt t="16024" x="4057650" y="4216400"/>
          <p14:tracePt t="16043" x="4032250" y="4229100"/>
          <p14:tracePt t="16056" x="4006850" y="4235450"/>
          <p14:tracePt t="16056" x="3962400" y="4248150"/>
          <p14:tracePt t="16074" x="3943350" y="4248150"/>
          <p14:tracePt t="16074" x="3924300" y="4248150"/>
          <p14:tracePt t="16092" x="3905250" y="4248150"/>
          <p14:tracePt t="16092" x="3886200" y="4241800"/>
          <p14:tracePt t="16108" x="3873500" y="4235450"/>
          <p14:tracePt t="16108" x="3854450" y="4229100"/>
          <p14:tracePt t="16126" x="3841750" y="4216400"/>
          <p14:tracePt t="16126" x="3841750" y="4210050"/>
          <p14:tracePt t="16141" x="3835400" y="4203700"/>
          <p14:tracePt t="16141" x="3835400" y="4197350"/>
          <p14:tracePt t="16158" x="3835400" y="4191000"/>
          <p14:tracePt t="16158" x="3841750" y="4191000"/>
          <p14:tracePt t="16175" x="3848100" y="4184650"/>
          <p14:tracePt t="16175" x="3854450" y="4178300"/>
          <p14:tracePt t="16192" x="3860800" y="4171950"/>
          <p14:tracePt t="16192" x="3867150" y="4171950"/>
          <p14:tracePt t="16209" x="3873500" y="4171950"/>
          <p14:tracePt t="16223" x="3879850" y="4171950"/>
          <p14:tracePt t="16223" x="3886200" y="4171950"/>
          <p14:tracePt t="16243" x="3892550" y="4171950"/>
          <p14:tracePt t="16256" x="3905250" y="4171950"/>
          <p14:tracePt t="16274" x="3911600" y="4171950"/>
          <p14:tracePt t="16306" x="3911600" y="4178300"/>
          <p14:tracePt t="16335" x="3905250" y="4184650"/>
          <p14:tracePt t="16395" x="3905250" y="4191000"/>
          <p14:tracePt t="16479" x="3898900" y="4197350"/>
          <p14:tracePt t="16506" x="3892550" y="4203700"/>
          <p14:tracePt t="16539" x="3886200" y="4203700"/>
          <p14:tracePt t="16559" x="3886200" y="4210050"/>
          <p14:tracePt t="16695" x="3886200" y="4216400"/>
          <p14:tracePt t="16712" x="3892550" y="4222750"/>
          <p14:tracePt t="16719" x="3892550" y="4229100"/>
          <p14:tracePt t="16725" x="3898900" y="4241800"/>
          <p14:tracePt t="16725" x="3898900" y="4260850"/>
          <p14:tracePt t="16744" x="3905250" y="4279900"/>
          <p14:tracePt t="16744" x="3911600" y="4305300"/>
          <p14:tracePt t="16760" x="3917950" y="4330700"/>
          <p14:tracePt t="16760" x="3924300" y="4356100"/>
          <p14:tracePt t="16760" x="3930650" y="4387850"/>
          <p14:tracePt t="16779" x="3937000" y="4419600"/>
          <p14:tracePt t="16779" x="3937000" y="4451350"/>
          <p14:tracePt t="16793" x="3937000" y="4476750"/>
          <p14:tracePt t="16793" x="3930650" y="4502150"/>
          <p14:tracePt t="16811" x="3924300" y="4521200"/>
          <p14:tracePt t="16811" x="3911600" y="4546600"/>
          <p14:tracePt t="16827" x="3898900" y="4565650"/>
          <p14:tracePt t="16827" x="3854450" y="4591050"/>
          <p14:tracePt t="16843" x="3829050" y="4603750"/>
          <p14:tracePt t="16843" x="3803650" y="4616450"/>
          <p14:tracePt t="16860" x="3778250" y="4622800"/>
          <p14:tracePt t="16860" x="3746500" y="4622800"/>
          <p14:tracePt t="16877" x="3721100" y="4622800"/>
          <p14:tracePt t="16877" x="3695700" y="4622800"/>
          <p14:tracePt t="16894" x="3676650" y="4616450"/>
          <p14:tracePt t="16894" x="3638550" y="4584700"/>
          <p14:tracePt t="16911" x="3619500" y="4565650"/>
          <p14:tracePt t="16911" x="3606800" y="4540250"/>
          <p14:tracePt t="16928" x="3600450" y="4508500"/>
          <p14:tracePt t="16928" x="3594100" y="4476750"/>
          <p14:tracePt t="16944" x="3587750" y="4445000"/>
          <p14:tracePt t="16944" x="3594100" y="4413250"/>
          <p14:tracePt t="16944" x="3600450" y="4381500"/>
          <p14:tracePt t="16963" x="3606800" y="4349750"/>
          <p14:tracePt t="16976" x="3625850" y="4324350"/>
          <p14:tracePt t="16976" x="3663950" y="4273550"/>
          <p14:tracePt t="16996" x="3689350" y="4254500"/>
          <p14:tracePt t="16996" x="3714750" y="4235450"/>
          <p14:tracePt t="17011" x="3746500" y="4222750"/>
          <p14:tracePt t="17011" x="3778250" y="4210050"/>
          <p14:tracePt t="17028" x="3816350" y="4203700"/>
          <p14:tracePt t="17028" x="3848100" y="4210050"/>
          <p14:tracePt t="17028" x="3886200" y="4222750"/>
          <p14:tracePt t="17047" x="3924300" y="4241800"/>
          <p14:tracePt t="17059" x="3962400" y="4267200"/>
          <p14:tracePt t="17059" x="4000500" y="4298950"/>
          <p14:tracePt t="17059" x="4032250" y="4337050"/>
          <p14:tracePt t="17080" x="4064000" y="4375150"/>
          <p14:tracePt t="17080" x="4089400" y="4419600"/>
          <p14:tracePt t="17095" x="4114800" y="4457700"/>
          <p14:tracePt t="17095" x="4127500" y="4502150"/>
          <p14:tracePt t="17111" x="4140200" y="4546600"/>
          <p14:tracePt t="17111" x="4140200" y="4584700"/>
          <p14:tracePt t="17128" x="4140200" y="4622800"/>
          <p14:tracePt t="17128" x="4127500" y="4692650"/>
          <p14:tracePt t="17145" x="4114800" y="4730750"/>
          <p14:tracePt t="17145" x="4102100" y="4762500"/>
          <p14:tracePt t="17162" x="4083050" y="4787900"/>
          <p14:tracePt t="17162" x="4070350" y="4819650"/>
          <p14:tracePt t="17179" x="4057650" y="4845050"/>
          <p14:tracePt t="17179" x="4044950" y="4870450"/>
          <p14:tracePt t="17195" x="4025900" y="4895850"/>
          <p14:tracePt t="17195" x="4000500" y="4940300"/>
          <p14:tracePt t="17213" x="3987800" y="4959350"/>
          <p14:tracePt t="17213" x="3968750" y="4984750"/>
          <p14:tracePt t="17228" x="3956050" y="5003800"/>
          <p14:tracePt t="17228" x="3943350" y="5022850"/>
          <p14:tracePt t="17245" x="3924300" y="5035550"/>
          <p14:tracePt t="17245" x="3911600" y="5048250"/>
          <p14:tracePt t="17245" x="3898900" y="5060950"/>
          <p14:tracePt t="17264" x="3886200" y="5060950"/>
          <p14:tracePt t="17277" x="3879850" y="5060950"/>
          <p14:tracePt t="17277" x="3886200" y="5048250"/>
          <p14:tracePt t="17296" x="3898900" y="5035550"/>
          <p14:tracePt t="17296" x="3917950" y="5016500"/>
          <p14:tracePt t="17312" x="3943350" y="4997450"/>
          <p14:tracePt t="17312" x="3981450" y="4978400"/>
          <p14:tracePt t="17329" x="4019550" y="4953000"/>
          <p14:tracePt t="17329" x="4070350" y="4927600"/>
          <p14:tracePt t="17329" x="4127500" y="4895850"/>
          <p14:tracePt t="17348" x="4191000" y="4857750"/>
          <p14:tracePt t="17360" x="4260850" y="4826000"/>
          <p14:tracePt t="17360" x="4419600" y="4743450"/>
          <p14:tracePt t="17381" x="4508500" y="4705350"/>
          <p14:tracePt t="17381" x="4591050" y="4667250"/>
          <p14:tracePt t="17396" x="4679950" y="4629150"/>
          <p14:tracePt t="17396" x="4775200" y="4591050"/>
          <p14:tracePt t="17412" x="4864100" y="4559300"/>
          <p14:tracePt t="17412" x="4953000" y="4527550"/>
          <p14:tracePt t="17412" x="5035550" y="4495800"/>
          <p14:tracePt t="17432" x="5118100" y="4470400"/>
          <p14:tracePt t="17432" x="5194300" y="4445000"/>
          <p14:tracePt t="17446" x="5264150" y="4419600"/>
          <p14:tracePt t="17446" x="5327650" y="4394200"/>
          <p14:tracePt t="17463" x="5378450" y="4375150"/>
          <p14:tracePt t="17463" x="5429250" y="4356100"/>
          <p14:tracePt t="17480" x="5473700" y="4337050"/>
          <p14:tracePt t="17480" x="5505450" y="4318000"/>
          <p14:tracePt t="17496" x="5537200" y="4298950"/>
          <p14:tracePt t="17496" x="5575300" y="4267200"/>
          <p14:tracePt t="17513" x="5588000" y="4254500"/>
          <p14:tracePt t="17513" x="5594350" y="4241800"/>
          <p14:tracePt t="17530" x="5594350" y="4235450"/>
          <p14:tracePt t="17530" x="5594350" y="4222750"/>
          <p14:tracePt t="17546" x="5588000" y="4210050"/>
          <p14:tracePt t="17546" x="5562600" y="4191000"/>
          <p14:tracePt t="17564" x="5549900" y="4184650"/>
          <p14:tracePt t="17564" x="5537200" y="4171950"/>
          <p14:tracePt t="17580" x="5518150" y="4165600"/>
          <p14:tracePt t="17580" x="5505450" y="4152900"/>
          <p14:tracePt t="17596" x="5492750" y="4146550"/>
          <p14:tracePt t="17596" x="5480050" y="4133850"/>
          <p14:tracePt t="17614" x="5467350" y="4127500"/>
          <p14:tracePt t="17614" x="5454650" y="4114800"/>
          <p14:tracePt t="17632" x="5448300" y="4108450"/>
          <p14:tracePt t="17645" x="5441950" y="4102100"/>
          <p14:tracePt t="17645" x="5435600" y="4089400"/>
          <p14:tracePt t="17664" x="5441950" y="4083050"/>
          <p14:tracePt t="17680" x="5441950" y="4076700"/>
          <p14:tracePt t="17680" x="5441950" y="4070350"/>
          <p14:tracePt t="17680" x="5448300" y="4064000"/>
          <p14:tracePt t="17699" x="5454650" y="4057650"/>
          <p14:tracePt t="17711" x="5461000" y="4051300"/>
          <p14:tracePt t="17711" x="5473700" y="4051300"/>
          <p14:tracePt t="17711" x="5480050" y="4044950"/>
          <p14:tracePt t="17733" x="5486400" y="4044950"/>
          <p14:tracePt t="17733" x="5492750" y="4038600"/>
          <p14:tracePt t="17747" x="5499100" y="4038600"/>
          <p14:tracePt t="17747" x="5505450" y="4038600"/>
          <p14:tracePt t="17764" x="5511800" y="4038600"/>
          <p14:tracePt t="17779" x="5518150" y="4044950"/>
          <p14:tracePt t="17795" x="5524500" y="4044950"/>
          <p14:tracePt t="17812" x="5530850" y="4051300"/>
          <p14:tracePt t="17829" x="5524500" y="4057650"/>
          <p14:tracePt t="17846" x="5524500" y="4064000"/>
          <p14:tracePt t="17862" x="5518150" y="4070350"/>
          <p14:tracePt t="17879" x="5511800" y="4070350"/>
          <p14:tracePt t="17896" x="5505450" y="4070350"/>
          <p14:tracePt t="17912" x="5499100" y="4064000"/>
          <p14:tracePt t="17912" x="5486400" y="4057650"/>
          <p14:tracePt t="17932" x="5486400" y="4044950"/>
          <p14:tracePt t="17948" x="5480050" y="4038600"/>
          <p14:tracePt t="17948" x="5480050" y="4032250"/>
          <p14:tracePt t="17964" x="5486400" y="4019550"/>
          <p14:tracePt t="17964" x="5486400" y="4006850"/>
          <p14:tracePt t="17981" x="5492750" y="3994150"/>
          <p14:tracePt t="17981" x="5499100" y="3981450"/>
          <p14:tracePt t="17981" x="5505450" y="3975100"/>
          <p14:tracePt t="18000" x="5518150" y="3968750"/>
          <p14:tracePt t="18013" x="5530850" y="3962400"/>
          <p14:tracePt t="18013" x="5556250" y="3968750"/>
          <p14:tracePt t="18031" x="5575300" y="3981450"/>
          <p14:tracePt t="18031" x="5594350" y="4000500"/>
          <p14:tracePt t="18048" x="5613400" y="4032250"/>
          <p14:tracePt t="18048" x="5638800" y="4064000"/>
          <p14:tracePt t="18065" x="5657850" y="4108450"/>
          <p14:tracePt t="18065" x="5683250" y="4159250"/>
          <p14:tracePt t="18065" x="5702300" y="4216400"/>
          <p14:tracePt t="18084" x="5727700" y="4279900"/>
          <p14:tracePt t="18096" x="5746750" y="4343400"/>
          <p14:tracePt t="18096" x="5772150" y="4464050"/>
          <p14:tracePt t="18116" x="5778500" y="4521200"/>
          <p14:tracePt t="18116" x="5784850" y="4578350"/>
          <p14:tracePt t="18132" x="5784850" y="4635500"/>
          <p14:tracePt t="18132" x="5784850" y="4692650"/>
          <p14:tracePt t="18148" x="5778500" y="4743450"/>
          <p14:tracePt t="18148" x="5765800" y="4826000"/>
          <p14:tracePt t="18165" x="5753100" y="4870450"/>
          <p14:tracePt t="18165" x="5740400" y="4902200"/>
          <p14:tracePt t="18181" x="5721350" y="4933950"/>
          <p14:tracePt t="18181" x="5708650" y="4959350"/>
          <p14:tracePt t="18199" x="5689600" y="4984750"/>
          <p14:tracePt t="18199" x="5670550" y="5003800"/>
          <p14:tracePt t="18215" x="5645150" y="5016500"/>
          <p14:tracePt t="18215" x="5600700" y="5035550"/>
          <p14:tracePt t="18232" x="5575300" y="5041900"/>
          <p14:tracePt t="18232" x="5549900" y="5041900"/>
          <p14:tracePt t="18248" x="5524500" y="5035550"/>
          <p14:tracePt t="18248" x="5499100" y="5029200"/>
          <p14:tracePt t="18265" x="5473700" y="5016500"/>
          <p14:tracePt t="18265" x="5448300" y="4997450"/>
          <p14:tracePt t="18265" x="5422900" y="4978400"/>
          <p14:tracePt t="18284" x="5397500" y="4953000"/>
          <p14:tracePt t="18297" x="5372100" y="4927600"/>
          <p14:tracePt t="18297" x="5321300" y="4864100"/>
          <p14:tracePt t="18316" x="5302250" y="4826000"/>
          <p14:tracePt t="18316" x="5276850" y="4775200"/>
          <p14:tracePt t="18333" x="5257800" y="4730750"/>
          <p14:tracePt t="18333" x="5238750" y="4679950"/>
          <p14:tracePt t="18333" x="5219700" y="4622800"/>
          <p14:tracePt t="18352" x="5207000" y="4565650"/>
          <p14:tracePt t="18364" x="5194300" y="4514850"/>
          <p14:tracePt t="18364" x="5187950" y="4457700"/>
          <p14:tracePt t="18384" x="5168900" y="4356100"/>
          <p14:tracePt t="18384" x="5168900" y="4305300"/>
          <p14:tracePt t="18399" x="5168900" y="4260850"/>
          <p14:tracePt t="18399" x="5168900" y="4210050"/>
          <p14:tracePt t="18416" x="5168900" y="4165600"/>
          <p14:tracePt t="18416" x="5175250" y="4127500"/>
          <p14:tracePt t="18416" x="5181600" y="4089400"/>
          <p14:tracePt t="18436" x="5194300" y="4051300"/>
          <p14:tracePt t="18447" x="5200650" y="4019550"/>
          <p14:tracePt t="18447" x="5226050" y="3968750"/>
          <p14:tracePt t="18467" x="5245100" y="3949700"/>
          <p14:tracePt t="18467" x="5257800" y="3937000"/>
          <p14:tracePt t="18483" x="5270500" y="3924300"/>
          <p14:tracePt t="18483" x="5283200" y="3924300"/>
          <p14:tracePt t="18500" x="5295900" y="3924300"/>
          <p14:tracePt t="18500" x="5302250" y="3930650"/>
          <p14:tracePt t="18516" x="5314950" y="3943350"/>
          <p14:tracePt t="18516" x="5327650" y="3975100"/>
          <p14:tracePt t="18533" x="5334000" y="3994150"/>
          <p14:tracePt t="18533" x="5340350" y="4019550"/>
          <p14:tracePt t="18550" x="5346700" y="4044950"/>
          <p14:tracePt t="18550" x="5353050" y="4070350"/>
          <p14:tracePt t="18566" x="5359400" y="4102100"/>
          <p14:tracePt t="18566" x="5365750" y="4159250"/>
          <p14:tracePt t="18584" x="5372100" y="4184650"/>
          <p14:tracePt t="18584" x="5378450" y="4203700"/>
          <p14:tracePt t="18600" x="5378450" y="4235450"/>
          <p14:tracePt t="18600" x="5384800" y="4260850"/>
          <p14:tracePt t="18617" x="5391150" y="4292600"/>
          <p14:tracePt t="18617" x="5391150" y="4324350"/>
          <p14:tracePt t="18633" x="5397500" y="4362450"/>
          <p14:tracePt t="18633" x="5410200" y="4413250"/>
          <p14:tracePt t="18633" x="5416550" y="4464050"/>
          <p14:tracePt t="18653" x="5429250" y="4527550"/>
          <p14:tracePt t="18665" x="5435600" y="4591050"/>
          <p14:tracePt t="18665" x="5454650" y="4724400"/>
          <p14:tracePt t="18684" x="5461000" y="4794250"/>
          <p14:tracePt t="18684" x="5467350" y="4864100"/>
          <p14:tracePt t="18701" x="5467350" y="4933950"/>
          <p14:tracePt t="18701" x="5461000" y="4997450"/>
          <p14:tracePt t="18717" x="5448300" y="5067300"/>
          <p14:tracePt t="18717" x="5429250" y="5130800"/>
          <p14:tracePt t="18717" x="5403850" y="5187950"/>
          <p14:tracePt t="18737" x="5378450" y="5245100"/>
          <p14:tracePt t="18748" x="5346700" y="5302250"/>
          <p14:tracePt t="18748" x="5264150" y="5410200"/>
          <p14:tracePt t="18768" x="5226050" y="5461000"/>
          <p14:tracePt t="18768" x="5181600" y="5505450"/>
          <p14:tracePt t="18784" x="5137150" y="5543550"/>
          <p14:tracePt t="18784" x="5086350" y="5581650"/>
          <p14:tracePt t="18800" x="5041900" y="5619750"/>
          <p14:tracePt t="18800" x="4997450" y="5651500"/>
          <p14:tracePt t="18800" x="4946650" y="5676900"/>
          <p14:tracePt t="18820" x="4895850" y="5702300"/>
          <p14:tracePt t="18820" x="4845050" y="5727700"/>
          <p14:tracePt t="18835" x="4800600" y="5746750"/>
          <p14:tracePt t="18835" x="4749800" y="5759450"/>
          <p14:tracePt t="18851" x="4699000" y="5778500"/>
          <p14:tracePt t="18851" x="4654550" y="5791200"/>
          <p14:tracePt t="18867" x="4610100" y="5797550"/>
          <p14:tracePt t="18867" x="4521200" y="5810250"/>
          <p14:tracePt t="18884" x="4476750" y="5810250"/>
          <p14:tracePt t="18884" x="4438650" y="5810250"/>
          <p14:tracePt t="18901" x="4400550" y="5810250"/>
          <p14:tracePt t="18901" x="4362450" y="5810250"/>
          <p14:tracePt t="18918" x="4318000" y="5810250"/>
          <p14:tracePt t="18918" x="4279900" y="5803900"/>
          <p14:tracePt t="18934" x="4241800" y="5803900"/>
          <p14:tracePt t="18934" x="4165600" y="5797550"/>
          <p14:tracePt t="18953" x="4127500" y="5797550"/>
          <p14:tracePt t="18953" x="4089400" y="5797550"/>
          <p14:tracePt t="18969" x="4051300" y="5797550"/>
          <p14:tracePt t="18969" x="4013200" y="5797550"/>
          <p14:tracePt t="18985" x="3968750" y="5797550"/>
          <p14:tracePt t="18985" x="3930650" y="5797550"/>
          <p14:tracePt t="18985" x="3892550" y="5803900"/>
          <p14:tracePt t="19004" x="3854450" y="5803900"/>
          <p14:tracePt t="19016" x="3810000" y="5810250"/>
          <p14:tracePt t="19016" x="3727450" y="5816600"/>
          <p14:tracePt t="19037" x="3689350" y="5816600"/>
          <p14:tracePt t="19037" x="3644900" y="5816600"/>
          <p14:tracePt t="19053" x="3606800" y="5816600"/>
          <p14:tracePt t="19053" x="3568700" y="5810250"/>
          <p14:tracePt t="19069" x="3536950" y="5797550"/>
          <p14:tracePt t="19069" x="3505200" y="5784850"/>
          <p14:tracePt t="19069" x="3473450" y="5772150"/>
          <p14:tracePt t="19088" x="3448050" y="5746750"/>
          <p14:tracePt t="19100" x="3429000" y="5727700"/>
          <p14:tracePt t="19100" x="3416300" y="5670550"/>
          <p14:tracePt t="19100" x="3422650" y="5638800"/>
          <p14:tracePt t="19124" x="3429000" y="5607050"/>
          <p14:tracePt t="19133" x="3448050" y="5575300"/>
          <p14:tracePt t="19133" x="3479800" y="5549900"/>
          <p14:tracePt t="19152" x="3511550" y="5518150"/>
          <p14:tracePt t="19152" x="3556000" y="5486400"/>
          <p14:tracePt t="19169" x="3600450" y="5461000"/>
          <p14:tracePt t="19169" x="3721100" y="5410200"/>
          <p14:tracePt t="19186" x="3784600" y="5391150"/>
          <p14:tracePt t="19186" x="3860800" y="5365750"/>
          <p14:tracePt t="19202" x="3943350" y="5346700"/>
          <p14:tracePt t="19202" x="4032250" y="5334000"/>
          <p14:tracePt t="19219" x="4127500" y="5321300"/>
          <p14:tracePt t="19219" x="4229100" y="5308600"/>
          <p14:tracePt t="19235" x="4337050" y="5308600"/>
          <p14:tracePt t="19235" x="4572000" y="5308600"/>
          <p14:tracePt t="19252" x="4699000" y="5308600"/>
          <p14:tracePt t="19252" x="4826000" y="5314950"/>
          <p14:tracePt t="19269" x="4953000" y="5314950"/>
          <p14:tracePt t="19269" x="5080000" y="5314950"/>
          <p14:tracePt t="19286" x="5207000" y="5314950"/>
          <p14:tracePt t="19286" x="5334000" y="5314950"/>
          <p14:tracePt t="19286" x="5454650" y="5308600"/>
          <p14:tracePt t="19305" x="5568950" y="5308600"/>
          <p14:tracePt t="19317" x="5683250" y="5308600"/>
          <p14:tracePt t="19317" x="5892800" y="5314950"/>
          <p14:tracePt t="19336" x="5994400" y="5321300"/>
          <p14:tracePt t="19336" x="6089650" y="5340350"/>
          <p14:tracePt t="19353" x="6178550" y="5359400"/>
          <p14:tracePt t="19353" x="6261100" y="5378450"/>
          <p14:tracePt t="19353" x="6343650" y="5410200"/>
          <p14:tracePt t="19372" x="6413500" y="5441950"/>
          <p14:tracePt t="19384" x="6483350" y="5473700"/>
          <p14:tracePt t="19384" x="6540500" y="5505450"/>
          <p14:tracePt t="19384" x="6591300" y="5537200"/>
          <p14:tracePt t="19405" x="6635750" y="5568950"/>
          <p14:tracePt t="19405" x="6673850" y="5600700"/>
          <p14:tracePt t="19420" x="6699250" y="5632450"/>
          <p14:tracePt t="19420" x="6718300" y="5657850"/>
          <p14:tracePt t="19436" x="6731000" y="5683250"/>
          <p14:tracePt t="19436" x="6737350" y="5708650"/>
          <p14:tracePt t="19436" x="6737350" y="5734050"/>
          <p14:tracePt t="19456" x="6724650" y="5753100"/>
          <p14:tracePt t="19468" x="6711950" y="5778500"/>
          <p14:tracePt t="19468" x="6661150" y="5822950"/>
          <p14:tracePt t="19487" x="6629400" y="5842000"/>
          <p14:tracePt t="19487" x="6597650" y="5861050"/>
          <p14:tracePt t="19504" x="6553200" y="5880100"/>
          <p14:tracePt t="19504" x="6515100" y="5899150"/>
          <p14:tracePt t="19520" x="6470650" y="5918200"/>
          <p14:tracePt t="19520" x="6419850" y="5930900"/>
          <p14:tracePt t="19536" x="6369050" y="5943600"/>
          <p14:tracePt t="19536" x="6254750" y="5969000"/>
          <p14:tracePt t="19555" x="6197600" y="5975350"/>
          <p14:tracePt t="19555" x="6134100" y="5988050"/>
          <p14:tracePt t="19570" x="6070600" y="6000750"/>
          <p14:tracePt t="19570" x="6000750" y="6013450"/>
          <p14:tracePt t="19587" x="5930900" y="6019800"/>
          <p14:tracePt t="19587" x="5784850" y="6038850"/>
          <p14:tracePt t="19605" x="5715000" y="6051550"/>
          <p14:tracePt t="19605" x="5638800" y="6057900"/>
          <p14:tracePt t="19621" x="5568950" y="6057900"/>
          <p14:tracePt t="19621" x="5492750" y="6064250"/>
          <p14:tracePt t="19637" x="5422900" y="6070600"/>
          <p14:tracePt t="19637" x="5346700" y="6070600"/>
          <p14:tracePt t="19654" x="5276850" y="6070600"/>
          <p14:tracePt t="19654" x="5200650" y="6076950"/>
          <p14:tracePt t="19654" x="5130800" y="6076950"/>
          <p14:tracePt t="19672" x="5060950" y="6076950"/>
          <p14:tracePt t="19685" x="4997450" y="6076950"/>
          <p14:tracePt t="19685" x="4864100" y="6076950"/>
          <p14:tracePt t="19705" x="4800600" y="6076950"/>
          <p14:tracePt t="19705" x="4743450" y="6070600"/>
          <p14:tracePt t="19720" x="4692650" y="6070600"/>
          <p14:tracePt t="19720" x="4641850" y="6070600"/>
          <p14:tracePt t="19737" x="4597400" y="6064250"/>
          <p14:tracePt t="19737" x="4559300" y="6057900"/>
          <p14:tracePt t="19737" x="4527550" y="6057900"/>
          <p14:tracePt t="19757" x="4495800" y="6051550"/>
          <p14:tracePt t="19769" x="4464050" y="6051550"/>
          <p14:tracePt t="19769" x="4419600" y="6038850"/>
          <p14:tracePt t="19789" x="4400550" y="6032500"/>
          <p14:tracePt t="19789" x="4381500" y="6032500"/>
          <p14:tracePt t="19804" x="4368800" y="6026150"/>
          <p14:tracePt t="19804" x="4362450" y="6019800"/>
          <p14:tracePt t="19821" x="4356100" y="6013450"/>
          <p14:tracePt t="19836" x="4349750" y="6013450"/>
          <p14:tracePt t="19836" x="4356100" y="6007100"/>
          <p14:tracePt t="19854" x="4362450" y="6007100"/>
          <p14:tracePt t="19854" x="4368800" y="6007100"/>
          <p14:tracePt t="19871" x="4375150" y="6007100"/>
          <p14:tracePt t="19871" x="4381500" y="6007100"/>
          <p14:tracePt t="19888" x="4394200" y="6007100"/>
          <p14:tracePt t="19888" x="4406900" y="6007100"/>
          <p14:tracePt t="19905" x="4419600" y="6007100"/>
          <p14:tracePt t="19905" x="4425950" y="6007100"/>
          <p14:tracePt t="19921" x="4432300" y="6013450"/>
          <p14:tracePt t="19921" x="4438650" y="6013450"/>
          <p14:tracePt t="19938" x="4445000" y="6019800"/>
          <p14:tracePt t="19953" x="4451350" y="6019800"/>
          <p14:tracePt t="19969" x="4457700" y="6026150"/>
          <p14:tracePt t="19988" x="4451350" y="6032500"/>
          <p14:tracePt t="20055" x="4445000" y="6038850"/>
          <p14:tracePt t="20084" x="4445000" y="6045200"/>
          <p14:tracePt t="20107" x="4438650" y="6045200"/>
          <p14:tracePt t="20124" x="4438650" y="6051550"/>
          <p14:tracePt t="20139" x="4438650" y="6057900"/>
          <p14:tracePt t="20152" x="4438650" y="6064250"/>
          <p14:tracePt t="20168" x="4438650" y="6070600"/>
          <p14:tracePt t="20176" x="4438650" y="6083300"/>
          <p14:tracePt t="20192" x="4432300" y="6083300"/>
          <p14:tracePt t="20204" x="4432300" y="6096000"/>
          <p14:tracePt t="20220" x="4425950" y="6102350"/>
          <p14:tracePt t="20237" x="4419600" y="6108700"/>
          <p14:tracePt t="20254" x="4413250" y="6115050"/>
          <p14:tracePt t="20254" x="4406900" y="6121400"/>
          <p14:tracePt t="20273" x="4400550" y="6127750"/>
          <p14:tracePt t="20288" x="4394200" y="6134100"/>
          <p14:tracePt t="20304" x="4381500" y="6146800"/>
          <p14:tracePt t="20320" x="4375150" y="6159500"/>
          <p14:tracePt t="20341" x="4381500" y="6165850"/>
          <p14:tracePt t="20392" x="4387850" y="6165850"/>
          <p14:tracePt t="20408" x="4394200" y="6165850"/>
          <p14:tracePt t="20424" x="4400550" y="6172200"/>
          <p14:tracePt t="20440" x="4406900" y="6178550"/>
          <p14:tracePt t="20467" x="4406900" y="6184900"/>
          <p14:tracePt t="20520" x="4406900" y="6178550"/>
          <p14:tracePt t="20580" x="4419600" y="6172200"/>
          <p14:tracePt t="20596" x="4425950" y="6172200"/>
          <p14:tracePt t="20612" x="4438650" y="6165850"/>
          <p14:tracePt t="20620" x="4445000" y="6165850"/>
          <p14:tracePt t="20624" x="4457700" y="6165850"/>
          <p14:tracePt t="20624" x="4464050" y="6159500"/>
          <p14:tracePt t="20641" x="4483100" y="6159500"/>
          <p14:tracePt t="20641" x="4495800" y="6153150"/>
          <p14:tracePt t="20657" x="4514850" y="6146800"/>
          <p14:tracePt t="20657" x="4527550" y="6140450"/>
          <p14:tracePt t="20674" x="4546600" y="6134100"/>
          <p14:tracePt t="20674" x="4572000" y="6121400"/>
          <p14:tracePt t="20674" x="4591050" y="6115050"/>
          <p14:tracePt t="20693" x="4616450" y="6102350"/>
          <p14:tracePt t="20705" x="4648200" y="6089650"/>
          <p14:tracePt t="20705" x="4705350" y="6051550"/>
          <p14:tracePt t="20724" x="4743450" y="6032500"/>
          <p14:tracePt t="20724" x="4781550" y="6013450"/>
          <p14:tracePt t="20741" x="4819650" y="5988050"/>
          <p14:tracePt t="20741" x="4857750" y="5962650"/>
          <p14:tracePt t="20757" x="4895850" y="5930900"/>
          <p14:tracePt t="20757" x="4933950" y="5899150"/>
          <p14:tracePt t="20757" x="4978400" y="5867400"/>
          <p14:tracePt t="20777" x="5016500" y="5829300"/>
          <p14:tracePt t="20789" x="5054600" y="5791200"/>
          <p14:tracePt t="20789" x="5124450" y="5715000"/>
          <p14:tracePt t="20808" x="5162550" y="5670550"/>
          <p14:tracePt t="20808" x="5194300" y="5626100"/>
          <p14:tracePt t="20824" x="5226050" y="5581650"/>
          <p14:tracePt t="20824" x="5251450" y="5537200"/>
          <p14:tracePt t="20841" x="5276850" y="5492750"/>
          <p14:tracePt t="20841" x="5295900" y="5441950"/>
          <p14:tracePt t="20841" x="5308600" y="5391150"/>
          <p14:tracePt t="20860" x="5314950" y="5346700"/>
          <p14:tracePt t="20860" x="5308600" y="5302250"/>
          <p14:tracePt t="20875" x="5295900" y="5257800"/>
          <p14:tracePt t="20875" x="5283200" y="5213350"/>
          <p14:tracePt t="20891" x="5257800" y="5175250"/>
          <p14:tracePt t="20891" x="5226050" y="5137150"/>
          <p14:tracePt t="20908" x="5187950" y="5105400"/>
          <p14:tracePt t="20908" x="5099050" y="5041900"/>
          <p14:tracePt t="20925" x="5048250" y="5016500"/>
          <p14:tracePt t="20925" x="4991100" y="4991100"/>
          <p14:tracePt t="20941" x="4933950" y="4959350"/>
          <p14:tracePt t="20941" x="4870450" y="4940300"/>
          <p14:tracePt t="20958" x="4806950" y="4914900"/>
          <p14:tracePt t="20958" x="4737100" y="4889500"/>
          <p14:tracePt t="20975" x="4667250" y="4864100"/>
          <p14:tracePt t="20975" x="4591050" y="4832350"/>
          <p14:tracePt t="20993" x="4438650" y="4775200"/>
          <p14:tracePt t="20993" x="4356100" y="4737100"/>
          <p14:tracePt t="21009" x="4279900" y="4705350"/>
          <p14:tracePt t="21009" x="4210050" y="4667250"/>
          <p14:tracePt t="21025" x="4140200" y="4629150"/>
          <p14:tracePt t="21025" x="4076700" y="4597400"/>
          <p14:tracePt t="21025" x="4019550" y="4559300"/>
          <p14:tracePt t="21045" x="3968750" y="4521200"/>
          <p14:tracePt t="21057" x="3930650" y="4483100"/>
          <p14:tracePt t="21057" x="3860800" y="4400550"/>
          <p14:tracePt t="21077" x="3835400" y="4362450"/>
          <p14:tracePt t="21077" x="3810000" y="4324350"/>
          <p14:tracePt t="21092" x="3790950" y="4286250"/>
          <p14:tracePt t="21092" x="3778250" y="4248150"/>
          <p14:tracePt t="21109" x="3765550" y="4210050"/>
          <p14:tracePt t="21109" x="3752850" y="4178300"/>
          <p14:tracePt t="21109" x="3746500" y="4146550"/>
          <p14:tracePt t="21128" x="3746500" y="4121150"/>
          <p14:tracePt t="21140" x="3746500" y="4095750"/>
          <p14:tracePt t="21140" x="3746500" y="4076700"/>
          <p14:tracePt t="21140" x="3752850" y="4057650"/>
          <p14:tracePt t="21161" x="3752850" y="4038600"/>
          <p14:tracePt t="21161" x="3765550" y="4025900"/>
          <p14:tracePt t="21176" x="3771900" y="4019550"/>
          <p14:tracePt t="21176" x="3778250" y="4013200"/>
          <p14:tracePt t="21193" x="3790950" y="4006850"/>
          <p14:tracePt t="21193" x="3797300" y="4000500"/>
          <p14:tracePt t="21209" x="3803650" y="4000500"/>
          <p14:tracePt t="21224" x="3816350" y="4000500"/>
          <p14:tracePt t="21241" x="3822700" y="4006850"/>
          <p14:tracePt t="21264" x="3822700" y="4013200"/>
          <p14:tracePt t="21274" x="3822700" y="4019550"/>
          <p14:tracePt t="21274" x="3822700" y="4038600"/>
          <p14:tracePt t="21293" x="3822700" y="4044950"/>
          <p14:tracePt t="21293" x="3822700" y="4051300"/>
          <p14:tracePt t="21309" x="3816350" y="4057650"/>
          <p14:tracePt t="21309" x="3816350" y="4064000"/>
          <p14:tracePt t="21326" x="3822700" y="4070350"/>
          <p14:tracePt t="21326" x="3822700" y="4076700"/>
          <p14:tracePt t="21344" x="3822700" y="4083050"/>
          <p14:tracePt t="21357" x="3822700" y="4089400"/>
          <p14:tracePt t="21357" x="3822700" y="4108450"/>
          <p14:tracePt t="21377" x="3822700" y="4114800"/>
          <p14:tracePt t="21377" x="3822700" y="4121150"/>
          <p14:tracePt t="21393" x="3822700" y="4133850"/>
          <p14:tracePt t="21393" x="3816350" y="4146550"/>
          <p14:tracePt t="21410" x="3816350" y="4159250"/>
          <p14:tracePt t="21410" x="3816350" y="4178300"/>
          <p14:tracePt t="21410" x="3816350" y="4197350"/>
          <p14:tracePt t="21429" x="3810000" y="4222750"/>
          <p14:tracePt t="21441" x="3810000" y="4248150"/>
          <p14:tracePt t="21441" x="3803650" y="4311650"/>
          <p14:tracePt t="21461" x="3797300" y="4349750"/>
          <p14:tracePt t="21461" x="3790950" y="4387850"/>
          <p14:tracePt t="21477" x="3784600" y="4432300"/>
          <p14:tracePt t="21477" x="3784600" y="4476750"/>
          <p14:tracePt t="21493" x="3778250" y="4527550"/>
          <p14:tracePt t="21493" x="3771900" y="4572000"/>
          <p14:tracePt t="21493" x="3765550" y="4622800"/>
          <p14:tracePt t="21513" x="3765550" y="4673600"/>
          <p14:tracePt t="21513" x="3759200" y="4724400"/>
          <p14:tracePt t="21527" x="3752850" y="4768850"/>
          <p14:tracePt t="21527" x="3752850" y="4813300"/>
          <p14:tracePt t="21544" x="3746500" y="4857750"/>
          <p14:tracePt t="21544" x="3746500" y="4895850"/>
          <p14:tracePt t="21560" x="3746500" y="4927600"/>
          <p14:tracePt t="21560" x="3746500" y="4959350"/>
          <p14:tracePt t="21577" x="3740150" y="4991100"/>
          <p14:tracePt t="21577" x="3740150" y="5029200"/>
          <p14:tracePt t="21594" x="3740150" y="5041900"/>
          <p14:tracePt t="21594" x="3740150" y="5048250"/>
          <p14:tracePt t="21610" x="3746500" y="5054600"/>
          <p14:tracePt t="21626" x="3752850" y="5041900"/>
          <p14:tracePt t="21652" x="3759200" y="5035550"/>
          <p14:tracePt t="21661" x="3765550" y="5029200"/>
          <p14:tracePt t="21661" x="3765550" y="5022850"/>
          <p14:tracePt t="21677" x="3771900" y="5016500"/>
          <p14:tracePt t="21677" x="3778250" y="5016500"/>
          <p14:tracePt t="21694" x="3784600" y="5010150"/>
          <p14:tracePt t="21694" x="3790950" y="5010150"/>
          <p14:tracePt t="21694" x="3790950" y="5003800"/>
          <p14:tracePt t="21712" x="3803650" y="4997450"/>
          <p14:tracePt t="21729" x="3810000" y="4991100"/>
          <p14:tracePt t="21745" x="3810000" y="4984750"/>
          <p14:tracePt t="21760" x="3803650" y="4991100"/>
          <p14:tracePt t="21824" x="3797300" y="4997450"/>
          <p14:tracePt t="21840" x="3790950" y="5003800"/>
          <p14:tracePt t="21848" x="3784600" y="5003800"/>
          <p14:tracePt t="21859" x="3778250" y="5010150"/>
          <p14:tracePt t="21859" x="3765550" y="5010150"/>
          <p14:tracePt t="21859" x="3759200" y="5010150"/>
          <p14:tracePt t="21880" x="3746500" y="5016500"/>
          <p14:tracePt t="21880" x="3733800" y="5016500"/>
          <p14:tracePt t="21895" x="3721100" y="5010150"/>
          <p14:tracePt t="21895" x="3702050" y="5010150"/>
          <p14:tracePt t="21912" x="3689350" y="5003800"/>
          <p14:tracePt t="21912" x="3670300" y="4991100"/>
          <p14:tracePt t="21928" x="3644900" y="4978400"/>
          <p14:tracePt t="21928" x="3600450" y="4946650"/>
          <p14:tracePt t="21946" x="3575050" y="4921250"/>
          <p14:tracePt t="21946" x="3549650" y="4895850"/>
          <p14:tracePt t="21962" x="3524250" y="4857750"/>
          <p14:tracePt t="21962" x="3498850" y="4826000"/>
          <p14:tracePt t="21978" x="3473450" y="4781550"/>
          <p14:tracePt t="21978" x="3448050" y="4737100"/>
          <p14:tracePt t="21995" x="3429000" y="4686300"/>
          <p14:tracePt t="21995" x="3409950" y="4635500"/>
          <p14:tracePt t="22013" x="3384550" y="4521200"/>
          <p14:tracePt t="22013" x="3378200" y="4464050"/>
          <p14:tracePt t="22029" x="3371850" y="4406900"/>
          <p14:tracePt t="22029" x="3371850" y="4349750"/>
          <p14:tracePt t="22045" x="3378200" y="4286250"/>
          <p14:tracePt t="22045" x="3390900" y="4229100"/>
          <p14:tracePt t="22045" x="3416300" y="4171950"/>
          <p14:tracePt t="22065" x="3441700" y="4114800"/>
          <p14:tracePt t="22077" x="3473450" y="4057650"/>
          <p14:tracePt t="22077" x="3556000" y="3943350"/>
          <p14:tracePt t="22098" x="3600450" y="3898900"/>
          <p14:tracePt t="22098" x="3651250" y="3854450"/>
          <p14:tracePt t="22114" x="3702050" y="3822700"/>
          <p14:tracePt t="22114" x="3752850" y="3797300"/>
          <p14:tracePt t="22129" x="3810000" y="3778250"/>
          <p14:tracePt t="22129" x="3860800" y="3778250"/>
          <p14:tracePt t="22146" x="3911600" y="3784600"/>
          <p14:tracePt t="22146" x="3968750" y="3810000"/>
          <p14:tracePt t="22146" x="4019550" y="3841750"/>
          <p14:tracePt t="22165" x="4076700" y="3886200"/>
          <p14:tracePt t="22177" x="4127500" y="3937000"/>
          <p14:tracePt t="22177" x="4222750" y="4064000"/>
          <p14:tracePt t="22196" x="4267200" y="4127500"/>
          <p14:tracePt t="22196" x="4311650" y="4191000"/>
          <p14:tracePt t="22213" x="4343400" y="4260850"/>
          <p14:tracePt t="22213" x="4368800" y="4324350"/>
          <p14:tracePt t="22229" x="4394200" y="4387850"/>
          <p14:tracePt t="22229" x="4419600" y="4508500"/>
          <p14:tracePt t="22246" x="4419600" y="4559300"/>
          <p14:tracePt t="22246" x="4419600" y="4616450"/>
          <p14:tracePt t="22263" x="4406900" y="4660900"/>
          <p14:tracePt t="22263" x="4400550" y="4705350"/>
          <p14:tracePt t="22280" x="4381500" y="4749800"/>
          <p14:tracePt t="22280" x="4362450" y="4781550"/>
          <p14:tracePt t="22296" x="4343400" y="4819650"/>
          <p14:tracePt t="22296" x="4305300" y="4870450"/>
          <p14:tracePt t="22313" x="4279900" y="4889500"/>
          <p14:tracePt t="22313" x="4260850" y="4908550"/>
          <p14:tracePt t="22330" x="4241800" y="4921250"/>
          <p14:tracePt t="22330" x="4222750" y="4927600"/>
          <p14:tracePt t="22347" x="4203700" y="4940300"/>
          <p14:tracePt t="22347" x="4184650" y="4940300"/>
          <p14:tracePt t="22347" x="4171950" y="4946650"/>
          <p14:tracePt t="22366" x="4152900" y="4946650"/>
          <p14:tracePt t="22378" x="4140200" y="4946650"/>
          <p14:tracePt t="22378" x="4121150" y="4946650"/>
          <p14:tracePt t="22397" x="4108450" y="4940300"/>
          <p14:tracePt t="22397" x="4102100" y="4933950"/>
          <p14:tracePt t="22413" x="4095750" y="4927600"/>
          <p14:tracePt t="22413" x="4089400" y="4927600"/>
          <p14:tracePt t="22430" x="4089400" y="4914900"/>
          <p14:tracePt t="22430" x="4083050" y="4908550"/>
          <p14:tracePt t="22430" x="4076700" y="4908550"/>
          <p14:tracePt t="22449" x="4076700" y="4902200"/>
          <p14:tracePt t="22461" x="4070350" y="4895850"/>
          <p14:tracePt t="22461" x="4064000" y="4883150"/>
          <p14:tracePt t="22481" x="4057650" y="4883150"/>
          <p14:tracePt t="22481" x="4051300" y="4883150"/>
          <p14:tracePt t="22497" x="4044950" y="4876800"/>
          <p14:tracePt t="22497" x="4038600" y="4876800"/>
          <p14:tracePt t="22513" x="4032250" y="4870450"/>
          <p14:tracePt t="22544" x="4032250" y="4876800"/>
          <p14:tracePt t="22637" x="4032250" y="4883150"/>
          <p14:tracePt t="22652" x="4025900" y="4889500"/>
          <p14:tracePt t="22664" x="4019550" y="4895850"/>
          <p14:tracePt t="22680" x="4013200" y="4902200"/>
          <p14:tracePt t="22688" x="4006850" y="4908550"/>
          <p14:tracePt t="22705" x="3994150" y="4908550"/>
          <p14:tracePt t="22713" x="3987800" y="4908550"/>
          <p14:tracePt t="22713" x="3975100" y="4914900"/>
          <p14:tracePt t="22713" x="3968750" y="4914900"/>
          <p14:tracePt t="22734" x="3956050" y="4914900"/>
          <p14:tracePt t="22746" x="3949700" y="4914900"/>
          <p14:tracePt t="22746" x="3924300" y="4914900"/>
          <p14:tracePt t="22764" x="3917950" y="4914900"/>
          <p14:tracePt t="22764" x="3905250" y="4908550"/>
          <p14:tracePt t="22781" x="3892550" y="4908550"/>
          <p14:tracePt t="22781" x="3886200" y="4908550"/>
          <p14:tracePt t="22781" x="3873500" y="4908550"/>
          <p14:tracePt t="22801" x="3867150" y="4902200"/>
          <p14:tracePt t="22812" x="3860800" y="4902200"/>
          <p14:tracePt t="22812" x="3848100" y="4902200"/>
          <p14:tracePt t="22812" x="3841750" y="4902200"/>
          <p14:tracePt t="22834" x="3835400" y="4902200"/>
          <p14:tracePt t="22834" x="3829050" y="4902200"/>
          <p14:tracePt t="22848" x="3816350" y="4902200"/>
          <p14:tracePt t="22848" x="3810000" y="4908550"/>
          <p14:tracePt t="22865" x="3803650" y="4908550"/>
          <p14:tracePt t="22879" x="3797300" y="4914900"/>
          <p14:tracePt t="22879" x="3790950" y="4914900"/>
          <p14:tracePt t="22899" x="3784600" y="4927600"/>
          <p14:tracePt t="22913" x="3778250" y="4933950"/>
          <p14:tracePt t="22930" x="3771900" y="4940300"/>
          <p14:tracePt t="22961" x="3765550" y="4940300"/>
          <p14:tracePt t="22988" x="3765550" y="4933950"/>
          <p14:tracePt t="23032" x="3765550" y="4927600"/>
          <p14:tracePt t="23056" x="3765550" y="4921250"/>
          <p14:tracePt t="23072" x="3765550" y="4914900"/>
          <p14:tracePt t="23084" x="3765550" y="4908550"/>
          <p14:tracePt t="23100" x="3765550" y="4902200"/>
          <p14:tracePt t="23116" x="3765550" y="4895850"/>
          <p14:tracePt t="23132" x="3765550" y="4889500"/>
          <p14:tracePt t="23140" x="3765550" y="4883150"/>
          <p14:tracePt t="23147" x="3765550" y="4876800"/>
          <p14:tracePt t="23147" x="3765550" y="4870450"/>
          <p14:tracePt t="23166" x="3765550" y="4864100"/>
          <p14:tracePt t="23181" x="3765550" y="4857750"/>
          <p14:tracePt t="23181" x="3771900" y="4851400"/>
          <p14:tracePt t="23181" x="3771900" y="4845050"/>
          <p14:tracePt t="23202" x="3778250" y="4838700"/>
          <p14:tracePt t="23214" x="3784600" y="4832350"/>
          <p14:tracePt t="23236" x="3790950" y="4832350"/>
          <p14:tracePt t="23260" x="3797300" y="4832350"/>
          <p14:tracePt t="23280" x="3803650" y="4826000"/>
          <p14:tracePt t="23305" x="3810000" y="4826000"/>
          <p14:tracePt t="23325" x="3816350" y="4826000"/>
          <p14:tracePt t="23348" x="3822700" y="4826000"/>
          <p14:tracePt t="23372" x="3822700" y="4819650"/>
          <p14:tracePt t="23408" x="3822700" y="4826000"/>
          <p14:tracePt t="23476" x="3816350" y="4832350"/>
          <p14:tracePt t="23501" x="3816350" y="4838700"/>
          <p14:tracePt t="23512" x="3810000" y="4845050"/>
          <p14:tracePt t="23528" x="3803650" y="4851400"/>
          <p14:tracePt t="23545" x="3797300" y="4857750"/>
          <p14:tracePt t="23553" x="3797300" y="4864100"/>
          <p14:tracePt t="23553" x="3790950" y="4870450"/>
          <p14:tracePt t="23567" x="3784600" y="4876800"/>
          <p14:tracePt t="23567" x="3778250" y="4883150"/>
          <p14:tracePt t="23584" x="3771900" y="4883150"/>
          <p14:tracePt t="23584" x="3771900" y="4889500"/>
          <p14:tracePt t="23600" x="3765550" y="4895850"/>
          <p14:tracePt t="23600" x="3759200" y="4902200"/>
          <p14:tracePt t="23618" x="3752850" y="4908550"/>
          <p14:tracePt t="23633" x="3740150" y="4914900"/>
          <p14:tracePt t="23649" x="3733800" y="4921250"/>
          <p14:tracePt t="23666" x="3727450" y="4921250"/>
          <p14:tracePt t="23692" x="3727450" y="4927600"/>
          <p14:tracePt t="23741" x="3733800" y="4927600"/>
          <p14:tracePt t="23761" x="3733800" y="4933950"/>
          <p14:tracePt t="23820" x="3727450" y="4940300"/>
          <p14:tracePt t="23844" x="3721100" y="4946650"/>
          <p14:tracePt t="23864" x="3714750" y="4946650"/>
          <p14:tracePt t="23896" x="3721100" y="4946650"/>
          <p14:tracePt t="23980" x="3721100" y="4940300"/>
          <p14:tracePt t="24016" x="3721100" y="4946650"/>
          <p14:tracePt t="24084" x="3721100" y="4940300"/>
          <p14:tracePt t="24144" x="3721100" y="4933950"/>
          <p14:tracePt t="24189" x="3721100" y="4927600"/>
          <p14:tracePt t="24212" x="3721100" y="4921250"/>
          <p14:tracePt t="24240" x="3714750" y="4914900"/>
          <p14:tracePt t="24264" x="3714750" y="4908550"/>
          <p14:tracePt t="24284" x="3714750" y="4902200"/>
          <p14:tracePt t="24316" x="3714750" y="4895850"/>
          <p14:tracePt t="24332" x="3714750" y="4889500"/>
          <p14:tracePt t="24344" x="3721100" y="4883150"/>
          <p14:tracePt t="24368" x="3727450" y="4876800"/>
          <p14:tracePt t="24489" x="3733800" y="4870450"/>
          <p14:tracePt t="24512" x="3733800" y="4864100"/>
          <p14:tracePt t="24525" x="3740150" y="4864100"/>
          <p14:tracePt t="24556" x="3746500" y="4864100"/>
          <p14:tracePt t="24584" x="3752850" y="4864100"/>
          <p14:tracePt t="24617" x="3759200" y="4870450"/>
          <p14:tracePt t="24660" x="3759200" y="4876800"/>
          <p14:tracePt t="24677" x="3765550" y="4883150"/>
          <p14:tracePt t="24693" x="3765550" y="4889500"/>
          <p14:tracePt t="24713" x="3759200" y="4895850"/>
          <p14:tracePt t="24736" x="3759200" y="4902200"/>
          <p14:tracePt t="24764" x="3759200" y="4908550"/>
          <p14:tracePt t="24893" x="3752850" y="4914900"/>
          <p14:tracePt t="24924" x="3752850" y="4921250"/>
          <p14:tracePt t="24945" x="3746500" y="4921250"/>
          <p14:tracePt t="24961" x="3740150" y="4927600"/>
          <p14:tracePt t="24977" x="3740150" y="4933950"/>
          <p14:tracePt t="24992" x="3733800" y="4940300"/>
          <p14:tracePt t="25005" x="3733800" y="4946650"/>
          <p14:tracePt t="25020" x="3727450" y="4953000"/>
          <p14:tracePt t="25044" x="3721100" y="4953000"/>
          <p14:tracePt t="25065" x="3714750" y="4959350"/>
          <p14:tracePt t="25097" x="3714750" y="4965700"/>
          <p14:tracePt t="25120" x="3714750" y="4972050"/>
          <p14:tracePt t="25141" x="3708400" y="4978400"/>
          <p14:tracePt t="25165" x="3708400" y="4984750"/>
          <p14:tracePt t="25225" x="3714750" y="4991100"/>
          <p14:tracePt t="25244" x="3714750" y="4997450"/>
          <p14:tracePt t="25268" x="3714750" y="5003800"/>
          <p14:tracePt t="25293" x="3714750" y="5010150"/>
          <p14:tracePt t="25305" x="3714750" y="5016500"/>
          <p14:tracePt t="25320" x="3714750" y="5022850"/>
          <p14:tracePt t="25337" x="3708400" y="5029200"/>
          <p14:tracePt t="25381" x="3708400" y="5035550"/>
          <p14:tracePt t="25405" x="3714750" y="5041900"/>
          <p14:tracePt t="25425" x="3714750" y="5048250"/>
          <p14:tracePt t="25457" x="3721100" y="5054600"/>
          <p14:tracePt t="25500" x="3727450" y="5054600"/>
          <p14:tracePt t="25569" x="3733800" y="5060950"/>
          <p14:tracePt t="25593" x="3740150" y="5060950"/>
          <p14:tracePt t="25629" x="3740150" y="5054600"/>
          <p14:tracePt t="25681" x="3733800" y="5054600"/>
          <p14:tracePt t="25841" x="3733800" y="5060950"/>
          <p14:tracePt t="25877" x="3733800" y="5054600"/>
          <p14:tracePt t="25961" x="3740150" y="5054600"/>
          <p14:tracePt t="26109" x="3746500" y="5060950"/>
          <p14:tracePt t="26145" x="3752850" y="5067300"/>
          <p14:tracePt t="26161" x="3759200" y="5073650"/>
          <p14:tracePt t="26177" x="3765550" y="5080000"/>
          <p14:tracePt t="26184" x="3771900" y="5086350"/>
          <p14:tracePt t="26201" x="3778250" y="5092700"/>
          <p14:tracePt t="26208" x="3784600" y="5099050"/>
          <p14:tracePt t="26225" x="3790950" y="5105400"/>
          <p14:tracePt t="26225" x="3797300" y="5105400"/>
          <p14:tracePt t="26225" x="3803650" y="5111750"/>
          <p14:tracePt t="26245" x="3810000" y="5118100"/>
          <p14:tracePt t="26258" x="3816350" y="5124450"/>
          <p14:tracePt t="26258" x="3829050" y="5137150"/>
          <p14:tracePt t="26277" x="3835400" y="5137150"/>
          <p14:tracePt t="26277" x="3835400" y="5143500"/>
          <p14:tracePt t="26293" x="3841750" y="5149850"/>
          <p14:tracePt t="26308" x="3854450" y="5149850"/>
          <p14:tracePt t="26325" x="3854450" y="5156200"/>
          <p14:tracePt t="26342" x="3860800" y="5156200"/>
          <p14:tracePt t="26358" x="3867150" y="5149850"/>
          <p14:tracePt t="26385" x="3867150" y="5143500"/>
          <p14:tracePt t="26417" x="3867150" y="5137150"/>
          <p14:tracePt t="26441" x="3873500" y="5130800"/>
          <p14:tracePt t="26453" x="3873500" y="5124450"/>
          <p14:tracePt t="26469" x="3879850" y="5111750"/>
          <p14:tracePt t="26485" x="3886200" y="5111750"/>
          <p14:tracePt t="26493" x="3886200" y="5105400"/>
          <p14:tracePt t="26509" x="3898900" y="5099050"/>
          <p14:tracePt t="26509" x="3898900" y="5092700"/>
          <p14:tracePt t="26509" x="3905250" y="5092700"/>
          <p14:tracePt t="26529" x="3911600" y="5086350"/>
          <p14:tracePt t="26542" x="3917950" y="5086350"/>
          <p14:tracePt t="26542" x="3930650" y="5086350"/>
          <p14:tracePt t="26562" x="3937000" y="5086350"/>
          <p14:tracePt t="26562" x="3949700" y="5086350"/>
          <p14:tracePt t="26578" x="3956050" y="5086350"/>
          <p14:tracePt t="26578" x="3968750" y="5086350"/>
          <p14:tracePt t="26594" x="3975100" y="5086350"/>
          <p14:tracePt t="26594" x="3987800" y="5086350"/>
          <p14:tracePt t="26594" x="4000500" y="5086350"/>
          <p14:tracePt t="26614" x="4013200" y="5086350"/>
          <p14:tracePt t="26614" x="4025900" y="5086350"/>
          <p14:tracePt t="26628" x="4032250" y="5086350"/>
          <p14:tracePt t="26628" x="4044950" y="5086350"/>
          <p14:tracePt t="26645" x="4057650" y="5086350"/>
          <p14:tracePt t="26645" x="4064000" y="5086350"/>
          <p14:tracePt t="26662" x="4070350" y="5080000"/>
          <p14:tracePt t="26662" x="4083050" y="5080000"/>
          <p14:tracePt t="26678" x="4089400" y="5073650"/>
          <p14:tracePt t="26678" x="4102100" y="5060950"/>
          <p14:tracePt t="26695" x="4102100" y="5054600"/>
          <p14:tracePt t="26695" x="4108450" y="5048250"/>
          <p14:tracePt t="26711" x="4114800" y="5041900"/>
          <p14:tracePt t="26711" x="4114800" y="5035550"/>
          <p14:tracePt t="26728" x="4114800" y="5029200"/>
          <p14:tracePt t="26728" x="4121150" y="5016500"/>
          <p14:tracePt t="26745" x="4121150" y="5010150"/>
          <p14:tracePt t="26761" x="4121150" y="5003800"/>
          <p14:tracePt t="26777" x="4121150" y="5010150"/>
          <p14:tracePt t="26821" x="4121150" y="5016500"/>
          <p14:tracePt t="26853" x="4121150" y="5022850"/>
          <p14:tracePt t="26865" x="4121150" y="5029200"/>
          <p14:tracePt t="26881" x="4127500" y="5035550"/>
          <p14:tracePt t="26897" x="4127500" y="5041900"/>
          <p14:tracePt t="26913" x="4127500" y="5048250"/>
          <p14:tracePt t="26933" x="4133850" y="5048250"/>
          <p14:tracePt t="26965" x="4133850" y="5054600"/>
          <p14:tracePt t="27009" x="4127500" y="5054600"/>
          <p14:tracePt t="27033" x="4121150" y="5060950"/>
          <p14:tracePt t="27045" x="4114800" y="5060950"/>
          <p14:tracePt t="27061" x="4108450" y="5060950"/>
          <p14:tracePt t="27069" x="4102100" y="5060950"/>
          <p14:tracePt t="27077" x="4095750" y="5060950"/>
          <p14:tracePt t="27094" x="4089400" y="5060950"/>
          <p14:tracePt t="27094" x="4076700" y="5060950"/>
          <p14:tracePt t="27114" x="4070350" y="5060950"/>
          <p14:tracePt t="27114" x="4064000" y="5067300"/>
          <p14:tracePt t="27130" x="4057650" y="5067300"/>
          <p14:tracePt t="27130" x="4051300" y="5067300"/>
          <p14:tracePt t="27146" x="4044950" y="5073650"/>
          <p14:tracePt t="27146" x="4038600" y="5073650"/>
          <p14:tracePt t="27146" x="4038600" y="5080000"/>
          <p14:tracePt t="27166" x="4025900" y="5080000"/>
          <p14:tracePt t="27182" x="4019550" y="5086350"/>
          <p14:tracePt t="27198" x="4013200" y="5092700"/>
          <p14:tracePt t="27213" x="4006850" y="5099050"/>
          <p14:tracePt t="27249" x="4000500" y="5105400"/>
          <p14:tracePt t="27273" x="3994150" y="5099050"/>
          <p14:tracePt t="27293" x="3994150" y="5092700"/>
          <p14:tracePt t="27334" x="3994150" y="5086350"/>
          <p14:tracePt t="27345" x="4000500" y="5080000"/>
          <p14:tracePt t="27361" x="4000500" y="5073650"/>
          <p14:tracePt t="27377" x="4006850" y="5067300"/>
          <p14:tracePt t="27393" x="4013200" y="5060950"/>
          <p14:tracePt t="27406" x="4019550" y="5054600"/>
          <p14:tracePt t="27421" x="4019550" y="5048250"/>
          <p14:tracePt t="27437" x="4025900" y="5041900"/>
          <p14:tracePt t="27453" x="4025900" y="5035550"/>
          <p14:tracePt t="27473" x="4019550" y="5035550"/>
          <p14:tracePt t="27513" x="4013200" y="5035550"/>
          <p14:tracePt t="27533" x="4019550" y="5035550"/>
          <p14:tracePt t="27653" x="4019550" y="5041900"/>
          <p14:tracePt t="27797" x="4013200" y="5041900"/>
          <p14:tracePt t="27909" x="4019550" y="5041900"/>
          <p14:tracePt t="28006" x="4013200" y="5048250"/>
          <p14:tracePt t="28065" x="4006850" y="5054600"/>
          <p14:tracePt t="28181" x="4000500" y="5054600"/>
          <p14:tracePt t="28217" x="3994150" y="5060950"/>
          <p14:tracePt t="28242" x="3987800" y="5067300"/>
          <p14:tracePt t="28253" x="3981450" y="5073650"/>
          <p14:tracePt t="28269" x="3975100" y="5073650"/>
          <p14:tracePt t="28278" x="3968750" y="5073650"/>
          <p14:tracePt t="28286" x="3956050" y="5080000"/>
          <p14:tracePt t="28298" x="3949700" y="5080000"/>
          <p14:tracePt t="28298" x="3930650" y="5086350"/>
          <p14:tracePt t="28317" x="3924300" y="5086350"/>
          <p14:tracePt t="28317" x="3911600" y="5086350"/>
          <p14:tracePt t="28334" x="3898900" y="5092700"/>
          <p14:tracePt t="28334" x="3886200" y="5092700"/>
          <p14:tracePt t="28351" x="3873500" y="5092700"/>
          <p14:tracePt t="28351" x="3841750" y="5092700"/>
          <p14:tracePt t="28367" x="3829050" y="5086350"/>
          <p14:tracePt t="28367" x="3810000" y="5086350"/>
          <p14:tracePt t="28384" x="3797300" y="5086350"/>
          <p14:tracePt t="28384" x="3784600" y="5086350"/>
          <p14:tracePt t="28400" x="3771900" y="5086350"/>
          <p14:tracePt t="28400" x="3759200" y="5092700"/>
          <p14:tracePt t="28417" x="3746500" y="5092700"/>
          <p14:tracePt t="28417" x="3721100" y="5092700"/>
          <p14:tracePt t="28435" x="3708400" y="5086350"/>
          <p14:tracePt t="28435" x="3695700" y="5086350"/>
          <p14:tracePt t="28451" x="3689350" y="5080000"/>
          <p14:tracePt t="28451" x="3676650" y="5073650"/>
          <p14:tracePt t="28468" x="3663950" y="5067300"/>
          <p14:tracePt t="28468" x="3651250" y="5060950"/>
          <p14:tracePt t="28468" x="3638550" y="5048250"/>
          <p14:tracePt t="28486" x="3625850" y="5035550"/>
          <p14:tracePt t="28499" x="3613150" y="5022850"/>
          <p14:tracePt t="28499" x="3587750" y="4997450"/>
          <p14:tracePt t="28518" x="3575050" y="4978400"/>
          <p14:tracePt t="28518" x="3562350" y="4965700"/>
          <p14:tracePt t="28534" x="3543300" y="4946650"/>
          <p14:tracePt t="28534" x="3530600" y="4927600"/>
          <p14:tracePt t="28551" x="3517900" y="4908550"/>
          <p14:tracePt t="28551" x="3511550" y="4883150"/>
          <p14:tracePt t="28551" x="3498850" y="4857750"/>
          <p14:tracePt t="28570" x="3486150" y="4826000"/>
          <p14:tracePt t="28583" x="3479800" y="4794250"/>
          <p14:tracePt t="28583" x="3460750" y="4718050"/>
          <p14:tracePt t="28603" x="3448050" y="4679950"/>
          <p14:tracePt t="28603" x="3441700" y="4635500"/>
          <p14:tracePt t="28619" x="3435350" y="4591050"/>
          <p14:tracePt t="28619" x="3429000" y="4552950"/>
          <p14:tracePt t="28635" x="3422650" y="4508500"/>
          <p14:tracePt t="28635" x="3416300" y="4464050"/>
          <p14:tracePt t="28651" x="3416300" y="4419600"/>
          <p14:tracePt t="28651" x="3422650" y="4343400"/>
          <p14:tracePt t="28668" x="3429000" y="4305300"/>
          <p14:tracePt t="28668" x="3441700" y="4267200"/>
          <p14:tracePt t="28685" x="3454400" y="4229100"/>
          <p14:tracePt t="28685" x="3467100" y="4191000"/>
          <p14:tracePt t="28702" x="3486150" y="4152900"/>
          <p14:tracePt t="28702" x="3505200" y="4121150"/>
          <p14:tracePt t="28718" x="3524250" y="4089400"/>
          <p14:tracePt t="28718" x="3568700" y="4025900"/>
          <p14:tracePt t="28735" x="3587750" y="4000500"/>
          <p14:tracePt t="28735" x="3613150" y="3981450"/>
          <p14:tracePt t="28752" x="3638550" y="3968750"/>
          <p14:tracePt t="28752" x="3663950" y="3956050"/>
          <p14:tracePt t="28769" x="3689350" y="3943350"/>
          <p14:tracePt t="28769" x="3714750" y="3937000"/>
          <p14:tracePt t="28787" x="3771900" y="3937000"/>
          <p14:tracePt t="28787" x="3803650" y="3949700"/>
          <p14:tracePt t="28803" x="3829050" y="3962400"/>
          <p14:tracePt t="28803" x="3860800" y="3981450"/>
          <p14:tracePt t="28819" x="3892550" y="4000500"/>
          <p14:tracePt t="28819" x="3924300" y="4032250"/>
          <p14:tracePt t="28836" x="3949700" y="4057650"/>
          <p14:tracePt t="28836" x="3981450" y="4095750"/>
          <p14:tracePt t="28836" x="4006850" y="4133850"/>
          <p14:tracePt t="28855" x="4038600" y="4171950"/>
          <p14:tracePt t="28867" x="4064000" y="4210050"/>
          <p14:tracePt t="28867" x="4121150" y="4292600"/>
          <p14:tracePt t="28886" x="4146550" y="4337050"/>
          <p14:tracePt t="28886" x="4171950" y="4381500"/>
          <p14:tracePt t="28903" x="4191000" y="4425950"/>
          <p14:tracePt t="28903" x="4203700" y="4470400"/>
          <p14:tracePt t="28919" x="4222750" y="4508500"/>
          <p14:tracePt t="28919" x="4235450" y="4552950"/>
          <p14:tracePt t="28919" x="4241800" y="4597400"/>
          <p14:tracePt t="28938" x="4248150" y="4635500"/>
          <p14:tracePt t="28951" x="4254500" y="4679950"/>
          <p14:tracePt t="28951" x="4254500" y="4749800"/>
          <p14:tracePt t="28969" x="4248150" y="4781550"/>
          <p14:tracePt t="28969" x="4241800" y="4813300"/>
          <p14:tracePt t="28986" x="4229100" y="4845050"/>
          <p14:tracePt t="28986" x="4222750" y="4870450"/>
          <p14:tracePt t="29003" x="4203700" y="4889500"/>
          <p14:tracePt t="29003" x="4191000" y="4908550"/>
          <p14:tracePt t="29019" x="4171950" y="4927600"/>
          <p14:tracePt t="29019" x="4140200" y="4959350"/>
          <p14:tracePt t="29036" x="4121150" y="4978400"/>
          <p14:tracePt t="29036" x="4102100" y="4991100"/>
          <p14:tracePt t="29053" x="4083050" y="5003800"/>
          <p14:tracePt t="29053" x="4064000" y="5010150"/>
          <p14:tracePt t="29070" x="4044950" y="5022850"/>
          <p14:tracePt t="29070" x="4006850" y="5035550"/>
          <p14:tracePt t="29087" x="3987800" y="5041900"/>
          <p14:tracePt t="29087" x="3968750" y="5048250"/>
          <p14:tracePt t="29103" x="3956050" y="5048250"/>
          <p14:tracePt t="29103" x="3937000" y="5054600"/>
          <p14:tracePt t="29121" x="3917950" y="5054600"/>
          <p14:tracePt t="29121" x="3905250" y="5054600"/>
          <p14:tracePt t="29137" x="3892550" y="5060950"/>
          <p14:tracePt t="29137" x="3873500" y="5060950"/>
          <p14:tracePt t="29155" x="3848100" y="5060950"/>
          <p14:tracePt t="29155" x="3835400" y="5060950"/>
          <p14:tracePt t="29170" x="3822700" y="5060950"/>
          <p14:tracePt t="29170" x="3810000" y="5060950"/>
          <p14:tracePt t="29187" x="3803650" y="5060950"/>
          <p14:tracePt t="29187" x="3790950" y="5060950"/>
          <p14:tracePt t="29203" x="3784600" y="5054600"/>
          <p14:tracePt t="29203" x="3778250" y="5054600"/>
          <p14:tracePt t="29203" x="3771900" y="5048250"/>
          <p14:tracePt t="29223" x="3765550" y="5048250"/>
          <p14:tracePt t="29235" x="3759200" y="5041900"/>
          <p14:tracePt t="29235" x="3752850" y="5035550"/>
          <p14:tracePt t="29254" x="3752850" y="5029200"/>
          <p14:tracePt t="29268" x="3746500" y="5022850"/>
          <p14:tracePt t="29285" x="3746500" y="5016500"/>
          <p14:tracePt t="29302" x="3746500" y="5010150"/>
          <p14:tracePt t="29319" x="3740150" y="5003800"/>
          <p14:tracePt t="29335" x="3733800" y="4997450"/>
          <p14:tracePt t="29357" x="3727450" y="4997450"/>
          <p14:tracePt t="29385" x="3721100" y="4991100"/>
          <p14:tracePt t="29426" x="3714750" y="4991100"/>
          <p14:tracePt t="29454" x="3708400" y="4984750"/>
          <p14:tracePt t="29513" x="3702050" y="4978400"/>
          <p14:tracePt t="29538" x="3695700" y="4972050"/>
          <p14:tracePt t="29554" x="3689350" y="4959350"/>
          <p14:tracePt t="29566" x="3683000" y="4959350"/>
          <p14:tracePt t="29575" x="3683000" y="4953000"/>
          <p14:tracePt t="29586" x="3676650" y="4940300"/>
          <p14:tracePt t="29586" x="3670300" y="4933950"/>
          <p14:tracePt t="29586" x="3663950" y="4927600"/>
          <p14:tracePt t="29608" x="3657600" y="4921250"/>
          <p14:tracePt t="29608" x="3651250" y="4908550"/>
          <p14:tracePt t="29623" x="3644900" y="4902200"/>
          <p14:tracePt t="29623" x="3638550" y="4889500"/>
          <p14:tracePt t="29638" x="3638550" y="4883150"/>
          <p14:tracePt t="29638" x="3632200" y="4870450"/>
          <p14:tracePt t="29655" x="3625850" y="4857750"/>
          <p14:tracePt t="29655" x="3619500" y="4845050"/>
          <p14:tracePt t="29655" x="3613150" y="4826000"/>
          <p14:tracePt t="29674" x="3606800" y="4813300"/>
          <p14:tracePt t="29674" x="3600450" y="4794250"/>
          <p14:tracePt t="29689" x="3594100" y="4775200"/>
          <p14:tracePt t="29689" x="3587750" y="4756150"/>
          <p14:tracePt t="29706" x="3581400" y="4743450"/>
          <p14:tracePt t="29706" x="3575050" y="4724400"/>
          <p14:tracePt t="29722" x="3568700" y="4705350"/>
          <p14:tracePt t="29722" x="3562350" y="4692650"/>
          <p14:tracePt t="29739" x="3556000" y="4673600"/>
          <p14:tracePt t="29739" x="3543300" y="4648200"/>
          <p14:tracePt t="29756" x="3536950" y="4641850"/>
          <p14:tracePt t="29756" x="3536950" y="4629150"/>
          <p14:tracePt t="29772" x="3530600" y="4622800"/>
          <p14:tracePt t="29772" x="3524250" y="4610100"/>
          <p14:tracePt t="29789" x="3517900" y="4603750"/>
          <p14:tracePt t="29789" x="3511550" y="4597400"/>
          <p14:tracePt t="29807" x="3505200" y="4578350"/>
          <p14:tracePt t="29807" x="3498850" y="4572000"/>
          <p14:tracePt t="29822" x="3498850" y="4559300"/>
          <p14:tracePt t="29822" x="3492500" y="4552950"/>
          <p14:tracePt t="29839" x="3486150" y="4546600"/>
          <p14:tracePt t="29839" x="3486150" y="4533900"/>
          <p14:tracePt t="29857" x="3479800" y="4527550"/>
          <p14:tracePt t="29857" x="3473450" y="4521200"/>
          <p14:tracePt t="29857" x="3473450" y="4514850"/>
          <p14:tracePt t="29875" x="3467100" y="4508500"/>
          <p14:tracePt t="29887" x="3460750" y="4502150"/>
          <p14:tracePt t="29887" x="3454400" y="4489450"/>
          <p14:tracePt t="29907" x="3448050" y="4483100"/>
          <p14:tracePt t="29907" x="3448050" y="4476750"/>
          <p14:tracePt t="29923" x="3441700" y="4470400"/>
          <p14:tracePt t="29923" x="3435350" y="4464050"/>
          <p14:tracePt t="29940" x="3429000" y="4457700"/>
          <p14:tracePt t="29940" x="3422650" y="4445000"/>
          <p14:tracePt t="29940" x="3416300" y="4432300"/>
          <p14:tracePt t="29959" x="3409950" y="4425950"/>
          <p14:tracePt t="29971" x="3397250" y="4413250"/>
          <p14:tracePt t="29971" x="3384550" y="4381500"/>
          <p14:tracePt t="29990" x="3378200" y="4368800"/>
          <p14:tracePt t="29990" x="3365500" y="4349750"/>
          <p14:tracePt t="30008" x="3352800" y="4337050"/>
          <p14:tracePt t="30008" x="3346450" y="4318000"/>
          <p14:tracePt t="30023" x="3340100" y="4305300"/>
          <p14:tracePt t="30023" x="3333750" y="4292600"/>
          <p14:tracePt t="30023" x="3321050" y="4273550"/>
          <p14:tracePt t="30042" x="3314700" y="4260850"/>
          <p14:tracePt t="30042" x="3308350" y="4248150"/>
          <p14:tracePt t="30057" x="3302000" y="4235450"/>
          <p14:tracePt t="30057" x="3295650" y="4216400"/>
          <p14:tracePt t="30073" x="3289300" y="4203700"/>
          <p14:tracePt t="30073" x="3282950" y="4191000"/>
          <p14:tracePt t="30090" x="3282950" y="4171950"/>
          <p14:tracePt t="30090" x="3276600" y="4140200"/>
          <p14:tracePt t="30107" x="3276600" y="4121150"/>
          <p14:tracePt t="30107" x="3276600" y="4108450"/>
          <p14:tracePt t="30125" x="3276600" y="4089400"/>
          <p14:tracePt t="30125" x="3276600" y="4070350"/>
          <p14:tracePt t="30140" x="3276600" y="4057650"/>
          <p14:tracePt t="30140" x="3282950" y="4038600"/>
          <p14:tracePt t="30157" x="3282950" y="4025900"/>
          <p14:tracePt t="30157" x="3302000" y="4000500"/>
          <p14:tracePt t="30175" x="3308350" y="3987800"/>
          <p14:tracePt t="30175" x="3314700" y="3975100"/>
          <p14:tracePt t="30191" x="3327400" y="3962400"/>
          <p14:tracePt t="30191" x="3333750" y="3956050"/>
          <p14:tracePt t="30207" x="3346450" y="3949700"/>
          <p14:tracePt t="30207" x="3359150" y="3943350"/>
          <p14:tracePt t="30207" x="3365500" y="3930650"/>
          <p14:tracePt t="30227" x="3378200" y="3924300"/>
          <p14:tracePt t="30238" x="3384550" y="3917950"/>
          <p14:tracePt t="30238" x="3403600" y="3905250"/>
          <p14:tracePt t="30260" x="3409950" y="3898900"/>
          <p14:tracePt t="30260" x="3416300" y="3892550"/>
          <p14:tracePt t="30275" x="3422650" y="3886200"/>
          <p14:tracePt t="30275" x="3429000" y="3879850"/>
          <p14:tracePt t="30290" x="3435350" y="3873500"/>
          <p14:tracePt t="30290" x="3441700" y="3867150"/>
          <p14:tracePt t="30307" x="3448050" y="3860800"/>
          <p14:tracePt t="30307" x="3454400" y="3854450"/>
          <p14:tracePt t="30307" x="3454400" y="3848100"/>
          <p14:tracePt t="30327" x="3460750" y="3841750"/>
          <p14:tracePt t="30339" x="3467100" y="3835400"/>
          <p14:tracePt t="30339" x="3467100" y="3829050"/>
          <p14:tracePt t="30357" x="3473450" y="3835400"/>
          <p14:tracePt t="30394" x="3473450" y="3841750"/>
          <p14:tracePt t="30402" x="3467100" y="3848100"/>
          <p14:tracePt t="30406" x="3467100" y="3854450"/>
          <p14:tracePt t="30406" x="3467100" y="3860800"/>
          <p14:tracePt t="30424" x="3460750" y="3867150"/>
          <p14:tracePt t="30424" x="3460750" y="3873500"/>
          <p14:tracePt t="30441" x="3454400" y="3879850"/>
          <p14:tracePt t="30441" x="3454400" y="3886200"/>
          <p14:tracePt t="30458" x="3448050" y="3886200"/>
          <p14:tracePt t="30458" x="3448050" y="3892550"/>
          <p14:tracePt t="30475" x="3448050" y="3898900"/>
          <p14:tracePt t="30490" x="3448050" y="3905250"/>
          <p14:tracePt t="30506" x="3448050" y="3917950"/>
          <p14:tracePt t="30506" x="3454400" y="3917950"/>
          <p14:tracePt t="30527" x="3454400" y="3937000"/>
          <p14:tracePt t="30540" x="3454400" y="3949700"/>
          <p14:tracePt t="30540" x="3454400" y="3987800"/>
          <p14:tracePt t="30559" x="3460750" y="4019550"/>
          <p14:tracePt t="30559" x="3460750" y="4051300"/>
          <p14:tracePt t="30575" x="3460750" y="4089400"/>
          <p14:tracePt t="30575" x="3460750" y="4127500"/>
          <p14:tracePt t="30591" x="3467100" y="4178300"/>
          <p14:tracePt t="30591" x="3467100" y="4222750"/>
          <p14:tracePt t="30591" x="3467100" y="4273550"/>
          <p14:tracePt t="30611" x="3467100" y="4330700"/>
          <p14:tracePt t="30623" x="3473450" y="4381500"/>
          <p14:tracePt t="30623" x="3473450" y="4489450"/>
          <p14:tracePt t="30643" x="3473450" y="4540250"/>
          <p14:tracePt t="30643" x="3479800" y="4597400"/>
          <p14:tracePt t="30658" x="3486150" y="4660900"/>
          <p14:tracePt t="30658" x="3492500" y="4718050"/>
          <p14:tracePt t="30675" x="3505200" y="4775200"/>
          <p14:tracePt t="30675" x="3517900" y="4832350"/>
          <p14:tracePt t="30692" x="3530600" y="4889500"/>
          <p14:tracePt t="30692" x="3562350" y="4984750"/>
          <p14:tracePt t="30709" x="3581400" y="5029200"/>
          <p14:tracePt t="30709" x="3594100" y="5060950"/>
          <p14:tracePt t="30726" x="3613150" y="5092700"/>
          <p14:tracePt t="30726" x="3619500" y="5118100"/>
          <p14:tracePt t="30742" x="3632200" y="5137150"/>
          <p14:tracePt t="30742" x="3638550" y="5156200"/>
          <p14:tracePt t="30759" x="3644900" y="5168900"/>
          <p14:tracePt t="30759" x="3651250" y="5187950"/>
          <p14:tracePt t="30776" x="3651250" y="5194300"/>
          <p14:tracePt t="30790" x="3657600" y="5200650"/>
          <p14:tracePt t="30807" x="3651250" y="5200650"/>
          <p14:tracePt t="30827" x="3644900" y="5194300"/>
          <p14:tracePt t="30850" x="3638550" y="5187950"/>
          <p14:tracePt t="30873" x="3638550" y="5181600"/>
          <p14:tracePt t="30894" x="3632200" y="5181600"/>
          <p14:tracePt t="30927" x="3625850" y="5181600"/>
          <p14:tracePt t="30946" x="3625850" y="5175250"/>
          <p14:tracePt t="30970" x="3619500" y="5175250"/>
          <p14:tracePt t="30994" x="3613150" y="5175250"/>
          <p14:tracePt t="31006" x="3606800" y="5175250"/>
          <p14:tracePt t="31021" x="3600450" y="5175250"/>
          <p14:tracePt t="31039" x="3594100" y="5181600"/>
          <p14:tracePt t="31054" x="3587750" y="5181600"/>
          <p14:tracePt t="31066" x="3581400" y="5187950"/>
          <p14:tracePt t="31090" x="3587750" y="5194300"/>
          <p14:tracePt t="31134" x="3594100" y="5187950"/>
          <p14:tracePt t="31157" x="3600450" y="5187950"/>
          <p14:tracePt t="31182" x="3606800" y="5181600"/>
          <p14:tracePt t="31202" x="3613150" y="5181600"/>
          <p14:tracePt t="31226" x="3613150" y="5175250"/>
          <p14:tracePt t="31262" x="3613150" y="5168900"/>
          <p14:tracePt t="31302" x="3613150" y="5162550"/>
          <p14:tracePt t="31322" x="3613150" y="5156200"/>
          <p14:tracePt t="31346" x="3613150" y="5162550"/>
          <p14:tracePt t="31414" x="3606800" y="5162550"/>
          <p14:tracePt t="31466" x="3606800" y="5156200"/>
          <p14:tracePt t="31538" x="3600450" y="5149850"/>
          <p14:tracePt t="31570" x="3600450" y="5156200"/>
          <p14:tracePt t="31666" x="3600450" y="5162550"/>
          <p14:tracePt t="31682" x="3600450" y="5168900"/>
          <p14:tracePt t="31707" x="3594100" y="5168900"/>
          <p14:tracePt t="31758" x="3587750" y="5162550"/>
          <p14:tracePt t="31871" x="3594100" y="5162550"/>
          <p14:tracePt t="31954" x="3600450" y="5168900"/>
          <p14:tracePt t="31999" x="3606800" y="5175250"/>
          <p14:tracePt t="32050" x="3613150" y="5175250"/>
          <p14:tracePt t="32110" x="3613150" y="5181600"/>
          <p14:tracePt t="32282" x="3613150" y="5187950"/>
          <p14:tracePt t="32334" x="3619500" y="5194300"/>
          <p14:tracePt t="32375" x="3613150" y="5200650"/>
          <p14:tracePt t="32446" x="3606800" y="5207000"/>
          <p14:tracePt t="32478" x="3600450" y="5200650"/>
          <p14:tracePt t="32507" x="3594100" y="5207000"/>
          <p14:tracePt t="32554" x="3600450" y="5207000"/>
          <p14:tracePt t="32746" x="3606800" y="5200650"/>
          <p14:tracePt t="32794" x="3613150" y="5194300"/>
          <p14:tracePt t="32846" x="3606800" y="5194300"/>
          <p14:tracePt t="32950" x="3600450" y="5200650"/>
          <p14:tracePt t="33087" x="3594100" y="5200650"/>
          <p14:tracePt t="33115" x="3587750" y="5207000"/>
          <p14:tracePt t="33139" x="3581400" y="5207000"/>
          <p14:tracePt t="33159" x="3581400" y="5213350"/>
          <p14:tracePt t="33214" x="3581400" y="5219700"/>
          <p14:tracePt t="33242" x="3581400" y="5226050"/>
          <p14:tracePt t="33267" x="3587750" y="5232400"/>
          <p14:tracePt t="33279" x="3587750" y="5238750"/>
          <p14:tracePt t="33287" x="3594100" y="5245100"/>
          <p14:tracePt t="33299" x="3594100" y="5251450"/>
          <p14:tracePt t="33316" x="3600450" y="5257800"/>
          <p14:tracePt t="33334" x="3606800" y="5264150"/>
          <p14:tracePt t="33334" x="3613150" y="5270500"/>
          <p14:tracePt t="33351" x="3619500" y="5283200"/>
          <p14:tracePt t="33366" x="3619500" y="5289550"/>
          <p14:tracePt t="33383" x="3625850" y="5295900"/>
          <p14:tracePt t="33400" x="3632200" y="5302250"/>
          <p14:tracePt t="33416" x="3632200" y="5308600"/>
          <p14:tracePt t="33433" x="3638550" y="5308600"/>
          <p14:tracePt t="33458" x="3644900" y="5308600"/>
          <p14:tracePt t="33491" x="3651250" y="5308600"/>
          <p14:tracePt t="33514" x="3657600" y="5314950"/>
          <p14:tracePt t="33534" x="3657600" y="5321300"/>
          <p14:tracePt t="33551" x="3663950" y="5327650"/>
          <p14:tracePt t="33566" x="3663950" y="5334000"/>
          <p14:tracePt t="33579" x="3670300" y="5334000"/>
          <p14:tracePt t="33595" x="3676650" y="5340350"/>
          <p14:tracePt t="33610" x="3683000" y="5346700"/>
          <p14:tracePt t="33635" x="3689350" y="5353050"/>
          <p14:tracePt t="33663" x="3683000" y="5346700"/>
          <p14:tracePt t="33826" x="3683000" y="5340350"/>
          <p14:tracePt t="33866" x="3683000" y="5334000"/>
          <p14:tracePt t="33903" x="3689350" y="5334000"/>
          <p14:tracePt t="34039" x="3695700" y="5334000"/>
          <p14:tracePt t="34187" x="3702050" y="5334000"/>
          <p14:tracePt t="34211" x="3702050" y="5327650"/>
          <p14:tracePt t="34239" x="3708400" y="5327650"/>
          <p14:tracePt t="34271" x="3714750" y="5327650"/>
          <p14:tracePt t="34295" x="3721100" y="5327650"/>
          <p14:tracePt t="34315" x="3727450" y="5327650"/>
          <p14:tracePt t="34339" x="3733800" y="5321300"/>
          <p14:tracePt t="34475" x="3740150" y="5321300"/>
          <p14:tracePt t="34503" x="3746500" y="5314950"/>
          <p14:tracePt t="34527" x="3752850" y="5314950"/>
          <p14:tracePt t="34555" x="3759200" y="5321300"/>
          <p14:tracePt t="34563" x="3765550" y="5321300"/>
          <p14:tracePt t="34571" x="3778250" y="5327650"/>
          <p14:tracePt t="34571" x="3784600" y="5327650"/>
          <p14:tracePt t="34589" x="3797300" y="5334000"/>
          <p14:tracePt t="34589" x="3810000" y="5340350"/>
          <p14:tracePt t="34589" x="3822700" y="5340350"/>
          <p14:tracePt t="34608" x="3835400" y="5346700"/>
          <p14:tracePt t="34608" x="3854450" y="5353050"/>
          <p14:tracePt t="34623" x="3867150" y="5353050"/>
          <p14:tracePt t="34623" x="3886200" y="5359400"/>
          <p14:tracePt t="34639" x="3905250" y="5359400"/>
          <p14:tracePt t="34639" x="3917950" y="5359400"/>
          <p14:tracePt t="34656" x="3937000" y="5365750"/>
          <p14:tracePt t="34656" x="3956050" y="5365750"/>
          <p14:tracePt t="34656" x="3975100" y="5365750"/>
          <p14:tracePt t="34676" x="3994150" y="5372100"/>
          <p14:tracePt t="34687" x="4013200" y="5372100"/>
          <p14:tracePt t="34687" x="4032250" y="5372100"/>
          <p14:tracePt t="34687" x="4051300" y="5372100"/>
          <p14:tracePt t="34710" x="4070350" y="5372100"/>
          <p14:tracePt t="34710" x="4083050" y="5372100"/>
          <p14:tracePt t="34722" x="4095750" y="5372100"/>
          <p14:tracePt t="34722" x="4108450" y="5372100"/>
          <p14:tracePt t="34740" x="4121150" y="5372100"/>
          <p14:tracePt t="34740" x="4127500" y="5378450"/>
          <p14:tracePt t="34740" x="4133850" y="5378450"/>
          <p14:tracePt t="34759" x="4140200" y="5378450"/>
          <p14:tracePt t="34771" x="4146550" y="5378450"/>
          <p14:tracePt t="34788" x="4152900" y="5378450"/>
          <p14:tracePt t="34811" x="4146550" y="5384800"/>
          <p14:tracePt t="34871" x="4146550" y="5391150"/>
          <p14:tracePt t="34899" x="4140200" y="5391150"/>
          <p14:tracePt t="34923" x="4133850" y="5397500"/>
          <p14:tracePt t="34947" x="4127500" y="5397500"/>
          <p14:tracePt t="34967" x="4121150" y="5403850"/>
          <p14:tracePt t="34991" x="4114800" y="5403850"/>
          <p14:tracePt t="35015" x="4114800" y="5410200"/>
          <p14:tracePt t="35026" x="4108450" y="5416550"/>
          <p14:tracePt t="35042" x="4095750" y="5416550"/>
          <p14:tracePt t="35059" x="4089400" y="5422900"/>
          <p14:tracePt t="35075" x="4083050" y="5429250"/>
          <p14:tracePt t="35103" x="4076700" y="5429250"/>
          <p14:tracePt t="35127" x="4070350" y="5429250"/>
          <p14:tracePt t="35163" x="4070350" y="5435600"/>
          <p14:tracePt t="35308" x="4064000" y="5435600"/>
          <p14:tracePt t="35367" x="4064000" y="5441950"/>
          <p14:tracePt t="35403" x="4057650" y="5441950"/>
          <p14:tracePt t="35463" x="4064000" y="5448300"/>
          <p14:tracePt t="35547" x="4070350" y="5448300"/>
          <p14:tracePt t="35559" x="4076700" y="5454650"/>
          <p14:tracePt t="35575" x="4083050" y="5454650"/>
          <p14:tracePt t="35591" x="4089400" y="5454650"/>
          <p14:tracePt t="35599" x="4095750" y="5454650"/>
          <p14:tracePt t="35607" x="4102100" y="5454650"/>
          <p14:tracePt t="35624" x="4108450" y="5448300"/>
          <p14:tracePt t="35624" x="4127500" y="5454650"/>
          <p14:tracePt t="35645" x="4133850" y="5454650"/>
          <p14:tracePt t="35645" x="4146550" y="5454650"/>
          <p14:tracePt t="35660" x="4152900" y="5454650"/>
          <p14:tracePt t="35660" x="4165600" y="5461000"/>
          <p14:tracePt t="35676" x="4171950" y="5461000"/>
          <p14:tracePt t="35676" x="4184650" y="5461000"/>
          <p14:tracePt t="35693" x="4197350" y="5467350"/>
          <p14:tracePt t="35693" x="4203700" y="5467350"/>
          <p14:tracePt t="35693" x="4216400" y="5467350"/>
          <p14:tracePt t="35712" x="4222750" y="5473700"/>
          <p14:tracePt t="35724" x="4235450" y="5473700"/>
          <p14:tracePt t="35724" x="4254500" y="5473700"/>
          <p14:tracePt t="35743" x="4267200" y="5473700"/>
          <p14:tracePt t="35743" x="4273550" y="5473700"/>
          <p14:tracePt t="35759" x="4286250" y="5473700"/>
          <p14:tracePt t="35759" x="4292600" y="5473700"/>
          <p14:tracePt t="35776" x="4305300" y="5473700"/>
          <p14:tracePt t="35776" x="4311650" y="5480050"/>
          <p14:tracePt t="35793" x="4318000" y="5480050"/>
          <p14:tracePt t="35793" x="4337050" y="5473700"/>
          <p14:tracePt t="35810" x="4343400" y="5473700"/>
          <p14:tracePt t="35810" x="4349750" y="5473700"/>
          <p14:tracePt t="35827" x="4356100" y="5473700"/>
          <p14:tracePt t="35827" x="4368800" y="5473700"/>
          <p14:tracePt t="35843" x="4375150" y="5467350"/>
          <p14:tracePt t="35843" x="4394200" y="5461000"/>
          <p14:tracePt t="35860" x="4400550" y="5461000"/>
          <p14:tracePt t="35860" x="4406900" y="5454650"/>
          <p14:tracePt t="35877" x="4419600" y="5454650"/>
          <p14:tracePt t="35877" x="4425950" y="5454650"/>
          <p14:tracePt t="35893" x="4438650" y="5448300"/>
          <p14:tracePt t="35893" x="4445000" y="5448300"/>
          <p14:tracePt t="35910" x="4457700" y="5441950"/>
          <p14:tracePt t="35910" x="4476750" y="5441950"/>
          <p14:tracePt t="35929" x="4483100" y="5441950"/>
          <p14:tracePt t="35929" x="4489450" y="5435600"/>
          <p14:tracePt t="35944" x="4502150" y="5435600"/>
          <p14:tracePt t="35944" x="4508500" y="5435600"/>
          <p14:tracePt t="35961" x="4514850" y="5435600"/>
          <p14:tracePt t="35975" x="4521200" y="5441950"/>
          <p14:tracePt t="35992" x="4527550" y="5448300"/>
          <p14:tracePt t="36012" x="4521200" y="5454650"/>
          <p14:tracePt t="36035" x="4514850" y="5454650"/>
          <p14:tracePt t="36047" x="4508500" y="5461000"/>
          <p14:tracePt t="36063" x="4502150" y="5467350"/>
          <p14:tracePt t="36075" x="4495800" y="5467350"/>
          <p14:tracePt t="36075" x="4489450" y="5467350"/>
          <p14:tracePt t="36075" x="4489450" y="5473700"/>
          <p14:tracePt t="36096" x="4483100" y="5473700"/>
          <p14:tracePt t="36096" x="4476750" y="5480050"/>
          <p14:tracePt t="36111" x="4470400" y="5480050"/>
          <p14:tracePt t="36111" x="4464050" y="5480050"/>
          <p14:tracePt t="36129" x="4457700" y="5486400"/>
          <p14:tracePt t="36129" x="4451350" y="5486400"/>
          <p14:tracePt t="36144" x="4445000" y="5486400"/>
          <p14:tracePt t="36144" x="4438650" y="5492750"/>
          <p14:tracePt t="36161" x="4432300" y="5499100"/>
          <p14:tracePt t="36176" x="4419600" y="5499100"/>
          <p14:tracePt t="36192" x="4413250" y="5499100"/>
          <p14:tracePt t="36209" x="4406900" y="5505450"/>
          <p14:tracePt t="36209" x="4400550" y="5505450"/>
          <p14:tracePt t="36229" x="4394200" y="5511800"/>
          <p14:tracePt t="36229" x="4387850" y="5511800"/>
          <p14:tracePt t="36245" x="4381500" y="5511800"/>
          <p14:tracePt t="36245" x="4375150" y="5518150"/>
          <p14:tracePt t="36261" x="4368800" y="5518150"/>
          <p14:tracePt t="36261" x="4362450" y="5524500"/>
          <p14:tracePt t="36261" x="4356100" y="5524500"/>
          <p14:tracePt t="36280" x="4343400" y="5530850"/>
          <p14:tracePt t="36293" x="4337050" y="5530850"/>
          <p14:tracePt t="36293" x="4324350" y="5537200"/>
          <p14:tracePt t="36312" x="4318000" y="5537200"/>
          <p14:tracePt t="36312" x="4305300" y="5537200"/>
          <p14:tracePt t="36328" x="4298950" y="5537200"/>
          <p14:tracePt t="36328" x="4292600" y="5543550"/>
          <p14:tracePt t="36345" x="4286250" y="5543550"/>
          <p14:tracePt t="36345" x="4273550" y="5543550"/>
          <p14:tracePt t="36345" x="4260850" y="5543550"/>
          <p14:tracePt t="36364" x="4254500" y="5543550"/>
          <p14:tracePt t="36376" x="4241800" y="5543550"/>
          <p14:tracePt t="36376" x="4216400" y="5543550"/>
          <p14:tracePt t="36396" x="4203700" y="5543550"/>
          <p14:tracePt t="36396" x="4184650" y="5543550"/>
          <p14:tracePt t="36412" x="4171950" y="5537200"/>
          <p14:tracePt t="36412" x="4152900" y="5537200"/>
          <p14:tracePt t="36429" x="4133850" y="5537200"/>
          <p14:tracePt t="36429" x="4114800" y="5537200"/>
          <p14:tracePt t="36429" x="4095750" y="5537200"/>
          <p14:tracePt t="36448" x="4076700" y="5537200"/>
          <p14:tracePt t="36460" x="4057650" y="5537200"/>
          <p14:tracePt t="36460" x="4013200" y="5537200"/>
          <p14:tracePt t="36479" x="3987800" y="5537200"/>
          <p14:tracePt t="36479" x="3968750" y="5530850"/>
          <p14:tracePt t="36495" x="3949700" y="5530850"/>
          <p14:tracePt t="36495" x="3924300" y="5530850"/>
          <p14:tracePt t="36512" x="3905250" y="5524500"/>
          <p14:tracePt t="36512" x="3867150" y="5518150"/>
          <p14:tracePt t="36529" x="3841750" y="5518150"/>
          <p14:tracePt t="36529" x="3822700" y="5511800"/>
          <p14:tracePt t="36546" x="3803650" y="5505450"/>
          <p14:tracePt t="36546" x="3790950" y="5505450"/>
          <p14:tracePt t="36562" x="3771900" y="5499100"/>
          <p14:tracePt t="36562" x="3759200" y="5492750"/>
          <p14:tracePt t="36580" x="3727450" y="5480050"/>
          <p14:tracePt t="36580" x="3714750" y="5467350"/>
          <p14:tracePt t="36597" x="3708400" y="5461000"/>
          <p14:tracePt t="36597" x="3695700" y="5454650"/>
          <p14:tracePt t="36613" x="3689350" y="5441950"/>
          <p14:tracePt t="36613" x="3676650" y="5435600"/>
          <p14:tracePt t="36629" x="3670300" y="5422900"/>
          <p14:tracePt t="36629" x="3663950" y="5416550"/>
          <p14:tracePt t="36629" x="3663950" y="5403850"/>
          <p14:tracePt t="36649" x="3657600" y="5391150"/>
          <p14:tracePt t="36661" x="3657600" y="5378450"/>
          <p14:tracePt t="36661" x="3657600" y="5353050"/>
          <p14:tracePt t="36681" x="3657600" y="5340350"/>
          <p14:tracePt t="36681" x="3657600" y="5327650"/>
          <p14:tracePt t="36696" x="3663950" y="5308600"/>
          <p14:tracePt t="36696" x="3670300" y="5295900"/>
          <p14:tracePt t="36696" x="3676650" y="5276850"/>
          <p14:tracePt t="36716" x="3683000" y="5257800"/>
          <p14:tracePt t="36728" x="3689350" y="5245100"/>
          <p14:tracePt t="36728" x="3702050" y="5226050"/>
          <p14:tracePt t="36728" x="3714750" y="5207000"/>
          <p14:tracePt t="36749" x="3727450" y="5187950"/>
          <p14:tracePt t="36749" x="3746500" y="5168900"/>
          <p14:tracePt t="36763" x="3759200" y="5156200"/>
          <p14:tracePt t="36763" x="3778250" y="5143500"/>
          <p14:tracePt t="36780" x="3803650" y="5124450"/>
          <p14:tracePt t="36780" x="3822700" y="5118100"/>
          <p14:tracePt t="36796" x="3848100" y="5105400"/>
          <p14:tracePt t="36796" x="3873500" y="5099050"/>
          <p14:tracePt t="36796" x="3898900" y="5092700"/>
          <p14:tracePt t="36816" x="3924300" y="5092700"/>
          <p14:tracePt t="36816" x="3956050" y="5092700"/>
          <p14:tracePt t="36830" x="3981450" y="5092700"/>
          <p14:tracePt t="36830" x="4013200" y="5092700"/>
          <p14:tracePt t="36847" x="4038600" y="5099050"/>
          <p14:tracePt t="36847" x="4064000" y="5099050"/>
          <p14:tracePt t="36863" x="4095750" y="5105400"/>
          <p14:tracePt t="36863" x="4140200" y="5105400"/>
          <p14:tracePt t="36880" x="4159250" y="5111750"/>
          <p14:tracePt t="36880" x="4178300" y="5111750"/>
          <p14:tracePt t="36897" x="4197350" y="5111750"/>
          <p14:tracePt t="36897" x="4210050" y="5118100"/>
          <p14:tracePt t="36914" x="4229100" y="5118100"/>
          <p14:tracePt t="36914" x="4235450" y="5118100"/>
          <p14:tracePt t="36930" x="4248150" y="5124450"/>
          <p14:tracePt t="36930" x="4260850" y="5124450"/>
          <p14:tracePt t="36948" x="4273550" y="5137150"/>
          <p14:tracePt t="36948" x="4279900" y="5143500"/>
          <p14:tracePt t="36964" x="4286250" y="5143500"/>
          <p14:tracePt t="36964" x="4292600" y="5149850"/>
          <p14:tracePt t="36981" x="4298950" y="5162550"/>
          <p14:tracePt t="36981" x="4305300" y="5168900"/>
          <p14:tracePt t="36981" x="4305300" y="5175250"/>
          <p14:tracePt t="37000" x="4311650" y="5181600"/>
          <p14:tracePt t="37012" x="4311650" y="5187950"/>
          <p14:tracePt t="37012" x="4318000" y="5194300"/>
          <p14:tracePt t="37033" x="4318000" y="5200650"/>
          <p14:tracePt t="37033" x="4318000" y="5207000"/>
          <p14:tracePt t="37049" x="4318000" y="5213350"/>
          <p14:tracePt t="37062" x="4318000" y="5226050"/>
          <p14:tracePt t="37079" x="4324350" y="5232400"/>
          <p14:tracePt t="37096" x="4324350" y="5238750"/>
          <p14:tracePt t="37112" x="4324350" y="5245100"/>
          <p14:tracePt t="37129" x="4324350" y="5251450"/>
          <p14:tracePt t="37146" x="4324350" y="5257800"/>
          <p14:tracePt t="37163" x="4324350" y="5264150"/>
          <p14:tracePt t="37163" x="4324350" y="5270500"/>
          <p14:tracePt t="37182" x="4318000" y="5283200"/>
          <p14:tracePt t="37196" x="4318000" y="5289550"/>
          <p14:tracePt t="37213" x="4318000" y="5295900"/>
          <p14:tracePt t="37229" x="4318000" y="5302250"/>
          <p14:tracePt t="37249" x="4324350" y="5302250"/>
          <p14:tracePt t="37279" x="4318000" y="5308600"/>
          <p14:tracePt t="37299" x="4318000" y="5314950"/>
          <p14:tracePt t="37316" x="4311650" y="5321300"/>
          <p14:tracePt t="37332" x="4305300" y="5327650"/>
          <p14:tracePt t="37347" x="4305300" y="5334000"/>
          <p14:tracePt t="37356" x="4298950" y="5334000"/>
          <p14:tracePt t="37363" x="4292600" y="5340350"/>
          <p14:tracePt t="37363" x="4286250" y="5346700"/>
          <p14:tracePt t="37363" x="4279900" y="5353050"/>
          <p14:tracePt t="37385" x="4273550" y="5359400"/>
          <p14:tracePt t="37397" x="4267200" y="5365750"/>
          <p14:tracePt t="37397" x="4241800" y="5378450"/>
          <p14:tracePt t="37416" x="4229100" y="5384800"/>
          <p14:tracePt t="37416" x="4216400" y="5391150"/>
          <p14:tracePt t="37432" x="4203700" y="5397500"/>
          <p14:tracePt t="37432" x="4191000" y="5403850"/>
          <p14:tracePt t="37449" x="4171950" y="5410200"/>
          <p14:tracePt t="37449" x="4159250" y="5416550"/>
          <p14:tracePt t="37449" x="4140200" y="5422900"/>
          <p14:tracePt t="37468" x="4121150" y="5429250"/>
          <p14:tracePt t="37468" x="4102100" y="5435600"/>
          <p14:tracePt t="37482" x="4076700" y="5435600"/>
          <p14:tracePt t="37482" x="4057650" y="5441950"/>
          <p14:tracePt t="37499" x="4038600" y="5448300"/>
          <p14:tracePt t="37499" x="4013200" y="5448300"/>
          <p14:tracePt t="37516" x="3994150" y="5454650"/>
          <p14:tracePt t="37516" x="3975100" y="5454650"/>
          <p14:tracePt t="37532" x="3956050" y="5461000"/>
          <p14:tracePt t="37532" x="3917950" y="5461000"/>
          <p14:tracePt t="37550" x="3892550" y="5467350"/>
          <p14:tracePt t="37550" x="3879850" y="5467350"/>
          <p14:tracePt t="37566" x="3860800" y="5467350"/>
          <p14:tracePt t="37566" x="3841750" y="5467350"/>
          <p14:tracePt t="37583" x="3822700" y="5467350"/>
          <p14:tracePt t="37583" x="3810000" y="5461000"/>
          <p14:tracePt t="37600" x="3778250" y="5461000"/>
          <p14:tracePt t="37600" x="3765550" y="5454650"/>
          <p14:tracePt t="37616" x="3752850" y="5448300"/>
          <p14:tracePt t="37616" x="3740150" y="5448300"/>
          <p14:tracePt t="37633" x="3733800" y="5441950"/>
          <p14:tracePt t="37633" x="3727450" y="5435600"/>
          <p14:tracePt t="37649" x="3714750" y="5429250"/>
          <p14:tracePt t="37649" x="3708400" y="5422900"/>
          <p14:tracePt t="37649" x="3702050" y="5416550"/>
          <p14:tracePt t="37669" x="3695700" y="5410200"/>
          <p14:tracePt t="37681" x="3689350" y="5397500"/>
          <p14:tracePt t="37681" x="3683000" y="5384800"/>
          <p14:tracePt t="37701" x="3683000" y="5372100"/>
          <p14:tracePt t="37701" x="3683000" y="5359400"/>
          <p14:tracePt t="37717" x="3683000" y="5353050"/>
          <p14:tracePt t="37717" x="3683000" y="5340350"/>
          <p14:tracePt t="37733" x="3689350" y="5327650"/>
          <p14:tracePt t="37733" x="3695700" y="5314950"/>
          <p14:tracePt t="37733" x="3702050" y="5302250"/>
          <p14:tracePt t="37752" x="3708400" y="5283200"/>
          <p14:tracePt t="37765" x="3714750" y="5270500"/>
          <p14:tracePt t="37765" x="3727450" y="5245100"/>
          <p14:tracePt t="37783" x="3740150" y="5226050"/>
          <p14:tracePt t="37783" x="3746500" y="5213350"/>
          <p14:tracePt t="37800" x="3759200" y="5194300"/>
          <p14:tracePt t="37800" x="3771900" y="5181600"/>
          <p14:tracePt t="37817" x="3784600" y="5162550"/>
          <p14:tracePt t="37817" x="3797300" y="5149850"/>
          <p14:tracePt t="37817" x="3816350" y="5137150"/>
          <p14:tracePt t="37836" x="3829050" y="5130800"/>
          <p14:tracePt t="37836" x="3848100" y="5124450"/>
          <p14:tracePt t="37851" x="3867150" y="5118100"/>
          <p14:tracePt t="37851" x="3892550" y="5111750"/>
          <p14:tracePt t="37867" x="3911600" y="5111750"/>
          <p14:tracePt t="37867" x="3937000" y="5118100"/>
          <p14:tracePt t="37883" x="3962400" y="5118100"/>
          <p14:tracePt t="37883" x="4013200" y="5124450"/>
          <p14:tracePt t="37900" x="4038600" y="5124450"/>
          <p14:tracePt t="37900" x="4064000" y="5130800"/>
          <p14:tracePt t="37917" x="4083050" y="5137150"/>
          <p14:tracePt t="37917" x="4108450" y="5143500"/>
          <p14:tracePt t="37934" x="4133850" y="5149850"/>
          <p14:tracePt t="37934" x="4152900" y="5156200"/>
          <p14:tracePt t="37951" x="4171950" y="5162550"/>
          <p14:tracePt t="37951" x="4210050" y="5181600"/>
          <p14:tracePt t="37969" x="4229100" y="5194300"/>
          <p14:tracePt t="37969" x="4241800" y="5207000"/>
          <p14:tracePt t="37985" x="4260850" y="5219700"/>
          <p14:tracePt t="37985" x="4273550" y="5238750"/>
          <p14:tracePt t="38001" x="4279900" y="5251450"/>
          <p14:tracePt t="38001" x="4292600" y="5264150"/>
          <p14:tracePt t="38017" x="4298950" y="5276850"/>
          <p14:tracePt t="38017" x="4298950" y="5295900"/>
          <p14:tracePt t="38017" x="4298950" y="5308600"/>
          <p14:tracePt t="38036" x="4298950" y="5321300"/>
          <p14:tracePt t="38049" x="4298950" y="5327650"/>
          <p14:tracePt t="38049" x="4286250" y="5346700"/>
          <p14:tracePt t="38068" x="4279900" y="5359400"/>
          <p14:tracePt t="38068" x="4273550" y="5365750"/>
          <p14:tracePt t="38085" x="4260850" y="5372100"/>
          <p14:tracePt t="38085" x="4254500" y="5378450"/>
          <p14:tracePt t="38101" x="4248150" y="5384800"/>
          <p14:tracePt t="38101" x="4241800" y="5391150"/>
          <p14:tracePt t="38101" x="4235450" y="5397500"/>
          <p14:tracePt t="38122" x="4229100" y="5403850"/>
          <p14:tracePt t="38133" x="4222750" y="5403850"/>
          <p14:tracePt t="38133" x="4216400" y="5410200"/>
          <p14:tracePt t="38151" x="4222750" y="5397500"/>
          <p14:tracePt t="38172" x="4222750" y="5391150"/>
          <p14:tracePt t="38183" x="4229100" y="5391150"/>
          <p14:tracePt t="38183" x="4248150" y="5372100"/>
          <p14:tracePt t="38202" x="4260850" y="5365750"/>
          <p14:tracePt t="38202" x="4273550" y="5359400"/>
          <p14:tracePt t="38218" x="4286250" y="5353050"/>
          <p14:tracePt t="38218" x="4305300" y="5346700"/>
          <p14:tracePt t="38235" x="4324350" y="5340350"/>
          <p14:tracePt t="38235" x="4343400" y="5334000"/>
          <p14:tracePt t="38251" x="4362450" y="5334000"/>
          <p14:tracePt t="38251" x="4400550" y="5321300"/>
          <p14:tracePt t="38269" x="4419600" y="5321300"/>
          <p14:tracePt t="38269" x="4445000" y="5314950"/>
          <p14:tracePt t="38285" x="4457700" y="5314950"/>
          <p14:tracePt t="38285" x="4476750" y="5314950"/>
          <p14:tracePt t="38301" x="4495800" y="5308600"/>
          <p14:tracePt t="38301" x="4508500" y="5308600"/>
          <p14:tracePt t="38301" x="4521200" y="5308600"/>
          <p14:tracePt t="38321" x="4533900" y="5308600"/>
          <p14:tracePt t="38333" x="4540250" y="5314950"/>
          <p14:tracePt t="38333" x="4559300" y="5314950"/>
          <p14:tracePt t="38352" x="4565650" y="5314950"/>
          <p14:tracePt t="38352" x="4572000" y="5321300"/>
          <p14:tracePt t="38368" x="4572000" y="5327650"/>
          <p14:tracePt t="38383" x="4572000" y="5334000"/>
          <p14:tracePt t="38400" x="4565650" y="5340350"/>
          <p14:tracePt t="38417" x="4559300" y="5340350"/>
          <p14:tracePt t="38417" x="4552950" y="5346700"/>
          <p14:tracePt t="38437" x="4533900" y="5353050"/>
          <p14:tracePt t="38437" x="4527550" y="5359400"/>
          <p14:tracePt t="38452" x="4514850" y="5365750"/>
          <p14:tracePt t="38452" x="4508500" y="5365750"/>
          <p14:tracePt t="38469" x="4495800" y="5372100"/>
          <p14:tracePt t="38469" x="4489450" y="5378450"/>
          <p14:tracePt t="38469" x="4476750" y="5378450"/>
          <p14:tracePt t="38488" x="4470400" y="5384800"/>
          <p14:tracePt t="38488" x="4457700" y="5391150"/>
          <p14:tracePt t="38502" x="4451350" y="5391150"/>
          <p14:tracePt t="38502" x="4438650" y="5397500"/>
          <p14:tracePt t="38520" x="4432300" y="5403850"/>
          <p14:tracePt t="38520" x="4425950" y="5403850"/>
          <p14:tracePt t="38536" x="4419600" y="5410200"/>
          <p14:tracePt t="38536" x="4413250" y="5416550"/>
          <p14:tracePt t="38553" x="4406900" y="5416550"/>
          <p14:tracePt t="38568" x="4406900" y="5422900"/>
          <p14:tracePt t="38584" x="4406900" y="5429250"/>
          <p14:tracePt t="38601" x="4400550" y="5435600"/>
          <p14:tracePt t="38621" x="4400550" y="5441950"/>
          <p14:tracePt t="38644" x="4394200" y="5448300"/>
          <p14:tracePt t="38667" x="4387850" y="5448300"/>
          <p14:tracePt t="38680" x="4381500" y="5448300"/>
          <p14:tracePt t="38696" x="4375150" y="5448300"/>
          <p14:tracePt t="38712" x="4368800" y="5448300"/>
          <p14:tracePt t="38720" x="4362450" y="5448300"/>
          <p14:tracePt t="38720" x="4356100" y="5448300"/>
          <p14:tracePt t="38737" x="4349750" y="5441950"/>
          <p14:tracePt t="38737" x="4343400" y="5441950"/>
          <p14:tracePt t="38753" x="4337050" y="5441950"/>
          <p14:tracePt t="38753" x="4330700" y="5441950"/>
          <p14:tracePt t="38753" x="4318000" y="5441950"/>
          <p14:tracePt t="38772" x="4311650" y="5441950"/>
          <p14:tracePt t="38785" x="4305300" y="5448300"/>
          <p14:tracePt t="38785" x="4279900" y="5454650"/>
          <p14:tracePt t="38804" x="4273550" y="5454650"/>
          <p14:tracePt t="38804" x="4260850" y="5461000"/>
          <p14:tracePt t="38820" x="4248150" y="5473700"/>
          <p14:tracePt t="38820" x="4235450" y="5480050"/>
          <p14:tracePt t="38837" x="4222750" y="5486400"/>
          <p14:tracePt t="38837" x="4210050" y="5492750"/>
          <p14:tracePt t="38854" x="4191000" y="5505450"/>
          <p14:tracePt t="38854" x="4159250" y="5524500"/>
          <p14:tracePt t="38871" x="4140200" y="5530850"/>
          <p14:tracePt t="38871" x="4121150" y="5543550"/>
          <p14:tracePt t="38887" x="4108450" y="5549900"/>
          <p14:tracePt t="38887" x="4089400" y="5562600"/>
          <p14:tracePt t="38904" x="4070350" y="5568950"/>
          <p14:tracePt t="38904" x="4032250" y="5581650"/>
          <p14:tracePt t="38921" x="4013200" y="5588000"/>
          <p14:tracePt t="38921" x="3994150" y="5594350"/>
          <p14:tracePt t="38937" x="3981450" y="5600700"/>
          <p14:tracePt t="38937" x="3968750" y="5600700"/>
          <p14:tracePt t="38954" x="3949700" y="5607050"/>
          <p14:tracePt t="38954" x="3937000" y="5613400"/>
          <p14:tracePt t="38971" x="3924300" y="5619750"/>
          <p14:tracePt t="38971" x="3898900" y="5626100"/>
          <p14:tracePt t="38989" x="3892550" y="5632450"/>
          <p14:tracePt t="38989" x="3879850" y="5632450"/>
          <p14:tracePt t="39004" x="3873500" y="5638800"/>
          <p14:tracePt t="39004" x="3860800" y="5638800"/>
          <p14:tracePt t="39021" x="3854450" y="5638800"/>
          <p14:tracePt t="39021" x="3848100" y="5645150"/>
          <p14:tracePt t="39037" x="3841750" y="5645150"/>
          <p14:tracePt t="39037" x="3829050" y="5638800"/>
          <p14:tracePt t="39037" x="3822700" y="5645150"/>
          <p14:tracePt t="39057" x="3816350" y="5638800"/>
          <p14:tracePt t="39069" x="3810000" y="5638800"/>
          <p14:tracePt t="39069" x="3790950" y="5638800"/>
          <p14:tracePt t="39089" x="3778250" y="5638800"/>
          <p14:tracePt t="39089" x="3765550" y="5632450"/>
          <p14:tracePt t="39104" x="3752850" y="5632450"/>
          <p14:tracePt t="39104" x="3740150" y="5632450"/>
          <p14:tracePt t="39104" x="3727450" y="5632450"/>
          <p14:tracePt t="39125" x="3714750" y="5626100"/>
          <p14:tracePt t="39136" x="3702050" y="5626100"/>
          <p14:tracePt t="39136" x="3689350" y="5619750"/>
          <p14:tracePt t="39136" x="3676650" y="5613400"/>
          <p14:tracePt t="39158" x="3663950" y="5607050"/>
          <p14:tracePt t="39158" x="3651250" y="5594350"/>
          <p14:tracePt t="39171" x="3638550" y="5588000"/>
          <p14:tracePt t="39171" x="3625850" y="5568950"/>
          <p14:tracePt t="39189" x="3613150" y="5556250"/>
          <p14:tracePt t="39189" x="3600450" y="5537200"/>
          <p14:tracePt t="39205" x="3587750" y="5524500"/>
          <p14:tracePt t="39205" x="3562350" y="5486400"/>
          <p14:tracePt t="39222" x="3549650" y="5467350"/>
          <p14:tracePt t="39222" x="3543300" y="5454650"/>
          <p14:tracePt t="39238" x="3530600" y="5435600"/>
          <p14:tracePt t="39238" x="3524250" y="5422900"/>
          <p14:tracePt t="39255" x="3517900" y="5403850"/>
          <p14:tracePt t="39255" x="3517900" y="5391150"/>
          <p14:tracePt t="39272" x="3511550" y="5378450"/>
          <p14:tracePt t="39272" x="3511550" y="5353050"/>
          <p14:tracePt t="39289" x="3517900" y="5340350"/>
          <p14:tracePt t="39289" x="3517900" y="5327650"/>
          <p14:tracePt t="39306" x="3524250" y="5314950"/>
          <p14:tracePt t="39306" x="3536950" y="5295900"/>
          <p14:tracePt t="39322" x="3543300" y="5283200"/>
          <p14:tracePt t="39322" x="3549650" y="5270500"/>
          <p14:tracePt t="39322" x="3562350" y="5257800"/>
          <p14:tracePt t="39341" x="3568700" y="5245100"/>
          <p14:tracePt t="39353" x="3575050" y="5238750"/>
          <p14:tracePt t="39353" x="3594100" y="5219700"/>
          <p14:tracePt t="39373" x="3606800" y="5213350"/>
          <p14:tracePt t="39373" x="3613150" y="5207000"/>
          <p14:tracePt t="39389" x="3619500" y="5207000"/>
          <p14:tracePt t="39389" x="3632200" y="5200650"/>
          <p14:tracePt t="39406" x="3638550" y="5200650"/>
          <p14:tracePt t="39406" x="3651250" y="5194300"/>
          <p14:tracePt t="39406" x="3657600" y="5194300"/>
          <p14:tracePt t="39425" x="3670300" y="5194300"/>
          <p14:tracePt t="39437" x="3676650" y="5194300"/>
          <p14:tracePt t="39437" x="3689350" y="5187950"/>
          <p14:tracePt t="39457" x="3702050" y="5187950"/>
          <p14:tracePt t="39457" x="3708400" y="5187950"/>
          <p14:tracePt t="39473" x="3714750" y="5187950"/>
          <p14:tracePt t="39473" x="3721100" y="5181600"/>
          <p14:tracePt t="39489" x="3727450" y="5181600"/>
          <p14:tracePt t="39489" x="3733800" y="5181600"/>
          <p14:tracePt t="39508" x="3746500" y="5181600"/>
          <p14:tracePt t="39521" x="3752850" y="5181600"/>
          <p14:tracePt t="39538" x="3759200" y="5181600"/>
          <p14:tracePt t="39554" x="3771900" y="5181600"/>
          <p14:tracePt t="39571" x="3771900" y="5175250"/>
          <p14:tracePt t="39571" x="3784600" y="5175250"/>
          <p14:tracePt t="39590" x="3790950" y="5168900"/>
          <p14:tracePt t="39590" x="3797300" y="5168900"/>
          <p14:tracePt t="39606" x="3803650" y="5162550"/>
          <p14:tracePt t="39606" x="3810000" y="5162550"/>
          <p14:tracePt t="39623" x="3816350" y="5156200"/>
          <p14:tracePt t="39623" x="3835400" y="5149850"/>
          <p14:tracePt t="39641" x="3848100" y="5149850"/>
          <p14:tracePt t="39641" x="3854450" y="5143500"/>
          <p14:tracePt t="39658" x="3867150" y="5143500"/>
          <p14:tracePt t="39658" x="3873500" y="5137150"/>
          <p14:tracePt t="39673" x="3879850" y="5137150"/>
          <p14:tracePt t="39673" x="3892550" y="5137150"/>
          <p14:tracePt t="39690" x="3898900" y="5137150"/>
          <p14:tracePt t="39690" x="3911600" y="5130800"/>
          <p14:tracePt t="39690" x="3917950" y="5130800"/>
          <p14:tracePt t="39709" x="3930650" y="5137150"/>
          <p14:tracePt t="39721" x="3943350" y="5137150"/>
          <p14:tracePt t="39721" x="3968750" y="5149850"/>
          <p14:tracePt t="39741" x="3981450" y="5162550"/>
          <p14:tracePt t="39741" x="4000500" y="5168900"/>
          <p14:tracePt t="39741" x="4013200" y="5181600"/>
          <p14:tracePt t="39760" x="4032250" y="5194300"/>
          <p14:tracePt t="39772" x="4044950" y="5200650"/>
          <p14:tracePt t="39772" x="4057650" y="5213350"/>
          <p14:tracePt t="39772" x="4070350" y="5226050"/>
          <p14:tracePt t="39793" x="4083050" y="5232400"/>
          <p14:tracePt t="39805" x="4095750" y="5245100"/>
          <p14:tracePt t="39805" x="4114800" y="5264150"/>
          <p14:tracePt t="39824" x="4121150" y="5276850"/>
          <p14:tracePt t="39824" x="4127500" y="5283200"/>
          <p14:tracePt t="39840" x="4133850" y="5295900"/>
          <p14:tracePt t="39840" x="4140200" y="5302250"/>
          <p14:tracePt t="39857" x="4146550" y="5314950"/>
          <p14:tracePt t="39857" x="4146550" y="5321300"/>
          <p14:tracePt t="39857" x="4152900" y="5327650"/>
          <p14:tracePt t="39876" x="4159250" y="5334000"/>
          <p14:tracePt t="39876" x="4159250" y="5340350"/>
          <p14:tracePt t="39891" x="4159250" y="5346700"/>
          <p14:tracePt t="39891" x="4165600" y="5353050"/>
          <p14:tracePt t="39908" x="4165600" y="5359400"/>
          <p14:tracePt t="39922" x="4165600" y="5365750"/>
          <p14:tracePt t="39922" x="4159250" y="5372100"/>
          <p14:tracePt t="39941" x="4152900" y="5384800"/>
          <p14:tracePt t="39956" x="4152900" y="5391150"/>
          <p14:tracePt t="39956" x="4146550" y="5391150"/>
          <p14:tracePt t="39974" x="4146550" y="5397500"/>
          <p14:tracePt t="39974" x="4140200" y="5403850"/>
          <p14:tracePt t="39991" x="4133850" y="5410200"/>
          <p14:tracePt t="40006" x="4127500" y="5416550"/>
          <p14:tracePt t="40006" x="4121150" y="5429250"/>
          <p14:tracePt t="40025" x="4114800" y="5435600"/>
          <p14:tracePt t="40040" x="4114800" y="5441950"/>
          <p14:tracePt t="40040" x="4108450" y="5448300"/>
          <p14:tracePt t="40040" x="4102100" y="5454650"/>
          <p14:tracePt t="40061" x="4095750" y="5461000"/>
          <p14:tracePt t="40073" x="4095750" y="5467350"/>
          <p14:tracePt t="40073" x="4083050" y="5480050"/>
          <p14:tracePt t="40094" x="4076700" y="5480050"/>
          <p14:tracePt t="40094" x="4064000" y="5486400"/>
          <p14:tracePt t="40110" x="4057650" y="5492750"/>
          <p14:tracePt t="40110" x="4051300" y="5499100"/>
          <p14:tracePt t="40110" x="4044950" y="5505450"/>
          <p14:tracePt t="40128" x="4038600" y="5511800"/>
          <p14:tracePt t="40140" x="4025900" y="5518150"/>
          <p14:tracePt t="40140" x="4019550" y="5524500"/>
          <p14:tracePt t="40140" x="4013200" y="5530850"/>
          <p14:tracePt t="40161" x="4000500" y="5537200"/>
          <p14:tracePt t="40173" x="3994150" y="5549900"/>
          <p14:tracePt t="40173" x="3975100" y="5562600"/>
          <p14:tracePt t="40192" x="3968750" y="5568950"/>
          <p14:tracePt t="40192" x="3956050" y="5568950"/>
          <p14:tracePt t="40209" x="3949700" y="5575300"/>
          <p14:tracePt t="40209" x="3937000" y="5575300"/>
          <p14:tracePt t="40225" x="3930650" y="5581650"/>
          <p14:tracePt t="40225" x="3911600" y="5581650"/>
          <p14:tracePt t="40242" x="3905250" y="5581650"/>
          <p14:tracePt t="40242" x="3892550" y="5581650"/>
          <p14:tracePt t="40259" x="3886200" y="5581650"/>
          <p14:tracePt t="40259" x="3879850" y="5581650"/>
          <p14:tracePt t="40275" x="3873500" y="5581650"/>
          <p14:tracePt t="40275" x="3867150" y="5581650"/>
          <p14:tracePt t="40292" x="3860800" y="5581650"/>
          <p14:tracePt t="40292" x="3848100" y="5581650"/>
          <p14:tracePt t="40310" x="3841750" y="5581650"/>
          <p14:tracePt t="40324" x="3835400" y="5581650"/>
          <p14:tracePt t="40340" x="3829050" y="5575300"/>
          <p14:tracePt t="40369" x="3829050" y="5568950"/>
          <p14:tracePt t="40444" x="3835400" y="5568950"/>
          <p14:tracePt t="40476" x="3835400" y="5556250"/>
          <p14:tracePt t="40496" x="3835400" y="5549900"/>
          <p14:tracePt t="40536" x="3835400" y="5543550"/>
          <p14:tracePt t="40548" x="3835400" y="5537200"/>
          <p14:tracePt t="40564" x="3835400" y="5530850"/>
          <p14:tracePt t="40580" x="3841750" y="5524500"/>
          <p14:tracePt t="40596" x="3841750" y="5518150"/>
          <p14:tracePt t="40609" x="3848100" y="5511800"/>
          <p14:tracePt t="40625" x="3848100" y="5505450"/>
          <p14:tracePt t="40648" x="3854450" y="5499100"/>
          <p14:tracePt t="40677" x="3848100" y="5492750"/>
          <p14:tracePt t="40888" x="3848100" y="5486400"/>
          <p14:tracePt t="40924" x="3854450" y="5480050"/>
          <p14:tracePt t="40940" x="3854450" y="5473700"/>
          <p14:tracePt t="40956" x="3860800" y="5467350"/>
          <p14:tracePt t="40969" x="3867150" y="5461000"/>
          <p14:tracePt t="40976" x="3867150" y="5454650"/>
          <p14:tracePt t="40976" x="3873500" y="5448300"/>
          <p14:tracePt t="40995" x="3879850" y="5441950"/>
          <p14:tracePt t="40995" x="3886200" y="5435600"/>
          <p14:tracePt t="41011" x="3892550" y="5429250"/>
          <p14:tracePt t="41011" x="3898900" y="5422900"/>
          <p14:tracePt t="41028" x="3917950" y="5416550"/>
          <p14:tracePt t="41028" x="3924300" y="5410200"/>
          <p14:tracePt t="41044" x="3937000" y="5403850"/>
          <p14:tracePt t="41044" x="3943350" y="5397500"/>
          <p14:tracePt t="41062" x="3956050" y="5391150"/>
          <p14:tracePt t="41062" x="3962400" y="5384800"/>
          <p14:tracePt t="41078" x="3975100" y="5378450"/>
          <p14:tracePt t="41078" x="3987800" y="5378450"/>
          <p14:tracePt t="41078" x="4000500" y="5372100"/>
          <p14:tracePt t="41097" x="4013200" y="5372100"/>
          <p14:tracePt t="41110" x="4025900" y="5372100"/>
          <p14:tracePt t="41110" x="4057650" y="5378450"/>
          <p14:tracePt t="41130" x="4076700" y="5384800"/>
          <p14:tracePt t="41130" x="4095750" y="5391150"/>
          <p14:tracePt t="41145" x="4114800" y="5397500"/>
          <p14:tracePt t="41145" x="4133850" y="5403850"/>
          <p14:tracePt t="41162" x="4146550" y="5410200"/>
          <p14:tracePt t="41162" x="4165600" y="5416550"/>
          <p14:tracePt t="41178" x="4178300" y="5416550"/>
          <p14:tracePt t="41178" x="4197350" y="5422900"/>
          <p14:tracePt t="41178" x="4210050" y="5422900"/>
          <p14:tracePt t="41198" x="4216400" y="5429250"/>
          <p14:tracePt t="41198" x="4229100" y="5429250"/>
          <p14:tracePt t="41212" x="4235450" y="5429250"/>
          <p14:tracePt t="41212" x="4241800" y="5435600"/>
          <p14:tracePt t="41229" x="4248150" y="5435600"/>
          <p14:tracePt t="41244" x="4254500" y="5429250"/>
          <p14:tracePt t="41260" x="4260850" y="5429250"/>
          <p14:tracePt t="41277" x="4254500" y="5422900"/>
          <p14:tracePt t="41294" x="4248150" y="5422900"/>
          <p14:tracePt t="41310" x="4241800" y="5416550"/>
          <p14:tracePt t="41328" x="4235450" y="5416550"/>
          <p14:tracePt t="41344" x="4229100" y="5416550"/>
          <p14:tracePt t="41361" x="4216400" y="5416550"/>
          <p14:tracePt t="41377" x="4210050" y="5416550"/>
          <p14:tracePt t="41394" x="4203700" y="5416550"/>
          <p14:tracePt t="41394" x="4197350" y="5416550"/>
          <p14:tracePt t="41413" x="4197350" y="5410200"/>
          <p14:tracePt t="41441" x="4197350" y="5416550"/>
          <p14:tracePt t="41516" x="4197350" y="5422900"/>
          <p14:tracePt t="41533" x="4191000" y="5429250"/>
          <p14:tracePt t="41548" x="4191000" y="5435600"/>
          <p14:tracePt t="41560" x="4184650" y="5441950"/>
          <p14:tracePt t="41576" x="4178300" y="5448300"/>
          <p14:tracePt t="41593" x="4171950" y="5461000"/>
          <p14:tracePt t="41609" x="4165600" y="5467350"/>
          <p14:tracePt t="41620" x="4159250" y="5467350"/>
          <p14:tracePt t="41629" x="4152900" y="5473700"/>
          <p14:tracePt t="41629" x="4146550" y="5480050"/>
          <p14:tracePt t="41647" x="4140200" y="5480050"/>
          <p14:tracePt t="41647" x="4133850" y="5486400"/>
          <p14:tracePt t="41663" x="4121150" y="5486400"/>
          <p14:tracePt t="41663" x="4114800" y="5492750"/>
          <p14:tracePt t="41682" x="4095750" y="5499100"/>
          <p14:tracePt t="41682" x="4083050" y="5499100"/>
          <p14:tracePt t="41697" x="4076700" y="5499100"/>
          <p14:tracePt t="41697" x="4064000" y="5505450"/>
          <p14:tracePt t="41714" x="4057650" y="5505450"/>
          <p14:tracePt t="41714" x="4044950" y="5511800"/>
          <p14:tracePt t="41730" x="4038600" y="5518150"/>
          <p14:tracePt t="41730" x="4025900" y="5518150"/>
          <p14:tracePt t="41730" x="4013200" y="5524500"/>
          <p14:tracePt t="41750" x="4006850" y="5530850"/>
          <p14:tracePt t="41762" x="3994150" y="5537200"/>
          <p14:tracePt t="41762" x="3975100" y="5556250"/>
          <p14:tracePt t="41782" x="3962400" y="5562600"/>
          <p14:tracePt t="41782" x="3956050" y="5568950"/>
          <p14:tracePt t="41798" x="3943350" y="5575300"/>
          <p14:tracePt t="41798" x="3930650" y="5588000"/>
          <p14:tracePt t="41814" x="3917950" y="5594350"/>
          <p14:tracePt t="41814" x="3905250" y="5594350"/>
          <p14:tracePt t="41814" x="3892550" y="5600700"/>
          <p14:tracePt t="41833" x="3879850" y="5607050"/>
          <p14:tracePt t="41845" x="3867150" y="5613400"/>
          <p14:tracePt t="41845" x="3835400" y="5619750"/>
          <p14:tracePt t="41864" x="3822700" y="5619750"/>
          <p14:tracePt t="41864" x="3810000" y="5626100"/>
          <p14:tracePt t="41881" x="3797300" y="5626100"/>
          <p14:tracePt t="41881" x="3784600" y="5626100"/>
          <p14:tracePt t="41898" x="3771900" y="5619750"/>
          <p14:tracePt t="41898" x="3759200" y="5619750"/>
          <p14:tracePt t="41914" x="3746500" y="5613400"/>
          <p14:tracePt t="41914" x="3721100" y="5594350"/>
          <p14:tracePt t="41931" x="3708400" y="5588000"/>
          <p14:tracePt t="41931" x="3695700" y="5575300"/>
          <p14:tracePt t="41948" x="3683000" y="5562600"/>
          <p14:tracePt t="41948" x="3670300" y="5543550"/>
          <p14:tracePt t="41964" x="3657600" y="5530850"/>
          <p14:tracePt t="41964" x="3638550" y="5492750"/>
          <p14:tracePt t="41982" x="3625850" y="5480050"/>
          <p14:tracePt t="41982" x="3619500" y="5461000"/>
          <p14:tracePt t="41998" x="3613150" y="5441950"/>
          <p14:tracePt t="41998" x="3606800" y="5422900"/>
          <p14:tracePt t="42014" x="3606800" y="5410200"/>
          <p14:tracePt t="42014" x="3600450" y="5391150"/>
          <p14:tracePt t="42032" x="3600450" y="5372100"/>
          <p14:tracePt t="42032" x="3606800" y="5353050"/>
          <p14:tracePt t="42049" x="3613150" y="5314950"/>
          <p14:tracePt t="42049" x="3619500" y="5295900"/>
          <p14:tracePt t="42065" x="3625850" y="5276850"/>
          <p14:tracePt t="42065" x="3638550" y="5257800"/>
          <p14:tracePt t="42081" x="3644900" y="5245100"/>
          <p14:tracePt t="42081" x="3657600" y="5226050"/>
          <p14:tracePt t="42098" x="3676650" y="5207000"/>
          <p14:tracePt t="42098" x="3689350" y="5194300"/>
          <p14:tracePt t="42098" x="3708400" y="5175250"/>
          <p14:tracePt t="42118" x="3727450" y="5162550"/>
          <p14:tracePt t="42130" x="3746500" y="5156200"/>
          <p14:tracePt t="42130" x="3790950" y="5137150"/>
          <p14:tracePt t="42149" x="3810000" y="5130800"/>
          <p14:tracePt t="42149" x="3835400" y="5130800"/>
          <p14:tracePt t="42165" x="3860800" y="5124450"/>
          <p14:tracePt t="42165" x="3886200" y="5124450"/>
          <p14:tracePt t="42182" x="3911600" y="5124450"/>
          <p14:tracePt t="42182" x="3937000" y="5130800"/>
          <p14:tracePt t="42182" x="3956050" y="5130800"/>
          <p14:tracePt t="42201" x="3975100" y="5137150"/>
          <p14:tracePt t="42213" x="3994150" y="5137150"/>
          <p14:tracePt t="42213" x="4032250" y="5149850"/>
          <p14:tracePt t="42232" x="4051300" y="5156200"/>
          <p14:tracePt t="42232" x="4064000" y="5168900"/>
          <p14:tracePt t="42249" x="4083050" y="5175250"/>
          <p14:tracePt t="42249" x="4095750" y="5181600"/>
          <p14:tracePt t="42266" x="4108450" y="5194300"/>
          <p14:tracePt t="42266" x="4127500" y="5213350"/>
          <p14:tracePt t="42282" x="4133850" y="5226050"/>
          <p14:tracePt t="42282" x="4140200" y="5232400"/>
          <p14:tracePt t="42299" x="4146550" y="5245100"/>
          <p14:tracePt t="42299" x="4152900" y="5257800"/>
          <p14:tracePt t="42316" x="4152900" y="5270500"/>
          <p14:tracePt t="42316" x="4152900" y="5276850"/>
          <p14:tracePt t="42333" x="4159250" y="5289550"/>
          <p14:tracePt t="42333" x="4152900" y="5314950"/>
          <p14:tracePt t="42350" x="4152900" y="5327650"/>
          <p14:tracePt t="42350" x="4146550" y="5334000"/>
          <p14:tracePt t="42366" x="4140200" y="5346700"/>
          <p14:tracePt t="42366" x="4140200" y="5359400"/>
          <p14:tracePt t="42383" x="4133850" y="5372100"/>
          <p14:tracePt t="42383" x="4127500" y="5384800"/>
          <p14:tracePt t="42383" x="4121150" y="5397500"/>
          <p14:tracePt t="42402" x="4108450" y="5410200"/>
          <p14:tracePt t="42414" x="4102100" y="5416550"/>
          <p14:tracePt t="42414" x="4083050" y="5441950"/>
          <p14:tracePt t="42434" x="4076700" y="5448300"/>
          <p14:tracePt t="42434" x="4064000" y="5461000"/>
          <p14:tracePt t="42450" x="4051300" y="5467350"/>
          <p14:tracePt t="42450" x="4044950" y="5480050"/>
          <p14:tracePt t="42466" x="4032250" y="5486400"/>
          <p14:tracePt t="42466" x="4019550" y="5499100"/>
          <p14:tracePt t="42466" x="4006850" y="5511800"/>
          <p14:tracePt t="42486" x="3994150" y="5518150"/>
          <p14:tracePt t="42498" x="3981450" y="5530850"/>
          <p14:tracePt t="42498" x="3956050" y="5543550"/>
          <p14:tracePt t="42517" x="3943350" y="5549900"/>
          <p14:tracePt t="42517" x="3930650" y="5556250"/>
          <p14:tracePt t="42533" x="3917950" y="5562600"/>
          <p14:tracePt t="42533" x="3905250" y="5562600"/>
          <p14:tracePt t="42550" x="3892550" y="5568950"/>
          <p14:tracePt t="42550" x="3879850" y="5568950"/>
          <p14:tracePt t="42550" x="3867150" y="5575300"/>
          <p14:tracePt t="42569" x="3860800" y="5575300"/>
          <p14:tracePt t="42569" x="3848100" y="5575300"/>
          <p14:tracePt t="42583" x="3841750" y="5575300"/>
          <p14:tracePt t="42583" x="3835400" y="5575300"/>
          <p14:tracePt t="42600" x="3829050" y="5575300"/>
          <p14:tracePt t="42600" x="3822700" y="5568950"/>
          <p14:tracePt t="42617" x="3816350" y="5568950"/>
          <p14:tracePt t="42632" x="3810000" y="5562600"/>
          <p14:tracePt t="42649" x="3816350" y="5562600"/>
          <p14:tracePt t="42717" x="3822700" y="5556250"/>
          <p14:tracePt t="42748" x="3829050" y="5556250"/>
          <p14:tracePt t="42761" x="3835400" y="5556250"/>
          <p14:tracePt t="42777" x="3841750" y="5562600"/>
          <p14:tracePt t="42801" x="3841750" y="5568950"/>
          <p14:tracePt t="42817" x="3841750" y="5575300"/>
          <p14:tracePt t="42837" x="3841750" y="5581650"/>
          <p14:tracePt t="42853" x="3841750" y="5588000"/>
          <p14:tracePt t="42877" x="3835400" y="5594350"/>
          <p14:tracePt t="42941" x="3829050" y="5594350"/>
          <p14:tracePt t="42981" x="3822700" y="5588000"/>
          <p14:tracePt t="43061" x="3822700" y="5581650"/>
          <p14:tracePt t="43093" x="3816350" y="5588000"/>
          <p14:tracePt t="43122" x="3810000" y="5588000"/>
          <p14:tracePt t="43161" x="3810000" y="5594350"/>
          <p14:tracePt t="43181" x="3803650" y="5594350"/>
          <p14:tracePt t="43205" x="3797300" y="5594350"/>
          <p14:tracePt t="43237" x="3790950" y="5594350"/>
          <p14:tracePt t="43257" x="3784600" y="5588000"/>
          <p14:tracePt t="43273" x="3778250" y="5588000"/>
          <p14:tracePt t="43309" x="3771900" y="5581650"/>
          <p14:tracePt t="43341" x="3765550" y="5575300"/>
          <p14:tracePt t="43361" x="3759200" y="5575300"/>
          <p14:tracePt t="43385" x="3752850" y="5575300"/>
          <p14:tracePt t="43409" x="3746500" y="5575300"/>
          <p14:tracePt t="43429" x="3740150" y="5581650"/>
          <p14:tracePt t="43461" x="3733800" y="5581650"/>
          <p14:tracePt t="43521" x="3727450" y="5588000"/>
          <p14:tracePt t="43540" x="3721100" y="5588000"/>
          <p14:tracePt t="43557" x="3714750" y="5588000"/>
          <p14:tracePt t="43581" x="3708400" y="5588000"/>
          <p14:tracePt t="43597" x="3702050" y="5581650"/>
          <p14:tracePt t="43610" x="3695700" y="5575300"/>
          <p14:tracePt t="43625" x="3689350" y="5568950"/>
          <p14:tracePt t="43635" x="3683000" y="5568950"/>
          <p14:tracePt t="43635" x="3683000" y="5562600"/>
          <p14:tracePt t="43654" x="3676650" y="5556250"/>
          <p14:tracePt t="43654" x="3663950" y="5549900"/>
          <p14:tracePt t="43671" x="3657600" y="5543550"/>
          <p14:tracePt t="43671" x="3657600" y="5537200"/>
          <p14:tracePt t="43687" x="3651250" y="5530850"/>
          <p14:tracePt t="43687" x="3644900" y="5524500"/>
          <p14:tracePt t="43704" x="3644900" y="5518150"/>
          <p14:tracePt t="43704" x="3638550" y="5499100"/>
          <p14:tracePt t="43721" x="3638550" y="5492750"/>
          <p14:tracePt t="43721" x="3632200" y="5486400"/>
          <p14:tracePt t="43737" x="3632200" y="5473700"/>
          <p14:tracePt t="43737" x="3638550" y="5467350"/>
          <p14:tracePt t="43755" x="3638550" y="5454650"/>
          <p14:tracePt t="43755" x="3638550" y="5448300"/>
          <p14:tracePt t="43771" x="3644900" y="5435600"/>
          <p14:tracePt t="43771" x="3651250" y="5422900"/>
          <p14:tracePt t="43771" x="3657600" y="5410200"/>
          <p14:tracePt t="43790" x="3670300" y="5397500"/>
          <p14:tracePt t="43802" x="3676650" y="5384800"/>
          <p14:tracePt t="43802" x="3702050" y="5359400"/>
          <p14:tracePt t="43822" x="3714750" y="5346700"/>
          <p14:tracePt t="43822" x="3733800" y="5334000"/>
          <p14:tracePt t="43838" x="3752850" y="5327650"/>
          <p14:tracePt t="43838" x="3771900" y="5321300"/>
          <p14:tracePt t="43855" x="3790950" y="5314950"/>
          <p14:tracePt t="43855" x="3810000" y="5314950"/>
          <p14:tracePt t="43855" x="3835400" y="5314950"/>
          <p14:tracePt t="43874" x="3854450" y="5314950"/>
          <p14:tracePt t="43886" x="3879850" y="5321300"/>
          <p14:tracePt t="43886" x="3924300" y="5327650"/>
          <p14:tracePt t="43905" x="3949700" y="5334000"/>
          <p14:tracePt t="43905" x="3968750" y="5346700"/>
          <p14:tracePt t="43921" x="3987800" y="5353050"/>
          <p14:tracePt t="43921" x="4000500" y="5359400"/>
          <p14:tracePt t="43938" x="4019550" y="5372100"/>
          <p14:tracePt t="43938" x="4032250" y="5384800"/>
          <p14:tracePt t="43955" x="4044950" y="5397500"/>
          <p14:tracePt t="43955" x="4070350" y="5416550"/>
          <p14:tracePt t="43972" x="4083050" y="5429250"/>
          <p14:tracePt t="43972" x="4089400" y="5441950"/>
          <p14:tracePt t="43988" x="4095750" y="5448300"/>
          <p14:tracePt t="43988" x="4102100" y="5461000"/>
          <p14:tracePt t="44005" x="4102100" y="5467350"/>
          <p14:tracePt t="44005" x="4102100" y="5486400"/>
          <p14:tracePt t="44023" x="4102100" y="5492750"/>
          <p14:tracePt t="44023" x="4095750" y="5505450"/>
          <p14:tracePt t="44038" x="4089400" y="5511800"/>
          <p14:tracePt t="44038" x="4089400" y="5518150"/>
          <p14:tracePt t="44055" x="4083050" y="5524500"/>
          <p14:tracePt t="44055" x="4076700" y="5530850"/>
          <p14:tracePt t="44073" x="4070350" y="5530850"/>
          <p14:tracePt t="44073" x="4057650" y="5543550"/>
          <p14:tracePt t="44091" x="4051300" y="5549900"/>
          <p14:tracePt t="44104" x="4044950" y="5556250"/>
          <p14:tracePt t="44104" x="4038600" y="5556250"/>
          <p14:tracePt t="44124" x="4032250" y="5556250"/>
          <p14:tracePt t="44124" x="4032250" y="5562600"/>
          <p14:tracePt t="44124" x="4025900" y="5562600"/>
          <p14:tracePt t="44142" x="4019550" y="5562600"/>
          <p14:tracePt t="44153" x="4013200" y="5562600"/>
          <p14:tracePt t="44153" x="4006850" y="5562600"/>
          <p14:tracePt t="44153" x="4000500" y="5562600"/>
          <p14:tracePt t="44174" x="3994150" y="5562600"/>
          <p14:tracePt t="44190" x="3987800" y="5562600"/>
          <p14:tracePt t="44190" x="3981450" y="5562600"/>
          <p14:tracePt t="44206" x="3975100" y="5556250"/>
          <p14:tracePt t="44206" x="3968750" y="5556250"/>
          <p14:tracePt t="44222" x="3962400" y="5549900"/>
          <p14:tracePt t="44222" x="3956050" y="5543550"/>
          <p14:tracePt t="44222" x="3956050" y="5537200"/>
          <p14:tracePt t="44242" x="3949700" y="5530850"/>
          <p14:tracePt t="44254" x="3943350" y="5524500"/>
          <p14:tracePt t="44254" x="3937000" y="5511800"/>
          <p14:tracePt t="44273" x="3930650" y="5499100"/>
          <p14:tracePt t="44273" x="3924300" y="5492750"/>
          <p14:tracePt t="44289" x="3917950" y="5480050"/>
          <p14:tracePt t="44289" x="3911600" y="5473700"/>
          <p14:tracePt t="44306" x="3905250" y="5461000"/>
          <p14:tracePt t="44306" x="3892550" y="5441950"/>
          <p14:tracePt t="44323" x="3886200" y="5429250"/>
          <p14:tracePt t="44323" x="3879850" y="5416550"/>
          <p14:tracePt t="44339" x="3873500" y="5403850"/>
          <p14:tracePt t="44339" x="3867150" y="5384800"/>
          <p14:tracePt t="44356" x="3860800" y="5372100"/>
          <p14:tracePt t="44356" x="3854450" y="5353050"/>
          <p14:tracePt t="44373" x="3848100" y="5334000"/>
          <p14:tracePt t="44373" x="3841750" y="5289550"/>
          <p14:tracePt t="44390" x="3835400" y="5257800"/>
          <p14:tracePt t="44390" x="3829050" y="5232400"/>
          <p14:tracePt t="44407" x="3822700" y="5200650"/>
          <p14:tracePt t="44407" x="3816350" y="5168900"/>
          <p14:tracePt t="44423" x="3810000" y="5137150"/>
          <p14:tracePt t="44423" x="3803650" y="5105400"/>
          <p14:tracePt t="44423" x="3797300" y="5080000"/>
          <p14:tracePt t="44442" x="3790950" y="5048250"/>
          <p14:tracePt t="44454" x="3784600" y="5016500"/>
          <p14:tracePt t="44454" x="3778250" y="4959350"/>
          <p14:tracePt t="44474" x="3771900" y="4933950"/>
          <p14:tracePt t="44474" x="3771900" y="4902200"/>
          <p14:tracePt t="44490" x="3765550" y="4876800"/>
          <p14:tracePt t="44490" x="3759200" y="4845050"/>
          <p14:tracePt t="44506" x="3759200" y="4819650"/>
          <p14:tracePt t="44506" x="3752850" y="4794250"/>
          <p14:tracePt t="44506" x="3746500" y="4762500"/>
          <p14:tracePt t="44525" x="3746500" y="4737100"/>
          <p14:tracePt t="44538" x="3740150" y="4705350"/>
          <p14:tracePt t="44538" x="3733800" y="4654550"/>
          <p14:tracePt t="44558" x="3727450" y="4635500"/>
          <p14:tracePt t="44558" x="3727450" y="4610100"/>
          <p14:tracePt t="44574" x="3721100" y="4591050"/>
          <p14:tracePt t="44574" x="3721100" y="4572000"/>
          <p14:tracePt t="44590" x="3727450" y="4552950"/>
          <p14:tracePt t="44590" x="3727450" y="4533900"/>
          <p14:tracePt t="44607" x="3727450" y="4514850"/>
          <p14:tracePt t="44607" x="3740150" y="4476750"/>
          <p14:tracePt t="44625" x="3746500" y="4451350"/>
          <p14:tracePt t="44625" x="3752850" y="4425950"/>
          <p14:tracePt t="44641" x="3759200" y="4394200"/>
          <p14:tracePt t="44641" x="3765550" y="4368800"/>
          <p14:tracePt t="44657" x="3771900" y="4343400"/>
          <p14:tracePt t="44657" x="3771900" y="4318000"/>
          <p14:tracePt t="44674" x="3771900" y="4292600"/>
          <p14:tracePt t="44674" x="3771900" y="4254500"/>
          <p14:tracePt t="44691" x="3771900" y="4241800"/>
          <p14:tracePt t="44691" x="3765550" y="4229100"/>
          <p14:tracePt t="44707" x="3765550" y="4216400"/>
          <p14:tracePt t="44707" x="3765550" y="4210050"/>
          <p14:tracePt t="44725" x="3759200" y="4197350"/>
          <p14:tracePt t="44725" x="3759200" y="4184650"/>
          <p14:tracePt t="44742" x="3759200" y="4178300"/>
          <p14:tracePt t="44742" x="3752850" y="4165600"/>
          <p14:tracePt t="44758" x="3752850" y="4159250"/>
          <p14:tracePt t="44773" x="3746500" y="4159250"/>
          <p14:tracePt t="44789" x="3740150" y="4171950"/>
          <p14:tracePt t="44789" x="3740150" y="4191000"/>
          <p14:tracePt t="44789" x="3740150" y="4229100"/>
          <p14:tracePt t="44811" x="3746500" y="4279900"/>
          <p14:tracePt t="44823" x="3752850" y="4343400"/>
          <p14:tracePt t="44823" x="3784600" y="4514850"/>
          <p14:tracePt t="44842" x="3810000" y="4610100"/>
          <p14:tracePt t="44842" x="3835400" y="4711700"/>
          <p14:tracePt t="44859" x="3860800" y="4813300"/>
          <p14:tracePt t="44859" x="3879850" y="4902200"/>
          <p14:tracePt t="44875" x="3892550" y="4984750"/>
          <p14:tracePt t="44875" x="3898900" y="5048250"/>
          <p14:tracePt t="44875" x="3892550" y="5099050"/>
          <p14:tracePt t="44894" x="3886200" y="5137150"/>
          <p14:tracePt t="44906" x="3860800" y="5168900"/>
          <p14:tracePt t="44906" x="3803650" y="5200650"/>
          <p14:tracePt t="44925" x="3765550" y="5207000"/>
          <p14:tracePt t="44925" x="3721100" y="5207000"/>
          <p14:tracePt t="44942" x="3683000" y="5207000"/>
          <p14:tracePt t="44942" x="3638550" y="5200650"/>
          <p14:tracePt t="44958" x="3594100" y="5200650"/>
          <p14:tracePt t="44958" x="3556000" y="5200650"/>
          <p14:tracePt t="44958" x="3511550" y="5194300"/>
          <p14:tracePt t="44977" x="3473450" y="5194300"/>
          <p14:tracePt t="44977" x="3435350" y="5194300"/>
          <p14:tracePt t="44992" x="3403600" y="5187950"/>
          <p14:tracePt t="44992" x="3371850" y="5181600"/>
          <p14:tracePt t="45009" x="3346450" y="5168900"/>
          <p14:tracePt t="45009" x="3314700" y="5149850"/>
          <p14:tracePt t="45025" x="3289300" y="5124450"/>
          <p14:tracePt t="45025" x="3238500" y="5048250"/>
          <p14:tracePt t="45043" x="3213100" y="4991100"/>
          <p14:tracePt t="45043" x="3187700" y="4927600"/>
          <p14:tracePt t="45060" x="3168650" y="4857750"/>
          <p14:tracePt t="45060" x="3149600" y="4781550"/>
          <p14:tracePt t="45075" x="3136900" y="4692650"/>
          <p14:tracePt t="45075" x="3130550" y="4603750"/>
          <p14:tracePt t="45092" x="3124200" y="4508500"/>
          <p14:tracePt t="45092" x="3143250" y="4324350"/>
          <p14:tracePt t="45111" x="3162300" y="4241800"/>
          <p14:tracePt t="45111" x="3187700" y="4159250"/>
          <p14:tracePt t="45127" x="3225800" y="4076700"/>
          <p14:tracePt t="45127" x="3263900" y="4006850"/>
          <p14:tracePt t="45142" x="3314700" y="3937000"/>
          <p14:tracePt t="45142" x="3371850" y="3873500"/>
          <p14:tracePt t="45142" x="3429000" y="3816350"/>
          <p14:tracePt t="45162" x="3492500" y="3765550"/>
          <p14:tracePt t="45174" x="3556000" y="3721100"/>
          <p14:tracePt t="45174" x="3689350" y="3663950"/>
          <p14:tracePt t="45194" x="3759200" y="3651250"/>
          <p14:tracePt t="45194" x="3822700" y="3657600"/>
          <p14:tracePt t="45210" x="3892550" y="3676650"/>
          <p14:tracePt t="45210" x="3956050" y="3714750"/>
          <p14:tracePt t="45226" x="4013200" y="3759200"/>
          <p14:tracePt t="45226" x="4076700" y="3822700"/>
          <p14:tracePt t="45226" x="4127500" y="3892550"/>
          <p14:tracePt t="45246" x="4184650" y="3962400"/>
          <p14:tracePt t="45258" x="4229100" y="4044950"/>
          <p14:tracePt t="45258" x="4273550" y="4127500"/>
          <p14:tracePt t="45258" x="4318000" y="4203700"/>
          <p14:tracePt t="45279" x="4349750" y="4286250"/>
          <p14:tracePt t="45279" x="4375150" y="4368800"/>
          <p14:tracePt t="45293" x="4394200" y="4451350"/>
          <p14:tracePt t="45293" x="4406900" y="4533900"/>
          <p14:tracePt t="45311" x="4413250" y="4610100"/>
          <p14:tracePt t="45311" x="4413250" y="4692650"/>
          <p14:tracePt t="45327" x="4413250" y="4768850"/>
          <p14:tracePt t="45327" x="4387850" y="4908550"/>
          <p14:tracePt t="45343" x="4375150" y="4972050"/>
          <p14:tracePt t="45343" x="4356100" y="5029200"/>
          <p14:tracePt t="45360" x="4330700" y="5086350"/>
          <p14:tracePt t="45360" x="4305300" y="5137150"/>
          <p14:tracePt t="45376" x="4279900" y="5181600"/>
          <p14:tracePt t="45376" x="4254500" y="5226050"/>
          <p14:tracePt t="45393" x="4222750" y="5264150"/>
          <p14:tracePt t="45393" x="4165600" y="5327650"/>
          <p14:tracePt t="45411" x="4133850" y="5353050"/>
          <p14:tracePt t="45411" x="4102100" y="5378450"/>
          <p14:tracePt t="45427" x="4070350" y="5397500"/>
          <p14:tracePt t="45427" x="4044950" y="5416550"/>
          <p14:tracePt t="45444" x="4013200" y="5429250"/>
          <p14:tracePt t="45444" x="3987800" y="5435600"/>
          <p14:tracePt t="45444" x="3956050" y="5448300"/>
          <p14:tracePt t="45462" x="3930650" y="5454650"/>
          <p14:tracePt t="45475" x="3905250" y="5461000"/>
          <p14:tracePt t="45475" x="3854450" y="5473700"/>
          <p14:tracePt t="45494" x="3835400" y="5473700"/>
          <p14:tracePt t="45494" x="3810000" y="5480050"/>
          <p14:tracePt t="45511" x="3797300" y="5486400"/>
          <p14:tracePt t="45511" x="3778250" y="5492750"/>
          <p14:tracePt t="45511" x="3765550" y="5499100"/>
          <p14:tracePt t="45529" x="3752850" y="5505450"/>
          <p14:tracePt t="45542" x="3746500" y="5505450"/>
          <p14:tracePt t="45542" x="3733800" y="5511800"/>
          <p14:tracePt t="45542" x="3727450" y="5518150"/>
          <p14:tracePt t="45562" x="3727450" y="5524500"/>
          <p14:tracePt t="45562" x="3721100" y="5530850"/>
          <p14:tracePt t="45578" x="3721100" y="5537200"/>
          <p14:tracePt t="45592" x="3714750" y="5543550"/>
          <p14:tracePt t="45609" x="3721100" y="5549900"/>
          <p14:tracePt t="45626" x="3727450" y="5556250"/>
          <p14:tracePt t="45649" x="3727450" y="5549900"/>
          <p14:tracePt t="45673" x="3733800" y="5549900"/>
          <p14:tracePt t="45697" x="3740150" y="5543550"/>
          <p14:tracePt t="45717" x="3746500" y="5537200"/>
          <p14:tracePt t="45733" x="3746500" y="5530850"/>
          <p14:tracePt t="45749" x="3752850" y="5524500"/>
          <p14:tracePt t="45761" x="3759200" y="5524500"/>
          <p14:tracePt t="45777" x="3759200" y="5518150"/>
          <p14:tracePt t="45801" x="3752850" y="5518150"/>
          <p14:tracePt t="45906" x="3746500" y="5524500"/>
          <p14:tracePt t="45950" x="3740150" y="5524500"/>
          <p14:tracePt t="45965" x="3733800" y="5530850"/>
          <p14:tracePt t="45981" x="3727450" y="5530850"/>
          <p14:tracePt t="46001" x="3727450" y="5537200"/>
          <p14:tracePt t="46061" x="3721100" y="5543550"/>
          <p14:tracePt t="46121" x="3721100" y="5549900"/>
          <p14:tracePt t="46189" x="3714750" y="5549900"/>
          <p14:tracePt t="46238" x="3714750" y="5556250"/>
          <p14:tracePt t="46274" x="3708400" y="5556250"/>
          <p14:tracePt t="46325" x="3702050" y="5562600"/>
          <p14:tracePt t="46410" x="3702050" y="5568950"/>
          <p14:tracePt t="46438" x="3695700" y="5568950"/>
          <p14:tracePt t="46482" x="3695700" y="5575300"/>
          <p14:tracePt t="46558" x="3695700" y="5581650"/>
          <p14:tracePt t="46601" x="3689350" y="5581650"/>
          <p14:tracePt t="46626" x="3683000" y="5581650"/>
          <p14:tracePt t="46658" x="3689350" y="5588000"/>
          <p14:tracePt t="46850" x="3695700" y="5588000"/>
          <p14:tracePt t="46882" x="3689350" y="5588000"/>
          <p14:tracePt t="46986" x="3683000" y="5588000"/>
          <p14:tracePt t="47011" x="3683000" y="5594350"/>
          <p14:tracePt t="47226" x="3689350" y="5588000"/>
          <p14:tracePt t="47434" x="3695700" y="5588000"/>
          <p14:tracePt t="47466" x="3702050" y="5581650"/>
          <p14:tracePt t="47518" x="3708400" y="5581650"/>
          <p14:tracePt t="47550" x="3708400" y="5588000"/>
          <p14:tracePt t="47622" x="3702050" y="5594350"/>
          <p14:tracePt t="47678" x="3695700" y="5600700"/>
          <p14:tracePt t="47690" x="3689350" y="5600700"/>
          <p14:tracePt t="47706" x="3676650" y="5607050"/>
          <p14:tracePt t="47722" x="3670300" y="5613400"/>
          <p14:tracePt t="47735" x="3663950" y="5619750"/>
          <p14:tracePt t="47750" x="3657600" y="5613400"/>
          <p14:tracePt t="47750" x="3651250" y="5613400"/>
          <p14:tracePt t="47769" x="3644900" y="5607050"/>
          <p14:tracePt t="47769" x="3638550" y="5600700"/>
          <p14:tracePt t="47785" x="3632200" y="5588000"/>
          <p14:tracePt t="47785" x="3613150" y="5556250"/>
          <p14:tracePt t="47803" x="3594100" y="5537200"/>
          <p14:tracePt t="47803" x="3581400" y="5518150"/>
          <p14:tracePt t="47819" x="3568700" y="5492750"/>
          <p14:tracePt t="47819" x="3549650" y="5467350"/>
          <p14:tracePt t="47835" x="3530600" y="5441950"/>
          <p14:tracePt t="47835" x="3511550" y="5410200"/>
          <p14:tracePt t="47851" x="3492500" y="5378450"/>
          <p14:tracePt t="47851" x="3473450" y="5346700"/>
          <p14:tracePt t="47851" x="3448050" y="5308600"/>
          <p14:tracePt t="47871" x="3422650" y="5264150"/>
          <p14:tracePt t="47883" x="3403600" y="5226050"/>
          <p14:tracePt t="47883" x="3352800" y="5137150"/>
          <p14:tracePt t="47903" x="3333750" y="5086350"/>
          <p14:tracePt t="47903" x="3308350" y="5041900"/>
          <p14:tracePt t="47918" x="3282950" y="4991100"/>
          <p14:tracePt t="47918" x="3257550" y="4946650"/>
          <p14:tracePt t="47935" x="3238500" y="4902200"/>
          <p14:tracePt t="47935" x="3213100" y="4851400"/>
          <p14:tracePt t="47935" x="3194050" y="4806950"/>
          <p14:tracePt t="47954" x="3181350" y="4762500"/>
          <p14:tracePt t="47967" x="3168650" y="4718050"/>
          <p14:tracePt t="47967" x="3155950" y="4622800"/>
          <p14:tracePt t="47985" x="3155950" y="4572000"/>
          <p14:tracePt t="47985" x="3155950" y="4521200"/>
          <p14:tracePt t="48002" x="3162300" y="4470400"/>
          <p14:tracePt t="48002" x="3175000" y="4419600"/>
          <p14:tracePt t="48019" x="3194050" y="4368800"/>
          <p14:tracePt t="48019" x="3238500" y="4267200"/>
          <p14:tracePt t="48036" x="3257550" y="4222750"/>
          <p14:tracePt t="48036" x="3289300" y="4178300"/>
          <p14:tracePt t="48053" x="3321050" y="4140200"/>
          <p14:tracePt t="48053" x="3352800" y="4102100"/>
          <p14:tracePt t="48069" x="3384550" y="4064000"/>
          <p14:tracePt t="48069" x="3429000" y="4038600"/>
          <p14:tracePt t="48086" x="3473450" y="4013200"/>
          <p14:tracePt t="48086" x="3562350" y="3975100"/>
          <p14:tracePt t="48104" x="3613150" y="3962400"/>
          <p14:tracePt t="48104" x="3657600" y="3956050"/>
          <p14:tracePt t="48119" x="3708400" y="3956050"/>
          <p14:tracePt t="48119" x="3752850" y="3968750"/>
          <p14:tracePt t="48136" x="3797300" y="3981450"/>
          <p14:tracePt t="48136" x="3841750" y="4000500"/>
          <p14:tracePt t="48136" x="3879850" y="4019550"/>
          <p14:tracePt t="48155" x="3917950" y="4057650"/>
          <p14:tracePt t="48167" x="3956050" y="4089400"/>
          <p14:tracePt t="48167" x="4032250" y="4178300"/>
          <p14:tracePt t="48187" x="4070350" y="4222750"/>
          <p14:tracePt t="48187" x="4108450" y="4279900"/>
          <p14:tracePt t="48203" x="4146550" y="4337050"/>
          <p14:tracePt t="48203" x="4178300" y="4394200"/>
          <p14:tracePt t="48220" x="4210050" y="4451350"/>
          <p14:tracePt t="48220" x="4241800" y="4514850"/>
          <p14:tracePt t="48220" x="4260850" y="4572000"/>
          <p14:tracePt t="48239" x="4286250" y="4635500"/>
          <p14:tracePt t="48251" x="4298950" y="4692650"/>
          <p14:tracePt t="48251" x="4311650" y="4749800"/>
          <p14:tracePt t="48271" x="4318000" y="4857750"/>
          <p14:tracePt t="48271" x="4318000" y="4908550"/>
          <p14:tracePt t="48286" x="4318000" y="4953000"/>
          <p14:tracePt t="48286" x="4318000" y="4997450"/>
          <p14:tracePt t="48303" x="4318000" y="5041900"/>
          <p14:tracePt t="48303" x="4311650" y="5080000"/>
          <p14:tracePt t="48320" x="4305300" y="5118100"/>
          <p14:tracePt t="48320" x="4298950" y="5187950"/>
          <p14:tracePt t="48337" x="4292600" y="5219700"/>
          <p14:tracePt t="48337" x="4279900" y="5251450"/>
          <p14:tracePt t="48354" x="4273550" y="5276850"/>
          <p14:tracePt t="48354" x="4260850" y="5302250"/>
          <p14:tracePt t="48370" x="4254500" y="5327650"/>
          <p14:tracePt t="48370" x="4241800" y="5353050"/>
          <p14:tracePt t="48387" x="4229100" y="5372100"/>
          <p14:tracePt t="48387" x="4203700" y="5416550"/>
          <p14:tracePt t="48404" x="4184650" y="5429250"/>
          <p14:tracePt t="48404" x="4171950" y="5448300"/>
          <p14:tracePt t="48421" x="4159250" y="5467350"/>
          <p14:tracePt t="48421" x="4146550" y="5480050"/>
          <p14:tracePt t="48437" x="4127500" y="5499100"/>
          <p14:tracePt t="48437" x="4114800" y="5518150"/>
          <p14:tracePt t="48455" x="4076700" y="5549900"/>
          <p14:tracePt t="48455" x="4064000" y="5562600"/>
          <p14:tracePt t="48471" x="4044950" y="5581650"/>
          <p14:tracePt t="48471" x="4025900" y="5594350"/>
          <p14:tracePt t="48487" x="4006850" y="5613400"/>
          <p14:tracePt t="48487" x="3987800" y="5626100"/>
          <p14:tracePt t="48504" x="3968750" y="5638800"/>
          <p14:tracePt t="48504" x="3949700" y="5645150"/>
          <p14:tracePt t="48504" x="3930650" y="5657850"/>
          <p14:tracePt t="48523" x="3911600" y="5664200"/>
          <p14:tracePt t="48535" x="3886200" y="5670550"/>
          <p14:tracePt t="48535" x="3848100" y="5676900"/>
          <p14:tracePt t="48555" x="3829050" y="5683250"/>
          <p14:tracePt t="48555" x="3810000" y="5683250"/>
          <p14:tracePt t="48571" x="3784600" y="5683250"/>
          <p14:tracePt t="48571" x="3765550" y="5683250"/>
          <p14:tracePt t="48588" x="3746500" y="5683250"/>
          <p14:tracePt t="48588" x="3727450" y="5683250"/>
          <p14:tracePt t="48588" x="3708400" y="5676900"/>
          <p14:tracePt t="48606" x="3695700" y="5676900"/>
          <p14:tracePt t="48619" x="3676650" y="5670550"/>
          <p14:tracePt t="48619" x="3651250" y="5657850"/>
          <p14:tracePt t="48638" x="3638550" y="5651500"/>
          <p14:tracePt t="48638" x="3625850" y="5645150"/>
          <p14:tracePt t="48655" x="3619500" y="5645150"/>
          <p14:tracePt t="48655" x="3613150" y="5638800"/>
          <p14:tracePt t="48671" x="3606800" y="5632450"/>
          <p14:tracePt t="48671" x="3600450" y="5626100"/>
          <p14:tracePt t="48688" x="3594100" y="5619750"/>
          <p14:tracePt t="48688" x="3587750" y="5619750"/>
          <p14:tracePt t="48704" x="3581400" y="5607050"/>
          <p14:tracePt t="48720" x="3575050" y="5600700"/>
          <p14:tracePt t="48736" x="3568700" y="5600700"/>
          <p14:tracePt t="48754" x="3568700" y="5594350"/>
          <p14:tracePt t="48802" x="3562350" y="5588000"/>
          <p14:tracePt t="48846" x="3562350" y="5581650"/>
          <p14:tracePt t="48862" x="3556000" y="5575300"/>
          <p14:tracePt t="48878" x="3549650" y="5568950"/>
          <p14:tracePt t="48890" x="3549650" y="5562600"/>
          <p14:tracePt t="48899" x="3543300" y="5556250"/>
          <p14:tracePt t="48914" x="3543300" y="5549900"/>
          <p14:tracePt t="48930" x="3536950" y="5543550"/>
          <p14:tracePt t="48942" x="3536950" y="5537200"/>
          <p14:tracePt t="48958" x="3530600" y="5537200"/>
          <p14:tracePt t="49018" x="3517900" y="5537200"/>
          <p14:tracePt t="49050" x="3511550" y="5537200"/>
          <p14:tracePt t="49054" x="3505200" y="5537200"/>
          <p14:tracePt t="49054" x="3498850" y="5537200"/>
          <p14:tracePt t="49073" x="3486150" y="5530850"/>
          <p14:tracePt t="49073" x="3479800" y="5530850"/>
          <p14:tracePt t="49090" x="3467100" y="5524500"/>
          <p14:tracePt t="49090" x="3460750" y="5524500"/>
          <p14:tracePt t="49106" x="3448050" y="5518150"/>
          <p14:tracePt t="49106" x="3429000" y="5505450"/>
          <p14:tracePt t="49124" x="3422650" y="5499100"/>
          <p14:tracePt t="49124" x="3409950" y="5492750"/>
          <p14:tracePt t="49140" x="3403600" y="5480050"/>
          <p14:tracePt t="49140" x="3397250" y="5467350"/>
          <p14:tracePt t="49156" x="3384550" y="5454650"/>
          <p14:tracePt t="49156" x="3378200" y="5435600"/>
          <p14:tracePt t="49156" x="3371850" y="5416550"/>
          <p14:tracePt t="49176" x="3359150" y="5384800"/>
          <p14:tracePt t="49188" x="3352800" y="5359400"/>
          <p14:tracePt t="49188" x="3333750" y="5289550"/>
          <p14:tracePt t="49207" x="3321050" y="5251450"/>
          <p14:tracePt t="49207" x="3302000" y="5200650"/>
          <p14:tracePt t="49223" x="3282950" y="5149850"/>
          <p14:tracePt t="49223" x="3263900" y="5086350"/>
          <p14:tracePt t="49240" x="3244850" y="5022850"/>
          <p14:tracePt t="49240" x="3219450" y="4953000"/>
          <p14:tracePt t="49240" x="3200400" y="4883150"/>
          <p14:tracePt t="49259" x="3181350" y="4806950"/>
          <p14:tracePt t="49271" x="3162300" y="4730750"/>
          <p14:tracePt t="49271" x="3149600" y="4654550"/>
          <p14:tracePt t="49291" x="3136900" y="4514850"/>
          <p14:tracePt t="49291" x="3136900" y="4445000"/>
          <p14:tracePt t="49307" x="3143250" y="4375150"/>
          <p14:tracePt t="49307" x="3155950" y="4298950"/>
          <p14:tracePt t="49324" x="3175000" y="4229100"/>
          <p14:tracePt t="49324" x="3200400" y="4159250"/>
          <p14:tracePt t="49324" x="3225800" y="4083050"/>
          <p14:tracePt t="49343" x="3257550" y="4013200"/>
          <p14:tracePt t="49343" x="3289300" y="3943350"/>
          <p14:tracePt t="49357" x="3321050" y="3879850"/>
          <p14:tracePt t="49357" x="3359150" y="3822700"/>
          <p14:tracePt t="49374" x="3403600" y="3765550"/>
          <p14:tracePt t="49374" x="3448050" y="3721100"/>
          <p14:tracePt t="49391" x="3492500" y="3683000"/>
          <p14:tracePt t="49391" x="3536950" y="3651250"/>
          <p14:tracePt t="49407" x="3587750" y="3625850"/>
          <p14:tracePt t="49407" x="3689350" y="3600450"/>
          <p14:tracePt t="49424" x="3740150" y="3594100"/>
          <p14:tracePt t="49424" x="3790950" y="3600450"/>
          <p14:tracePt t="49440" x="3835400" y="3606800"/>
          <p14:tracePt t="49440" x="3879850" y="3619500"/>
          <p14:tracePt t="49457" x="3911600" y="3644900"/>
          <p14:tracePt t="49457" x="3949700" y="3670300"/>
          <p14:tracePt t="49475" x="4000500" y="3727450"/>
          <p14:tracePt t="49475" x="4019550" y="3759200"/>
          <p14:tracePt t="49491" x="4038600" y="3790950"/>
          <p14:tracePt t="49491" x="4057650" y="3822700"/>
          <p14:tracePt t="49508" x="4070350" y="3854450"/>
          <p14:tracePt t="49508" x="4076700" y="3886200"/>
          <p14:tracePt t="49525" x="4089400" y="3911600"/>
          <p14:tracePt t="49525" x="4095750" y="3937000"/>
          <p14:tracePt t="49525" x="4102100" y="3956050"/>
          <p14:tracePt t="49543" x="4108450" y="3981450"/>
          <p14:tracePt t="49556" x="4108450" y="4000500"/>
          <p14:tracePt t="49556" x="4102100" y="4032250"/>
          <p14:tracePt t="49575" x="4095750" y="4044950"/>
          <p14:tracePt t="49575" x="4095750" y="4057650"/>
          <p14:tracePt t="49591" x="4089400" y="4076700"/>
          <p14:tracePt t="49591" x="4083050" y="4089400"/>
          <p14:tracePt t="49608" x="4076700" y="4108450"/>
          <p14:tracePt t="49608" x="4070350" y="4127500"/>
          <p14:tracePt t="49608" x="4064000" y="4146550"/>
          <p14:tracePt t="49628" x="4064000" y="4165600"/>
          <p14:tracePt t="49639" x="4064000" y="4184650"/>
          <p14:tracePt t="49639" x="4057650" y="4229100"/>
          <p14:tracePt t="49658" x="4057650" y="4254500"/>
          <p14:tracePt t="49658" x="4057650" y="4273550"/>
          <p14:tracePt t="49675" x="4064000" y="4292600"/>
          <p14:tracePt t="49675" x="4064000" y="4318000"/>
          <p14:tracePt t="49691" x="4070350" y="4337050"/>
          <p14:tracePt t="49691" x="4070350" y="4356100"/>
          <p14:tracePt t="49691" x="4076700" y="4375150"/>
          <p14:tracePt t="49711" x="4076700" y="4394200"/>
          <p14:tracePt t="49711" x="4083050" y="4413250"/>
          <p14:tracePt t="49725" x="4089400" y="4425950"/>
          <p14:tracePt t="49725" x="4089400" y="4445000"/>
          <p14:tracePt t="49741" x="4095750" y="4457700"/>
          <p14:tracePt t="49741" x="4102100" y="4470400"/>
          <p14:tracePt t="49758" x="4102100" y="4483100"/>
          <p14:tracePt t="49758" x="4114800" y="4502150"/>
          <p14:tracePt t="49775" x="4114800" y="4508500"/>
          <p14:tracePt t="49775" x="4114800" y="4514850"/>
          <p14:tracePt t="49792" x="4121150" y="4521200"/>
          <p14:tracePt t="49792" x="4121150" y="4527550"/>
          <p14:tracePt t="49809" x="4121150" y="4533900"/>
          <p14:tracePt t="49809" x="4121150" y="4540250"/>
          <p14:tracePt t="49825" x="4114800" y="4546600"/>
          <p14:tracePt t="49840" x="4114800" y="4552950"/>
          <p14:tracePt t="49857" x="4114800" y="4565650"/>
          <p14:tracePt t="49874" x="4114800" y="4572000"/>
          <p14:tracePt t="49874" x="4108450" y="4578350"/>
          <p14:tracePt t="49874" x="4108450" y="4584700"/>
          <p14:tracePt t="49895" x="4108450" y="4591050"/>
          <p14:tracePt t="49907" x="4108450" y="4597400"/>
          <p14:tracePt t="49907" x="4102100" y="4610100"/>
          <p14:tracePt t="49928" x="4102100" y="4616450"/>
          <p14:tracePt t="49943" x="4102100" y="4622800"/>
          <p14:tracePt t="49943" x="4095750" y="4629150"/>
          <p14:tracePt t="49959" x="4095750" y="4635500"/>
          <p14:tracePt t="49959" x="4095750" y="4641850"/>
          <p14:tracePt t="49977" x="4095750" y="4648200"/>
          <p14:tracePt t="49991" x="4095750" y="4654550"/>
          <p14:tracePt t="50008" x="4095750" y="4660900"/>
          <p14:tracePt t="50008" x="4095750" y="4667250"/>
          <p14:tracePt t="50027" x="4095750" y="4673600"/>
          <p14:tracePt t="50027" x="4095750" y="4679950"/>
          <p14:tracePt t="50044" x="4089400" y="4686300"/>
          <p14:tracePt t="50044" x="4089400" y="4692650"/>
          <p14:tracePt t="50061" x="4089400" y="4699000"/>
          <p14:tracePt t="50061" x="4089400" y="4711700"/>
          <p14:tracePt t="50077" x="4089400" y="4718050"/>
          <p14:tracePt t="50092" x="4089400" y="4724400"/>
          <p14:tracePt t="50092" x="4089400" y="4730750"/>
          <p14:tracePt t="50111" x="4089400" y="4737100"/>
          <p14:tracePt t="50111" x="4095750" y="4743450"/>
          <p14:tracePt t="50129" x="4095750" y="4749800"/>
          <p14:tracePt t="50129" x="4095750" y="4762500"/>
          <p14:tracePt t="50145" x="4095750" y="4768850"/>
          <p14:tracePt t="50159" x="4095750" y="4775200"/>
          <p14:tracePt t="50159" x="4095750" y="4781550"/>
          <p14:tracePt t="50178" x="4095750" y="4787900"/>
          <p14:tracePt t="50178" x="4095750" y="4794250"/>
          <p14:tracePt t="50178" x="4095750" y="4800600"/>
          <p14:tracePt t="50197" x="4102100" y="4806950"/>
          <p14:tracePt t="50213" x="4102100" y="4813300"/>
          <p14:tracePt t="50213" x="4102100" y="4819650"/>
          <p14:tracePt t="50228" x="4108450" y="4826000"/>
          <p14:tracePt t="50243" x="4114800" y="4838700"/>
          <p14:tracePt t="50259" x="4121150" y="4845050"/>
          <p14:tracePt t="50276" x="4121150" y="4851400"/>
          <p14:tracePt t="50293" x="4121150" y="4857750"/>
          <p14:tracePt t="50309" x="4121150" y="4864100"/>
          <p14:tracePt t="50309" x="4121150" y="4876800"/>
          <p14:tracePt t="50328" x="4121150" y="4883150"/>
          <p14:tracePt t="50328" x="4121150" y="4889500"/>
          <p14:tracePt t="50345" x="4121150" y="4895850"/>
          <p14:tracePt t="50345" x="4121150" y="4902200"/>
          <p14:tracePt t="50345" x="4121150" y="4914900"/>
          <p14:tracePt t="50364" x="4127500" y="4921250"/>
          <p14:tracePt t="50364" x="4127500" y="4927600"/>
          <p14:tracePt t="50378" x="4127500" y="4940300"/>
          <p14:tracePt t="50378" x="4133850" y="4946650"/>
          <p14:tracePt t="50395" x="4133850" y="4959350"/>
          <p14:tracePt t="50395" x="4140200" y="4972050"/>
          <p14:tracePt t="50412" x="4140200" y="4984750"/>
          <p14:tracePt t="50412" x="4146550" y="4997450"/>
          <p14:tracePt t="50429" x="4146550" y="5010150"/>
          <p14:tracePt t="50429" x="4152900" y="5035550"/>
          <p14:tracePt t="50445" x="4159250" y="5048250"/>
          <p14:tracePt t="50445" x="4159250" y="5060950"/>
          <p14:tracePt t="50462" x="4165600" y="5073650"/>
          <p14:tracePt t="50462" x="4165600" y="5086350"/>
          <p14:tracePt t="50479" x="4171950" y="5105400"/>
          <p14:tracePt t="50479" x="4171950" y="5118100"/>
          <p14:tracePt t="50495" x="4178300" y="5130800"/>
          <p14:tracePt t="50495" x="4184650" y="5162550"/>
          <p14:tracePt t="50513" x="4191000" y="5175250"/>
          <p14:tracePt t="50513" x="4191000" y="5187950"/>
          <p14:tracePt t="50529" x="4191000" y="5200650"/>
          <p14:tracePt t="50529" x="4197350" y="5213350"/>
          <p14:tracePt t="50545" x="4197350" y="5219700"/>
          <p14:tracePt t="50545" x="4197350" y="5226050"/>
          <p14:tracePt t="50545" x="4197350" y="5238750"/>
          <p14:tracePt t="50565" x="4197350" y="5245100"/>
          <p14:tracePt t="50577" x="4197350" y="5251450"/>
          <p14:tracePt t="50577" x="4191000" y="5264150"/>
          <p14:tracePt t="50596" x="4191000" y="5270500"/>
          <p14:tracePt t="50611" x="4184650" y="5276850"/>
          <p14:tracePt t="50611" x="4184650" y="5283200"/>
          <p14:tracePt t="50611" x="4178300" y="5289550"/>
          <p14:tracePt t="50632" x="4171950" y="5302250"/>
          <p14:tracePt t="50655" x="4165600" y="5308600"/>
          <p14:tracePt t="50664" x="4159250" y="5321300"/>
          <p14:tracePt t="50683" x="4152900" y="5321300"/>
          <p14:tracePt t="50700" x="4146550" y="5327650"/>
          <p14:tracePt t="50715" x="4146550" y="5334000"/>
          <p14:tracePt t="50736" x="4140200" y="5340350"/>
          <p14:tracePt t="50759" x="4140200" y="5346700"/>
          <p14:tracePt t="50784" x="4140200" y="5353050"/>
          <p14:tracePt t="50796" x="4140200" y="5359400"/>
          <p14:tracePt t="50812" x="4140200" y="5365750"/>
          <p14:tracePt t="50827" x="4133850" y="5372100"/>
          <p14:tracePt t="50844" x="4133850" y="5378450"/>
          <p14:tracePt t="50856" x="4133850" y="5384800"/>
          <p14:tracePt t="50880" x="4133850" y="5391150"/>
          <p14:tracePt t="50940" x="4127500" y="5397500"/>
          <p14:tracePt t="50972" x="4127500" y="5403850"/>
          <p14:tracePt t="50984" x="4121150" y="5410200"/>
          <p14:tracePt t="51007" x="4121150" y="5416550"/>
          <p14:tracePt t="51023" x="4114800" y="5422900"/>
          <p14:tracePt t="51043" x="4108450" y="5429250"/>
          <p14:tracePt t="51068" x="4102100" y="5435600"/>
          <p14:tracePt t="51096" x="4089400" y="5441950"/>
          <p14:tracePt t="51111" x="4083050" y="5448300"/>
          <p14:tracePt t="51120" x="4083050" y="5454650"/>
          <p14:tracePt t="51129" x="4076700" y="5461000"/>
          <p14:tracePt t="51129" x="4070350" y="5467350"/>
          <p14:tracePt t="51148" x="4064000" y="5473700"/>
          <p14:tracePt t="51148" x="4044950" y="5492750"/>
          <p14:tracePt t="51164" x="4038600" y="5499100"/>
          <p14:tracePt t="51164" x="4032250" y="5511800"/>
          <p14:tracePt t="51181" x="4025900" y="5518150"/>
          <p14:tracePt t="51181" x="4019550" y="5530850"/>
          <p14:tracePt t="51197" x="4006850" y="5537200"/>
          <p14:tracePt t="51197" x="4000500" y="5549900"/>
          <p14:tracePt t="51197" x="3994150" y="5556250"/>
          <p14:tracePt t="51217" x="3987800" y="5568950"/>
          <p14:tracePt t="51229" x="3975100" y="5575300"/>
          <p14:tracePt t="51229" x="3962400" y="5594350"/>
          <p14:tracePt t="51249" x="3949700" y="5600700"/>
          <p14:tracePt t="51249" x="3943350" y="5607050"/>
          <p14:tracePt t="51265" x="3937000" y="5613400"/>
          <p14:tracePt t="51265" x="3930650" y="5619750"/>
          <p14:tracePt t="51265" x="3924300" y="5626100"/>
          <p14:tracePt t="51284" x="3911600" y="5632450"/>
          <p14:tracePt t="51296" x="3905250" y="5638800"/>
          <p14:tracePt t="51296" x="3898900" y="5638800"/>
          <p14:tracePt t="51296" x="3892550" y="5645150"/>
          <p14:tracePt t="51317" x="3879850" y="5651500"/>
          <p14:tracePt t="51329" x="3873500" y="5651500"/>
          <p14:tracePt t="51329" x="3854450" y="5657850"/>
          <p14:tracePt t="51348" x="3841750" y="5657850"/>
          <p14:tracePt t="51348" x="3835400" y="5664200"/>
          <p14:tracePt t="51365" x="3822700" y="5664200"/>
          <p14:tracePt t="51365" x="3816350" y="5664200"/>
          <p14:tracePt t="51365" x="3803650" y="5664200"/>
          <p14:tracePt t="51385" x="3790950" y="5670550"/>
          <p14:tracePt t="51385" x="3784600" y="5670550"/>
          <p14:tracePt t="51398" x="3771900" y="5670550"/>
          <p14:tracePt t="51398" x="3759200" y="5670550"/>
          <p14:tracePt t="51415" x="3752850" y="5670550"/>
          <p14:tracePt t="51415" x="3740150" y="5670550"/>
          <p14:tracePt t="51432" x="3727450" y="5670550"/>
          <p14:tracePt t="51432" x="3721100" y="5670550"/>
          <p14:tracePt t="51449" x="3708400" y="5670550"/>
          <p14:tracePt t="51449" x="3689350" y="5670550"/>
          <p14:tracePt t="51465" x="3683000" y="5664200"/>
          <p14:tracePt t="51465" x="3676650" y="5664200"/>
          <p14:tracePt t="51482" x="3663950" y="5664200"/>
          <p14:tracePt t="51482" x="3657600" y="5664200"/>
          <p14:tracePt t="51499" x="3644900" y="5664200"/>
          <p14:tracePt t="51499" x="3632200" y="5657850"/>
          <p14:tracePt t="51516" x="3619500" y="5657850"/>
          <p14:tracePt t="51516" x="3606800" y="5651500"/>
          <p14:tracePt t="51532" x="3594100" y="5645150"/>
          <p14:tracePt t="51532" x="3581400" y="5638800"/>
          <p14:tracePt t="51549" x="3568700" y="5626100"/>
          <p14:tracePt t="51549" x="3556000" y="5613400"/>
          <p14:tracePt t="51566" x="3536950" y="5600700"/>
          <p14:tracePt t="51566" x="3524250" y="5581650"/>
          <p14:tracePt t="51566" x="3505200" y="5562600"/>
          <p14:tracePt t="51585" x="3486150" y="5537200"/>
          <p14:tracePt t="51597" x="3473450" y="5511800"/>
          <p14:tracePt t="51597" x="3435350" y="5448300"/>
          <p14:tracePt t="51616" x="3416300" y="5410200"/>
          <p14:tracePt t="51616" x="3397250" y="5365750"/>
          <p14:tracePt t="51633" x="3378200" y="5321300"/>
          <p14:tracePt t="51633" x="3359150" y="5276850"/>
          <p14:tracePt t="51649" x="3346450" y="5232400"/>
          <p14:tracePt t="51649" x="3327400" y="5181600"/>
          <p14:tracePt t="51649" x="3314700" y="5130800"/>
          <p14:tracePt t="51669" x="3302000" y="5080000"/>
          <p14:tracePt t="51681" x="3295650" y="5022850"/>
          <p14:tracePt t="51681" x="3282950" y="4914900"/>
          <p14:tracePt t="51699" x="3282950" y="4851400"/>
          <p14:tracePt t="51699" x="3282950" y="4794250"/>
          <p14:tracePt t="51717" x="3289300" y="4730750"/>
          <p14:tracePt t="51717" x="3295650" y="4673600"/>
          <p14:tracePt t="51733" x="3308350" y="4610100"/>
          <p14:tracePt t="51733" x="3321050" y="4552950"/>
          <p14:tracePt t="51733" x="3340100" y="4495800"/>
          <p14:tracePt t="51753" x="3352800" y="4445000"/>
          <p14:tracePt t="51753" x="3378200" y="4394200"/>
          <p14:tracePt t="51766" x="3397250" y="4343400"/>
          <p14:tracePt t="51766" x="3422650" y="4298950"/>
          <p14:tracePt t="51783" x="3454400" y="4260850"/>
          <p14:tracePt t="51783" x="3479800" y="4222750"/>
          <p14:tracePt t="51800" x="3511550" y="4184650"/>
          <p14:tracePt t="51800" x="3581400" y="4133850"/>
          <p14:tracePt t="51817" x="3619500" y="4114800"/>
          <p14:tracePt t="51817" x="3657600" y="4102100"/>
          <p14:tracePt t="51833" x="3689350" y="4095750"/>
          <p14:tracePt t="51833" x="3733800" y="4095750"/>
          <p14:tracePt t="51850" x="3771900" y="4102100"/>
          <p14:tracePt t="51850" x="3810000" y="4114800"/>
          <p14:tracePt t="51867" x="3848100" y="4127500"/>
          <p14:tracePt t="51867" x="3924300" y="4178300"/>
          <p14:tracePt t="51885" x="3956050" y="4203700"/>
          <p14:tracePt t="51885" x="3987800" y="4229100"/>
          <p14:tracePt t="51901" x="4019550" y="4260850"/>
          <p14:tracePt t="51901" x="4051300" y="4292600"/>
          <p14:tracePt t="51917" x="4076700" y="4324350"/>
          <p14:tracePt t="51917" x="4102100" y="4362450"/>
          <p14:tracePt t="51933" x="4127500" y="4394200"/>
          <p14:tracePt t="51933" x="4152900" y="4432300"/>
          <p14:tracePt t="51933" x="4171950" y="4476750"/>
          <p14:tracePt t="51953" x="4191000" y="4514850"/>
          <p14:tracePt t="51965" x="4210050" y="4559300"/>
          <p14:tracePt t="51965" x="4229100" y="4641850"/>
          <p14:tracePt t="51985" x="4235450" y="4686300"/>
          <p14:tracePt t="51985" x="4241800" y="4730750"/>
          <p14:tracePt t="52000" x="4248150" y="4768850"/>
          <p14:tracePt t="52000" x="4248150" y="4813300"/>
          <p14:tracePt t="52017" x="4254500" y="4851400"/>
          <p14:tracePt t="52017" x="4254500" y="4889500"/>
          <p14:tracePt t="52017" x="4254500" y="4927600"/>
          <p14:tracePt t="52037" x="4254500" y="4959350"/>
          <p14:tracePt t="52049" x="4254500" y="4997450"/>
          <p14:tracePt t="52049" x="4248150" y="5060950"/>
          <p14:tracePt t="52068" x="4248150" y="5092700"/>
          <p14:tracePt t="52068" x="4241800" y="5118100"/>
          <p14:tracePt t="52084" x="4235450" y="5149850"/>
          <p14:tracePt t="52084" x="4229100" y="5175250"/>
          <p14:tracePt t="52101" x="4222750" y="5200650"/>
          <p14:tracePt t="52101" x="4203700" y="5251450"/>
          <p14:tracePt t="52118" x="4197350" y="5276850"/>
          <p14:tracePt t="52118" x="4184650" y="5295900"/>
          <p14:tracePt t="52134" x="4178300" y="5314950"/>
          <p14:tracePt t="52134" x="4165600" y="5340350"/>
          <p14:tracePt t="52151" x="4152900" y="5359400"/>
          <p14:tracePt t="52151" x="4140200" y="5372100"/>
          <p14:tracePt t="52168" x="4121150" y="5391150"/>
          <p14:tracePt t="52168" x="4095750" y="5422900"/>
          <p14:tracePt t="52186" x="4083050" y="5441950"/>
          <p14:tracePt t="52186" x="4064000" y="5454650"/>
          <p14:tracePt t="52201" x="4051300" y="5473700"/>
          <p14:tracePt t="52201" x="4038600" y="5486400"/>
          <p14:tracePt t="52218" x="4019550" y="5505450"/>
          <p14:tracePt t="52218" x="4006850" y="5518150"/>
          <p14:tracePt t="52218" x="3987800" y="5537200"/>
          <p14:tracePt t="52238" x="3975100" y="5549900"/>
          <p14:tracePt t="52249" x="3956050" y="5562600"/>
          <p14:tracePt t="52249" x="3924300" y="5588000"/>
          <p14:tracePt t="52269" x="3911600" y="5594350"/>
          <p14:tracePt t="52269" x="3892550" y="5600700"/>
          <p14:tracePt t="52285" x="3879850" y="5607050"/>
          <p14:tracePt t="52285" x="3867150" y="5613400"/>
          <p14:tracePt t="52285" x="3848100" y="5619750"/>
          <p14:tracePt t="52304" x="3835400" y="5619750"/>
          <p14:tracePt t="52316" x="3822700" y="5626100"/>
          <p14:tracePt t="52316" x="3810000" y="5626100"/>
          <p14:tracePt t="52316" x="3797300" y="5626100"/>
          <p14:tracePt t="52338" x="3784600" y="5626100"/>
          <p14:tracePt t="52350" x="3771900" y="5626100"/>
          <p14:tracePt t="52350" x="3752850" y="5619750"/>
          <p14:tracePt t="52369" x="3746500" y="5619750"/>
          <p14:tracePt t="52369" x="3740150" y="5619750"/>
          <p14:tracePt t="52386" x="3733800" y="5619750"/>
          <p14:tracePt t="52400" x="3727450" y="5613400"/>
          <p14:tracePt t="52400" x="3721100" y="5613400"/>
          <p14:tracePt t="52419" x="3714750" y="5613400"/>
          <p14:tracePt t="52448" x="3708400" y="5607050"/>
          <p14:tracePt t="52500" x="3714750" y="5613400"/>
          <p14:tracePt t="52613" x="3714750" y="5607050"/>
          <p14:tracePt t="52808" x="3721100" y="5600700"/>
          <p14:tracePt t="52884" x="3721100" y="5594350"/>
          <p14:tracePt t="52913" x="3727450" y="5594350"/>
          <p14:tracePt t="53013" x="3733800" y="5588000"/>
          <p14:tracePt t="53040" x="3740150" y="5581650"/>
          <p14:tracePt t="53072" x="3746500" y="5575300"/>
          <p14:tracePt t="53100" x="3746500" y="5568950"/>
          <p14:tracePt t="53116" x="3752850" y="5568950"/>
          <p14:tracePt t="53132" x="3759200" y="5562600"/>
          <p14:tracePt t="53144" x="3765550" y="5556250"/>
          <p14:tracePt t="53160" x="3771900" y="5549900"/>
          <p14:tracePt t="53169" x="3778250" y="5543550"/>
          <p14:tracePt t="53186" x="3790950" y="5537200"/>
          <p14:tracePt t="53203" x="3797300" y="5530850"/>
          <p14:tracePt t="53220" x="3803650" y="5524500"/>
          <p14:tracePt t="53236" x="3810000" y="5518150"/>
          <p14:tracePt t="53253" x="3803650" y="5511800"/>
          <p14:tracePt t="53288" x="3790950" y="5511800"/>
          <p14:tracePt t="53305" x="3784600" y="5511800"/>
          <p14:tracePt t="53316" x="3778250" y="5505450"/>
          <p14:tracePt t="53325" x="3771900" y="5505450"/>
          <p14:tracePt t="53336" x="3765550" y="5499100"/>
          <p14:tracePt t="53336" x="3752850" y="5492750"/>
          <p14:tracePt t="53336" x="3746500" y="5480050"/>
          <p14:tracePt t="53357" x="3740150" y="5467350"/>
          <p14:tracePt t="53370" x="3727450" y="5454650"/>
          <p14:tracePt t="53370" x="3708400" y="5422900"/>
          <p14:tracePt t="53388" x="3695700" y="5397500"/>
          <p14:tracePt t="53388" x="3676650" y="5378450"/>
          <p14:tracePt t="53406" x="3663950" y="5353050"/>
          <p14:tracePt t="53406" x="3651250" y="5327650"/>
          <p14:tracePt t="53406" x="3638550" y="5302250"/>
          <p14:tracePt t="53425" x="3625850" y="5276850"/>
          <p14:tracePt t="53425" x="3606800" y="5251450"/>
          <p14:tracePt t="53439" x="3594100" y="5219700"/>
          <p14:tracePt t="53439" x="3581400" y="5181600"/>
          <p14:tracePt t="53456" x="3568700" y="5149850"/>
          <p14:tracePt t="53456" x="3556000" y="5105400"/>
          <p14:tracePt t="53472" x="3536950" y="5060950"/>
          <p14:tracePt t="53472" x="3524250" y="5010150"/>
          <p14:tracePt t="53489" x="3511550" y="4959350"/>
          <p14:tracePt t="53489" x="3486150" y="4845050"/>
          <p14:tracePt t="53506" x="3473450" y="4787900"/>
          <p14:tracePt t="53506" x="3467100" y="4724400"/>
          <p14:tracePt t="53522" x="3460750" y="4667250"/>
          <p14:tracePt t="53522" x="3460750" y="4610100"/>
          <p14:tracePt t="53540" x="3460750" y="4559300"/>
          <p14:tracePt t="53540" x="3460750" y="4508500"/>
          <p14:tracePt t="53557" x="3479800" y="4413250"/>
          <p14:tracePt t="53557" x="3498850" y="4368800"/>
          <p14:tracePt t="53574" x="3511550" y="4330700"/>
          <p14:tracePt t="53574" x="3530600" y="4292600"/>
          <p14:tracePt t="53590" x="3549650" y="4260850"/>
          <p14:tracePt t="53590" x="3575050" y="4222750"/>
          <p14:tracePt t="53606" x="3600450" y="4191000"/>
          <p14:tracePt t="53606" x="3625850" y="4159250"/>
          <p14:tracePt t="53606" x="3651250" y="4127500"/>
          <p14:tracePt t="53625" x="3676650" y="4102100"/>
          <p14:tracePt t="53638" x="3702050" y="4076700"/>
          <p14:tracePt t="53638" x="3752850" y="4038600"/>
          <p14:tracePt t="53657" x="3778250" y="4025900"/>
          <p14:tracePt t="53657" x="3803650" y="4013200"/>
          <p14:tracePt t="53674" x="3829050" y="4000500"/>
          <p14:tracePt t="53674" x="3854450" y="3994150"/>
          <p14:tracePt t="53690" x="3879850" y="3987800"/>
          <p14:tracePt t="53690" x="3898900" y="3987800"/>
          <p14:tracePt t="53690" x="3924300" y="3987800"/>
          <p14:tracePt t="53710" x="3943350" y="3994150"/>
          <p14:tracePt t="53721" x="3968750" y="4000500"/>
          <p14:tracePt t="53721" x="4006850" y="4025900"/>
          <p14:tracePt t="53740" x="4019550" y="4044950"/>
          <p14:tracePt t="53740" x="4038600" y="4057650"/>
          <p14:tracePt t="53757" x="4051300" y="4076700"/>
          <p14:tracePt t="53757" x="4064000" y="4089400"/>
          <p14:tracePt t="53774" x="4076700" y="4108450"/>
          <p14:tracePt t="53774" x="4095750" y="4133850"/>
          <p14:tracePt t="53790" x="4108450" y="4152900"/>
          <p14:tracePt t="53790" x="4133850" y="4203700"/>
          <p14:tracePt t="53807" x="4146550" y="4229100"/>
          <p14:tracePt t="53807" x="4165600" y="4260850"/>
          <p14:tracePt t="53824" x="4178300" y="4286250"/>
          <p14:tracePt t="53824" x="4191000" y="4318000"/>
          <p14:tracePt t="53840" x="4210050" y="4349750"/>
          <p14:tracePt t="53840" x="4235450" y="4419600"/>
          <p14:tracePt t="53857" x="4248150" y="4451350"/>
          <p14:tracePt t="53857" x="4260850" y="4483100"/>
          <p14:tracePt t="53874" x="4273550" y="4521200"/>
          <p14:tracePt t="53874" x="4286250" y="4552950"/>
          <p14:tracePt t="53890" x="4292600" y="4584700"/>
          <p14:tracePt t="53890" x="4305300" y="4622800"/>
          <p14:tracePt t="53907" x="4311650" y="4654550"/>
          <p14:tracePt t="53907" x="4330700" y="4711700"/>
          <p14:tracePt t="53926" x="4337050" y="4743450"/>
          <p14:tracePt t="53926" x="4343400" y="4768850"/>
          <p14:tracePt t="53941" x="4349750" y="4800600"/>
          <p14:tracePt t="53941" x="4356100" y="4826000"/>
          <p14:tracePt t="53957" x="4356100" y="4845050"/>
          <p14:tracePt t="53957" x="4362450" y="4870450"/>
          <p14:tracePt t="53974" x="4362450" y="4889500"/>
          <p14:tracePt t="53974" x="4362450" y="4914900"/>
          <p14:tracePt t="53974" x="4362450" y="4933950"/>
          <p14:tracePt t="53993" x="4362450" y="4953000"/>
          <p14:tracePt t="54005" x="4362450" y="4965700"/>
          <p14:tracePt t="54005" x="4356100" y="4997450"/>
          <p14:tracePt t="54025" x="4356100" y="5010150"/>
          <p14:tracePt t="54025" x="4356100" y="5022850"/>
          <p14:tracePt t="54041" x="4349750" y="5035550"/>
          <p14:tracePt t="54041" x="4349750" y="5048250"/>
          <p14:tracePt t="54058" x="4343400" y="5054600"/>
          <p14:tracePt t="54058" x="4343400" y="5060950"/>
          <p14:tracePt t="54058" x="4343400" y="5073650"/>
          <p14:tracePt t="54077" x="4337050" y="5080000"/>
          <p14:tracePt t="54089" x="4337050" y="5086350"/>
          <p14:tracePt t="54089" x="4330700" y="5099050"/>
          <p14:tracePt t="54108" x="4324350" y="5105400"/>
          <p14:tracePt t="54108" x="4324350" y="5111750"/>
          <p14:tracePt t="54108" x="4318000" y="5118100"/>
          <p14:tracePt t="54128" x="4318000" y="5124450"/>
          <p14:tracePt t="54139" x="4311650" y="5130800"/>
          <p14:tracePt t="54139" x="4311650" y="5143500"/>
          <p14:tracePt t="54158" x="4305300" y="5149850"/>
          <p14:tracePt t="54173" x="4298950" y="5156200"/>
          <p14:tracePt t="54189" x="4298950" y="5162550"/>
          <p14:tracePt t="54216" x="4292600" y="5168900"/>
          <p14:tracePt t="54285" x="4292600" y="5175250"/>
          <p14:tracePt t="54309" x="4292600" y="5181600"/>
          <p14:tracePt t="54324" x="4286250" y="5187950"/>
          <p14:tracePt t="54344" x="4279900" y="5187950"/>
          <p14:tracePt t="54384" x="4279900" y="5194300"/>
          <p14:tracePt t="54421" x="4273550" y="5200650"/>
          <p14:tracePt t="54481" x="4273550" y="5207000"/>
          <p14:tracePt t="54497" x="4273550" y="5213350"/>
          <p14:tracePt t="54505" x="4267200" y="5219700"/>
          <p14:tracePt t="54513" x="4267200" y="5226050"/>
          <p14:tracePt t="54513" x="4267200" y="5238750"/>
          <p14:tracePt t="54526" x="4260850" y="5251450"/>
          <p14:tracePt t="54526" x="4260850" y="5264150"/>
          <p14:tracePt t="54542" x="4260850" y="5283200"/>
          <p14:tracePt t="54542" x="4254500" y="5302250"/>
          <p14:tracePt t="54560" x="4254500" y="5321300"/>
          <p14:tracePt t="54560" x="4241800" y="5359400"/>
          <p14:tracePt t="54577" x="4241800" y="5378450"/>
          <p14:tracePt t="54577" x="4235450" y="5397500"/>
          <p14:tracePt t="54593" x="4235450" y="5416550"/>
          <p14:tracePt t="54593" x="4229100" y="5429250"/>
          <p14:tracePt t="54609" x="4229100" y="5441950"/>
          <p14:tracePt t="54609" x="4222750" y="5454650"/>
          <p14:tracePt t="54627" x="4216400" y="5461000"/>
          <p14:tracePt t="54627" x="4216400" y="5473700"/>
          <p14:tracePt t="54627" x="4210050" y="5480050"/>
          <p14:tracePt t="54646" x="4203700" y="5486400"/>
          <p14:tracePt t="54658" x="4203700" y="5492750"/>
          <p14:tracePt t="54658" x="4184650" y="5511800"/>
          <p14:tracePt t="54677" x="4178300" y="5518150"/>
          <p14:tracePt t="54677" x="4171950" y="5524500"/>
          <p14:tracePt t="54694" x="4165600" y="5530850"/>
          <p14:tracePt t="54694" x="4152900" y="5537200"/>
          <p14:tracePt t="54710" x="4140200" y="5543550"/>
          <p14:tracePt t="54710" x="4127500" y="5549900"/>
          <p14:tracePt t="54710" x="4114800" y="5562600"/>
          <p14:tracePt t="54729" x="4095750" y="5568950"/>
          <p14:tracePt t="54741" x="4076700" y="5581650"/>
          <p14:tracePt t="54741" x="4044950" y="5594350"/>
          <p14:tracePt t="54760" x="4019550" y="5600700"/>
          <p14:tracePt t="54760" x="4000500" y="5613400"/>
          <p14:tracePt t="54777" x="3981450" y="5619750"/>
          <p14:tracePt t="54777" x="3962400" y="5619750"/>
          <p14:tracePt t="54794" x="3937000" y="5626100"/>
          <p14:tracePt t="54794" x="3917950" y="5626100"/>
          <p14:tracePt t="54794" x="3892550" y="5619750"/>
          <p14:tracePt t="54813" x="3867150" y="5619750"/>
          <p14:tracePt t="54813" x="3841750" y="5613400"/>
          <p14:tracePt t="54828" x="3810000" y="5607050"/>
          <p14:tracePt t="54828" x="3784600" y="5594350"/>
          <p14:tracePt t="54844" x="3759200" y="5581650"/>
          <p14:tracePt t="54844" x="3727450" y="5562600"/>
          <p14:tracePt t="54861" x="3702050" y="5543550"/>
          <p14:tracePt t="54861" x="3651250" y="5499100"/>
          <p14:tracePt t="54878" x="3619500" y="5467350"/>
          <p14:tracePt t="54878" x="3594100" y="5435600"/>
          <p14:tracePt t="54895" x="3568700" y="5397500"/>
          <p14:tracePt t="54895" x="3543300" y="5359400"/>
          <p14:tracePt t="54910" x="3511550" y="5314950"/>
          <p14:tracePt t="54910" x="3486150" y="5264150"/>
          <p14:tracePt t="54927" x="3460750" y="5213350"/>
          <p14:tracePt t="54927" x="3409950" y="5099050"/>
          <p14:tracePt t="54946" x="3384550" y="5041900"/>
          <p14:tracePt t="54946" x="3365500" y="4991100"/>
          <p14:tracePt t="54961" x="3346450" y="4933950"/>
          <p14:tracePt t="54961" x="3327400" y="4876800"/>
          <p14:tracePt t="54978" x="3321050" y="4819650"/>
          <p14:tracePt t="54978" x="3314700" y="4768850"/>
          <p14:tracePt t="54994" x="3308350" y="4711700"/>
          <p14:tracePt t="54994" x="3308350" y="4654550"/>
          <p14:tracePt t="54994" x="3314700" y="4597400"/>
          <p14:tracePt t="55015" x="3321050" y="4540250"/>
          <p14:tracePt t="55026" x="3333750" y="4476750"/>
          <p14:tracePt t="55026" x="3346450" y="4425950"/>
          <p14:tracePt t="55046" x="3384550" y="4324350"/>
          <p14:tracePt t="55046" x="3409950" y="4279900"/>
          <p14:tracePt t="55062" x="3435350" y="4235450"/>
          <p14:tracePt t="55062" x="3467100" y="4197350"/>
          <p14:tracePt t="55078" x="3498850" y="4165600"/>
          <p14:tracePt t="55078" x="3530600" y="4140200"/>
          <p14:tracePt t="55078" x="3568700" y="4121150"/>
          <p14:tracePt t="55097" x="3613150" y="4102100"/>
          <p14:tracePt t="55109" x="3651250" y="4095750"/>
          <p14:tracePt t="55109" x="3740150" y="4102100"/>
          <p14:tracePt t="55129" x="3784600" y="4108450"/>
          <p14:tracePt t="55129" x="3829050" y="4127500"/>
          <p14:tracePt t="55145" x="3867150" y="4140200"/>
          <p14:tracePt t="55145" x="3905250" y="4165600"/>
          <p14:tracePt t="55161" x="3937000" y="4191000"/>
          <p14:tracePt t="55161" x="4006850" y="4248150"/>
          <p14:tracePt t="55178" x="4038600" y="4273550"/>
          <p14:tracePt t="55178" x="4064000" y="4305300"/>
          <p14:tracePt t="55195" x="4095750" y="4343400"/>
          <p14:tracePt t="55195" x="4127500" y="4375150"/>
          <p14:tracePt t="55212" x="4152900" y="4406900"/>
          <p14:tracePt t="55212" x="4178300" y="4445000"/>
          <p14:tracePt t="55229" x="4203700" y="4483100"/>
          <p14:tracePt t="55229" x="4248150" y="4559300"/>
          <p14:tracePt t="55246" x="4267200" y="4597400"/>
          <p14:tracePt t="55246" x="4286250" y="4641850"/>
          <p14:tracePt t="55262" x="4298950" y="4679950"/>
          <p14:tracePt t="55262" x="4311650" y="4724400"/>
          <p14:tracePt t="55279" x="4324350" y="4762500"/>
          <p14:tracePt t="55279" x="4330700" y="4806950"/>
          <p14:tracePt t="55279" x="4337050" y="4851400"/>
          <p14:tracePt t="55298" x="4337050" y="4895850"/>
          <p14:tracePt t="55310" x="4337050" y="4940300"/>
          <p14:tracePt t="55310" x="4337050" y="5016500"/>
          <p14:tracePt t="55330" x="4330700" y="5054600"/>
          <p14:tracePt t="55330" x="4324350" y="5092700"/>
          <p14:tracePt t="55346" x="4318000" y="5124450"/>
          <p14:tracePt t="55346" x="4311650" y="5149850"/>
          <p14:tracePt t="55362" x="4298950" y="5181600"/>
          <p14:tracePt t="55362" x="4292600" y="5200650"/>
          <p14:tracePt t="55362" x="4279900" y="5226050"/>
          <p14:tracePt t="55381" x="4267200" y="5245100"/>
          <p14:tracePt t="55394" x="4254500" y="5264150"/>
          <p14:tracePt t="55394" x="4235450" y="5295900"/>
          <p14:tracePt t="55414" x="4222750" y="5308600"/>
          <p14:tracePt t="55414" x="4210050" y="5327650"/>
          <p14:tracePt t="55429" x="4197350" y="5334000"/>
          <p14:tracePt t="55429" x="4191000" y="5346700"/>
          <p14:tracePt t="55446" x="4178300" y="5353050"/>
          <p14:tracePt t="55446" x="4171950" y="5359400"/>
          <p14:tracePt t="55446" x="4159250" y="5365750"/>
          <p14:tracePt t="55465" x="4152900" y="5372100"/>
          <p14:tracePt t="55465" x="4140200" y="5378450"/>
          <p14:tracePt t="55479" x="4133850" y="5384800"/>
          <p14:tracePt t="55479" x="4127500" y="5384800"/>
          <p14:tracePt t="55496" x="4121150" y="5391150"/>
          <p14:tracePt t="55496" x="4114800" y="5391150"/>
          <p14:tracePt t="55513" x="4108450" y="5391150"/>
          <p14:tracePt t="55513" x="4102100" y="5397500"/>
          <p14:tracePt t="55530" x="4095750" y="5397500"/>
          <p14:tracePt t="55530" x="4089400" y="5397500"/>
          <p14:tracePt t="55546" x="4089400" y="5403850"/>
          <p14:tracePt t="55585" x="4095750" y="5410200"/>
          <p14:tracePt t="55604" x="4095750" y="5416550"/>
          <p14:tracePt t="55621" x="4095750" y="5422900"/>
          <p14:tracePt t="55629" x="4095750" y="5429250"/>
          <p14:tracePt t="55637" x="4095750" y="5435600"/>
          <p14:tracePt t="55645" x="4095750" y="5441950"/>
          <p14:tracePt t="55645" x="4095750" y="5448300"/>
          <p14:tracePt t="55645" x="4095750" y="5461000"/>
          <p14:tracePt t="55666" x="4102100" y="5467350"/>
          <p14:tracePt t="55678" x="4102100" y="5473700"/>
          <p14:tracePt t="55678" x="4108450" y="5486400"/>
          <p14:tracePt t="55698" x="4114800" y="5492750"/>
          <p14:tracePt t="55698" x="4114800" y="5499100"/>
          <p14:tracePt t="55714" x="4114800" y="5505450"/>
          <p14:tracePt t="55733" x="4114800" y="5511800"/>
          <p14:tracePt t="55749" x="4114800" y="5518150"/>
          <p14:tracePt t="55773" x="4108450" y="5518150"/>
          <p14:tracePt t="55793" x="4102100" y="5518150"/>
          <p14:tracePt t="55801" x="4095750" y="5518150"/>
          <p14:tracePt t="55812" x="4089400" y="5518150"/>
          <p14:tracePt t="55812" x="4083050" y="5511800"/>
          <p14:tracePt t="55812" x="4070350" y="5511800"/>
          <p14:tracePt t="55833" x="4057650" y="5511800"/>
          <p14:tracePt t="55833" x="4044950" y="5505450"/>
          <p14:tracePt t="55847" x="4032250" y="5505450"/>
          <p14:tracePt t="55847" x="4019550" y="5499100"/>
          <p14:tracePt t="55864" x="4000500" y="5492750"/>
          <p14:tracePt t="55864" x="3981450" y="5486400"/>
          <p14:tracePt t="55880" x="3956050" y="5480050"/>
          <p14:tracePt t="55880" x="3905250" y="5461000"/>
          <p14:tracePt t="55898" x="3879850" y="5448300"/>
          <p14:tracePt t="55898" x="3854450" y="5435600"/>
          <p14:tracePt t="55915" x="3822700" y="5422900"/>
          <p14:tracePt t="55915" x="3790950" y="5410200"/>
          <p14:tracePt t="55931" x="3765550" y="5384800"/>
          <p14:tracePt t="55931" x="3733800" y="5365750"/>
          <p14:tracePt t="55947" x="3708400" y="5334000"/>
          <p14:tracePt t="55947" x="3657600" y="5264150"/>
          <p14:tracePt t="55966" x="3632200" y="5219700"/>
          <p14:tracePt t="55966" x="3606800" y="5175250"/>
          <p14:tracePt t="55982" x="3581400" y="5124450"/>
          <p14:tracePt t="55982" x="3556000" y="5067300"/>
          <p14:tracePt t="55998" x="3530600" y="5016500"/>
          <p14:tracePt t="55998" x="3511550" y="4959350"/>
          <p14:tracePt t="56014" x="3486150" y="4895850"/>
          <p14:tracePt t="56014" x="3467100" y="4838700"/>
          <p14:tracePt t="56014" x="3448050" y="4775200"/>
          <p14:tracePt t="56033" x="3429000" y="4718050"/>
          <p14:tracePt t="56046" x="3416300" y="4660900"/>
          <p14:tracePt t="56046" x="3397250" y="4540250"/>
          <p14:tracePt t="56066" x="3390900" y="4483100"/>
          <p14:tracePt t="56066" x="3390900" y="4425950"/>
          <p14:tracePt t="56082" x="3390900" y="4375150"/>
          <p14:tracePt t="56082" x="3397250" y="4318000"/>
          <p14:tracePt t="56098" x="3403600" y="4267200"/>
          <p14:tracePt t="56098" x="3416300" y="4216400"/>
          <p14:tracePt t="56098" x="3429000" y="4165600"/>
          <p14:tracePt t="56117" x="3448050" y="4121150"/>
          <p14:tracePt t="56117" x="3467100" y="4083050"/>
          <p14:tracePt t="56133" x="3492500" y="4044950"/>
          <p14:tracePt t="56133" x="3517900" y="4006850"/>
          <p14:tracePt t="56149" x="3543300" y="3975100"/>
          <p14:tracePt t="56149" x="3581400" y="3949700"/>
          <p14:tracePt t="56165" x="3613150" y="3924300"/>
          <p14:tracePt t="56165" x="3657600" y="3905250"/>
          <p14:tracePt t="56182" x="3702050" y="3892550"/>
          <p14:tracePt t="56182" x="3790950" y="3879850"/>
          <p14:tracePt t="56199" x="3841750" y="3879850"/>
          <p14:tracePt t="56199" x="3886200" y="3886200"/>
          <p14:tracePt t="56215" x="3937000" y="3898900"/>
          <p14:tracePt t="56215" x="3981450" y="3911600"/>
          <p14:tracePt t="56232" x="4025900" y="3930650"/>
          <p14:tracePt t="56232" x="4070350" y="3949700"/>
          <p14:tracePt t="56249" x="4114800" y="3968750"/>
          <p14:tracePt t="56249" x="4184650" y="4025900"/>
          <p14:tracePt t="56265" x="4222750" y="4064000"/>
          <p14:tracePt t="56265" x="4254500" y="4102100"/>
          <p14:tracePt t="56282" x="4286250" y="4146550"/>
          <p14:tracePt t="56282" x="4311650" y="4191000"/>
          <p14:tracePt t="56299" x="4337050" y="4235450"/>
          <p14:tracePt t="56299" x="4362450" y="4292600"/>
          <p14:tracePt t="56299" x="4381500" y="4343400"/>
          <p14:tracePt t="56318" x="4400550" y="4394200"/>
          <p14:tracePt t="56330" x="4413250" y="4445000"/>
          <p14:tracePt t="56330" x="4432300" y="4546600"/>
          <p14:tracePt t="56350" x="4438650" y="4597400"/>
          <p14:tracePt t="56350" x="4445000" y="4641850"/>
          <p14:tracePt t="56367" x="4445000" y="4692650"/>
          <p14:tracePt t="56367" x="4438650" y="4737100"/>
          <p14:tracePt t="56382" x="4438650" y="4781550"/>
          <p14:tracePt t="56382" x="4432300" y="4826000"/>
          <p14:tracePt t="56382" x="4425950" y="4870450"/>
          <p14:tracePt t="56402" x="4413250" y="4908550"/>
          <p14:tracePt t="56414" x="4406900" y="4953000"/>
          <p14:tracePt t="56414" x="4381500" y="5022850"/>
          <p14:tracePt t="56434" x="4368800" y="5054600"/>
          <p14:tracePt t="56434" x="4356100" y="5086350"/>
          <p14:tracePt t="56449" x="4343400" y="5111750"/>
          <p14:tracePt t="56449" x="4337050" y="5137150"/>
          <p14:tracePt t="56466" x="4324350" y="5162550"/>
          <p14:tracePt t="56466" x="4311650" y="5181600"/>
          <p14:tracePt t="56483" x="4298950" y="5200650"/>
          <p14:tracePt t="56483" x="4273550" y="5232400"/>
          <p14:tracePt t="56499" x="4254500" y="5251450"/>
          <p14:tracePt t="56499" x="4241800" y="5270500"/>
          <p14:tracePt t="56516" x="4222750" y="5283200"/>
          <p14:tracePt t="56516" x="4210050" y="5295900"/>
          <p14:tracePt t="56533" x="4191000" y="5308600"/>
          <p14:tracePt t="56533" x="4171950" y="5321300"/>
          <p14:tracePt t="56550" x="4159250" y="5334000"/>
          <p14:tracePt t="56550" x="4121150" y="5346700"/>
          <p14:tracePt t="56567" x="4102100" y="5359400"/>
          <p14:tracePt t="56567" x="4083050" y="5365750"/>
          <p14:tracePt t="56583" x="4064000" y="5372100"/>
          <p14:tracePt t="56583" x="4038600" y="5372100"/>
          <p14:tracePt t="56600" x="4019550" y="5378450"/>
          <p14:tracePt t="56600" x="3981450" y="5384800"/>
          <p14:tracePt t="56618" x="3962400" y="5391150"/>
          <p14:tracePt t="56618" x="3943350" y="5391150"/>
          <p14:tracePt t="56635" x="3924300" y="5397500"/>
          <p14:tracePt t="56635" x="3905250" y="5403850"/>
          <p14:tracePt t="56650" x="3886200" y="5403850"/>
          <p14:tracePt t="56650" x="3873500" y="5410200"/>
          <p14:tracePt t="56667" x="3854450" y="5410200"/>
          <p14:tracePt t="56667" x="3841750" y="5416550"/>
          <p14:tracePt t="56667" x="3829050" y="5416550"/>
          <p14:tracePt t="56687" x="3816350" y="5416550"/>
          <p14:tracePt t="56698" x="3803650" y="5422900"/>
          <p14:tracePt t="56698" x="3784600" y="5429250"/>
          <p14:tracePt t="56718" x="3771900" y="5429250"/>
          <p14:tracePt t="56718" x="3765550" y="5429250"/>
          <p14:tracePt t="56718" x="3759200" y="5429250"/>
          <p14:tracePt t="56737" x="3752850" y="5435600"/>
          <p14:tracePt t="56748" x="3746500" y="5435600"/>
          <p14:tracePt t="56765" x="3746500" y="5429250"/>
          <p14:tracePt t="56829" x="3752850" y="5422900"/>
          <p14:tracePt t="56857" x="3746500" y="5416550"/>
          <p14:tracePt t="56933" x="3740150" y="5422900"/>
          <p14:tracePt t="57025" x="3740150" y="5429250"/>
          <p14:tracePt t="57061" x="3733800" y="5435600"/>
          <p14:tracePt t="57093" x="3727450" y="5441950"/>
          <p14:tracePt t="57121" x="3721100" y="5441950"/>
          <p14:tracePt t="57165" x="3714750" y="5448300"/>
          <p14:tracePt t="57189" x="3708400" y="5441950"/>
          <p14:tracePt t="57205" x="3702050" y="5441950"/>
          <p14:tracePt t="57213" x="3695700" y="5441950"/>
          <p14:tracePt t="57217" x="3689350" y="5441950"/>
          <p14:tracePt t="57217" x="3683000" y="5441950"/>
          <p14:tracePt t="57235" x="3670300" y="5435600"/>
          <p14:tracePt t="57235" x="3663950" y="5435600"/>
          <p14:tracePt t="57252" x="3657600" y="5429250"/>
          <p14:tracePt t="57252" x="3651250" y="5429250"/>
          <p14:tracePt t="57269" x="3644900" y="5422900"/>
          <p14:tracePt t="57269" x="3625850" y="5410200"/>
          <p14:tracePt t="57286" x="3619500" y="5403850"/>
          <p14:tracePt t="57286" x="3613150" y="5397500"/>
          <p14:tracePt t="57302" x="3606800" y="5391150"/>
          <p14:tracePt t="57302" x="3600450" y="5378450"/>
          <p14:tracePt t="57319" x="3587750" y="5365750"/>
          <p14:tracePt t="57319" x="3581400" y="5353050"/>
          <p14:tracePt t="57319" x="3568700" y="5334000"/>
          <p14:tracePt t="57338" x="3556000" y="5321300"/>
          <p14:tracePt t="57350" x="3549650" y="5302250"/>
          <p14:tracePt t="57350" x="3524250" y="5257800"/>
          <p14:tracePt t="57370" x="3511550" y="5238750"/>
          <p14:tracePt t="57370" x="3498850" y="5213350"/>
          <p14:tracePt t="57387" x="3486150" y="5187950"/>
          <p14:tracePt t="57387" x="3473450" y="5162550"/>
          <p14:tracePt t="57402" x="3460750" y="5130800"/>
          <p14:tracePt t="57402" x="3448050" y="5099050"/>
          <p14:tracePt t="57402" x="3435350" y="5067300"/>
          <p14:tracePt t="57422" x="3422650" y="5029200"/>
          <p14:tracePt t="57434" x="3409950" y="4991100"/>
          <p14:tracePt t="57434" x="3384550" y="4914900"/>
          <p14:tracePt t="57454" x="3371850" y="4870450"/>
          <p14:tracePt t="57454" x="3365500" y="4826000"/>
          <p14:tracePt t="57470" x="3352800" y="4781550"/>
          <p14:tracePt t="57470" x="3346450" y="4743450"/>
          <p14:tracePt t="57487" x="3340100" y="4699000"/>
          <p14:tracePt t="57487" x="3333750" y="4654550"/>
          <p14:tracePt t="57487" x="3333750" y="4616450"/>
          <p14:tracePt t="57506" x="3333750" y="4572000"/>
          <p14:tracePt t="57506" x="3340100" y="4527550"/>
          <p14:tracePt t="57520" x="3346450" y="4489450"/>
          <p14:tracePt t="57520" x="3359150" y="4445000"/>
          <p14:tracePt t="57536" x="3371850" y="4406900"/>
          <p14:tracePt t="57536" x="3390900" y="4362450"/>
          <p14:tracePt t="57553" x="3409950" y="4324350"/>
          <p14:tracePt t="57553" x="3429000" y="4286250"/>
          <p14:tracePt t="57570" x="3454400" y="4248150"/>
          <p14:tracePt t="57570" x="3505200" y="4184650"/>
          <p14:tracePt t="57587" x="3536950" y="4152900"/>
          <p14:tracePt t="57587" x="3562350" y="4127500"/>
          <p14:tracePt t="57603" x="3600450" y="4102100"/>
          <p14:tracePt t="57603" x="3632200" y="4083050"/>
          <p14:tracePt t="57620" x="3670300" y="4064000"/>
          <p14:tracePt t="57620" x="3746500" y="4044950"/>
          <p14:tracePt t="57638" x="3784600" y="4038600"/>
          <p14:tracePt t="57638" x="3822700" y="4038600"/>
          <p14:tracePt t="57654" x="3867150" y="4044950"/>
          <p14:tracePt t="57654" x="3905250" y="4057650"/>
          <p14:tracePt t="57670" x="3943350" y="4070350"/>
          <p14:tracePt t="57670" x="3981450" y="4095750"/>
          <p14:tracePt t="57687" x="4019550" y="4121150"/>
          <p14:tracePt t="57687" x="4057650" y="4146550"/>
          <p14:tracePt t="57687" x="4089400" y="4178300"/>
          <p14:tracePt t="57706" x="4127500" y="4210050"/>
          <p14:tracePt t="57718" x="4159250" y="4241800"/>
          <p14:tracePt t="57718" x="4229100" y="4311650"/>
          <p14:tracePt t="57738" x="4254500" y="4343400"/>
          <p14:tracePt t="57738" x="4286250" y="4381500"/>
          <p14:tracePt t="57754" x="4311650" y="4419600"/>
          <p14:tracePt t="57754" x="4330700" y="4457700"/>
          <p14:tracePt t="57770" x="4349750" y="4495800"/>
          <p14:tracePt t="57770" x="4368800" y="4540250"/>
          <p14:tracePt t="57770" x="4381500" y="4578350"/>
          <p14:tracePt t="57789" x="4387850" y="4622800"/>
          <p14:tracePt t="57802" x="4394200" y="4660900"/>
          <p14:tracePt t="57802" x="4400550" y="4749800"/>
          <p14:tracePt t="57821" x="4400550" y="4787900"/>
          <p14:tracePt t="57821" x="4394200" y="4832350"/>
          <p14:tracePt t="57838" x="4394200" y="4876800"/>
          <p14:tracePt t="57838" x="4387850" y="4921250"/>
          <p14:tracePt t="57854" x="4381500" y="4965700"/>
          <p14:tracePt t="57854" x="4375150" y="5003800"/>
          <p14:tracePt t="57871" x="4362450" y="5048250"/>
          <p14:tracePt t="57871" x="4343400" y="5118100"/>
          <p14:tracePt t="57888" x="4330700" y="5149850"/>
          <p14:tracePt t="57888" x="4318000" y="5181600"/>
          <p14:tracePt t="57905" x="4305300" y="5213350"/>
          <p14:tracePt t="57905" x="4286250" y="5238750"/>
          <p14:tracePt t="57921" x="4267200" y="5264150"/>
          <p14:tracePt t="57921" x="4235450" y="5308600"/>
          <p14:tracePt t="57939" x="4210050" y="5334000"/>
          <p14:tracePt t="57939" x="4191000" y="5353050"/>
          <p14:tracePt t="57955" x="4165600" y="5372100"/>
          <p14:tracePt t="57955" x="4140200" y="5391150"/>
          <p14:tracePt t="57972" x="4114800" y="5416550"/>
          <p14:tracePt t="57972" x="4089400" y="5429250"/>
          <p14:tracePt t="57988" x="4064000" y="5448300"/>
          <p14:tracePt t="57988" x="4013200" y="5473700"/>
          <p14:tracePt t="58007" x="3987800" y="5480050"/>
          <p14:tracePt t="58007" x="3962400" y="5492750"/>
          <p14:tracePt t="58022" x="3937000" y="5499100"/>
          <p14:tracePt t="58022" x="3905250" y="5499100"/>
          <p14:tracePt t="58038" x="3879850" y="5505450"/>
          <p14:tracePt t="58038" x="3848100" y="5505450"/>
          <p14:tracePt t="58038" x="3816350" y="5511800"/>
          <p14:tracePt t="58057" x="3790950" y="5511800"/>
          <p14:tracePt t="58070" x="3759200" y="5511800"/>
          <p14:tracePt t="58070" x="3727450" y="5511800"/>
          <p14:tracePt t="58070" x="3702050" y="5505450"/>
          <p14:tracePt t="58091" x="3676650" y="5505450"/>
          <p14:tracePt t="58103" x="3657600" y="5499100"/>
          <p14:tracePt t="58103" x="3613150" y="5486400"/>
          <p14:tracePt t="58122" x="3587750" y="5473700"/>
          <p14:tracePt t="58122" x="3568700" y="5461000"/>
          <p14:tracePt t="58122" x="3549650" y="5448300"/>
          <p14:tracePt t="58141" x="3524250" y="5429250"/>
          <p14:tracePt t="58153" x="3498850" y="5403850"/>
          <p14:tracePt t="58153" x="3473450" y="5378450"/>
          <p14:tracePt t="58153" x="3448050" y="5346700"/>
          <p14:tracePt t="58175" x="3422650" y="5308600"/>
          <p14:tracePt t="58175" x="3397250" y="5276850"/>
          <p14:tracePt t="58189" x="3365500" y="5232400"/>
          <p14:tracePt t="58189" x="3340100" y="5194300"/>
          <p14:tracePt t="58205" x="3308350" y="5149850"/>
          <p14:tracePt t="58205" x="3282950" y="5105400"/>
          <p14:tracePt t="58222" x="3257550" y="5060950"/>
          <p14:tracePt t="58222" x="3213100" y="4965700"/>
          <p14:tracePt t="58239" x="3194050" y="4914900"/>
          <p14:tracePt t="58239" x="3175000" y="4857750"/>
          <p14:tracePt t="58256" x="3162300" y="4800600"/>
          <p14:tracePt t="58256" x="3155950" y="4743450"/>
          <p14:tracePt t="58272" x="3149600" y="4679950"/>
          <p14:tracePt t="58272" x="3149600" y="4616450"/>
          <p14:tracePt t="58289" x="3149600" y="4546600"/>
          <p14:tracePt t="58289" x="3175000" y="4406900"/>
          <p14:tracePt t="58306" x="3194050" y="4337050"/>
          <p14:tracePt t="58306" x="3213100" y="4273550"/>
          <p14:tracePt t="58322" x="3244850" y="4203700"/>
          <p14:tracePt t="58322" x="3276600" y="4146550"/>
          <p14:tracePt t="58339" x="3308350" y="4089400"/>
          <p14:tracePt t="58339" x="3352800" y="4032250"/>
          <p14:tracePt t="58339" x="3390900" y="3981450"/>
          <p14:tracePt t="58359" x="3435350" y="3937000"/>
          <p14:tracePt t="58371" x="3486150" y="3886200"/>
          <p14:tracePt t="58371" x="3581400" y="3810000"/>
          <p14:tracePt t="58390" x="3632200" y="3778250"/>
          <p14:tracePt t="58390" x="3683000" y="3752850"/>
          <p14:tracePt t="58406" x="3733800" y="3740150"/>
          <p14:tracePt t="58406" x="3784600" y="3727450"/>
          <p14:tracePt t="58423" x="3835400" y="3733800"/>
          <p14:tracePt t="58423" x="3879850" y="3740150"/>
          <p14:tracePt t="58423" x="3924300" y="3759200"/>
          <p14:tracePt t="58442" x="3962400" y="3784600"/>
          <p14:tracePt t="58454" x="4006850" y="3816350"/>
          <p14:tracePt t="58454" x="4083050" y="3886200"/>
          <p14:tracePt t="58474" x="4114800" y="3924300"/>
          <p14:tracePt t="58474" x="4146550" y="3962400"/>
          <p14:tracePt t="58490" x="4178300" y="4000500"/>
          <p14:tracePt t="58490" x="4210050" y="4044950"/>
          <p14:tracePt t="58507" x="4229100" y="4083050"/>
          <p14:tracePt t="58507" x="4254500" y="4127500"/>
          <p14:tracePt t="58523" x="4273550" y="4165600"/>
          <p14:tracePt t="58523" x="4305300" y="4248150"/>
          <p14:tracePt t="58540" x="4318000" y="4286250"/>
          <p14:tracePt t="58540" x="4330700" y="4330700"/>
          <p14:tracePt t="58557" x="4337050" y="4368800"/>
          <p14:tracePt t="58557" x="4349750" y="4413250"/>
          <p14:tracePt t="58573" x="4356100" y="4457700"/>
          <p14:tracePt t="58573" x="4362450" y="4502150"/>
          <p14:tracePt t="58590" x="4368800" y="4546600"/>
          <p14:tracePt t="58590" x="4375150" y="4641850"/>
          <p14:tracePt t="58608" x="4375150" y="4686300"/>
          <p14:tracePt t="58608" x="4368800" y="4737100"/>
          <p14:tracePt t="58624" x="4368800" y="4781550"/>
          <p14:tracePt t="58624" x="4362450" y="4826000"/>
          <p14:tracePt t="58641" x="4349750" y="4864100"/>
          <p14:tracePt t="58641" x="4330700" y="4946650"/>
          <p14:tracePt t="58659" x="4324350" y="4984750"/>
          <p14:tracePt t="58659" x="4311650" y="5022850"/>
          <p14:tracePt t="58674" x="4298950" y="5060950"/>
          <p14:tracePt t="58674" x="4292600" y="5092700"/>
          <p14:tracePt t="58690" x="4286250" y="5124450"/>
          <p14:tracePt t="58690" x="4279900" y="5156200"/>
          <p14:tracePt t="58707" x="4273550" y="5181600"/>
          <p14:tracePt t="58707" x="4267200" y="5207000"/>
          <p14:tracePt t="58707" x="4260850" y="5232400"/>
          <p14:tracePt t="58726" x="4260850" y="5251450"/>
          <p14:tracePt t="58739" x="4254500" y="5270500"/>
          <p14:tracePt t="58739" x="4241800" y="5302250"/>
          <p14:tracePt t="58758" x="4235450" y="5314950"/>
          <p14:tracePt t="58758" x="4222750" y="5327650"/>
          <p14:tracePt t="58775" x="4216400" y="5340350"/>
          <p14:tracePt t="58775" x="4203700" y="5346700"/>
          <p14:tracePt t="58791" x="4197350" y="5359400"/>
          <p14:tracePt t="58791" x="4184650" y="5365750"/>
          <p14:tracePt t="58791" x="4171950" y="5378450"/>
          <p14:tracePt t="58810" x="4152900" y="5384800"/>
          <p14:tracePt t="58822" x="4140200" y="5391150"/>
          <p14:tracePt t="58822" x="4108450" y="5410200"/>
          <p14:tracePt t="58841" x="4089400" y="5416550"/>
          <p14:tracePt t="58841" x="4070350" y="5429250"/>
          <p14:tracePt t="58858" x="4051300" y="5435600"/>
          <p14:tracePt t="58858" x="4025900" y="5441950"/>
          <p14:tracePt t="58875" x="4006850" y="5454650"/>
          <p14:tracePt t="58875" x="3981450" y="5461000"/>
          <p14:tracePt t="58891" x="3962400" y="5473700"/>
          <p14:tracePt t="58891" x="3905250" y="5486400"/>
          <p14:tracePt t="58908" x="3879850" y="5499100"/>
          <p14:tracePt t="58908" x="3854450" y="5505450"/>
          <p14:tracePt t="58925" x="3829050" y="5505450"/>
          <p14:tracePt t="58925" x="3803650" y="5511800"/>
          <p14:tracePt t="58941" x="3778250" y="5518150"/>
          <p14:tracePt t="58941" x="3727450" y="5518150"/>
          <p14:tracePt t="58958" x="3708400" y="5511800"/>
          <p14:tracePt t="58958" x="3689350" y="5511800"/>
          <p14:tracePt t="58975" x="3670300" y="5499100"/>
          <p14:tracePt t="58975" x="3644900" y="5492750"/>
          <p14:tracePt t="58991" x="3625850" y="5473700"/>
          <p14:tracePt t="58991" x="3600450" y="5461000"/>
          <p14:tracePt t="59009" x="3581400" y="5441950"/>
          <p14:tracePt t="59009" x="3536950" y="5391150"/>
          <p14:tracePt t="59027" x="3511550" y="5365750"/>
          <p14:tracePt t="59027" x="3492500" y="5334000"/>
          <p14:tracePt t="59042" x="3473450" y="5302250"/>
          <p14:tracePt t="59042" x="3454400" y="5270500"/>
          <p14:tracePt t="59059" x="3441700" y="5238750"/>
          <p14:tracePt t="59059" x="3429000" y="5200650"/>
          <p14:tracePt t="59059" x="3416300" y="5162550"/>
          <p14:tracePt t="59078" x="3403600" y="5130800"/>
          <p14:tracePt t="59090" x="3397250" y="5092700"/>
          <p14:tracePt t="59090" x="3384550" y="5054600"/>
          <p14:tracePt t="59090" x="3378200" y="5016500"/>
          <p14:tracePt t="59111" x="3371850" y="4984750"/>
          <p14:tracePt t="59123" x="3365500" y="4946650"/>
          <p14:tracePt t="59123" x="3371850" y="4889500"/>
          <p14:tracePt t="59123" x="3378200" y="4870450"/>
          <p14:tracePt t="59146" x="3390900" y="4857750"/>
          <p14:tracePt t="59157" x="3409950" y="4845050"/>
          <p14:tracePt t="59157" x="3429000" y="4845050"/>
          <p14:tracePt t="59157" x="3460750" y="4851400"/>
          <p14:tracePt t="59178" x="3498850" y="4864100"/>
          <p14:tracePt t="59190" x="3543300" y="4876800"/>
          <p14:tracePt t="59190" x="3644900" y="4914900"/>
          <p14:tracePt t="59209" x="3695700" y="4940300"/>
          <p14:tracePt t="59209" x="3752850" y="4959350"/>
          <p14:tracePt t="59226" x="3810000" y="4978400"/>
          <p14:tracePt t="59226" x="3860800" y="4991100"/>
          <p14:tracePt t="59242" x="3905250" y="5010150"/>
          <p14:tracePt t="59242" x="3981450" y="5041900"/>
          <p14:tracePt t="59259" x="4013200" y="5054600"/>
          <p14:tracePt t="59259" x="4044950" y="5067300"/>
          <p14:tracePt t="59276" x="4070350" y="5086350"/>
          <p14:tracePt t="59276" x="4089400" y="5099050"/>
          <p14:tracePt t="59293" x="4102100" y="5105400"/>
          <p14:tracePt t="59293" x="4121150" y="5118100"/>
          <p14:tracePt t="59309" x="4127500" y="5130800"/>
          <p14:tracePt t="59309" x="4133850" y="5149850"/>
          <p14:tracePt t="59327" x="4133850" y="5162550"/>
          <p14:tracePt t="59327" x="4127500" y="5168900"/>
          <p14:tracePt t="59343" x="4114800" y="5181600"/>
          <p14:tracePt t="59343" x="4102100" y="5194300"/>
          <p14:tracePt t="59360" x="4083050" y="5207000"/>
          <p14:tracePt t="59360" x="4064000" y="5219700"/>
          <p14:tracePt t="59360" x="4044950" y="5232400"/>
          <p14:tracePt t="59378" x="4019550" y="5245100"/>
          <p14:tracePt t="59391" x="3994150" y="5257800"/>
          <p14:tracePt t="59391" x="3937000" y="5283200"/>
          <p14:tracePt t="59410" x="3905250" y="5289550"/>
          <p14:tracePt t="59410" x="3873500" y="5302250"/>
          <p14:tracePt t="59427" x="3841750" y="5308600"/>
          <p14:tracePt t="59427" x="3810000" y="5308600"/>
          <p14:tracePt t="59443" x="3778250" y="5314950"/>
          <p14:tracePt t="59443" x="3746500" y="5308600"/>
          <p14:tracePt t="59443" x="3721100" y="5308600"/>
          <p14:tracePt t="59462" x="3689350" y="5302250"/>
          <p14:tracePt t="59474" x="3657600" y="5295900"/>
          <p14:tracePt t="59474" x="3594100" y="5270500"/>
          <p14:tracePt t="59495" x="3562350" y="5251450"/>
          <p14:tracePt t="59495" x="3524250" y="5238750"/>
          <p14:tracePt t="59510" x="3492500" y="5219700"/>
          <p14:tracePt t="59510" x="3460750" y="5200650"/>
          <p14:tracePt t="59527" x="3429000" y="5181600"/>
          <p14:tracePt t="59527" x="3403600" y="5162550"/>
          <p14:tracePt t="59543" x="3371850" y="5143500"/>
          <p14:tracePt t="59543" x="3327400" y="5099050"/>
          <p14:tracePt t="59560" x="3302000" y="5073650"/>
          <p14:tracePt t="59560" x="3282950" y="5048250"/>
          <p14:tracePt t="59577" x="3263900" y="5016500"/>
          <p14:tracePt t="59577" x="3238500" y="4984750"/>
          <p14:tracePt t="59594" x="3219450" y="4946650"/>
          <p14:tracePt t="59594" x="3200400" y="4908550"/>
          <p14:tracePt t="59610" x="3181350" y="4870450"/>
          <p14:tracePt t="59610" x="3136900" y="4781550"/>
          <p14:tracePt t="59628" x="3117850" y="4730750"/>
          <p14:tracePt t="59628" x="3105150" y="4673600"/>
          <p14:tracePt t="59644" x="3092450" y="4622800"/>
          <p14:tracePt t="59644" x="3079750" y="4565650"/>
          <p14:tracePt t="59661" x="3079750" y="4508500"/>
          <p14:tracePt t="59661" x="3098800" y="4394200"/>
          <p14:tracePt t="59679" x="3111500" y="4343400"/>
          <p14:tracePt t="59679" x="3136900" y="4286250"/>
          <p14:tracePt t="59694" x="3168650" y="4235450"/>
          <p14:tracePt t="59694" x="3206750" y="4184650"/>
          <p14:tracePt t="59711" x="3238500" y="4140200"/>
          <p14:tracePt t="59711" x="3282950" y="4089400"/>
          <p14:tracePt t="59728" x="3327400" y="4044950"/>
          <p14:tracePt t="59728" x="3371850" y="4000500"/>
          <p14:tracePt t="59728" x="3422650" y="3956050"/>
          <p14:tracePt t="59746" x="3473450" y="3917950"/>
          <p14:tracePt t="59759" x="3530600" y="3886200"/>
          <p14:tracePt t="59759" x="3657600" y="3829050"/>
          <p14:tracePt t="59779" x="3721100" y="3810000"/>
          <p14:tracePt t="59779" x="3784600" y="3803650"/>
          <p14:tracePt t="59795" x="3841750" y="3797300"/>
          <p14:tracePt t="59795" x="3905250" y="3810000"/>
          <p14:tracePt t="59811" x="3956050" y="3822700"/>
          <p14:tracePt t="59811" x="4006850" y="3841750"/>
          <p14:tracePt t="59811" x="4051300" y="3873500"/>
          <p14:tracePt t="59830" x="4089400" y="3905250"/>
          <p14:tracePt t="59842" x="4127500" y="3949700"/>
          <p14:tracePt t="59842" x="4197350" y="4051300"/>
          <p14:tracePt t="59862" x="4229100" y="4108450"/>
          <p14:tracePt t="59862" x="4254500" y="4171950"/>
          <p14:tracePt t="59878" x="4286250" y="4235450"/>
          <p14:tracePt t="59878" x="4311650" y="4305300"/>
          <p14:tracePt t="59895" x="4330700" y="4375150"/>
          <p14:tracePt t="59895" x="4356100" y="4438650"/>
          <p14:tracePt t="59911" x="4368800" y="4502150"/>
          <p14:tracePt t="59911" x="4387850" y="4635500"/>
          <p14:tracePt t="59928" x="4387850" y="4699000"/>
          <p14:tracePt t="59928" x="4381500" y="4762500"/>
          <p14:tracePt t="59945" x="4375150" y="4826000"/>
          <p14:tracePt t="59945" x="4356100" y="4883150"/>
          <p14:tracePt t="59962" x="4337050" y="4940300"/>
          <p14:tracePt t="59962" x="4292600" y="5048250"/>
          <p14:tracePt t="59979" x="4267200" y="5099050"/>
          <p14:tracePt t="59979" x="4241800" y="5143500"/>
          <p14:tracePt t="59995" x="4216400" y="5181600"/>
          <p14:tracePt t="59995" x="4191000" y="5219700"/>
          <p14:tracePt t="60012" x="4165600" y="5257800"/>
          <p14:tracePt t="60012" x="4140200" y="5289550"/>
          <p14:tracePt t="60028" x="4108450" y="5321300"/>
          <p14:tracePt t="60028" x="4051300" y="5372100"/>
          <p14:tracePt t="60047" x="4019550" y="5391150"/>
          <p14:tracePt t="60047" x="3987800" y="5410200"/>
          <p14:tracePt t="60062" x="3956050" y="5422900"/>
          <p14:tracePt t="60062" x="3924300" y="5435600"/>
          <p14:tracePt t="60079" x="3892550" y="5448300"/>
          <p14:tracePt t="60079" x="3860800" y="5454650"/>
          <p14:tracePt t="60079" x="3829050" y="5461000"/>
          <p14:tracePt t="60098" x="3797300" y="5461000"/>
          <p14:tracePt t="60110" x="3765550" y="5461000"/>
          <p14:tracePt t="60110" x="3740150" y="5461000"/>
          <p14:tracePt t="60110" x="3714750" y="5454650"/>
          <p14:tracePt t="60132" x="3689350" y="5454650"/>
          <p14:tracePt t="60132" x="3663950" y="5441950"/>
          <p14:tracePt t="60146" x="3638550" y="5435600"/>
          <p14:tracePt t="60146" x="3613150" y="5422900"/>
          <p14:tracePt t="60163" x="3594100" y="5410200"/>
          <p14:tracePt t="60163" x="3575050" y="5397500"/>
          <p14:tracePt t="60179" x="3556000" y="5384800"/>
          <p14:tracePt t="60179" x="3536950" y="5372100"/>
          <p14:tracePt t="60179" x="3517900" y="5359400"/>
          <p14:tracePt t="60199" x="3505200" y="5353050"/>
          <p14:tracePt t="60211" x="3498850" y="5346700"/>
          <p14:tracePt t="60211" x="3492500" y="5340350"/>
          <p14:tracePt t="60229" x="3486150" y="5334000"/>
          <p14:tracePt t="60244" x="3492500" y="5340350"/>
          <p14:tracePt t="60244" x="3498850" y="5346700"/>
          <p14:tracePt t="60263" x="3505200" y="5353050"/>
          <p14:tracePt t="60263" x="3517900" y="5365750"/>
          <p14:tracePt t="60279" x="3524250" y="5378450"/>
          <p14:tracePt t="60279" x="3536950" y="5384800"/>
          <p14:tracePt t="60296" x="3543300" y="5391150"/>
          <p14:tracePt t="60296" x="3549650" y="5403850"/>
          <p14:tracePt t="60313" x="3556000" y="5410200"/>
          <p14:tracePt t="60313" x="3562350" y="5416550"/>
          <p14:tracePt t="60329" x="3568700" y="5422900"/>
          <p14:tracePt t="60329" x="3575050" y="5435600"/>
          <p14:tracePt t="60346" x="3575050" y="5441950"/>
          <p14:tracePt t="60362" x="3575050" y="5448300"/>
          <p14:tracePt t="60378" x="3568700" y="5448300"/>
          <p14:tracePt t="60394" x="3556000" y="5448300"/>
          <p14:tracePt t="60394" x="3549650" y="5441950"/>
          <p14:tracePt t="60394" x="3530600" y="5441950"/>
          <p14:tracePt t="60416" x="3517900" y="5435600"/>
          <p14:tracePt t="60416" x="3498850" y="5422900"/>
          <p14:tracePt t="60431" x="3473450" y="5410200"/>
          <p14:tracePt t="60431" x="3448050" y="5397500"/>
          <p14:tracePt t="60447" x="3422650" y="5378450"/>
          <p14:tracePt t="60447" x="3390900" y="5353050"/>
          <p14:tracePt t="60464" x="3359150" y="5327650"/>
          <p14:tracePt t="60464" x="3333750" y="5295900"/>
          <p14:tracePt t="60464" x="3302000" y="5257800"/>
          <p14:tracePt t="60482" x="3270250" y="5207000"/>
          <p14:tracePt t="60495" x="3244850" y="5156200"/>
          <p14:tracePt t="60495" x="3187700" y="5035550"/>
          <p14:tracePt t="60515" x="3162300" y="4965700"/>
          <p14:tracePt t="60515" x="3136900" y="4889500"/>
          <p14:tracePt t="60530" x="3117850" y="4813300"/>
          <p14:tracePt t="60530" x="3098800" y="4737100"/>
          <p14:tracePt t="60547" x="3086100" y="4667250"/>
          <p14:tracePt t="60547" x="3073400" y="4591050"/>
          <p14:tracePt t="60547" x="3067050" y="4521200"/>
          <p14:tracePt t="60566" x="3067050" y="4451350"/>
          <p14:tracePt t="60566" x="3073400" y="4387850"/>
          <p14:tracePt t="60580" x="3086100" y="4324350"/>
          <p14:tracePt t="60580" x="3105150" y="4260850"/>
          <p14:tracePt t="60597" x="3130550" y="4203700"/>
          <p14:tracePt t="60597" x="3168650" y="4146550"/>
          <p14:tracePt t="60614" x="3206750" y="4095750"/>
          <p14:tracePt t="60614" x="3251200" y="4038600"/>
          <p14:tracePt t="60631" x="3295650" y="3987800"/>
          <p14:tracePt t="60631" x="3409950" y="3898900"/>
          <p14:tracePt t="60648" x="3467100" y="3860800"/>
          <p14:tracePt t="60648" x="3530600" y="3822700"/>
          <p14:tracePt t="60665" x="3594100" y="3797300"/>
          <p14:tracePt t="60665" x="3657600" y="3771900"/>
          <p14:tracePt t="60681" x="3721100" y="3759200"/>
          <p14:tracePt t="60681" x="3784600" y="3752850"/>
          <p14:tracePt t="60699" x="3898900" y="3759200"/>
          <p14:tracePt t="60699" x="3956050" y="3771900"/>
          <p14:tracePt t="60715" x="4013200" y="3790950"/>
          <p14:tracePt t="60715" x="4064000" y="3816350"/>
          <p14:tracePt t="60731" x="4108450" y="3848100"/>
          <p14:tracePt t="60731" x="4152900" y="3892550"/>
          <p14:tracePt t="60748" x="4197350" y="3943350"/>
          <p14:tracePt t="60748" x="4235450" y="4000500"/>
          <p14:tracePt t="60748" x="4267200" y="4057650"/>
          <p14:tracePt t="60767" x="4298950" y="4121150"/>
          <p14:tracePt t="60779" x="4324350" y="4191000"/>
          <p14:tracePt t="60779" x="4362450" y="4324350"/>
          <p14:tracePt t="60799" x="4368800" y="4387850"/>
          <p14:tracePt t="60799" x="4375150" y="4457700"/>
          <p14:tracePt t="60799" x="4375150" y="4521200"/>
          <p14:tracePt t="60818" x="4368800" y="4591050"/>
          <p14:tracePt t="60829" x="4362450" y="4654550"/>
          <p14:tracePt t="60829" x="4349750" y="4724400"/>
          <p14:tracePt t="60829" x="4343400" y="4787900"/>
          <p14:tracePt t="60851" x="4330700" y="4857750"/>
          <p14:tracePt t="60863" x="4318000" y="4921250"/>
          <p14:tracePt t="60863" x="4298950" y="5035550"/>
          <p14:tracePt t="60881" x="4286250" y="5092700"/>
          <p14:tracePt t="60881" x="4273550" y="5137150"/>
          <p14:tracePt t="60898" x="4254500" y="5187950"/>
          <p14:tracePt t="60898" x="4235450" y="5226050"/>
          <p14:tracePt t="60898" x="4216400" y="5270500"/>
          <p14:tracePt t="60918" x="4197350" y="5302250"/>
          <p14:tracePt t="60929" x="4178300" y="5334000"/>
          <p14:tracePt t="60929" x="4127500" y="5391150"/>
          <p14:tracePt t="60948" x="4108450" y="5416550"/>
          <p14:tracePt t="60948" x="4083050" y="5435600"/>
          <p14:tracePt t="60966" x="4064000" y="5454650"/>
          <p14:tracePt t="60966" x="4038600" y="5467350"/>
          <p14:tracePt t="60982" x="4019550" y="5473700"/>
          <p14:tracePt t="60982" x="3981450" y="5486400"/>
          <p14:tracePt t="60999" x="3962400" y="5492750"/>
          <p14:tracePt t="60999" x="3943350" y="5499100"/>
          <p14:tracePt t="61016" x="3924300" y="5499100"/>
          <p14:tracePt t="61016" x="3905250" y="5505450"/>
          <p14:tracePt t="61032" x="3892550" y="5505450"/>
          <p14:tracePt t="61032" x="3873500" y="5511800"/>
          <p14:tracePt t="61049" x="3860800" y="5518150"/>
          <p14:tracePt t="61049" x="3848100" y="5524500"/>
          <p14:tracePt t="61067" x="3822700" y="5530850"/>
          <p14:tracePt t="61067" x="3810000" y="5537200"/>
          <p14:tracePt t="61083" x="3803650" y="5543550"/>
          <p14:tracePt t="61083" x="3797300" y="5543550"/>
          <p14:tracePt t="61100" x="3790950" y="5549900"/>
          <p14:tracePt t="61100" x="3784600" y="5556250"/>
          <p14:tracePt t="61116" x="3778250" y="5562600"/>
          <p14:tracePt t="61134" x="3771900" y="5568950"/>
          <p14:tracePt t="61151" x="3771900" y="5575300"/>
          <p14:tracePt t="61167" x="3765550" y="5575300"/>
          <p14:tracePt t="61186" x="3765550" y="5581650"/>
          <p14:tracePt t="61218" x="3771900" y="5581650"/>
          <p14:tracePt t="61254" x="3778250" y="5581650"/>
          <p14:tracePt t="61270" x="3784600" y="5575300"/>
          <p14:tracePt t="61286" x="3790950" y="5568950"/>
          <p14:tracePt t="61298" x="3797300" y="5562600"/>
          <p14:tracePt t="61306" x="3803650" y="5562600"/>
          <p14:tracePt t="61322" x="3810000" y="5556250"/>
          <p14:tracePt t="61338" x="3816350" y="5549900"/>
          <p14:tracePt t="61354" x="3822700" y="5549900"/>
          <p14:tracePt t="61374" x="3835400" y="5549900"/>
          <p14:tracePt t="61398" x="3841750" y="5543550"/>
          <p14:tracePt t="61414" x="3848100" y="5543550"/>
          <p14:tracePt t="61426" x="3854450" y="5543550"/>
          <p14:tracePt t="61435" x="3867150" y="5543550"/>
          <p14:tracePt t="61435" x="3873500" y="5543550"/>
          <p14:tracePt t="61451" x="3879850" y="5537200"/>
          <p14:tracePt t="61451" x="3886200" y="5537200"/>
          <p14:tracePt t="61467" x="3892550" y="5537200"/>
          <p14:tracePt t="61467" x="3898900" y="5537200"/>
          <p14:tracePt t="61484" x="3911600" y="5537200"/>
          <p14:tracePt t="61484" x="3917950" y="5537200"/>
          <p14:tracePt t="61484" x="3924300" y="5537200"/>
          <p14:tracePt t="61503" x="3930650" y="5537200"/>
          <p14:tracePt t="61519" x="3937000" y="5537200"/>
          <p14:tracePt t="61532" x="3943350" y="5543550"/>
          <p14:tracePt t="61549" x="3949700" y="5549900"/>
          <p14:tracePt t="61565" x="3943350" y="5549900"/>
          <p14:tracePt t="61614" x="3937000" y="5543550"/>
          <p14:tracePt t="61630" x="3930650" y="5530850"/>
          <p14:tracePt t="61646" x="3930650" y="5524500"/>
          <p14:tracePt t="61654" x="3924300" y="5524500"/>
          <p14:tracePt t="61654" x="3924300" y="5518150"/>
          <p14:tracePt t="61667" x="3924300" y="5511800"/>
          <p14:tracePt t="61667" x="3930650" y="5505450"/>
          <p14:tracePt t="61684" x="3930650" y="5499100"/>
          <p14:tracePt t="61684" x="3930650" y="5492750"/>
          <p14:tracePt t="61701" x="3937000" y="5486400"/>
          <p14:tracePt t="61716" x="3937000" y="5480050"/>
          <p14:tracePt t="61716" x="3943350" y="5473700"/>
          <p14:tracePt t="61735" x="3943350" y="5467350"/>
          <p14:tracePt t="61735" x="3937000" y="5454650"/>
          <p14:tracePt t="61751" x="3937000" y="5448300"/>
          <p14:tracePt t="61751" x="3937000" y="5435600"/>
          <p14:tracePt t="61768" x="3937000" y="5416550"/>
          <p14:tracePt t="61768" x="3937000" y="5397500"/>
          <p14:tracePt t="61768" x="3930650" y="5372100"/>
          <p14:tracePt t="61787" x="3930650" y="5346700"/>
          <p14:tracePt t="61799" x="3924300" y="5314950"/>
          <p14:tracePt t="61799" x="3911600" y="5245100"/>
          <p14:tracePt t="61819" x="3898900" y="5213350"/>
          <p14:tracePt t="61819" x="3886200" y="5181600"/>
          <p14:tracePt t="64127" x="3829050" y="5689600"/>
          <p14:tracePt t="64159" x="3835400" y="5683250"/>
          <p14:tracePt t="64175" x="3841750" y="5683250"/>
          <p14:tracePt t="64183" x="3854450" y="5670550"/>
          <p14:tracePt t="64195" x="3860800" y="5664200"/>
          <p14:tracePt t="64211" x="3860800" y="5657850"/>
          <p14:tracePt t="64224" x="3860800" y="5651500"/>
          <p14:tracePt t="64224" x="3867150" y="5632450"/>
          <p14:tracePt t="64243" x="3867150" y="5626100"/>
          <p14:tracePt t="64243" x="3867150" y="5619750"/>
          <p14:tracePt t="64260" x="3867150" y="5607050"/>
          <p14:tracePt t="64260" x="3873500" y="5594350"/>
          <p14:tracePt t="64260" x="3873500" y="5588000"/>
          <p14:tracePt t="64279" x="3879850" y="5575300"/>
          <p14:tracePt t="64291" x="3879850" y="5568950"/>
          <p14:tracePt t="64291" x="3886200" y="5556250"/>
          <p14:tracePt t="64310" x="3886200" y="5549900"/>
          <p14:tracePt t="64325" x="3886200" y="5556250"/>
          <p14:tracePt t="64366" x="3879850" y="5562600"/>
          <p14:tracePt t="64383" x="3879850" y="5568950"/>
          <p14:tracePt t="64390" x="3873500" y="5575300"/>
          <p14:tracePt t="64399" x="3873500" y="5581650"/>
          <p14:tracePt t="64408" x="3867150" y="5588000"/>
          <p14:tracePt t="64408" x="3848100" y="5600700"/>
          <p14:tracePt t="64427" x="3835400" y="5607050"/>
          <p14:tracePt t="64427" x="3829050" y="5613400"/>
          <p14:tracePt t="64444" x="3810000" y="5613400"/>
          <p14:tracePt t="64444" x="3797300" y="5619750"/>
          <p14:tracePt t="64461" x="3778250" y="5619750"/>
          <p14:tracePt t="64461" x="3752850" y="5613400"/>
          <p14:tracePt t="64477" x="3733800" y="5607050"/>
          <p14:tracePt t="64477" x="3708400" y="5594350"/>
          <p14:tracePt t="64477" x="3676650" y="5575300"/>
          <p14:tracePt t="64496" x="3644900" y="5556250"/>
          <p14:tracePt t="64496" x="3606800" y="5530850"/>
          <p14:tracePt t="64512" x="3568700" y="5499100"/>
          <p14:tracePt t="64512" x="3524250" y="5467350"/>
          <p14:tracePt t="64527" x="3479800" y="5422900"/>
          <p14:tracePt t="64527" x="3435350" y="5384800"/>
          <p14:tracePt t="64544" x="3390900" y="5334000"/>
          <p14:tracePt t="64544" x="3340100" y="5276850"/>
          <p14:tracePt t="64544" x="3295650" y="5219700"/>
          <p14:tracePt t="64563" x="3251200" y="5149850"/>
          <p14:tracePt t="64576" x="3213100" y="5073650"/>
          <p14:tracePt t="64576" x="3136900" y="4908550"/>
          <p14:tracePt t="64597" x="3098800" y="4819650"/>
          <p14:tracePt t="64597" x="3073400" y="4730750"/>
          <p14:tracePt t="64611" x="3048000" y="4635500"/>
          <p14:tracePt t="64611" x="3028950" y="4540250"/>
          <p14:tracePt t="64628" x="3009900" y="4451350"/>
          <p14:tracePt t="64628" x="3003550" y="4362450"/>
          <p14:tracePt t="64645" x="3003550" y="4273550"/>
          <p14:tracePt t="64645" x="3009900" y="4191000"/>
          <p14:tracePt t="64645" x="3028950" y="4108450"/>
          <p14:tracePt t="64663" x="3048000" y="4025900"/>
          <p14:tracePt t="64663" x="3079750" y="3949700"/>
          <p14:tracePt t="64678" x="3117850" y="3879850"/>
          <p14:tracePt t="64678" x="3162300" y="3816350"/>
          <p14:tracePt t="64695" x="3213100" y="3759200"/>
          <p14:tracePt t="64695" x="3263900" y="3702050"/>
          <p14:tracePt t="64712" x="3321050" y="3657600"/>
          <p14:tracePt t="64712" x="3435350" y="3587750"/>
          <p14:tracePt t="64728" x="3498850" y="3562350"/>
          <p14:tracePt t="64728" x="3562350" y="3543300"/>
          <p14:tracePt t="64745" x="3625850" y="3530600"/>
          <p14:tracePt t="64745" x="3689350" y="3530600"/>
          <p14:tracePt t="64762" x="3759200" y="3530600"/>
          <p14:tracePt t="64762" x="3822700" y="3543300"/>
          <p14:tracePt t="64779" x="3886200" y="3556000"/>
          <p14:tracePt t="64779" x="4006850" y="3619500"/>
          <p14:tracePt t="64795" x="4057650" y="3663950"/>
          <p14:tracePt t="64795" x="4108450" y="3708400"/>
          <p14:tracePt t="64812" x="4152900" y="3765550"/>
          <p14:tracePt t="64812" x="4191000" y="3829050"/>
          <p14:tracePt t="64829" x="4229100" y="3892550"/>
          <p14:tracePt t="64829" x="4260850" y="3962400"/>
          <p14:tracePt t="64829" x="4286250" y="4032250"/>
          <p14:tracePt t="64847" x="4305300" y="4102100"/>
          <p14:tracePt t="64860" x="4324350" y="4165600"/>
          <p14:tracePt t="64860" x="4343400" y="4235450"/>
          <p14:tracePt t="64880" x="4368800" y="4375150"/>
          <p14:tracePt t="64880" x="4375150" y="4445000"/>
          <p14:tracePt t="64896" x="4387850" y="4508500"/>
          <p14:tracePt t="64896" x="4394200" y="4578350"/>
          <p14:tracePt t="64912" x="4394200" y="4648200"/>
          <p14:tracePt t="64912" x="4394200" y="4718050"/>
          <p14:tracePt t="64912" x="4387850" y="4781550"/>
          <p14:tracePt t="64931" x="4381500" y="4845050"/>
          <p14:tracePt t="64944" x="4368800" y="4908550"/>
          <p14:tracePt t="64944" x="4343400" y="5022850"/>
          <p14:tracePt t="64944" x="4318000" y="5080000"/>
          <p14:tracePt t="64967" x="4298950" y="5124450"/>
          <p14:tracePt t="64977" x="4279900" y="5168900"/>
          <p14:tracePt t="64977" x="4254500" y="5213350"/>
          <p14:tracePt t="64996" x="4229100" y="5245100"/>
          <p14:tracePt t="64996" x="4197350" y="5276850"/>
          <p14:tracePt t="65012" x="4171950" y="5302250"/>
          <p14:tracePt t="65012" x="4108450" y="5346700"/>
          <p14:tracePt t="65029" x="4076700" y="5365750"/>
          <p14:tracePt t="65029" x="4044950" y="5378450"/>
          <p14:tracePt t="65046" x="4013200" y="5384800"/>
          <p14:tracePt t="65046" x="3981450" y="5391150"/>
          <p14:tracePt t="65063" x="3949700" y="5397500"/>
          <p14:tracePt t="65063" x="3924300" y="5397500"/>
          <p14:tracePt t="65081" x="3892550" y="5391150"/>
          <p14:tracePt t="65081" x="3848100" y="5384800"/>
          <p14:tracePt t="65096" x="3835400" y="5378450"/>
          <p14:tracePt t="65096" x="3816350" y="5365750"/>
          <p14:tracePt t="65113" x="3803650" y="5359400"/>
          <p14:tracePt t="65113" x="3797300" y="5353050"/>
          <p14:tracePt t="65131" x="3790950" y="5346700"/>
          <p14:tracePt t="65131" x="3784600" y="53340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回帰分析</a:t>
            </a:r>
            <a:endParaRPr kumimoji="1" lang="ja-JP" altLang="en-US" dirty="0"/>
          </a:p>
        </p:txBody>
      </p:sp>
      <p:pic>
        <p:nvPicPr>
          <p:cNvPr id="454658" name="Picture 2"/>
          <p:cNvPicPr>
            <a:picLocks noChangeAspect="1" noChangeArrowheads="1"/>
          </p:cNvPicPr>
          <p:nvPr/>
        </p:nvPicPr>
        <p:blipFill>
          <a:blip r:embed="rId5" cstate="print"/>
          <a:srcRect/>
          <a:stretch>
            <a:fillRect/>
          </a:stretch>
        </p:blipFill>
        <p:spPr bwMode="auto">
          <a:xfrm>
            <a:off x="428596" y="1571612"/>
            <a:ext cx="8209971" cy="2357454"/>
          </a:xfrm>
          <a:prstGeom prst="rect">
            <a:avLst/>
          </a:prstGeom>
          <a:noFill/>
          <a:ln w="9525">
            <a:noFill/>
            <a:miter lim="800000"/>
            <a:headEnd/>
            <a:tailEnd/>
          </a:ln>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94233584"/>
      </p:ext>
    </p:extLst>
  </p:cSld>
  <p:clrMapOvr>
    <a:masterClrMapping/>
  </p:clrMapOvr>
  <mc:AlternateContent xmlns:mc="http://schemas.openxmlformats.org/markup-compatibility/2006" xmlns:p14="http://schemas.microsoft.com/office/powerpoint/2010/main">
    <mc:Choice Requires="p14">
      <p:transition spd="slow" p14:dur="2000" advTm="36209"/>
    </mc:Choice>
    <mc:Fallback xmlns="">
      <p:transition spd="slow" advTm="36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79" x="6032500" y="1822450"/>
          <p14:tracePt t="2013" x="6070600" y="1866900"/>
          <p14:tracePt t="2021" x="6108700" y="1917700"/>
          <p14:tracePt t="2029" x="6153150" y="1981200"/>
          <p14:tracePt t="2029" x="6203950" y="2057400"/>
          <p14:tracePt t="2042" x="6261100" y="2146300"/>
          <p14:tracePt t="2042" x="6311900" y="2228850"/>
          <p14:tracePt t="2059" x="6350000" y="2324100"/>
          <p14:tracePt t="2059" x="6388100" y="2413000"/>
          <p14:tracePt t="2075" x="6413500" y="2495550"/>
          <p14:tracePt t="2075" x="6432550" y="2584450"/>
          <p14:tracePt t="2075" x="6451600" y="2667000"/>
          <p14:tracePt t="2094" x="6457950" y="2749550"/>
          <p14:tracePt t="2094" x="6457950" y="2832100"/>
          <p14:tracePt t="2110" x="6451600" y="2908300"/>
          <p14:tracePt t="2110" x="6438900" y="2984500"/>
          <p14:tracePt t="2127" x="6413500" y="3067050"/>
          <p14:tracePt t="2127" x="6381750" y="3143250"/>
          <p14:tracePt t="2143" x="6343650" y="3219450"/>
          <p14:tracePt t="2143" x="6292850" y="3295650"/>
          <p14:tracePt t="2159" x="6235700" y="3371850"/>
          <p14:tracePt t="2159" x="6165850" y="3441700"/>
          <p14:tracePt t="2159" x="6096000" y="3511550"/>
          <p14:tracePt t="2179" x="6019800" y="3587750"/>
          <p14:tracePt t="2191" x="5937250" y="3651250"/>
          <p14:tracePt t="2191" x="5759450" y="3765550"/>
          <p14:tracePt t="2211" x="5670550" y="3816350"/>
          <p14:tracePt t="2211" x="5575300" y="3860800"/>
          <p14:tracePt t="2226" x="5480050" y="3898900"/>
          <p14:tracePt t="2226" x="5391150" y="3930650"/>
          <p14:tracePt t="2244" x="5289550" y="3962400"/>
          <p14:tracePt t="2244" x="5194300" y="3987800"/>
          <p14:tracePt t="2244" x="5099050" y="4013200"/>
          <p14:tracePt t="2263" x="4997450" y="4032250"/>
          <p14:tracePt t="2263" x="4902200" y="4051300"/>
          <p14:tracePt t="2276" x="4806950" y="4064000"/>
          <p14:tracePt t="2276" x="4711700" y="4076700"/>
          <p14:tracePt t="2293" x="4616450" y="4089400"/>
          <p14:tracePt t="2293" x="4521200" y="4102100"/>
          <p14:tracePt t="2309" x="4432300" y="4108450"/>
          <p14:tracePt t="2309" x="4343400" y="4121150"/>
          <p14:tracePt t="2327" x="4260850" y="4127500"/>
          <p14:tracePt t="2327" x="4108450" y="4133850"/>
          <p14:tracePt t="2343" x="4038600" y="4140200"/>
          <p14:tracePt t="2343" x="3975100" y="4140200"/>
          <p14:tracePt t="2359" x="3911600" y="4146550"/>
          <p14:tracePt t="2359" x="3854450" y="4146550"/>
          <p14:tracePt t="2376" x="3803650" y="4152900"/>
          <p14:tracePt t="2376" x="3708400" y="4171950"/>
          <p14:tracePt t="2394" x="3663950" y="4178300"/>
          <p14:tracePt t="2394" x="3625850" y="4191000"/>
          <p14:tracePt t="2410" x="3587750" y="4197350"/>
          <p14:tracePt t="2410" x="3562350" y="4210050"/>
          <p14:tracePt t="2427" x="3536950" y="4222750"/>
          <p14:tracePt t="2427" x="3517900" y="4229100"/>
          <p14:tracePt t="2443" x="3498850" y="4235450"/>
          <p14:tracePt t="2443" x="3492500" y="4248150"/>
          <p14:tracePt t="2443" x="3486150" y="4254500"/>
          <p14:tracePt t="2463" x="3479800" y="4260850"/>
          <p14:tracePt t="2475" x="3479800" y="4273550"/>
          <p14:tracePt t="2475" x="3479800" y="4292600"/>
          <p14:tracePt t="2494" x="3479800" y="4305300"/>
          <p14:tracePt t="2494" x="3479800" y="4311650"/>
          <p14:tracePt t="2510" x="3479800" y="4324350"/>
          <p14:tracePt t="2510" x="3486150" y="4343400"/>
          <p14:tracePt t="2510" x="3486150" y="4349750"/>
          <p14:tracePt t="2530" x="3486150" y="4362450"/>
          <p14:tracePt t="2542" x="3492500" y="4368800"/>
          <p14:tracePt t="2542" x="3492500" y="4381500"/>
          <p14:tracePt t="2563" x="3498850" y="4387850"/>
          <p14:tracePt t="2575" x="3492500" y="4400550"/>
          <p14:tracePt t="2605" x="3492500" y="4406900"/>
          <p14:tracePt t="2621" x="3492500" y="4413250"/>
          <p14:tracePt t="2633" x="3492500" y="4419600"/>
          <p14:tracePt t="2642" x="3492500" y="4425950"/>
          <p14:tracePt t="2642" x="3492500" y="4432300"/>
          <p14:tracePt t="2661" x="3492500" y="4438650"/>
          <p14:tracePt t="2661" x="3492500" y="4445000"/>
          <p14:tracePt t="2678" x="3492500" y="4451350"/>
          <p14:tracePt t="2678" x="3492500" y="4470400"/>
          <p14:tracePt t="2694" x="3498850" y="4476750"/>
          <p14:tracePt t="2709" x="3498850" y="4483100"/>
          <p14:tracePt t="2709" x="3505200" y="4483100"/>
          <p14:tracePt t="2728" x="3505200" y="4489450"/>
          <p14:tracePt t="2742" x="3511550" y="4495800"/>
          <p14:tracePt t="2760" x="3517900" y="4495800"/>
          <p14:tracePt t="2776" x="3524250" y="4495800"/>
          <p14:tracePt t="2793" x="3536950" y="4489450"/>
          <p14:tracePt t="2809" x="3543300" y="4489450"/>
          <p14:tracePt t="2809" x="3549650" y="4489450"/>
          <p14:tracePt t="2809" x="3556000" y="4489450"/>
          <p14:tracePt t="2830" x="3562350" y="4489450"/>
          <p14:tracePt t="2843" x="3568700" y="4483100"/>
          <p14:tracePt t="2843" x="3581400" y="4483100"/>
          <p14:tracePt t="2862" x="3587750" y="4483100"/>
          <p14:tracePt t="2862" x="3594100" y="4476750"/>
          <p14:tracePt t="2878" x="3600450" y="4476750"/>
          <p14:tracePt t="2893" x="3606800" y="4470400"/>
          <p14:tracePt t="2893" x="3613150" y="4470400"/>
          <p14:tracePt t="2893" x="3619500" y="4464050"/>
          <p14:tracePt t="2914" x="3632200" y="4457700"/>
          <p14:tracePt t="2926" x="3638550" y="4451350"/>
          <p14:tracePt t="2926" x="3663950" y="4432300"/>
          <p14:tracePt t="2945" x="3676650" y="4419600"/>
          <p14:tracePt t="2945" x="3695700" y="4406900"/>
          <p14:tracePt t="2962" x="3714750" y="4394200"/>
          <p14:tracePt t="2962" x="3740150" y="4381500"/>
          <p14:tracePt t="2962" x="3771900" y="4362450"/>
          <p14:tracePt t="2981" x="3803650" y="4343400"/>
          <p14:tracePt t="2981" x="3841750" y="4324350"/>
          <p14:tracePt t="2995" x="3886200" y="4298950"/>
          <p14:tracePt t="2995" x="3930650" y="4273550"/>
          <p14:tracePt t="3012" x="3987800" y="4241800"/>
          <p14:tracePt t="3012" x="4044950" y="4210050"/>
          <p14:tracePt t="3028" x="4108450" y="4171950"/>
          <p14:tracePt t="3028" x="4184650" y="4133850"/>
          <p14:tracePt t="3046" x="4260850" y="4089400"/>
          <p14:tracePt t="3046" x="4451350" y="3981450"/>
          <p14:tracePt t="3062" x="4552950" y="3911600"/>
          <p14:tracePt t="3062" x="4673600" y="3835400"/>
          <p14:tracePt t="3079" x="4800600" y="3752850"/>
          <p14:tracePt t="3079" x="4940300" y="3663950"/>
          <p14:tracePt t="3096" x="5080000" y="3575050"/>
          <p14:tracePt t="3096" x="5372100" y="3409950"/>
          <p14:tracePt t="3115" x="5518150" y="3340100"/>
          <p14:tracePt t="3115" x="5670550" y="3276600"/>
          <p14:tracePt t="3130" x="5810250" y="3225800"/>
          <p14:tracePt t="3130" x="5943600" y="3181350"/>
          <p14:tracePt t="3146" x="6070600" y="3149600"/>
          <p14:tracePt t="3146" x="6197600" y="3117850"/>
          <p14:tracePt t="3162" x="6318250" y="3092450"/>
          <p14:tracePt t="3162" x="6438900" y="3073400"/>
          <p14:tracePt t="3179" x="6553200" y="3060700"/>
          <p14:tracePt t="3179" x="6661150" y="3048000"/>
          <p14:tracePt t="3179" x="6769100" y="3035300"/>
          <p14:tracePt t="3199" x="6870700" y="3035300"/>
          <p14:tracePt t="3210" x="6972300" y="3035300"/>
          <p14:tracePt t="3210" x="7143750" y="3054350"/>
          <p14:tracePt t="3230" x="7219950" y="3067050"/>
          <p14:tracePt t="3230" x="7289800" y="3086100"/>
          <p14:tracePt t="3246" x="7346950" y="3111500"/>
          <p14:tracePt t="3246" x="7397750" y="3143250"/>
          <p14:tracePt t="3263" x="7442200" y="3175000"/>
          <p14:tracePt t="3263" x="7473950" y="3213100"/>
          <p14:tracePt t="3263" x="7505700" y="3251200"/>
          <p14:tracePt t="3282" x="7531100" y="3282950"/>
          <p14:tracePt t="3282" x="7550150" y="3314700"/>
          <p14:tracePt t="3296" x="7562850" y="3346450"/>
          <p14:tracePt t="3296" x="7569200" y="3378200"/>
          <p14:tracePt t="3313" x="7575550" y="3409950"/>
          <p14:tracePt t="3313" x="7581900" y="3429000"/>
          <p14:tracePt t="3330" x="7581900" y="3454400"/>
          <p14:tracePt t="3330" x="7575550" y="3473450"/>
          <p14:tracePt t="3347" x="7569200" y="3492500"/>
          <p14:tracePt t="3347" x="7556500" y="3536950"/>
          <p14:tracePt t="3363" x="7543800" y="3556000"/>
          <p14:tracePt t="3363" x="7537450" y="3575050"/>
          <p14:tracePt t="3380" x="7524750" y="3594100"/>
          <p14:tracePt t="3380" x="7518400" y="3613150"/>
          <p14:tracePt t="3396" x="7505700" y="3625850"/>
          <p14:tracePt t="3396" x="7486650" y="3657600"/>
          <p14:tracePt t="3414" x="7473950" y="3670300"/>
          <p14:tracePt t="3414" x="7461250" y="3676650"/>
          <p14:tracePt t="3430" x="7448550" y="3683000"/>
          <p14:tracePt t="3430" x="7442200" y="3695700"/>
          <p14:tracePt t="3447" x="7435850" y="3702050"/>
          <p14:tracePt t="3447" x="7423150" y="3708400"/>
          <p14:tracePt t="3463" x="7416800" y="3714750"/>
          <p14:tracePt t="3463" x="7410450" y="3721100"/>
          <p14:tracePt t="3463" x="7404100" y="3727450"/>
          <p14:tracePt t="3482" x="7397750" y="3740150"/>
          <p14:tracePt t="3495" x="7391400" y="3746500"/>
          <p14:tracePt t="3495" x="7378700" y="3771900"/>
          <p14:tracePt t="3514" x="7372350" y="3778250"/>
          <p14:tracePt t="3514" x="7366000" y="3790950"/>
          <p14:tracePt t="3531" x="7353300" y="3803650"/>
          <p14:tracePt t="3531" x="7346950" y="3810000"/>
          <p14:tracePt t="3531" x="7334250" y="3816350"/>
          <p14:tracePt t="3550" x="7327900" y="3822700"/>
          <p14:tracePt t="3562" x="7315200" y="3835400"/>
          <p14:tracePt t="3562" x="7302500" y="3841750"/>
          <p14:tracePt t="3583" x="7289800" y="3848100"/>
          <p14:tracePt t="3583" x="7283450" y="3848100"/>
          <p14:tracePt t="3599" x="7277100" y="3848100"/>
          <p14:tracePt t="3599" x="7270750" y="3854450"/>
          <p14:tracePt t="3615" x="7264400" y="3854450"/>
          <p14:tracePt t="3615" x="7258050" y="3854450"/>
          <p14:tracePt t="3631" x="7251700" y="3848100"/>
          <p14:tracePt t="3631" x="7245350" y="3848100"/>
          <p14:tracePt t="3631" x="7239000" y="3841750"/>
          <p14:tracePt t="3650" x="7232650" y="3835400"/>
          <p14:tracePt t="3650" x="7226300" y="3835400"/>
          <p14:tracePt t="3664" x="7219950" y="3829050"/>
          <p14:tracePt t="3664" x="7213600" y="3822700"/>
          <p14:tracePt t="3680" x="7200900" y="3816350"/>
          <p14:tracePt t="3680" x="7194550" y="3816350"/>
          <p14:tracePt t="3698" x="7181850" y="3816350"/>
          <p14:tracePt t="3698" x="7162800" y="3816350"/>
          <p14:tracePt t="3714" x="7150100" y="3822700"/>
          <p14:tracePt t="3714" x="7137400" y="3822700"/>
          <p14:tracePt t="3731" x="7131050" y="3829050"/>
          <p14:tracePt t="3731" x="7124700" y="3835400"/>
          <p14:tracePt t="3748" x="7118350" y="3835400"/>
          <p14:tracePt t="3748" x="7112000" y="3841750"/>
          <p14:tracePt t="3764" x="7105650" y="3848100"/>
          <p14:tracePt t="3780" x="7105650" y="3854450"/>
          <p14:tracePt t="3796" x="7112000" y="3860800"/>
          <p14:tracePt t="3813" x="7118350" y="3867150"/>
          <p14:tracePt t="3813" x="7118350" y="3873500"/>
          <p14:tracePt t="3813" x="7124700" y="3879850"/>
          <p14:tracePt t="3834" x="7124700" y="3886200"/>
          <p14:tracePt t="3846" x="7124700" y="3892550"/>
          <p14:tracePt t="3846" x="7118350" y="3911600"/>
          <p14:tracePt t="3866" x="7112000" y="3917950"/>
          <p14:tracePt t="3866" x="7099300" y="3924300"/>
          <p14:tracePt t="3882" x="7080250" y="3937000"/>
          <p14:tracePt t="3882" x="7061200" y="3943350"/>
          <p14:tracePt t="3899" x="7029450" y="3949700"/>
          <p14:tracePt t="3899" x="6991350" y="3956050"/>
          <p14:tracePt t="3915" x="6946900" y="3956050"/>
          <p14:tracePt t="3915" x="6896100" y="3962400"/>
          <p14:tracePt t="3915" x="6838950" y="3968750"/>
          <p14:tracePt t="3934" x="6769100" y="3975100"/>
          <p14:tracePt t="3946" x="6692900" y="3975100"/>
          <p14:tracePt t="3946" x="6534150" y="3981450"/>
          <p14:tracePt t="3966" x="6445250" y="3981450"/>
          <p14:tracePt t="3966" x="6356350" y="3981450"/>
          <p14:tracePt t="3982" x="6267450" y="3975100"/>
          <p14:tracePt t="3982" x="6178550" y="3968750"/>
          <p14:tracePt t="3999" x="6096000" y="3956050"/>
          <p14:tracePt t="3999" x="5924550" y="3911600"/>
          <p14:tracePt t="4016" x="5842000" y="3879850"/>
          <p14:tracePt t="4016" x="5765800" y="3848100"/>
          <p14:tracePt t="4033" x="5683250" y="3816350"/>
          <p14:tracePt t="4033" x="5613400" y="3784600"/>
          <p14:tracePt t="4049" x="5543550" y="3746500"/>
          <p14:tracePt t="4049" x="5473700" y="3714750"/>
          <p14:tracePt t="4066" x="5410200" y="3676650"/>
          <p14:tracePt t="4066" x="5289550" y="3619500"/>
          <p14:tracePt t="4082" x="5238750" y="3587750"/>
          <p14:tracePt t="4082" x="5194300" y="3549650"/>
          <p14:tracePt t="4100" x="5149850" y="3517900"/>
          <p14:tracePt t="4100" x="5111750" y="3479800"/>
          <p14:tracePt t="4116" x="5080000" y="3441700"/>
          <p14:tracePt t="4116" x="5054600" y="3397250"/>
          <p14:tracePt t="4116" x="5035550" y="3359150"/>
          <p14:tracePt t="4135" x="5016500" y="3314700"/>
          <p14:tracePt t="4135" x="5003800" y="3270250"/>
          <p14:tracePt t="4150" x="4997450" y="3232150"/>
          <p14:tracePt t="4150" x="4991100" y="3194050"/>
          <p14:tracePt t="4167" x="4984750" y="3155950"/>
          <p14:tracePt t="4167" x="4984750" y="3124200"/>
          <p14:tracePt t="4182" x="4978400" y="3092450"/>
          <p14:tracePt t="4182" x="4972050" y="3060700"/>
          <p14:tracePt t="4182" x="4965700" y="3035300"/>
          <p14:tracePt t="4201" x="4959350" y="3009900"/>
          <p14:tracePt t="4214" x="4946650" y="2984500"/>
          <p14:tracePt t="4214" x="4921250" y="2946400"/>
          <p14:tracePt t="4235" x="4902200" y="2927350"/>
          <p14:tracePt t="4235" x="4883150" y="2914650"/>
          <p14:tracePt t="4250" x="4864100" y="2908300"/>
          <p14:tracePt t="4250" x="4845050" y="2908300"/>
          <p14:tracePt t="4267" x="4819650" y="2908300"/>
          <p14:tracePt t="4267" x="4800600" y="2908300"/>
          <p14:tracePt t="4283" x="4775200" y="2914650"/>
          <p14:tracePt t="4283" x="4756150" y="2927350"/>
          <p14:tracePt t="4283" x="4743450" y="2933700"/>
          <p14:tracePt t="4302" x="4724400" y="2946400"/>
          <p14:tracePt t="4302" x="4711700" y="2965450"/>
          <p14:tracePt t="4316" x="4699000" y="2978150"/>
          <p14:tracePt t="4316" x="4686300" y="2990850"/>
          <p14:tracePt t="4334" x="4679950" y="3009900"/>
          <p14:tracePt t="4334" x="4679950" y="3028950"/>
          <p14:tracePt t="4350" x="4679950" y="3048000"/>
          <p14:tracePt t="4350" x="4679950" y="3060700"/>
          <p14:tracePt t="4367" x="4686300" y="3079750"/>
          <p14:tracePt t="4367" x="4705350" y="3124200"/>
          <p14:tracePt t="4383" x="4711700" y="3143250"/>
          <p14:tracePt t="4383" x="4718050" y="3168650"/>
          <p14:tracePt t="4400" x="4724400" y="3187700"/>
          <p14:tracePt t="4400" x="4730750" y="3219450"/>
          <p14:tracePt t="4417" x="4737100" y="3238500"/>
          <p14:tracePt t="4417" x="4730750" y="3295650"/>
          <p14:tracePt t="4435" x="4724400" y="3321050"/>
          <p14:tracePt t="4435" x="4718050" y="3346450"/>
          <p14:tracePt t="4452" x="4705350" y="3371850"/>
          <p14:tracePt t="4452" x="4686300" y="3397250"/>
          <p14:tracePt t="4469" x="4667250" y="3416300"/>
          <p14:tracePt t="4469" x="4641850" y="3441700"/>
          <p14:tracePt t="4485" x="4622800" y="3460750"/>
          <p14:tracePt t="4485" x="4597400" y="3479800"/>
          <p14:tracePt t="4485" x="4565650" y="3492500"/>
          <p14:tracePt t="4504" x="4540250" y="3511550"/>
          <p14:tracePt t="4516" x="4514850" y="3524250"/>
          <p14:tracePt t="4516" x="4457700" y="3543300"/>
          <p14:tracePt t="4535" x="4432300" y="3549650"/>
          <p14:tracePt t="4535" x="4406900" y="3556000"/>
          <p14:tracePt t="4552" x="4381500" y="3562350"/>
          <p14:tracePt t="4552" x="4356100" y="3562350"/>
          <p14:tracePt t="4552" x="4337050" y="3562350"/>
          <p14:tracePt t="4571" x="4318000" y="3562350"/>
          <p14:tracePt t="4583" x="4305300" y="3562350"/>
          <p14:tracePt t="4583" x="4279900" y="3556000"/>
          <p14:tracePt t="4605" x="4273550" y="3549650"/>
          <p14:tracePt t="4605" x="4273550" y="3536950"/>
          <p14:tracePt t="4619" x="4267200" y="3530600"/>
          <p14:tracePt t="4619" x="4273550" y="3517900"/>
          <p14:tracePt t="4635" x="4279900" y="3505200"/>
          <p14:tracePt t="4635" x="4286250" y="3492500"/>
          <p14:tracePt t="4652" x="4292600" y="3479800"/>
          <p14:tracePt t="4652" x="4305300" y="3467100"/>
          <p14:tracePt t="4652" x="4324350" y="3454400"/>
          <p14:tracePt t="4671" x="4337050" y="3441700"/>
          <p14:tracePt t="4671" x="4349750" y="3435350"/>
          <p14:tracePt t="4685" x="4368800" y="3422650"/>
          <p14:tracePt t="4685" x="4387850" y="3416300"/>
          <p14:tracePt t="4702" x="4400550" y="3403600"/>
          <p14:tracePt t="4702" x="4419600" y="3397250"/>
          <p14:tracePt t="4719" x="4432300" y="3390900"/>
          <p14:tracePt t="4719" x="4451350" y="3384550"/>
          <p14:tracePt t="4736" x="4457700" y="3384550"/>
          <p14:tracePt t="4736" x="4470400" y="3384550"/>
          <p14:tracePt t="4753" x="4476750" y="3384550"/>
          <p14:tracePt t="4767" x="4483100" y="3390900"/>
          <p14:tracePt t="4784" x="4483100" y="3397250"/>
          <p14:tracePt t="4802" x="4489450" y="3403600"/>
          <p14:tracePt t="4802" x="4489450" y="3409950"/>
          <p14:tracePt t="4820" x="4489450" y="3416300"/>
          <p14:tracePt t="4820" x="4489450" y="3422650"/>
          <p14:tracePt t="4837" x="4495800" y="3429000"/>
          <p14:tracePt t="4837" x="4502150" y="3435350"/>
          <p14:tracePt t="4837" x="4502150" y="3441700"/>
          <p14:tracePt t="4855" x="4508500" y="3448050"/>
          <p14:tracePt t="4868" x="4514850" y="3454400"/>
          <p14:tracePt t="4868" x="4521200" y="3460750"/>
          <p14:tracePt t="4887" x="4540250" y="3467100"/>
          <p14:tracePt t="4887" x="4546600" y="3473450"/>
          <p14:tracePt t="4903" x="4559300" y="3479800"/>
          <p14:tracePt t="4903" x="4565650" y="3486150"/>
          <p14:tracePt t="4920" x="4572000" y="3492500"/>
          <p14:tracePt t="4920" x="4578350" y="3498850"/>
          <p14:tracePt t="4920" x="4584700" y="3505200"/>
          <p14:tracePt t="4939" x="4591050" y="3511550"/>
          <p14:tracePt t="4951" x="4597400" y="3517900"/>
          <p14:tracePt t="4951" x="4597400" y="3524250"/>
          <p14:tracePt t="4951" x="4597400" y="3530600"/>
          <p14:tracePt t="4972" x="4591050" y="3543300"/>
          <p14:tracePt t="4972" x="4591050" y="3549650"/>
          <p14:tracePt t="4987" x="4584700" y="3556000"/>
          <p14:tracePt t="4987" x="4578350" y="3562350"/>
          <p14:tracePt t="5003" x="4565650" y="3575050"/>
          <p14:tracePt t="5003" x="4559300" y="3581400"/>
          <p14:tracePt t="5003" x="4546600" y="3587750"/>
          <p14:tracePt t="5022" x="4533900" y="3594100"/>
          <p14:tracePt t="5022" x="4514850" y="3600450"/>
          <p14:tracePt t="5037" x="4495800" y="3606800"/>
          <p14:tracePt t="5037" x="4476750" y="3613150"/>
          <p14:tracePt t="5053" x="4451350" y="3613150"/>
          <p14:tracePt t="5053" x="4425950" y="3619500"/>
          <p14:tracePt t="5070" x="4394200" y="3613150"/>
          <p14:tracePt t="5070" x="4368800" y="3613150"/>
          <p14:tracePt t="5087" x="4337050" y="3613150"/>
          <p14:tracePt t="5087" x="4279900" y="3600450"/>
          <p14:tracePt t="5104" x="4248150" y="3594100"/>
          <p14:tracePt t="5104" x="4222750" y="3581400"/>
          <p14:tracePt t="5120" x="4197350" y="3575050"/>
          <p14:tracePt t="5120" x="4171950" y="3562350"/>
          <p14:tracePt t="5138" x="4146550" y="3556000"/>
          <p14:tracePt t="5138" x="4121150" y="3543300"/>
          <p14:tracePt t="5138" x="4095750" y="3530600"/>
          <p14:tracePt t="5155" x="4070350" y="3517900"/>
          <p14:tracePt t="5155" x="4051300" y="3505200"/>
          <p14:tracePt t="5171" x="4032250" y="3486150"/>
          <p14:tracePt t="5171" x="4013200" y="3473450"/>
          <p14:tracePt t="5188" x="3994150" y="3454400"/>
          <p14:tracePt t="5188" x="3981450" y="3441700"/>
          <p14:tracePt t="5204" x="3975100" y="3422650"/>
          <p14:tracePt t="5204" x="3962400" y="3403600"/>
          <p14:tracePt t="5204" x="3956050" y="3384550"/>
          <p14:tracePt t="5223" x="3956050" y="3365500"/>
          <p14:tracePt t="5235" x="3949700" y="3346450"/>
          <p14:tracePt t="5235" x="3949700" y="3327400"/>
          <p14:tracePt t="5255" x="3956050" y="3289300"/>
          <p14:tracePt t="5255" x="3962400" y="3270250"/>
          <p14:tracePt t="5271" x="3968750" y="3251200"/>
          <p14:tracePt t="5271" x="3975100" y="3232150"/>
          <p14:tracePt t="5288" x="3987800" y="3213100"/>
          <p14:tracePt t="5288" x="4000500" y="3194050"/>
          <p14:tracePt t="5304" x="4019550" y="3168650"/>
          <p14:tracePt t="5304" x="4044950" y="3149600"/>
          <p14:tracePt t="5304" x="4070350" y="3124200"/>
          <p14:tracePt t="5323" x="4102100" y="3098800"/>
          <p14:tracePt t="5323" x="4140200" y="3067050"/>
          <p14:tracePt t="5338" x="4178300" y="3035300"/>
          <p14:tracePt t="5338" x="4222750" y="2997200"/>
          <p14:tracePt t="5354" x="4267200" y="2959100"/>
          <p14:tracePt t="5354" x="4318000" y="2914650"/>
          <p14:tracePt t="5371" x="4375150" y="2870200"/>
          <p14:tracePt t="5371" x="4432300" y="2825750"/>
          <p14:tracePt t="5388" x="4489450" y="2781300"/>
          <p14:tracePt t="5388" x="4622800" y="2686050"/>
          <p14:tracePt t="5405" x="4686300" y="2647950"/>
          <p14:tracePt t="5405" x="4756150" y="2603500"/>
          <p14:tracePt t="5421" x="4819650" y="2559050"/>
          <p14:tracePt t="5421" x="4889500" y="2520950"/>
          <p14:tracePt t="5439" x="4953000" y="2482850"/>
          <p14:tracePt t="5439" x="5080000" y="2425700"/>
          <p14:tracePt t="5455" x="5137150" y="2413000"/>
          <p14:tracePt t="5455" x="5187950" y="2400300"/>
          <p14:tracePt t="5472" x="5232400" y="2400300"/>
          <p14:tracePt t="5472" x="5264150" y="2406650"/>
          <p14:tracePt t="5489" x="5295900" y="2419350"/>
          <p14:tracePt t="5489" x="5314950" y="2432050"/>
          <p14:tracePt t="5505" x="5334000" y="2451100"/>
          <p14:tracePt t="5505" x="5346700" y="2489200"/>
          <p14:tracePt t="5524" x="5346700" y="2508250"/>
          <p14:tracePt t="5524" x="5340350" y="2520950"/>
          <p14:tracePt t="5540" x="5327650" y="2533650"/>
          <p14:tracePt t="5540" x="5308600" y="2546350"/>
          <p14:tracePt t="5556" x="5289550" y="2552700"/>
          <p14:tracePt t="5556" x="5257800" y="2552700"/>
          <p14:tracePt t="5572" x="5226050" y="2552700"/>
          <p14:tracePt t="5572" x="5194300" y="2552700"/>
          <p14:tracePt t="5572" x="5162550" y="2546350"/>
          <p14:tracePt t="5591" x="5124450" y="2533650"/>
          <p14:tracePt t="5605" x="5092700" y="2514600"/>
          <p14:tracePt t="5605" x="5029200" y="2463800"/>
          <p14:tracePt t="5624" x="5010150" y="2432050"/>
          <p14:tracePt t="5624" x="4991100" y="2393950"/>
          <p14:tracePt t="5639" x="4978400" y="2355850"/>
          <p14:tracePt t="5639" x="4972050" y="2311400"/>
          <p14:tracePt t="5656" x="4972050" y="2260600"/>
          <p14:tracePt t="5656" x="4978400" y="2209800"/>
          <p14:tracePt t="5672" x="4991100" y="2159000"/>
          <p14:tracePt t="5672" x="5010150" y="2108200"/>
          <p14:tracePt t="5672" x="5041900" y="2051050"/>
          <p14:tracePt t="5691" x="5073650" y="1993900"/>
          <p14:tracePt t="5691" x="5111750" y="1936750"/>
          <p14:tracePt t="5706" x="5156200" y="1879600"/>
          <p14:tracePt t="5706" x="5207000" y="1828800"/>
          <p14:tracePt t="5722" x="5257800" y="1784350"/>
          <p14:tracePt t="5722" x="5314950" y="1739900"/>
          <p14:tracePt t="5739" x="5378450" y="1708150"/>
          <p14:tracePt t="5739" x="5505450" y="1651000"/>
          <p14:tracePt t="5756" x="5575300" y="1638300"/>
          <p14:tracePt t="5756" x="5645150" y="1631950"/>
          <p14:tracePt t="5772" x="5715000" y="1631950"/>
          <p14:tracePt t="5772" x="5784850" y="1638300"/>
          <p14:tracePt t="5789" x="5854700" y="1644650"/>
          <p14:tracePt t="5789" x="5918200" y="1670050"/>
          <p14:tracePt t="5806" x="5981700" y="1695450"/>
          <p14:tracePt t="5806" x="6102350" y="1765300"/>
          <p14:tracePt t="5823" x="6146800" y="1809750"/>
          <p14:tracePt t="5823" x="6191250" y="1860550"/>
          <p14:tracePt t="5840" x="6229350" y="1917700"/>
          <p14:tracePt t="5840" x="6254750" y="1981200"/>
          <p14:tracePt t="5856" x="6273800" y="2044700"/>
          <p14:tracePt t="5856" x="6286500" y="2108200"/>
          <p14:tracePt t="5872" x="6292850" y="2178050"/>
          <p14:tracePt t="5872" x="6286500" y="2241550"/>
          <p14:tracePt t="5872" x="6273800" y="2311400"/>
          <p14:tracePt t="5892" x="6248400" y="2368550"/>
          <p14:tracePt t="5904" x="6216650" y="2425700"/>
          <p14:tracePt t="5904" x="6140450" y="2527300"/>
          <p14:tracePt t="5924" x="6096000" y="2571750"/>
          <p14:tracePt t="5924" x="6038850" y="2603500"/>
          <p14:tracePt t="5940" x="5988050" y="2635250"/>
          <p14:tracePt t="5940" x="5930900" y="2667000"/>
          <p14:tracePt t="5940" x="5873750" y="2686050"/>
          <p14:tracePt t="5959" x="5816600" y="2705100"/>
          <p14:tracePt t="5971" x="5753100" y="2724150"/>
          <p14:tracePt t="5971" x="5695950" y="2730500"/>
          <p14:tracePt t="5971" x="5638800" y="2736850"/>
          <p14:tracePt t="5992" x="5575300" y="2743200"/>
          <p14:tracePt t="5992" x="5524500" y="2743200"/>
          <p14:tracePt t="6007" x="5467350" y="2736850"/>
          <p14:tracePt t="6007" x="5416550" y="2724150"/>
          <p14:tracePt t="6023" x="5372100" y="2711450"/>
          <p14:tracePt t="6023" x="5327650" y="2692400"/>
          <p14:tracePt t="6040" x="5289550" y="2673350"/>
          <p14:tracePt t="6040" x="5232400" y="2622550"/>
          <p14:tracePt t="6057" x="5207000" y="2590800"/>
          <p14:tracePt t="6057" x="5187950" y="2565400"/>
          <p14:tracePt t="6074" x="5168900" y="2540000"/>
          <p14:tracePt t="6074" x="5162550" y="2508250"/>
          <p14:tracePt t="6090" x="5149850" y="2489200"/>
          <p14:tracePt t="6090" x="5149850" y="2463800"/>
          <p14:tracePt t="6107" x="5143500" y="2444750"/>
          <p14:tracePt t="6107" x="5149850" y="2419350"/>
          <p14:tracePt t="6124" x="5149850" y="2406650"/>
          <p14:tracePt t="6124" x="5156200" y="2400300"/>
          <p14:tracePt t="6141" x="5162550" y="2393950"/>
          <p14:tracePt t="6141" x="5168900" y="2393950"/>
          <p14:tracePt t="6157" x="5175250" y="2400300"/>
          <p14:tracePt t="6172" x="5181600" y="2406650"/>
          <p14:tracePt t="6172" x="5194300" y="2432050"/>
          <p14:tracePt t="6191" x="5200650" y="2451100"/>
          <p14:tracePt t="6191" x="5207000" y="2470150"/>
          <p14:tracePt t="6208" x="5213350" y="2495550"/>
          <p14:tracePt t="6208" x="5219700" y="2514600"/>
          <p14:tracePt t="6224" x="5232400" y="2540000"/>
          <p14:tracePt t="6224" x="5238750" y="2559050"/>
          <p14:tracePt t="6241" x="5251450" y="2578100"/>
          <p14:tracePt t="6241" x="5264150" y="2597150"/>
          <p14:tracePt t="6241" x="5270500" y="2616200"/>
          <p14:tracePt t="6260" x="5283200" y="2635250"/>
          <p14:tracePt t="6272" x="5289550" y="2647950"/>
          <p14:tracePt t="6272" x="5308600" y="2679700"/>
          <p14:tracePt t="6292" x="5308600" y="2686050"/>
          <p14:tracePt t="6292" x="5314950" y="2698750"/>
          <p14:tracePt t="6308" x="5321300" y="2705100"/>
          <p14:tracePt t="6308" x="5321300" y="2711450"/>
          <p14:tracePt t="6325" x="5321300" y="2724150"/>
          <p14:tracePt t="6339" x="5314950" y="2736850"/>
          <p14:tracePt t="6356" x="5308600" y="2736850"/>
          <p14:tracePt t="6373" x="5302250" y="2736850"/>
          <p14:tracePt t="6390" x="5295900" y="2730500"/>
          <p14:tracePt t="6406" x="5289550" y="2730500"/>
          <p14:tracePt t="6424" x="5289550" y="2724150"/>
          <p14:tracePt t="6440" x="5283200" y="2724150"/>
          <p14:tracePt t="6457" x="5276850" y="2724150"/>
          <p14:tracePt t="6457" x="5270500" y="2730500"/>
          <p14:tracePt t="6476" x="5264150" y="2736850"/>
          <p14:tracePt t="6507" x="5257800" y="2743200"/>
          <p14:tracePt t="6531" x="5257800" y="2749550"/>
          <p14:tracePt t="6551" x="5257800" y="2755900"/>
          <p14:tracePt t="6575" x="5264150" y="2762250"/>
          <p14:tracePt t="6595" x="5270500" y="2762250"/>
          <p14:tracePt t="6611" x="5276850" y="2762250"/>
          <p14:tracePt t="6635" x="5283200" y="2755900"/>
          <p14:tracePt t="6655" x="5289550" y="2749550"/>
          <p14:tracePt t="6687" x="5295900" y="2743200"/>
          <p14:tracePt t="6711" x="5302250" y="2743200"/>
          <p14:tracePt t="6739" x="5295900" y="2736850"/>
          <p14:tracePt t="6771" x="5289550" y="2730500"/>
          <p14:tracePt t="6790" x="5283200" y="2730500"/>
          <p14:tracePt t="6806" x="5276850" y="2730500"/>
          <p14:tracePt t="6823" x="5270500" y="2736850"/>
          <p14:tracePt t="6835" x="5264150" y="2736850"/>
          <p14:tracePt t="6851" x="5257800" y="2736850"/>
          <p14:tracePt t="6867" x="5251450" y="2736850"/>
          <p14:tracePt t="6883" x="5245100" y="2736850"/>
          <p14:tracePt t="6919" x="5238750" y="2736850"/>
          <p14:tracePt t="7063" x="5232400" y="2743200"/>
          <p14:tracePt t="7099" x="5226050" y="2743200"/>
          <p14:tracePt t="7151" x="5226050" y="2749550"/>
          <p14:tracePt t="7191" x="5219700" y="2755900"/>
          <p14:tracePt t="7219" x="5213350" y="2762250"/>
          <p14:tracePt t="7243" x="5213350" y="2768600"/>
          <p14:tracePt t="7255" x="5200650" y="2774950"/>
          <p14:tracePt t="7271" x="5194300" y="2774950"/>
          <p14:tracePt t="7280" x="5181600" y="2781300"/>
          <p14:tracePt t="7292" x="5175250" y="2787650"/>
          <p14:tracePt t="7292" x="5143500" y="2787650"/>
          <p14:tracePt t="7311" x="5124450" y="2787650"/>
          <p14:tracePt t="7311" x="5105400" y="2787650"/>
          <p14:tracePt t="7328" x="5080000" y="2787650"/>
          <p14:tracePt t="7328" x="5054600" y="2781300"/>
          <p14:tracePt t="7344" x="5029200" y="2774950"/>
          <p14:tracePt t="7344" x="5003800" y="2768600"/>
          <p14:tracePt t="7344" x="4972050" y="2755900"/>
          <p14:tracePt t="7364" x="4940300" y="2743200"/>
          <p14:tracePt t="7364" x="4914900" y="2724150"/>
          <p14:tracePt t="7378" x="4889500" y="2705100"/>
          <p14:tracePt t="7378" x="4864100" y="2679700"/>
          <p14:tracePt t="7395" x="4838700" y="2647950"/>
          <p14:tracePt t="7395" x="4819650" y="2609850"/>
          <p14:tracePt t="7411" x="4806950" y="2571750"/>
          <p14:tracePt t="7411" x="4794250" y="2527300"/>
          <p14:tracePt t="7428" x="4781550" y="2476500"/>
          <p14:tracePt t="7428" x="4768850" y="2368550"/>
          <p14:tracePt t="7445" x="4775200" y="2311400"/>
          <p14:tracePt t="7445" x="4775200" y="2254250"/>
          <p14:tracePt t="7461" x="4781550" y="2190750"/>
          <p14:tracePt t="7461" x="4794250" y="2133600"/>
          <p14:tracePt t="7479" x="4813300" y="2082800"/>
          <p14:tracePt t="7479" x="4857750" y="1974850"/>
          <p14:tracePt t="7496" x="4883150" y="1930400"/>
          <p14:tracePt t="7496" x="4921250" y="1885950"/>
          <p14:tracePt t="7512" x="4959350" y="1841500"/>
          <p14:tracePt t="7512" x="4997450" y="1803400"/>
          <p14:tracePt t="7529" x="5048250" y="1765300"/>
          <p14:tracePt t="7529" x="5099050" y="1733550"/>
          <p14:tracePt t="7545" x="5156200" y="1701800"/>
          <p14:tracePt t="7545" x="5213350" y="1670050"/>
          <p14:tracePt t="7545" x="5270500" y="1644650"/>
          <p14:tracePt t="7564" x="5334000" y="1625600"/>
          <p14:tracePt t="7577" x="5391150" y="1606550"/>
          <p14:tracePt t="7577" x="5505450" y="1581150"/>
          <p14:tracePt t="7597" x="5562600" y="1574800"/>
          <p14:tracePt t="7597" x="5619750" y="1581150"/>
          <p14:tracePt t="7612" x="5670550" y="1581150"/>
          <p14:tracePt t="7612" x="5721350" y="1593850"/>
          <p14:tracePt t="7612" x="5772150" y="1612900"/>
          <p14:tracePt t="7631" x="5816600" y="1631950"/>
          <p14:tracePt t="7644" x="5861050" y="1663700"/>
          <p14:tracePt t="7644" x="5937250" y="1733550"/>
          <p14:tracePt t="7665" x="5975350" y="1771650"/>
          <p14:tracePt t="7665" x="6000750" y="1816100"/>
          <p14:tracePt t="7679" x="6026150" y="1866900"/>
          <p14:tracePt t="7679" x="6045200" y="1917700"/>
          <p14:tracePt t="7697" x="6064250" y="1968500"/>
          <p14:tracePt t="7697" x="6076950" y="2019300"/>
          <p14:tracePt t="7713" x="6083300" y="2076450"/>
          <p14:tracePt t="7713" x="6089650" y="2133600"/>
          <p14:tracePt t="7713" x="6083300" y="2184400"/>
          <p14:tracePt t="7732" x="6083300" y="2235200"/>
          <p14:tracePt t="7732" x="6070600" y="2286000"/>
          <p14:tracePt t="7747" x="6057900" y="2336800"/>
          <p14:tracePt t="7747" x="6045200" y="2381250"/>
          <p14:tracePt t="7763" x="6026150" y="2425700"/>
          <p14:tracePt t="7763" x="6007100" y="2463800"/>
          <p14:tracePt t="7779" x="5988050" y="2495550"/>
          <p14:tracePt t="7779" x="5937250" y="2559050"/>
          <p14:tracePt t="7796" x="5911850" y="2584450"/>
          <p14:tracePt t="7796" x="5880100" y="2609850"/>
          <p14:tracePt t="7813" x="5854700" y="2635250"/>
          <p14:tracePt t="7813" x="5822950" y="2654300"/>
          <p14:tracePt t="7830" x="5791200" y="2679700"/>
          <p14:tracePt t="7830" x="5759450" y="2698750"/>
          <p14:tracePt t="7846" x="5727700" y="2711450"/>
          <p14:tracePt t="7846" x="5670550" y="2743200"/>
          <p14:tracePt t="7863" x="5645150" y="2749550"/>
          <p14:tracePt t="7863" x="5619750" y="2762250"/>
          <p14:tracePt t="7881" x="5594350" y="2768600"/>
          <p14:tracePt t="7881" x="5568950" y="2774950"/>
          <p14:tracePt t="7897" x="5549900" y="2781300"/>
          <p14:tracePt t="7897" x="5530850" y="2781300"/>
          <p14:tracePt t="7897" x="5511800" y="2781300"/>
          <p14:tracePt t="7915" x="5499100" y="2781300"/>
          <p14:tracePt t="7928" x="5480050" y="2781300"/>
          <p14:tracePt t="7928" x="5461000" y="2774950"/>
          <p14:tracePt t="7949" x="5448300" y="2774950"/>
          <p14:tracePt t="7949" x="5441950" y="2768600"/>
          <p14:tracePt t="7964" x="5435600" y="2768600"/>
          <p14:tracePt t="7964" x="5429250" y="2768600"/>
          <p14:tracePt t="7980" x="5416550" y="2768600"/>
          <p14:tracePt t="7980" x="5416550" y="2762250"/>
          <p14:tracePt t="7980" x="5410200" y="2762250"/>
          <p14:tracePt t="8000" x="5403850" y="2762250"/>
          <p14:tracePt t="8015" x="5397500" y="2762250"/>
          <p14:tracePt t="8035" x="5391150" y="2762250"/>
          <p14:tracePt t="8075" x="5391150" y="2768600"/>
          <p14:tracePt t="8091" x="5391150" y="2774950"/>
          <p14:tracePt t="8103" x="5391150" y="2787650"/>
          <p14:tracePt t="8119" x="5397500" y="2787650"/>
          <p14:tracePt t="8129" x="5397500" y="2800350"/>
          <p14:tracePt t="8145" x="5403850" y="2813050"/>
          <p14:tracePt t="8164" x="5403850" y="2819400"/>
          <p14:tracePt t="8179" x="5410200" y="2825750"/>
          <p14:tracePt t="8195" x="5416550" y="2832100"/>
          <p14:tracePt t="8216" x="5422900" y="2838450"/>
          <p14:tracePt t="8263" x="5429250" y="2844800"/>
          <p14:tracePt t="8283" x="5429250" y="2851150"/>
          <p14:tracePt t="8307" x="5429250" y="2857500"/>
          <p14:tracePt t="8331" x="5422900" y="2863850"/>
          <p14:tracePt t="8367" x="5416550" y="2863850"/>
          <p14:tracePt t="8383" x="5410200" y="2863850"/>
          <p14:tracePt t="8395" x="5403850" y="2863850"/>
          <p14:tracePt t="8411" x="5397500" y="2863850"/>
          <p14:tracePt t="8427" x="5391150" y="2863850"/>
          <p14:tracePt t="8443" x="5378450" y="2863850"/>
          <p14:tracePt t="8455" x="5372100" y="2863850"/>
          <p14:tracePt t="8471" x="5365750" y="2870200"/>
          <p14:tracePt t="8487" x="5359400" y="2876550"/>
          <p14:tracePt t="8503" x="5353050" y="2882900"/>
          <p14:tracePt t="8515" x="5359400" y="2889250"/>
          <p14:tracePt t="8532" x="5365750" y="2895600"/>
          <p14:tracePt t="8547" x="5365750" y="2901950"/>
          <p14:tracePt t="8547" x="5372100" y="2908300"/>
          <p14:tracePt t="8566" x="5378450" y="2908300"/>
          <p14:tracePt t="8566" x="5384800" y="2914650"/>
          <p14:tracePt t="8566" x="5391150" y="2921000"/>
          <p14:tracePt t="8584" x="5397500" y="2927350"/>
          <p14:tracePt t="8597" x="5403850" y="2933700"/>
          <p14:tracePt t="8597" x="5416550" y="2940050"/>
          <p14:tracePt t="8618" x="5422900" y="2946400"/>
          <p14:tracePt t="8618" x="5429250" y="2946400"/>
          <p14:tracePt t="8633" x="5435600" y="2952750"/>
          <p14:tracePt t="8647" x="5441950" y="2959100"/>
          <p14:tracePt t="8664" x="5441950" y="2965450"/>
          <p14:tracePt t="8681" x="5448300" y="2965450"/>
          <p14:tracePt t="8711" x="5448300" y="2959100"/>
          <p14:tracePt t="8755" x="5448300" y="2952750"/>
          <p14:tracePt t="8779" x="5448300" y="2946400"/>
          <p14:tracePt t="8795" x="5441950" y="2940050"/>
          <p14:tracePt t="8812" x="5441950" y="2933700"/>
          <p14:tracePt t="8816" x="5441950" y="2927350"/>
          <p14:tracePt t="8816" x="5441950" y="2921000"/>
          <p14:tracePt t="8833" x="5441950" y="2914650"/>
          <p14:tracePt t="8833" x="5441950" y="2908300"/>
          <p14:tracePt t="8850" x="5448300" y="2901950"/>
          <p14:tracePt t="8865" x="5448300" y="2895600"/>
          <p14:tracePt t="8865" x="5448300" y="2882900"/>
          <p14:tracePt t="8884" x="5448300" y="2876550"/>
          <p14:tracePt t="8900" x="5454650" y="2870200"/>
          <p14:tracePt t="8935" x="5461000" y="2870200"/>
          <p14:tracePt t="8967" x="5467350" y="2870200"/>
          <p14:tracePt t="9011" x="5473700" y="2870200"/>
          <p14:tracePt t="9095" x="5473700" y="2863850"/>
          <p14:tracePt t="9155" x="5467350" y="2857500"/>
          <p14:tracePt t="9171" x="5467350" y="2851150"/>
          <p14:tracePt t="9184" x="5461000" y="2844800"/>
          <p14:tracePt t="9199" x="5454650" y="2838450"/>
          <p14:tracePt t="9215" x="5448300" y="2832100"/>
          <p14:tracePt t="9231" x="5435600" y="2819400"/>
          <p14:tracePt t="9243" x="5429250" y="2813050"/>
          <p14:tracePt t="9252" x="5422900" y="2806700"/>
          <p14:tracePt t="9252" x="5416550" y="2806700"/>
          <p14:tracePt t="9268" x="5416550" y="2800350"/>
          <p14:tracePt t="9268" x="5410200" y="2794000"/>
          <p14:tracePt t="9285" x="5403850" y="2787650"/>
          <p14:tracePt t="9285" x="5391150" y="2787650"/>
          <p14:tracePt t="9285" x="5391150" y="2781300"/>
          <p14:tracePt t="9303" x="5378450" y="2781300"/>
          <p14:tracePt t="9316" x="5372100" y="2774950"/>
          <p14:tracePt t="9316" x="5359400" y="2768600"/>
          <p14:tracePt t="9337" x="5353050" y="2768600"/>
          <p14:tracePt t="9352" x="5346700" y="2762250"/>
          <p14:tracePt t="9367" x="5340350" y="2762250"/>
          <p14:tracePt t="9383" x="5334000" y="2755900"/>
          <p14:tracePt t="9400" x="5340350" y="2762250"/>
          <p14:tracePt t="9431" x="5346700" y="2762250"/>
          <p14:tracePt t="9447" x="5353050" y="2762250"/>
          <p14:tracePt t="9463" x="5359400" y="2762250"/>
          <p14:tracePt t="9475" x="5365750" y="2762250"/>
          <p14:tracePt t="9491" x="5365750" y="2755900"/>
          <p14:tracePt t="9595" x="5359400" y="2749550"/>
          <p14:tracePt t="9619" x="5359400" y="2743200"/>
          <p14:tracePt t="9643" x="5365750" y="2736850"/>
          <p14:tracePt t="9688" x="5372100" y="2736850"/>
          <p14:tracePt t="9731" x="5372100" y="2730500"/>
          <p14:tracePt t="9763" x="5378450" y="2724150"/>
          <p14:tracePt t="9808" x="5378450" y="2717800"/>
          <p14:tracePt t="9911" x="5372100" y="2717800"/>
          <p14:tracePt t="9979" x="5365750" y="2717800"/>
          <p14:tracePt t="10011" x="5359400" y="2717800"/>
          <p14:tracePt t="10039" x="5365750" y="2711450"/>
          <p14:tracePt t="10127" x="5359400" y="2717800"/>
          <p14:tracePt t="10219" x="5359400" y="2724150"/>
          <p14:tracePt t="10252" x="5353050" y="2724150"/>
          <p14:tracePt t="10324" x="5359400" y="2730500"/>
          <p14:tracePt t="10372" x="5359400" y="2724150"/>
          <p14:tracePt t="10536" x="5365750" y="2717800"/>
          <p14:tracePt t="10552" x="5372100" y="2717800"/>
          <p14:tracePt t="10556" x="5378450" y="2711450"/>
          <p14:tracePt t="10556" x="5384800" y="2711450"/>
          <p14:tracePt t="10573" x="5391150" y="2705100"/>
          <p14:tracePt t="10573" x="5403850" y="2698750"/>
          <p14:tracePt t="10589" x="5410200" y="2692400"/>
          <p14:tracePt t="10589" x="5422900" y="2686050"/>
          <p14:tracePt t="10607" x="5435600" y="2686050"/>
          <p14:tracePt t="10607" x="5454650" y="2673350"/>
          <p14:tracePt t="10624" x="5467350" y="2667000"/>
          <p14:tracePt t="10624" x="5480050" y="2660650"/>
          <p14:tracePt t="10641" x="5492750" y="2660650"/>
          <p14:tracePt t="10641" x="5499100" y="2654300"/>
          <p14:tracePt t="10656" x="5511800" y="2654300"/>
          <p14:tracePt t="10656" x="5518150" y="2654300"/>
          <p14:tracePt t="10672" x="5530850" y="2647950"/>
          <p14:tracePt t="10672" x="5537200" y="2647950"/>
          <p14:tracePt t="10672" x="5549900" y="2647950"/>
          <p14:tracePt t="10692" x="5556250" y="2641600"/>
          <p14:tracePt t="10704" x="5562600" y="2641600"/>
          <p14:tracePt t="10704" x="5575300" y="2641600"/>
          <p14:tracePt t="10725" x="5581650" y="2635250"/>
          <p14:tracePt t="10738" x="5575300" y="2635250"/>
          <p14:tracePt t="10796" x="5568950" y="2641600"/>
          <p14:tracePt t="10812" x="5562600" y="2641600"/>
          <p14:tracePt t="10844" x="5556250" y="2647950"/>
          <p14:tracePt t="10856" x="5549900" y="2647950"/>
          <p14:tracePt t="10880" x="5543550" y="2647950"/>
          <p14:tracePt t="10904" x="5537200" y="2641600"/>
          <p14:tracePt t="11023" x="5543550" y="2635250"/>
          <p14:tracePt t="11060" x="5537200" y="2641600"/>
          <p14:tracePt t="11196" x="5530850" y="2641600"/>
          <p14:tracePt t="11224" x="5524500" y="2647950"/>
          <p14:tracePt t="11248" x="5524500" y="2654300"/>
          <p14:tracePt t="11388" x="5524500" y="2647950"/>
          <p14:tracePt t="11516" x="5524500" y="2641600"/>
          <p14:tracePt t="11548" x="5524500" y="2635250"/>
          <p14:tracePt t="11576" x="5530850" y="2635250"/>
          <p14:tracePt t="11608" x="5524500" y="2628900"/>
          <p14:tracePt t="11652" x="5518150" y="2628900"/>
          <p14:tracePt t="11668" x="5511800" y="2628900"/>
          <p14:tracePt t="11684" x="5505450" y="2628900"/>
          <p14:tracePt t="11693" x="5499100" y="2628900"/>
          <p14:tracePt t="11693" x="5492750" y="2622550"/>
          <p14:tracePt t="11710" x="5486400" y="2622550"/>
          <p14:tracePt t="11710" x="5480050" y="2622550"/>
          <p14:tracePt t="11710" x="5473700" y="2622550"/>
          <p14:tracePt t="11728" x="5467350" y="2616200"/>
          <p14:tracePt t="11741" x="5461000" y="2616200"/>
          <p14:tracePt t="11741" x="5448300" y="2616200"/>
          <p14:tracePt t="11760" x="5441950" y="2616200"/>
          <p14:tracePt t="11760" x="5435600" y="2616200"/>
          <p14:tracePt t="11777" x="5429250" y="2616200"/>
          <p14:tracePt t="11791" x="5429250" y="2622550"/>
          <p14:tracePt t="11808" x="5422900" y="2628900"/>
          <p14:tracePt t="11825" x="5429250" y="2635250"/>
          <p14:tracePt t="11842" x="5435600" y="2641600"/>
          <p14:tracePt t="11859" x="5441950" y="2641600"/>
          <p14:tracePt t="11859" x="5454650" y="2647950"/>
          <p14:tracePt t="11877" x="5461000" y="2647950"/>
          <p14:tracePt t="11892" x="5467350" y="2647950"/>
          <p14:tracePt t="11908" x="5473700" y="2647950"/>
          <p14:tracePt t="11925" x="5480050" y="2641600"/>
          <p14:tracePt t="11943" x="5486400" y="2641600"/>
          <p14:tracePt t="11968" x="5480050" y="2641600"/>
          <p14:tracePt t="12021" x="5473700" y="2641600"/>
          <p14:tracePt t="12044" x="5461000" y="2641600"/>
          <p14:tracePt t="12056" x="5454650" y="2647950"/>
          <p14:tracePt t="12064" x="5448300" y="2647950"/>
          <p14:tracePt t="12076" x="5441950" y="2654300"/>
          <p14:tracePt t="12076" x="5429250" y="2654300"/>
          <p14:tracePt t="12076" x="5422900" y="2660650"/>
          <p14:tracePt t="12097" x="5410200" y="2660650"/>
          <p14:tracePt t="12097" x="5397500" y="2667000"/>
          <p14:tracePt t="12112" x="5378450" y="2673350"/>
          <p14:tracePt t="12112" x="5359400" y="2673350"/>
          <p14:tracePt t="12128" x="5340350" y="2673350"/>
          <p14:tracePt t="12128" x="5314950" y="2673350"/>
          <p14:tracePt t="12144" x="5283200" y="2660650"/>
          <p14:tracePt t="12144" x="5251450" y="2654300"/>
          <p14:tracePt t="12161" x="5219700" y="2635250"/>
          <p14:tracePt t="12161" x="5149850" y="2590800"/>
          <p14:tracePt t="12178" x="5111750" y="2565400"/>
          <p14:tracePt t="12178" x="5073650" y="2533650"/>
          <p14:tracePt t="12195" x="5035550" y="2495550"/>
          <p14:tracePt t="12195" x="4997450" y="2457450"/>
          <p14:tracePt t="12211" x="4965700" y="2419350"/>
          <p14:tracePt t="12211" x="4895850" y="2324100"/>
          <p14:tracePt t="12229" x="4870450" y="2273300"/>
          <p14:tracePt t="12229" x="4845050" y="2222500"/>
          <p14:tracePt t="12245" x="4832350" y="2171700"/>
          <p14:tracePt t="12245" x="4813300" y="2120900"/>
          <p14:tracePt t="12262" x="4806950" y="2070100"/>
          <p14:tracePt t="12262" x="4806950" y="2019300"/>
          <p14:tracePt t="12278" x="4806950" y="1968500"/>
          <p14:tracePt t="12278" x="4819650" y="1917700"/>
          <p14:tracePt t="12278" x="4832350" y="1873250"/>
          <p14:tracePt t="12298" x="4857750" y="1828800"/>
          <p14:tracePt t="12310" x="4889500" y="1784350"/>
          <p14:tracePt t="12310" x="4984750" y="1695450"/>
          <p14:tracePt t="12329" x="5035550" y="1644650"/>
          <p14:tracePt t="12329" x="5099050" y="1600200"/>
          <p14:tracePt t="12345" x="5168900" y="1562100"/>
          <p14:tracePt t="12345" x="5238750" y="1517650"/>
          <p14:tracePt t="12345" x="5308600" y="1479550"/>
          <p14:tracePt t="12364" x="5378450" y="1447800"/>
          <p14:tracePt t="12377" x="5448300" y="1422400"/>
          <p14:tracePt t="12377" x="5575300" y="1377950"/>
          <p14:tracePt t="12398" x="5632450" y="1365250"/>
          <p14:tracePt t="12398" x="5695950" y="1358900"/>
          <p14:tracePt t="12413" x="5753100" y="1358900"/>
          <p14:tracePt t="12413" x="5810250" y="1358900"/>
          <p14:tracePt t="12429" x="5861050" y="1371600"/>
          <p14:tracePt t="12429" x="5911850" y="1390650"/>
          <p14:tracePt t="12446" x="5956300" y="1416050"/>
          <p14:tracePt t="12446" x="6000750" y="1447800"/>
          <p14:tracePt t="12446" x="6038850" y="1479550"/>
          <p14:tracePt t="12465" x="6070600" y="1524000"/>
          <p14:tracePt t="12465" x="6102350" y="1574800"/>
          <p14:tracePt t="12479" x="6127750" y="1625600"/>
          <p14:tracePt t="12479" x="6146800" y="1682750"/>
          <p14:tracePt t="12496" x="6165850" y="1739900"/>
          <p14:tracePt t="12496" x="6184900" y="1797050"/>
          <p14:tracePt t="12513" x="6197600" y="1847850"/>
          <p14:tracePt t="12513" x="6223000" y="1962150"/>
          <p14:tracePt t="12529" x="6229350" y="2019300"/>
          <p14:tracePt t="12529" x="6235700" y="2070100"/>
          <p14:tracePt t="12546" x="6235700" y="2120900"/>
          <p14:tracePt t="12546" x="6235700" y="2171700"/>
          <p14:tracePt t="12563" x="6229350" y="2222500"/>
          <p14:tracePt t="12563" x="6223000" y="2266950"/>
          <p14:tracePt t="12580" x="6216650" y="2317750"/>
          <p14:tracePt t="12580" x="6191250" y="2400300"/>
          <p14:tracePt t="12598" x="6172200" y="2432050"/>
          <p14:tracePt t="12598" x="6159500" y="2463800"/>
          <p14:tracePt t="12613" x="6140450" y="2495550"/>
          <p14:tracePt t="12613" x="6121400" y="2520950"/>
          <p14:tracePt t="12630" x="6102350" y="2546350"/>
          <p14:tracePt t="12630" x="6083300" y="2565400"/>
          <p14:tracePt t="12630" x="6064250" y="2584450"/>
          <p14:tracePt t="12649" x="6038850" y="2603500"/>
          <p14:tracePt t="12661" x="6019800" y="2616200"/>
          <p14:tracePt t="12661" x="5969000" y="2641600"/>
          <p14:tracePt t="12682" x="5943600" y="2654300"/>
          <p14:tracePt t="12682" x="5918200" y="2660650"/>
          <p14:tracePt t="12697" x="5892800" y="2673350"/>
          <p14:tracePt t="12697" x="5867400" y="2679700"/>
          <p14:tracePt t="12713" x="5842000" y="2686050"/>
          <p14:tracePt t="12713" x="5816600" y="2692400"/>
          <p14:tracePt t="12713" x="5797550" y="2698750"/>
          <p14:tracePt t="12732" x="5772150" y="2698750"/>
          <p14:tracePt t="12745" x="5753100" y="2705100"/>
          <p14:tracePt t="12745" x="5727700" y="2705100"/>
          <p14:tracePt t="12745" x="5708650" y="2705100"/>
          <p14:tracePt t="12765" x="5689600" y="2705100"/>
          <p14:tracePt t="12765" x="5670550" y="2705100"/>
          <p14:tracePt t="12780" x="5651500" y="2705100"/>
          <p14:tracePt t="12780" x="5632450" y="2705100"/>
          <p14:tracePt t="12797" x="5619750" y="2705100"/>
          <p14:tracePt t="12797" x="5600700" y="2705100"/>
          <p14:tracePt t="12814" x="5588000" y="2705100"/>
          <p14:tracePt t="12814" x="5562600" y="2705100"/>
          <p14:tracePt t="12830" x="5549900" y="2705100"/>
          <p14:tracePt t="12830" x="5543550" y="2705100"/>
          <p14:tracePt t="12847" x="5537200" y="2705100"/>
          <p14:tracePt t="12847" x="5530850" y="2698750"/>
          <p14:tracePt t="12864" x="5524500" y="2698750"/>
          <p14:tracePt t="12864" x="5518150" y="2698750"/>
          <p14:tracePt t="12881" x="5511800" y="2698750"/>
          <p14:tracePt t="12896" x="5511800" y="2692400"/>
          <p14:tracePt t="12912" x="5518150" y="2686050"/>
          <p14:tracePt t="12936" x="5524500" y="2679700"/>
          <p14:tracePt t="12956" x="5530850" y="2673350"/>
          <p14:tracePt t="12980" x="5530850" y="2667000"/>
          <p14:tracePt t="12996" x="5530850" y="2660650"/>
          <p14:tracePt t="13008" x="5530850" y="2654300"/>
          <p14:tracePt t="13024" x="5530850" y="2647950"/>
          <p14:tracePt t="13040" x="5530850" y="2641600"/>
          <p14:tracePt t="13056" x="5530850" y="2628900"/>
          <p14:tracePt t="13068" x="5530850" y="2622550"/>
          <p14:tracePt t="13084" x="5524500" y="2622550"/>
          <p14:tracePt t="13108" x="5524500" y="2616200"/>
          <p14:tracePt t="13132" x="5518150" y="2609850"/>
          <p14:tracePt t="13152" x="5518150" y="2603500"/>
          <p14:tracePt t="13168" x="5518150" y="2597150"/>
          <p14:tracePt t="13184" x="5524500" y="2597150"/>
          <p14:tracePt t="13196" x="5524500" y="2590800"/>
          <p14:tracePt t="13219" x="5530850" y="2590800"/>
          <p14:tracePt t="13243" x="5537200" y="2584450"/>
          <p14:tracePt t="13271" x="5537200" y="2578100"/>
          <p14:tracePt t="13303" x="5537200" y="2571750"/>
          <p14:tracePt t="13331" x="5543550" y="2571750"/>
          <p14:tracePt t="13376" x="5549900" y="2565400"/>
          <p14:tracePt t="13436" x="5549900" y="2559050"/>
          <p14:tracePt t="13556" x="5556250" y="2552700"/>
          <p14:tracePt t="13604" x="5562600" y="2546350"/>
          <p14:tracePt t="13631" x="5556250" y="2546350"/>
          <p14:tracePt t="13751" x="5556250" y="2552700"/>
          <p14:tracePt t="13811" x="5562600" y="2552700"/>
          <p14:tracePt t="13871" x="5556250" y="2559050"/>
          <p14:tracePt t="13904" x="5549900" y="2559050"/>
          <p14:tracePt t="13923" x="5543550" y="2565400"/>
          <p14:tracePt t="13947" x="5537200" y="2571750"/>
          <p14:tracePt t="13963" x="5530850" y="2571750"/>
          <p14:tracePt t="13976" x="5524500" y="2578100"/>
          <p14:tracePt t="13991" x="5518150" y="2578100"/>
          <p14:tracePt t="14007" x="5518150" y="2584450"/>
          <p14:tracePt t="14023" x="5511800" y="2584450"/>
          <p14:tracePt t="14036" x="5505450" y="2584450"/>
          <p14:tracePt t="14059" x="5505450" y="2590800"/>
          <p14:tracePt t="14119" x="5505450" y="2597150"/>
          <p14:tracePt t="14188" x="5505450" y="2603500"/>
          <p14:tracePt t="14224" x="5505450" y="2609850"/>
          <p14:tracePt t="14247" x="5505450" y="2616200"/>
          <p14:tracePt t="14299" x="5505450" y="2622550"/>
          <p14:tracePt t="14328" x="5511800" y="2628900"/>
          <p14:tracePt t="14359" x="5518150" y="2628900"/>
          <p14:tracePt t="14384" x="5518150" y="2635250"/>
          <p14:tracePt t="14404" x="5518150" y="2641600"/>
          <p14:tracePt t="14419" x="5518150" y="2647950"/>
          <p14:tracePt t="14444" x="5511800" y="2654300"/>
          <p14:tracePt t="14456" x="5505450" y="2660650"/>
          <p14:tracePt t="14472" x="5505450" y="2667000"/>
          <p14:tracePt t="14488" x="5499100" y="2673350"/>
          <p14:tracePt t="14504" x="5505450" y="2673350"/>
          <p14:tracePt t="14576" x="5505450" y="2667000"/>
          <p14:tracePt t="14635" x="5499100" y="2667000"/>
          <p14:tracePt t="14704" x="5492750" y="2667000"/>
          <p14:tracePt t="14735" x="5486400" y="2673350"/>
          <p14:tracePt t="14815" x="5480050" y="2673350"/>
          <p14:tracePt t="14847" x="5473700" y="2673350"/>
          <p14:tracePt t="14867" x="5473700" y="2667000"/>
          <p14:tracePt t="14907" x="5473700" y="2673350"/>
          <p14:tracePt t="15104" x="5473700" y="2679700"/>
          <p14:tracePt t="15148" x="5467350" y="2686050"/>
          <p14:tracePt t="15176" x="5461000" y="2692400"/>
          <p14:tracePt t="15200" x="5454650" y="2692400"/>
          <p14:tracePt t="15216" x="5448300" y="2698750"/>
          <p14:tracePt t="15228" x="5448300" y="2705100"/>
          <p14:tracePt t="15244" x="5441950" y="2711450"/>
          <p14:tracePt t="15268" x="5448300" y="2711450"/>
          <p14:tracePt t="15328" x="5454650" y="2711450"/>
          <p14:tracePt t="15348" x="5461000" y="2711450"/>
          <p14:tracePt t="15372" x="5467350" y="2705100"/>
          <p14:tracePt t="15395" x="5473700" y="2705100"/>
          <p14:tracePt t="15424" x="5473700" y="2711450"/>
          <p14:tracePt t="15456" x="5480050" y="2705100"/>
          <p14:tracePt t="15476" x="5486400" y="2705100"/>
          <p14:tracePt t="15500" x="5492750" y="2705100"/>
          <p14:tracePt t="15523" x="5499100" y="2705100"/>
          <p14:tracePt t="15568" x="5505450" y="2705100"/>
          <p14:tracePt t="15596" x="5511800" y="2698750"/>
          <p14:tracePt t="15644" x="5511800" y="2692400"/>
          <p14:tracePt t="15680" x="5505450" y="2686050"/>
          <p14:tracePt t="15784" x="5511800" y="2679700"/>
          <p14:tracePt t="16024" x="5518150" y="2673350"/>
          <p14:tracePt t="16076" x="5524500" y="2673350"/>
          <p14:tracePt t="16101" x="5530850" y="2673350"/>
          <p14:tracePt t="16124" x="5537200" y="2673350"/>
          <p14:tracePt t="16152" x="5543550" y="2667000"/>
          <p14:tracePt t="16316" x="5543550" y="2673350"/>
          <p14:tracePt t="16416" x="5543550" y="2679700"/>
          <p14:tracePt t="16444" x="5543550" y="2686050"/>
          <p14:tracePt t="16484" x="5549900" y="2686050"/>
          <p14:tracePt t="16548" x="5556250" y="2679700"/>
          <p14:tracePt t="16580" x="5562600" y="2679700"/>
          <p14:tracePt t="16668" x="5568950" y="2673350"/>
          <p14:tracePt t="16700" x="5575300" y="2673350"/>
          <p14:tracePt t="16723" x="5581650" y="2667000"/>
          <p14:tracePt t="16744" x="5588000" y="2667000"/>
          <p14:tracePt t="16760" x="5594350" y="2667000"/>
          <p14:tracePt t="16789" x="5600700" y="2667000"/>
          <p14:tracePt t="16804" x="5607050" y="2667000"/>
          <p14:tracePt t="16820" x="5619750" y="2667000"/>
          <p14:tracePt t="16836" x="5626100" y="2667000"/>
          <p14:tracePt t="16848" x="5632450" y="2667000"/>
          <p14:tracePt t="16858" x="5638800" y="2667000"/>
          <p14:tracePt t="16875" x="5645150" y="2673350"/>
          <p14:tracePt t="16891" x="5645150" y="2679700"/>
          <p14:tracePt t="16908" x="5645150" y="2686050"/>
          <p14:tracePt t="16932" x="5651500" y="2686050"/>
          <p14:tracePt t="16956" x="5651500" y="2692400"/>
          <p14:tracePt t="16968" x="5657850" y="2698750"/>
          <p14:tracePt t="16984" x="5664200" y="2705100"/>
          <p14:tracePt t="17000" x="5670550" y="2711450"/>
          <p14:tracePt t="17016" x="5676900" y="2711450"/>
          <p14:tracePt t="17029" x="5683250" y="2717800"/>
          <p14:tracePt t="17042" x="5689600" y="2717800"/>
          <p14:tracePt t="17042" x="5695950" y="2717800"/>
          <p14:tracePt t="17061" x="5702300" y="2724150"/>
          <p14:tracePt t="17061" x="5708650" y="2724150"/>
          <p14:tracePt t="17078" x="5715000" y="2724150"/>
          <p14:tracePt t="17078" x="5721350" y="2724150"/>
          <p14:tracePt t="17094" x="5727700" y="2724150"/>
          <p14:tracePt t="17094" x="5734050" y="2724150"/>
          <p14:tracePt t="17094" x="5740400" y="2724150"/>
          <p14:tracePt t="17114" x="5746750" y="2724150"/>
          <p14:tracePt t="17126" x="5753100" y="2724150"/>
          <p14:tracePt t="17126" x="5765800" y="2724150"/>
          <p14:tracePt t="17145" x="5772150" y="2724150"/>
          <p14:tracePt t="17159" x="5778500" y="2724150"/>
          <p14:tracePt t="17159" x="5784850" y="2724150"/>
          <p14:tracePt t="17178" x="5791200" y="2724150"/>
          <p14:tracePt t="17193" x="5803900" y="2724150"/>
          <p14:tracePt t="17210" x="5810250" y="2724150"/>
          <p14:tracePt t="17226" x="5816600" y="2724150"/>
          <p14:tracePt t="17243" x="5822950" y="2730500"/>
          <p14:tracePt t="17264" x="5822950" y="2724150"/>
          <p14:tracePt t="17384" x="5829300" y="2724150"/>
          <p14:tracePt t="17420" x="5822950" y="2724150"/>
          <p14:tracePt t="17480" x="5816600" y="2724150"/>
          <p14:tracePt t="17504" x="5816600" y="2730500"/>
          <p14:tracePt t="17532" x="5810250" y="2730500"/>
          <p14:tracePt t="17576" x="5803900" y="2724150"/>
          <p14:tracePt t="17697" x="5797550" y="2724150"/>
          <p14:tracePt t="17736" x="5791200" y="2724150"/>
          <p14:tracePt t="17764" x="5784850" y="2724150"/>
          <p14:tracePt t="17789" x="5791200" y="2717800"/>
          <p14:tracePt t="17892" x="5791200" y="2724150"/>
          <p14:tracePt t="17928" x="5791200" y="2730500"/>
          <p14:tracePt t="17953" x="5791200" y="2736850"/>
          <p14:tracePt t="17977" x="5791200" y="2743200"/>
          <p14:tracePt t="18005" x="5797550" y="2749550"/>
          <p14:tracePt t="18037" x="5797550" y="2755900"/>
          <p14:tracePt t="18073" x="5797550" y="2762250"/>
          <p14:tracePt t="18096" x="5797550" y="2768600"/>
          <p14:tracePt t="18117" x="5797550" y="2774950"/>
          <p14:tracePt t="18148" x="5803900" y="2781300"/>
          <p14:tracePt t="18177" x="5803900" y="2787650"/>
          <p14:tracePt t="18269" x="5810250" y="2787650"/>
          <p14:tracePt t="18380" x="5803900" y="2794000"/>
          <p14:tracePt t="18485" x="5810250" y="2800350"/>
          <p14:tracePt t="18524" x="5810250" y="2806700"/>
          <p14:tracePt t="18552" x="5816600" y="2806700"/>
          <p14:tracePt t="18577" x="5822950" y="2813050"/>
          <p14:tracePt t="18596" x="5829300" y="2819400"/>
          <p14:tracePt t="18621" x="5829300" y="2825750"/>
          <p14:tracePt t="18636" x="5829300" y="2832100"/>
          <p14:tracePt t="18649" x="5835650" y="2838450"/>
          <p14:tracePt t="18664" x="5842000" y="2844800"/>
          <p14:tracePt t="18705" x="5842000" y="2851150"/>
          <p14:tracePt t="18732" x="5848350" y="2857500"/>
          <p14:tracePt t="18757" x="5854700" y="2863850"/>
          <p14:tracePt t="18776" x="5854700" y="2870200"/>
          <p14:tracePt t="18800" x="5861050" y="2870200"/>
          <p14:tracePt t="18868" x="5867400" y="2870200"/>
          <p14:tracePt t="18897" x="5867400" y="2863850"/>
          <p14:tracePt t="19048" x="5861050" y="2863850"/>
          <p14:tracePt t="19069" x="5854700" y="2857500"/>
          <p14:tracePt t="19085" x="5848350" y="2863850"/>
          <p14:tracePt t="19109" x="5854700" y="2863850"/>
          <p14:tracePt t="19245" x="5861050" y="2863850"/>
          <p14:tracePt t="19265" x="5867400" y="2857500"/>
          <p14:tracePt t="19305" x="5861050" y="2857500"/>
          <p14:tracePt t="19545" x="5867400" y="2857500"/>
          <p14:tracePt t="19649" x="5873750" y="2857500"/>
          <p14:tracePt t="19684" x="5880100" y="2851150"/>
          <p14:tracePt t="19729" x="5886450" y="2851150"/>
          <p14:tracePt t="19761" x="5880100" y="2851150"/>
          <p14:tracePt t="19890" x="5880100" y="2844800"/>
          <p14:tracePt t="19949" x="5886450" y="2844800"/>
          <p14:tracePt t="19985" x="5892800" y="2838450"/>
          <p14:tracePt t="20024" x="5886450" y="2838450"/>
          <p14:tracePt t="20097" x="5880100" y="2844800"/>
          <p14:tracePt t="20129" x="5873750" y="2844800"/>
          <p14:tracePt t="20149" x="5867400" y="2844800"/>
          <p14:tracePt t="20181" x="5861050" y="2851150"/>
          <p14:tracePt t="20217" x="5854700" y="2851150"/>
          <p14:tracePt t="20233" x="5842000" y="2851150"/>
          <p14:tracePt t="20249" x="5835650" y="2851150"/>
          <p14:tracePt t="20265" x="5829300" y="2851150"/>
          <p14:tracePt t="20277" x="5822950" y="2857500"/>
          <p14:tracePt t="20317" x="5816600" y="2851150"/>
          <p14:tracePt t="20397" x="5810250" y="2851150"/>
          <p14:tracePt t="20449" x="5816600" y="2844800"/>
          <p14:tracePt t="20509" x="5822950" y="2844800"/>
          <p14:tracePt t="20585" x="5816600" y="2838450"/>
          <p14:tracePt t="20653" x="5810250" y="2838450"/>
          <p14:tracePt t="20677" x="5803900" y="2832100"/>
          <p14:tracePt t="20697" x="5797550" y="2832100"/>
          <p14:tracePt t="20713" x="5791200" y="2825750"/>
          <p14:tracePt t="20729" x="5784850" y="2825750"/>
          <p14:tracePt t="20737" x="5778500" y="2819400"/>
          <p14:tracePt t="20745" x="5772150" y="2819400"/>
          <p14:tracePt t="20745" x="5759450" y="2813050"/>
          <p14:tracePt t="20757" x="5753100" y="2813050"/>
          <p14:tracePt t="20757" x="5740400" y="2813050"/>
          <p14:tracePt t="20774" x="5727700" y="2806700"/>
          <p14:tracePt t="20774" x="5708650" y="2806700"/>
          <p14:tracePt t="20792" x="5695950" y="2806700"/>
          <p14:tracePt t="20792" x="5676900" y="2813050"/>
          <p14:tracePt t="20792" x="5651500" y="2813050"/>
          <p14:tracePt t="20810" x="5626100" y="2819400"/>
          <p14:tracePt t="20822" x="5594350" y="2819400"/>
          <p14:tracePt t="20822" x="5562600" y="2825750"/>
          <p14:tracePt t="20843" x="5480050" y="2844800"/>
          <p14:tracePt t="20843" x="5429250" y="2851150"/>
          <p14:tracePt t="20858" x="5372100" y="2863850"/>
          <p14:tracePt t="20858" x="5308600" y="2876550"/>
          <p14:tracePt t="20874" x="5245100" y="2895600"/>
          <p14:tracePt t="20874" x="5168900" y="2914650"/>
          <p14:tracePt t="20891" x="5092700" y="2933700"/>
          <p14:tracePt t="20891" x="5010150" y="2959100"/>
          <p14:tracePt t="20891" x="4933950" y="2984500"/>
          <p14:tracePt t="20910" x="4851400" y="3016250"/>
          <p14:tracePt t="20922" x="4768850" y="3041650"/>
          <p14:tracePt t="20922" x="4616450" y="3098800"/>
          <p14:tracePt t="20942" x="4540250" y="3130550"/>
          <p14:tracePt t="20942" x="4470400" y="3155950"/>
          <p14:tracePt t="20958" x="4406900" y="3187700"/>
          <p14:tracePt t="20958" x="4337050" y="3219450"/>
          <p14:tracePt t="20974" x="4273550" y="3244850"/>
          <p14:tracePt t="20974" x="4140200" y="3308350"/>
          <p14:tracePt t="20991" x="4076700" y="3340100"/>
          <p14:tracePt t="20991" x="4006850" y="3371850"/>
          <p14:tracePt t="21008" x="3943350" y="3403600"/>
          <p14:tracePt t="21008" x="3873500" y="3429000"/>
          <p14:tracePt t="21025" x="3810000" y="3454400"/>
          <p14:tracePt t="21025" x="3746500" y="3479800"/>
          <p14:tracePt t="21041" x="3689350" y="3505200"/>
          <p14:tracePt t="21041" x="3568700" y="3543300"/>
          <p14:tracePt t="21058" x="3511550" y="3562350"/>
          <p14:tracePt t="21058" x="3448050" y="3581400"/>
          <p14:tracePt t="21075" x="3390900" y="3594100"/>
          <p14:tracePt t="21075" x="3327400" y="3613150"/>
          <p14:tracePt t="21092" x="3270250" y="3632200"/>
          <p14:tracePt t="21092" x="3206750" y="3644900"/>
          <p14:tracePt t="21092" x="3143250" y="3663950"/>
          <p14:tracePt t="21111" x="3079750" y="3676650"/>
          <p14:tracePt t="21123" x="3016250" y="3695700"/>
          <p14:tracePt t="21123" x="2882900" y="3721100"/>
          <p14:tracePt t="21142" x="2819400" y="3727450"/>
          <p14:tracePt t="21142" x="2755900" y="3740150"/>
          <p14:tracePt t="21158" x="2686050" y="3752850"/>
          <p14:tracePt t="21158" x="2622550" y="3759200"/>
          <p14:tracePt t="21158" x="2565400" y="3771900"/>
          <p14:tracePt t="21177" x="2501900" y="3778250"/>
          <p14:tracePt t="21190" x="2444750" y="3790950"/>
          <p14:tracePt t="21190" x="2343150" y="3803650"/>
          <p14:tracePt t="21211" x="2292350" y="3810000"/>
          <p14:tracePt t="21211" x="2247900" y="3816350"/>
          <p14:tracePt t="21226" x="2203450" y="3822700"/>
          <p14:tracePt t="21226" x="2159000" y="3829050"/>
          <p14:tracePt t="21242" x="2114550" y="3841750"/>
          <p14:tracePt t="21242" x="2076450" y="3848100"/>
          <p14:tracePt t="21259" x="2032000" y="3854450"/>
          <p14:tracePt t="21259" x="2000250" y="3867150"/>
          <p14:tracePt t="21259" x="1962150" y="3873500"/>
          <p14:tracePt t="21278" x="1930400" y="3879850"/>
          <p14:tracePt t="21278" x="1898650" y="3892550"/>
          <p14:tracePt t="21292" x="1873250" y="3898900"/>
          <p14:tracePt t="21292" x="1847850" y="3905250"/>
          <p14:tracePt t="21309" x="1822450" y="3917950"/>
          <p14:tracePt t="21309" x="1803400" y="3924300"/>
          <p14:tracePt t="21325" x="1784350" y="3930650"/>
          <p14:tracePt t="21325" x="1765300" y="3930650"/>
          <p14:tracePt t="21342" x="1752600" y="3937000"/>
          <p14:tracePt t="21342" x="1727200" y="3943350"/>
          <p14:tracePt t="21359" x="1714500" y="3943350"/>
          <p14:tracePt t="21359" x="1708150" y="3949700"/>
          <p14:tracePt t="21376" x="1701800" y="3949700"/>
          <p14:tracePt t="21376" x="1695450" y="3949700"/>
          <p14:tracePt t="21393" x="1689100" y="3949700"/>
          <p14:tracePt t="21408" x="1682750" y="3949700"/>
          <p14:tracePt t="21424" x="1670050" y="3949700"/>
          <p14:tracePt t="21424" x="1663700" y="3949700"/>
          <p14:tracePt t="21442" x="1657350" y="3949700"/>
          <p14:tracePt t="21442" x="1651000" y="3949700"/>
          <p14:tracePt t="21460" x="1638300" y="3943350"/>
          <p14:tracePt t="21460" x="1625600" y="3943350"/>
          <p14:tracePt t="21460" x="1612900" y="3943350"/>
          <p14:tracePt t="21479" x="1593850" y="3943350"/>
          <p14:tracePt t="21491" x="1574800" y="3943350"/>
          <p14:tracePt t="21491" x="1536700" y="3937000"/>
          <p14:tracePt t="21510" x="1517650" y="3937000"/>
          <p14:tracePt t="21510" x="1492250" y="3930650"/>
          <p14:tracePt t="21527" x="1473200" y="3924300"/>
          <p14:tracePt t="21527" x="1447800" y="3917950"/>
          <p14:tracePt t="21527" x="1428750" y="3905250"/>
          <p14:tracePt t="21546" x="1409700" y="3892550"/>
          <p14:tracePt t="21558" x="1390650" y="3873500"/>
          <p14:tracePt t="21558" x="1358900" y="3835400"/>
          <p14:tracePt t="21579" x="1346200" y="3810000"/>
          <p14:tracePt t="21579" x="1339850" y="3784600"/>
          <p14:tracePt t="21593" x="1333500" y="3759200"/>
          <p14:tracePt t="21593" x="1327150" y="3733800"/>
          <p14:tracePt t="21593" x="1327150" y="3702050"/>
          <p14:tracePt t="21614" x="1327150" y="3676650"/>
          <p14:tracePt t="21625" x="1327150" y="3644900"/>
          <p14:tracePt t="21625" x="1333500" y="3619500"/>
          <p14:tracePt t="21625" x="1346200" y="3587750"/>
          <p14:tracePt t="21646" x="1358900" y="3556000"/>
          <p14:tracePt t="21646" x="1371600" y="3530600"/>
          <p14:tracePt t="21661" x="1390650" y="3505200"/>
          <p14:tracePt t="21661" x="1409700" y="3479800"/>
          <p14:tracePt t="21677" x="1435100" y="3454400"/>
          <p14:tracePt t="21677" x="1460500" y="3435350"/>
          <p14:tracePt t="21694" x="1492250" y="3416300"/>
          <p14:tracePt t="21694" x="1555750" y="3384550"/>
          <p14:tracePt t="21710" x="1593850" y="3371850"/>
          <p14:tracePt t="21710" x="1638300" y="3359150"/>
          <p14:tracePt t="21727" x="1682750" y="3352800"/>
          <p14:tracePt t="21727" x="1727200" y="3346450"/>
          <p14:tracePt t="21743" x="1778000" y="3340100"/>
          <p14:tracePt t="21743" x="1828800" y="3340100"/>
          <p14:tracePt t="21761" x="1879600" y="3340100"/>
          <p14:tracePt t="21761" x="1987550" y="3359150"/>
          <p14:tracePt t="21778" x="2038350" y="3371850"/>
          <p14:tracePt t="21778" x="2089150" y="3390900"/>
          <p14:tracePt t="21794" x="2133600" y="3416300"/>
          <p14:tracePt t="21794" x="2184400" y="3441700"/>
          <p14:tracePt t="21811" x="2228850" y="3467100"/>
          <p14:tracePt t="21811" x="2266950" y="3498850"/>
          <p14:tracePt t="21827" x="2305050" y="3530600"/>
          <p14:tracePt t="21827" x="2336800" y="3568700"/>
          <p14:tracePt t="21827" x="2368550" y="3606800"/>
          <p14:tracePt t="21846" x="2393950" y="3638550"/>
          <p14:tracePt t="21859" x="2413000" y="3676650"/>
          <p14:tracePt t="21859" x="2432050" y="3746500"/>
          <p14:tracePt t="21878" x="2438400" y="3784600"/>
          <p14:tracePt t="21878" x="2432050" y="3816350"/>
          <p14:tracePt t="21894" x="2419350" y="3848100"/>
          <p14:tracePt t="21894" x="2406650" y="3873500"/>
          <p14:tracePt t="21911" x="2387600" y="3898900"/>
          <p14:tracePt t="21911" x="2362200" y="3924300"/>
          <p14:tracePt t="21911" x="2336800" y="3949700"/>
          <p14:tracePt t="21930" x="2305050" y="3968750"/>
          <p14:tracePt t="21942" x="2273300" y="3987800"/>
          <p14:tracePt t="21942" x="2203450" y="4013200"/>
          <p14:tracePt t="21962" x="2159000" y="4025900"/>
          <p14:tracePt t="21962" x="2114550" y="4038600"/>
          <p14:tracePt t="21977" x="2070100" y="4044950"/>
          <p14:tracePt t="21977" x="2019300" y="4051300"/>
          <p14:tracePt t="21995" x="1968500" y="4051300"/>
          <p14:tracePt t="21995" x="1860550" y="4057650"/>
          <p14:tracePt t="22011" x="1809750" y="4051300"/>
          <p14:tracePt t="22011" x="1758950" y="4044950"/>
          <p14:tracePt t="22028" x="1714500" y="4038600"/>
          <p14:tracePt t="22028" x="1670050" y="4025900"/>
          <p14:tracePt t="22045" x="1625600" y="4013200"/>
          <p14:tracePt t="22045" x="1587500" y="4000500"/>
          <p14:tracePt t="22062" x="1549400" y="3981450"/>
          <p14:tracePt t="22062" x="1479550" y="3937000"/>
          <p14:tracePt t="22079" x="1447800" y="3911600"/>
          <p14:tracePt t="22079" x="1422400" y="3886200"/>
          <p14:tracePt t="22095" x="1403350" y="3854450"/>
          <p14:tracePt t="22095" x="1384300" y="3822700"/>
          <p14:tracePt t="22112" x="1371600" y="3797300"/>
          <p14:tracePt t="22112" x="1365250" y="3765550"/>
          <p14:tracePt t="22112" x="1358900" y="3740150"/>
          <p14:tracePt t="22131" x="1365250" y="3714750"/>
          <p14:tracePt t="22143" x="1371600" y="3689350"/>
          <p14:tracePt t="22143" x="1403350" y="3632200"/>
          <p14:tracePt t="22162" x="1428750" y="3606800"/>
          <p14:tracePt t="22162" x="1460500" y="3581400"/>
          <p14:tracePt t="22179" x="1492250" y="3556000"/>
          <p14:tracePt t="22179" x="1530350" y="3530600"/>
          <p14:tracePt t="22179" x="1568450" y="3505200"/>
          <p14:tracePt t="22198" x="1612900" y="3486150"/>
          <p14:tracePt t="22210" x="1663700" y="3467100"/>
          <p14:tracePt t="22210" x="1758950" y="3441700"/>
          <p14:tracePt t="22231" x="1809750" y="3435350"/>
          <p14:tracePt t="22231" x="1860550" y="3429000"/>
          <p14:tracePt t="22246" x="1911350" y="3429000"/>
          <p14:tracePt t="22246" x="1968500" y="3435350"/>
          <p14:tracePt t="22262" x="2019300" y="3441700"/>
          <p14:tracePt t="22262" x="2070100" y="3454400"/>
          <p14:tracePt t="22279" x="2114550" y="3467100"/>
          <p14:tracePt t="22279" x="2159000" y="3486150"/>
          <p14:tracePt t="22279" x="2203450" y="3511550"/>
          <p14:tracePt t="22298" x="2241550" y="3536950"/>
          <p14:tracePt t="22298" x="2273300" y="3562350"/>
          <p14:tracePt t="22313" x="2305050" y="3594100"/>
          <p14:tracePt t="22313" x="2330450" y="3625850"/>
          <p14:tracePt t="22329" x="2349500" y="3657600"/>
          <p14:tracePt t="22329" x="2368550" y="3689350"/>
          <p14:tracePt t="22346" x="2374900" y="3721100"/>
          <p14:tracePt t="22346" x="2387600" y="3752850"/>
          <p14:tracePt t="22363" x="2387600" y="3784600"/>
          <p14:tracePt t="22363" x="2374900" y="3848100"/>
          <p14:tracePt t="22379" x="2362200" y="3873500"/>
          <p14:tracePt t="22379" x="2349500" y="3898900"/>
          <p14:tracePt t="22396" x="2330450" y="3924300"/>
          <p14:tracePt t="22396" x="2305050" y="3949700"/>
          <p14:tracePt t="22413" x="2279650" y="3968750"/>
          <p14:tracePt t="22413" x="2216150" y="4006850"/>
          <p14:tracePt t="22430" x="2178050" y="4019550"/>
          <p14:tracePt t="22430" x="2139950" y="4032250"/>
          <p14:tracePt t="22446" x="2101850" y="4044950"/>
          <p14:tracePt t="22446" x="2057400" y="4051300"/>
          <p14:tracePt t="22463" x="2019300" y="4057650"/>
          <p14:tracePt t="22463" x="1974850" y="4064000"/>
          <p14:tracePt t="22480" x="1936750" y="4064000"/>
          <p14:tracePt t="22480" x="1892300" y="4070350"/>
          <p14:tracePt t="22480" x="1854200" y="4070350"/>
          <p14:tracePt t="22499" x="1816100" y="4070350"/>
          <p14:tracePt t="22511" x="1784350" y="4064000"/>
          <p14:tracePt t="22511" x="1714500" y="4057650"/>
          <p14:tracePt t="22530" x="1682750" y="4051300"/>
          <p14:tracePt t="22530" x="1657350" y="4044950"/>
          <p14:tracePt t="22546" x="1631950" y="4032250"/>
          <p14:tracePt t="22546" x="1612900" y="4019550"/>
          <p14:tracePt t="22563" x="1593850" y="4000500"/>
          <p14:tracePt t="22563" x="1574800" y="3987800"/>
          <p14:tracePt t="22563" x="1562100" y="3968750"/>
          <p14:tracePt t="22583" x="1549400" y="3949700"/>
          <p14:tracePt t="22595" x="1536700" y="3930650"/>
          <p14:tracePt t="22595" x="1517650" y="3898900"/>
          <p14:tracePt t="22615" x="1511300" y="3879850"/>
          <p14:tracePt t="22615" x="1504950" y="3860800"/>
          <p14:tracePt t="22630" x="1504950" y="3841750"/>
          <p14:tracePt t="22630" x="1504950" y="3829050"/>
          <p14:tracePt t="22647" x="1504950" y="3816350"/>
          <p14:tracePt t="22647" x="1498600" y="3803650"/>
          <p14:tracePt t="22647" x="1498600" y="3790950"/>
          <p14:tracePt t="22666" x="1498600" y="3778250"/>
          <p14:tracePt t="22666" x="1498600" y="3771900"/>
          <p14:tracePt t="22680" x="1498600" y="3759200"/>
          <p14:tracePt t="22680" x="1504950" y="3752850"/>
          <p14:tracePt t="22697" x="1504950" y="3746500"/>
          <p14:tracePt t="22697" x="1504950" y="3740150"/>
          <p14:tracePt t="22714" x="1504950" y="3727450"/>
          <p14:tracePt t="22714" x="1504950" y="3714750"/>
          <p14:tracePt t="22730" x="1504950" y="3708400"/>
          <p14:tracePt t="22730" x="1504950" y="3702050"/>
          <p14:tracePt t="22747" x="1504950" y="3695700"/>
          <p14:tracePt t="22762" x="1504950" y="3683000"/>
          <p14:tracePt t="22779" x="1504950" y="3676650"/>
          <p14:tracePt t="22779" x="1504950" y="3670300"/>
          <p14:tracePt t="22798" x="1511300" y="3663950"/>
          <p14:tracePt t="22798" x="1511300" y="3657600"/>
          <p14:tracePt t="22815" x="1517650" y="3644900"/>
          <p14:tracePt t="22815" x="1517650" y="3632200"/>
          <p14:tracePt t="22831" x="1524000" y="3625850"/>
          <p14:tracePt t="22831" x="1530350" y="3613150"/>
          <p14:tracePt t="22847" x="1536700" y="3600450"/>
          <p14:tracePt t="22847" x="1549400" y="3587750"/>
          <p14:tracePt t="22847" x="1555750" y="3575050"/>
          <p14:tracePt t="22866" x="1562100" y="3562350"/>
          <p14:tracePt t="22879" x="1568450" y="3549650"/>
          <p14:tracePt t="22879" x="1581150" y="3536950"/>
          <p14:tracePt t="22898" x="1581150" y="3530600"/>
          <p14:tracePt t="22898" x="1587500" y="3530600"/>
          <p14:tracePt t="22914" x="1593850" y="3530600"/>
          <p14:tracePt t="22929" x="1600200" y="3543300"/>
          <p14:tracePt t="22929" x="1606550" y="3549650"/>
          <p14:tracePt t="22929" x="1606550" y="3562350"/>
          <p14:tracePt t="22951" x="1612900" y="3581400"/>
          <p14:tracePt t="22963" x="1612900" y="3600450"/>
          <p14:tracePt t="22963" x="1619250" y="3638550"/>
          <p14:tracePt t="22981" x="1619250" y="3663950"/>
          <p14:tracePt t="22981" x="1619250" y="3683000"/>
          <p14:tracePt t="22998" x="1612900" y="3702050"/>
          <p14:tracePt t="22998" x="1606550" y="3721100"/>
          <p14:tracePt t="23015" x="1600200" y="3740150"/>
          <p14:tracePt t="23015" x="1574800" y="3765550"/>
          <p14:tracePt t="23032" x="1555750" y="3778250"/>
          <p14:tracePt t="23032" x="1536700" y="3784600"/>
          <p14:tracePt t="23048" x="1511300" y="3797300"/>
          <p14:tracePt t="23048" x="1485900" y="3803650"/>
          <p14:tracePt t="23065" x="1454150" y="3810000"/>
          <p14:tracePt t="23065" x="1428750" y="3810000"/>
          <p14:tracePt t="23081" x="1397000" y="3816350"/>
          <p14:tracePt t="23081" x="1333500" y="3822700"/>
          <p14:tracePt t="23099" x="1301750" y="3822700"/>
          <p14:tracePt t="23099" x="1270000" y="3829050"/>
          <p14:tracePt t="23115" x="1231900" y="3829050"/>
          <p14:tracePt t="23115" x="1193800" y="3829050"/>
          <p14:tracePt t="23132" x="1162050" y="3835400"/>
          <p14:tracePt t="23132" x="1092200" y="3835400"/>
          <p14:tracePt t="23151" x="1054100" y="3835400"/>
          <p14:tracePt t="23151" x="1016000" y="3835400"/>
          <p14:tracePt t="23166" x="984250" y="3829050"/>
          <p14:tracePt t="23166" x="952500" y="3829050"/>
          <p14:tracePt t="23182" x="920750" y="3822700"/>
          <p14:tracePt t="23182" x="889000" y="3816350"/>
          <p14:tracePt t="23199" x="857250" y="3810000"/>
          <p14:tracePt t="23199" x="831850" y="3803650"/>
          <p14:tracePt t="23215" x="812800" y="3797300"/>
          <p14:tracePt t="23215" x="787400" y="3790950"/>
          <p14:tracePt t="23215" x="774700" y="3784600"/>
          <p14:tracePt t="23234" x="762000" y="3778250"/>
          <p14:tracePt t="23247" x="749300" y="3778250"/>
          <p14:tracePt t="23247" x="736600" y="3771900"/>
          <p14:tracePt t="23266" x="742950" y="3778250"/>
          <p14:tracePt t="23285" x="762000" y="3784600"/>
          <p14:tracePt t="23297" x="781050" y="3790950"/>
          <p14:tracePt t="23297" x="806450" y="3797300"/>
          <p14:tracePt t="23297" x="838200" y="3810000"/>
          <p14:tracePt t="23318" x="869950" y="3816350"/>
          <p14:tracePt t="23318" x="914400" y="3822700"/>
          <p14:tracePt t="23333" x="965200" y="3829050"/>
          <p14:tracePt t="23333" x="1016000" y="3835400"/>
          <p14:tracePt t="23350" x="1073150" y="3841750"/>
          <p14:tracePt t="23350" x="1136650" y="3848100"/>
          <p14:tracePt t="23366" x="1193800" y="3848100"/>
          <p14:tracePt t="23366" x="1257300" y="3854450"/>
          <p14:tracePt t="23383" x="1327150" y="3854450"/>
          <p14:tracePt t="23383" x="1454150" y="3854450"/>
          <p14:tracePt t="23400" x="1511300" y="3854450"/>
          <p14:tracePt t="23400" x="1562100" y="3854450"/>
          <p14:tracePt t="23416" x="1612900" y="3854450"/>
          <p14:tracePt t="23416" x="1657350" y="3854450"/>
          <p14:tracePt t="23433" x="1695450" y="3854450"/>
          <p14:tracePt t="23433" x="1746250" y="3848100"/>
          <p14:tracePt t="23451" x="1765300" y="3848100"/>
          <p14:tracePt t="23451" x="1778000" y="3841750"/>
          <p14:tracePt t="23467" x="1784350" y="3841750"/>
          <p14:tracePt t="23481" x="1790700" y="3835400"/>
          <p14:tracePt t="23498" x="1784350" y="3822700"/>
          <p14:tracePt t="23498" x="1778000" y="3822700"/>
          <p14:tracePt t="23498" x="1771650" y="3816350"/>
          <p14:tracePt t="23519" x="1765300" y="3810000"/>
          <p14:tracePt t="23531" x="1752600" y="3797300"/>
          <p14:tracePt t="23531" x="1733550" y="3771900"/>
          <p14:tracePt t="23551" x="1720850" y="3752850"/>
          <p14:tracePt t="23551" x="1714500" y="3733800"/>
          <p14:tracePt t="23567" x="1701800" y="3702050"/>
          <p14:tracePt t="23567" x="1695450" y="3670300"/>
          <p14:tracePt t="23583" x="1682750" y="3632200"/>
          <p14:tracePt t="23583" x="1676400" y="3587750"/>
          <p14:tracePt t="23583" x="1670050" y="3549650"/>
          <p14:tracePt t="23603" x="1663700" y="3505200"/>
          <p14:tracePt t="23615" x="1663700" y="3454400"/>
          <p14:tracePt t="23615" x="1663700" y="3365500"/>
          <p14:tracePt t="23634" x="1670050" y="3321050"/>
          <p14:tracePt t="23634" x="1676400" y="3282950"/>
          <p14:tracePt t="23651" x="1682750" y="3244850"/>
          <p14:tracePt t="23651" x="1695450" y="3206750"/>
          <p14:tracePt t="23668" x="1714500" y="3181350"/>
          <p14:tracePt t="23668" x="1727200" y="3155950"/>
          <p14:tracePt t="23668" x="1746250" y="3136900"/>
          <p14:tracePt t="23686" x="1765300" y="3124200"/>
          <p14:tracePt t="23686" x="1784350" y="3117850"/>
          <p14:tracePt t="23701" x="1797050" y="3117850"/>
          <p14:tracePt t="23701" x="1816100" y="3124200"/>
          <p14:tracePt t="23718" x="1828800" y="3130550"/>
          <p14:tracePt t="23718" x="1835150" y="3136900"/>
          <p14:tracePt t="23734" x="1847850" y="3149600"/>
          <p14:tracePt t="23734" x="1854200" y="3181350"/>
          <p14:tracePt t="23751" x="1854200" y="3200400"/>
          <p14:tracePt t="23751" x="1860550" y="3225800"/>
          <p14:tracePt t="23767" x="1860550" y="3244850"/>
          <p14:tracePt t="23767" x="1854200" y="3276600"/>
          <p14:tracePt t="23784" x="1854200" y="3308350"/>
          <p14:tracePt t="23784" x="1854200" y="3346450"/>
          <p14:tracePt t="23801" x="1854200" y="3384550"/>
          <p14:tracePt t="23801" x="1860550" y="3435350"/>
          <p14:tracePt t="23819" x="1873250" y="3543300"/>
          <p14:tracePt t="23819" x="1879600" y="3594100"/>
          <p14:tracePt t="23835" x="1898650" y="3651250"/>
          <p14:tracePt t="23835" x="1911350" y="3708400"/>
          <p14:tracePt t="23851" x="1930400" y="3759200"/>
          <p14:tracePt t="23851" x="1949450" y="3803650"/>
          <p14:tracePt t="23851" x="1968500" y="3848100"/>
          <p14:tracePt t="23871" x="1987550" y="3892550"/>
          <p14:tracePt t="23883" x="2000250" y="3930650"/>
          <p14:tracePt t="23883" x="2032000" y="3994150"/>
          <p14:tracePt t="23903" x="2038350" y="4019550"/>
          <p14:tracePt t="23903" x="2044700" y="4038600"/>
          <p14:tracePt t="23919" x="2051050" y="4051300"/>
          <p14:tracePt t="23919" x="2044700" y="4064000"/>
          <p14:tracePt t="23935" x="2038350" y="4070350"/>
          <p14:tracePt t="23935" x="2032000" y="4076700"/>
          <p14:tracePt t="23951" x="2012950" y="4076700"/>
          <p14:tracePt t="23951" x="1993900" y="4083050"/>
          <p14:tracePt t="23951" x="1974850" y="4083050"/>
          <p14:tracePt t="23971" x="1949450" y="4083050"/>
          <p14:tracePt t="23983" x="1924050" y="4083050"/>
          <p14:tracePt t="23983" x="1866900" y="4076700"/>
          <p14:tracePt t="24002" x="1835150" y="4076700"/>
          <p14:tracePt t="24002" x="1803400" y="4070350"/>
          <p14:tracePt t="24018" x="1765300" y="4064000"/>
          <p14:tracePt t="24018" x="1733550" y="4051300"/>
          <p14:tracePt t="24036" x="1701800" y="4038600"/>
          <p14:tracePt t="24036" x="1644650" y="4006850"/>
          <p14:tracePt t="24052" x="1612900" y="3994150"/>
          <p14:tracePt t="24052" x="1587500" y="3975100"/>
          <p14:tracePt t="24068" x="1568450" y="3956050"/>
          <p14:tracePt t="24068" x="1543050" y="3943350"/>
          <p14:tracePt t="24086" x="1524000" y="3924300"/>
          <p14:tracePt t="24086" x="1511300" y="3917950"/>
          <p14:tracePt t="24103" x="1498600" y="3905250"/>
          <p14:tracePt t="24103" x="1473200" y="3898900"/>
          <p14:tracePt t="24119" x="1473200" y="3892550"/>
          <p14:tracePt t="24134" x="1466850" y="3892550"/>
          <p14:tracePt t="24150" x="1466850" y="3886200"/>
          <p14:tracePt t="24167" x="1473200" y="3886200"/>
          <p14:tracePt t="24167" x="1479550" y="3879850"/>
          <p14:tracePt t="24187" x="1498600" y="3879850"/>
          <p14:tracePt t="24187" x="1517650" y="3879850"/>
          <p14:tracePt t="24203" x="1530350" y="3879850"/>
          <p14:tracePt t="24203" x="1549400" y="3879850"/>
          <p14:tracePt t="24219" x="1568450" y="3879850"/>
          <p14:tracePt t="24219" x="1587500" y="3879850"/>
          <p14:tracePt t="24235" x="1612900" y="3879850"/>
          <p14:tracePt t="24235" x="1638300" y="3886200"/>
          <p14:tracePt t="24235" x="1670050" y="3886200"/>
          <p14:tracePt t="24255" x="1701800" y="3892550"/>
          <p14:tracePt t="24267" x="1733550" y="3898900"/>
          <p14:tracePt t="24267" x="1803400" y="3905250"/>
          <p14:tracePt t="24286" x="1841500" y="3911600"/>
          <p14:tracePt t="24286" x="1873250" y="3917950"/>
          <p14:tracePt t="24303" x="1905000" y="3917950"/>
          <p14:tracePt t="24303" x="1936750" y="3924300"/>
          <p14:tracePt t="24319" x="1962150" y="3924300"/>
          <p14:tracePt t="24319" x="1981200" y="3924300"/>
          <p14:tracePt t="24319" x="2000250" y="3917950"/>
          <p14:tracePt t="24338" x="2019300" y="3917950"/>
          <p14:tracePt t="24338" x="2025650" y="3911600"/>
          <p14:tracePt t="24353" x="2032000" y="3911600"/>
          <p14:tracePt t="24368" x="2038350" y="3905250"/>
          <p14:tracePt t="24384" x="2032000" y="3905250"/>
          <p14:tracePt t="24401" x="2025650" y="3905250"/>
          <p14:tracePt t="24401" x="2019300" y="3911600"/>
          <p14:tracePt t="24420" x="2012950" y="3911600"/>
          <p14:tracePt t="24435" x="2006600" y="3917950"/>
          <p14:tracePt t="24451" x="2000250" y="3917950"/>
          <p14:tracePt t="24451" x="1993900" y="3924300"/>
          <p14:tracePt t="24470" x="1987550" y="3930650"/>
          <p14:tracePt t="24494" x="1981200" y="3937000"/>
          <p14:tracePt t="24517" x="1981200" y="3943350"/>
          <p14:tracePt t="24538" x="1981200" y="3937000"/>
          <p14:tracePt t="24682" x="1987550" y="3937000"/>
          <p14:tracePt t="24717" x="1987550" y="3943350"/>
          <p14:tracePt t="24742" x="1987550" y="3949700"/>
          <p14:tracePt t="24766" x="1981200" y="3956050"/>
          <p14:tracePt t="24785" x="1974850" y="3956050"/>
          <p14:tracePt t="24802" x="1974850" y="3962400"/>
          <p14:tracePt t="24818" x="1968500" y="3962400"/>
          <p14:tracePt t="24838" x="1974850" y="3962400"/>
          <p14:tracePt t="24891" x="1981200" y="3962400"/>
          <p14:tracePt t="24938" x="1987550" y="3956050"/>
          <p14:tracePt t="24958" x="1981200" y="3949700"/>
          <p14:tracePt t="25066" x="1981200" y="3943350"/>
          <p14:tracePt t="25366" x="1981200" y="3949700"/>
          <p14:tracePt t="25402" x="1974850" y="3956050"/>
          <p14:tracePt t="25426" x="1974850" y="3962400"/>
          <p14:tracePt t="25437" x="1974850" y="3968750"/>
          <p14:tracePt t="25462" x="1968500" y="3975100"/>
          <p14:tracePt t="25486" x="1962150" y="3975100"/>
          <p14:tracePt t="25514" x="1962150" y="3981450"/>
          <p14:tracePt t="25538" x="1955800" y="3987800"/>
          <p14:tracePt t="25558" x="1949450" y="3994150"/>
          <p14:tracePt t="25574" x="1943100" y="3994150"/>
          <p14:tracePt t="25591" x="1936750" y="4000500"/>
          <p14:tracePt t="25606" x="1936750" y="4006850"/>
          <p14:tracePt t="25619" x="1930400" y="4013200"/>
          <p14:tracePt t="25634" x="1930400" y="4019550"/>
          <p14:tracePt t="25650" x="1936750" y="4019550"/>
          <p14:tracePt t="25718" x="1943100" y="4019550"/>
          <p14:tracePt t="25746" x="1949450" y="4019550"/>
          <p14:tracePt t="25762" x="1955800" y="4025900"/>
          <p14:tracePt t="25778" x="1962150" y="4025900"/>
          <p14:tracePt t="25891" x="1968500" y="4019550"/>
          <p14:tracePt t="25910" x="1974850" y="4013200"/>
          <p14:tracePt t="25926" x="1981200" y="4006850"/>
          <p14:tracePt t="25943" x="1987550" y="4000500"/>
          <p14:tracePt t="25958" x="1993900" y="3994150"/>
          <p14:tracePt t="25970" x="2000250" y="3987800"/>
          <p14:tracePt t="25994" x="2000250" y="3981450"/>
          <p14:tracePt t="26018" x="2006600" y="3981450"/>
          <p14:tracePt t="26046" x="2012950" y="3975100"/>
          <p14:tracePt t="26090" x="2012950" y="3968750"/>
          <p14:tracePt t="26130" x="2019300" y="3968750"/>
          <p14:tracePt t="26174" x="2012950" y="3968750"/>
          <p14:tracePt t="26266" x="2012950" y="3975100"/>
          <p14:tracePt t="26318" x="2019300" y="3968750"/>
          <p14:tracePt t="26339" x="2025650" y="3968750"/>
          <p14:tracePt t="26354" x="2032000" y="3968750"/>
          <p14:tracePt t="26370" x="2038350" y="3968750"/>
          <p14:tracePt t="26387" x="2038350" y="3962400"/>
          <p14:tracePt t="26399" x="2044700" y="3962400"/>
          <p14:tracePt t="26422" x="2051050" y="3962400"/>
          <p14:tracePt t="26466" x="2044700" y="3962400"/>
          <p14:tracePt t="26526" x="2038350" y="3975100"/>
          <p14:tracePt t="26550" x="2038350" y="3981450"/>
          <p14:tracePt t="26558" x="2032000" y="3987800"/>
          <p14:tracePt t="26567" x="2032000" y="3994150"/>
          <p14:tracePt t="26575" x="2032000" y="4006850"/>
          <p14:tracePt t="26575" x="2032000" y="4032250"/>
          <p14:tracePt t="26596" x="2032000" y="4051300"/>
          <p14:tracePt t="26596" x="2032000" y="4070350"/>
          <p14:tracePt t="26611" x="2032000" y="4089400"/>
          <p14:tracePt t="26611" x="2038350" y="4114800"/>
          <p14:tracePt t="26611" x="2038350" y="4146550"/>
          <p14:tracePt t="26631" x="2038350" y="4171950"/>
          <p14:tracePt t="26642" x="2032000" y="4203700"/>
          <p14:tracePt t="26642" x="2032000" y="4235450"/>
          <p14:tracePt t="26642" x="2032000" y="4267200"/>
          <p14:tracePt t="26663" x="2032000" y="4298950"/>
          <p14:tracePt t="26675" x="2032000" y="4324350"/>
          <p14:tracePt t="26675" x="2038350" y="4368800"/>
          <p14:tracePt t="26694" x="2044700" y="4381500"/>
          <p14:tracePt t="26694" x="2044700" y="4394200"/>
          <p14:tracePt t="26711" x="2051050" y="4400550"/>
          <p14:tracePt t="26711" x="2057400" y="4406900"/>
          <p14:tracePt t="26728" x="2063750" y="4413250"/>
          <p14:tracePt t="26728" x="2070100" y="4413250"/>
          <p14:tracePt t="26728" x="2076450" y="4413250"/>
          <p14:tracePt t="26747" x="2082800" y="4406900"/>
          <p14:tracePt t="26747" x="2089150" y="4406900"/>
          <p14:tracePt t="26761" x="2095500" y="4400550"/>
          <p14:tracePt t="26761" x="2101850" y="4394200"/>
          <p14:tracePt t="26778" x="2108200" y="4387850"/>
          <p14:tracePt t="26793" x="2108200" y="4381500"/>
          <p14:tracePt t="26819" x="2108200" y="4375150"/>
          <p14:tracePt t="26834" x="2108200" y="4368800"/>
          <p14:tracePt t="26851" x="2114550" y="4362450"/>
          <p14:tracePt t="26863" x="2120900" y="4356100"/>
          <p14:tracePt t="26887" x="2127250" y="4356100"/>
          <p14:tracePt t="26931" x="2133600" y="4362450"/>
          <p14:tracePt t="26947" x="2139950" y="4362450"/>
          <p14:tracePt t="26955" x="2146300" y="4368800"/>
          <p14:tracePt t="26963" x="2159000" y="4375150"/>
          <p14:tracePt t="26963" x="2171700" y="4381500"/>
          <p14:tracePt t="26979" x="2190750" y="4394200"/>
          <p14:tracePt t="26979" x="2209800" y="4400550"/>
          <p14:tracePt t="26996" x="2235200" y="4413250"/>
          <p14:tracePt t="26996" x="2266950" y="4419600"/>
          <p14:tracePt t="27012" x="2298700" y="4425950"/>
          <p14:tracePt t="27012" x="2336800" y="4425950"/>
          <p14:tracePt t="27012" x="2374900" y="4419600"/>
          <p14:tracePt t="27032" x="2406650" y="4413250"/>
          <p14:tracePt t="27032" x="2444750" y="4400550"/>
          <p14:tracePt t="27045" x="2482850" y="4381500"/>
          <p14:tracePt t="27045" x="2520950" y="4368800"/>
          <p14:tracePt t="27063" x="2559050" y="4343400"/>
          <p14:tracePt t="27063" x="2597150" y="4324350"/>
          <p14:tracePt t="27079" x="2628900" y="4305300"/>
          <p14:tracePt t="27079" x="2667000" y="4286250"/>
          <p14:tracePt t="27096" x="2698750" y="4267200"/>
          <p14:tracePt t="27096" x="2755900" y="4235450"/>
          <p14:tracePt t="27112" x="2781300" y="4216400"/>
          <p14:tracePt t="27112" x="2800350" y="4203700"/>
          <p14:tracePt t="27129" x="2819400" y="4191000"/>
          <p14:tracePt t="27129" x="2838450" y="4184650"/>
          <p14:tracePt t="27146" x="2851150" y="4171950"/>
          <p14:tracePt t="27146" x="2863850" y="4159250"/>
          <p14:tracePt t="27163" x="2870200" y="4159250"/>
          <p14:tracePt t="27178" x="2863850" y="4159250"/>
          <p14:tracePt t="27219" x="2857500" y="4165600"/>
          <p14:tracePt t="27231" x="2851150" y="4171950"/>
          <p14:tracePt t="27247" x="2844800" y="4171950"/>
          <p14:tracePt t="27263" x="2838450" y="4171950"/>
          <p14:tracePt t="27282" x="2838450" y="4165600"/>
          <p14:tracePt t="27331" x="2838450" y="4171950"/>
          <p14:tracePt t="27383" x="2832100" y="4171950"/>
          <p14:tracePt t="27403" x="2825750" y="4171950"/>
          <p14:tracePt t="27427" x="2819400" y="4171950"/>
          <p14:tracePt t="27459" x="2813050" y="4171950"/>
          <p14:tracePt t="27486" x="2813050" y="4165600"/>
          <p14:tracePt t="27494" x="2806700" y="4165600"/>
          <p14:tracePt t="27503" x="2800350" y="4165600"/>
          <p14:tracePt t="27512" x="2787650" y="4165600"/>
          <p14:tracePt t="27512" x="2762250" y="4165600"/>
          <p14:tracePt t="27531" x="2743200" y="4159250"/>
          <p14:tracePt t="27531" x="2724150" y="4159250"/>
          <p14:tracePt t="27548" x="2705100" y="4159250"/>
          <p14:tracePt t="27548" x="2679700" y="4152900"/>
          <p14:tracePt t="27564" x="2654300" y="4152900"/>
          <p14:tracePt t="27564" x="2622550" y="4146550"/>
          <p14:tracePt t="27581" x="2590800" y="4140200"/>
          <p14:tracePt t="27581" x="2559050" y="4127500"/>
          <p14:tracePt t="27581" x="2533650" y="4121150"/>
          <p14:tracePt t="27600" x="2495550" y="4108450"/>
          <p14:tracePt t="27612" x="2463800" y="4095750"/>
          <p14:tracePt t="27612" x="2400300" y="4064000"/>
          <p14:tracePt t="27633" x="2368550" y="4057650"/>
          <p14:tracePt t="27633" x="2343150" y="4044950"/>
          <p14:tracePt t="27648" x="2311400" y="4032250"/>
          <p14:tracePt t="27648" x="2292350" y="4019550"/>
          <p14:tracePt t="27664" x="2273300" y="4013200"/>
          <p14:tracePt t="27664" x="2254250" y="4006850"/>
          <p14:tracePt t="27664" x="2235200" y="4000500"/>
          <p14:tracePt t="27684" x="2228850" y="3994150"/>
          <p14:tracePt t="27696" x="2216150" y="3981450"/>
          <p14:tracePt t="27696" x="2209800" y="3975100"/>
          <p14:tracePt t="27715" x="2203450" y="3968750"/>
          <p14:tracePt t="27729" x="2203450" y="3956050"/>
          <p14:tracePt t="27746" x="2209800" y="3956050"/>
          <p14:tracePt t="27763" x="2222500" y="3949700"/>
          <p14:tracePt t="27763" x="2228850" y="3949700"/>
          <p14:tracePt t="27781" x="2228850" y="3956050"/>
          <p14:tracePt t="27831" x="2228850" y="3962400"/>
          <p14:tracePt t="27855" x="2228850" y="3968750"/>
          <p14:tracePt t="27879" x="2222500" y="3975100"/>
          <p14:tracePt t="27899" x="2222500" y="3981450"/>
          <p14:tracePt t="27923" x="2216150" y="3981450"/>
          <p14:tracePt t="27939" x="2209800" y="3987800"/>
          <p14:tracePt t="27951" x="2203450" y="3987800"/>
          <p14:tracePt t="27967" x="2197100" y="3987800"/>
          <p14:tracePt t="27983" x="2184400" y="3987800"/>
          <p14:tracePt t="27999" x="2178050" y="3987800"/>
          <p14:tracePt t="28011" x="2171700" y="3987800"/>
          <p14:tracePt t="28018" x="2165350" y="3987800"/>
          <p14:tracePt t="28035" x="2159000" y="3987800"/>
          <p14:tracePt t="28047" x="2152650" y="3994150"/>
          <p14:tracePt t="28047" x="2146300" y="3994150"/>
          <p14:tracePt t="28047" x="2139950" y="3994150"/>
          <p14:tracePt t="28068" x="2133600" y="4000500"/>
          <p14:tracePt t="28087" x="2133600" y="4006850"/>
          <p14:tracePt t="28123" x="2139950" y="4006850"/>
          <p14:tracePt t="28139" x="2146300" y="4006850"/>
          <p14:tracePt t="28155" x="2152650" y="4006850"/>
          <p14:tracePt t="28171" x="2159000" y="4006850"/>
          <p14:tracePt t="28183" x="2165350" y="4006850"/>
          <p14:tracePt t="28199" x="2171700" y="4006850"/>
          <p14:tracePt t="28215" x="2178050" y="4013200"/>
          <p14:tracePt t="28230" x="2184400" y="4013200"/>
          <p14:tracePt t="28243" x="2190750" y="4019550"/>
          <p14:tracePt t="28259" x="2197100" y="4025900"/>
          <p14:tracePt t="28275" x="2203450" y="4032250"/>
          <p14:tracePt t="28311" x="2203450" y="4038600"/>
          <p14:tracePt t="28335" x="2209800" y="4038600"/>
          <p14:tracePt t="28351" x="2216150" y="4038600"/>
          <p14:tracePt t="28371" x="2209800" y="4032250"/>
          <p14:tracePt t="28455" x="2203450" y="4032250"/>
          <p14:tracePt t="28471" x="2197100" y="4032250"/>
          <p14:tracePt t="28483" x="2190750" y="4032250"/>
          <p14:tracePt t="28498" x="2184400" y="4032250"/>
          <p14:tracePt t="28514" x="2178050" y="4025900"/>
          <p14:tracePt t="28530" x="2171700" y="4025900"/>
          <p14:tracePt t="28543" x="2171700" y="4019550"/>
          <p14:tracePt t="28559" x="2165350" y="4013200"/>
          <p14:tracePt t="28575" x="2159000" y="4006850"/>
          <p14:tracePt t="28598" x="2152650" y="4006850"/>
          <p14:tracePt t="28611" x="2146300" y="4000500"/>
          <p14:tracePt t="28635" x="2146300" y="3994150"/>
          <p14:tracePt t="28659" x="2139950" y="3987800"/>
          <p14:tracePt t="28679" x="2133600" y="3987800"/>
          <p14:tracePt t="28723" x="2127250" y="3987800"/>
          <p14:tracePt t="28747" x="2120900" y="3987800"/>
          <p14:tracePt t="28779" x="2114550" y="3987800"/>
          <p14:tracePt t="28799" x="2108200" y="3987800"/>
          <p14:tracePt t="28823" x="2101850" y="3987800"/>
          <p14:tracePt t="28843" x="2101850" y="3981450"/>
          <p14:tracePt t="28951" x="2108200" y="3975100"/>
          <p14:tracePt t="29031" x="2108200" y="3981450"/>
          <p14:tracePt t="29071" x="2108200" y="3987800"/>
          <p14:tracePt t="29099" x="2108200" y="3994150"/>
          <p14:tracePt t="29123" x="2114550" y="3994150"/>
          <p14:tracePt t="29139" x="2120900" y="4000500"/>
          <p14:tracePt t="29150" x="2127250" y="4006850"/>
          <p14:tracePt t="29167" x="2133600" y="4013200"/>
          <p14:tracePt t="29175" x="2139950" y="4013200"/>
          <p14:tracePt t="29184" x="2146300" y="4019550"/>
          <p14:tracePt t="29184" x="2152650" y="4025900"/>
          <p14:tracePt t="29203" x="2159000" y="4032250"/>
          <p14:tracePt t="29203" x="2165350" y="4038600"/>
          <p14:tracePt t="29220" x="2171700" y="4044950"/>
          <p14:tracePt t="29235" x="2184400" y="4051300"/>
          <p14:tracePt t="29251" x="2190750" y="4057650"/>
          <p14:tracePt t="29268" x="2190750" y="4064000"/>
          <p14:tracePt t="29285" x="2184400" y="4057650"/>
          <p14:tracePt t="29323" x="2184400" y="4051300"/>
          <p14:tracePt t="29339" x="2184400" y="4044950"/>
          <p14:tracePt t="29355" x="2184400" y="4038600"/>
          <p14:tracePt t="29371" x="2190750" y="4032250"/>
          <p14:tracePt t="29383" x="2190750" y="4025900"/>
          <p14:tracePt t="29399" x="2190750" y="4032250"/>
          <p14:tracePt t="29459" x="2197100" y="4038600"/>
          <p14:tracePt t="29475" x="2197100" y="4044950"/>
          <p14:tracePt t="29483" x="2203450" y="4051300"/>
          <p14:tracePt t="29491" x="2209800" y="4057650"/>
          <p14:tracePt t="29504" x="2216150" y="4064000"/>
          <p14:tracePt t="29504" x="2216150" y="4070350"/>
          <p14:tracePt t="29521" x="2222500" y="4076700"/>
          <p14:tracePt t="29521" x="2228850" y="4076700"/>
          <p14:tracePt t="29538" x="2235200" y="4083050"/>
          <p14:tracePt t="29553" x="2247900" y="4089400"/>
          <p14:tracePt t="29569" x="2254250" y="4095750"/>
          <p14:tracePt t="29586" x="2260600" y="4095750"/>
          <p14:tracePt t="29603" x="2266950" y="4089400"/>
          <p14:tracePt t="29623" x="2266950" y="4083050"/>
          <p14:tracePt t="29636" x="2266950" y="4076700"/>
          <p14:tracePt t="29636" x="2260600" y="4051300"/>
          <p14:tracePt t="29656" x="2254250" y="40386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傾きは処理の大きさである</a:t>
            </a:r>
            <a:endParaRPr kumimoji="1" lang="ja-JP" altLang="en-US" dirty="0"/>
          </a:p>
        </p:txBody>
      </p:sp>
      <p:sp>
        <p:nvSpPr>
          <p:cNvPr id="3" name="テキスト ボックス 2"/>
          <p:cNvSpPr txBox="1"/>
          <p:nvPr/>
        </p:nvSpPr>
        <p:spPr>
          <a:xfrm>
            <a:off x="3786182" y="6143644"/>
            <a:ext cx="2244076" cy="400110"/>
          </a:xfrm>
          <a:prstGeom prst="rect">
            <a:avLst/>
          </a:prstGeom>
          <a:noFill/>
        </p:spPr>
        <p:txBody>
          <a:bodyPr wrap="none" rtlCol="0">
            <a:spAutoFit/>
          </a:bodyPr>
          <a:lstStyle/>
          <a:p>
            <a:r>
              <a:rPr kumimoji="1" lang="ja-JP" altLang="en-US" sz="2000" dirty="0" smtClean="0"/>
              <a:t>窒素施肥量（</a:t>
            </a:r>
            <a:r>
              <a:rPr kumimoji="1" lang="en-US" altLang="ja-JP" sz="2000" dirty="0" smtClean="0"/>
              <a:t>g/m</a:t>
            </a:r>
            <a:r>
              <a:rPr kumimoji="1" lang="en-US" altLang="ja-JP" sz="2000" baseline="30000" dirty="0" smtClean="0"/>
              <a:t>2</a:t>
            </a:r>
            <a:r>
              <a:rPr kumimoji="1" lang="ja-JP" altLang="en-US" sz="2000" dirty="0" smtClean="0"/>
              <a:t>）</a:t>
            </a:r>
            <a:endParaRPr kumimoji="1" lang="ja-JP" altLang="en-US" sz="2000" dirty="0"/>
          </a:p>
        </p:txBody>
      </p:sp>
      <p:sp>
        <p:nvSpPr>
          <p:cNvPr id="4" name="テキスト ボックス 3"/>
          <p:cNvSpPr txBox="1"/>
          <p:nvPr/>
        </p:nvSpPr>
        <p:spPr>
          <a:xfrm>
            <a:off x="2094134" y="5697851"/>
            <a:ext cx="340158" cy="461665"/>
          </a:xfrm>
          <a:prstGeom prst="rect">
            <a:avLst/>
          </a:prstGeom>
          <a:noFill/>
        </p:spPr>
        <p:txBody>
          <a:bodyPr wrap="none" rtlCol="0">
            <a:spAutoFit/>
          </a:bodyPr>
          <a:lstStyle/>
          <a:p>
            <a:r>
              <a:rPr kumimoji="1" lang="en-US" altLang="ja-JP" sz="2400" dirty="0" smtClean="0"/>
              <a:t>0</a:t>
            </a:r>
            <a:endParaRPr kumimoji="1" lang="ja-JP" altLang="en-US" sz="2400" dirty="0"/>
          </a:p>
        </p:txBody>
      </p:sp>
      <p:sp>
        <p:nvSpPr>
          <p:cNvPr id="5" name="テキスト ボックス 4"/>
          <p:cNvSpPr txBox="1"/>
          <p:nvPr/>
        </p:nvSpPr>
        <p:spPr>
          <a:xfrm>
            <a:off x="3015259" y="5697851"/>
            <a:ext cx="340158" cy="461665"/>
          </a:xfrm>
          <a:prstGeom prst="rect">
            <a:avLst/>
          </a:prstGeom>
          <a:noFill/>
        </p:spPr>
        <p:txBody>
          <a:bodyPr wrap="none" rtlCol="0">
            <a:spAutoFit/>
          </a:bodyPr>
          <a:lstStyle/>
          <a:p>
            <a:r>
              <a:rPr lang="en-US" altLang="ja-JP" sz="2400" dirty="0"/>
              <a:t>5</a:t>
            </a:r>
            <a:endParaRPr kumimoji="1" lang="ja-JP" altLang="en-US" sz="2400" dirty="0"/>
          </a:p>
        </p:txBody>
      </p:sp>
      <p:sp>
        <p:nvSpPr>
          <p:cNvPr id="6" name="テキスト ボックス 5"/>
          <p:cNvSpPr txBox="1"/>
          <p:nvPr/>
        </p:nvSpPr>
        <p:spPr>
          <a:xfrm>
            <a:off x="3936384" y="5697851"/>
            <a:ext cx="495649" cy="461665"/>
          </a:xfrm>
          <a:prstGeom prst="rect">
            <a:avLst/>
          </a:prstGeom>
          <a:noFill/>
        </p:spPr>
        <p:txBody>
          <a:bodyPr wrap="none" rtlCol="0">
            <a:spAutoFit/>
          </a:bodyPr>
          <a:lstStyle/>
          <a:p>
            <a:r>
              <a:rPr kumimoji="1" lang="en-US" altLang="ja-JP" sz="2400" dirty="0" smtClean="0"/>
              <a:t>10</a:t>
            </a:r>
            <a:endParaRPr kumimoji="1" lang="ja-JP" altLang="en-US" sz="2400" dirty="0"/>
          </a:p>
        </p:txBody>
      </p:sp>
      <p:sp>
        <p:nvSpPr>
          <p:cNvPr id="7" name="テキスト ボックス 6"/>
          <p:cNvSpPr txBox="1"/>
          <p:nvPr/>
        </p:nvSpPr>
        <p:spPr>
          <a:xfrm>
            <a:off x="5013000" y="5697851"/>
            <a:ext cx="495649" cy="461665"/>
          </a:xfrm>
          <a:prstGeom prst="rect">
            <a:avLst/>
          </a:prstGeom>
          <a:noFill/>
        </p:spPr>
        <p:txBody>
          <a:bodyPr wrap="none" rtlCol="0">
            <a:spAutoFit/>
          </a:bodyPr>
          <a:lstStyle/>
          <a:p>
            <a:r>
              <a:rPr lang="en-US" altLang="ja-JP" sz="2400" dirty="0" smtClean="0"/>
              <a:t>15</a:t>
            </a:r>
            <a:endParaRPr kumimoji="1" lang="ja-JP" altLang="en-US" sz="2400" dirty="0"/>
          </a:p>
        </p:txBody>
      </p:sp>
      <p:sp>
        <p:nvSpPr>
          <p:cNvPr id="8" name="テキスト ボックス 7"/>
          <p:cNvSpPr txBox="1"/>
          <p:nvPr/>
        </p:nvSpPr>
        <p:spPr>
          <a:xfrm>
            <a:off x="6089616" y="5697851"/>
            <a:ext cx="495649" cy="461665"/>
          </a:xfrm>
          <a:prstGeom prst="rect">
            <a:avLst/>
          </a:prstGeom>
          <a:noFill/>
        </p:spPr>
        <p:txBody>
          <a:bodyPr wrap="none" rtlCol="0">
            <a:spAutoFit/>
          </a:bodyPr>
          <a:lstStyle/>
          <a:p>
            <a:r>
              <a:rPr kumimoji="1" lang="en-US" altLang="ja-JP" sz="2400" dirty="0" smtClean="0"/>
              <a:t>20</a:t>
            </a:r>
            <a:endParaRPr kumimoji="1" lang="ja-JP" altLang="en-US" sz="2400" dirty="0"/>
          </a:p>
        </p:txBody>
      </p:sp>
      <p:sp>
        <p:nvSpPr>
          <p:cNvPr id="9" name="テキスト ボックス 8"/>
          <p:cNvSpPr txBox="1"/>
          <p:nvPr/>
        </p:nvSpPr>
        <p:spPr>
          <a:xfrm>
            <a:off x="7166232" y="5697851"/>
            <a:ext cx="495649" cy="461665"/>
          </a:xfrm>
          <a:prstGeom prst="rect">
            <a:avLst/>
          </a:prstGeom>
          <a:noFill/>
        </p:spPr>
        <p:txBody>
          <a:bodyPr wrap="none" rtlCol="0">
            <a:spAutoFit/>
          </a:bodyPr>
          <a:lstStyle/>
          <a:p>
            <a:r>
              <a:rPr lang="en-US" altLang="ja-JP" sz="2400" dirty="0" smtClean="0"/>
              <a:t>25</a:t>
            </a:r>
            <a:endParaRPr kumimoji="1" lang="ja-JP" altLang="en-US" sz="2400" dirty="0"/>
          </a:p>
        </p:txBody>
      </p:sp>
      <p:sp>
        <p:nvSpPr>
          <p:cNvPr id="10" name="テキスト ボックス 9"/>
          <p:cNvSpPr txBox="1"/>
          <p:nvPr/>
        </p:nvSpPr>
        <p:spPr>
          <a:xfrm>
            <a:off x="1680632" y="1025417"/>
            <a:ext cx="495649" cy="4859472"/>
          </a:xfrm>
          <a:prstGeom prst="rect">
            <a:avLst/>
          </a:prstGeom>
          <a:noFill/>
        </p:spPr>
        <p:txBody>
          <a:bodyPr wrap="none" rtlCol="0">
            <a:spAutoFit/>
          </a:bodyPr>
          <a:lstStyle/>
          <a:p>
            <a:pPr algn="r">
              <a:lnSpc>
                <a:spcPct val="145000"/>
              </a:lnSpc>
            </a:pPr>
            <a:r>
              <a:rPr kumimoji="1" lang="en-US" altLang="ja-JP" sz="2400" dirty="0" smtClean="0"/>
              <a:t>10</a:t>
            </a:r>
          </a:p>
          <a:p>
            <a:pPr algn="r">
              <a:lnSpc>
                <a:spcPct val="145000"/>
              </a:lnSpc>
            </a:pPr>
            <a:endParaRPr lang="en-US" altLang="ja-JP" sz="2400" dirty="0"/>
          </a:p>
          <a:p>
            <a:pPr algn="r">
              <a:lnSpc>
                <a:spcPct val="145000"/>
              </a:lnSpc>
            </a:pPr>
            <a:r>
              <a:rPr lang="en-US" altLang="ja-JP" sz="2400" dirty="0" smtClean="0"/>
              <a:t>8</a:t>
            </a:r>
          </a:p>
          <a:p>
            <a:pPr algn="r">
              <a:lnSpc>
                <a:spcPct val="145000"/>
              </a:lnSpc>
            </a:pPr>
            <a:endParaRPr kumimoji="1" lang="en-US" altLang="ja-JP" sz="2400" dirty="0"/>
          </a:p>
          <a:p>
            <a:pPr algn="r">
              <a:lnSpc>
                <a:spcPct val="145000"/>
              </a:lnSpc>
            </a:pPr>
            <a:r>
              <a:rPr lang="en-US" altLang="ja-JP" sz="2400" dirty="0" smtClean="0"/>
              <a:t>6</a:t>
            </a:r>
          </a:p>
          <a:p>
            <a:pPr algn="r">
              <a:lnSpc>
                <a:spcPct val="145000"/>
              </a:lnSpc>
            </a:pPr>
            <a:endParaRPr kumimoji="1" lang="en-US" altLang="ja-JP" sz="2400" dirty="0"/>
          </a:p>
          <a:p>
            <a:pPr algn="r">
              <a:lnSpc>
                <a:spcPct val="145000"/>
              </a:lnSpc>
            </a:pPr>
            <a:r>
              <a:rPr lang="en-US" altLang="ja-JP" sz="2400" dirty="0" smtClean="0"/>
              <a:t>4</a:t>
            </a:r>
          </a:p>
          <a:p>
            <a:pPr algn="r">
              <a:lnSpc>
                <a:spcPct val="145000"/>
              </a:lnSpc>
            </a:pPr>
            <a:endParaRPr kumimoji="1" lang="en-US" altLang="ja-JP" sz="2400" dirty="0"/>
          </a:p>
          <a:p>
            <a:pPr algn="r">
              <a:lnSpc>
                <a:spcPct val="145000"/>
              </a:lnSpc>
            </a:pPr>
            <a:r>
              <a:rPr lang="en-US" altLang="ja-JP" sz="2400" dirty="0" smtClean="0"/>
              <a:t>2</a:t>
            </a:r>
            <a:endParaRPr kumimoji="1" lang="en-US" altLang="ja-JP" sz="2400" dirty="0" smtClean="0"/>
          </a:p>
        </p:txBody>
      </p:sp>
      <p:sp>
        <p:nvSpPr>
          <p:cNvPr id="11" name="テキスト ボックス 10"/>
          <p:cNvSpPr txBox="1"/>
          <p:nvPr/>
        </p:nvSpPr>
        <p:spPr>
          <a:xfrm rot="16200000">
            <a:off x="887688" y="3337150"/>
            <a:ext cx="1210588" cy="400110"/>
          </a:xfrm>
          <a:prstGeom prst="rect">
            <a:avLst/>
          </a:prstGeom>
          <a:noFill/>
        </p:spPr>
        <p:txBody>
          <a:bodyPr wrap="none" rtlCol="0">
            <a:spAutoFit/>
          </a:bodyPr>
          <a:lstStyle/>
          <a:p>
            <a:r>
              <a:rPr lang="ja-JP" altLang="en-US" sz="2000" dirty="0" smtClean="0"/>
              <a:t>糖度</a:t>
            </a:r>
            <a:r>
              <a:rPr lang="ja-JP" altLang="en-US" sz="2000" dirty="0"/>
              <a:t>（％）</a:t>
            </a:r>
            <a:endParaRPr kumimoji="1" lang="ja-JP" altLang="en-US" sz="2000" dirty="0"/>
          </a:p>
        </p:txBody>
      </p:sp>
      <p:pic>
        <p:nvPicPr>
          <p:cNvPr id="12" name="Picture 3"/>
          <p:cNvPicPr>
            <a:picLocks noChangeAspect="1" noChangeArrowheads="1"/>
          </p:cNvPicPr>
          <p:nvPr/>
        </p:nvPicPr>
        <p:blipFill>
          <a:blip r:embed="rId5" cstate="print"/>
          <a:srcRect l="8544" t="13326" r="24209" b="10118"/>
          <a:stretch>
            <a:fillRect/>
          </a:stretch>
        </p:blipFill>
        <p:spPr bwMode="auto">
          <a:xfrm>
            <a:off x="2071670" y="1214422"/>
            <a:ext cx="5536438" cy="4574846"/>
          </a:xfrm>
          <a:prstGeom prst="rect">
            <a:avLst/>
          </a:prstGeom>
          <a:noFill/>
          <a:ln w="9525">
            <a:noFill/>
            <a:miter lim="800000"/>
            <a:headEnd/>
            <a:tailEnd/>
          </a:ln>
          <a:effectLst/>
        </p:spPr>
      </p:pic>
      <p:pic>
        <p:nvPicPr>
          <p:cNvPr id="13" name="オーディオ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65928585"/>
      </p:ext>
    </p:extLst>
  </p:cSld>
  <p:clrMapOvr>
    <a:masterClrMapping/>
  </p:clrMapOvr>
  <mc:AlternateContent xmlns:mc="http://schemas.openxmlformats.org/markup-compatibility/2006" xmlns:p14="http://schemas.microsoft.com/office/powerpoint/2010/main">
    <mc:Choice Requires="p14">
      <p:transition spd="slow" p14:dur="2000" advTm="39592"/>
    </mc:Choice>
    <mc:Fallback xmlns="">
      <p:transition spd="slow" advTm="39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extLst>
    <p:ext uri="{3A86A75C-4F4B-4683-9AE1-C65F6400EC91}">
      <p14:laserTraceLst xmlns:p14="http://schemas.microsoft.com/office/powerpoint/2010/main">
        <p14:tracePtLst>
          <p14:tracePt t="2420" x="1987550" y="2806700"/>
          <p14:tracePt t="2441" x="1974850" y="2800350"/>
          <p14:tracePt t="2450" x="1962150" y="2787650"/>
          <p14:tracePt t="2463" x="1943100" y="2774950"/>
          <p14:tracePt t="2463" x="1911350" y="2749550"/>
          <p14:tracePt t="2481" x="1898650" y="2736850"/>
          <p14:tracePt t="2481" x="1885950" y="2724150"/>
          <p14:tracePt t="2499" x="1879600" y="2711450"/>
          <p14:tracePt t="2499" x="1879600" y="2698750"/>
          <p14:tracePt t="2515" x="1879600" y="2686050"/>
          <p14:tracePt t="2515" x="1885950" y="2673350"/>
          <p14:tracePt t="2532" x="1892300" y="2673350"/>
          <p14:tracePt t="2532" x="1898650" y="2673350"/>
          <p14:tracePt t="2548" x="1911350" y="2679700"/>
          <p14:tracePt t="2548" x="1924050" y="2692400"/>
          <p14:tracePt t="2565" x="1936750" y="2711450"/>
          <p14:tracePt t="2565" x="1955800" y="2730500"/>
          <p14:tracePt t="2582" x="1981200" y="2755900"/>
          <p14:tracePt t="2582" x="2038350" y="2806700"/>
          <p14:tracePt t="2599" x="2070100" y="2832100"/>
          <p14:tracePt t="2599" x="2108200" y="2857500"/>
          <p14:tracePt t="2615" x="2139950" y="2882900"/>
          <p14:tracePt t="2615" x="2178050" y="2908300"/>
          <p14:tracePt t="2632" x="2222500" y="2933700"/>
          <p14:tracePt t="2632" x="2260600" y="2959100"/>
          <p14:tracePt t="2632" x="2298700" y="2984500"/>
          <p14:tracePt t="2651" x="2343150" y="3016250"/>
          <p14:tracePt t="2651" x="2381250" y="3048000"/>
          <p14:tracePt t="2667" x="2419350" y="3079750"/>
          <p14:tracePt t="2667" x="2457450" y="3111500"/>
          <p14:tracePt t="2683" x="2489200" y="3155950"/>
          <p14:tracePt t="2683" x="2514600" y="3194050"/>
          <p14:tracePt t="2699" x="2540000" y="3238500"/>
          <p14:tracePt t="2699" x="2559050" y="3282950"/>
          <p14:tracePt t="2699" x="2565400" y="3321050"/>
          <p14:tracePt t="2718" x="2565400" y="3365500"/>
          <p14:tracePt t="2731" x="2559050" y="3403600"/>
          <p14:tracePt t="2731" x="2514600" y="3467100"/>
          <p14:tracePt t="2751" x="2482850" y="3498850"/>
          <p14:tracePt t="2751" x="2438400" y="3524250"/>
          <p14:tracePt t="2766" x="2393950" y="3543300"/>
          <p14:tracePt t="2766" x="2336800" y="3556000"/>
          <p14:tracePt t="2766" x="2273300" y="3562350"/>
          <p14:tracePt t="2786" x="2216150" y="3556000"/>
          <p14:tracePt t="2797" x="2152650" y="3543300"/>
          <p14:tracePt t="2797" x="2089150" y="3517900"/>
          <p14:tracePt t="2797" x="2025650" y="3486150"/>
          <p14:tracePt t="2818" x="1968500" y="3435350"/>
          <p14:tracePt t="2818" x="1911350" y="3371850"/>
          <p14:tracePt t="2833" x="1854200" y="3302000"/>
          <p14:tracePt t="2833" x="1803400" y="3213100"/>
          <p14:tracePt t="2850" x="1758950" y="3117850"/>
          <p14:tracePt t="2850" x="1720850" y="3009900"/>
          <p14:tracePt t="2866" x="1682750" y="2889250"/>
          <p14:tracePt t="2866" x="1657350" y="2762250"/>
          <p14:tracePt t="2883" x="1638300" y="2628900"/>
          <p14:tracePt t="2883" x="1638300" y="2368550"/>
          <p14:tracePt t="2900" x="1657350" y="2241550"/>
          <p14:tracePt t="2900" x="1689100" y="2120900"/>
          <p14:tracePt t="2916" x="1733550" y="2012950"/>
          <p14:tracePt t="2916" x="1790700" y="1911350"/>
          <p14:tracePt t="2934" x="1860550" y="1822450"/>
          <p14:tracePt t="2934" x="2032000" y="1663700"/>
          <p14:tracePt t="2951" x="2127250" y="1600200"/>
          <p14:tracePt t="2951" x="2235200" y="1536700"/>
          <p14:tracePt t="2967" x="2343150" y="1485900"/>
          <p14:tracePt t="2967" x="2457450" y="1447800"/>
          <p14:tracePt t="2983" x="2578100" y="1409700"/>
          <p14:tracePt t="2983" x="2705100" y="1384300"/>
          <p14:tracePt t="3000" x="2838450" y="1371600"/>
          <p14:tracePt t="3000" x="2971800" y="1371600"/>
          <p14:tracePt t="3000" x="3117850" y="1377950"/>
          <p14:tracePt t="3019" x="3263900" y="1390650"/>
          <p14:tracePt t="3032" x="3416300" y="1416050"/>
          <p14:tracePt t="3032" x="3740150" y="1479550"/>
          <p14:tracePt t="3051" x="3905250" y="1517650"/>
          <p14:tracePt t="3051" x="4070350" y="1562100"/>
          <p14:tracePt t="3067" x="4235450" y="1606550"/>
          <p14:tracePt t="3067" x="4400550" y="1657350"/>
          <p14:tracePt t="3067" x="4572000" y="1714500"/>
          <p14:tracePt t="3086" x="4737100" y="1778000"/>
          <p14:tracePt t="3098" x="4902200" y="1841500"/>
          <p14:tracePt t="3098" x="5067300" y="1911350"/>
          <p14:tracePt t="3098" x="5232400" y="1987550"/>
          <p14:tracePt t="3119" x="5397500" y="2070100"/>
          <p14:tracePt t="3119" x="5556250" y="2159000"/>
          <p14:tracePt t="3133" x="5715000" y="2247900"/>
          <p14:tracePt t="3133" x="5867400" y="2336800"/>
          <p14:tracePt t="3151" x="6013450" y="2432050"/>
          <p14:tracePt t="3151" x="6146800" y="2520950"/>
          <p14:tracePt t="3151" x="6280150" y="2616200"/>
          <p14:tracePt t="3170" x="6407150" y="2705100"/>
          <p14:tracePt t="3182" x="6521450" y="2800350"/>
          <p14:tracePt t="3182" x="6724650" y="2990850"/>
          <p14:tracePt t="3200" x="6813550" y="3092450"/>
          <p14:tracePt t="3200" x="6889750" y="3194050"/>
          <p14:tracePt t="3218" x="6959600" y="3295650"/>
          <p14:tracePt t="3218" x="7023100" y="3403600"/>
          <p14:tracePt t="3234" x="7080250" y="3511550"/>
          <p14:tracePt t="3234" x="7156450" y="3714750"/>
          <p14:tracePt t="3251" x="7181850" y="3810000"/>
          <p14:tracePt t="3251" x="7194550" y="3905250"/>
          <p14:tracePt t="3268" x="7200900" y="4000500"/>
          <p14:tracePt t="3268" x="7194550" y="4089400"/>
          <p14:tracePt t="3287" x="7181850" y="4171950"/>
          <p14:tracePt t="3287" x="7156450" y="4254500"/>
          <p14:tracePt t="3301" x="7118350" y="4337050"/>
          <p14:tracePt t="3301" x="7016750" y="4489450"/>
          <p14:tracePt t="3319" x="6953250" y="4559300"/>
          <p14:tracePt t="3319" x="6883400" y="4629150"/>
          <p14:tracePt t="3335" x="6807200" y="4692650"/>
          <p14:tracePt t="3335" x="6718300" y="4749800"/>
          <p14:tracePt t="3351" x="6623050" y="4806950"/>
          <p14:tracePt t="3351" x="6527800" y="4857750"/>
          <p14:tracePt t="3351" x="6426200" y="4902200"/>
          <p14:tracePt t="3370" x="6311900" y="4940300"/>
          <p14:tracePt t="3383" x="6203950" y="4972050"/>
          <p14:tracePt t="3383" x="6089650" y="4997450"/>
          <p14:tracePt t="3402" x="5854700" y="5041900"/>
          <p14:tracePt t="3402" x="5734050" y="5054600"/>
          <p14:tracePt t="3418" x="5613400" y="5060950"/>
          <p14:tracePt t="3418" x="5492750" y="5067300"/>
          <p14:tracePt t="3435" x="5365750" y="5067300"/>
          <p14:tracePt t="3435" x="5245100" y="5067300"/>
          <p14:tracePt t="3451" x="5124450" y="5054600"/>
          <p14:tracePt t="3451" x="5003800" y="5048250"/>
          <p14:tracePt t="3451" x="4883150" y="5029200"/>
          <p14:tracePt t="3470" x="4762500" y="5010150"/>
          <p14:tracePt t="3483" x="4648200" y="4991100"/>
          <p14:tracePt t="3483" x="4419600" y="4927600"/>
          <p14:tracePt t="3502" x="4311650" y="4889500"/>
          <p14:tracePt t="3502" x="4210050" y="4851400"/>
          <p14:tracePt t="3519" x="4108450" y="4806950"/>
          <p14:tracePt t="3519" x="4013200" y="4756150"/>
          <p14:tracePt t="3535" x="3924300" y="4705350"/>
          <p14:tracePt t="3535" x="3752850" y="4597400"/>
          <p14:tracePt t="3552" x="3683000" y="4546600"/>
          <p14:tracePt t="3552" x="3613150" y="4495800"/>
          <p14:tracePt t="3569" x="3549650" y="4445000"/>
          <p14:tracePt t="3569" x="3492500" y="4394200"/>
          <p14:tracePt t="3585" x="3441700" y="4349750"/>
          <p14:tracePt t="3585" x="3397250" y="4311650"/>
          <p14:tracePt t="3602" x="3359150" y="4267200"/>
          <p14:tracePt t="3602" x="3289300" y="4191000"/>
          <p14:tracePt t="3619" x="3257550" y="4159250"/>
          <p14:tracePt t="3619" x="3232150" y="4127500"/>
          <p14:tracePt t="3636" x="3206750" y="4102100"/>
          <p14:tracePt t="3636" x="3181350" y="4076700"/>
          <p14:tracePt t="3652" x="3162300" y="4051300"/>
          <p14:tracePt t="3652" x="3130550" y="4013200"/>
          <p14:tracePt t="3671" x="3124200" y="4006850"/>
          <p14:tracePt t="3684" x="3111500" y="3994150"/>
          <p14:tracePt t="3684" x="3105150" y="3968750"/>
          <p14:tracePt t="3703" x="3098800" y="3962400"/>
          <p14:tracePt t="3703" x="3098800" y="3956050"/>
          <p14:tracePt t="3720" x="3105150" y="3949700"/>
          <p14:tracePt t="3720" x="3105150" y="3943350"/>
          <p14:tracePt t="3720" x="3105150" y="3930650"/>
          <p14:tracePt t="3738" x="3117850" y="3930650"/>
          <p14:tracePt t="3751" x="3117850" y="3924300"/>
          <p14:tracePt t="3751" x="3130550" y="3917950"/>
          <p14:tracePt t="3771" x="3136900" y="3911600"/>
          <p14:tracePt t="3771" x="3143250" y="3911600"/>
          <p14:tracePt t="3787" x="3155950" y="3911600"/>
          <p14:tracePt t="3801" x="3162300" y="3917950"/>
          <p14:tracePt t="3817" x="3168650" y="3924300"/>
          <p14:tracePt t="3834" x="3175000" y="3930650"/>
          <p14:tracePt t="3834" x="3181350" y="3937000"/>
          <p14:tracePt t="3853" x="3187700" y="3943350"/>
          <p14:tracePt t="3868" x="3194050" y="3943350"/>
          <p14:tracePt t="3868" x="3200400" y="3949700"/>
          <p14:tracePt t="3887" x="3206750" y="3949700"/>
          <p14:tracePt t="3887" x="3213100" y="3956050"/>
          <p14:tracePt t="3903" x="3219450" y="3956050"/>
          <p14:tracePt t="3903" x="3225800" y="3962400"/>
          <p14:tracePt t="3920" x="3232150" y="3962400"/>
          <p14:tracePt t="3935" x="3238500" y="3956050"/>
          <p14:tracePt t="3958" x="3244850" y="3962400"/>
          <p14:tracePt t="3969" x="3251200" y="3968750"/>
          <p14:tracePt t="3969" x="3257550" y="3962400"/>
          <p14:tracePt t="3987" x="3257550" y="3968750"/>
          <p14:tracePt t="4002" x="3263900" y="3962400"/>
          <p14:tracePt t="4002" x="3270250" y="3962400"/>
          <p14:tracePt t="4021" x="3276600" y="3956050"/>
          <p14:tracePt t="4035" x="3282950" y="3956050"/>
          <p14:tracePt t="4052" x="3289300" y="3956050"/>
          <p14:tracePt t="4069" x="3295650" y="3949700"/>
          <p14:tracePt t="4086" x="3289300" y="3949700"/>
          <p14:tracePt t="4122" x="3282950" y="3949700"/>
          <p14:tracePt t="4138" x="3276600" y="3949700"/>
          <p14:tracePt t="4150" x="3270250" y="3943350"/>
          <p14:tracePt t="4174" x="3263900" y="3943350"/>
          <p14:tracePt t="4226" x="3270250" y="3949700"/>
          <p14:tracePt t="4266" x="3276600" y="3956050"/>
          <p14:tracePt t="4286" x="3282950" y="3956050"/>
          <p14:tracePt t="4318" x="3289300" y="3949700"/>
          <p14:tracePt t="4338" x="3295650" y="3956050"/>
          <p14:tracePt t="4355" x="3302000" y="3956050"/>
          <p14:tracePt t="4385" x="3308350" y="3962400"/>
          <p14:tracePt t="4398" x="3314700" y="3962400"/>
          <p14:tracePt t="4422" x="3321050" y="3968750"/>
          <p14:tracePt t="4446" x="3327400" y="3968750"/>
          <p14:tracePt t="4474" x="3327400" y="3981450"/>
          <p14:tracePt t="4498" x="3333750" y="3981450"/>
          <p14:tracePt t="4518" x="3340100" y="3987800"/>
          <p14:tracePt t="4550" x="3346450" y="3981450"/>
          <p14:tracePt t="4578" x="3346450" y="3975100"/>
          <p14:tracePt t="4610" x="3340100" y="3981450"/>
          <p14:tracePt t="4646" x="3333750" y="3987800"/>
          <p14:tracePt t="4686" x="3327400" y="3994150"/>
          <p14:tracePt t="4698" x="3321050" y="3994150"/>
          <p14:tracePt t="4730" x="3314700" y="4000500"/>
          <p14:tracePt t="4746" x="3308350" y="4000500"/>
          <p14:tracePt t="4758" x="3302000" y="4000500"/>
          <p14:tracePt t="4774" x="3295650" y="4000500"/>
          <p14:tracePt t="4790" x="3289300" y="4000500"/>
          <p14:tracePt t="4807" x="3282950" y="3994150"/>
          <p14:tracePt t="4818" x="3276600" y="3994150"/>
          <p14:tracePt t="4834" x="3270250" y="3994150"/>
          <p14:tracePt t="4843" x="3263900" y="4000500"/>
          <p14:tracePt t="4854" x="3257550" y="4000500"/>
          <p14:tracePt t="4854" x="3244850" y="4000500"/>
          <p14:tracePt t="4873" x="3238500" y="4000500"/>
          <p14:tracePt t="4888" x="3232150" y="4000500"/>
          <p14:tracePt t="4888" x="3225800" y="4000500"/>
          <p14:tracePt t="4907" x="3219450" y="4000500"/>
          <p14:tracePt t="4907" x="3213100" y="4000500"/>
          <p14:tracePt t="4924" x="3206750" y="3994150"/>
          <p14:tracePt t="4924" x="3194050" y="3987800"/>
          <p14:tracePt t="4940" x="3187700" y="3981450"/>
          <p14:tracePt t="4940" x="3181350" y="3975100"/>
          <p14:tracePt t="4957" x="3175000" y="3968750"/>
          <p14:tracePt t="4957" x="3168650" y="3962400"/>
          <p14:tracePt t="4974" x="3162300" y="3949700"/>
          <p14:tracePt t="4974" x="3149600" y="3930650"/>
          <p14:tracePt t="4991" x="3143250" y="3924300"/>
          <p14:tracePt t="4991" x="3130550" y="3911600"/>
          <p14:tracePt t="5007" x="3124200" y="3898900"/>
          <p14:tracePt t="5007" x="3111500" y="3886200"/>
          <p14:tracePt t="5024" x="3098800" y="3873500"/>
          <p14:tracePt t="5024" x="3086100" y="3854450"/>
          <p14:tracePt t="5040" x="3073400" y="3841750"/>
          <p14:tracePt t="5040" x="3060700" y="3822700"/>
          <p14:tracePt t="5040" x="3041650" y="3803650"/>
          <p14:tracePt t="5060" x="3022600" y="3784600"/>
          <p14:tracePt t="5072" x="3003550" y="3759200"/>
          <p14:tracePt t="5072" x="2952750" y="3721100"/>
          <p14:tracePt t="5091" x="2921000" y="3695700"/>
          <p14:tracePt t="5091" x="2889250" y="3676650"/>
          <p14:tracePt t="5108" x="2857500" y="3651250"/>
          <p14:tracePt t="5108" x="2825750" y="3625850"/>
          <p14:tracePt t="5108" x="2794000" y="3600450"/>
          <p14:tracePt t="5127" x="2762250" y="3575050"/>
          <p14:tracePt t="5139" x="2724150" y="3556000"/>
          <p14:tracePt t="5139" x="2660650" y="3505200"/>
          <p14:tracePt t="5160" x="2628900" y="3479800"/>
          <p14:tracePt t="5160" x="2597150" y="3460750"/>
          <p14:tracePt t="5174" x="2565400" y="3441700"/>
          <p14:tracePt t="5174" x="2540000" y="3422650"/>
          <p14:tracePt t="5191" x="2508250" y="3403600"/>
          <p14:tracePt t="5191" x="2482850" y="3384550"/>
          <p14:tracePt t="5208" x="2457450" y="3365500"/>
          <p14:tracePt t="5208" x="2438400" y="3352800"/>
          <p14:tracePt t="5208" x="2413000" y="3340100"/>
          <p14:tracePt t="5227" x="2393950" y="3327400"/>
          <p14:tracePt t="5227" x="2374900" y="3314700"/>
          <p14:tracePt t="5242" x="2355850" y="3302000"/>
          <p14:tracePt t="5242" x="2336800" y="3295650"/>
          <p14:tracePt t="5258" x="2324100" y="3282950"/>
          <p14:tracePt t="5258" x="2311400" y="3276600"/>
          <p14:tracePt t="5275" x="2298700" y="3270250"/>
          <p14:tracePt t="5275" x="2279650" y="3251200"/>
          <p14:tracePt t="5293" x="2273300" y="3244850"/>
          <p14:tracePt t="5293" x="2273300" y="3232150"/>
          <p14:tracePt t="5308" x="2266950" y="3225800"/>
          <p14:tracePt t="5308" x="2260600" y="3219450"/>
          <p14:tracePt t="5325" x="2260600" y="3213100"/>
          <p14:tracePt t="5325" x="2254250" y="3206750"/>
          <p14:tracePt t="5341" x="2254250" y="3200400"/>
          <p14:tracePt t="5341" x="2254250" y="3181350"/>
          <p14:tracePt t="5359" x="2254250" y="3175000"/>
          <p14:tracePt t="5376" x="2254250" y="3168650"/>
          <p14:tracePt t="5376" x="2254250" y="3162300"/>
          <p14:tracePt t="5392" x="2254250" y="3155950"/>
          <p14:tracePt t="5407" x="2254250" y="3149600"/>
          <p14:tracePt t="5423" x="2254250" y="3143250"/>
          <p14:tracePt t="5440" x="2260600" y="3149600"/>
          <p14:tracePt t="5457" x="2273300" y="3149600"/>
          <p14:tracePt t="5473" x="2273300" y="3155950"/>
          <p14:tracePt t="5473" x="2279650" y="3155950"/>
          <p14:tracePt t="5473" x="2286000" y="3155950"/>
          <p14:tracePt t="5495" x="2292350" y="3162300"/>
          <p14:tracePt t="5507" x="2298700" y="3162300"/>
          <p14:tracePt t="5507" x="2311400" y="3168650"/>
          <p14:tracePt t="5507" x="2317750" y="3175000"/>
          <p14:tracePt t="5528" x="2330450" y="3181350"/>
          <p14:tracePt t="5528" x="2343150" y="3187700"/>
          <p14:tracePt t="5542" x="2355850" y="3194050"/>
          <p14:tracePt t="5542" x="2368550" y="3200400"/>
          <p14:tracePt t="5559" x="2387600" y="3213100"/>
          <p14:tracePt t="5559" x="2406650" y="3219450"/>
          <p14:tracePt t="5576" x="2425700" y="3232150"/>
          <p14:tracePt t="5576" x="2476500" y="3257550"/>
          <p14:tracePt t="5593" x="2508250" y="3276600"/>
          <p14:tracePt t="5593" x="2540000" y="3289300"/>
          <p14:tracePt t="5611" x="2571750" y="3308350"/>
          <p14:tracePt t="5611" x="2609850" y="3327400"/>
          <p14:tracePt t="5627" x="2660650" y="3346450"/>
          <p14:tracePt t="5627" x="2705100" y="3371850"/>
          <p14:tracePt t="5643" x="2762250" y="3390900"/>
          <p14:tracePt t="5643" x="2876550" y="3448050"/>
          <p14:tracePt t="5661" x="2940050" y="3486150"/>
          <p14:tracePt t="5661" x="3003550" y="3517900"/>
          <p14:tracePt t="5677" x="3073400" y="3549650"/>
          <p14:tracePt t="5677" x="3143250" y="3581400"/>
          <p14:tracePt t="5694" x="3213100" y="3619500"/>
          <p14:tracePt t="5694" x="3289300" y="3657600"/>
          <p14:tracePt t="5694" x="3365500" y="3695700"/>
          <p14:tracePt t="5712" x="3448050" y="3740150"/>
          <p14:tracePt t="5725" x="3530600" y="3784600"/>
          <p14:tracePt t="5725" x="3714750" y="3886200"/>
          <p14:tracePt t="5744" x="3810000" y="3943350"/>
          <p14:tracePt t="5744" x="3905250" y="4000500"/>
          <p14:tracePt t="5760" x="4013200" y="4057650"/>
          <p14:tracePt t="5760" x="4114800" y="4114800"/>
          <p14:tracePt t="5760" x="4216400" y="4171950"/>
          <p14:tracePt t="5779" x="4318000" y="4222750"/>
          <p14:tracePt t="5792" x="4425950" y="4273550"/>
          <p14:tracePt t="5792" x="4635500" y="4375150"/>
          <p14:tracePt t="5812" x="4737100" y="4419600"/>
          <p14:tracePt t="5812" x="4845050" y="4464050"/>
          <p14:tracePt t="5827" x="4946650" y="4508500"/>
          <p14:tracePt t="5827" x="5054600" y="4559300"/>
          <p14:tracePt t="5843" x="5162550" y="4603750"/>
          <p14:tracePt t="5843" x="5270500" y="4654550"/>
          <p14:tracePt t="5860" x="5378450" y="4705350"/>
          <p14:tracePt t="5860" x="5486400" y="4749800"/>
          <p14:tracePt t="5860" x="5594350" y="4800600"/>
          <p14:tracePt t="5880" x="5695950" y="4851400"/>
          <p14:tracePt t="5880" x="5791200" y="4895850"/>
          <p14:tracePt t="5893" x="5892800" y="4946650"/>
          <p14:tracePt t="5893" x="5981700" y="4991100"/>
          <p14:tracePt t="5910" x="6070600" y="5029200"/>
          <p14:tracePt t="5910" x="6153150" y="5067300"/>
          <p14:tracePt t="5927" x="6235700" y="5105400"/>
          <p14:tracePt t="5927" x="6311900" y="5137150"/>
          <p14:tracePt t="5943" x="6381750" y="5162550"/>
          <p14:tracePt t="5943" x="6515100" y="5219700"/>
          <p14:tracePt t="5960" x="6572250" y="5238750"/>
          <p14:tracePt t="5960" x="6623050" y="5257800"/>
          <p14:tracePt t="5978" x="6667500" y="5276850"/>
          <p14:tracePt t="5978" x="6705600" y="5289550"/>
          <p14:tracePt t="5995" x="6743700" y="5295900"/>
          <p14:tracePt t="5995" x="6794500" y="5308600"/>
          <p14:tracePt t="6012" x="6813550" y="5314950"/>
          <p14:tracePt t="6012" x="6826250" y="5314950"/>
          <p14:tracePt t="6029" x="6838950" y="5308600"/>
          <p14:tracePt t="6029" x="6838950" y="5302250"/>
          <p14:tracePt t="6045" x="6845300" y="5302250"/>
          <p14:tracePt t="6045" x="6845300" y="5295900"/>
          <p14:tracePt t="6062" x="6838950" y="5283200"/>
          <p14:tracePt t="6062" x="6832600" y="5276850"/>
          <p14:tracePt t="6062" x="6826250" y="5264150"/>
          <p14:tracePt t="6081" x="6813550" y="5257800"/>
          <p14:tracePt t="6081" x="6800850" y="5245100"/>
          <p14:tracePt t="6096" x="6788150" y="5232400"/>
          <p14:tracePt t="6096" x="6769100" y="5226050"/>
          <p14:tracePt t="6112" x="6750050" y="5213350"/>
          <p14:tracePt t="6112" x="6731000" y="5207000"/>
          <p14:tracePt t="6129" x="6711950" y="5200650"/>
          <p14:tracePt t="6129" x="6692900" y="5194300"/>
          <p14:tracePt t="6129" x="6673850" y="5187950"/>
          <p14:tracePt t="6148" x="6648450" y="5181600"/>
          <p14:tracePt t="6160" x="6629400" y="5168900"/>
          <p14:tracePt t="6160" x="6597650" y="5156200"/>
          <p14:tracePt t="6181" x="6578600" y="5149850"/>
          <p14:tracePt t="6181" x="6559550" y="5143500"/>
          <p14:tracePt t="6195" x="6540500" y="5137150"/>
          <p14:tracePt t="6195" x="6527800" y="5130800"/>
          <p14:tracePt t="6213" x="6508750" y="5124450"/>
          <p14:tracePt t="6213" x="6496050" y="5124450"/>
          <p14:tracePt t="6229" x="6483350" y="5124450"/>
          <p14:tracePt t="6229" x="6470650" y="5124450"/>
          <p14:tracePt t="6229" x="6457950" y="5124450"/>
          <p14:tracePt t="6248" x="6445250" y="5124450"/>
          <p14:tracePt t="6248" x="6432550" y="5124450"/>
          <p14:tracePt t="6262" x="6426200" y="5124450"/>
          <p14:tracePt t="6262" x="6413500" y="5124450"/>
          <p14:tracePt t="6279" x="6407150" y="5130800"/>
          <p14:tracePt t="6279" x="6400800" y="5130800"/>
          <p14:tracePt t="6298" x="6388100" y="5130800"/>
          <p14:tracePt t="6312" x="6381750" y="5130800"/>
          <p14:tracePt t="6328" x="6375400" y="5130800"/>
          <p14:tracePt t="6344" x="6362700" y="5130800"/>
          <p14:tracePt t="6372" x="6356350" y="5137150"/>
          <p14:tracePt t="6387" x="6350000" y="5137150"/>
          <p14:tracePt t="6404" x="6343650" y="5137150"/>
          <p14:tracePt t="6420" x="6337300" y="5137150"/>
          <p14:tracePt t="6432" x="6330950" y="5137150"/>
          <p14:tracePt t="6448" x="6324600" y="5143500"/>
          <p14:tracePt t="6464" x="6318250" y="5143500"/>
          <p14:tracePt t="6480" x="6311900" y="5143500"/>
          <p14:tracePt t="6495" x="6305550" y="5143500"/>
          <p14:tracePt t="6511" x="6299200" y="5143500"/>
          <p14:tracePt t="6532" x="6292850" y="5137150"/>
          <p14:tracePt t="6552" x="6286500" y="5130800"/>
          <p14:tracePt t="6584" x="6280150" y="5130800"/>
          <p14:tracePt t="6608" x="6280150" y="5124450"/>
          <p14:tracePt t="6627" x="6280150" y="5118100"/>
          <p14:tracePt t="6643" x="6280150" y="5105400"/>
          <p14:tracePt t="6660" x="6280150" y="5099050"/>
          <p14:tracePt t="6688" x="6286500" y="5092700"/>
          <p14:tracePt t="6739" x="6280150" y="5086350"/>
          <p14:tracePt t="6772" x="6286500" y="5080000"/>
          <p14:tracePt t="6788" x="6286500" y="5073650"/>
          <p14:tracePt t="6800" x="6286500" y="5067300"/>
          <p14:tracePt t="6824" x="6292850" y="5054600"/>
          <p14:tracePt t="6851" x="6292850" y="5048250"/>
          <p14:tracePt t="6883" x="6292850" y="5041900"/>
          <p14:tracePt t="6900" x="6292850" y="5035550"/>
          <p14:tracePt t="6911" x="6292850" y="5029200"/>
          <p14:tracePt t="6920" x="6292850" y="5022850"/>
          <p14:tracePt t="6936" x="6292850" y="5016500"/>
          <p14:tracePt t="6952" x="6292850" y="5010150"/>
          <p14:tracePt t="6963" x="6292850" y="5003800"/>
          <p14:tracePt t="6980" x="6292850" y="4997450"/>
          <p14:tracePt t="6996" x="6286500" y="4991100"/>
          <p14:tracePt t="7040" x="6286500" y="4984750"/>
          <p14:tracePt t="7056" x="6286500" y="4978400"/>
          <p14:tracePt t="7072" x="6280150" y="4972050"/>
          <p14:tracePt t="7092" x="6280150" y="4965700"/>
          <p14:tracePt t="7108" x="6280150" y="4959350"/>
          <p14:tracePt t="7132" x="6273800" y="4953000"/>
          <p14:tracePt t="7148" x="6273800" y="4946650"/>
          <p14:tracePt t="7176" x="6267450" y="4940300"/>
          <p14:tracePt t="7208" x="6261100" y="4933950"/>
          <p14:tracePt t="7220" x="6261100" y="4921250"/>
          <p14:tracePt t="7252" x="6261100" y="4914900"/>
          <p14:tracePt t="7268" x="6254750" y="4908550"/>
          <p14:tracePt t="7320" x="6254750" y="4902200"/>
          <p14:tracePt t="7356" x="6248400" y="4895850"/>
          <p14:tracePt t="7388" x="6248400" y="4889500"/>
          <p14:tracePt t="7407" x="6248400" y="4883150"/>
          <p14:tracePt t="7467" x="6242050" y="4876800"/>
          <p14:tracePt t="7507" x="6235700" y="4883150"/>
          <p14:tracePt t="7663" x="6235700" y="4876800"/>
          <p14:tracePt t="7691" x="6229350" y="4870450"/>
          <p14:tracePt t="7730" x="6223000" y="4876800"/>
          <p14:tracePt t="7827" x="6216650" y="4876800"/>
          <p14:tracePt t="7859" x="6210300" y="4876800"/>
          <p14:tracePt t="7895" x="6203950" y="4876800"/>
          <p14:tracePt t="7931" x="6203950" y="4883150"/>
          <p14:tracePt t="7963" x="6197600" y="4883150"/>
          <p14:tracePt t="7991" x="6191250" y="4883150"/>
          <p14:tracePt t="8059" x="6184900" y="4883150"/>
          <p14:tracePt t="8090" x="6178550" y="4883150"/>
          <p14:tracePt t="8107" x="6172200" y="4883150"/>
          <p14:tracePt t="8159" x="6172200" y="4889500"/>
          <p14:tracePt t="8179" x="6165850" y="4889500"/>
          <p14:tracePt t="8211" x="6159500" y="4889500"/>
          <p14:tracePt t="8247" x="6159500" y="4883150"/>
          <p14:tracePt t="8287" x="6153150" y="4889500"/>
          <p14:tracePt t="8323" x="6146800" y="4889500"/>
          <p14:tracePt t="8347" x="6140450" y="4889500"/>
          <p14:tracePt t="8375" x="6134100" y="4889500"/>
          <p14:tracePt t="8587" x="6127750" y="4889500"/>
          <p14:tracePt t="8608" x="6121400" y="4895850"/>
          <p14:tracePt t="8615" x="6115050" y="4902200"/>
          <p14:tracePt t="8631" x="6108700" y="4902200"/>
          <p14:tracePt t="8647" x="6102350" y="4902200"/>
          <p14:tracePt t="8659" x="6096000" y="4908550"/>
          <p14:tracePt t="8683" x="6096000" y="4902200"/>
          <p14:tracePt t="8847" x="6102350" y="4908550"/>
          <p14:tracePt t="8872" x="6108700" y="4914900"/>
          <p14:tracePt t="8887" x="6115050" y="4921250"/>
          <p14:tracePt t="8899" x="6121400" y="4927600"/>
          <p14:tracePt t="8908" x="6127750" y="4927600"/>
          <p14:tracePt t="8919" x="6134100" y="4927600"/>
          <p14:tracePt t="8919" x="6146800" y="4927600"/>
          <p14:tracePt t="8919" x="6153150" y="4927600"/>
          <p14:tracePt t="8939" x="6159500" y="4927600"/>
          <p14:tracePt t="8939" x="6172200" y="4927600"/>
          <p14:tracePt t="8954" x="6178550" y="4921250"/>
          <p14:tracePt t="8954" x="6191250" y="4914900"/>
          <p14:tracePt t="8971" x="6197600" y="4908550"/>
          <p14:tracePt t="8971" x="6210300" y="4902200"/>
          <p14:tracePt t="8987" x="6216650" y="4895850"/>
          <p14:tracePt t="8987" x="6229350" y="4883150"/>
          <p14:tracePt t="9005" x="6235700" y="4876800"/>
          <p14:tracePt t="9005" x="6248400" y="4857750"/>
          <p14:tracePt t="9021" x="6248400" y="4851400"/>
          <p14:tracePt t="9021" x="6254750" y="4845050"/>
          <p14:tracePt t="9038" x="6261100" y="4838700"/>
          <p14:tracePt t="9053" x="6261100" y="4832350"/>
          <p14:tracePt t="9053" x="6261100" y="4819650"/>
          <p14:tracePt t="9072" x="6261100" y="4813300"/>
          <p14:tracePt t="9088" x="6254750" y="4806950"/>
          <p14:tracePt t="9103" x="6254750" y="4800600"/>
          <p14:tracePt t="9119" x="6248400" y="4800600"/>
          <p14:tracePt t="9136" x="6242050" y="4800600"/>
          <p14:tracePt t="9157" x="6235700" y="4800600"/>
          <p14:tracePt t="9187" x="6229350" y="4806950"/>
          <p14:tracePt t="9240" x="6223000" y="4806950"/>
          <p14:tracePt t="9259" x="6216650" y="4806950"/>
          <p14:tracePt t="9291" x="6210300" y="4813300"/>
          <p14:tracePt t="9343" x="6203950" y="4813300"/>
          <p14:tracePt t="9411" x="6197600" y="4806950"/>
          <p14:tracePt t="9471" x="6191250" y="4813300"/>
          <p14:tracePt t="9515" x="6191250" y="4806950"/>
          <p14:tracePt t="9551" x="6184900" y="4806950"/>
          <p14:tracePt t="9567" x="6178550" y="4806950"/>
          <p14:tracePt t="9583" x="6172200" y="4800600"/>
          <p14:tracePt t="9599" x="6159500" y="4800600"/>
          <p14:tracePt t="9611" x="6153150" y="4794250"/>
          <p14:tracePt t="9627" x="6146800" y="4794250"/>
          <p14:tracePt t="9644" x="6140450" y="4794250"/>
          <p14:tracePt t="9659" x="6134100" y="4787900"/>
          <p14:tracePt t="9687" x="6127750" y="4781550"/>
          <p14:tracePt t="9703" x="6121400" y="4781550"/>
          <p14:tracePt t="9719" x="6115050" y="4781550"/>
          <p14:tracePt t="9731" x="6115050" y="4775200"/>
          <p14:tracePt t="9755" x="6108700" y="4775200"/>
          <p14:tracePt t="9780" x="6102350" y="4775200"/>
          <p14:tracePt t="9787" x="6096000" y="4775200"/>
          <p14:tracePt t="9807" x="6089650" y="4775200"/>
          <p14:tracePt t="9839" x="6083300" y="4781550"/>
          <p14:tracePt t="9867" x="6076950" y="4781550"/>
          <p14:tracePt t="9899" x="6070600" y="4781550"/>
          <p14:tracePt t="9919" x="6064250" y="4775200"/>
          <p14:tracePt t="9979" x="6057900" y="4775200"/>
          <p14:tracePt t="10011" x="6051550" y="4775200"/>
          <p14:tracePt t="10039" x="6051550" y="4781550"/>
          <p14:tracePt t="10071" x="6045200" y="4775200"/>
          <p14:tracePt t="10123" x="6038850" y="4781550"/>
          <p14:tracePt t="10208" x="6038850" y="4787900"/>
          <p14:tracePt t="10219" x="6032500" y="4781550"/>
          <p14:tracePt t="10251" x="6026150" y="4787900"/>
          <p14:tracePt t="10295" x="6019800" y="4787900"/>
          <p14:tracePt t="10320" x="6013450" y="4787900"/>
          <p14:tracePt t="10356" x="6007100" y="4794250"/>
          <p14:tracePt t="10371" x="5994400" y="4794250"/>
          <p14:tracePt t="10387" x="5988050" y="4800600"/>
          <p14:tracePt t="10399" x="5981700" y="4800600"/>
          <p14:tracePt t="10439" x="5975350" y="4800600"/>
          <p14:tracePt t="10460" x="5969000" y="4806950"/>
          <p14:tracePt t="10492" x="5969000" y="4800600"/>
          <p14:tracePt t="10572" x="5962650" y="4806950"/>
          <p14:tracePt t="10620" x="5956300" y="4813300"/>
          <p14:tracePt t="10707" x="5949950" y="4806950"/>
          <p14:tracePt t="10751" x="5949950" y="4800600"/>
          <p14:tracePt t="10999" x="5943600" y="4794250"/>
          <p14:tracePt t="11032" x="5943600" y="4787900"/>
          <p14:tracePt t="11059" x="5943600" y="4794250"/>
          <p14:tracePt t="11092" x="5943600" y="4787900"/>
          <p14:tracePt t="11151" x="5937250" y="4800600"/>
          <p14:tracePt t="11240" x="5930900" y="4806950"/>
          <p14:tracePt t="11640" x="5930900" y="4813300"/>
          <p14:tracePt t="11676" x="5930900" y="4806950"/>
          <p14:tracePt t="11884" x="5937250" y="4800600"/>
          <p14:tracePt t="11943" x="5930900" y="4800600"/>
          <p14:tracePt t="12064" x="5924550" y="4787900"/>
          <p14:tracePt t="12079" x="5924550" y="4781550"/>
          <p14:tracePt t="12088" x="5918200" y="4775200"/>
          <p14:tracePt t="12096" x="5905500" y="4762500"/>
          <p14:tracePt t="12096" x="5899150" y="4756150"/>
          <p14:tracePt t="12115" x="5880100" y="4743450"/>
          <p14:tracePt t="12115" x="5848350" y="4705350"/>
          <p14:tracePt t="12133" x="5822950" y="4686300"/>
          <p14:tracePt t="12133" x="5797550" y="4660900"/>
          <p14:tracePt t="12149" x="5772150" y="4635500"/>
          <p14:tracePt t="12149" x="5734050" y="4597400"/>
          <p14:tracePt t="12165" x="5702300" y="4565650"/>
          <p14:tracePt t="12165" x="5664200" y="4527550"/>
          <p14:tracePt t="12165" x="5626100" y="4489450"/>
          <p14:tracePt t="12184" x="5581650" y="4464050"/>
          <p14:tracePt t="12197" x="5537200" y="4425950"/>
          <p14:tracePt t="12197" x="5435600" y="4349750"/>
          <p14:tracePt t="12217" x="5378450" y="4324350"/>
          <p14:tracePt t="12217" x="5327650" y="4292600"/>
          <p14:tracePt t="12233" x="5270500" y="4254500"/>
          <p14:tracePt t="12233" x="5207000" y="4216400"/>
          <p14:tracePt t="12629" x="2076450" y="2660650"/>
          <p14:tracePt t="12644" x="2070100" y="2654300"/>
          <p14:tracePt t="12653" x="2063750" y="2654300"/>
          <p14:tracePt t="12665" x="2057400" y="2647950"/>
          <p14:tracePt t="12665" x="2044700" y="2635250"/>
          <p14:tracePt t="12684" x="2044700" y="2628900"/>
          <p14:tracePt t="12700" x="2057400" y="2622550"/>
          <p14:tracePt t="12700" x="2070100" y="2628900"/>
          <p14:tracePt t="12718" x="2089150" y="2622550"/>
          <p14:tracePt t="12718" x="2139950" y="2635250"/>
          <p14:tracePt t="12735" x="2171700" y="2641600"/>
          <p14:tracePt t="12735" x="2203450" y="2647950"/>
          <p14:tracePt t="12751" x="2235200" y="2660650"/>
          <p14:tracePt t="12751" x="2273300" y="2673350"/>
          <p14:tracePt t="12767" x="2311400" y="2679700"/>
          <p14:tracePt t="12767" x="2349500" y="2698750"/>
          <p14:tracePt t="12786" x="2393950" y="2711450"/>
          <p14:tracePt t="12786" x="2482850" y="2743200"/>
          <p14:tracePt t="12802" x="2533650" y="2768600"/>
          <p14:tracePt t="12802" x="2590800" y="2787650"/>
          <p14:tracePt t="12818" x="2647950" y="2806700"/>
          <p14:tracePt t="12818" x="2705100" y="2832100"/>
          <p14:tracePt t="12835" x="2768600" y="2851150"/>
          <p14:tracePt t="12835" x="2825750" y="2876550"/>
          <p14:tracePt t="12835" x="2889250" y="2901950"/>
          <p14:tracePt t="12854" x="2952750" y="2927350"/>
          <p14:tracePt t="12867" x="3016250" y="2952750"/>
          <p14:tracePt t="12867" x="3136900" y="2997200"/>
          <p14:tracePt t="12886" x="3200400" y="3022600"/>
          <p14:tracePt t="12886" x="3257550" y="3041650"/>
          <p14:tracePt t="12902" x="3321050" y="3060700"/>
          <p14:tracePt t="12902" x="3384550" y="3079750"/>
          <p14:tracePt t="12902" x="3448050" y="3105150"/>
          <p14:tracePt t="12921" x="3511550" y="3124200"/>
          <p14:tracePt t="12934" x="3575050" y="3143250"/>
          <p14:tracePt t="12934" x="3638550" y="3168650"/>
          <p14:tracePt t="12934" x="3708400" y="3187700"/>
          <p14:tracePt t="12955" x="3771900" y="3213100"/>
          <p14:tracePt t="12955" x="3841750" y="3232150"/>
          <p14:tracePt t="12970" x="3911600" y="3257550"/>
          <p14:tracePt t="12970" x="3981450" y="3282950"/>
          <p14:tracePt t="12986" x="4051300" y="3308350"/>
          <p14:tracePt t="12986" x="4127500" y="3340100"/>
          <p14:tracePt t="13002" x="4197350" y="3365500"/>
          <p14:tracePt t="13002" x="4267200" y="3397250"/>
          <p14:tracePt t="13002" x="4337050" y="3435350"/>
          <p14:tracePt t="13021" x="4406900" y="3467100"/>
          <p14:tracePt t="13034" x="4483100" y="3498850"/>
          <p14:tracePt t="13034" x="4629150" y="3568700"/>
          <p14:tracePt t="13053" x="4699000" y="3600450"/>
          <p14:tracePt t="13053" x="4775200" y="3632200"/>
          <p14:tracePt t="13070" x="4851400" y="3663950"/>
          <p14:tracePt t="13070" x="4927600" y="3695700"/>
          <p14:tracePt t="13086" x="5003800" y="3727450"/>
          <p14:tracePt t="13086" x="5162550" y="3790950"/>
          <p14:tracePt t="13103" x="5238750" y="3822700"/>
          <p14:tracePt t="13103" x="5314950" y="3854450"/>
          <p14:tracePt t="13120" x="5391150" y="3886200"/>
          <p14:tracePt t="13120" x="5467350" y="3911600"/>
          <p14:tracePt t="13136" x="5537200" y="3937000"/>
          <p14:tracePt t="13136" x="5613400" y="3962400"/>
          <p14:tracePt t="13152" x="5683250" y="3987800"/>
          <p14:tracePt t="13152" x="5829300" y="4038600"/>
          <p14:tracePt t="13171" x="5892800" y="4064000"/>
          <p14:tracePt t="13171" x="5962650" y="4083050"/>
          <p14:tracePt t="13187" x="6026150" y="4108450"/>
          <p14:tracePt t="13187" x="6089650" y="4133850"/>
          <p14:tracePt t="13203" x="6146800" y="4159250"/>
          <p14:tracePt t="13203" x="6203950" y="4178300"/>
          <p14:tracePt t="13203" x="6254750" y="4197350"/>
          <p14:tracePt t="13222" x="6305550" y="4216400"/>
          <p14:tracePt t="13235" x="6356350" y="4235450"/>
          <p14:tracePt t="13235" x="6445250" y="4260850"/>
          <p14:tracePt t="13254" x="6483350" y="4273550"/>
          <p14:tracePt t="13254" x="6515100" y="4286250"/>
          <p14:tracePt t="13270" x="6546850" y="4292600"/>
          <p14:tracePt t="13270" x="6578600" y="4298950"/>
          <p14:tracePt t="13270" x="6604000" y="4305300"/>
          <p14:tracePt t="13290" x="6623050" y="4311650"/>
          <p14:tracePt t="13302" x="6642100" y="4318000"/>
          <p14:tracePt t="13302" x="6667500" y="4324350"/>
          <p14:tracePt t="13322" x="6680200" y="4324350"/>
          <p14:tracePt t="13322" x="6686550" y="4324350"/>
          <p14:tracePt t="13337" x="6692900" y="4318000"/>
          <p14:tracePt t="13352" x="6699250" y="4311650"/>
          <p14:tracePt t="13369" x="6699250" y="4305300"/>
          <p14:tracePt t="13385" x="6692900" y="4298950"/>
          <p14:tracePt t="13385" x="6686550" y="4292600"/>
          <p14:tracePt t="13404" x="6680200" y="4286250"/>
          <p14:tracePt t="13419" x="6673850" y="4286250"/>
          <p14:tracePt t="13435" x="6667500" y="4292600"/>
          <p14:tracePt t="13452" x="6667500" y="4298950"/>
          <p14:tracePt t="13469" x="6661150" y="4305300"/>
          <p14:tracePt t="13469" x="6661150" y="4311650"/>
          <p14:tracePt t="13488" x="6661150" y="4318000"/>
          <p14:tracePt t="13488" x="6667500" y="4324350"/>
          <p14:tracePt t="13504" x="6667500" y="4330700"/>
          <p14:tracePt t="13504" x="6667500" y="4337050"/>
          <p14:tracePt t="13521" x="6673850" y="4343400"/>
          <p14:tracePt t="13536" x="6673850" y="4349750"/>
          <p14:tracePt t="13536" x="6673850" y="4356100"/>
          <p14:tracePt t="13555" x="6667500" y="4362450"/>
          <p14:tracePt t="13568" x="6661150" y="4375150"/>
          <p14:tracePt t="13585" x="6661150" y="4381500"/>
          <p14:tracePt t="13585" x="6654800" y="4394200"/>
          <p14:tracePt t="13607" x="6648450" y="4400550"/>
          <p14:tracePt t="13622" x="6648450" y="4413250"/>
          <p14:tracePt t="13636" x="6642100" y="4419600"/>
          <p14:tracePt t="13636" x="6642100" y="4432300"/>
          <p14:tracePt t="13655" x="6635750" y="4438650"/>
          <p14:tracePt t="13655" x="6635750" y="4445000"/>
          <p14:tracePt t="13655" x="6629400" y="4451350"/>
          <p14:tracePt t="13674" x="6629400" y="4457700"/>
          <p14:tracePt t="13686" x="6623050" y="4464050"/>
          <p14:tracePt t="13703" x="6616700" y="4470400"/>
          <p14:tracePt t="13719" x="6616700" y="4476750"/>
          <p14:tracePt t="13736" x="6610350" y="4470400"/>
          <p14:tracePt t="13784" x="6604000" y="4464050"/>
          <p14:tracePt t="13844" x="6597650" y="4464050"/>
          <p14:tracePt t="13860" x="6591300" y="4464050"/>
          <p14:tracePt t="13873" x="6591300" y="4470400"/>
          <p14:tracePt t="13912" x="6591300" y="4476750"/>
          <p14:tracePt t="13932" x="6591300" y="4483100"/>
          <p14:tracePt t="13948" x="6591300" y="4489450"/>
          <p14:tracePt t="13964" x="6584950" y="4495800"/>
          <p14:tracePt t="13988" x="6578600" y="4495800"/>
          <p14:tracePt t="14024" x="6578600" y="4502150"/>
          <p14:tracePt t="14068" x="6578600" y="4508500"/>
          <p14:tracePt t="14112" x="6572250" y="4508500"/>
          <p14:tracePt t="14136" x="6565900" y="4514850"/>
          <p14:tracePt t="14152" x="6559550" y="4514850"/>
          <p14:tracePt t="14172" x="6553200" y="4521200"/>
          <p14:tracePt t="14196" x="6546850" y="4521200"/>
          <p14:tracePt t="14212" x="6540500" y="4521200"/>
          <p14:tracePt t="14228" x="6534150" y="4521200"/>
          <p14:tracePt t="14240" x="6527800" y="4521200"/>
          <p14:tracePt t="14256" x="6521450" y="4514850"/>
          <p14:tracePt t="14280" x="6521450" y="4508500"/>
          <p14:tracePt t="14308" x="6527800" y="4514850"/>
          <p14:tracePt t="14384" x="6521450" y="4508500"/>
          <p14:tracePt t="14728" x="6521450" y="4502150"/>
          <p14:tracePt t="14788" x="6515100" y="4495800"/>
          <p14:tracePt t="14820" x="6508750" y="4495800"/>
          <p14:tracePt t="14848" x="6502400" y="4495800"/>
          <p14:tracePt t="14892" x="6496050" y="4495800"/>
          <p14:tracePt t="14960" x="6489700" y="4495800"/>
          <p14:tracePt t="14984" x="6483350" y="4495800"/>
          <p14:tracePt t="15000" x="6477000" y="4489450"/>
          <p14:tracePt t="15028" x="6470650" y="4489450"/>
          <p14:tracePt t="15052" x="6464300" y="4483100"/>
          <p14:tracePt t="15088" x="6464300" y="4476750"/>
          <p14:tracePt t="15164" x="6464300" y="4470400"/>
          <p14:tracePt t="15192" x="6464300" y="4457700"/>
          <p14:tracePt t="15208" x="6457950" y="4451350"/>
          <p14:tracePt t="15224" x="6451600" y="4451350"/>
          <p14:tracePt t="15232" x="6445250" y="4445000"/>
          <p14:tracePt t="15241" x="6432550" y="4432300"/>
          <p14:tracePt t="15241" x="6419850" y="4432300"/>
          <p14:tracePt t="15241" x="6400800" y="4419600"/>
          <p14:tracePt t="15261" x="6381750" y="4406900"/>
          <p14:tracePt t="15274" x="6350000" y="4387850"/>
          <p14:tracePt t="15274" x="6267450" y="4343400"/>
          <p14:tracePt t="15626" x="2597150" y="3079750"/>
          <p14:tracePt t="15626" x="2578100" y="3079750"/>
          <p14:tracePt t="15644" x="2565400" y="3073400"/>
          <p14:tracePt t="15644" x="2527300" y="3067050"/>
          <p14:tracePt t="15662" x="2508250" y="3067050"/>
          <p14:tracePt t="15662" x="2495550" y="3060700"/>
          <p14:tracePt t="15678" x="2482850" y="3054350"/>
          <p14:tracePt t="15678" x="2470150" y="3048000"/>
          <p14:tracePt t="15694" x="2463800" y="3048000"/>
          <p14:tracePt t="15694" x="2463800" y="3041650"/>
          <p14:tracePt t="15712" x="2463800" y="3035300"/>
          <p14:tracePt t="15726" x="2470150" y="3035300"/>
          <p14:tracePt t="15745" x="2470150" y="3041650"/>
          <p14:tracePt t="15760" x="2476500" y="3048000"/>
          <p14:tracePt t="15760" x="2482850" y="3048000"/>
          <p14:tracePt t="15777" x="2489200" y="3060700"/>
          <p14:tracePt t="15777" x="2495550" y="3067050"/>
          <p14:tracePt t="15777" x="2495550" y="3073400"/>
          <p14:tracePt t="15797" x="2501900" y="3079750"/>
          <p14:tracePt t="15810" x="2508250" y="3092450"/>
          <p14:tracePt t="15810" x="2520950" y="3111500"/>
          <p14:tracePt t="15828" x="2520950" y="3124200"/>
          <p14:tracePt t="15828" x="2527300" y="3130550"/>
          <p14:tracePt t="15845" x="2527300" y="3143250"/>
          <p14:tracePt t="15845" x="2527300" y="3149600"/>
          <p14:tracePt t="15861" x="2527300" y="3155950"/>
          <p14:tracePt t="15861" x="2527300" y="3168650"/>
          <p14:tracePt t="15878" x="2527300" y="3175000"/>
          <p14:tracePt t="15878" x="2527300" y="3194050"/>
          <p14:tracePt t="15894" x="2520950" y="3200400"/>
          <p14:tracePt t="15894" x="2520950" y="3213100"/>
          <p14:tracePt t="15911" x="2514600" y="3219450"/>
          <p14:tracePt t="15911" x="2514600" y="3225800"/>
          <p14:tracePt t="15928" x="2508250" y="3238500"/>
          <p14:tracePt t="15928" x="2501900" y="3244850"/>
          <p14:tracePt t="15945" x="2495550" y="3251200"/>
          <p14:tracePt t="15960" x="2489200" y="3257550"/>
          <p14:tracePt t="15977" x="2482850" y="3263900"/>
          <p14:tracePt t="15994" x="2476500" y="3270250"/>
          <p14:tracePt t="16012" x="2470150" y="3270250"/>
          <p14:tracePt t="16036" x="2463800" y="3263900"/>
          <p14:tracePt t="16112" x="2463800" y="3257550"/>
          <p14:tracePt t="16124" x="2470150" y="3251200"/>
          <p14:tracePt t="16140" x="2470150" y="3244850"/>
          <p14:tracePt t="16148" x="2476500" y="3238500"/>
          <p14:tracePt t="16165" x="2482850" y="3232150"/>
          <p14:tracePt t="16181" x="2489200" y="3225800"/>
          <p14:tracePt t="16194" x="2495550" y="3225800"/>
          <p14:tracePt t="16211" x="2501900" y="3225800"/>
          <p14:tracePt t="16211" x="2508250" y="3219450"/>
          <p14:tracePt t="16229" x="2514600" y="3219450"/>
          <p14:tracePt t="16229" x="2540000" y="3206750"/>
          <p14:tracePt t="16246" x="2546350" y="3206750"/>
          <p14:tracePt t="16246" x="2559050" y="3200400"/>
          <p14:tracePt t="16263" x="2565400" y="3194050"/>
          <p14:tracePt t="16263" x="2571750" y="3194050"/>
          <p14:tracePt t="16279" x="2578100" y="3187700"/>
          <p14:tracePt t="16279" x="2584450" y="3187700"/>
          <p14:tracePt t="16296" x="2597150" y="3181350"/>
          <p14:tracePt t="16312" x="2603500" y="3175000"/>
          <p14:tracePt t="16328" x="2609850" y="3175000"/>
          <p14:tracePt t="16345" x="2609850" y="3168650"/>
          <p14:tracePt t="16361" x="2616200" y="3168650"/>
          <p14:tracePt t="16382" x="2622550" y="3162300"/>
          <p14:tracePt t="16433" x="2616200" y="3168650"/>
          <p14:tracePt t="16533" x="2616200" y="3175000"/>
          <p14:tracePt t="16553" x="2616200" y="3181350"/>
          <p14:tracePt t="16621" x="2609850" y="3181350"/>
          <p14:tracePt t="16665" x="2609850" y="3175000"/>
          <p14:tracePt t="16784" x="2616200" y="3168650"/>
          <p14:tracePt t="16808" x="2616200" y="3162300"/>
          <p14:tracePt t="16825" x="2622550" y="3155950"/>
          <p14:tracePt t="16845" x="2622550" y="3149600"/>
          <p14:tracePt t="16885" x="2628900" y="3143250"/>
          <p14:tracePt t="16905" x="2635250" y="3143250"/>
          <p14:tracePt t="16929" x="2641600" y="3136900"/>
          <p14:tracePt t="16953" x="2635250" y="3143250"/>
          <p14:tracePt t="17032" x="2628900" y="3143250"/>
          <p14:tracePt t="17057" x="2622550" y="3149600"/>
          <p14:tracePt t="17089" x="2622550" y="3143250"/>
          <p14:tracePt t="17125" x="2628900" y="3136900"/>
          <p14:tracePt t="17169" x="2635250" y="3136900"/>
          <p14:tracePt t="17229" x="2641600" y="3136900"/>
          <p14:tracePt t="17273" x="2641600" y="3143250"/>
          <p14:tracePt t="17313" x="2647950" y="3149600"/>
          <p14:tracePt t="17325" x="2647950" y="3155950"/>
          <p14:tracePt t="17341" x="2647950" y="3162300"/>
          <p14:tracePt t="17357" x="2647950" y="3168650"/>
          <p14:tracePt t="17365" x="2647950" y="3181350"/>
          <p14:tracePt t="17365" x="2647950" y="3187700"/>
          <p14:tracePt t="17365" x="2647950" y="3200400"/>
          <p14:tracePt t="17386" x="2647950" y="3213100"/>
          <p14:tracePt t="17398" x="2647950" y="3232150"/>
          <p14:tracePt t="17398" x="2641600" y="3270250"/>
          <p14:tracePt t="17418" x="2641600" y="3289300"/>
          <p14:tracePt t="17418" x="2641600" y="3314700"/>
          <p14:tracePt t="17434" x="2635250" y="3340100"/>
          <p14:tracePt t="17434" x="2628900" y="3365500"/>
          <p14:tracePt t="17450" x="2622550" y="3390900"/>
          <p14:tracePt t="17450" x="2616200" y="3422650"/>
          <p14:tracePt t="17467" x="2603500" y="3448050"/>
          <p14:tracePt t="17467" x="2597150" y="3473450"/>
          <p14:tracePt t="17467" x="2578100" y="3498850"/>
          <p14:tracePt t="17486" x="2565400" y="3530600"/>
          <p14:tracePt t="17498" x="2546350" y="3556000"/>
          <p14:tracePt t="17498" x="2495550" y="3606800"/>
          <p14:tracePt t="17517" x="2470150" y="3632200"/>
          <p14:tracePt t="17517" x="2438400" y="3651250"/>
          <p14:tracePt t="17534" x="2406650" y="3670300"/>
          <p14:tracePt t="17534" x="2374900" y="3689350"/>
          <p14:tracePt t="17551" x="2336800" y="3708400"/>
          <p14:tracePt t="17551" x="2260600" y="3733800"/>
          <p14:tracePt t="17568" x="2222500" y="3746500"/>
          <p14:tracePt t="17568" x="2184400" y="3752850"/>
          <p14:tracePt t="17584" x="2139950" y="3752850"/>
          <p14:tracePt t="17584" x="2101850" y="3752850"/>
          <p14:tracePt t="17601" x="2057400" y="3746500"/>
          <p14:tracePt t="17601" x="2012950" y="3740150"/>
          <p14:tracePt t="17618" x="1968500" y="3721100"/>
          <p14:tracePt t="17618" x="1873250" y="3676650"/>
          <p14:tracePt t="17634" x="1828800" y="3644900"/>
          <p14:tracePt t="17634" x="1790700" y="3600450"/>
          <p14:tracePt t="17651" x="1746250" y="3556000"/>
          <p14:tracePt t="17651" x="1708150" y="3498850"/>
          <p14:tracePt t="17668" x="1670050" y="3441700"/>
          <p14:tracePt t="17668" x="1631950" y="3371850"/>
          <p14:tracePt t="17686" x="1568450" y="3213100"/>
          <p14:tracePt t="17686" x="1543050" y="3130550"/>
          <p14:tracePt t="17702" x="1517650" y="3041650"/>
          <p14:tracePt t="17702" x="1498600" y="2946400"/>
          <p14:tracePt t="17718" x="1479550" y="2844800"/>
          <p14:tracePt t="17718" x="1473200" y="2743200"/>
          <p14:tracePt t="17735" x="1473200" y="2641600"/>
          <p14:tracePt t="17735" x="1479550" y="2540000"/>
          <p14:tracePt t="17735" x="1498600" y="2432050"/>
          <p14:tracePt t="17754" x="1524000" y="2330450"/>
          <p14:tracePt t="17766" x="1555750" y="2235200"/>
          <p14:tracePt t="17766" x="1644650" y="2044700"/>
          <p14:tracePt t="17787" x="1689100" y="1962150"/>
          <p14:tracePt t="17787" x="1739900" y="1879600"/>
          <p14:tracePt t="17802" x="1790700" y="1803400"/>
          <p14:tracePt t="17802" x="1847850" y="1739900"/>
          <p14:tracePt t="17819" x="1898650" y="1676400"/>
          <p14:tracePt t="17819" x="1949450" y="1625600"/>
          <p14:tracePt t="17819" x="2000250" y="1574800"/>
          <p14:tracePt t="17838" x="2051050" y="1530350"/>
          <p14:tracePt t="17850" x="2095500" y="1498600"/>
          <p14:tracePt t="17850" x="2203450" y="1460500"/>
          <p14:tracePt t="17869" x="2254250" y="1447800"/>
          <p14:tracePt t="17869" x="2305050" y="1454150"/>
          <p14:tracePt t="17885" x="2355850" y="1466850"/>
          <p14:tracePt t="17885" x="2406650" y="1492250"/>
          <p14:tracePt t="17902" x="2451100" y="1524000"/>
          <p14:tracePt t="17902" x="2501900" y="1568450"/>
          <p14:tracePt t="17919" x="2546350" y="1625600"/>
          <p14:tracePt t="17919" x="2635250" y="1752600"/>
          <p14:tracePt t="17935" x="2673350" y="1828800"/>
          <p14:tracePt t="17935" x="2711450" y="1911350"/>
          <p14:tracePt t="17952" x="2743200" y="2019300"/>
          <p14:tracePt t="17952" x="2768600" y="2127250"/>
          <p14:tracePt t="17969" x="2794000" y="2247900"/>
          <p14:tracePt t="17969" x="2819400" y="2514600"/>
          <p14:tracePt t="17986" x="2825750" y="2660650"/>
          <p14:tracePt t="17986" x="2825750" y="2806700"/>
          <p14:tracePt t="18002" x="2813050" y="2952750"/>
          <p14:tracePt t="18002" x="2794000" y="3079750"/>
          <p14:tracePt t="18019" x="2774950" y="3213100"/>
          <p14:tracePt t="18019" x="2749550" y="3333750"/>
          <p14:tracePt t="18036" x="2717800" y="3448050"/>
          <p14:tracePt t="18036" x="2692400" y="3556000"/>
          <p14:tracePt t="18036" x="2667000" y="3651250"/>
          <p14:tracePt t="18055" x="2641600" y="3733800"/>
          <p14:tracePt t="18055" x="2622550" y="3803650"/>
          <p14:tracePt t="18070" x="2616200" y="3867150"/>
          <p14:tracePt t="18070" x="2616200" y="3917950"/>
          <p14:tracePt t="18087" x="2622550" y="3956050"/>
          <p14:tracePt t="18087" x="2641600" y="3981450"/>
          <p14:tracePt t="18103" x="2673350" y="4006850"/>
          <p14:tracePt t="18103" x="2711450" y="4019550"/>
          <p14:tracePt t="18119" x="2762250" y="4032250"/>
          <p14:tracePt t="18119" x="2882900" y="4044950"/>
          <p14:tracePt t="18138" x="2952750" y="4051300"/>
          <p14:tracePt t="18151" x="3035300" y="4057650"/>
          <p14:tracePt t="18151" x="3232150" y="4076700"/>
          <p14:tracePt t="18170" x="3340100" y="4089400"/>
          <p14:tracePt t="18170" x="3460750" y="4108450"/>
          <p14:tracePt t="18186" x="3587750" y="4127500"/>
          <p14:tracePt t="18186" x="3727450" y="4159250"/>
          <p14:tracePt t="18203" x="3886200" y="4184650"/>
          <p14:tracePt t="18203" x="4038600" y="4222750"/>
          <p14:tracePt t="18203" x="4191000" y="4267200"/>
          <p14:tracePt t="18222" x="4349750" y="4311650"/>
          <p14:tracePt t="18222" x="4508500" y="4362450"/>
          <p14:tracePt t="18237" x="4667250" y="4419600"/>
          <p14:tracePt t="18237" x="4826000" y="4470400"/>
          <p14:tracePt t="18253" x="4984750" y="4527550"/>
          <p14:tracePt t="18253" x="5118100" y="4584700"/>
          <p14:tracePt t="18270" x="5264150" y="4641850"/>
          <p14:tracePt t="18270" x="5543550" y="4756150"/>
          <p14:tracePt t="18288" x="5670550" y="4806950"/>
          <p14:tracePt t="18288" x="5791200" y="4857750"/>
          <p14:tracePt t="18304" x="5905500" y="4908550"/>
          <p14:tracePt t="18304" x="6013450" y="4953000"/>
          <p14:tracePt t="18320" x="6108700" y="4997450"/>
          <p14:tracePt t="18320" x="6197600" y="5041900"/>
          <p14:tracePt t="18336" x="6273800" y="5086350"/>
          <p14:tracePt t="18336" x="6413500" y="5156200"/>
          <p14:tracePt t="18354" x="6470650" y="5187950"/>
          <p14:tracePt t="18354" x="6521450" y="5219700"/>
          <p14:tracePt t="18371" x="6559550" y="5238750"/>
          <p14:tracePt t="18371" x="6597650" y="5264150"/>
          <p14:tracePt t="18387" x="6629400" y="5283200"/>
          <p14:tracePt t="18387" x="6654800" y="5302250"/>
          <p14:tracePt t="18387" x="6680200" y="5321300"/>
          <p14:tracePt t="18406" x="6699250" y="5334000"/>
          <p14:tracePt t="18418" x="6711950" y="5346700"/>
          <p14:tracePt t="18418" x="6718300" y="5359400"/>
          <p14:tracePt t="18438" x="6718300" y="5384800"/>
          <p14:tracePt t="18438" x="6711950" y="5391150"/>
          <p14:tracePt t="18454" x="6699250" y="5397500"/>
          <p14:tracePt t="18454" x="6686550" y="5403850"/>
          <p14:tracePt t="18471" x="6667500" y="5410200"/>
          <p14:tracePt t="18471" x="6642100" y="5416550"/>
          <p14:tracePt t="18471" x="6616700" y="5416550"/>
          <p14:tracePt t="18490" x="6591300" y="5416550"/>
          <p14:tracePt t="18502" x="6553200" y="5416550"/>
          <p14:tracePt t="18502" x="6477000" y="5403850"/>
          <p14:tracePt t="18522" x="6438900" y="5397500"/>
          <p14:tracePt t="18522" x="6394450" y="5384800"/>
          <p14:tracePt t="18538" x="6350000" y="5359400"/>
          <p14:tracePt t="18538" x="6305550" y="5334000"/>
          <p14:tracePt t="18555" x="6254750" y="5308600"/>
          <p14:tracePt t="18555" x="6210300" y="5270500"/>
          <p14:tracePt t="18571" x="6165850" y="5226050"/>
          <p14:tracePt t="18571" x="6121400" y="5175250"/>
          <p14:tracePt t="18571" x="6076950" y="5111750"/>
          <p14:tracePt t="18590" x="6026150" y="5048250"/>
          <p14:tracePt t="18590" x="5981700" y="4972050"/>
          <p14:tracePt t="18604" x="5943600" y="4889500"/>
          <p14:tracePt t="18604" x="5905500" y="4794250"/>
          <p14:tracePt t="18621" x="5867400" y="4692650"/>
          <p14:tracePt t="18621" x="5835650" y="4591050"/>
          <p14:tracePt t="18638" x="5810250" y="4476750"/>
          <p14:tracePt t="18638" x="5772150" y="4235450"/>
          <p14:tracePt t="18655" x="5759450" y="4114800"/>
          <p14:tracePt t="18655" x="5759450" y="3987800"/>
          <p14:tracePt t="18672" x="5772150" y="3860800"/>
          <p14:tracePt t="18672" x="5784850" y="3733800"/>
          <p14:tracePt t="18688" x="5810250" y="3606800"/>
          <p14:tracePt t="18688" x="5842000" y="3486150"/>
          <p14:tracePt t="18705" x="5880100" y="3371850"/>
          <p14:tracePt t="18705" x="5981700" y="3168650"/>
          <p14:tracePt t="18722" x="6038850" y="3079750"/>
          <p14:tracePt t="18722" x="6102350" y="3003550"/>
          <p14:tracePt t="18739" x="6165850" y="2933700"/>
          <p14:tracePt t="18739" x="6235700" y="2882900"/>
          <p14:tracePt t="18755" x="6299200" y="2851150"/>
          <p14:tracePt t="18755" x="6362700" y="2832100"/>
          <p14:tracePt t="18755" x="6419850" y="2825750"/>
          <p14:tracePt t="18774" x="6477000" y="2851150"/>
          <p14:tracePt t="18787" x="6534150" y="2882900"/>
          <p14:tracePt t="18787" x="6635750" y="3016250"/>
          <p14:tracePt t="18806" x="6680200" y="3111500"/>
          <p14:tracePt t="18806" x="6731000" y="3219450"/>
          <p14:tracePt t="18822" x="6775450" y="3340100"/>
          <p14:tracePt t="18822" x="6819900" y="3467100"/>
          <p14:tracePt t="18838" x="6858000" y="3606800"/>
          <p14:tracePt t="18838" x="6902450" y="3740150"/>
          <p14:tracePt t="18855" x="6940550" y="3879850"/>
          <p14:tracePt t="18855" x="6972300" y="4013200"/>
          <p14:tracePt t="18855" x="7004050" y="4146550"/>
          <p14:tracePt t="18875" x="7029450" y="4267200"/>
          <p14:tracePt t="18875" x="7054850" y="4387850"/>
          <p14:tracePt t="18889" x="7073900" y="4495800"/>
          <p14:tracePt t="18889" x="7080250" y="4597400"/>
          <p14:tracePt t="18905" x="7086600" y="4699000"/>
          <p14:tracePt t="18905" x="7086600" y="4787900"/>
          <p14:tracePt t="18922" x="7080250" y="4870450"/>
          <p14:tracePt t="18922" x="7067550" y="4946650"/>
          <p14:tracePt t="18939" x="7048500" y="5022850"/>
          <p14:tracePt t="18939" x="7004050" y="5143500"/>
          <p14:tracePt t="18956" x="6972300" y="5194300"/>
          <p14:tracePt t="18956" x="6946900" y="5232400"/>
          <p14:tracePt t="18972" x="6915150" y="5270500"/>
          <p14:tracePt t="18972" x="6883400" y="5302250"/>
          <p14:tracePt t="18989" x="6858000" y="5327650"/>
          <p14:tracePt t="18989" x="6800850" y="5359400"/>
          <p14:tracePt t="19007" x="6775450" y="5372100"/>
          <p14:tracePt t="19007" x="6750050" y="5378450"/>
          <p14:tracePt t="19023" x="6731000" y="5384800"/>
          <p14:tracePt t="19023" x="6711950" y="5384800"/>
          <p14:tracePt t="19040" x="6692900" y="5378450"/>
          <p14:tracePt t="19040" x="6680200" y="5378450"/>
          <p14:tracePt t="19056" x="6667500" y="5372100"/>
          <p14:tracePt t="19056" x="6654800" y="5359400"/>
          <p14:tracePt t="19075" x="6642100" y="5346700"/>
          <p14:tracePt t="19075" x="6635750" y="5340350"/>
          <p14:tracePt t="19090" x="6635750" y="5327650"/>
          <p14:tracePt t="19090" x="6629400" y="5321300"/>
          <p14:tracePt t="19107" x="6623050" y="5308600"/>
          <p14:tracePt t="19107" x="6623050" y="5295900"/>
          <p14:tracePt t="19123" x="6623050" y="5283200"/>
          <p14:tracePt t="19123" x="6623050" y="5276850"/>
          <p14:tracePt t="19123" x="6623050" y="5264150"/>
          <p14:tracePt t="19142" x="6616700" y="5257800"/>
          <p14:tracePt t="19154" x="6616700" y="5245100"/>
          <p14:tracePt t="19154" x="6616700" y="5238750"/>
          <p14:tracePt t="19175" x="6610350" y="5232400"/>
          <p14:tracePt t="19188" x="6604000" y="5232400"/>
          <p14:tracePt t="19205" x="6597650" y="5232400"/>
          <p14:tracePt t="19205" x="6591300" y="5238750"/>
          <p14:tracePt t="19205" x="6584950" y="5238750"/>
          <p14:tracePt t="19226" x="6578600" y="5245100"/>
          <p14:tracePt t="19238" x="6572250" y="5251450"/>
          <p14:tracePt t="19238" x="6565900" y="5264150"/>
          <p14:tracePt t="19256" x="6559550" y="5264150"/>
          <p14:tracePt t="19256" x="6553200" y="5270500"/>
          <p14:tracePt t="19273" x="6546850" y="5276850"/>
          <p14:tracePt t="19288" x="6546850" y="5283200"/>
          <p14:tracePt t="19305" x="6546850" y="5289550"/>
          <p14:tracePt t="19322" x="6546850" y="5295900"/>
          <p14:tracePt t="19339" x="6546850" y="5302250"/>
          <p14:tracePt t="19355" x="6546850" y="5308600"/>
          <p14:tracePt t="19374" x="6553200" y="5308600"/>
          <p14:tracePt t="19398" x="6559550" y="5302250"/>
          <p14:tracePt t="19413" x="6565900" y="5302250"/>
          <p14:tracePt t="19426" x="6572250" y="5295900"/>
          <p14:tracePt t="19458" x="6572250" y="5289550"/>
          <p14:tracePt t="19482" x="6565900" y="5283200"/>
          <p14:tracePt t="19501" x="6565900" y="5276850"/>
          <p14:tracePt t="19517" x="6559550" y="5276850"/>
          <p14:tracePt t="19541" x="6553200" y="5270500"/>
          <p14:tracePt t="19553" x="6546850" y="5270500"/>
          <p14:tracePt t="19570" x="6540500" y="5264150"/>
          <p14:tracePt t="19593" x="6534150" y="5257800"/>
          <p14:tracePt t="19637" x="6527800" y="5264150"/>
          <p14:tracePt t="19682" x="6527800" y="5270500"/>
          <p14:tracePt t="19705" x="6521450" y="5276850"/>
          <p14:tracePt t="19726" x="6521450" y="5283200"/>
          <p14:tracePt t="19742" x="6527800" y="5289550"/>
          <p14:tracePt t="19802" x="6534150" y="5289550"/>
          <p14:tracePt t="19834" x="6540500" y="5289550"/>
          <p14:tracePt t="19982" x="6546850" y="5283200"/>
          <p14:tracePt t="20013" x="6546850" y="5276850"/>
          <p14:tracePt t="20034" x="6546850" y="5270500"/>
          <p14:tracePt t="20058" x="6540500" y="5264150"/>
          <p14:tracePt t="20154" x="6546850" y="5264150"/>
          <p14:tracePt t="20221" x="6553200" y="5264150"/>
          <p14:tracePt t="20253" x="6559550" y="5257800"/>
          <p14:tracePt t="20273" x="6565900" y="5257800"/>
          <p14:tracePt t="20298" x="6572250" y="5251450"/>
          <p14:tracePt t="20322" x="6572250" y="5245100"/>
          <p14:tracePt t="20358" x="6578600" y="5245100"/>
          <p14:tracePt t="20394" x="6572250" y="5238750"/>
          <p14:tracePt t="20434" x="6565900" y="5238750"/>
          <p14:tracePt t="20454" x="6559550" y="5238750"/>
          <p14:tracePt t="20470" x="6553200" y="5245100"/>
          <p14:tracePt t="20486" x="6546850" y="5245100"/>
          <p14:tracePt t="20502" x="6540500" y="5251450"/>
          <p14:tracePt t="20514" x="6540500" y="5257800"/>
          <p14:tracePt t="20538" x="6534150" y="5264150"/>
          <p14:tracePt t="20562" x="6534150" y="5270500"/>
          <p14:tracePt t="20582" x="6534150" y="5276850"/>
          <p14:tracePt t="20725" x="6540500" y="5276850"/>
          <p14:tracePt t="20838" x="6540500" y="5283200"/>
          <p14:tracePt t="20854" x="6540500" y="5289550"/>
          <p14:tracePt t="20863" x="6540500" y="5295900"/>
          <p14:tracePt t="20863" x="6540500" y="5308600"/>
          <p14:tracePt t="20879" x="6540500" y="5314950"/>
          <p14:tracePt t="20879" x="6540500" y="5321300"/>
          <p14:tracePt t="20896" x="6540500" y="5327650"/>
          <p14:tracePt t="20896" x="6540500" y="5334000"/>
          <p14:tracePt t="20896" x="6540500" y="5346700"/>
          <p14:tracePt t="20915" x="6540500" y="5353050"/>
          <p14:tracePt t="20915" x="6540500" y="5359400"/>
          <p14:tracePt t="20929" x="6534150" y="5372100"/>
          <p14:tracePt t="20929" x="6534150" y="5378450"/>
          <p14:tracePt t="20946" x="6527800" y="5384800"/>
          <p14:tracePt t="20946" x="6521450" y="5397500"/>
          <p14:tracePt t="20963" x="6521450" y="5403850"/>
          <p14:tracePt t="20963" x="6515100" y="5410200"/>
          <p14:tracePt t="20979" x="6508750" y="5416550"/>
          <p14:tracePt t="20979" x="6489700" y="5429250"/>
          <p14:tracePt t="20996" x="6489700" y="5435600"/>
          <p14:tracePt t="20996" x="6483350" y="5435600"/>
          <p14:tracePt t="21013" x="6477000" y="5441950"/>
          <p14:tracePt t="21013" x="6470650" y="5441950"/>
          <p14:tracePt t="21030" x="6464300" y="5448300"/>
          <p14:tracePt t="21030" x="6451600" y="5448300"/>
          <p14:tracePt t="21047" x="6445250" y="5448300"/>
          <p14:tracePt t="21061" x="6438900" y="5448300"/>
          <p14:tracePt t="21061" x="6432550" y="5448300"/>
          <p14:tracePt t="21080" x="6426200" y="5454650"/>
          <p14:tracePt t="21080" x="6419850" y="5454650"/>
          <p14:tracePt t="21096" x="6413500" y="5454650"/>
          <p14:tracePt t="21111" x="6407150" y="5454650"/>
          <p14:tracePt t="21111" x="6394450" y="5454650"/>
          <p14:tracePt t="21130" x="6388100" y="5454650"/>
          <p14:tracePt t="21130" x="6381750" y="5454650"/>
          <p14:tracePt t="21147" x="6369050" y="5448300"/>
          <p14:tracePt t="21147" x="6362700" y="5441950"/>
          <p14:tracePt t="21163" x="6350000" y="5429250"/>
          <p14:tracePt t="21163" x="6337300" y="5422900"/>
          <p14:tracePt t="21163" x="6324600" y="5410200"/>
          <p14:tracePt t="21183" x="6311900" y="5391150"/>
          <p14:tracePt t="21195" x="6299200" y="5372100"/>
          <p14:tracePt t="21195" x="6267450" y="5334000"/>
          <p14:tracePt t="21215" x="6248400" y="5308600"/>
          <p14:tracePt t="21215" x="6229350" y="5283200"/>
          <p14:tracePt t="21230" x="6203950" y="5251450"/>
          <p14:tracePt t="21230" x="6184900" y="5219700"/>
          <p14:tracePt t="21247" x="6159500" y="5181600"/>
          <p14:tracePt t="21247" x="6140450" y="5130800"/>
          <p14:tracePt t="21264" x="6115050" y="5073650"/>
          <p14:tracePt t="21264" x="6089650" y="5010150"/>
          <p14:tracePt t="21264" x="6064250" y="4933950"/>
          <p14:tracePt t="21283" x="6032500" y="4851400"/>
          <p14:tracePt t="21283" x="6000750" y="4762500"/>
          <p14:tracePt t="21297" x="5969000" y="4667250"/>
          <p14:tracePt t="21297" x="5937250" y="4565650"/>
          <p14:tracePt t="21314" x="5899150" y="4464050"/>
          <p14:tracePt t="21314" x="5873750" y="4362450"/>
          <p14:tracePt t="21331" x="5842000" y="4260850"/>
          <p14:tracePt t="21331" x="5803900" y="4070350"/>
          <p14:tracePt t="21347" x="5797550" y="3968750"/>
          <p14:tracePt t="21347" x="5797550" y="3873500"/>
          <p14:tracePt t="21364" x="5803900" y="3771900"/>
          <p14:tracePt t="21364" x="5822950" y="3676650"/>
          <p14:tracePt t="21380" x="5848350" y="3581400"/>
          <p14:tracePt t="21380" x="5880100" y="3492500"/>
          <p14:tracePt t="21397" x="5918200" y="3397250"/>
          <p14:tracePt t="21397" x="6013450" y="3232150"/>
          <p14:tracePt t="21415" x="6070600" y="3162300"/>
          <p14:tracePt t="21415" x="6121400" y="3092450"/>
          <p14:tracePt t="21431" x="6178550" y="3028950"/>
          <p14:tracePt t="21431" x="6235700" y="2971800"/>
          <p14:tracePt t="21448" x="6292850" y="2921000"/>
          <p14:tracePt t="21448" x="6343650" y="2876550"/>
          <p14:tracePt t="21448" x="6400800" y="2825750"/>
          <p14:tracePt t="21466" x="6451600" y="2787650"/>
          <p14:tracePt t="21479" x="6502400" y="2755900"/>
          <p14:tracePt t="21479" x="6553200" y="2724150"/>
          <p14:tracePt t="21499" x="6654800" y="2692400"/>
          <p14:tracePt t="21499" x="6699250" y="2692400"/>
          <p14:tracePt t="21515" x="6737350" y="2705100"/>
          <p14:tracePt t="21515" x="6775450" y="2730500"/>
          <p14:tracePt t="21532" x="6807200" y="2768600"/>
          <p14:tracePt t="21532" x="6832600" y="2819400"/>
          <p14:tracePt t="21548" x="6858000" y="2876550"/>
          <p14:tracePt t="21548" x="6877050" y="2952750"/>
          <p14:tracePt t="21548" x="6896100" y="3028950"/>
          <p14:tracePt t="21567" x="6915150" y="3117850"/>
          <p14:tracePt t="21579" x="6927850" y="3206750"/>
          <p14:tracePt t="21579" x="6953250" y="3416300"/>
          <p14:tracePt t="21598" x="6965950" y="3530600"/>
          <p14:tracePt t="21598" x="6978650" y="3644900"/>
          <p14:tracePt t="21615" x="6991350" y="3771900"/>
          <p14:tracePt t="21615" x="6997700" y="3892550"/>
          <p14:tracePt t="21632" x="7010400" y="4013200"/>
          <p14:tracePt t="21632" x="7029450" y="4248150"/>
          <p14:tracePt t="21648" x="7035800" y="4356100"/>
          <p14:tracePt t="21648" x="7042150" y="4451350"/>
          <p14:tracePt t="21665" x="7042150" y="4540250"/>
          <p14:tracePt t="21665" x="7042150" y="4622800"/>
          <p14:tracePt t="21682" x="7042150" y="4699000"/>
          <p14:tracePt t="21682" x="7035800" y="4768850"/>
          <p14:tracePt t="21698" x="7023100" y="4826000"/>
          <p14:tracePt t="21698" x="6997700" y="4940300"/>
          <p14:tracePt t="21715" x="6985000" y="4984750"/>
          <p14:tracePt t="21715" x="6965950" y="5022850"/>
          <p14:tracePt t="21732" x="6946900" y="5060950"/>
          <p14:tracePt t="21732" x="6927850" y="5092700"/>
          <p14:tracePt t="21748" x="6902450" y="5124450"/>
          <p14:tracePt t="21748" x="6883400" y="5149850"/>
          <p14:tracePt t="21748" x="6864350" y="5168900"/>
          <p14:tracePt t="21768" x="6845300" y="5187950"/>
          <p14:tracePt t="21768" x="6819900" y="5200650"/>
          <p14:tracePt t="21783" x="6800850" y="5219700"/>
          <p14:tracePt t="21783" x="6775450" y="5232400"/>
          <p14:tracePt t="21800" x="6756400" y="5251450"/>
          <p14:tracePt t="21800" x="6737350" y="5264150"/>
          <p14:tracePt t="21816" x="6711950" y="5283200"/>
          <p14:tracePt t="21816" x="6692900" y="5295900"/>
          <p14:tracePt t="21816" x="6673850" y="5314950"/>
          <p14:tracePt t="21835" x="6654800" y="5334000"/>
          <p14:tracePt t="21847" x="6642100" y="5346700"/>
          <p14:tracePt t="21847" x="6610350" y="5378450"/>
          <p14:tracePt t="21867" x="6597650" y="5391150"/>
          <p14:tracePt t="21867" x="6584950" y="5397500"/>
          <p14:tracePt t="21883" x="6572250" y="5403850"/>
          <p14:tracePt t="21883" x="6565900" y="5416550"/>
          <p14:tracePt t="21899" x="6553200" y="5422900"/>
          <p14:tracePt t="21899" x="6546850" y="5429250"/>
          <p14:tracePt t="21916" x="6534150" y="5429250"/>
          <p14:tracePt t="21916" x="6527800" y="5435600"/>
          <p14:tracePt t="21916" x="6515100" y="5441950"/>
          <p14:tracePt t="21935" x="6508750" y="5448300"/>
          <p14:tracePt t="21935" x="6502400" y="5448300"/>
          <p14:tracePt t="21949" x="6489700" y="5454650"/>
          <p14:tracePt t="21949" x="6483350" y="5454650"/>
          <p14:tracePt t="21966" x="6470650" y="5461000"/>
          <p14:tracePt t="21966" x="6464300" y="5461000"/>
          <p14:tracePt t="21983" x="6457950" y="5461000"/>
          <p14:tracePt t="21983" x="6451600" y="5461000"/>
          <p14:tracePt t="21999" x="6445250" y="5467350"/>
          <p14:tracePt t="21999" x="6432550" y="5467350"/>
          <p14:tracePt t="22017" x="6426200" y="5467350"/>
          <p14:tracePt t="22031" x="6419850" y="5473700"/>
          <p14:tracePt t="22048" x="6413500" y="5473700"/>
          <p14:tracePt t="22065" x="6407150" y="5473700"/>
          <p14:tracePt t="22081" x="6400800" y="5480050"/>
          <p14:tracePt t="22122" x="6394450" y="5486400"/>
          <p14:tracePt t="22142" x="6388100" y="5486400"/>
          <p14:tracePt t="22166" x="6388100" y="5492750"/>
          <p14:tracePt t="22186" x="6381750" y="5499100"/>
          <p14:tracePt t="22246" x="6375400" y="5492750"/>
          <p14:tracePt t="22287" x="6369050" y="5492750"/>
          <p14:tracePt t="22362" x="6362700" y="5492750"/>
          <p14:tracePt t="22406" x="6362700" y="5486400"/>
          <p14:tracePt t="22426" x="6362700" y="5480050"/>
          <p14:tracePt t="22442" x="6356350" y="5473700"/>
          <p14:tracePt t="22459" x="6356350" y="5467350"/>
          <p14:tracePt t="22474" x="6350000" y="5461000"/>
          <p14:tracePt t="22487" x="6350000" y="5454650"/>
          <p14:tracePt t="22503" x="6356350" y="5441950"/>
          <p14:tracePt t="22519" x="6362700" y="5435600"/>
          <p14:tracePt t="22535" x="6362700" y="5429250"/>
          <p14:tracePt t="22535" x="6369050" y="5422900"/>
          <p14:tracePt t="22552" x="6375400" y="5416550"/>
          <p14:tracePt t="22552" x="6381750" y="5410200"/>
          <p14:tracePt t="22552" x="6388100" y="5397500"/>
          <p14:tracePt t="22571" x="6400800" y="5391150"/>
          <p14:tracePt t="22583" x="6407150" y="5384800"/>
          <p14:tracePt t="22583" x="6413500" y="5372100"/>
          <p14:tracePt t="22604" x="6419850" y="5365750"/>
          <p14:tracePt t="22617" x="6426200" y="5365750"/>
          <p14:tracePt t="22633" x="6419850" y="5365750"/>
          <p14:tracePt t="22655" x="6413500" y="5372100"/>
          <p14:tracePt t="22655" x="6407150" y="5378450"/>
          <p14:tracePt t="22668" x="6400800" y="5384800"/>
          <p14:tracePt t="22668" x="6388100" y="5391150"/>
          <p14:tracePt t="22685" x="6375400" y="5403850"/>
          <p14:tracePt t="22685" x="6356350" y="5410200"/>
          <p14:tracePt t="22702" x="6337300" y="5416550"/>
          <p14:tracePt t="22702" x="6311900" y="5422900"/>
          <p14:tracePt t="22719" x="6286500" y="5429250"/>
          <p14:tracePt t="22719" x="6210300" y="5435600"/>
          <p14:tracePt t="22735" x="6172200" y="5429250"/>
          <p14:tracePt t="22735" x="6121400" y="5422900"/>
          <p14:tracePt t="22752" x="6070600" y="5410200"/>
          <p14:tracePt t="22752" x="6007100" y="5391150"/>
          <p14:tracePt t="22769" x="5943600" y="5365750"/>
          <p14:tracePt t="22769" x="5803900" y="5289550"/>
          <p14:tracePt t="22788" x="5721350" y="5245100"/>
          <p14:tracePt t="22788" x="5638800" y="5187950"/>
          <p14:tracePt t="22803" x="5543550" y="5124450"/>
          <p14:tracePt t="22803" x="5448300" y="5048250"/>
          <p14:tracePt t="22820" x="5346700" y="4965700"/>
          <p14:tracePt t="22820" x="5238750" y="4883150"/>
          <p14:tracePt t="22836" x="5130800" y="4787900"/>
          <p14:tracePt t="22836" x="5016500" y="4692650"/>
          <p14:tracePt t="22836" x="4895850" y="4591050"/>
          <p14:tracePt t="22855" x="4775200" y="4489450"/>
          <p14:tracePt t="22867" x="4654550" y="4387850"/>
          <p14:tracePt t="22867" x="4394200" y="4178300"/>
          <p14:tracePt t="22887" x="4267200" y="4070350"/>
          <p14:tracePt t="22887" x="4133850" y="3968750"/>
          <p14:tracePt t="22903" x="4000500" y="3860800"/>
          <p14:tracePt t="22903" x="3873500" y="3759200"/>
          <p14:tracePt t="22920" x="3746500" y="3657600"/>
          <p14:tracePt t="22920" x="3619500" y="3562350"/>
          <p14:tracePt t="22920" x="3505200" y="3473450"/>
          <p14:tracePt t="22939" x="3390900" y="3397250"/>
          <p14:tracePt t="22951" x="3282950" y="3340100"/>
          <p14:tracePt t="22974" x="3155950" y="3251200"/>
          <p14:tracePt t="22984" x="3028950" y="3168650"/>
          <p14:tracePt t="22984" x="2908300" y="3092450"/>
          <p14:tracePt t="23003" x="2794000" y="3022600"/>
          <p14:tracePt t="23003" x="2692400" y="2952750"/>
          <p14:tracePt t="23020" x="2597150" y="2882900"/>
          <p14:tracePt t="23020" x="2419350" y="2743200"/>
          <p14:tracePt t="23037" x="2368550" y="2711450"/>
          <p14:tracePt t="23037" x="2324100" y="2679700"/>
          <p14:tracePt t="23053" x="2292350" y="2660650"/>
          <p14:tracePt t="23053" x="2254250" y="2635250"/>
          <p14:tracePt t="23070" x="2222500" y="2622550"/>
          <p14:tracePt t="23070" x="2178050" y="2603500"/>
          <p14:tracePt t="23087" x="2165350" y="2597150"/>
          <p14:tracePt t="23087" x="2152650" y="2590800"/>
          <p14:tracePt t="23104" x="2139950" y="2597150"/>
          <p14:tracePt t="23104" x="2133600" y="2597150"/>
          <p14:tracePt t="23120" x="2139950" y="2603500"/>
          <p14:tracePt t="23154" x="2146300" y="2609850"/>
          <p14:tracePt t="23162" x="2152650" y="2609850"/>
          <p14:tracePt t="23171" x="2159000" y="2616200"/>
          <p14:tracePt t="23171" x="2171700" y="2616200"/>
          <p14:tracePt t="23188" x="2178050" y="2622550"/>
          <p14:tracePt t="23188" x="2190750" y="2622550"/>
          <p14:tracePt t="23188" x="2203450" y="2622550"/>
          <p14:tracePt t="23206" x="2216150" y="2628900"/>
          <p14:tracePt t="23218" x="2228850" y="2628900"/>
          <p14:tracePt t="23218" x="2247900" y="2622550"/>
          <p14:tracePt t="23240" x="2260600" y="2622550"/>
          <p14:tracePt t="23252" x="2266950" y="2622550"/>
          <p14:tracePt t="23252" x="2279650" y="2628900"/>
          <p14:tracePt t="23271" x="2286000" y="2635250"/>
          <p14:tracePt t="23288" x="2292350" y="2641600"/>
          <p14:tracePt t="23288" x="2292350" y="2647950"/>
          <p14:tracePt t="23304" x="2298700" y="2654300"/>
          <p14:tracePt t="23304" x="2298700" y="2660650"/>
          <p14:tracePt t="23322" x="2305050" y="2673350"/>
          <p14:tracePt t="23322" x="2311400" y="2679700"/>
          <p14:tracePt t="23338" x="2311400" y="2686050"/>
          <p14:tracePt t="23338" x="2317750" y="2692400"/>
          <p14:tracePt t="23354" x="2324100" y="2698750"/>
          <p14:tracePt t="23369" x="2330450" y="2705100"/>
          <p14:tracePt t="23386" x="2336800" y="2711450"/>
          <p14:tracePt t="23403" x="2349500" y="2711450"/>
          <p14:tracePt t="23419" x="2355850" y="2717800"/>
          <p14:tracePt t="23436" x="2349500" y="2717800"/>
          <p14:tracePt t="23471" x="2343150" y="2724150"/>
          <p14:tracePt t="23478" x="2336800" y="2724150"/>
          <p14:tracePt t="23494" x="2330450" y="2730500"/>
          <p14:tracePt t="23503" x="2324100" y="2730500"/>
          <p14:tracePt t="23503" x="2317750" y="2736850"/>
          <p14:tracePt t="23503" x="2311400" y="2736850"/>
          <p14:tracePt t="23524" x="2298700" y="2743200"/>
          <p14:tracePt t="23536" x="2292350" y="2749550"/>
          <p14:tracePt t="23536" x="2279650" y="2762250"/>
          <p14:tracePt t="23555" x="2266950" y="2768600"/>
          <p14:tracePt t="23555" x="2260600" y="2774950"/>
          <p14:tracePt t="23572" x="2254250" y="2781300"/>
          <p14:tracePt t="23572" x="2247900" y="2787650"/>
          <p14:tracePt t="23572" x="2241550" y="2794000"/>
          <p14:tracePt t="23591" x="2235200" y="2794000"/>
          <p14:tracePt t="23603" x="2228850" y="2800350"/>
          <p14:tracePt t="23603" x="2222500" y="2806700"/>
          <p14:tracePt t="23603" x="2222500" y="2813050"/>
          <p14:tracePt t="23624" x="2216150" y="2819400"/>
          <p14:tracePt t="23624" x="2209800" y="2825750"/>
          <p14:tracePt t="23639" x="2209800" y="2832100"/>
          <p14:tracePt t="23654" x="2209800" y="2838450"/>
          <p14:tracePt t="23670" x="2216150" y="2844800"/>
          <p14:tracePt t="23670" x="2222500" y="2844800"/>
          <p14:tracePt t="23689" x="2228850" y="2851150"/>
          <p14:tracePt t="23703" x="2235200" y="2851150"/>
          <p14:tracePt t="23720" x="2247900" y="2857500"/>
          <p14:tracePt t="23737" x="2254250" y="2863850"/>
          <p14:tracePt t="23754" x="2260600" y="2870200"/>
          <p14:tracePt t="23754" x="2266950" y="2876550"/>
          <p14:tracePt t="23772" x="2266950" y="2882900"/>
          <p14:tracePt t="23787" x="2266950" y="2889250"/>
          <p14:tracePt t="23804" x="2266950" y="2901950"/>
          <p14:tracePt t="23804" x="2260600" y="2901950"/>
          <p14:tracePt t="23824" x="2260600" y="2908300"/>
          <p14:tracePt t="23838" x="2254250" y="2914650"/>
          <p14:tracePt t="23854" x="2247900" y="2921000"/>
          <p14:tracePt t="23871" x="2241550" y="2921000"/>
          <p14:tracePt t="23887" x="2247900" y="2914650"/>
          <p14:tracePt t="23927" x="2247900" y="2908300"/>
          <p14:tracePt t="23943" x="2254250" y="2908300"/>
          <p14:tracePt t="23959" x="2260600" y="2901950"/>
          <p14:tracePt t="23974" x="2260600" y="2895600"/>
          <p14:tracePt t="24002" x="2260600" y="2889250"/>
          <p14:tracePt t="24026" x="2260600" y="2882900"/>
          <p14:tracePt t="24054" x="2254250" y="2882900"/>
          <p14:tracePt t="24086" x="2247900" y="2882900"/>
          <p14:tracePt t="24103" x="2241550" y="2882900"/>
          <p14:tracePt t="24115" x="2235200" y="2889250"/>
          <p14:tracePt t="24131" x="2235200" y="2895600"/>
          <p14:tracePt t="24154" x="2241550" y="2895600"/>
          <p14:tracePt t="24191" x="2247900" y="2895600"/>
          <p14:tracePt t="24207" x="2254250" y="2889250"/>
          <p14:tracePt t="24223" x="2254250" y="2882900"/>
          <p14:tracePt t="24235" x="2260600" y="2876550"/>
          <p14:tracePt t="24251" x="2266950" y="2876550"/>
          <p14:tracePt t="24266" x="2266950" y="2870200"/>
          <p14:tracePt t="24284" x="2260600" y="2863850"/>
          <p14:tracePt t="24295" x="2260600" y="2857500"/>
          <p14:tracePt t="24306" x="2254250" y="2851150"/>
          <p14:tracePt t="24322" x="2247900" y="2844800"/>
          <p14:tracePt t="24322" x="2247900" y="2838450"/>
          <p14:tracePt t="24322" x="2241550" y="2832100"/>
          <p14:tracePt t="24343" x="2235200" y="2825750"/>
          <p14:tracePt t="24356" x="2228850" y="2819400"/>
          <p14:tracePt t="24372" x="2228850" y="2813050"/>
          <p14:tracePt t="24389" x="2222500" y="2806700"/>
          <p14:tracePt t="24406" x="2222500" y="2794000"/>
          <p14:tracePt t="24406" x="2222500" y="2787650"/>
          <p14:tracePt t="24425" x="2222500" y="2781300"/>
          <p14:tracePt t="24440" x="2222500" y="2774950"/>
          <p14:tracePt t="24456" x="2222500" y="2768600"/>
          <p14:tracePt t="24456" x="2222500" y="2762250"/>
          <p14:tracePt t="24476" x="2228850" y="2755900"/>
          <p14:tracePt t="24499" x="2228850" y="2749550"/>
          <p14:tracePt t="24522" x="2235200" y="2743200"/>
          <p14:tracePt t="24543" x="2241550" y="2736850"/>
          <p14:tracePt t="24560" x="2247900" y="2736850"/>
          <p14:tracePt t="24583" x="2254250" y="2736850"/>
          <p14:tracePt t="24595" x="2260600" y="2730500"/>
          <p14:tracePt t="24611" x="2266950" y="2730500"/>
          <p14:tracePt t="24619" x="2273300" y="2730500"/>
          <p14:tracePt t="24628" x="2279650" y="2736850"/>
          <p14:tracePt t="24640" x="2286000" y="2736850"/>
          <p14:tracePt t="24640" x="2305050" y="2743200"/>
          <p14:tracePt t="24659" x="2311400" y="2749550"/>
          <p14:tracePt t="24659" x="2324100" y="2755900"/>
          <p14:tracePt t="24676" x="2336800" y="2762250"/>
          <p14:tracePt t="24676" x="2349500" y="2768600"/>
          <p14:tracePt t="24692" x="2368550" y="2774950"/>
          <p14:tracePt t="24692" x="2400300" y="2794000"/>
          <p14:tracePt t="24710" x="2419350" y="2800350"/>
          <p14:tracePt t="24710" x="2444750" y="2813050"/>
          <p14:tracePt t="24726" x="2463800" y="2832100"/>
          <p14:tracePt t="24726" x="2489200" y="2844800"/>
          <p14:tracePt t="24742" x="2514600" y="2863850"/>
          <p14:tracePt t="24742" x="2540000" y="2882900"/>
          <p14:tracePt t="24760" x="2565400" y="2901950"/>
          <p14:tracePt t="24760" x="2628900" y="2940050"/>
          <p14:tracePt t="24776" x="2660650" y="2959100"/>
          <p14:tracePt t="24776" x="2698750" y="2984500"/>
          <p14:tracePt t="24793" x="2736850" y="3003550"/>
          <p14:tracePt t="24793" x="2768600" y="3022600"/>
          <p14:tracePt t="24810" x="2813050" y="3048000"/>
          <p14:tracePt t="24810" x="2889250" y="3086100"/>
          <p14:tracePt t="24828" x="2927350" y="3105150"/>
          <p14:tracePt t="24828" x="2971800" y="3124200"/>
          <p14:tracePt t="24843" x="3009900" y="3143250"/>
          <p14:tracePt t="24843" x="3054350" y="3162300"/>
          <p14:tracePt t="24861" x="3092450" y="3181350"/>
          <p14:tracePt t="24861" x="3136900" y="3200400"/>
          <p14:tracePt t="24876" x="3181350" y="3213100"/>
          <p14:tracePt t="24876" x="3225800" y="3232150"/>
          <p14:tracePt t="24893" x="3276600" y="3251200"/>
          <p14:tracePt t="24893" x="3321050" y="3270250"/>
          <p14:tracePt t="24893" x="3371850" y="3289300"/>
          <p14:tracePt t="24913" x="3422650" y="3308350"/>
          <p14:tracePt t="24924" x="3473450" y="3327400"/>
          <p14:tracePt t="24924" x="3575050" y="3359150"/>
          <p14:tracePt t="24943" x="3625850" y="3378200"/>
          <p14:tracePt t="24943" x="3676650" y="3397250"/>
          <p14:tracePt t="24943" x="3733800" y="3416300"/>
          <p14:tracePt t="24963" x="3784600" y="3435350"/>
          <p14:tracePt t="24975" x="3841750" y="3454400"/>
          <p14:tracePt t="24975" x="3898900" y="3479800"/>
          <p14:tracePt t="24975" x="3949700" y="3505200"/>
          <p14:tracePt t="24996" x="4006850" y="3524250"/>
          <p14:tracePt t="24996" x="4064000" y="3549650"/>
          <p14:tracePt t="25011" x="4121150" y="3575050"/>
          <p14:tracePt t="25011" x="4178300" y="3600450"/>
          <p14:tracePt t="25027" x="4235450" y="3625850"/>
          <p14:tracePt t="25027" x="4292600" y="3651250"/>
          <p14:tracePt t="25043" x="4349750" y="3676650"/>
          <p14:tracePt t="25043" x="4413250" y="3708400"/>
          <p14:tracePt t="25043" x="4470400" y="3733800"/>
          <p14:tracePt t="25063" x="4527550" y="3759200"/>
          <p14:tracePt t="25063" x="4591050" y="3790950"/>
          <p14:tracePt t="25077" x="4648200" y="3816350"/>
          <p14:tracePt t="25077" x="4711700" y="3848100"/>
          <p14:tracePt t="25094" x="4768850" y="3879850"/>
          <p14:tracePt t="25094" x="4826000" y="3905250"/>
          <p14:tracePt t="25111" x="4889500" y="3937000"/>
          <p14:tracePt t="25111" x="5010150" y="3987800"/>
          <p14:tracePt t="25127" x="5073650" y="4019550"/>
          <p14:tracePt t="25127" x="5137150" y="4044950"/>
          <p14:tracePt t="25144" x="5200650" y="4070350"/>
          <p14:tracePt t="25144" x="5257800" y="4095750"/>
          <p14:tracePt t="25161" x="5314950" y="4121150"/>
          <p14:tracePt t="25161" x="5378450" y="4146550"/>
          <p14:tracePt t="25177" x="5435600" y="4171950"/>
          <p14:tracePt t="25177" x="5499100" y="4203700"/>
          <p14:tracePt t="25177" x="5556250" y="4229100"/>
          <p14:tracePt t="25196" x="5613400" y="4254500"/>
          <p14:tracePt t="25209" x="5670550" y="4286250"/>
          <p14:tracePt t="25209" x="5784850" y="4337050"/>
          <p14:tracePt t="25228" x="5842000" y="4362450"/>
          <p14:tracePt t="25228" x="5892800" y="4387850"/>
          <p14:tracePt t="25244" x="5949950" y="4413250"/>
          <p14:tracePt t="25244" x="6000750" y="4438650"/>
          <p14:tracePt t="25244" x="6057900" y="4457700"/>
          <p14:tracePt t="25264" x="6108700" y="4483100"/>
          <p14:tracePt t="25276" x="6159500" y="4502150"/>
          <p14:tracePt t="25276" x="6261100" y="4540250"/>
          <p14:tracePt t="25297" x="6311900" y="4559300"/>
          <p14:tracePt t="25297" x="6362700" y="4572000"/>
          <p14:tracePt t="25312" x="6407150" y="4591050"/>
          <p14:tracePt t="25312" x="6457950" y="4610100"/>
          <p14:tracePt t="25328" x="6502400" y="4629150"/>
          <p14:tracePt t="25328" x="6546850" y="4641850"/>
          <p14:tracePt t="25328" x="6597650" y="4660900"/>
          <p14:tracePt t="25347" x="6642100" y="4679950"/>
          <p14:tracePt t="25359" x="6680200" y="4692650"/>
          <p14:tracePt t="25359" x="6762750" y="4724400"/>
          <p14:tracePt t="25378" x="6800850" y="4743450"/>
          <p14:tracePt t="25378" x="6838950" y="4756150"/>
          <p14:tracePt t="25395" x="6877050" y="4775200"/>
          <p14:tracePt t="25395" x="6908800" y="4787900"/>
          <p14:tracePt t="25411" x="6940550" y="4806950"/>
          <p14:tracePt t="25411" x="6997700" y="4838700"/>
          <p14:tracePt t="25428" x="7023100" y="4857750"/>
          <p14:tracePt t="25428" x="7042150" y="4870450"/>
          <p14:tracePt t="25445" x="7061200" y="4883150"/>
          <p14:tracePt t="25445" x="7073900" y="4895850"/>
          <p14:tracePt t="25462" x="7086600" y="4908550"/>
          <p14:tracePt t="25462" x="7099300" y="4921250"/>
          <p14:tracePt t="25479" x="7105650" y="4927600"/>
          <p14:tracePt t="25479" x="7112000" y="4946650"/>
          <p14:tracePt t="25496" x="7112000" y="4953000"/>
          <p14:tracePt t="25496" x="7112000" y="4959350"/>
          <p14:tracePt t="25512" x="7105650" y="4965700"/>
          <p14:tracePt t="25527" x="7099300" y="4965700"/>
          <p14:tracePt t="25527" x="7086600" y="4972050"/>
          <p14:tracePt t="25527" x="7080250" y="4972050"/>
          <p14:tracePt t="25547" x="7073900" y="4978400"/>
          <p14:tracePt t="25560" x="7067550" y="4978400"/>
          <p14:tracePt t="25560" x="7054850" y="4978400"/>
          <p14:tracePt t="25580" x="7042150" y="4991100"/>
          <p14:tracePt t="25580" x="7029450" y="4991100"/>
          <p14:tracePt t="25596" x="7023100" y="4991100"/>
          <p14:tracePt t="25596" x="7016750" y="4997450"/>
          <p14:tracePt t="25612" x="7010400" y="4997450"/>
          <p14:tracePt t="25612" x="7004050" y="5003800"/>
          <p14:tracePt t="25612" x="6997700" y="5003800"/>
          <p14:tracePt t="25632" x="6991350" y="5010150"/>
          <p14:tracePt t="25647" x="6991350" y="5016500"/>
          <p14:tracePt t="25691" x="6997700" y="5016500"/>
          <p14:tracePt t="25707" x="7004050" y="5016500"/>
          <p14:tracePt t="25723" x="7004050" y="5010150"/>
          <p14:tracePt t="25735" x="7010400" y="5010150"/>
          <p14:tracePt t="25751" x="7016750" y="5003800"/>
          <p14:tracePt t="25767" x="7023100" y="4997450"/>
          <p14:tracePt t="25783" x="7016750" y="4997450"/>
          <p14:tracePt t="25811" x="7010400" y="4991100"/>
          <p14:tracePt t="25819" x="6997700" y="4997450"/>
          <p14:tracePt t="25827" x="6985000" y="4991100"/>
          <p14:tracePt t="25827" x="6965950" y="4991100"/>
          <p14:tracePt t="25827" x="6940550" y="4984750"/>
          <p14:tracePt t="25849" x="6915150" y="4978400"/>
          <p14:tracePt t="25849" x="6883400" y="4972050"/>
          <p14:tracePt t="25865" x="6838950" y="4965700"/>
          <p14:tracePt t="25865" x="6788150" y="4953000"/>
          <p14:tracePt t="25880" x="6731000" y="4940300"/>
          <p14:tracePt t="25880" x="6661150" y="4927600"/>
          <p14:tracePt t="25897" x="6584950" y="4908550"/>
          <p14:tracePt t="26348" x="2203450" y="2768600"/>
          <p14:tracePt t="26354" x="2216150" y="2768600"/>
          <p14:tracePt t="26363" x="2228850" y="2768600"/>
          <p14:tracePt t="26363" x="2254250" y="2768600"/>
          <p14:tracePt t="26363" x="2273300" y="2768600"/>
          <p14:tracePt t="26384" x="2305050" y="2768600"/>
          <p14:tracePt t="26396" x="2330450" y="2768600"/>
          <p14:tracePt t="26396" x="2393950" y="2781300"/>
          <p14:tracePt t="26415" x="2425700" y="2787650"/>
          <p14:tracePt t="26415" x="2463800" y="2794000"/>
          <p14:tracePt t="26432" x="2495550" y="2800350"/>
          <p14:tracePt t="26432" x="2533650" y="2813050"/>
          <p14:tracePt t="26449" x="2565400" y="2819400"/>
          <p14:tracePt t="26449" x="2603500" y="2825750"/>
          <p14:tracePt t="26465" x="2641600" y="2832100"/>
          <p14:tracePt t="26465" x="2724150" y="2857500"/>
          <p14:tracePt t="26481" x="2768600" y="2863850"/>
          <p14:tracePt t="26481" x="2813050" y="2876550"/>
          <p14:tracePt t="26498" x="2857500" y="2889250"/>
          <p14:tracePt t="26498" x="2901950" y="2901950"/>
          <p14:tracePt t="26515" x="2946400" y="2914650"/>
          <p14:tracePt t="26515" x="3035300" y="2940050"/>
          <p14:tracePt t="26532" x="3086100" y="2959100"/>
          <p14:tracePt t="26532" x="3130550" y="2971800"/>
          <p14:tracePt t="26549" x="3175000" y="2990850"/>
          <p14:tracePt t="26549" x="3219450" y="3003550"/>
          <p14:tracePt t="26566" x="3263900" y="3022600"/>
          <p14:tracePt t="26566" x="3308350" y="3035300"/>
          <p14:tracePt t="26582" x="3352800" y="3054350"/>
          <p14:tracePt t="26582" x="3448050" y="3086100"/>
          <p14:tracePt t="26600" x="3505200" y="3098800"/>
          <p14:tracePt t="26600" x="3556000" y="3117850"/>
          <p14:tracePt t="26616" x="3613150" y="3136900"/>
          <p14:tracePt t="26616" x="3670300" y="3155950"/>
          <p14:tracePt t="26632" x="3727450" y="3168650"/>
          <p14:tracePt t="26632" x="3790950" y="3187700"/>
          <p14:tracePt t="26649" x="3848100" y="3206750"/>
          <p14:tracePt t="26649" x="3911600" y="3225800"/>
          <p14:tracePt t="26649" x="3968750" y="3244850"/>
          <p14:tracePt t="26668" x="4032250" y="3263900"/>
          <p14:tracePt t="26681" x="4095750" y="3282950"/>
          <p14:tracePt t="26681" x="4229100" y="3327400"/>
          <p14:tracePt t="26700" x="4292600" y="3346450"/>
          <p14:tracePt t="26700" x="4362450" y="3371850"/>
          <p14:tracePt t="26716" x="4432300" y="3397250"/>
          <p14:tracePt t="26716" x="4502150" y="3422650"/>
          <p14:tracePt t="26733" x="4572000" y="3454400"/>
          <p14:tracePt t="26733" x="4648200" y="3486150"/>
          <p14:tracePt t="26733" x="4718050" y="3517900"/>
          <p14:tracePt t="26752" x="4787900" y="3556000"/>
          <p14:tracePt t="26764" x="4864100" y="3594100"/>
          <p14:tracePt t="26764" x="5003800" y="3670300"/>
          <p14:tracePt t="26783" x="5080000" y="3708400"/>
          <p14:tracePt t="26783" x="5156200" y="3740150"/>
          <p14:tracePt t="26800" x="5226050" y="3778250"/>
          <p14:tracePt t="26800" x="5302250" y="3816350"/>
          <p14:tracePt t="26817" x="5372100" y="3848100"/>
          <p14:tracePt t="26817" x="5518150" y="3917950"/>
          <p14:tracePt t="26833" x="5588000" y="3949700"/>
          <p14:tracePt t="26833" x="5657850" y="3975100"/>
          <p14:tracePt t="26850" x="5727700" y="4000500"/>
          <p14:tracePt t="26850" x="5797550" y="4025900"/>
          <p14:tracePt t="26867" x="5867400" y="4051300"/>
          <p14:tracePt t="26867" x="5930900" y="4070350"/>
          <p14:tracePt t="26883" x="5994400" y="4095750"/>
          <p14:tracePt t="26883" x="6121400" y="4133850"/>
          <p14:tracePt t="26900" x="6178550" y="4159250"/>
          <p14:tracePt t="26900" x="6235700" y="4178300"/>
          <p14:tracePt t="26917" x="6286500" y="4197350"/>
          <p14:tracePt t="26917" x="6343650" y="4216400"/>
          <p14:tracePt t="26933" x="6394450" y="4235450"/>
          <p14:tracePt t="26933" x="6438900" y="4260850"/>
          <p14:tracePt t="26933" x="6483350" y="4279900"/>
          <p14:tracePt t="26952" x="6521450" y="4305300"/>
          <p14:tracePt t="26965" x="6559550" y="4324350"/>
          <p14:tracePt t="26965" x="6629400" y="4368800"/>
          <p14:tracePt t="26984" x="6667500" y="4394200"/>
          <p14:tracePt t="26984" x="6692900" y="4406900"/>
          <p14:tracePt t="27000" x="6724650" y="4425950"/>
          <p14:tracePt t="27000" x="6750050" y="4445000"/>
          <p14:tracePt t="27000" x="6769100" y="4457700"/>
          <p14:tracePt t="27019" x="6794500" y="4470400"/>
          <p14:tracePt t="27032" x="6813550" y="4489450"/>
          <p14:tracePt t="27032" x="6851650" y="4514850"/>
          <p14:tracePt t="27052" x="6864350" y="4527550"/>
          <p14:tracePt t="27052" x="6877050" y="4533900"/>
          <p14:tracePt t="27068" x="6889750" y="4546600"/>
          <p14:tracePt t="27068" x="6902450" y="4552950"/>
          <p14:tracePt t="27084" x="6915150" y="4559300"/>
          <p14:tracePt t="27084" x="6921500" y="4565650"/>
          <p14:tracePt t="27101" x="6927850" y="4572000"/>
          <p14:tracePt t="27101" x="6934200" y="4578350"/>
          <p14:tracePt t="27118" x="6940550" y="4584700"/>
          <p14:tracePt t="27132" x="6934200" y="4591050"/>
          <p14:tracePt t="27149" x="6927850" y="4591050"/>
          <p14:tracePt t="27165" x="6921500" y="4591050"/>
          <p14:tracePt t="27165" x="6908800" y="4591050"/>
          <p14:tracePt t="27184" x="6902450" y="4591050"/>
          <p14:tracePt t="27184" x="6870700" y="4584700"/>
          <p14:tracePt t="27201" x="6858000" y="4578350"/>
          <p14:tracePt t="27201" x="6845300" y="4572000"/>
          <p14:tracePt t="27218" x="6832600" y="4572000"/>
          <p14:tracePt t="27218" x="6826250" y="4572000"/>
          <p14:tracePt t="27234" x="6813550" y="4565650"/>
          <p14:tracePt t="27234" x="6813550" y="4572000"/>
          <p14:tracePt t="27252" x="6800850" y="4572000"/>
          <p14:tracePt t="27632" x="6946900" y="4870450"/>
          <p14:tracePt t="27654" x="6940550" y="4870450"/>
          <p14:tracePt t="27667" x="6934200" y="4864100"/>
          <p14:tracePt t="27683" x="6927850" y="4870450"/>
          <p14:tracePt t="27699" x="6921500" y="4864100"/>
          <p14:tracePt t="27712" x="6915150" y="4864100"/>
          <p14:tracePt t="27727" x="6908800" y="4864100"/>
          <p14:tracePt t="27736" x="6902450" y="4864100"/>
          <p14:tracePt t="27736" x="6902450" y="4870450"/>
          <p14:tracePt t="27752" x="6896100" y="4864100"/>
          <p14:tracePt t="27752" x="6889750" y="4870450"/>
          <p14:tracePt t="27752" x="6883400" y="4870450"/>
          <p14:tracePt t="27772" x="6877050" y="4864100"/>
          <p14:tracePt t="27785" x="6870700" y="4864100"/>
          <p14:tracePt t="27785" x="6858000" y="4864100"/>
          <p14:tracePt t="27804" x="6851650" y="4857750"/>
          <p14:tracePt t="27818" x="6845300" y="4857750"/>
          <p14:tracePt t="27835" x="6838950" y="4857750"/>
          <p14:tracePt t="27852" x="6832600" y="4851400"/>
          <p14:tracePt t="27868" x="6832600" y="4845050"/>
          <p14:tracePt t="27888" x="6826250" y="4845050"/>
          <p14:tracePt t="27923" x="6819900" y="4851400"/>
          <p14:tracePt t="27967" x="6813550" y="4857750"/>
          <p14:tracePt t="28013" x="6807200" y="4864100"/>
          <p14:tracePt t="28027" x="6800850" y="4864100"/>
          <p14:tracePt t="28043" x="6794500" y="4870450"/>
          <p14:tracePt t="28059" x="6788150" y="4870450"/>
          <p14:tracePt t="28073" x="6781800" y="4876800"/>
          <p14:tracePt t="28088" x="6775450" y="4876800"/>
          <p14:tracePt t="28105" x="6769100" y="4876800"/>
          <p14:tracePt t="28120" x="6762750" y="4876800"/>
          <p14:tracePt t="28136" x="6756400" y="4876800"/>
          <p14:tracePt t="28152" x="6750050" y="4883150"/>
          <p14:tracePt t="28169" x="6743700" y="4883150"/>
          <p14:tracePt t="28188" x="6737350" y="4883150"/>
          <p14:tracePt t="28208" x="6731000" y="4883150"/>
          <p14:tracePt t="28224" x="6724650" y="4876800"/>
          <p14:tracePt t="28240" x="6718300" y="4876800"/>
          <p14:tracePt t="28253" x="6711950" y="4870450"/>
          <p14:tracePt t="28270" x="6705600" y="4864100"/>
          <p14:tracePt t="28288" x="6699250" y="4857750"/>
          <p14:tracePt t="28303" x="6692900" y="4851400"/>
          <p14:tracePt t="28303" x="6692900" y="4845050"/>
          <p14:tracePt t="28322" x="6692900" y="4838700"/>
          <p14:tracePt t="28336" x="6686550" y="4832350"/>
          <p14:tracePt t="28353" x="6686550" y="4826000"/>
          <p14:tracePt t="28353" x="6680200" y="4826000"/>
          <p14:tracePt t="28372" x="6680200" y="4813300"/>
          <p14:tracePt t="28388" x="6680200" y="4806950"/>
          <p14:tracePt t="28388" x="6673850" y="4800600"/>
          <p14:tracePt t="28405" x="6673850" y="4794250"/>
          <p14:tracePt t="28405" x="6673850" y="4787900"/>
          <p14:tracePt t="28422" x="6673850" y="4781550"/>
          <p14:tracePt t="28422" x="6673850" y="4775200"/>
          <p14:tracePt t="28422" x="6673850" y="4768850"/>
          <p14:tracePt t="28441" x="6673850" y="4762500"/>
          <p14:tracePt t="28453" x="6673850" y="4749800"/>
          <p14:tracePt t="28453" x="6673850" y="4737100"/>
          <p14:tracePt t="28473" x="6673850" y="4730750"/>
          <p14:tracePt t="28473" x="6673850" y="4724400"/>
          <p14:tracePt t="28489" x="6680200" y="4711700"/>
          <p14:tracePt t="28489" x="6680200" y="4705350"/>
          <p14:tracePt t="28489" x="6686550" y="4699000"/>
          <p14:tracePt t="28508" x="6692900" y="4686300"/>
          <p14:tracePt t="28521" x="6692900" y="4679950"/>
          <p14:tracePt t="28521" x="6705600" y="4660900"/>
          <p14:tracePt t="28541" x="6711950" y="4654550"/>
          <p14:tracePt t="28541" x="6711950" y="4641850"/>
          <p14:tracePt t="28556" x="6718300" y="4629150"/>
          <p14:tracePt t="28556" x="6724650" y="4622800"/>
          <p14:tracePt t="28573" x="6731000" y="4616450"/>
          <p14:tracePt t="28573" x="6737350" y="4610100"/>
          <p14:tracePt t="28589" x="6737350" y="4603750"/>
          <p14:tracePt t="28589" x="6743700" y="4597400"/>
          <p14:tracePt t="28589" x="6750050" y="4591050"/>
          <p14:tracePt t="28608" x="6756400" y="4584700"/>
          <p14:tracePt t="28621" x="6762750" y="4578350"/>
          <p14:tracePt t="28638" x="6762750" y="4572000"/>
          <p14:tracePt t="28655" x="6769100" y="4565650"/>
          <p14:tracePt t="28679" x="6769100" y="4572000"/>
          <p14:tracePt t="28703" x="6762750" y="4578350"/>
          <p14:tracePt t="28719" x="6756400" y="4584700"/>
          <p14:tracePt t="28732" x="6750050" y="4584700"/>
          <p14:tracePt t="28748" x="6743700" y="4597400"/>
          <p14:tracePt t="28764" x="6737350" y="4597400"/>
          <p14:tracePt t="28772" x="6731000" y="4603750"/>
          <p14:tracePt t="28788" x="6731000" y="4616450"/>
          <p14:tracePt t="28804" x="6724650" y="4622800"/>
          <p14:tracePt t="28821" x="6718300" y="4622800"/>
          <p14:tracePt t="28839" x="6705600" y="4622800"/>
          <p14:tracePt t="28855" x="6699250" y="4616450"/>
          <p14:tracePt t="28855" x="6692900" y="4616450"/>
          <p14:tracePt t="28873" x="6686550" y="4610100"/>
          <p14:tracePt t="28873" x="6680200" y="4610100"/>
          <p14:tracePt t="28873" x="6673850" y="4610100"/>
          <p14:tracePt t="28892" x="6667500" y="4610100"/>
          <p14:tracePt t="28892" x="6654800" y="4603750"/>
          <p14:tracePt t="28907" x="6648450" y="4603750"/>
          <p14:tracePt t="28907" x="6642100" y="4603750"/>
          <p14:tracePt t="28924" x="6629400" y="4597400"/>
          <p14:tracePt t="28924" x="6623050" y="4597400"/>
          <p14:tracePt t="28940" x="6616700" y="4591050"/>
          <p14:tracePt t="28940" x="6604000" y="4584700"/>
          <p14:tracePt t="28957" x="6597650" y="4578350"/>
          <p14:tracePt t="28957" x="6578600" y="4565650"/>
          <p14:tracePt t="28974" x="6572250" y="4559300"/>
          <p14:tracePt t="28974" x="6565900" y="4552950"/>
          <p14:tracePt t="28990" x="6559550" y="4546600"/>
          <p14:tracePt t="28990" x="6553200" y="4546600"/>
          <p14:tracePt t="29007" x="6546850" y="4540250"/>
          <p14:tracePt t="29007" x="6540500" y="4540250"/>
          <p14:tracePt t="29025" x="6546850" y="4540250"/>
          <p14:tracePt t="29100" x="6553200" y="4540250"/>
          <p14:tracePt t="29124" x="6559550" y="4540250"/>
          <p14:tracePt t="29152" x="6565900" y="4533900"/>
          <p14:tracePt t="29168" x="6559550" y="4540250"/>
          <p14:tracePt t="29236" x="6553200" y="4533900"/>
          <p14:tracePt t="29263" x="6553200" y="4527550"/>
          <p14:tracePt t="29280" x="6546850" y="4521200"/>
          <p14:tracePt t="29296" x="6546850" y="4514850"/>
          <p14:tracePt t="29304" x="6540500" y="4508500"/>
          <p14:tracePt t="29312" x="6540500" y="4502150"/>
          <p14:tracePt t="29312" x="6534150" y="4495800"/>
          <p14:tracePt t="29325" x="6527800" y="4495800"/>
          <p14:tracePt t="29325" x="6527800" y="4489450"/>
          <p14:tracePt t="29342" x="6521450" y="4483100"/>
          <p14:tracePt t="29342" x="6515100" y="4483100"/>
          <p14:tracePt t="29358" x="6508750" y="4476750"/>
          <p14:tracePt t="29373" x="6502400" y="4476750"/>
          <p14:tracePt t="29373" x="6489700" y="4476750"/>
          <p14:tracePt t="29393" x="6483350" y="4476750"/>
          <p14:tracePt t="29393" x="6477000" y="4476750"/>
          <p14:tracePt t="29409" x="6470650" y="4476750"/>
          <p14:tracePt t="29409" x="6464300" y="4483100"/>
          <p14:tracePt t="29425" x="6457950" y="4489450"/>
          <p14:tracePt t="29425" x="6451600" y="4489450"/>
          <p14:tracePt t="29425" x="6445250" y="4495800"/>
          <p14:tracePt t="29445" x="6438900" y="4502150"/>
          <p14:tracePt t="29457" x="6432550" y="4508500"/>
          <p14:tracePt t="29457" x="6426200" y="4527550"/>
          <p14:tracePt t="29477" x="6426200" y="4533900"/>
          <p14:tracePt t="29477" x="6426200" y="4540250"/>
          <p14:tracePt t="29493" x="6426200" y="4546600"/>
          <p14:tracePt t="29493" x="6432550" y="4552950"/>
          <p14:tracePt t="29509" x="6432550" y="4559300"/>
          <p14:tracePt t="29509" x="6438900" y="4565650"/>
          <p14:tracePt t="29509" x="6438900" y="4572000"/>
          <p14:tracePt t="29528" x="6445250" y="4578350"/>
          <p14:tracePt t="29541" x="6445250" y="4584700"/>
          <p14:tracePt t="29541" x="6451600" y="4597400"/>
          <p14:tracePt t="29541" x="6451600" y="4603750"/>
          <p14:tracePt t="29564" x="6457950" y="4610100"/>
          <p14:tracePt t="29574" x="6457950" y="4622800"/>
          <p14:tracePt t="29574" x="6457950" y="4629150"/>
          <p14:tracePt t="29593" x="6457950" y="4641850"/>
          <p14:tracePt t="29593" x="6464300" y="4654550"/>
          <p14:tracePt t="29609" x="6464300" y="4667250"/>
          <p14:tracePt t="29609" x="6464300" y="4692650"/>
          <p14:tracePt t="29626" x="6464300" y="4705350"/>
          <p14:tracePt t="29626" x="6464300" y="4711700"/>
          <p14:tracePt t="29643" x="6464300" y="4724400"/>
          <p14:tracePt t="29643" x="6464300" y="4737100"/>
          <p14:tracePt t="29659" x="6464300" y="4749800"/>
          <p14:tracePt t="29659" x="6464300" y="4762500"/>
          <p14:tracePt t="29676" x="6464300" y="4781550"/>
          <p14:tracePt t="29676" x="6470650" y="4806950"/>
          <p14:tracePt t="29693" x="6470650" y="4826000"/>
          <p14:tracePt t="29693" x="6477000" y="4838700"/>
          <p14:tracePt t="29710" x="6477000" y="4851400"/>
          <p14:tracePt t="29710" x="6477000" y="4864100"/>
          <p14:tracePt t="29726" x="6483350" y="4870450"/>
          <p14:tracePt t="29726" x="6483350" y="4883150"/>
          <p14:tracePt t="29726" x="6483350" y="4889500"/>
          <p14:tracePt t="29746" x="6483350" y="4902200"/>
          <p14:tracePt t="29746" x="6477000" y="4914900"/>
          <p14:tracePt t="29761" x="6477000" y="4927600"/>
          <p14:tracePt t="29761" x="6477000" y="4940300"/>
          <p14:tracePt t="29778" x="6470650" y="4953000"/>
          <p14:tracePt t="29778" x="6470650" y="4972050"/>
          <p14:tracePt t="29794" x="6464300" y="4991100"/>
          <p14:tracePt t="29794" x="6464300" y="5010150"/>
          <p14:tracePt t="29794" x="6457950" y="5029200"/>
          <p14:tracePt t="29813" x="6451600" y="5048250"/>
          <p14:tracePt t="29825" x="6445250" y="5073650"/>
          <p14:tracePt t="29825" x="6426200" y="5118100"/>
          <p14:tracePt t="29845" x="6419850" y="5143500"/>
          <p14:tracePt t="29845" x="6407150" y="5175250"/>
          <p14:tracePt t="29862" x="6394450" y="5200650"/>
          <p14:tracePt t="29862" x="6388100" y="5232400"/>
          <p14:tracePt t="29877" x="6375400" y="5264150"/>
          <p14:tracePt t="29877" x="6369050" y="5289550"/>
          <p14:tracePt t="29877" x="6362700" y="5321300"/>
          <p14:tracePt t="29896" x="6356350" y="5353050"/>
          <p14:tracePt t="29908" x="6350000" y="5378450"/>
          <p14:tracePt t="29908" x="6337300" y="5429250"/>
          <p14:tracePt t="29930" x="6330950" y="5448300"/>
          <p14:tracePt t="29930" x="6330950" y="5467350"/>
          <p14:tracePt t="29944" x="6324600" y="5480050"/>
          <p14:tracePt t="29944" x="6318250" y="5492750"/>
          <p14:tracePt t="29962" x="6311900" y="5505450"/>
          <p14:tracePt t="29962" x="6305550" y="5518150"/>
          <p14:tracePt t="29977" x="6299200" y="5524500"/>
          <p14:tracePt t="29977" x="6286500" y="5543550"/>
          <p14:tracePt t="29994" x="6273800" y="5549900"/>
          <p14:tracePt t="29994" x="6267450" y="5556250"/>
          <p14:tracePt t="30011" x="6254750" y="5562600"/>
          <p14:tracePt t="30011" x="6248400" y="5562600"/>
          <p14:tracePt t="30028" x="6235700" y="5562600"/>
          <p14:tracePt t="30028" x="6229350" y="5556250"/>
          <p14:tracePt t="30045" x="6216650" y="5543550"/>
          <p14:tracePt t="30045" x="6191250" y="5518150"/>
          <p14:tracePt t="30062" x="6172200" y="5499100"/>
          <p14:tracePt t="30062" x="6153150" y="5473700"/>
          <p14:tracePt t="30078" x="6140450" y="5441950"/>
          <p14:tracePt t="30078" x="6121400" y="5403850"/>
          <p14:tracePt t="30094" x="6102350" y="5359400"/>
          <p14:tracePt t="30094" x="6057900" y="5232400"/>
          <p14:tracePt t="30114" x="6038850" y="5156200"/>
          <p14:tracePt t="30126" x="6019800" y="5067300"/>
          <p14:tracePt t="30126" x="5981700" y="4864100"/>
          <p14:tracePt t="30145" x="5962650" y="4756150"/>
          <p14:tracePt t="30145" x="5943600" y="4641850"/>
          <p14:tracePt t="30162" x="5924550" y="4527550"/>
          <p14:tracePt t="30162" x="5911850" y="4413250"/>
          <p14:tracePt t="30162" x="5899150" y="4292600"/>
          <p14:tracePt t="30181" x="5892800" y="4178300"/>
          <p14:tracePt t="30193" x="5892800" y="4064000"/>
          <p14:tracePt t="30193" x="5905500" y="3835400"/>
          <p14:tracePt t="30213" x="5924550" y="3727450"/>
          <p14:tracePt t="30213" x="5943600" y="3625850"/>
          <p14:tracePt t="30229" x="5969000" y="3530600"/>
          <p14:tracePt t="30229" x="5994400" y="3435350"/>
          <p14:tracePt t="30245" x="6032500" y="3359150"/>
          <p14:tracePt t="30245" x="6070600" y="3289300"/>
          <p14:tracePt t="30245" x="6108700" y="3225800"/>
          <p14:tracePt t="30264" x="6153150" y="3168650"/>
          <p14:tracePt t="30276" x="6197600" y="3124200"/>
          <p14:tracePt t="30276" x="6292850" y="3060700"/>
          <p14:tracePt t="30296" x="6343650" y="3035300"/>
          <p14:tracePt t="30296" x="6394450" y="3022600"/>
          <p14:tracePt t="30313" x="6445250" y="3016250"/>
          <p14:tracePt t="30313" x="6502400" y="3016250"/>
          <p14:tracePt t="30328" x="6559550" y="3022600"/>
          <p14:tracePt t="30328" x="6616700" y="3048000"/>
          <p14:tracePt t="30345" x="6667500" y="3079750"/>
          <p14:tracePt t="30345" x="6762750" y="3187700"/>
          <p14:tracePt t="30362" x="6807200" y="3257550"/>
          <p14:tracePt t="30362" x="6838950" y="3340100"/>
          <p14:tracePt t="30379" x="6870700" y="3435350"/>
          <p14:tracePt t="30379" x="6896100" y="3536950"/>
          <p14:tracePt t="30396" x="6915150" y="3651250"/>
          <p14:tracePt t="30396" x="6953250" y="3898900"/>
          <p14:tracePt t="30413" x="6959600" y="4025900"/>
          <p14:tracePt t="30413" x="6965950" y="4171950"/>
          <p14:tracePt t="30429" x="6965950" y="4311650"/>
          <p14:tracePt t="30429" x="6959600" y="4476750"/>
          <p14:tracePt t="30446" x="6946900" y="4629150"/>
          <p14:tracePt t="30446" x="6934200" y="4781550"/>
          <p14:tracePt t="30446" x="6915150" y="4927600"/>
          <p14:tracePt t="30464" x="6889750" y="5067300"/>
          <p14:tracePt t="30477" x="6864350" y="5194300"/>
          <p14:tracePt t="30477" x="6819900" y="5429250"/>
          <p14:tracePt t="30498" x="6794500" y="5499100"/>
          <p14:tracePt t="30498" x="6769100" y="5581650"/>
          <p14:tracePt t="30514" x="6743700" y="5651500"/>
          <p14:tracePt t="30514" x="6718300" y="5715000"/>
          <p14:tracePt t="30529" x="6686550" y="5759450"/>
          <p14:tracePt t="30529" x="6654800" y="57975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品種と施肥量の間の交互作用</a:t>
            </a:r>
            <a:endParaRPr kumimoji="1" lang="ja-JP" altLang="en-US" dirty="0"/>
          </a:p>
        </p:txBody>
      </p:sp>
      <p:pic>
        <p:nvPicPr>
          <p:cNvPr id="436226" name="Picture 2"/>
          <p:cNvPicPr>
            <a:picLocks noChangeAspect="1" noChangeArrowheads="1"/>
          </p:cNvPicPr>
          <p:nvPr/>
        </p:nvPicPr>
        <p:blipFill>
          <a:blip r:embed="rId5" cstate="print"/>
          <a:srcRect l="6847" t="1429" r="29251" b="10849"/>
          <a:stretch>
            <a:fillRect/>
          </a:stretch>
        </p:blipFill>
        <p:spPr bwMode="auto">
          <a:xfrm>
            <a:off x="2610290" y="1243386"/>
            <a:ext cx="4682211" cy="4587311"/>
          </a:xfrm>
          <a:prstGeom prst="rect">
            <a:avLst/>
          </a:prstGeom>
          <a:noFill/>
          <a:ln w="38100" cap="flat" cmpd="sng">
            <a:noFill/>
            <a:prstDash val="solid"/>
            <a:miter lim="800000"/>
            <a:headEnd/>
            <a:tailEnd/>
          </a:ln>
          <a:effectLst/>
        </p:spPr>
      </p:pic>
      <p:grpSp>
        <p:nvGrpSpPr>
          <p:cNvPr id="3" name="グループ化 12"/>
          <p:cNvGrpSpPr/>
          <p:nvPr/>
        </p:nvGrpSpPr>
        <p:grpSpPr>
          <a:xfrm>
            <a:off x="1785918" y="1071546"/>
            <a:ext cx="5654574" cy="5501172"/>
            <a:chOff x="841835" y="542516"/>
            <a:chExt cx="5654574" cy="5501172"/>
          </a:xfrm>
        </p:grpSpPr>
        <p:sp>
          <p:nvSpPr>
            <p:cNvPr id="4" name="テキスト ボックス 3"/>
            <p:cNvSpPr txBox="1"/>
            <p:nvPr/>
          </p:nvSpPr>
          <p:spPr>
            <a:xfrm>
              <a:off x="3000364" y="5643578"/>
              <a:ext cx="2244076" cy="400110"/>
            </a:xfrm>
            <a:prstGeom prst="rect">
              <a:avLst/>
            </a:prstGeom>
            <a:noFill/>
          </p:spPr>
          <p:txBody>
            <a:bodyPr wrap="none" rtlCol="0">
              <a:spAutoFit/>
            </a:bodyPr>
            <a:lstStyle/>
            <a:p>
              <a:r>
                <a:rPr kumimoji="1" lang="ja-JP" altLang="en-US" sz="2000" dirty="0" smtClean="0"/>
                <a:t>窒素施肥量（</a:t>
              </a:r>
              <a:r>
                <a:rPr kumimoji="1" lang="en-US" altLang="ja-JP" sz="2000" dirty="0" smtClean="0"/>
                <a:t>g/m</a:t>
              </a:r>
              <a:r>
                <a:rPr kumimoji="1" lang="en-US" altLang="ja-JP" sz="2000" baseline="30000" dirty="0" smtClean="0"/>
                <a:t>2</a:t>
              </a:r>
              <a:r>
                <a:rPr kumimoji="1" lang="ja-JP" altLang="en-US" sz="2000" dirty="0" smtClean="0"/>
                <a:t>）</a:t>
              </a:r>
              <a:endParaRPr kumimoji="1" lang="ja-JP" altLang="en-US" sz="2000" dirty="0"/>
            </a:p>
          </p:txBody>
        </p:sp>
        <p:sp>
          <p:nvSpPr>
            <p:cNvPr id="5" name="テキスト ボックス 4"/>
            <p:cNvSpPr txBox="1"/>
            <p:nvPr/>
          </p:nvSpPr>
          <p:spPr>
            <a:xfrm>
              <a:off x="1643042" y="5214950"/>
              <a:ext cx="340158" cy="461665"/>
            </a:xfrm>
            <a:prstGeom prst="rect">
              <a:avLst/>
            </a:prstGeom>
            <a:noFill/>
          </p:spPr>
          <p:txBody>
            <a:bodyPr wrap="none" rtlCol="0">
              <a:spAutoFit/>
            </a:bodyPr>
            <a:lstStyle/>
            <a:p>
              <a:r>
                <a:rPr kumimoji="1" lang="en-US" altLang="ja-JP" sz="2400" dirty="0" smtClean="0">
                  <a:latin typeface="+mn-ea"/>
                  <a:ea typeface="+mn-ea"/>
                </a:rPr>
                <a:t>0</a:t>
              </a:r>
              <a:endParaRPr kumimoji="1" lang="ja-JP" altLang="en-US" sz="2400" dirty="0">
                <a:latin typeface="+mn-ea"/>
                <a:ea typeface="+mn-ea"/>
              </a:endParaRPr>
            </a:p>
          </p:txBody>
        </p:sp>
        <p:sp>
          <p:nvSpPr>
            <p:cNvPr id="6" name="テキスト ボックス 5"/>
            <p:cNvSpPr txBox="1"/>
            <p:nvPr/>
          </p:nvSpPr>
          <p:spPr>
            <a:xfrm>
              <a:off x="2421291" y="5214950"/>
              <a:ext cx="340158" cy="461665"/>
            </a:xfrm>
            <a:prstGeom prst="rect">
              <a:avLst/>
            </a:prstGeom>
            <a:noFill/>
          </p:spPr>
          <p:txBody>
            <a:bodyPr wrap="none" rtlCol="0">
              <a:spAutoFit/>
            </a:bodyPr>
            <a:lstStyle/>
            <a:p>
              <a:r>
                <a:rPr lang="en-US" altLang="ja-JP" sz="2400" dirty="0">
                  <a:latin typeface="+mn-ea"/>
                  <a:ea typeface="+mn-ea"/>
                </a:rPr>
                <a:t>5</a:t>
              </a:r>
              <a:endParaRPr kumimoji="1" lang="ja-JP" altLang="en-US" sz="2400" dirty="0">
                <a:latin typeface="+mn-ea"/>
                <a:ea typeface="+mn-ea"/>
              </a:endParaRPr>
            </a:p>
          </p:txBody>
        </p:sp>
        <p:sp>
          <p:nvSpPr>
            <p:cNvPr id="7" name="テキスト ボックス 6"/>
            <p:cNvSpPr txBox="1"/>
            <p:nvPr/>
          </p:nvSpPr>
          <p:spPr>
            <a:xfrm>
              <a:off x="3199540" y="5214950"/>
              <a:ext cx="495649" cy="461665"/>
            </a:xfrm>
            <a:prstGeom prst="rect">
              <a:avLst/>
            </a:prstGeom>
            <a:noFill/>
          </p:spPr>
          <p:txBody>
            <a:bodyPr wrap="none" rtlCol="0">
              <a:spAutoFit/>
            </a:bodyPr>
            <a:lstStyle/>
            <a:p>
              <a:r>
                <a:rPr kumimoji="1" lang="en-US" altLang="ja-JP" sz="2400" dirty="0" smtClean="0">
                  <a:latin typeface="+mn-ea"/>
                  <a:ea typeface="+mn-ea"/>
                </a:rPr>
                <a:t>10</a:t>
              </a:r>
              <a:endParaRPr kumimoji="1" lang="ja-JP" altLang="en-US" sz="2400" dirty="0">
                <a:latin typeface="+mn-ea"/>
                <a:ea typeface="+mn-ea"/>
              </a:endParaRPr>
            </a:p>
          </p:txBody>
        </p:sp>
        <p:sp>
          <p:nvSpPr>
            <p:cNvPr id="8" name="テキスト ボックス 7"/>
            <p:cNvSpPr txBox="1"/>
            <p:nvPr/>
          </p:nvSpPr>
          <p:spPr>
            <a:xfrm>
              <a:off x="4133280" y="5214950"/>
              <a:ext cx="495649" cy="461665"/>
            </a:xfrm>
            <a:prstGeom prst="rect">
              <a:avLst/>
            </a:prstGeom>
            <a:noFill/>
          </p:spPr>
          <p:txBody>
            <a:bodyPr wrap="none" rtlCol="0">
              <a:spAutoFit/>
            </a:bodyPr>
            <a:lstStyle/>
            <a:p>
              <a:r>
                <a:rPr lang="en-US" altLang="ja-JP" sz="2400" dirty="0" smtClean="0">
                  <a:latin typeface="+mn-ea"/>
                  <a:ea typeface="+mn-ea"/>
                </a:rPr>
                <a:t>15</a:t>
              </a:r>
              <a:endParaRPr kumimoji="1" lang="ja-JP" altLang="en-US" sz="2400" dirty="0">
                <a:latin typeface="+mn-ea"/>
                <a:ea typeface="+mn-ea"/>
              </a:endParaRPr>
            </a:p>
          </p:txBody>
        </p:sp>
        <p:sp>
          <p:nvSpPr>
            <p:cNvPr id="9" name="テキスト ボックス 8"/>
            <p:cNvSpPr txBox="1"/>
            <p:nvPr/>
          </p:nvSpPr>
          <p:spPr>
            <a:xfrm>
              <a:off x="5067020" y="5214950"/>
              <a:ext cx="495649" cy="461665"/>
            </a:xfrm>
            <a:prstGeom prst="rect">
              <a:avLst/>
            </a:prstGeom>
            <a:noFill/>
          </p:spPr>
          <p:txBody>
            <a:bodyPr wrap="none" rtlCol="0">
              <a:spAutoFit/>
            </a:bodyPr>
            <a:lstStyle/>
            <a:p>
              <a:r>
                <a:rPr kumimoji="1" lang="en-US" altLang="ja-JP" sz="2400" dirty="0" smtClean="0">
                  <a:latin typeface="+mn-ea"/>
                  <a:ea typeface="+mn-ea"/>
                </a:rPr>
                <a:t>20</a:t>
              </a:r>
              <a:endParaRPr kumimoji="1" lang="ja-JP" altLang="en-US" sz="2400" dirty="0">
                <a:latin typeface="+mn-ea"/>
                <a:ea typeface="+mn-ea"/>
              </a:endParaRPr>
            </a:p>
          </p:txBody>
        </p:sp>
        <p:sp>
          <p:nvSpPr>
            <p:cNvPr id="10" name="テキスト ボックス 9"/>
            <p:cNvSpPr txBox="1"/>
            <p:nvPr/>
          </p:nvSpPr>
          <p:spPr>
            <a:xfrm>
              <a:off x="6000760" y="5214950"/>
              <a:ext cx="495649" cy="461665"/>
            </a:xfrm>
            <a:prstGeom prst="rect">
              <a:avLst/>
            </a:prstGeom>
            <a:noFill/>
          </p:spPr>
          <p:txBody>
            <a:bodyPr wrap="none" rtlCol="0">
              <a:spAutoFit/>
            </a:bodyPr>
            <a:lstStyle/>
            <a:p>
              <a:r>
                <a:rPr lang="en-US" altLang="ja-JP" sz="2400" dirty="0" smtClean="0">
                  <a:latin typeface="+mn-ea"/>
                  <a:ea typeface="+mn-ea"/>
                </a:rPr>
                <a:t>25</a:t>
              </a:r>
              <a:endParaRPr kumimoji="1" lang="ja-JP" altLang="en-US" sz="2400" dirty="0">
                <a:latin typeface="+mn-ea"/>
                <a:ea typeface="+mn-ea"/>
              </a:endParaRPr>
            </a:p>
          </p:txBody>
        </p:sp>
        <p:sp>
          <p:nvSpPr>
            <p:cNvPr id="11" name="テキスト ボックス 10"/>
            <p:cNvSpPr txBox="1"/>
            <p:nvPr/>
          </p:nvSpPr>
          <p:spPr>
            <a:xfrm>
              <a:off x="1229540" y="542516"/>
              <a:ext cx="495649" cy="4859472"/>
            </a:xfrm>
            <a:prstGeom prst="rect">
              <a:avLst/>
            </a:prstGeom>
            <a:noFill/>
          </p:spPr>
          <p:txBody>
            <a:bodyPr wrap="none" rtlCol="0">
              <a:spAutoFit/>
            </a:bodyPr>
            <a:lstStyle/>
            <a:p>
              <a:pPr algn="r">
                <a:lnSpc>
                  <a:spcPct val="145000"/>
                </a:lnSpc>
              </a:pPr>
              <a:r>
                <a:rPr kumimoji="1" lang="en-US" altLang="ja-JP" sz="2400" dirty="0" smtClean="0">
                  <a:latin typeface="+mn-ea"/>
                  <a:ea typeface="+mn-ea"/>
                </a:rPr>
                <a:t>10</a:t>
              </a:r>
            </a:p>
            <a:p>
              <a:pPr algn="r">
                <a:lnSpc>
                  <a:spcPct val="145000"/>
                </a:lnSpc>
              </a:pPr>
              <a:endParaRPr lang="en-US" altLang="ja-JP" sz="2400" dirty="0">
                <a:latin typeface="+mn-ea"/>
                <a:ea typeface="+mn-ea"/>
              </a:endParaRPr>
            </a:p>
            <a:p>
              <a:pPr algn="r">
                <a:lnSpc>
                  <a:spcPct val="145000"/>
                </a:lnSpc>
              </a:pPr>
              <a:r>
                <a:rPr lang="en-US" altLang="ja-JP" sz="2400" dirty="0" smtClean="0">
                  <a:latin typeface="+mn-ea"/>
                  <a:ea typeface="+mn-ea"/>
                </a:rPr>
                <a:t>8</a:t>
              </a:r>
            </a:p>
            <a:p>
              <a:pPr algn="r">
                <a:lnSpc>
                  <a:spcPct val="145000"/>
                </a:lnSpc>
              </a:pPr>
              <a:endParaRPr kumimoji="1" lang="en-US" altLang="ja-JP" sz="2400" dirty="0">
                <a:latin typeface="+mn-ea"/>
                <a:ea typeface="+mn-ea"/>
              </a:endParaRPr>
            </a:p>
            <a:p>
              <a:pPr algn="r">
                <a:lnSpc>
                  <a:spcPct val="145000"/>
                </a:lnSpc>
              </a:pPr>
              <a:r>
                <a:rPr lang="en-US" altLang="ja-JP" sz="2400" dirty="0" smtClean="0">
                  <a:latin typeface="+mn-ea"/>
                  <a:ea typeface="+mn-ea"/>
                </a:rPr>
                <a:t>6</a:t>
              </a:r>
            </a:p>
            <a:p>
              <a:pPr algn="r">
                <a:lnSpc>
                  <a:spcPct val="145000"/>
                </a:lnSpc>
              </a:pPr>
              <a:endParaRPr kumimoji="1" lang="en-US" altLang="ja-JP" sz="2400" dirty="0">
                <a:latin typeface="+mn-ea"/>
                <a:ea typeface="+mn-ea"/>
              </a:endParaRPr>
            </a:p>
            <a:p>
              <a:pPr algn="r">
                <a:lnSpc>
                  <a:spcPct val="145000"/>
                </a:lnSpc>
              </a:pPr>
              <a:r>
                <a:rPr lang="en-US" altLang="ja-JP" sz="2400" dirty="0" smtClean="0">
                  <a:latin typeface="+mn-ea"/>
                  <a:ea typeface="+mn-ea"/>
                </a:rPr>
                <a:t>4</a:t>
              </a:r>
            </a:p>
            <a:p>
              <a:pPr algn="r">
                <a:lnSpc>
                  <a:spcPct val="145000"/>
                </a:lnSpc>
              </a:pPr>
              <a:endParaRPr kumimoji="1" lang="en-US" altLang="ja-JP" sz="2400" dirty="0">
                <a:latin typeface="+mn-ea"/>
                <a:ea typeface="+mn-ea"/>
              </a:endParaRPr>
            </a:p>
            <a:p>
              <a:pPr algn="r">
                <a:lnSpc>
                  <a:spcPct val="145000"/>
                </a:lnSpc>
              </a:pPr>
              <a:r>
                <a:rPr lang="en-US" altLang="ja-JP" sz="2400" dirty="0" smtClean="0">
                  <a:latin typeface="+mn-ea"/>
                  <a:ea typeface="+mn-ea"/>
                </a:rPr>
                <a:t>2</a:t>
              </a:r>
              <a:endParaRPr kumimoji="1" lang="en-US" altLang="ja-JP" sz="2400" dirty="0" smtClean="0">
                <a:latin typeface="+mn-ea"/>
                <a:ea typeface="+mn-ea"/>
              </a:endParaRPr>
            </a:p>
          </p:txBody>
        </p:sp>
        <p:sp>
          <p:nvSpPr>
            <p:cNvPr id="12" name="テキスト ボックス 11"/>
            <p:cNvSpPr txBox="1"/>
            <p:nvPr/>
          </p:nvSpPr>
          <p:spPr>
            <a:xfrm rot="16200000">
              <a:off x="436596" y="2854249"/>
              <a:ext cx="1210588" cy="400110"/>
            </a:xfrm>
            <a:prstGeom prst="rect">
              <a:avLst/>
            </a:prstGeom>
            <a:noFill/>
          </p:spPr>
          <p:txBody>
            <a:bodyPr wrap="none" rtlCol="0">
              <a:spAutoFit/>
            </a:bodyPr>
            <a:lstStyle/>
            <a:p>
              <a:r>
                <a:rPr lang="ja-JP" altLang="en-US" sz="2000" dirty="0" smtClean="0"/>
                <a:t>糖度</a:t>
              </a:r>
              <a:r>
                <a:rPr lang="ja-JP" altLang="en-US" sz="2000" dirty="0"/>
                <a:t>（％）</a:t>
              </a:r>
              <a:endParaRPr kumimoji="1" lang="ja-JP" altLang="en-US" sz="2000" dirty="0"/>
            </a:p>
          </p:txBody>
        </p:sp>
      </p:grpSp>
      <p:pic>
        <p:nvPicPr>
          <p:cNvPr id="14" name="Picture 2"/>
          <p:cNvPicPr>
            <a:picLocks noChangeAspect="1" noChangeArrowheads="1"/>
          </p:cNvPicPr>
          <p:nvPr/>
        </p:nvPicPr>
        <p:blipFill>
          <a:blip r:embed="rId5" cstate="print"/>
          <a:srcRect l="74691" t="24369" r="8996" b="54202"/>
          <a:stretch>
            <a:fillRect/>
          </a:stretch>
        </p:blipFill>
        <p:spPr bwMode="auto">
          <a:xfrm>
            <a:off x="6444777" y="1457700"/>
            <a:ext cx="1905013" cy="1785950"/>
          </a:xfrm>
          <a:prstGeom prst="rect">
            <a:avLst/>
          </a:prstGeom>
          <a:noFill/>
          <a:ln w="38100" cap="flat" cmpd="sng">
            <a:noFill/>
            <a:prstDash val="solid"/>
            <a:miter lim="800000"/>
            <a:headEnd/>
            <a:tailEnd/>
          </a:ln>
          <a:effectLst/>
        </p:spPr>
      </p:pic>
      <p:pic>
        <p:nvPicPr>
          <p:cNvPr id="13" name="オーディオ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92056319"/>
      </p:ext>
    </p:extLst>
  </p:cSld>
  <p:clrMapOvr>
    <a:masterClrMapping/>
  </p:clrMapOvr>
  <mc:AlternateContent xmlns:mc="http://schemas.openxmlformats.org/markup-compatibility/2006" xmlns:p14="http://schemas.microsoft.com/office/powerpoint/2010/main">
    <mc:Choice Requires="p14">
      <p:transition spd="slow" p14:dur="2000" advTm="102012"/>
    </mc:Choice>
    <mc:Fallback xmlns="">
      <p:transition spd="slow" advTm="102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extLst>
    <p:ext uri="{3A86A75C-4F4B-4683-9AE1-C65F6400EC91}">
      <p14:laserTraceLst xmlns:p14="http://schemas.microsoft.com/office/powerpoint/2010/main">
        <p14:tracePtLst>
          <p14:tracePt t="2326" x="3937000" y="3409950"/>
          <p14:tracePt t="2349" x="3937000" y="3416300"/>
          <p14:tracePt t="2354" x="3937000" y="3429000"/>
          <p14:tracePt t="2362" x="3930650" y="3441700"/>
          <p14:tracePt t="2374" x="3924300" y="3460750"/>
          <p14:tracePt t="2374" x="3917950" y="3479800"/>
          <p14:tracePt t="2394" x="3905250" y="3511550"/>
          <p14:tracePt t="2394" x="3898900" y="3536950"/>
          <p14:tracePt t="2410" x="3892550" y="3556000"/>
          <p14:tracePt t="2410" x="3886200" y="3575050"/>
          <p14:tracePt t="2426" x="3879850" y="3594100"/>
          <p14:tracePt t="2426" x="3873500" y="3613150"/>
          <p14:tracePt t="2426" x="3867150" y="3638550"/>
          <p14:tracePt t="2446" x="3860800" y="3663950"/>
          <p14:tracePt t="2458" x="3854450" y="3689350"/>
          <p14:tracePt t="2458" x="3841750" y="3740150"/>
          <p14:tracePt t="2476" x="3835400" y="3765550"/>
          <p14:tracePt t="2476" x="3829050" y="3797300"/>
          <p14:tracePt t="2493" x="3822700" y="3822700"/>
          <p14:tracePt t="2493" x="3816350" y="3848100"/>
          <p14:tracePt t="2510" x="3810000" y="3867150"/>
          <p14:tracePt t="2510" x="3810000" y="3892550"/>
          <p14:tracePt t="2526" x="3810000" y="3911600"/>
          <p14:tracePt t="2526" x="3816350" y="3949700"/>
          <p14:tracePt t="2542" x="3822700" y="3968750"/>
          <p14:tracePt t="2542" x="3829050" y="3994150"/>
          <p14:tracePt t="2559" x="3835400" y="4013200"/>
          <p14:tracePt t="2559" x="3841750" y="4038600"/>
          <p14:tracePt t="2575" x="3854450" y="4057650"/>
          <p14:tracePt t="2575" x="3867150" y="4108450"/>
          <p14:tracePt t="2593" x="3873500" y="4133850"/>
          <p14:tracePt t="2593" x="3879850" y="4152900"/>
          <p14:tracePt t="2609" x="3879850" y="4178300"/>
          <p14:tracePt t="2609" x="3879850" y="4203700"/>
          <p14:tracePt t="2626" x="3879850" y="4229100"/>
          <p14:tracePt t="2626" x="3879850" y="4254500"/>
          <p14:tracePt t="2643" x="3873500" y="4273550"/>
          <p14:tracePt t="2643" x="3867150" y="4324350"/>
          <p14:tracePt t="2661" x="3860800" y="4343400"/>
          <p14:tracePt t="2661" x="3854450" y="4368800"/>
          <p14:tracePt t="2677" x="3848100" y="4387850"/>
          <p14:tracePt t="2677" x="3841750" y="4406900"/>
          <p14:tracePt t="2693" x="3835400" y="4425950"/>
          <p14:tracePt t="2693" x="3822700" y="4445000"/>
          <p14:tracePt t="2710" x="3816350" y="4457700"/>
          <p14:tracePt t="2710" x="3810000" y="4476750"/>
          <p14:tracePt t="2710" x="3797300" y="4483100"/>
          <p14:tracePt t="2728" x="3790950" y="4495800"/>
          <p14:tracePt t="2741" x="3778250" y="4508500"/>
          <p14:tracePt t="2741" x="3771900" y="4514850"/>
          <p14:tracePt t="2761" x="3752850" y="4533900"/>
          <p14:tracePt t="2761" x="3746500" y="4540250"/>
          <p14:tracePt t="2776" x="3733800" y="4546600"/>
          <p14:tracePt t="2776" x="3727450" y="4552950"/>
          <p14:tracePt t="2793" x="3721100" y="4559300"/>
          <p14:tracePt t="2793" x="3714750" y="4559300"/>
          <p14:tracePt t="2810" x="3708400" y="4565650"/>
          <p14:tracePt t="2810" x="3702050" y="4565650"/>
          <p14:tracePt t="2810" x="3695700" y="4572000"/>
          <p14:tracePt t="2829" x="3689350" y="4572000"/>
          <p14:tracePt t="2829" x="3683000" y="4572000"/>
          <p14:tracePt t="2843" x="3676650" y="4572000"/>
          <p14:tracePt t="2843" x="3670300" y="4572000"/>
          <p14:tracePt t="2860" x="3663950" y="4572000"/>
          <p14:tracePt t="2875" x="3657600" y="4578350"/>
          <p14:tracePt t="2875" x="3644900" y="4578350"/>
          <p14:tracePt t="2894" x="3638550" y="4584700"/>
          <p14:tracePt t="2908" x="3638550" y="4591050"/>
          <p14:tracePt t="2908" x="3632200" y="4597400"/>
          <p14:tracePt t="2927" x="3625850" y="4603750"/>
          <p14:tracePt t="2942" x="3619500" y="4610100"/>
          <p14:tracePt t="2942" x="3613150" y="4622800"/>
          <p14:tracePt t="2961" x="3613150" y="4629150"/>
          <p14:tracePt t="2961" x="3613150" y="4635500"/>
          <p14:tracePt t="2977" x="3606800" y="4641850"/>
          <p14:tracePt t="2977" x="3606800" y="4654550"/>
          <p14:tracePt t="2994" x="3606800" y="4660900"/>
          <p14:tracePt t="2994" x="3606800" y="4667250"/>
          <p14:tracePt t="2994" x="3606800" y="4673600"/>
          <p14:tracePt t="3012" x="3606800" y="4679950"/>
          <p14:tracePt t="3025" x="3606800" y="4686300"/>
          <p14:tracePt t="3025" x="3606800" y="4699000"/>
          <p14:tracePt t="3045" x="3600450" y="4705350"/>
          <p14:tracePt t="3045" x="3600450" y="4711700"/>
          <p14:tracePt t="3061" x="3600450" y="4718050"/>
          <p14:tracePt t="3061" x="3600450" y="4724400"/>
          <p14:tracePt t="3078" x="3600450" y="4730750"/>
          <p14:tracePt t="3078" x="3600450" y="4737100"/>
          <p14:tracePt t="3078" x="3594100" y="4743450"/>
          <p14:tracePt t="3097" x="3594100" y="4749800"/>
          <p14:tracePt t="3109" x="3587750" y="4756150"/>
          <p14:tracePt t="3109" x="3581400" y="4775200"/>
          <p14:tracePt t="3130" x="3568700" y="4781550"/>
          <p14:tracePt t="3130" x="3562350" y="4787900"/>
          <p14:tracePt t="3145" x="3556000" y="4800600"/>
          <p14:tracePt t="3145" x="3543300" y="4806950"/>
          <p14:tracePt t="3161" x="3530600" y="4813300"/>
          <p14:tracePt t="3161" x="3517900" y="4819650"/>
          <p14:tracePt t="3178" x="3505200" y="4832350"/>
          <p14:tracePt t="3178" x="3467100" y="4851400"/>
          <p14:tracePt t="3195" x="3448050" y="4857750"/>
          <p14:tracePt t="3195" x="3429000" y="4864100"/>
          <p14:tracePt t="3211" x="3409950" y="4870450"/>
          <p14:tracePt t="3211" x="3384550" y="4876800"/>
          <p14:tracePt t="3228" x="3359150" y="4883150"/>
          <p14:tracePt t="3228" x="3333750" y="4883150"/>
          <p14:tracePt t="3244" x="3302000" y="4883150"/>
          <p14:tracePt t="3244" x="3238500" y="4870450"/>
          <p14:tracePt t="3262" x="3200400" y="4857750"/>
          <p14:tracePt t="3262" x="3168650" y="4845050"/>
          <p14:tracePt t="3278" x="3130550" y="4826000"/>
          <p14:tracePt t="3278" x="3086100" y="4806950"/>
          <p14:tracePt t="3295" x="3048000" y="4781550"/>
          <p14:tracePt t="3295" x="2965450" y="4730750"/>
          <p14:tracePt t="3314" x="2921000" y="4692650"/>
          <p14:tracePt t="3314" x="2876550" y="4654550"/>
          <p14:tracePt t="3329" x="2838450" y="4616450"/>
          <p14:tracePt t="3329" x="2800350" y="4572000"/>
          <p14:tracePt t="3345" x="2755900" y="4521200"/>
          <p14:tracePt t="3345" x="2724150" y="4464050"/>
          <p14:tracePt t="3362" x="2692400" y="4406900"/>
          <p14:tracePt t="3362" x="2660650" y="4343400"/>
          <p14:tracePt t="3362" x="2628900" y="4279900"/>
          <p14:tracePt t="3381" x="2603500" y="4203700"/>
          <p14:tracePt t="3393" x="2584450" y="4133850"/>
          <p14:tracePt t="3393" x="2565400" y="4057650"/>
          <p14:tracePt t="3413" x="2540000" y="3892550"/>
          <p14:tracePt t="3413" x="2533650" y="3803650"/>
          <p14:tracePt t="3429" x="2527300" y="3714750"/>
          <p14:tracePt t="3429" x="2533650" y="3625850"/>
          <p14:tracePt t="3445" x="2546350" y="3530600"/>
          <p14:tracePt t="3445" x="2559050" y="3441700"/>
          <p14:tracePt t="3462" x="2584450" y="3352800"/>
          <p14:tracePt t="3462" x="2616200" y="3263900"/>
          <p14:tracePt t="3462" x="2647950" y="3175000"/>
          <p14:tracePt t="3482" x="2686050" y="3092450"/>
          <p14:tracePt t="3482" x="2730500" y="3016250"/>
          <p14:tracePt t="3496" x="2781300" y="2940050"/>
          <p14:tracePt t="3496" x="2832100" y="2863850"/>
          <p14:tracePt t="3513" x="2882900" y="2794000"/>
          <p14:tracePt t="3513" x="2933700" y="2730500"/>
          <p14:tracePt t="3529" x="2990850" y="2660650"/>
          <p14:tracePt t="3529" x="3048000" y="2597150"/>
          <p14:tracePt t="3546" x="3111500" y="2540000"/>
          <p14:tracePt t="3546" x="3238500" y="2419350"/>
          <p14:tracePt t="3563" x="3308350" y="2368550"/>
          <p14:tracePt t="3563" x="3384550" y="2311400"/>
          <p14:tracePt t="3580" x="3467100" y="2260600"/>
          <p14:tracePt t="3580" x="3543300" y="2209800"/>
          <p14:tracePt t="3598" x="3625850" y="2171700"/>
          <p14:tracePt t="3598" x="3790950" y="2095500"/>
          <p14:tracePt t="3613" x="3873500" y="2063750"/>
          <p14:tracePt t="3613" x="3949700" y="2038350"/>
          <p14:tracePt t="3629" x="4032250" y="2019300"/>
          <p14:tracePt t="3629" x="4108450" y="2006600"/>
          <p14:tracePt t="3646" x="4184650" y="2000250"/>
          <p14:tracePt t="3646" x="4260850" y="1993900"/>
          <p14:tracePt t="3663" x="4343400" y="1993900"/>
          <p14:tracePt t="3663" x="4489450" y="1987550"/>
          <p14:tracePt t="3681" x="4565650" y="1993900"/>
          <p14:tracePt t="3681" x="4635500" y="2000250"/>
          <p14:tracePt t="3697" x="4705350" y="2012950"/>
          <p14:tracePt t="3697" x="4781550" y="2025650"/>
          <p14:tracePt t="3713" x="4851400" y="2038350"/>
          <p14:tracePt t="3713" x="4921250" y="2057400"/>
          <p14:tracePt t="3730" x="4991100" y="2082800"/>
          <p14:tracePt t="3730" x="5060950" y="2108200"/>
          <p14:tracePt t="3730" x="5137150" y="2133600"/>
          <p14:tracePt t="3749" x="5200650" y="2165350"/>
          <p14:tracePt t="3761" x="5270500" y="2197100"/>
          <p14:tracePt t="3761" x="5403850" y="2266950"/>
          <p14:tracePt t="3781" x="5461000" y="2305050"/>
          <p14:tracePt t="3781" x="5524500" y="2343150"/>
          <p14:tracePt t="3796" x="5581650" y="2387600"/>
          <p14:tracePt t="3796" x="5632450" y="2425700"/>
          <p14:tracePt t="3813" x="5689600" y="2470150"/>
          <p14:tracePt t="3813" x="5740400" y="2514600"/>
          <p14:tracePt t="3813" x="5791200" y="2552700"/>
          <p14:tracePt t="3833" x="5835650" y="2597150"/>
          <p14:tracePt t="3845" x="5886450" y="2628900"/>
          <p14:tracePt t="3845" x="5975350" y="2705100"/>
          <p14:tracePt t="3863" x="6013450" y="2736850"/>
          <p14:tracePt t="3863" x="6051550" y="2768600"/>
          <p14:tracePt t="3880" x="6089650" y="2806700"/>
          <p14:tracePt t="3880" x="6121400" y="2838450"/>
          <p14:tracePt t="3897" x="6146800" y="2870200"/>
          <p14:tracePt t="3897" x="6191250" y="2933700"/>
          <p14:tracePt t="3914" x="6203950" y="2971800"/>
          <p14:tracePt t="3914" x="6210300" y="3009900"/>
          <p14:tracePt t="3930" x="6223000" y="3041650"/>
          <p14:tracePt t="3930" x="6223000" y="3079750"/>
          <p14:tracePt t="3947" x="6223000" y="3117850"/>
          <p14:tracePt t="3947" x="6223000" y="3155950"/>
          <p14:tracePt t="3964" x="6216650" y="3181350"/>
          <p14:tracePt t="3964" x="6203950" y="3251200"/>
          <p14:tracePt t="3981" x="6191250" y="3282950"/>
          <p14:tracePt t="3981" x="6172200" y="3308350"/>
          <p14:tracePt t="3998" x="6159500" y="3340100"/>
          <p14:tracePt t="3998" x="6140450" y="3365500"/>
          <p14:tracePt t="4014" x="6121400" y="3397250"/>
          <p14:tracePt t="4014" x="6108700" y="3429000"/>
          <p14:tracePt t="4014" x="6089650" y="3460750"/>
          <p14:tracePt t="4033" x="6076950" y="3498850"/>
          <p14:tracePt t="4046" x="6057900" y="3530600"/>
          <p14:tracePt t="4046" x="6032500" y="3606800"/>
          <p14:tracePt t="4066" x="6019800" y="3644900"/>
          <p14:tracePt t="4066" x="6007100" y="3676650"/>
          <p14:tracePt t="4082" x="5994400" y="3714750"/>
          <p14:tracePt t="4082" x="5981700" y="3752850"/>
          <p14:tracePt t="4098" x="5975350" y="3784600"/>
          <p14:tracePt t="4098" x="5969000" y="3822700"/>
          <p14:tracePt t="4098" x="5956300" y="3848100"/>
          <p14:tracePt t="4117" x="5949950" y="3886200"/>
          <p14:tracePt t="4129" x="5943600" y="3917950"/>
          <p14:tracePt t="4129" x="5937250" y="3968750"/>
          <p14:tracePt t="4150" x="5930900" y="3994150"/>
          <p14:tracePt t="4150" x="5924550" y="4025900"/>
          <p14:tracePt t="4165" x="5918200" y="4044950"/>
          <p14:tracePt t="4165" x="5911850" y="4070350"/>
          <p14:tracePt t="4181" x="5905500" y="4089400"/>
          <p14:tracePt t="4181" x="5899150" y="4108450"/>
          <p14:tracePt t="4198" x="5886450" y="4127500"/>
          <p14:tracePt t="4198" x="5861050" y="4165600"/>
          <p14:tracePt t="4214" x="5848350" y="4184650"/>
          <p14:tracePt t="4214" x="5835650" y="4203700"/>
          <p14:tracePt t="4232" x="5822950" y="4216400"/>
          <p14:tracePt t="4232" x="5810250" y="4235450"/>
          <p14:tracePt t="4248" x="5791200" y="4241800"/>
          <p14:tracePt t="4248" x="5784850" y="4260850"/>
          <p14:tracePt t="4265" x="5772150" y="4267200"/>
          <p14:tracePt t="4265" x="5753100" y="4279900"/>
          <p14:tracePt t="4282" x="5746750" y="4286250"/>
          <p14:tracePt t="4282" x="5734050" y="4292600"/>
          <p14:tracePt t="4298" x="5727700" y="4298950"/>
          <p14:tracePt t="4298" x="5715000" y="4311650"/>
          <p14:tracePt t="4316" x="5708650" y="4311650"/>
          <p14:tracePt t="4316" x="5689600" y="4324350"/>
          <p14:tracePt t="4334" x="5683250" y="4337050"/>
          <p14:tracePt t="4334" x="5676900" y="4337050"/>
          <p14:tracePt t="4349" x="5670550" y="4343400"/>
          <p14:tracePt t="4349" x="5670550" y="4349750"/>
          <p14:tracePt t="4365" x="5664200" y="4356100"/>
          <p14:tracePt t="4365" x="5657850" y="4362450"/>
          <p14:tracePt t="4382" x="5657850" y="4368800"/>
          <p14:tracePt t="4382" x="5657850" y="4375150"/>
          <p14:tracePt t="4382" x="5651500" y="4381500"/>
          <p14:tracePt t="4401" x="5651500" y="4394200"/>
          <p14:tracePt t="4413" x="5645150" y="4400550"/>
          <p14:tracePt t="4413" x="5645150" y="4413250"/>
          <p14:tracePt t="4433" x="5645150" y="4432300"/>
          <p14:tracePt t="4433" x="5638800" y="4445000"/>
          <p14:tracePt t="4450" x="5638800" y="4451350"/>
          <p14:tracePt t="4450" x="5638800" y="4457700"/>
          <p14:tracePt t="4466" x="5638800" y="4470400"/>
          <p14:tracePt t="4466" x="5638800" y="4483100"/>
          <p14:tracePt t="4466" x="5645150" y="4489450"/>
          <p14:tracePt t="4485" x="5645150" y="4495800"/>
          <p14:tracePt t="4497" x="5645150" y="4502150"/>
          <p14:tracePt t="4497" x="5651500" y="4514850"/>
          <p14:tracePt t="4516" x="5657850" y="4521200"/>
          <p14:tracePt t="4516" x="5657850" y="4527550"/>
          <p14:tracePt t="4532" x="5664200" y="4533900"/>
          <p14:tracePt t="4532" x="5664200" y="4540250"/>
          <p14:tracePt t="4549" x="5670550" y="4546600"/>
          <p14:tracePt t="4549" x="5676900" y="4559300"/>
          <p14:tracePt t="4566" x="5676900" y="4565650"/>
          <p14:tracePt t="4566" x="5689600" y="4584700"/>
          <p14:tracePt t="4583" x="5695950" y="4591050"/>
          <p14:tracePt t="4583" x="5702300" y="4597400"/>
          <p14:tracePt t="4601" x="5708650" y="4603750"/>
          <p14:tracePt t="4601" x="5715000" y="4616450"/>
          <p14:tracePt t="4616" x="5727700" y="4622800"/>
          <p14:tracePt t="4616" x="5740400" y="4629150"/>
          <p14:tracePt t="4633" x="5746750" y="4635500"/>
          <p14:tracePt t="4633" x="5753100" y="4635500"/>
          <p14:tracePt t="4650" x="5759450" y="4635500"/>
          <p14:tracePt t="4673" x="5772150" y="4629150"/>
          <p14:tracePt t="4689" x="5778500" y="4629150"/>
          <p14:tracePt t="4698" x="5778500" y="4622800"/>
          <p14:tracePt t="4698" x="5791200" y="4603750"/>
          <p14:tracePt t="4718" x="5797550" y="4597400"/>
          <p14:tracePt t="4718" x="5797550" y="4591050"/>
          <p14:tracePt t="4734" x="5803900" y="4578350"/>
          <p14:tracePt t="4734" x="5810250" y="4572000"/>
          <p14:tracePt t="4750" x="5816600" y="4559300"/>
          <p14:tracePt t="4750" x="5822950" y="4552950"/>
          <p14:tracePt t="4750" x="5829300" y="4540250"/>
          <p14:tracePt t="4769" x="5835650" y="4527550"/>
          <p14:tracePt t="4781" x="5842000" y="4514850"/>
          <p14:tracePt t="4781" x="5861050" y="4483100"/>
          <p14:tracePt t="4801" x="5873750" y="4464050"/>
          <p14:tracePt t="4801" x="5886450" y="4438650"/>
          <p14:tracePt t="4817" x="5905500" y="4419600"/>
          <p14:tracePt t="4817" x="5918200" y="4394200"/>
          <p14:tracePt t="4834" x="5943600" y="4368800"/>
          <p14:tracePt t="4834" x="5962650" y="4337050"/>
          <p14:tracePt t="4834" x="5994400" y="4305300"/>
          <p14:tracePt t="4853" x="6026150" y="4260850"/>
          <p14:tracePt t="4865" x="6057900" y="4222750"/>
          <p14:tracePt t="4865" x="6140450" y="4127500"/>
          <p14:tracePt t="4884" x="6191250" y="4076700"/>
          <p14:tracePt t="4884" x="6235700" y="4025900"/>
          <p14:tracePt t="4901" x="6286500" y="3968750"/>
          <p14:tracePt t="4901" x="6343650" y="3924300"/>
          <p14:tracePt t="5101" x="7397750" y="3136900"/>
          <p14:tracePt t="5109" x="7404100" y="3143250"/>
          <p14:tracePt t="5117" x="7404100" y="3155950"/>
          <p14:tracePt t="5117" x="7410450" y="3175000"/>
          <p14:tracePt t="5134" x="7410450" y="3194050"/>
          <p14:tracePt t="5134" x="7410450" y="3213100"/>
          <p14:tracePt t="5134" x="7410450" y="3232150"/>
          <p14:tracePt t="5154" x="7404100" y="3257550"/>
          <p14:tracePt t="5166" x="7397750" y="3276600"/>
          <p14:tracePt t="5166" x="7366000" y="3308350"/>
          <p14:tracePt t="5185" x="7340600" y="3327400"/>
          <p14:tracePt t="5185" x="7315200" y="3333750"/>
          <p14:tracePt t="5201" x="7289800" y="3346450"/>
          <p14:tracePt t="5201" x="7258050" y="3352800"/>
          <p14:tracePt t="5201" x="7219950" y="3359150"/>
          <p14:tracePt t="5221" x="7188200" y="3365500"/>
          <p14:tracePt t="5233" x="7143750" y="3359150"/>
          <p14:tracePt t="5233" x="7099300" y="3352800"/>
          <p14:tracePt t="5233" x="7054850" y="3333750"/>
          <p14:tracePt t="5254" x="7010400" y="3314700"/>
          <p14:tracePt t="5254" x="6959600" y="3289300"/>
          <p14:tracePt t="5269" x="6908800" y="3251200"/>
          <p14:tracePt t="5269" x="6858000" y="3219450"/>
          <p14:tracePt t="5285" x="6807200" y="3175000"/>
          <p14:tracePt t="5285" x="6762750" y="3124200"/>
          <p14:tracePt t="5302" x="6718300" y="3073400"/>
          <p14:tracePt t="5302" x="6642100" y="2952750"/>
          <p14:tracePt t="5319" x="6616700" y="2876550"/>
          <p14:tracePt t="5319" x="6597650" y="2800350"/>
          <p14:tracePt t="5335" x="6584950" y="2711450"/>
          <p14:tracePt t="5335" x="6578600" y="2616200"/>
          <p14:tracePt t="5352" x="6578600" y="2514600"/>
          <p14:tracePt t="5352" x="6591300" y="2413000"/>
          <p14:tracePt t="5369" x="6610350" y="2305050"/>
          <p14:tracePt t="5369" x="6661150" y="2089150"/>
          <p14:tracePt t="5387" x="6705600" y="1993900"/>
          <p14:tracePt t="5387" x="6750050" y="1898650"/>
          <p14:tracePt t="5402" x="6807200" y="1816100"/>
          <p14:tracePt t="5402" x="6864350" y="1746250"/>
          <p14:tracePt t="5420" x="6927850" y="1682750"/>
          <p14:tracePt t="5420" x="6991350" y="1625600"/>
          <p14:tracePt t="5420" x="7061200" y="1574800"/>
          <p14:tracePt t="5438" x="7131050" y="1524000"/>
          <p14:tracePt t="5450" x="7207250" y="1485900"/>
          <p14:tracePt t="5450" x="7353300" y="1416050"/>
          <p14:tracePt t="5470" x="7423150" y="1384300"/>
          <p14:tracePt t="5470" x="7499350" y="1358900"/>
          <p14:tracePt t="5486" x="7575550" y="1339850"/>
          <p14:tracePt t="5486" x="7645400" y="1327150"/>
          <p14:tracePt t="5503" x="7715250" y="1320800"/>
          <p14:tracePt t="5503" x="7842250" y="1333500"/>
          <p14:tracePt t="5521" x="7899400" y="1352550"/>
          <p14:tracePt t="5534" x="7956550" y="1384300"/>
          <p14:tracePt t="5534" x="8058150" y="1460500"/>
          <p14:tracePt t="5553" x="8102600" y="1511300"/>
          <p14:tracePt t="5553" x="8147050" y="1562100"/>
          <p14:tracePt t="5570" x="8191500" y="1619250"/>
          <p14:tracePt t="5570" x="8229600" y="1682750"/>
          <p14:tracePt t="5586" x="8267700" y="1746250"/>
          <p14:tracePt t="5586" x="8299450" y="1809750"/>
          <p14:tracePt t="5586" x="8324850" y="1879600"/>
          <p14:tracePt t="5607" x="8350250" y="1949450"/>
          <p14:tracePt t="5607" x="8369300" y="2019300"/>
          <p14:tracePt t="5620" x="8388350" y="2095500"/>
          <p14:tracePt t="5620" x="8401050" y="2171700"/>
          <p14:tracePt t="5637" x="8407400" y="2254250"/>
          <p14:tracePt t="5637" x="8407400" y="2336800"/>
          <p14:tracePt t="5653" x="8407400" y="2419350"/>
          <p14:tracePt t="5653" x="8401050" y="2501900"/>
          <p14:tracePt t="5653" x="8394700" y="2578100"/>
          <p14:tracePt t="5673" x="8382000" y="2654300"/>
          <p14:tracePt t="5673" x="8369300" y="2724150"/>
          <p14:tracePt t="5686" x="8356600" y="2794000"/>
          <p14:tracePt t="5686" x="8337550" y="2851150"/>
          <p14:tracePt t="5704" x="8324850" y="2908300"/>
          <p14:tracePt t="5704" x="8305800" y="2952750"/>
          <p14:tracePt t="5721" x="8286750" y="2997200"/>
          <p14:tracePt t="5721" x="8235950" y="3073400"/>
          <p14:tracePt t="5737" x="8210550" y="3105150"/>
          <p14:tracePt t="5737" x="8185150" y="3136900"/>
          <p14:tracePt t="5754" x="8153400" y="3162300"/>
          <p14:tracePt t="5754" x="8128000" y="3187700"/>
          <p14:tracePt t="5770" x="8096250" y="3213100"/>
          <p14:tracePt t="5770" x="8070850" y="3232150"/>
          <p14:tracePt t="5787" x="8039100" y="3251200"/>
          <p14:tracePt t="5787" x="8013700" y="3263900"/>
          <p14:tracePt t="5787" x="7988300" y="3282950"/>
          <p14:tracePt t="5806" x="7956550" y="3295650"/>
          <p14:tracePt t="5818" x="7931150" y="3308350"/>
          <p14:tracePt t="5818" x="7880350" y="3333750"/>
          <p14:tracePt t="5837" x="7848600" y="3346450"/>
          <p14:tracePt t="5837" x="7823200" y="3359150"/>
          <p14:tracePt t="5854" x="7797800" y="3365500"/>
          <p14:tracePt t="5854" x="7772400" y="3378200"/>
          <p14:tracePt t="5854" x="7747000" y="3390900"/>
          <p14:tracePt t="5873" x="7721600" y="3397250"/>
          <p14:tracePt t="5885" x="7702550" y="3409950"/>
          <p14:tracePt t="5885" x="7677150" y="3422650"/>
          <p14:tracePt t="5885" x="7658100" y="3435350"/>
          <p14:tracePt t="5906" x="7639050" y="3448050"/>
          <p14:tracePt t="5906" x="7620000" y="3454400"/>
          <p14:tracePt t="5921" x="7600950" y="3467100"/>
          <p14:tracePt t="5921" x="7588250" y="3479800"/>
          <p14:tracePt t="5937" x="7569200" y="3486150"/>
          <p14:tracePt t="5937" x="7556500" y="3492500"/>
          <p14:tracePt t="5954" x="7543800" y="3498850"/>
          <p14:tracePt t="5954" x="7537450" y="3511550"/>
          <p14:tracePt t="5954" x="7524750" y="3517900"/>
          <p14:tracePt t="5973" x="7518400" y="3524250"/>
          <p14:tracePt t="5973" x="7512050" y="3530600"/>
          <p14:tracePt t="5988" x="7505700" y="3536950"/>
          <p14:tracePt t="5988" x="7499350" y="3543300"/>
          <p14:tracePt t="6004" x="7493000" y="3549650"/>
          <p14:tracePt t="6020" x="7486650" y="3556000"/>
          <p14:tracePt t="6020" x="7486650" y="3562350"/>
          <p14:tracePt t="6038" x="7480300" y="3562350"/>
          <p14:tracePt t="6053" x="7480300" y="3575050"/>
          <p14:tracePt t="6069" x="7473950" y="3581400"/>
          <p14:tracePt t="6086" x="7473950" y="3587750"/>
          <p14:tracePt t="6104" x="7473950" y="3600450"/>
          <p14:tracePt t="6120" x="7480300" y="3594100"/>
          <p14:tracePt t="6189" x="7480300" y="3587750"/>
          <p14:tracePt t="6205" x="7486650" y="3581400"/>
          <p14:tracePt t="6217" x="7493000" y="3581400"/>
          <p14:tracePt t="6233" x="7499350" y="3575050"/>
          <p14:tracePt t="6257" x="7493000" y="3575050"/>
          <p14:tracePt t="6369" x="7493000" y="3581400"/>
          <p14:tracePt t="6385" x="7493000" y="3587750"/>
          <p14:tracePt t="6397" x="7493000" y="3594100"/>
          <p14:tracePt t="6413" x="7493000" y="3600450"/>
          <p14:tracePt t="6429" x="7493000" y="3613150"/>
          <p14:tracePt t="6453" x="7493000" y="3619500"/>
          <p14:tracePt t="6616" x="7493000" y="3625850"/>
          <p14:tracePt t="6685" x="7486650" y="3632200"/>
          <p14:tracePt t="6713" x="7480300" y="3632200"/>
          <p14:tracePt t="6737" x="7473950" y="3638550"/>
          <p14:tracePt t="6753" x="7480300" y="3638550"/>
          <p14:tracePt t="6865" x="7480300" y="3644900"/>
          <p14:tracePt t="6901" x="7486650" y="3651250"/>
          <p14:tracePt t="7021" x="7486650" y="3644900"/>
          <p14:tracePt t="7081" x="7493000" y="3638550"/>
          <p14:tracePt t="7113" x="7499350" y="3644900"/>
          <p14:tracePt t="7141" x="7499350" y="3651250"/>
          <p14:tracePt t="7165" x="7505700" y="3644900"/>
          <p14:tracePt t="7261" x="7512050" y="3651250"/>
          <p14:tracePt t="7357" x="7518400" y="3644900"/>
          <p14:tracePt t="7457" x="7524750" y="3644900"/>
          <p14:tracePt t="7501" x="7524750" y="3638550"/>
          <p14:tracePt t="7553" x="7531100" y="3632200"/>
          <p14:tracePt t="7605" x="7537450" y="3625850"/>
          <p14:tracePt t="7690" x="7531100" y="3632200"/>
          <p14:tracePt t="8077" x="7524750" y="3632200"/>
          <p14:tracePt t="8125" x="7531100" y="3625850"/>
          <p14:tracePt t="8214" x="7537450" y="3625850"/>
          <p14:tracePt t="8305" x="7537450" y="3632200"/>
          <p14:tracePt t="8341" x="7543800" y="3632200"/>
          <p14:tracePt t="8373" x="7550150" y="3632200"/>
          <p14:tracePt t="8418" x="7556500" y="3632200"/>
          <p14:tracePt t="8445" x="7562850" y="3632200"/>
          <p14:tracePt t="8485" x="7562850" y="3638550"/>
          <p14:tracePt t="8514" x="7556500" y="3644900"/>
          <p14:tracePt t="8557" x="7562850" y="3638550"/>
          <p14:tracePt t="8649" x="7569200" y="3638550"/>
          <p14:tracePt t="8677" x="7575550" y="3638550"/>
          <p14:tracePt t="8733" x="7581900" y="3638550"/>
          <p14:tracePt t="8785" x="7588250" y="3632200"/>
          <p14:tracePt t="8821" x="7594600" y="3625850"/>
          <p14:tracePt t="8865" x="7588250" y="3619500"/>
          <p14:tracePt t="8905" x="7588250" y="3613150"/>
          <p14:tracePt t="8933" x="7594600" y="3606800"/>
          <p14:tracePt t="8973" x="7600950" y="3606800"/>
          <p14:tracePt t="8986" x="7607300" y="3600450"/>
          <p14:tracePt t="9001" x="7613650" y="3594100"/>
          <p14:tracePt t="9017" x="7620000" y="3581400"/>
          <p14:tracePt t="9034" x="7626350" y="3581400"/>
          <p14:tracePt t="9034" x="7626350" y="3575050"/>
          <p14:tracePt t="9049" x="7632700" y="3568700"/>
          <p14:tracePt t="9049" x="7632700" y="3562350"/>
          <p14:tracePt t="9065" x="7639050" y="3556000"/>
          <p14:tracePt t="9065" x="7645400" y="3549650"/>
          <p14:tracePt t="9082" x="7645400" y="3543300"/>
          <p14:tracePt t="9082" x="7651750" y="3536950"/>
          <p14:tracePt t="9099" x="7651750" y="3530600"/>
          <p14:tracePt t="9099" x="7651750" y="3524250"/>
          <p14:tracePt t="9115" x="7651750" y="3517900"/>
          <p14:tracePt t="9115" x="7651750" y="3511550"/>
          <p14:tracePt t="9132" x="7651750" y="3498850"/>
          <p14:tracePt t="9147" x="7658100" y="3492500"/>
          <p14:tracePt t="9147" x="7658100" y="3486150"/>
          <p14:tracePt t="9167" x="7658100" y="3473450"/>
          <p14:tracePt t="9167" x="7658100" y="3467100"/>
          <p14:tracePt t="9183" x="7664450" y="3460750"/>
          <p14:tracePt t="9198" x="7664450" y="3454400"/>
          <p14:tracePt t="9214" x="7664450" y="3448050"/>
          <p14:tracePt t="9234" x="7658100" y="3441700"/>
          <p14:tracePt t="9250" x="7651750" y="3435350"/>
          <p14:tracePt t="9266" x="7645400" y="3435350"/>
          <p14:tracePt t="9266" x="7639050" y="3429000"/>
          <p14:tracePt t="9283" x="7632700" y="3429000"/>
          <p14:tracePt t="9283" x="7632700" y="3422650"/>
          <p14:tracePt t="9299" x="7626350" y="3416300"/>
          <p14:tracePt t="9314" x="7626350" y="3422650"/>
          <p14:tracePt t="9362" x="7626350" y="3429000"/>
          <p14:tracePt t="9377" x="7620000" y="3435350"/>
          <p14:tracePt t="9394" x="7620000" y="3441700"/>
          <p14:tracePt t="9406" x="7620000" y="3448050"/>
          <p14:tracePt t="9414" x="7613650" y="3460750"/>
          <p14:tracePt t="9431" x="7613650" y="3467100"/>
          <p14:tracePt t="9431" x="7607300" y="3473450"/>
          <p14:tracePt t="9450" x="7607300" y="3486150"/>
          <p14:tracePt t="9450" x="7600950" y="3492500"/>
          <p14:tracePt t="9467" x="7594600" y="3498850"/>
          <p14:tracePt t="9467" x="7588250" y="3505200"/>
          <p14:tracePt t="9483" x="7581900" y="3511550"/>
          <p14:tracePt t="9483" x="7569200" y="3517900"/>
          <p14:tracePt t="9500" x="7562850" y="3530600"/>
          <p14:tracePt t="9500" x="7543800" y="3536950"/>
          <p14:tracePt t="9500" x="7531100" y="3543300"/>
          <p14:tracePt t="9520" x="7505700" y="3556000"/>
          <p14:tracePt t="9531" x="7486650" y="3562350"/>
          <p14:tracePt t="9531" x="7423150" y="3562350"/>
          <p14:tracePt t="9550" x="7385050" y="3562350"/>
          <p14:tracePt t="9550" x="7340600" y="3556000"/>
          <p14:tracePt t="9567" x="7289800" y="3543300"/>
          <p14:tracePt t="9567" x="7239000" y="3524250"/>
          <p14:tracePt t="9583" x="7181850" y="3498850"/>
          <p14:tracePt t="9583" x="7054850" y="3429000"/>
          <p14:tracePt t="9603" x="6991350" y="3390900"/>
          <p14:tracePt t="9615" x="6927850" y="3346450"/>
          <p14:tracePt t="9615" x="6800850" y="3257550"/>
          <p14:tracePt t="9634" x="6737350" y="3213100"/>
          <p14:tracePt t="9634" x="6680200" y="3168650"/>
          <p14:tracePt t="9651" x="6623050" y="3117850"/>
          <p14:tracePt t="9651" x="6565900" y="3073400"/>
          <p14:tracePt t="9667" x="6515100" y="3022600"/>
          <p14:tracePt t="9667" x="6470650" y="2971800"/>
          <p14:tracePt t="9667" x="6432550" y="2914650"/>
          <p14:tracePt t="9686" x="6400800" y="2851150"/>
          <p14:tracePt t="9686" x="6375400" y="2781300"/>
          <p14:tracePt t="9701" x="6362700" y="2711450"/>
          <p14:tracePt t="9701" x="6356350" y="2628900"/>
          <p14:tracePt t="9717" x="6356350" y="2546350"/>
          <p14:tracePt t="9717" x="6362700" y="2457450"/>
          <p14:tracePt t="9734" x="6381750" y="2362200"/>
          <p14:tracePt t="9734" x="6407150" y="2273300"/>
          <p14:tracePt t="9751" x="6438900" y="2184400"/>
          <p14:tracePt t="9751" x="6521450" y="2012950"/>
          <p14:tracePt t="9768" x="6578600" y="1936750"/>
          <p14:tracePt t="9768" x="6635750" y="1860550"/>
          <p14:tracePt t="9785" x="6699250" y="1797050"/>
          <p14:tracePt t="9785" x="6762750" y="1739900"/>
          <p14:tracePt t="9801" x="6832600" y="1682750"/>
          <p14:tracePt t="9801" x="6978650" y="1574800"/>
          <p14:tracePt t="9818" x="7048500" y="1530350"/>
          <p14:tracePt t="9818" x="7124700" y="1492250"/>
          <p14:tracePt t="9835" x="7194550" y="1454150"/>
          <p14:tracePt t="9835" x="7270750" y="1422400"/>
          <p14:tracePt t="9851" x="7334250" y="1397000"/>
          <p14:tracePt t="9851" x="7404100" y="1371600"/>
          <p14:tracePt t="9868" x="7467600" y="1358900"/>
          <p14:tracePt t="9868" x="7531100" y="1346200"/>
          <p14:tracePt t="9868" x="7588250" y="1346200"/>
          <p14:tracePt t="9887" x="7645400" y="1346200"/>
          <p14:tracePt t="9899" x="7696200" y="1352550"/>
          <p14:tracePt t="9899" x="7804150" y="1397000"/>
          <p14:tracePt t="9918" x="7854950" y="1435100"/>
          <p14:tracePt t="9918" x="7899400" y="1473200"/>
          <p14:tracePt t="9935" x="7943850" y="1517650"/>
          <p14:tracePt t="9935" x="7981950" y="1568450"/>
          <p14:tracePt t="9951" x="8026400" y="1625600"/>
          <p14:tracePt t="9951" x="8064500" y="1682750"/>
          <p14:tracePt t="9951" x="8096250" y="1739900"/>
          <p14:tracePt t="9971" x="8128000" y="1797050"/>
          <p14:tracePt t="9983" x="8159750" y="1860550"/>
          <p14:tracePt t="9983" x="8216900" y="1981200"/>
          <p14:tracePt t="10002" x="8242300" y="2044700"/>
          <p14:tracePt t="10002" x="8267700" y="2108200"/>
          <p14:tracePt t="10018" x="8286750" y="2165350"/>
          <p14:tracePt t="10018" x="8299450" y="2228850"/>
          <p14:tracePt t="10035" x="8318500" y="2286000"/>
          <p14:tracePt t="10035" x="8324850" y="2343150"/>
          <p14:tracePt t="10035" x="8331200" y="2400300"/>
          <p14:tracePt t="10054" x="8337550" y="2457450"/>
          <p14:tracePt t="10054" x="8337550" y="2514600"/>
          <p14:tracePt t="10069" x="8337550" y="2565400"/>
          <p14:tracePt t="10069" x="8331200" y="2616200"/>
          <p14:tracePt t="10085" x="8324850" y="2667000"/>
          <p14:tracePt t="10085" x="8318500" y="2711450"/>
          <p14:tracePt t="10102" x="8305800" y="2749550"/>
          <p14:tracePt t="10102" x="8286750" y="2825750"/>
          <p14:tracePt t="10119" x="8274050" y="2857500"/>
          <p14:tracePt t="10119" x="8255000" y="2889250"/>
          <p14:tracePt t="10135" x="8242300" y="2921000"/>
          <p14:tracePt t="10135" x="8223250" y="2946400"/>
          <p14:tracePt t="10152" x="8204200" y="2971800"/>
          <p14:tracePt t="10152" x="8185150" y="2997200"/>
          <p14:tracePt t="10169" x="8166100" y="3022600"/>
          <p14:tracePt t="10169" x="8147050" y="3035300"/>
          <p14:tracePt t="10187" x="8102600" y="3073400"/>
          <p14:tracePt t="10187" x="8077200" y="3086100"/>
          <p14:tracePt t="10203" x="8058150" y="3098800"/>
          <p14:tracePt t="10203" x="8039100" y="3111500"/>
          <p14:tracePt t="10219" x="8020050" y="3124200"/>
          <p14:tracePt t="10219" x="8001000" y="3136900"/>
          <p14:tracePt t="10219" x="7975600" y="3149600"/>
          <p14:tracePt t="10238" x="7956550" y="3162300"/>
          <p14:tracePt t="10250" x="7937500" y="3168650"/>
          <p14:tracePt t="10250" x="7899400" y="3194050"/>
          <p14:tracePt t="10272" x="7880350" y="3206750"/>
          <p14:tracePt t="10272" x="7861300" y="3213100"/>
          <p14:tracePt t="10287" x="7842250" y="3225800"/>
          <p14:tracePt t="10287" x="7823200" y="3238500"/>
          <p14:tracePt t="10303" x="7810500" y="3244850"/>
          <p14:tracePt t="10303" x="7797800" y="3257550"/>
          <p14:tracePt t="10303" x="7785100" y="3263900"/>
          <p14:tracePt t="10322" x="7772400" y="3270250"/>
          <p14:tracePt t="10334" x="7766050" y="3282950"/>
          <p14:tracePt t="10334" x="7747000" y="3295650"/>
          <p14:tracePt t="10353" x="7740650" y="3302000"/>
          <p14:tracePt t="10353" x="7734300" y="3308350"/>
          <p14:tracePt t="10370" x="7727950" y="3321050"/>
          <p14:tracePt t="10370" x="7721600" y="3327400"/>
          <p14:tracePt t="10386" x="7715250" y="3333750"/>
          <p14:tracePt t="10401" x="7708900" y="3346450"/>
          <p14:tracePt t="10418" x="7702550" y="3352800"/>
          <p14:tracePt t="10435" x="7696200" y="3359150"/>
          <p14:tracePt t="10435" x="7689850" y="3359150"/>
          <p14:tracePt t="10453" x="7677150" y="3359150"/>
          <p14:tracePt t="10468" x="7670800" y="3359150"/>
          <p14:tracePt t="10485" x="7664450" y="3359150"/>
          <p14:tracePt t="10502" x="7658100" y="3359150"/>
          <p14:tracePt t="10519" x="7651750" y="3359150"/>
          <p14:tracePt t="10535" x="7645400" y="3359150"/>
          <p14:tracePt t="10535" x="7632700" y="3359150"/>
          <p14:tracePt t="10554" x="7626350" y="3365500"/>
          <p14:tracePt t="10571" x="7620000" y="3365500"/>
          <p14:tracePt t="10586" x="7613650" y="3371850"/>
          <p14:tracePt t="10603" x="7607300" y="3371850"/>
          <p14:tracePt t="10619" x="7600950" y="3371850"/>
          <p14:tracePt t="10635" x="7594600" y="3378200"/>
          <p14:tracePt t="10635" x="7588250" y="3378200"/>
          <p14:tracePt t="10655" x="7575550" y="3384550"/>
          <p14:tracePt t="10669" x="7569200" y="3384550"/>
          <p14:tracePt t="10685" x="7562850" y="3390900"/>
          <p14:tracePt t="10685" x="7556500" y="3390900"/>
          <p14:tracePt t="10685" x="7550150" y="3390900"/>
          <p14:tracePt t="10706" x="7543800" y="3390900"/>
          <p14:tracePt t="10706" x="7543800" y="3397250"/>
          <p14:tracePt t="10721" x="7537450" y="3397250"/>
          <p14:tracePt t="10736" x="7531100" y="3397250"/>
          <p14:tracePt t="10752" x="7524750" y="3403600"/>
          <p14:tracePt t="10769" x="7518400" y="3403600"/>
          <p14:tracePt t="10786" x="7512050" y="3409950"/>
          <p14:tracePt t="10803" x="7512050" y="3416300"/>
          <p14:tracePt t="10820" x="7505700" y="3422650"/>
          <p14:tracePt t="10820" x="7499350" y="3422650"/>
          <p14:tracePt t="10839" x="7486650" y="3429000"/>
          <p14:tracePt t="10854" x="7480300" y="3435350"/>
          <p14:tracePt t="10871" x="7473950" y="3441700"/>
          <p14:tracePt t="10886" x="7467600" y="3448050"/>
          <p14:tracePt t="10886" x="7461250" y="3448050"/>
          <p14:tracePt t="10886" x="7454900" y="3454400"/>
          <p14:tracePt t="10908" x="7448550" y="3454400"/>
          <p14:tracePt t="10919" x="7442200" y="3460750"/>
          <p14:tracePt t="10919" x="7423150" y="3467100"/>
          <p14:tracePt t="10938" x="7416800" y="3467100"/>
          <p14:tracePt t="10938" x="7404100" y="3473450"/>
          <p14:tracePt t="10955" x="7391400" y="3473450"/>
          <p14:tracePt t="10955" x="7385050" y="3479800"/>
          <p14:tracePt t="10955" x="7372350" y="3479800"/>
          <p14:tracePt t="10974" x="7366000" y="3486150"/>
          <p14:tracePt t="10986" x="7353300" y="3492500"/>
          <p14:tracePt t="10986" x="7346950" y="3492500"/>
          <p14:tracePt t="10986" x="7334250" y="3498850"/>
          <p14:tracePt t="11007" x="7327900" y="3505200"/>
          <p14:tracePt t="11007" x="7321550" y="3511550"/>
          <p14:tracePt t="11022" x="7315200" y="3511550"/>
          <p14:tracePt t="11022" x="7308850" y="3517900"/>
          <p14:tracePt t="11038" x="7302500" y="3524250"/>
          <p14:tracePt t="11038" x="7296150" y="3524250"/>
          <p14:tracePt t="11055" x="7289800" y="3530600"/>
          <p14:tracePt t="11055" x="7283450" y="3530600"/>
          <p14:tracePt t="11072" x="7277100" y="3536950"/>
          <p14:tracePt t="11087" x="7270750" y="3536950"/>
          <p14:tracePt t="11103" x="7277100" y="3536950"/>
          <p14:tracePt t="11146" x="7283450" y="3536950"/>
          <p14:tracePt t="11162" x="7283450" y="3543300"/>
          <p14:tracePt t="11190" x="7289800" y="3543300"/>
          <p14:tracePt t="11222" x="7283450" y="3549650"/>
          <p14:tracePt t="11246" x="7283450" y="3556000"/>
          <p14:tracePt t="11266" x="7283450" y="3562350"/>
          <p14:tracePt t="11290" x="7277100" y="3568700"/>
          <p14:tracePt t="11306" x="7270750" y="3568700"/>
          <p14:tracePt t="11318" x="7264400" y="3575050"/>
          <p14:tracePt t="11326" x="7258050" y="3575050"/>
          <p14:tracePt t="11338" x="7251700" y="3575050"/>
          <p14:tracePt t="11338" x="7239000" y="3581400"/>
          <p14:tracePt t="11338" x="7232650" y="3581400"/>
          <p14:tracePt t="11359" x="7219950" y="3581400"/>
          <p14:tracePt t="11359" x="7207250" y="3581400"/>
          <p14:tracePt t="11373" x="7194550" y="3575050"/>
          <p14:tracePt t="11373" x="7175500" y="3575050"/>
          <p14:tracePt t="11390" x="7156450" y="3568700"/>
          <p14:tracePt t="11390" x="7137400" y="3562350"/>
          <p14:tracePt t="11407" x="7112000" y="3549650"/>
          <p14:tracePt t="11407" x="7086600" y="3536950"/>
          <p14:tracePt t="11423" x="7054850" y="3517900"/>
          <p14:tracePt t="11423" x="6997700" y="3479800"/>
          <p14:tracePt t="11440" x="6972300" y="3454400"/>
          <p14:tracePt t="11440" x="6940550" y="3429000"/>
          <p14:tracePt t="11457" x="6908800" y="3397250"/>
          <p14:tracePt t="11457" x="6877050" y="3359150"/>
          <p14:tracePt t="11473" x="6845300" y="3321050"/>
          <p14:tracePt t="11473" x="6781800" y="3232150"/>
          <p14:tracePt t="11491" x="6750050" y="3187700"/>
          <p14:tracePt t="11491" x="6718300" y="3130550"/>
          <p14:tracePt t="11507" x="6692900" y="3079750"/>
          <p14:tracePt t="11507" x="6667500" y="3022600"/>
          <p14:tracePt t="11523" x="6642100" y="2959100"/>
          <p14:tracePt t="11523" x="6623050" y="2895600"/>
          <p14:tracePt t="11540" x="6610350" y="2832100"/>
          <p14:tracePt t="11540" x="6597650" y="2762250"/>
          <p14:tracePt t="11540" x="6591300" y="2692400"/>
          <p14:tracePt t="11559" x="6584950" y="2622550"/>
          <p14:tracePt t="11572" x="6578600" y="2552700"/>
          <p14:tracePt t="11572" x="6591300" y="2419350"/>
          <p14:tracePt t="11591" x="6597650" y="2362200"/>
          <p14:tracePt t="11591" x="6610350" y="2305050"/>
          <p14:tracePt t="11591" x="6635750" y="2247900"/>
          <p14:tracePt t="11610" x="6654800" y="2197100"/>
          <p14:tracePt t="11622" x="6680200" y="2146300"/>
          <p14:tracePt t="11622" x="6711950" y="2108200"/>
          <p14:tracePt t="11622" x="6750050" y="2063750"/>
          <p14:tracePt t="11643" x="6788150" y="2025650"/>
          <p14:tracePt t="11655" x="6826250" y="1987550"/>
          <p14:tracePt t="11655" x="6915150" y="1924050"/>
          <p14:tracePt t="11674" x="6959600" y="1898650"/>
          <p14:tracePt t="11674" x="7004050" y="1873250"/>
          <p14:tracePt t="11691" x="7048500" y="1847850"/>
          <p14:tracePt t="11883" x="7715250" y="2114550"/>
          <p14:tracePt t="11891" x="7721600" y="2127250"/>
          <p14:tracePt t="11891" x="7734300" y="2139950"/>
          <p14:tracePt t="11891" x="7740650" y="2152650"/>
          <p14:tracePt t="11911" x="7753350" y="2171700"/>
          <p14:tracePt t="11923" x="7766050" y="2197100"/>
          <p14:tracePt t="11923" x="7791450" y="2235200"/>
          <p14:tracePt t="11944" x="7804150" y="2260600"/>
          <p14:tracePt t="11944" x="7810500" y="2279650"/>
          <p14:tracePt t="11959" x="7823200" y="2305050"/>
          <p14:tracePt t="11959" x="7829550" y="2324100"/>
          <p14:tracePt t="11975" x="7842250" y="2343150"/>
          <p14:tracePt t="11975" x="7848600" y="2368550"/>
          <p14:tracePt t="11992" x="7854950" y="2387600"/>
          <p14:tracePt t="11992" x="7867650" y="2413000"/>
          <p14:tracePt t="11992" x="7874000" y="2432050"/>
          <p14:tracePt t="12011" x="7880350" y="2463800"/>
          <p14:tracePt t="12011" x="7886700" y="2482850"/>
          <p14:tracePt t="12025" x="7886700" y="2508250"/>
          <p14:tracePt t="12025" x="7893050" y="2527300"/>
          <p14:tracePt t="12042" x="7893050" y="2552700"/>
          <p14:tracePt t="12042" x="7893050" y="2571750"/>
          <p14:tracePt t="12058" x="7893050" y="2597150"/>
          <p14:tracePt t="12058" x="7893050" y="2635250"/>
          <p14:tracePt t="12076" x="7893050" y="2654300"/>
          <p14:tracePt t="12076" x="7893050" y="2673350"/>
          <p14:tracePt t="12092" x="7893050" y="2698750"/>
          <p14:tracePt t="12092" x="7886700" y="2717800"/>
          <p14:tracePt t="12109" x="7886700" y="2736850"/>
          <p14:tracePt t="12109" x="7886700" y="2755900"/>
          <p14:tracePt t="12125" x="7880350" y="2768600"/>
          <p14:tracePt t="12125" x="7874000" y="2800350"/>
          <p14:tracePt t="12143" x="7867650" y="2819400"/>
          <p14:tracePt t="12143" x="7861300" y="2832100"/>
          <p14:tracePt t="12159" x="7854950" y="2851150"/>
          <p14:tracePt t="12159" x="7848600" y="2863850"/>
          <p14:tracePt t="12176" x="7842250" y="2876550"/>
          <p14:tracePt t="12176" x="7829550" y="2895600"/>
          <p14:tracePt t="12176" x="7823200" y="2908300"/>
          <p14:tracePt t="12195" x="7810500" y="2921000"/>
          <p14:tracePt t="12207" x="7804150" y="2933700"/>
          <p14:tracePt t="12207" x="7791450" y="2946400"/>
          <p14:tracePt t="12227" x="7772400" y="2965450"/>
          <p14:tracePt t="12227" x="7759700" y="2978150"/>
          <p14:tracePt t="12243" x="7753350" y="2990850"/>
          <p14:tracePt t="12243" x="7740650" y="2997200"/>
          <p14:tracePt t="12243" x="7727950" y="3009900"/>
          <p14:tracePt t="12262" x="7715250" y="3022600"/>
          <p14:tracePt t="12274" x="7702550" y="3035300"/>
          <p14:tracePt t="12274" x="7689850" y="3048000"/>
          <p14:tracePt t="12274" x="7677150" y="3054350"/>
          <p14:tracePt t="12295" x="7664450" y="3067050"/>
          <p14:tracePt t="12308" x="7651750" y="3079750"/>
          <p14:tracePt t="12308" x="7626350" y="3098800"/>
          <p14:tracePt t="12326" x="7613650" y="3111500"/>
          <p14:tracePt t="12326" x="7600950" y="3117850"/>
          <p14:tracePt t="12343" x="7588250" y="3130550"/>
          <p14:tracePt t="12343" x="7575550" y="3136900"/>
          <p14:tracePt t="12343" x="7569200" y="3143250"/>
          <p14:tracePt t="12362" x="7556500" y="3155950"/>
          <p14:tracePt t="12362" x="7543800" y="3162300"/>
          <p14:tracePt t="12376" x="7531100" y="3175000"/>
          <p14:tracePt t="12376" x="7524750" y="3181350"/>
          <p14:tracePt t="12393" x="7512050" y="3187700"/>
          <p14:tracePt t="12393" x="7499350" y="3194050"/>
          <p14:tracePt t="12410" x="7493000" y="3206750"/>
          <p14:tracePt t="12410" x="7480300" y="3213100"/>
          <p14:tracePt t="12427" x="7467600" y="3219450"/>
          <p14:tracePt t="12427" x="7448550" y="3232150"/>
          <p14:tracePt t="12443" x="7435850" y="3238500"/>
          <p14:tracePt t="12443" x="7429500" y="3244850"/>
          <p14:tracePt t="12460" x="7416800" y="3251200"/>
          <p14:tracePt t="12460" x="7404100" y="3257550"/>
          <p14:tracePt t="12477" x="7397750" y="3257550"/>
          <p14:tracePt t="12477" x="7372350" y="3263900"/>
          <p14:tracePt t="12496" x="7359650" y="3270250"/>
          <p14:tracePt t="12496" x="7346950" y="3270250"/>
          <p14:tracePt t="12511" x="7334250" y="3276600"/>
          <p14:tracePt t="12511" x="7321550" y="3276600"/>
          <p14:tracePt t="12528" x="7308850" y="3282950"/>
          <p14:tracePt t="12528" x="7296150" y="3282950"/>
          <p14:tracePt t="12544" x="7283450" y="3289300"/>
          <p14:tracePt t="12544" x="7270750" y="3289300"/>
          <p14:tracePt t="12544" x="7258050" y="3295650"/>
          <p14:tracePt t="12563" x="7245350" y="3295650"/>
          <p14:tracePt t="12575" x="7232650" y="3302000"/>
          <p14:tracePt t="12575" x="7213600" y="3308350"/>
          <p14:tracePt t="12595" x="7200900" y="3308350"/>
          <p14:tracePt t="12595" x="7188200" y="3314700"/>
          <p14:tracePt t="12612" x="7181850" y="3314700"/>
          <p14:tracePt t="12612" x="7175500" y="3314700"/>
          <p14:tracePt t="12628" x="7162800" y="3321050"/>
          <p14:tracePt t="12628" x="7156450" y="3327400"/>
          <p14:tracePt t="12628" x="7150100" y="3327400"/>
          <p14:tracePt t="12646" x="7143750" y="3333750"/>
          <p14:tracePt t="12659" x="7137400" y="3333750"/>
          <p14:tracePt t="12659" x="7131050" y="3340100"/>
          <p14:tracePt t="12677" x="7124700" y="3346450"/>
          <p14:tracePt t="12692" x="7118350" y="3352800"/>
          <p14:tracePt t="12709" x="7118350" y="3359150"/>
          <p14:tracePt t="12726" x="7112000" y="3359150"/>
          <p14:tracePt t="12743" x="7105650" y="3365500"/>
          <p14:tracePt t="12759" x="7099300" y="3365500"/>
          <p14:tracePt t="12776" x="7092950" y="3365500"/>
          <p14:tracePt t="12776" x="7086600" y="3371850"/>
          <p14:tracePt t="12795" x="7086600" y="3378200"/>
          <p14:tracePt t="12818" x="7080250" y="3384550"/>
          <p14:tracePt t="12842" x="7073900" y="3384550"/>
          <p14:tracePt t="12863" x="7067550" y="3390900"/>
          <p14:tracePt t="12894" x="7061200" y="3390900"/>
          <p14:tracePt t="12922" x="7054850" y="3390900"/>
          <p14:tracePt t="12938" x="7048500" y="3390900"/>
          <p14:tracePt t="12947" x="7042150" y="3390900"/>
          <p14:tracePt t="12960" x="7029450" y="3384550"/>
          <p14:tracePt t="12960" x="7004050" y="3371850"/>
          <p14:tracePt t="12979" x="6985000" y="3365500"/>
          <p14:tracePt t="12979" x="6965950" y="3352800"/>
          <p14:tracePt t="12995" x="6940550" y="3340100"/>
          <p14:tracePt t="12995" x="6921500" y="3321050"/>
          <p14:tracePt t="13012" x="6896100" y="3295650"/>
          <p14:tracePt t="13012" x="6864350" y="3276600"/>
          <p14:tracePt t="13028" x="6838950" y="3244850"/>
          <p14:tracePt t="13028" x="6775450" y="3181350"/>
          <p14:tracePt t="13046" x="6743700" y="3143250"/>
          <p14:tracePt t="13046" x="6718300" y="3098800"/>
          <p14:tracePt t="13062" x="6686550" y="3060700"/>
          <p14:tracePt t="13062" x="6654800" y="3016250"/>
          <p14:tracePt t="13079" x="6629400" y="2971800"/>
          <p14:tracePt t="13079" x="6584950" y="2876550"/>
          <p14:tracePt t="13096" x="6572250" y="2838450"/>
          <p14:tracePt t="13096" x="6553200" y="2787650"/>
          <p14:tracePt t="13112" x="6540500" y="2736850"/>
          <p14:tracePt t="13112" x="6534150" y="2679700"/>
          <p14:tracePt t="13129" x="6527800" y="2622550"/>
          <p14:tracePt t="13129" x="6521450" y="2559050"/>
          <p14:tracePt t="13146" x="6527800" y="2501900"/>
          <p14:tracePt t="13146" x="6540500" y="2368550"/>
          <p14:tracePt t="13583" x="7962900" y="2863850"/>
          <p14:tracePt t="13590" x="7956550" y="2876550"/>
          <p14:tracePt t="13597" x="7943850" y="2889250"/>
          <p14:tracePt t="13597" x="7931150" y="2908300"/>
          <p14:tracePt t="13614" x="7912100" y="2927350"/>
          <p14:tracePt t="13614" x="7893050" y="2952750"/>
          <p14:tracePt t="13631" x="7874000" y="2971800"/>
          <p14:tracePt t="13631" x="7854950" y="2990850"/>
          <p14:tracePt t="13647" x="7842250" y="3009900"/>
          <p14:tracePt t="13647" x="7810500" y="3041650"/>
          <p14:tracePt t="13664" x="7797800" y="3054350"/>
          <p14:tracePt t="13664" x="7778750" y="3060700"/>
          <p14:tracePt t="13681" x="7766050" y="3073400"/>
          <p14:tracePt t="13681" x="7753350" y="3079750"/>
          <p14:tracePt t="13698" x="7740650" y="3092450"/>
          <p14:tracePt t="13698" x="7715250" y="3105150"/>
          <p14:tracePt t="13715" x="7708900" y="3111500"/>
          <p14:tracePt t="13715" x="7702550" y="3117850"/>
          <p14:tracePt t="13732" x="7696200" y="3124200"/>
          <p14:tracePt t="13732" x="7689850" y="3124200"/>
          <p14:tracePt t="13748" x="7696200" y="3124200"/>
          <p14:tracePt t="13806" x="7702550" y="3117850"/>
          <p14:tracePt t="13822" x="7708900" y="3111500"/>
          <p14:tracePt t="13859" x="7715250" y="3111500"/>
          <p14:tracePt t="13875" x="7721600" y="3111500"/>
          <p14:tracePt t="13919" x="7721600" y="3117850"/>
          <p14:tracePt t="13951" x="7721600" y="3124200"/>
          <p14:tracePt t="13956" x="7715250" y="3130550"/>
          <p14:tracePt t="13978" x="7715250" y="3136900"/>
          <p14:tracePt t="14011" x="7708900" y="3143250"/>
          <p14:tracePt t="14039" x="7708900" y="3149600"/>
          <p14:tracePt t="14071" x="7702550" y="3155950"/>
          <p14:tracePt t="14083" x="7702550" y="3162300"/>
          <p14:tracePt t="14091" x="7696200" y="3162300"/>
          <p14:tracePt t="14100" x="7696200" y="3168650"/>
          <p14:tracePt t="14100" x="7689850" y="3175000"/>
          <p14:tracePt t="14116" x="7683500" y="3181350"/>
          <p14:tracePt t="14116" x="7677150" y="3187700"/>
          <p14:tracePt t="14116" x="7670800" y="3194050"/>
          <p14:tracePt t="14135" x="7664450" y="3200400"/>
          <p14:tracePt t="14147" x="7658100" y="3200400"/>
          <p14:tracePt t="14147" x="7645400" y="3219450"/>
          <p14:tracePt t="14168" x="7639050" y="3225800"/>
          <p14:tracePt t="14168" x="7632700" y="3232150"/>
          <p14:tracePt t="14183" x="7632700" y="3238500"/>
          <p14:tracePt t="14183" x="7626350" y="3244850"/>
          <p14:tracePt t="14200" x="7620000" y="3251200"/>
          <p14:tracePt t="14200" x="7620000" y="3263900"/>
          <p14:tracePt t="14216" x="7613650" y="3270250"/>
          <p14:tracePt t="14231" x="7613650" y="3282950"/>
          <p14:tracePt t="14248" x="7607300" y="3289300"/>
          <p14:tracePt t="14265" x="7607300" y="3295650"/>
          <p14:tracePt t="14281" x="7613650" y="3295650"/>
          <p14:tracePt t="14303" x="7613650" y="3302000"/>
          <p14:tracePt t="14315" x="7620000" y="3302000"/>
          <p14:tracePt t="14331" x="7613650" y="3308350"/>
          <p14:tracePt t="14391" x="7613650" y="3314700"/>
          <p14:tracePt t="14414" x="7607300" y="3321050"/>
          <p14:tracePt t="14430" x="7594600" y="3321050"/>
          <p14:tracePt t="14443" x="7588250" y="3321050"/>
          <p14:tracePt t="14451" x="7581900" y="3327400"/>
          <p14:tracePt t="14451" x="7569200" y="3333750"/>
          <p14:tracePt t="14467" x="7556500" y="3333750"/>
          <p14:tracePt t="14467" x="7543800" y="3340100"/>
          <p14:tracePt t="14484" x="7531100" y="3340100"/>
          <p14:tracePt t="14484" x="7512050" y="3346450"/>
          <p14:tracePt t="14500" x="7493000" y="3346450"/>
          <p14:tracePt t="14500" x="7467600" y="3346450"/>
          <p14:tracePt t="14500" x="7442200" y="3346450"/>
          <p14:tracePt t="14520" x="7416800" y="3352800"/>
          <p14:tracePt t="14532" x="7385050" y="3346450"/>
          <p14:tracePt t="14532" x="7321550" y="3333750"/>
          <p14:tracePt t="14552" x="7289800" y="3321050"/>
          <p14:tracePt t="14552" x="7251700" y="3308350"/>
          <p14:tracePt t="14567" x="7219950" y="3289300"/>
          <p14:tracePt t="14567" x="7181850" y="3270250"/>
          <p14:tracePt t="14584" x="7143750" y="3238500"/>
          <p14:tracePt t="14584" x="7112000" y="3206750"/>
          <p14:tracePt t="14584" x="7073900" y="3175000"/>
          <p14:tracePt t="14605" x="7035800" y="3143250"/>
          <p14:tracePt t="14605" x="7004050" y="3098800"/>
          <p14:tracePt t="14618" x="6972300" y="3054350"/>
          <p14:tracePt t="14618" x="6940550" y="3009900"/>
          <p14:tracePt t="14634" x="6908800" y="2965450"/>
          <p14:tracePt t="14634" x="6877050" y="2921000"/>
          <p14:tracePt t="14651" x="6851650" y="2870200"/>
          <p14:tracePt t="14651" x="6826250" y="2819400"/>
          <p14:tracePt t="15400" x="7791450" y="2863850"/>
          <p14:tracePt t="15423" x="7785100" y="2870200"/>
          <p14:tracePt t="15447" x="7785100" y="2876550"/>
          <p14:tracePt t="15459" x="7785100" y="2882900"/>
          <p14:tracePt t="15483" x="7778750" y="2882900"/>
          <p14:tracePt t="15543" x="7778750" y="2889250"/>
          <p14:tracePt t="15559" x="7778750" y="2895600"/>
          <p14:tracePt t="15567" x="7772400" y="2901950"/>
          <p14:tracePt t="15575" x="7772400" y="2908300"/>
          <p14:tracePt t="15588" x="7772400" y="2921000"/>
          <p14:tracePt t="15588" x="7772400" y="2927350"/>
          <p14:tracePt t="15606" x="7772400" y="2933700"/>
          <p14:tracePt t="15619" x="7772400" y="2940050"/>
          <p14:tracePt t="15636" x="7772400" y="2946400"/>
          <p14:tracePt t="15653" x="7772400" y="2952750"/>
          <p14:tracePt t="15672" x="7772400" y="2959100"/>
          <p14:tracePt t="15686" x="7772400" y="2965450"/>
          <p14:tracePt t="15686" x="7772400" y="2971800"/>
          <p14:tracePt t="15705" x="7772400" y="2978150"/>
          <p14:tracePt t="15720" x="7766050" y="2984500"/>
          <p14:tracePt t="15736" x="7759700" y="2990850"/>
          <p14:tracePt t="15753" x="7753350" y="2990850"/>
          <p14:tracePt t="15753" x="7747000" y="2990850"/>
          <p14:tracePt t="15772" x="7734300" y="3003550"/>
          <p14:tracePt t="15786" x="7727950" y="3009900"/>
          <p14:tracePt t="15803" x="7727950" y="3016250"/>
          <p14:tracePt t="15821" x="7721600" y="3009900"/>
          <p14:tracePt t="15836" x="7715250" y="3009900"/>
          <p14:tracePt t="15867" x="7708900" y="3016250"/>
          <p14:tracePt t="15879" x="7708900" y="3022600"/>
          <p14:tracePt t="15903" x="7702550" y="3028950"/>
          <p14:tracePt t="15919" x="7702550" y="3035300"/>
          <p14:tracePt t="15939" x="7696200" y="3041650"/>
          <p14:tracePt t="15947" x="7696200" y="3048000"/>
          <p14:tracePt t="15963" x="7689850" y="3054350"/>
          <p14:tracePt t="15979" x="7683500" y="3060700"/>
          <p14:tracePt t="15995" x="7677150" y="3060700"/>
          <p14:tracePt t="16004" x="7670800" y="3067050"/>
          <p14:tracePt t="16004" x="7664450" y="3073400"/>
          <p14:tracePt t="16024" x="7651750" y="3079750"/>
          <p14:tracePt t="16024" x="7645400" y="3079750"/>
          <p14:tracePt t="16040" x="7645400" y="3086100"/>
          <p14:tracePt t="16054" x="7639050" y="3086100"/>
          <p14:tracePt t="16071" x="7639050" y="3092450"/>
          <p14:tracePt t="16088" x="7639050" y="3105150"/>
          <p14:tracePt t="16108" x="7632700" y="3111500"/>
          <p14:tracePt t="16143" x="7626350" y="3117850"/>
          <p14:tracePt t="16151" x="7620000" y="3124200"/>
          <p14:tracePt t="16167" x="7613650" y="3136900"/>
          <p14:tracePt t="16179" x="7607300" y="3136900"/>
          <p14:tracePt t="16195" x="7607300" y="3143250"/>
          <p14:tracePt t="16204" x="7600950" y="3149600"/>
          <p14:tracePt t="16222" x="7594600" y="3149600"/>
          <p14:tracePt t="16222" x="7588250" y="3149600"/>
          <p14:tracePt t="16240" x="7588250" y="3155950"/>
          <p14:tracePt t="16240" x="7581900" y="3155950"/>
          <p14:tracePt t="16256" x="7575550" y="3155950"/>
          <p14:tracePt t="16256" x="7569200" y="3155950"/>
          <p14:tracePt t="16274" x="7556500" y="3162300"/>
          <p14:tracePt t="16274" x="7550150" y="3162300"/>
          <p14:tracePt t="16290" x="7537450" y="3168650"/>
          <p14:tracePt t="16290" x="7531100" y="3168650"/>
          <p14:tracePt t="16308" x="7512050" y="3175000"/>
          <p14:tracePt t="16308" x="7499350" y="3175000"/>
          <p14:tracePt t="16324" x="7486650" y="3181350"/>
          <p14:tracePt t="16324" x="7480300" y="3181350"/>
          <p14:tracePt t="16340" x="7467600" y="3181350"/>
          <p14:tracePt t="16340" x="7454900" y="3181350"/>
          <p14:tracePt t="16340" x="7442200" y="3187700"/>
          <p14:tracePt t="16359" x="7429500" y="3187700"/>
          <p14:tracePt t="16372" x="7416800" y="3187700"/>
          <p14:tracePt t="16372" x="7397750" y="3187700"/>
          <p14:tracePt t="16392" x="7385050" y="3194050"/>
          <p14:tracePt t="16392" x="7372350" y="3194050"/>
          <p14:tracePt t="16408" x="7359650" y="3194050"/>
          <p14:tracePt t="16408" x="7353300" y="3194050"/>
          <p14:tracePt t="16424" x="7340600" y="3194050"/>
          <p14:tracePt t="16424" x="7334250" y="3194050"/>
          <p14:tracePt t="16441" x="7321550" y="3194050"/>
          <p14:tracePt t="16441" x="7315200" y="3194050"/>
          <p14:tracePt t="16441" x="7308850" y="3194050"/>
          <p14:tracePt t="16460" x="7302500" y="3200400"/>
          <p14:tracePt t="16472" x="7289800" y="3200400"/>
          <p14:tracePt t="16472" x="7277100" y="3200400"/>
          <p14:tracePt t="16491" x="7270750" y="3200400"/>
          <p14:tracePt t="16491" x="7264400" y="3200400"/>
          <p14:tracePt t="16508" x="7258050" y="3200400"/>
          <p14:tracePt t="16508" x="7245350" y="3200400"/>
          <p14:tracePt t="16524" x="7239000" y="3200400"/>
          <p14:tracePt t="16524" x="7213600" y="3200400"/>
          <p14:tracePt t="16541" x="7200900" y="3194050"/>
          <p14:tracePt t="16541" x="7188200" y="3187700"/>
          <p14:tracePt t="16558" x="7175500" y="3187700"/>
          <p14:tracePt t="16558" x="7162800" y="3181350"/>
          <p14:tracePt t="16574" x="7143750" y="3175000"/>
          <p14:tracePt t="16574" x="7131050" y="3162300"/>
          <p14:tracePt t="16591" x="7112000" y="3155950"/>
          <p14:tracePt t="16591" x="7086600" y="3124200"/>
          <p14:tracePt t="16610" x="7067550" y="3111500"/>
          <p14:tracePt t="16610" x="7048500" y="3098800"/>
          <p14:tracePt t="16624" x="7035800" y="3079750"/>
          <p14:tracePt t="16624" x="7023100" y="3054350"/>
          <p14:tracePt t="16642" x="7004050" y="3028950"/>
          <p14:tracePt t="16642" x="6991350" y="3009900"/>
          <p14:tracePt t="16642" x="6972300" y="2984500"/>
          <p14:tracePt t="16661" x="6959600" y="2959100"/>
          <p14:tracePt t="16673" x="6940550" y="2927350"/>
          <p14:tracePt t="16673" x="6915150" y="2863850"/>
          <p14:tracePt t="16692" x="6902450" y="2838450"/>
          <p14:tracePt t="16692" x="6889750" y="2806700"/>
          <p14:tracePt t="16708" x="6877050" y="2774950"/>
          <p14:tracePt t="16708" x="6870700" y="2736850"/>
          <p14:tracePt t="16725" x="6858000" y="2698750"/>
          <p14:tracePt t="16725" x="6851650" y="2660650"/>
          <p14:tracePt t="16725" x="6845300" y="2622550"/>
          <p14:tracePt t="16744" x="6845300" y="2584450"/>
          <p14:tracePt t="16756" x="6838950" y="2540000"/>
          <p14:tracePt t="16756" x="6838950" y="2457450"/>
          <p14:tracePt t="16776" x="6845300" y="2413000"/>
          <p14:tracePt t="16776" x="6845300" y="2362200"/>
          <p14:tracePt t="16792" x="6851650" y="2317750"/>
          <p14:tracePt t="16792" x="6858000" y="2279650"/>
          <p14:tracePt t="16809" x="6870700" y="2235200"/>
          <p14:tracePt t="16809" x="6877050" y="2197100"/>
          <p14:tracePt t="16809" x="6889750" y="2152650"/>
          <p14:tracePt t="17476" x="7823200" y="2800350"/>
          <p14:tracePt t="17515" x="7823200" y="2806700"/>
          <p14:tracePt t="17523" x="7816850" y="2819400"/>
          <p14:tracePt t="17535" x="7816850" y="2825750"/>
          <p14:tracePt t="17544" x="7816850" y="2832100"/>
          <p14:tracePt t="17560" x="7810500" y="2844800"/>
          <p14:tracePt t="17560" x="7810500" y="2851150"/>
          <p14:tracePt t="17578" x="7810500" y="2857500"/>
          <p14:tracePt t="17578" x="7804150" y="2863850"/>
          <p14:tracePt t="17597" x="7804150" y="2876550"/>
          <p14:tracePt t="17597" x="7797800" y="2876550"/>
          <p14:tracePt t="17612" x="7797800" y="2889250"/>
          <p14:tracePt t="17612" x="7791450" y="2895600"/>
          <p14:tracePt t="17629" x="7785100" y="2901950"/>
          <p14:tracePt t="17629" x="7778750" y="2908300"/>
          <p14:tracePt t="17645" x="7772400" y="2914650"/>
          <p14:tracePt t="17645" x="7766050" y="2927350"/>
          <p14:tracePt t="17645" x="7759700" y="2933700"/>
          <p14:tracePt t="17664" x="7753350" y="2940050"/>
          <p14:tracePt t="17676" x="7740650" y="2946400"/>
          <p14:tracePt t="17676" x="7721600" y="2959100"/>
          <p14:tracePt t="17696" x="7715250" y="2965450"/>
          <p14:tracePt t="17696" x="7702550" y="2971800"/>
          <p14:tracePt t="17712" x="7696200" y="2978150"/>
          <p14:tracePt t="17712" x="7683500" y="2984500"/>
          <p14:tracePt t="17728" x="7677150" y="2990850"/>
          <p14:tracePt t="17728" x="7670800" y="2997200"/>
          <p14:tracePt t="17745" x="7664450" y="3003550"/>
          <p14:tracePt t="17745" x="7658100" y="3009900"/>
          <p14:tracePt t="17745" x="7651750" y="3016250"/>
          <p14:tracePt t="17764" x="7645400" y="3022600"/>
          <p14:tracePt t="17777" x="7639050" y="3022600"/>
          <p14:tracePt t="17793" x="7632700" y="3035300"/>
          <p14:tracePt t="17810" x="7620000" y="3048000"/>
          <p14:tracePt t="17831" x="7613650" y="3054350"/>
          <p14:tracePt t="17844" x="7607300" y="3067050"/>
          <p14:tracePt t="17860" x="7600950" y="3073400"/>
          <p14:tracePt t="17877" x="7588250" y="3079750"/>
          <p14:tracePt t="17894" x="7575550" y="3086100"/>
          <p14:tracePt t="17894" x="7569200" y="3086100"/>
          <p14:tracePt t="17913" x="7562850" y="3092450"/>
          <p14:tracePt t="17913" x="7556500" y="3092450"/>
          <p14:tracePt t="17929" x="7550150" y="3092450"/>
          <p14:tracePt t="17929" x="7537450" y="3098800"/>
          <p14:tracePt t="17946" x="7531100" y="3098800"/>
          <p14:tracePt t="17946" x="7524750" y="3098800"/>
          <p14:tracePt t="17946" x="7518400" y="3105150"/>
          <p14:tracePt t="17965" x="7512050" y="3105150"/>
          <p14:tracePt t="17977" x="7505700" y="3105150"/>
          <p14:tracePt t="17977" x="7499350" y="3111500"/>
          <p14:tracePt t="17996" x="7493000" y="3117850"/>
          <p14:tracePt t="18012" x="7493000" y="3124200"/>
          <p14:tracePt t="18032" x="7499350" y="3130550"/>
          <p14:tracePt t="18072" x="7505700" y="3124200"/>
          <p14:tracePt t="18100" x="7505700" y="3117850"/>
          <p14:tracePt t="18116" x="7512050" y="3117850"/>
          <p14:tracePt t="18135" x="7512050" y="3111500"/>
          <p14:tracePt t="18143" x="7512050" y="3105150"/>
          <p14:tracePt t="18152" x="7512050" y="3092450"/>
          <p14:tracePt t="18176" x="7512050" y="3086100"/>
          <p14:tracePt t="18184" x="7512050" y="3079750"/>
          <p14:tracePt t="18195" x="7518400" y="3073400"/>
          <p14:tracePt t="18252" x="7518400" y="3079750"/>
          <p14:tracePt t="18311" x="7512050" y="3086100"/>
          <p14:tracePt t="18323" x="7512050" y="3092450"/>
          <p14:tracePt t="18332" x="7505700" y="3098800"/>
          <p14:tracePt t="18332" x="7499350" y="3105150"/>
          <p14:tracePt t="18348" x="7493000" y="3111500"/>
          <p14:tracePt t="18363" x="7486650" y="3117850"/>
          <p14:tracePt t="18363" x="7480300" y="3124200"/>
          <p14:tracePt t="18381" x="7473950" y="3130550"/>
          <p14:tracePt t="18381" x="7467600" y="3130550"/>
          <p14:tracePt t="18399" x="7461250" y="3130550"/>
          <p14:tracePt t="18412" x="7454900" y="3136900"/>
          <p14:tracePt t="18429" x="7448550" y="3136900"/>
          <p14:tracePt t="18452" x="7448550" y="3143250"/>
          <p14:tracePt t="18579" x="7448550" y="3149600"/>
          <p14:tracePt t="18588" x="7448550" y="3162300"/>
          <p14:tracePt t="18598" x="7448550" y="3175000"/>
          <p14:tracePt t="18598" x="7442200" y="3187700"/>
          <p14:tracePt t="18598" x="7442200" y="3213100"/>
          <p14:tracePt t="18617" x="7442200" y="3244850"/>
          <p14:tracePt t="18617" x="7435850" y="3282950"/>
          <p14:tracePt t="18633" x="7435850" y="3333750"/>
          <p14:tracePt t="18633" x="7429500" y="3384550"/>
          <p14:tracePt t="18649" x="7423150" y="3448050"/>
          <p14:tracePt t="18649" x="7410450" y="3511550"/>
          <p14:tracePt t="18665" x="7397750" y="3581400"/>
          <p14:tracePt t="18665" x="7378700" y="3651250"/>
          <p14:tracePt t="18682" x="7353300" y="3733800"/>
          <p14:tracePt t="18682" x="7321550" y="3816350"/>
          <p14:tracePt t="18682" x="7277100" y="3905250"/>
          <p14:tracePt t="18701" x="7226300" y="4006850"/>
          <p14:tracePt t="18713" x="7162800" y="4108450"/>
          <p14:tracePt t="18713" x="7004050" y="4324350"/>
          <p14:tracePt t="18733" x="6915150" y="4432300"/>
          <p14:tracePt t="18733" x="6819900" y="4540250"/>
          <p14:tracePt t="18749" x="6718300" y="4641850"/>
          <p14:tracePt t="18749" x="6623050" y="4743450"/>
          <p14:tracePt t="18766" x="6521450" y="4832350"/>
          <p14:tracePt t="18766" x="6426200" y="4921250"/>
          <p14:tracePt t="18766" x="6330950" y="5003800"/>
          <p14:tracePt t="18785" x="6242050" y="5086350"/>
          <p14:tracePt t="18785" x="6153150" y="5162550"/>
          <p14:tracePt t="18799" x="6064250" y="5238750"/>
          <p14:tracePt t="18799" x="5975350" y="5314950"/>
          <p14:tracePt t="18816" x="5880100" y="5384800"/>
          <p14:tracePt t="18816" x="5784850" y="5454650"/>
          <p14:tracePt t="18832" x="5689600" y="5524500"/>
          <p14:tracePt t="18832" x="5594350" y="5588000"/>
          <p14:tracePt t="18849" x="5499100" y="5645150"/>
          <p14:tracePt t="18849" x="5308600" y="5746750"/>
          <p14:tracePt t="18865" x="5207000" y="5791200"/>
          <p14:tracePt t="18865" x="5111750" y="5829300"/>
          <p14:tracePt t="18883" x="5010150" y="5867400"/>
          <p14:tracePt t="18883" x="4908550" y="5899150"/>
          <p14:tracePt t="18899" x="4806950" y="5930900"/>
          <p14:tracePt t="18899" x="4591050" y="6000750"/>
          <p14:tracePt t="18916" x="4483100" y="6026150"/>
          <p14:tracePt t="18916" x="4375150" y="6057900"/>
          <p14:tracePt t="18933" x="4273550" y="6089650"/>
          <p14:tracePt t="18933" x="4178300" y="6115050"/>
          <p14:tracePt t="18950" x="4089400" y="6146800"/>
          <p14:tracePt t="18950" x="4000500" y="6165850"/>
          <p14:tracePt t="18966" x="3917950" y="6191250"/>
          <p14:tracePt t="18966" x="3848100" y="6210300"/>
          <p14:tracePt t="18966" x="3778250" y="6229350"/>
          <p14:tracePt t="18985" x="3714750" y="6242050"/>
          <p14:tracePt t="18998" x="3663950" y="6261100"/>
          <p14:tracePt t="18998" x="3562350" y="6292850"/>
          <p14:tracePt t="19016" x="3524250" y="6311900"/>
          <p14:tracePt t="19016" x="3492500" y="6324600"/>
          <p14:tracePt t="19033" x="3460750" y="6337300"/>
          <p14:tracePt t="19033" x="3435350" y="6350000"/>
          <p14:tracePt t="19051" x="3409950" y="6362700"/>
          <p14:tracePt t="19065" x="3435350" y="6388100"/>
          <p14:tracePt t="19096" x="3473450" y="6394450"/>
          <p14:tracePt t="19112" x="3492500" y="6400800"/>
          <p14:tracePt t="19120" x="3517900" y="6407150"/>
          <p14:tracePt t="19131" x="3543300" y="6413500"/>
          <p14:tracePt t="19131" x="3575050" y="6413500"/>
          <p14:tracePt t="19131" x="3606800" y="6419850"/>
          <p14:tracePt t="19153" x="3638550" y="6419850"/>
          <p14:tracePt t="19153" x="3683000" y="6413500"/>
          <p14:tracePt t="19167" x="3727450" y="6413500"/>
          <p14:tracePt t="19167" x="3778250" y="6407150"/>
          <p14:tracePt t="19184" x="3835400" y="6400800"/>
          <p14:tracePt t="19184" x="3905250" y="6394450"/>
          <p14:tracePt t="19201" x="3975100" y="6388100"/>
          <p14:tracePt t="19201" x="4140200" y="6375400"/>
          <p14:tracePt t="19217" x="4229100" y="6375400"/>
          <p14:tracePt t="19217" x="4318000" y="6369050"/>
          <p14:tracePt t="19234" x="4413250" y="6369050"/>
          <p14:tracePt t="19234" x="4514850" y="6369050"/>
          <p14:tracePt t="19250" x="4622800" y="6369050"/>
          <p14:tracePt t="19250" x="4730750" y="6375400"/>
          <p14:tracePt t="19267" x="4845050" y="6375400"/>
          <p14:tracePt t="19267" x="5080000" y="6381750"/>
          <p14:tracePt t="19284" x="5200650" y="6388100"/>
          <p14:tracePt t="19284" x="5321300" y="6388100"/>
          <p14:tracePt t="19301" x="5435600" y="6388100"/>
          <p14:tracePt t="19301" x="5556250" y="6388100"/>
          <p14:tracePt t="19317" x="5670550" y="6388100"/>
          <p14:tracePt t="19317" x="5778500" y="6388100"/>
          <p14:tracePt t="19317" x="5886450" y="6388100"/>
          <p14:tracePt t="19336" x="5988050" y="6394450"/>
          <p14:tracePt t="19349" x="6083300" y="6394450"/>
          <p14:tracePt t="19349" x="6254750" y="6400800"/>
          <p14:tracePt t="19368" x="6337300" y="6407150"/>
          <p14:tracePt t="19368" x="6407150" y="6413500"/>
          <p14:tracePt t="19385" x="6477000" y="6413500"/>
          <p14:tracePt t="19385" x="6540500" y="6419850"/>
          <p14:tracePt t="19401" x="6591300" y="6419850"/>
          <p14:tracePt t="19401" x="6642100" y="6419850"/>
          <p14:tracePt t="19401" x="6686550" y="6419850"/>
          <p14:tracePt t="19421" x="6718300" y="6413500"/>
          <p14:tracePt t="19432" x="6743700" y="6407150"/>
          <p14:tracePt t="19450" x="6775450" y="6400800"/>
          <p14:tracePt t="19466" x="6731000" y="6381750"/>
          <p14:tracePt t="19483" x="6705600" y="6375400"/>
          <p14:tracePt t="19483" x="6673850" y="6375400"/>
          <p14:tracePt t="19483" x="6642100" y="6369050"/>
          <p14:tracePt t="19504" x="6604000" y="6362700"/>
          <p14:tracePt t="19504" x="6553200" y="6362700"/>
          <p14:tracePt t="19518" x="6502400" y="6356350"/>
          <p14:tracePt t="19518" x="6445250" y="6343650"/>
          <p14:tracePt t="19535" x="6381750" y="6337300"/>
          <p14:tracePt t="19535" x="6305550" y="6324600"/>
          <p14:tracePt t="19551" x="6223000" y="6305550"/>
          <p14:tracePt t="19551" x="6127750" y="6292850"/>
          <p14:tracePt t="19568" x="6026150" y="6273800"/>
          <p14:tracePt t="19568" x="5784850" y="6223000"/>
          <p14:tracePt t="19585" x="5645150" y="6197600"/>
          <p14:tracePt t="19585" x="5499100" y="6159500"/>
          <p14:tracePt t="19603" x="5334000" y="6121400"/>
          <p14:tracePt t="19603" x="5168900" y="6076950"/>
          <p14:tracePt t="19619" x="4991100" y="6019800"/>
          <p14:tracePt t="19619" x="4813300" y="5962650"/>
          <p14:tracePt t="19619" x="4629150" y="5899150"/>
          <p14:tracePt t="19637" x="4438650" y="5835650"/>
          <p14:tracePt t="19637" x="4254500" y="5765800"/>
          <p14:tracePt t="19653" x="4064000" y="5689600"/>
          <p14:tracePt t="19653" x="3886200" y="5613400"/>
          <p14:tracePt t="19669" x="3702050" y="5537200"/>
          <p14:tracePt t="19669" x="3530600" y="5461000"/>
          <p14:tracePt t="19685" x="3352800" y="5378450"/>
          <p14:tracePt t="19685" x="3181350" y="5302250"/>
          <p14:tracePt t="19685" x="3016250" y="5213350"/>
          <p14:tracePt t="19704" x="2857500" y="5130800"/>
          <p14:tracePt t="19717" x="2711450" y="5048250"/>
          <p14:tracePt t="19717" x="2451100" y="4889500"/>
          <p14:tracePt t="19737" x="2330450" y="4819650"/>
          <p14:tracePt t="19737" x="2228850" y="4749800"/>
          <p14:tracePt t="19754" x="2146300" y="4692650"/>
          <p14:tracePt t="19754" x="2070100" y="4641850"/>
          <p14:tracePt t="19769" x="2000250" y="4597400"/>
          <p14:tracePt t="19769" x="1943100" y="4565650"/>
          <p14:tracePt t="19786" x="1892300" y="4540250"/>
          <p14:tracePt t="19786" x="1847850" y="4521200"/>
          <p14:tracePt t="19786" x="1816100" y="4502150"/>
          <p14:tracePt t="19804" x="1790700" y="4495800"/>
          <p14:tracePt t="19804" x="1765300" y="4489450"/>
          <p14:tracePt t="19819" x="1752600" y="4495800"/>
          <p14:tracePt t="19819" x="1746250" y="4495800"/>
          <p14:tracePt t="19836" x="1739900" y="4502150"/>
          <p14:tracePt t="19836" x="1746250" y="4514850"/>
          <p14:tracePt t="19852" x="1752600" y="4527550"/>
          <p14:tracePt t="19852" x="1758950" y="4546600"/>
          <p14:tracePt t="19869" x="1771650" y="4559300"/>
          <p14:tracePt t="19869" x="1803400" y="4591050"/>
          <p14:tracePt t="19886" x="1816100" y="4597400"/>
          <p14:tracePt t="19886" x="1828800" y="4603750"/>
          <p14:tracePt t="19903" x="1841500" y="4610100"/>
          <p14:tracePt t="19903" x="1847850" y="4610100"/>
          <p14:tracePt t="19919" x="1860550" y="4603750"/>
          <p14:tracePt t="19919" x="1879600" y="4578350"/>
          <p14:tracePt t="19936" x="1885950" y="4559300"/>
          <p14:tracePt t="19936" x="1898650" y="4533900"/>
          <p14:tracePt t="19953" x="1905000" y="4502150"/>
          <p14:tracePt t="19953" x="1911350" y="4464050"/>
          <p14:tracePt t="19970" x="1917700" y="4425950"/>
          <p14:tracePt t="19970" x="1924050" y="4375150"/>
          <p14:tracePt t="19986" x="1930400" y="4318000"/>
          <p14:tracePt t="19986" x="1936750" y="4260850"/>
          <p14:tracePt t="19986" x="1943100" y="4191000"/>
          <p14:tracePt t="20005" x="1955800" y="4114800"/>
          <p14:tracePt t="20005" x="1968500" y="4032250"/>
          <p14:tracePt t="20020" x="1981200" y="3949700"/>
          <p14:tracePt t="20020" x="1993900" y="3854450"/>
          <p14:tracePt t="20037" x="2006600" y="3765550"/>
          <p14:tracePt t="20037" x="2019300" y="3676650"/>
          <p14:tracePt t="20053" x="2025650" y="3587750"/>
          <p14:tracePt t="20053" x="2038350" y="3498850"/>
          <p14:tracePt t="20070" x="2044700" y="3422650"/>
          <p14:tracePt t="20070" x="2057400" y="3346450"/>
          <p14:tracePt t="20070" x="2063750" y="3276600"/>
          <p14:tracePt t="20089" x="2063750" y="3219450"/>
          <p14:tracePt t="20102" x="2070100" y="3162300"/>
          <p14:tracePt t="20102" x="2082800" y="3079750"/>
          <p14:tracePt t="20120" x="2089150" y="3054350"/>
          <p14:tracePt t="20120" x="2095500" y="3035300"/>
          <p14:tracePt t="20137" x="2095500" y="3022600"/>
          <p14:tracePt t="20137" x="2101850" y="3016250"/>
          <p14:tracePt t="20153" x="2101850" y="3028950"/>
          <p14:tracePt t="20168" x="2101850" y="3035300"/>
          <p14:tracePt t="20168" x="2101850" y="3067050"/>
          <p14:tracePt t="20187" x="2089150" y="3086100"/>
          <p14:tracePt t="20187" x="2089150" y="3111500"/>
          <p14:tracePt t="20204" x="2082800" y="3136900"/>
          <p14:tracePt t="20204" x="2082800" y="3162300"/>
          <p14:tracePt t="20220" x="2082800" y="3194050"/>
          <p14:tracePt t="20220" x="2076450" y="3257550"/>
          <p14:tracePt t="20238" x="2076450" y="3295650"/>
          <p14:tracePt t="20238" x="2076450" y="3327400"/>
          <p14:tracePt t="20254" x="2082800" y="3359150"/>
          <p14:tracePt t="20254" x="2089150" y="3397250"/>
          <p14:tracePt t="20271" x="2095500" y="3435350"/>
          <p14:tracePt t="20271" x="2108200" y="3467100"/>
          <p14:tracePt t="20271" x="2120900" y="3505200"/>
          <p14:tracePt t="20289" x="2133600" y="3543300"/>
          <p14:tracePt t="20289" x="2152650" y="3587750"/>
          <p14:tracePt t="20305" x="2171700" y="3625850"/>
          <p14:tracePt t="20305" x="2197100" y="3663950"/>
          <p14:tracePt t="20322" x="2228850" y="3702050"/>
          <p14:tracePt t="20322" x="2260600" y="3740150"/>
          <p14:tracePt t="20337" x="2305050" y="3771900"/>
          <p14:tracePt t="20337" x="2349500" y="3803650"/>
          <p14:tracePt t="20354" x="2400300" y="3829050"/>
          <p14:tracePt t="20354" x="2457450" y="3854450"/>
          <p14:tracePt t="20354" x="2514600" y="3879850"/>
          <p14:tracePt t="20374" x="2578100" y="3905250"/>
          <p14:tracePt t="20386" x="2641600" y="3917950"/>
          <p14:tracePt t="20386" x="2794000" y="3949700"/>
          <p14:tracePt t="20405" x="2870200" y="3968750"/>
          <p14:tracePt t="20405" x="2952750" y="3981450"/>
          <p14:tracePt t="20405" x="3041650" y="3994150"/>
          <p14:tracePt t="20425" x="3124200" y="4006850"/>
          <p14:tracePt t="20436" x="3219450" y="4013200"/>
          <p14:tracePt t="20436" x="3308350" y="4025900"/>
          <p14:tracePt t="20436" x="3397250" y="4032250"/>
          <p14:tracePt t="20457" x="3492500" y="4038600"/>
          <p14:tracePt t="20469" x="3587750" y="4044950"/>
          <p14:tracePt t="20469" x="3778250" y="4051300"/>
          <p14:tracePt t="20488" x="3879850" y="4051300"/>
          <p14:tracePt t="20488" x="3975100" y="4044950"/>
          <p14:tracePt t="20505" x="4070350" y="4044950"/>
          <p14:tracePt t="20505" x="4165600" y="4044950"/>
          <p14:tracePt t="20522" x="4260850" y="4038600"/>
          <p14:tracePt t="20522" x="4451350" y="4032250"/>
          <p14:tracePt t="20539" x="4540250" y="4025900"/>
          <p14:tracePt t="20539" x="4629150" y="4013200"/>
          <p14:tracePt t="20555" x="4718050" y="4006850"/>
          <p14:tracePt t="20555" x="4800600" y="4006850"/>
          <p14:tracePt t="20572" x="4876800" y="4000500"/>
          <p14:tracePt t="20572" x="4959350" y="4000500"/>
          <p14:tracePt t="20588" x="5029200" y="4000500"/>
          <p14:tracePt t="20605" x="5080000" y="4000500"/>
          <p14:tracePt t="20620" x="5175250" y="4038600"/>
          <p14:tracePt t="20637" x="5264150" y="4044950"/>
          <p14:tracePt t="20637" x="5359400" y="4044950"/>
          <p14:tracePt t="20637" x="5441950" y="4051300"/>
          <p14:tracePt t="20658" x="5524500" y="4057650"/>
          <p14:tracePt t="20658" x="5600700" y="4064000"/>
          <p14:tracePt t="20674" x="5670550" y="4070350"/>
          <p14:tracePt t="20674" x="5759450" y="4076700"/>
          <p14:tracePt t="20689" x="5803900" y="4051300"/>
          <p14:tracePt t="20689" x="5835650" y="4057650"/>
          <p14:tracePt t="20706" x="5867400" y="4057650"/>
          <p14:tracePt t="20706" x="5892800" y="4064000"/>
          <p14:tracePt t="20706" x="5918200" y="4064000"/>
          <p14:tracePt t="20725" x="5943600" y="4070350"/>
          <p14:tracePt t="20737" x="5969000" y="4076700"/>
          <p14:tracePt t="20737" x="6007100" y="4076700"/>
          <p14:tracePt t="20757" x="6026150" y="4070350"/>
          <p14:tracePt t="20757" x="6038850" y="4070350"/>
          <p14:tracePt t="20774" x="6057900" y="4070350"/>
          <p14:tracePt t="20774" x="6070600" y="4064000"/>
          <p14:tracePt t="20789" x="6089650" y="4064000"/>
          <p14:tracePt t="20789" x="6102350" y="4057650"/>
          <p14:tracePt t="20806" x="6121400" y="4051300"/>
          <p14:tracePt t="20806" x="6146800" y="4044950"/>
          <p14:tracePt t="20806" x="6165850" y="4038600"/>
          <p14:tracePt t="20826" x="6191250" y="4032250"/>
          <p14:tracePt t="20826" x="6216650" y="4019550"/>
          <p14:tracePt t="20839" x="6242050" y="4013200"/>
          <p14:tracePt t="20839" x="6273800" y="4000500"/>
          <p14:tracePt t="20856" x="6299200" y="3994150"/>
          <p14:tracePt t="20856" x="6330950" y="3981450"/>
          <p14:tracePt t="20873" x="6362700" y="3968750"/>
          <p14:tracePt t="20873" x="6432550" y="3949700"/>
          <p14:tracePt t="20889" x="6464300" y="3930650"/>
          <p14:tracePt t="20889" x="6502400" y="3917950"/>
          <p14:tracePt t="20906" x="6534150" y="3898900"/>
          <p14:tracePt t="20906" x="6572250" y="3886200"/>
          <p14:tracePt t="20923" x="6610350" y="3867150"/>
          <p14:tracePt t="20923" x="6648450" y="3841750"/>
          <p14:tracePt t="20940" x="6680200" y="3822700"/>
          <p14:tracePt t="20940" x="6756400" y="3778250"/>
          <p14:tracePt t="20957" x="6788150" y="3759200"/>
          <p14:tracePt t="20957" x="6826250" y="3740150"/>
          <p14:tracePt t="20974" x="6858000" y="3721100"/>
          <p14:tracePt t="20974" x="6889750" y="3702050"/>
          <p14:tracePt t="21429" x="7683500" y="3270250"/>
          <p14:tracePt t="21453" x="7677150" y="3276600"/>
          <p14:tracePt t="21456" x="7677150" y="3282950"/>
          <p14:tracePt t="21456" x="7677150" y="3289300"/>
          <p14:tracePt t="21475" x="7677150" y="3295650"/>
          <p14:tracePt t="21475" x="7677150" y="3308350"/>
          <p14:tracePt t="21491" x="7677150" y="3314700"/>
          <p14:tracePt t="21491" x="7683500" y="3321050"/>
          <p14:tracePt t="21508" x="7696200" y="3327400"/>
          <p14:tracePt t="21508" x="7727950" y="3340100"/>
          <p14:tracePt t="21525" x="7740650" y="3346450"/>
          <p14:tracePt t="21525" x="7759700" y="3352800"/>
          <p14:tracePt t="21542" x="7772400" y="3359150"/>
          <p14:tracePt t="21542" x="7785100" y="3371850"/>
          <p14:tracePt t="21558" x="7797800" y="3378200"/>
          <p14:tracePt t="21558" x="7804150" y="3390900"/>
          <p14:tracePt t="21558" x="7804150" y="3403600"/>
          <p14:tracePt t="21578" x="7797800" y="3416300"/>
          <p14:tracePt t="21590" x="7785100" y="3429000"/>
          <p14:tracePt t="21590" x="7747000" y="3454400"/>
          <p14:tracePt t="21610" x="7721600" y="3460750"/>
          <p14:tracePt t="21610" x="7689850" y="3467100"/>
          <p14:tracePt t="21626" x="7658100" y="3473450"/>
          <p14:tracePt t="21626" x="7613650" y="3473450"/>
          <p14:tracePt t="21626" x="7562850" y="3473450"/>
          <p14:tracePt t="21645" x="7505700" y="3473450"/>
          <p14:tracePt t="21657" x="7448550" y="3460750"/>
          <p14:tracePt t="21657" x="7385050" y="3448050"/>
          <p14:tracePt t="21657" x="7315200" y="3435350"/>
          <p14:tracePt t="21678" x="7245350" y="3409950"/>
          <p14:tracePt t="21690" x="7175500" y="3378200"/>
          <p14:tracePt t="21690" x="7029450" y="3302000"/>
          <p14:tracePt t="21709" x="6959600" y="3244850"/>
          <p14:tracePt t="21709" x="6883400" y="3181350"/>
          <p14:tracePt t="21726" x="6813550" y="3111500"/>
          <p14:tracePt t="21726" x="6750050" y="3028950"/>
          <p14:tracePt t="21726" x="6686550" y="2940050"/>
          <p14:tracePt t="21745" x="6635750" y="2844800"/>
          <p14:tracePt t="21745" x="6584950" y="2736850"/>
          <p14:tracePt t="21760" x="6546850" y="2628900"/>
          <p14:tracePt t="21760" x="6515100" y="2508250"/>
          <p14:tracePt t="21776" x="6496050" y="2387600"/>
          <p14:tracePt t="21776" x="6483350" y="2266950"/>
          <p14:tracePt t="21793" x="6489700" y="2146300"/>
          <p14:tracePt t="21793" x="6502400" y="2032000"/>
          <p14:tracePt t="21809" x="6534150" y="1924050"/>
          <p14:tracePt t="21809" x="6629400" y="1727200"/>
          <p14:tracePt t="21826" x="6692900" y="1644650"/>
          <p14:tracePt t="21826" x="6769100" y="1574800"/>
          <p14:tracePt t="21843" x="6851650" y="1511300"/>
          <p14:tracePt t="21843" x="6940550" y="1454150"/>
          <p14:tracePt t="21860" x="7029450" y="1409700"/>
          <p14:tracePt t="21860" x="7124700" y="1371600"/>
          <p14:tracePt t="21878" x="7308850" y="1314450"/>
          <p14:tracePt t="21878" x="7404100" y="1295400"/>
          <p14:tracePt t="21893" x="7499350" y="1282700"/>
          <p14:tracePt t="21893" x="7594600" y="1282700"/>
          <p14:tracePt t="21910" x="7689850" y="1295400"/>
          <p14:tracePt t="21910" x="7778750" y="1314450"/>
          <p14:tracePt t="21926" x="7874000" y="1339850"/>
          <p14:tracePt t="21926" x="7956550" y="1371600"/>
          <p14:tracePt t="21926" x="8039100" y="1416050"/>
          <p14:tracePt t="21945" x="8115300" y="1460500"/>
          <p14:tracePt t="21958" x="8185150" y="1504950"/>
          <p14:tracePt t="21958" x="8312150" y="1612900"/>
          <p14:tracePt t="21978" x="8362950" y="1676400"/>
          <p14:tracePt t="21978" x="8407400" y="1739900"/>
          <p14:tracePt t="21994" x="8451850" y="1816100"/>
          <p14:tracePt t="21994" x="8483600" y="1892300"/>
          <p14:tracePt t="22010" x="8515350" y="1974850"/>
          <p14:tracePt t="22010" x="8534400" y="2057400"/>
          <p14:tracePt t="22010" x="8553450" y="2152650"/>
          <p14:tracePt t="22029" x="8566150" y="2241550"/>
          <p14:tracePt t="22042" x="8578850" y="2336800"/>
          <p14:tracePt t="22042" x="8578850" y="2514600"/>
          <p14:tracePt t="22060" x="8572500" y="2597150"/>
          <p14:tracePt t="22060" x="8559800" y="2673350"/>
          <p14:tracePt t="22077" x="8547100" y="2743200"/>
          <p14:tracePt t="22077" x="8528050" y="2806700"/>
          <p14:tracePt t="22094" x="8502650" y="2857500"/>
          <p14:tracePt t="22094" x="8477250" y="2908300"/>
          <p14:tracePt t="22094" x="8451850" y="2952750"/>
          <p14:tracePt t="22113" x="8426450" y="2990850"/>
          <p14:tracePt t="22113" x="8394700" y="3028950"/>
          <p14:tracePt t="22127" x="8362950" y="3060700"/>
          <p14:tracePt t="22127" x="8331200" y="3092450"/>
          <p14:tracePt t="22144" x="8299450" y="3117850"/>
          <p14:tracePt t="22144" x="8261350" y="3149600"/>
          <p14:tracePt t="22160" x="8229600" y="3175000"/>
          <p14:tracePt t="22160" x="8159750" y="3225800"/>
          <p14:tracePt t="22178" x="8128000" y="3244850"/>
          <p14:tracePt t="22178" x="8096250" y="3270250"/>
          <p14:tracePt t="22194" x="8070850" y="3289300"/>
          <p14:tracePt t="22194" x="8039100" y="3302000"/>
          <p14:tracePt t="22211" x="8020050" y="3321050"/>
          <p14:tracePt t="22211" x="7994650" y="3333750"/>
          <p14:tracePt t="22227" x="7975600" y="3346450"/>
          <p14:tracePt t="22227" x="7950200" y="3359150"/>
          <p14:tracePt t="22245" x="7912100" y="3378200"/>
          <p14:tracePt t="22245" x="7893050" y="3390900"/>
          <p14:tracePt t="22261" x="7880350" y="3397250"/>
          <p14:tracePt t="22261" x="7861300" y="3403600"/>
          <p14:tracePt t="22278" x="7848600" y="3409950"/>
          <p14:tracePt t="22278" x="7835900" y="3422650"/>
          <p14:tracePt t="22278" x="7816850" y="3429000"/>
          <p14:tracePt t="22297" x="7804150" y="3435350"/>
          <p14:tracePt t="22309" x="7797800" y="3441700"/>
          <p14:tracePt t="22309" x="7772400" y="3454400"/>
          <p14:tracePt t="22330" x="7759700" y="3454400"/>
          <p14:tracePt t="22330" x="7747000" y="3460750"/>
          <p14:tracePt t="22345" x="7740650" y="3460750"/>
          <p14:tracePt t="22345" x="7727950" y="3467100"/>
          <p14:tracePt t="22361" x="7721600" y="3467100"/>
          <p14:tracePt t="22361" x="7708900" y="3467100"/>
          <p14:tracePt t="22378" x="7702550" y="3467100"/>
          <p14:tracePt t="22378" x="7689850" y="3460750"/>
          <p14:tracePt t="22378" x="7677150" y="3460750"/>
          <p14:tracePt t="22397" x="7670800" y="3460750"/>
          <p14:tracePt t="22409" x="7658100" y="3454400"/>
          <p14:tracePt t="22409" x="7639050" y="3454400"/>
          <p14:tracePt t="22428" x="7632700" y="3454400"/>
          <p14:tracePt t="22428" x="7626350" y="3460750"/>
          <p14:tracePt t="22445" x="7613650" y="3460750"/>
          <p14:tracePt t="22445" x="7607300" y="3460750"/>
          <p14:tracePt t="22462" x="7600950" y="3467100"/>
          <p14:tracePt t="22462" x="7588250" y="3473450"/>
          <p14:tracePt t="22478" x="7581900" y="3479800"/>
          <p14:tracePt t="22493" x="7575550" y="3486150"/>
          <p14:tracePt t="22510" x="7569200" y="3492500"/>
          <p14:tracePt t="22527" x="7562850" y="3492500"/>
          <p14:tracePt t="22544" x="7556500" y="3498850"/>
          <p14:tracePt t="22560" x="7550150" y="3498850"/>
          <p14:tracePt t="22577" x="7556500" y="3498850"/>
          <p14:tracePt t="22613" x="7562850" y="3498850"/>
          <p14:tracePt t="22629" x="7569200" y="3498850"/>
          <p14:tracePt t="22637" x="7581900" y="3492500"/>
          <p14:tracePt t="22653" x="7588250" y="3492500"/>
          <p14:tracePt t="22665" x="7594600" y="3492500"/>
          <p14:tracePt t="22716" x="7600950" y="3498850"/>
          <p14:tracePt t="22748" x="7600950" y="3505200"/>
          <p14:tracePt t="22773" x="7594600" y="3505200"/>
          <p14:tracePt t="22801" x="7594600" y="3511550"/>
          <p14:tracePt t="22824" x="7588250" y="3517900"/>
          <p14:tracePt t="22845" x="7581900" y="3524250"/>
          <p14:tracePt t="22876" x="7575550" y="3517900"/>
          <p14:tracePt t="22905" x="7575550" y="3511550"/>
          <p14:tracePt t="22920" x="7575550" y="3505200"/>
          <p14:tracePt t="22937" x="7581900" y="3498850"/>
          <p14:tracePt t="22953" x="7588250" y="3498850"/>
          <p14:tracePt t="22961" x="7594600" y="3492500"/>
          <p14:tracePt t="22961" x="7600950" y="3479800"/>
          <p14:tracePt t="22982" x="7607300" y="3473450"/>
          <p14:tracePt t="22998" x="7613650" y="3467100"/>
          <p14:tracePt t="23012" x="7613650" y="3460750"/>
          <p14:tracePt t="23029" x="7600950" y="3454400"/>
          <p14:tracePt t="23045" x="7594600" y="3454400"/>
          <p14:tracePt t="23062" x="7588250" y="3448050"/>
          <p14:tracePt t="23079" x="7581900" y="3448050"/>
          <p14:tracePt t="23095" x="7575550" y="3441700"/>
          <p14:tracePt t="23112" x="7569200" y="3441700"/>
          <p14:tracePt t="23129" x="7562850" y="3441700"/>
          <p14:tracePt t="23129" x="7562850" y="3448050"/>
          <p14:tracePt t="23147" x="7556500" y="3454400"/>
          <p14:tracePt t="23162" x="7550150" y="3460750"/>
          <p14:tracePt t="23162" x="7550150" y="3467100"/>
          <p14:tracePt t="23181" x="7543800" y="3473450"/>
          <p14:tracePt t="23181" x="7524750" y="3479800"/>
          <p14:tracePt t="23198" x="7505700" y="3479800"/>
          <p14:tracePt t="23198" x="7480300" y="3479800"/>
          <p14:tracePt t="23214" x="7454900" y="3479800"/>
          <p14:tracePt t="23214" x="7416800" y="3467100"/>
          <p14:tracePt t="23231" x="7378700" y="3454400"/>
          <p14:tracePt t="23231" x="7334250" y="3441700"/>
          <p14:tracePt t="23247" x="7283450" y="3422650"/>
          <p14:tracePt t="23247" x="7175500" y="3365500"/>
          <p14:tracePt t="23266" x="7118350" y="3327400"/>
          <p14:tracePt t="23266" x="7061200" y="3289300"/>
          <p14:tracePt t="23282" x="7004050" y="3244850"/>
          <p14:tracePt t="23282" x="6953250" y="3194050"/>
          <p14:tracePt t="23298" x="6896100" y="3136900"/>
          <p14:tracePt t="23298" x="6838950" y="3079750"/>
          <p14:tracePt t="23315" x="6788150" y="3009900"/>
          <p14:tracePt t="23315" x="6737350" y="2940050"/>
          <p14:tracePt t="23315" x="6692900" y="2857500"/>
          <p14:tracePt t="23334" x="6648450" y="2774950"/>
          <p14:tracePt t="23346" x="6616700" y="2686050"/>
          <p14:tracePt t="23346" x="6572250" y="2495550"/>
          <p14:tracePt t="23366" x="6565900" y="2393950"/>
          <p14:tracePt t="23366" x="6572250" y="2292350"/>
          <p14:tracePt t="23381" x="6584950" y="2197100"/>
          <p14:tracePt t="23381" x="6610350" y="2101850"/>
          <p14:tracePt t="23398" x="6654800" y="2006600"/>
          <p14:tracePt t="23398" x="6699250" y="1917700"/>
          <p14:tracePt t="23415" x="6756400" y="1835150"/>
          <p14:tracePt t="23415" x="6826250" y="1752600"/>
          <p14:tracePt t="23415" x="6896100" y="1676400"/>
          <p14:tracePt t="23434" x="6978650" y="1606550"/>
          <p14:tracePt t="23434" x="7067550" y="1543050"/>
          <p14:tracePt t="23448" x="7156450" y="1485900"/>
          <p14:tracePt t="23448" x="7245350" y="1435100"/>
          <p14:tracePt t="23465" x="7340600" y="1397000"/>
          <p14:tracePt t="23465" x="7435850" y="1365250"/>
          <p14:tracePt t="23482" x="7524750" y="1346200"/>
          <p14:tracePt t="23482" x="7702550" y="1333500"/>
          <p14:tracePt t="23498" x="7791450" y="1339850"/>
          <p14:tracePt t="23498" x="7867650" y="1358900"/>
          <p14:tracePt t="23515" x="7943850" y="1384300"/>
          <p14:tracePt t="23515" x="8020050" y="1422400"/>
          <p14:tracePt t="23532" x="8083550" y="1466850"/>
          <p14:tracePt t="23532" x="8147050" y="1524000"/>
          <p14:tracePt t="23549" x="8204200" y="1587500"/>
          <p14:tracePt t="23549" x="8299450" y="1758950"/>
          <p14:tracePt t="23566" x="8337550" y="1854200"/>
          <p14:tracePt t="23566" x="8369300" y="1955800"/>
          <p14:tracePt t="23582" x="8401050" y="2070100"/>
          <p14:tracePt t="23582" x="8420100" y="2184400"/>
          <p14:tracePt t="23599" x="8439150" y="2305050"/>
          <p14:tracePt t="23599" x="8458200" y="2419350"/>
          <p14:tracePt t="23599" x="8464550" y="2527300"/>
          <p14:tracePt t="23618" x="8464550" y="2635250"/>
          <p14:tracePt t="23630" x="8464550" y="2743200"/>
          <p14:tracePt t="23630" x="8439150" y="2927350"/>
          <p14:tracePt t="23649" x="8413750" y="3003550"/>
          <p14:tracePt t="23649" x="8388350" y="3073400"/>
          <p14:tracePt t="23666" x="8356600" y="3143250"/>
          <p14:tracePt t="23666" x="8324850" y="3200400"/>
          <p14:tracePt t="23682" x="8280400" y="3251200"/>
          <p14:tracePt t="23682" x="8242300" y="3295650"/>
          <p14:tracePt t="23682" x="8197850" y="3333750"/>
          <p14:tracePt t="23701" x="8153400" y="3365500"/>
          <p14:tracePt t="23714" x="8115300" y="3390900"/>
          <p14:tracePt t="23714" x="8039100" y="3429000"/>
          <p14:tracePt t="23734" x="8007350" y="3441700"/>
          <p14:tracePt t="23734" x="7975600" y="3454400"/>
          <p14:tracePt t="23750" x="7943850" y="3467100"/>
          <p14:tracePt t="23750" x="7918450" y="3473450"/>
          <p14:tracePt t="23766" x="7893050" y="3473450"/>
          <p14:tracePt t="23766" x="7874000" y="3479800"/>
          <p14:tracePt t="23766" x="7848600" y="3479800"/>
          <p14:tracePt t="23786" x="7835900" y="3486150"/>
          <p14:tracePt t="23786" x="7816850" y="3486150"/>
          <p14:tracePt t="23799" x="7810500" y="3486150"/>
          <p14:tracePt t="23799" x="7797800" y="3492500"/>
          <p14:tracePt t="23816" x="7791450" y="3492500"/>
          <p14:tracePt t="23816" x="7785100" y="3492500"/>
          <p14:tracePt t="23833" x="7778750" y="3498850"/>
          <p14:tracePt t="23848" x="7772400" y="3498850"/>
          <p14:tracePt t="23848" x="7766050" y="3498850"/>
          <p14:tracePt t="23867" x="7759700" y="3505200"/>
          <p14:tracePt t="23889" x="7753350" y="3505200"/>
          <p14:tracePt t="23913" x="7747000" y="3511550"/>
          <p14:tracePt t="23933" x="7740650" y="3517900"/>
          <p14:tracePt t="23965" x="7734300" y="3517900"/>
          <p14:tracePt t="23977" x="7721600" y="3524250"/>
          <p14:tracePt t="23993" x="7715250" y="3530600"/>
          <p14:tracePt t="24002" x="7708900" y="3536950"/>
          <p14:tracePt t="24002" x="7702550" y="3536950"/>
          <p14:tracePt t="24017" x="7696200" y="3543300"/>
          <p14:tracePt t="24017" x="7683500" y="3549650"/>
          <p14:tracePt t="24034" x="7670800" y="3556000"/>
          <p14:tracePt t="24034" x="7658100" y="3556000"/>
          <p14:tracePt t="24050" x="7639050" y="3562350"/>
          <p14:tracePt t="24050" x="7620000" y="3568700"/>
          <p14:tracePt t="24050" x="7607300" y="3568700"/>
          <p14:tracePt t="24070" x="7581900" y="3575050"/>
          <p14:tracePt t="24082" x="7562850" y="3581400"/>
          <p14:tracePt t="24082" x="7518400" y="3587750"/>
          <p14:tracePt t="24101" x="7493000" y="3594100"/>
          <p14:tracePt t="24101" x="7467600" y="3594100"/>
          <p14:tracePt t="24117" x="7442200" y="3587750"/>
          <p14:tracePt t="24117" x="7410450" y="3587750"/>
          <p14:tracePt t="24134" x="7372350" y="3581400"/>
          <p14:tracePt t="24134" x="7340600" y="3575050"/>
          <p14:tracePt t="24134" x="7308850" y="3562350"/>
          <p14:tracePt t="24153" x="7270750" y="3549650"/>
          <p14:tracePt t="24153" x="7232650" y="3530600"/>
          <p14:tracePt t="24167" x="7194550" y="3517900"/>
          <p14:tracePt t="24167" x="7156450" y="3498850"/>
          <p14:tracePt t="24184" x="7118350" y="3479800"/>
          <p14:tracePt t="24184" x="7080250" y="3460750"/>
          <p14:tracePt t="24201" x="7035800" y="3441700"/>
          <p14:tracePt t="24201" x="6959600" y="3409950"/>
          <p14:tracePt t="24218" x="6927850" y="3384550"/>
          <p14:tracePt t="24218" x="6889750" y="3365500"/>
          <p14:tracePt t="24235" x="6851650" y="3340100"/>
          <p14:tracePt t="24235" x="6819900" y="3314700"/>
          <p14:tracePt t="24251" x="6788150" y="3282950"/>
          <p14:tracePt t="24251" x="6756400" y="3251200"/>
          <p14:tracePt t="24268" x="6724650" y="3213100"/>
          <p14:tracePt t="24268" x="6661150" y="3130550"/>
          <p14:tracePt t="24286" x="6635750" y="3079750"/>
          <p14:tracePt t="24286" x="6610350" y="3035300"/>
          <p14:tracePt t="24302" x="6584950" y="2984500"/>
          <p14:tracePt t="24302" x="6559550" y="2933700"/>
          <p14:tracePt t="24318" x="6540500" y="2889250"/>
          <p14:tracePt t="24318" x="6515100" y="2838450"/>
          <p14:tracePt t="24318" x="6496050" y="2787650"/>
          <p14:tracePt t="24338" x="6477000" y="2736850"/>
          <p14:tracePt t="24350" x="6457950" y="2692400"/>
          <p14:tracePt t="24350" x="6432550" y="2590800"/>
          <p14:tracePt t="24371" x="6419850" y="2540000"/>
          <p14:tracePt t="24371" x="6407150" y="2476500"/>
          <p14:tracePt t="24386" x="6400800" y="2419350"/>
          <p14:tracePt t="24386" x="6400800" y="2349500"/>
          <p14:tracePt t="24402" x="6400800" y="2286000"/>
          <p14:tracePt t="24402" x="6407150" y="2209800"/>
          <p14:tracePt t="24418" x="6419850" y="2139950"/>
          <p14:tracePt t="24418" x="6432550" y="2070100"/>
          <p14:tracePt t="24418" x="6457950" y="2000250"/>
          <p14:tracePt t="24437" x="6483350" y="1936750"/>
          <p14:tracePt t="24450" x="6515100" y="1873250"/>
          <p14:tracePt t="24450" x="6597650" y="1765300"/>
          <p14:tracePt t="24469" x="6642100" y="1714500"/>
          <p14:tracePt t="24469" x="6699250" y="1663700"/>
          <p14:tracePt t="24485" x="6756400" y="1612900"/>
          <p14:tracePt t="24485" x="6819900" y="1568450"/>
          <p14:tracePt t="24502" x="6889750" y="1524000"/>
          <p14:tracePt t="24502" x="7035800" y="1447800"/>
          <p14:tracePt t="24519" x="7112000" y="1416050"/>
          <p14:tracePt t="24519" x="7188200" y="1384300"/>
          <p14:tracePt t="24536" x="7264400" y="1358900"/>
          <p14:tracePt t="24536" x="7340600" y="1346200"/>
          <p14:tracePt t="24552" x="7410450" y="1339850"/>
          <p14:tracePt t="24552" x="7486650" y="1333500"/>
          <p14:tracePt t="24569" x="7556500" y="1333500"/>
          <p14:tracePt t="24569" x="7696200" y="1352550"/>
          <p14:tracePt t="24586" x="7766050" y="1371600"/>
          <p14:tracePt t="24586" x="7835900" y="1397000"/>
          <p14:tracePt t="24604" x="7899400" y="1422400"/>
          <p14:tracePt t="24604" x="7956550" y="1454150"/>
          <p14:tracePt t="24619" x="8020050" y="1492250"/>
          <p14:tracePt t="24619" x="8077200" y="1536700"/>
          <p14:tracePt t="24619" x="8128000" y="1581150"/>
          <p14:tracePt t="24638" x="8172450" y="1631950"/>
          <p14:tracePt t="24651" x="8216900" y="1682750"/>
          <p14:tracePt t="24651" x="8293100" y="1797050"/>
          <p14:tracePt t="24670" x="8324850" y="1866900"/>
          <p14:tracePt t="24670" x="8350250" y="1936750"/>
          <p14:tracePt t="24686" x="8369300" y="2006600"/>
          <p14:tracePt t="24686" x="8382000" y="2089150"/>
          <p14:tracePt t="24703" x="8394700" y="2171700"/>
          <p14:tracePt t="24703" x="8407400" y="2254250"/>
          <p14:tracePt t="24703" x="8407400" y="2336800"/>
          <p14:tracePt t="24722" x="8413750" y="2419350"/>
          <p14:tracePt t="24734" x="8413750" y="2501900"/>
          <p14:tracePt t="24734" x="8407400" y="2578100"/>
          <p14:tracePt t="24754" x="8394700" y="2724150"/>
          <p14:tracePt t="24754" x="8382000" y="2787650"/>
          <p14:tracePt t="24770" x="8369300" y="2851150"/>
          <p14:tracePt t="24770" x="8350250" y="2908300"/>
          <p14:tracePt t="24786" x="8331200" y="2965450"/>
          <p14:tracePt t="24786" x="8299450" y="3009900"/>
          <p14:tracePt t="24803" x="8267700" y="3054350"/>
          <p14:tracePt t="24803" x="8191500" y="3136900"/>
          <p14:tracePt t="24820" x="8153400" y="3175000"/>
          <p14:tracePt t="24820" x="8115300" y="3206750"/>
          <p14:tracePt t="24837" x="8070850" y="3232150"/>
          <p14:tracePt t="24837" x="8026400" y="3257550"/>
          <p14:tracePt t="24854" x="7988300" y="3282950"/>
          <p14:tracePt t="24854" x="7943850" y="3302000"/>
          <p14:tracePt t="24870" x="7905750" y="3321050"/>
          <p14:tracePt t="24870" x="7823200" y="3359150"/>
          <p14:tracePt t="24887" x="7785100" y="3371850"/>
          <p14:tracePt t="24887" x="7740650" y="3384550"/>
          <p14:tracePt t="24903" x="7702550" y="3397250"/>
          <p14:tracePt t="24903" x="7664450" y="3409950"/>
          <p14:tracePt t="24921" x="7626350" y="3422650"/>
          <p14:tracePt t="24921" x="7588250" y="3429000"/>
          <p14:tracePt t="24938" x="7518400" y="3448050"/>
          <p14:tracePt t="24938" x="7493000" y="3454400"/>
          <p14:tracePt t="24954" x="7467600" y="3454400"/>
          <p14:tracePt t="24954" x="7442200" y="3460750"/>
          <p14:tracePt t="24970" x="7416800" y="3460750"/>
          <p14:tracePt t="24970" x="7397750" y="3467100"/>
          <p14:tracePt t="24987" x="7378700" y="3467100"/>
          <p14:tracePt t="24987" x="7359650" y="3473450"/>
          <p14:tracePt t="24987" x="7340600" y="3479800"/>
          <p14:tracePt t="25006" x="7321550" y="3479800"/>
          <p14:tracePt t="25019" x="7308850" y="3486150"/>
          <p14:tracePt t="25019" x="7277100" y="3492500"/>
          <p14:tracePt t="25038" x="7264400" y="3498850"/>
          <p14:tracePt t="25038" x="7251700" y="3498850"/>
          <p14:tracePt t="25055" x="7232650" y="3498850"/>
          <p14:tracePt t="25055" x="7219950" y="3498850"/>
          <p14:tracePt t="25071" x="7207250" y="3505200"/>
          <p14:tracePt t="25071" x="7194550" y="3505200"/>
          <p14:tracePt t="25071" x="7181850" y="3505200"/>
          <p14:tracePt t="25090" x="7169150" y="3505200"/>
          <p14:tracePt t="25103" x="7156450" y="3505200"/>
          <p14:tracePt t="25103" x="7131050" y="3498850"/>
          <p14:tracePt t="25121" x="7118350" y="3498850"/>
          <p14:tracePt t="25121" x="7105650" y="3498850"/>
          <p14:tracePt t="25138" x="7092950" y="3492500"/>
          <p14:tracePt t="25138" x="7073900" y="3486150"/>
          <p14:tracePt t="25154" x="7061200" y="3479800"/>
          <p14:tracePt t="25154" x="7048500" y="3473450"/>
          <p14:tracePt t="25154" x="7035800" y="3467100"/>
          <p14:tracePt t="25175" x="7023100" y="3460750"/>
          <p14:tracePt t="25175" x="7010400" y="3448050"/>
          <p14:tracePt t="25188" x="6997700" y="3441700"/>
          <p14:tracePt t="25188" x="6991350" y="3435350"/>
          <p14:tracePt t="25205" x="6985000" y="3429000"/>
          <p14:tracePt t="25205" x="6972300" y="3429000"/>
          <p14:tracePt t="25221" x="6972300" y="3422650"/>
          <p14:tracePt t="25237" x="6978650" y="3422650"/>
          <p14:tracePt t="25261" x="6985000" y="3422650"/>
          <p14:tracePt t="25269" x="6997700" y="3422650"/>
          <p14:tracePt t="25269" x="7010400" y="3422650"/>
          <p14:tracePt t="25289" x="7023100" y="3429000"/>
          <p14:tracePt t="25289" x="7054850" y="3422650"/>
          <p14:tracePt t="25307" x="7073900" y="3429000"/>
          <p14:tracePt t="25307" x="7086600" y="3429000"/>
          <p14:tracePt t="25322" x="7105650" y="3429000"/>
          <p14:tracePt t="25322" x="7118350" y="3429000"/>
          <p14:tracePt t="25338" x="7131050" y="3429000"/>
          <p14:tracePt t="25338" x="7143750" y="3429000"/>
          <p14:tracePt t="25338" x="7156450" y="3429000"/>
          <p14:tracePt t="25357" x="7169150" y="3429000"/>
          <p14:tracePt t="25370" x="7181850" y="3429000"/>
          <p14:tracePt t="25370" x="7194550" y="3429000"/>
          <p14:tracePt t="25391" x="7207250" y="3429000"/>
          <p14:tracePt t="25391" x="7213600" y="3422650"/>
          <p14:tracePt t="25406" x="7219950" y="3422650"/>
          <p14:tracePt t="25406" x="7226300" y="3416300"/>
          <p14:tracePt t="25422" x="7226300" y="3409950"/>
          <p14:tracePt t="25422" x="7232650" y="3403600"/>
          <p14:tracePt t="25438" x="7239000" y="3397250"/>
          <p14:tracePt t="25453" x="7251700" y="3390900"/>
          <p14:tracePt t="25470" x="7258050" y="3384550"/>
          <p14:tracePt t="25487" x="7264400" y="3378200"/>
          <p14:tracePt t="25504" x="7270750" y="3378200"/>
          <p14:tracePt t="25520" x="7270750" y="3384550"/>
          <p14:tracePt t="25545" x="7270750" y="3390900"/>
          <p14:tracePt t="25569" x="7264400" y="3397250"/>
          <p14:tracePt t="25594" x="7264400" y="3403600"/>
          <p14:tracePt t="25606" x="7258050" y="3409950"/>
          <p14:tracePt t="25629" x="7251700" y="3409950"/>
          <p14:tracePt t="25674" x="7245350" y="3416300"/>
          <p14:tracePt t="25705" x="7239000" y="3422650"/>
          <p14:tracePt t="25717" x="7232650" y="3422650"/>
          <p14:tracePt t="25726" x="7232650" y="3429000"/>
          <p14:tracePt t="25738" x="7226300" y="3429000"/>
          <p14:tracePt t="25738" x="7213600" y="3435350"/>
          <p14:tracePt t="25738" x="7207250" y="3441700"/>
          <p14:tracePt t="25758" x="7200900" y="3441700"/>
          <p14:tracePt t="25771" x="7188200" y="3448050"/>
          <p14:tracePt t="25771" x="7169150" y="3448050"/>
          <p14:tracePt t="25790" x="7156450" y="3448050"/>
          <p14:tracePt t="25790" x="7143750" y="3448050"/>
          <p14:tracePt t="25807" x="7131050" y="3448050"/>
          <p14:tracePt t="25807" x="7118350" y="3441700"/>
          <p14:tracePt t="25807" x="7105650" y="3435350"/>
          <p14:tracePt t="25826" x="7086600" y="3429000"/>
          <p14:tracePt t="25826" x="7067550" y="3416300"/>
          <p14:tracePt t="25840" x="7048500" y="3403600"/>
          <p14:tracePt t="25840" x="7029450" y="3390900"/>
          <p14:tracePt t="25857" x="7010400" y="3378200"/>
          <p14:tracePt t="25857" x="6991350" y="3359150"/>
          <p14:tracePt t="25874" x="6978650" y="3340100"/>
          <p14:tracePt t="25874" x="6959600" y="3321050"/>
          <p14:tracePt t="25890" x="6940550" y="3295650"/>
          <p14:tracePt t="25890" x="6908800" y="3232150"/>
          <p14:tracePt t="25907" x="6889750" y="3200400"/>
          <p14:tracePt t="25907" x="6877050" y="3162300"/>
          <p14:tracePt t="25925" x="6858000" y="3117850"/>
          <p14:tracePt t="25925" x="6845300" y="3067050"/>
          <p14:tracePt t="25941" x="6832600" y="3016250"/>
          <p14:tracePt t="25941" x="6819900" y="2965450"/>
          <p14:tracePt t="25958" x="6794500" y="2838450"/>
          <p14:tracePt t="25958" x="6781800" y="2774950"/>
          <p14:tracePt t="25974" x="6769100" y="2705100"/>
          <p14:tracePt t="25974" x="6762750" y="2635250"/>
          <p14:tracePt t="25991" x="6750050" y="2559050"/>
          <p14:tracePt t="25991" x="6750050" y="2482850"/>
          <p14:tracePt t="26007" x="6743700" y="2406650"/>
          <p14:tracePt t="26007" x="6743700" y="2330450"/>
          <p14:tracePt t="26007" x="6750050" y="2260600"/>
          <p14:tracePt t="26027" x="6762750" y="2184400"/>
          <p14:tracePt t="26039" x="6781800" y="2114550"/>
          <p14:tracePt t="26039" x="6826250" y="1981200"/>
          <p14:tracePt t="26059" x="6858000" y="1917700"/>
          <p14:tracePt t="26059" x="6896100" y="1860550"/>
          <p14:tracePt t="26075" x="6940550" y="1809750"/>
          <p14:tracePt t="26075" x="6991350" y="1758950"/>
          <p14:tracePt t="26075" x="7042150" y="1714500"/>
          <p14:tracePt t="26094" x="7092950" y="1676400"/>
          <p14:tracePt t="26106" x="7143750" y="1638300"/>
          <p14:tracePt t="26106" x="7264400" y="1574800"/>
          <p14:tracePt t="26126" x="7321550" y="1549400"/>
          <p14:tracePt t="26126" x="7378700" y="1524000"/>
          <p14:tracePt t="26141" x="7442200" y="1504950"/>
          <p14:tracePt t="26141" x="7505700" y="1492250"/>
          <p14:tracePt t="26158" x="7569200" y="1485900"/>
          <p14:tracePt t="26158" x="7632700" y="1485900"/>
          <p14:tracePt t="26158" x="7696200" y="1492250"/>
          <p14:tracePt t="26178" x="7759700" y="1498600"/>
          <p14:tracePt t="26189" x="7823200" y="1511300"/>
          <p14:tracePt t="26189" x="7931150" y="1555750"/>
          <p14:tracePt t="26208" x="7988300" y="1581150"/>
          <p14:tracePt t="26208" x="8039100" y="1600200"/>
          <p14:tracePt t="26225" x="8083550" y="1631950"/>
          <p14:tracePt t="26225" x="8121650" y="1657350"/>
          <p14:tracePt t="26242" x="8159750" y="1689100"/>
          <p14:tracePt t="26242" x="8229600" y="1758950"/>
          <p14:tracePt t="26259" x="8261350" y="1797050"/>
          <p14:tracePt t="26259" x="8286750" y="1835150"/>
          <p14:tracePt t="26275" x="8312150" y="1873250"/>
          <p14:tracePt t="26275" x="8331200" y="1917700"/>
          <p14:tracePt t="26291" x="8350250" y="1962150"/>
          <p14:tracePt t="26291" x="8362950" y="2006600"/>
          <p14:tracePt t="26308" x="8375650" y="2051050"/>
          <p14:tracePt t="26308" x="8394700" y="2146300"/>
          <p14:tracePt t="26326" x="8401050" y="2197100"/>
          <p14:tracePt t="26326" x="8401050" y="2241550"/>
          <p14:tracePt t="26342" x="8401050" y="2292350"/>
          <p14:tracePt t="26342" x="8401050" y="2343150"/>
          <p14:tracePt t="26358" x="8401050" y="2393950"/>
          <p14:tracePt t="26358" x="8401050" y="2438400"/>
          <p14:tracePt t="26375" x="8394700" y="2489200"/>
          <p14:tracePt t="26375" x="8394700" y="2540000"/>
          <p14:tracePt t="26375" x="8388350" y="2584450"/>
          <p14:tracePt t="26394" x="8382000" y="2635250"/>
          <p14:tracePt t="26407" x="8375650" y="2679700"/>
          <p14:tracePt t="26407" x="8356600" y="2762250"/>
          <p14:tracePt t="26427" x="8343900" y="2800350"/>
          <p14:tracePt t="26427" x="8331200" y="2832100"/>
          <p14:tracePt t="26442" x="8312150" y="2863850"/>
          <p14:tracePt t="26442" x="8293100" y="2895600"/>
          <p14:tracePt t="26459" x="8274050" y="2927350"/>
          <p14:tracePt t="26459" x="8255000" y="2952750"/>
          <p14:tracePt t="26459" x="8229600" y="2971800"/>
          <p14:tracePt t="26478" x="8210550" y="2997200"/>
          <p14:tracePt t="26490" x="8185150" y="3016250"/>
          <p14:tracePt t="26490" x="8140700" y="3048000"/>
          <p14:tracePt t="26509" x="8115300" y="3067050"/>
          <p14:tracePt t="26509" x="8089900" y="3079750"/>
          <p14:tracePt t="26526" x="8064500" y="3098800"/>
          <p14:tracePt t="26526" x="8039100" y="3111500"/>
          <p14:tracePt t="26543" x="8013700" y="3124200"/>
          <p14:tracePt t="26543" x="7956550" y="3155950"/>
          <p14:tracePt t="26560" x="7931150" y="3162300"/>
          <p14:tracePt t="26560" x="7899400" y="3175000"/>
          <p14:tracePt t="26576" x="7874000" y="3187700"/>
          <p14:tracePt t="26576" x="7848600" y="3194050"/>
          <p14:tracePt t="26593" x="7816850" y="3206750"/>
          <p14:tracePt t="26593" x="7791450" y="3213100"/>
          <p14:tracePt t="26611" x="7766050" y="3219450"/>
          <p14:tracePt t="26611" x="7721600" y="3238500"/>
          <p14:tracePt t="26627" x="7696200" y="3244850"/>
          <p14:tracePt t="26627" x="7677150" y="3244850"/>
          <p14:tracePt t="26643" x="7658100" y="3251200"/>
          <p14:tracePt t="26643" x="7632700" y="3257550"/>
          <p14:tracePt t="26659" x="7613650" y="3263900"/>
          <p14:tracePt t="26659" x="7594600" y="3270250"/>
          <p14:tracePt t="26659" x="7581900" y="3270250"/>
          <p14:tracePt t="26678" x="7562850" y="3270250"/>
          <p14:tracePt t="26691" x="7550150" y="3276600"/>
          <p14:tracePt t="26691" x="7531100" y="3276600"/>
          <p14:tracePt t="26710" x="7524750" y="3276600"/>
          <p14:tracePt t="26725" x="7518400" y="3276600"/>
          <p14:tracePt t="26741" x="7518400" y="3282950"/>
          <p14:tracePt t="26741" x="7512050" y="3289300"/>
          <p14:tracePt t="26741" x="7512050" y="3295650"/>
          <p14:tracePt t="26763" x="7512050" y="3302000"/>
          <p14:tracePt t="26775" x="7505700" y="3314700"/>
          <p14:tracePt t="26775" x="7505700" y="3327400"/>
          <p14:tracePt t="26795" x="7499350" y="3352800"/>
          <p14:tracePt t="26795" x="7493000" y="3365500"/>
          <p14:tracePt t="26810" x="7486650" y="3371850"/>
          <p14:tracePt t="26810" x="7480300" y="3384550"/>
          <p14:tracePt t="26827" x="7473950" y="3397250"/>
          <p14:tracePt t="26827" x="7467600" y="3409950"/>
          <p14:tracePt t="26827" x="7461250" y="3416300"/>
          <p14:tracePt t="26846" x="7454900" y="3429000"/>
          <p14:tracePt t="26846" x="7442200" y="3435350"/>
          <p14:tracePt t="26860" x="7435850" y="3448050"/>
          <p14:tracePt t="26860" x="7423150" y="3460750"/>
          <p14:tracePt t="26877" x="7410450" y="3473450"/>
          <p14:tracePt t="26877" x="7397750" y="3486150"/>
          <p14:tracePt t="26894" x="7385050" y="3492500"/>
          <p14:tracePt t="26894" x="7372350" y="3505200"/>
          <p14:tracePt t="26910" x="7359650" y="3511550"/>
          <p14:tracePt t="26910" x="7327900" y="3524250"/>
          <p14:tracePt t="26927" x="7321550" y="3530600"/>
          <p14:tracePt t="26927" x="7308850" y="3536950"/>
          <p14:tracePt t="26944" x="7296150" y="3543300"/>
          <p14:tracePt t="26944" x="7289800" y="3543300"/>
          <p14:tracePt t="26960" x="7277100" y="3549650"/>
          <p14:tracePt t="26960" x="7264400" y="3549650"/>
          <p14:tracePt t="26978" x="7258050" y="3543300"/>
          <p14:tracePt t="26994" x="7258050" y="3536950"/>
          <p14:tracePt t="26994" x="7258050" y="3530600"/>
          <p14:tracePt t="27011" x="7264400" y="3524250"/>
          <p14:tracePt t="27011" x="7264400" y="3517900"/>
          <p14:tracePt t="27028" x="7270750" y="3511550"/>
          <p14:tracePt t="27028" x="7277100" y="3505200"/>
          <p14:tracePt t="27028" x="7283450" y="3498850"/>
          <p14:tracePt t="27047" x="7283450" y="3492500"/>
          <p14:tracePt t="27059" x="7289800" y="3486150"/>
          <p14:tracePt t="27059" x="7302500" y="3479800"/>
          <p14:tracePt t="27079" x="7315200" y="3479800"/>
          <p14:tracePt t="27079" x="7321550" y="3479800"/>
          <p14:tracePt t="27095" x="7327900" y="3473450"/>
          <p14:tracePt t="27095" x="7334250" y="3473450"/>
          <p14:tracePt t="27112" x="7346950" y="3473450"/>
          <p14:tracePt t="27112" x="7353300" y="3473450"/>
          <p14:tracePt t="27112" x="7359650" y="3467100"/>
          <p14:tracePt t="27130" x="7372350" y="3467100"/>
          <p14:tracePt t="27143" x="7378700" y="3467100"/>
          <p14:tracePt t="27143" x="7391400" y="3467100"/>
          <p14:tracePt t="27161" x="7397750" y="3473450"/>
          <p14:tracePt t="27161" x="7404100" y="3473450"/>
          <p14:tracePt t="27178" x="7410450" y="3479800"/>
          <p14:tracePt t="27193" x="7410450" y="3486150"/>
          <p14:tracePt t="27193" x="7410450" y="3492500"/>
          <p14:tracePt t="27212" x="7404100" y="3498850"/>
          <p14:tracePt t="27212" x="7391400" y="3505200"/>
          <p14:tracePt t="27228" x="7385050" y="3505200"/>
          <p14:tracePt t="27228" x="7372350" y="3511550"/>
          <p14:tracePt t="27245" x="7353300" y="3511550"/>
          <p14:tracePt t="27245" x="7340600" y="3511550"/>
          <p14:tracePt t="27262" x="7315200" y="3511550"/>
          <p14:tracePt t="27262" x="7264400" y="3498850"/>
          <p14:tracePt t="27279" x="7232650" y="3492500"/>
          <p14:tracePt t="27279" x="7200900" y="3479800"/>
          <p14:tracePt t="27295" x="7162800" y="3460750"/>
          <p14:tracePt t="27295" x="7124700" y="3441700"/>
          <p14:tracePt t="27312" x="7080250" y="3422650"/>
          <p14:tracePt t="27312" x="7042150" y="3390900"/>
          <p14:tracePt t="27328" x="6997700" y="3359150"/>
          <p14:tracePt t="27328" x="6915150" y="3295650"/>
          <p14:tracePt t="27347" x="6870700" y="3257550"/>
          <p14:tracePt t="27347" x="6832600" y="3219450"/>
          <p14:tracePt t="27363" x="6788150" y="3181350"/>
          <p14:tracePt t="27363" x="6743700" y="3136900"/>
          <p14:tracePt t="27379" x="6705600" y="3092450"/>
          <p14:tracePt t="27379" x="6661150" y="3041650"/>
          <p14:tracePt t="27396" x="6616700" y="2990850"/>
          <p14:tracePt t="27396" x="6578600" y="2933700"/>
          <p14:tracePt t="27396" x="6540500" y="2863850"/>
          <p14:tracePt t="27414" x="6502400" y="2794000"/>
          <p14:tracePt t="27427" x="6477000" y="2711450"/>
          <p14:tracePt t="27427" x="6432550" y="2527300"/>
          <p14:tracePt t="27450" x="6426200" y="2432050"/>
          <p14:tracePt t="27450" x="6426200" y="2235200"/>
          <p14:tracePt t="27467" x="6438900" y="2146300"/>
          <p14:tracePt t="27467" x="6457950" y="2057400"/>
          <p14:tracePt t="27483" x="6483350" y="1974850"/>
          <p14:tracePt t="27494" x="6515100" y="1898650"/>
          <p14:tracePt t="27494" x="6559550" y="1828800"/>
          <p14:tracePt t="27494" x="6604000" y="1765300"/>
          <p14:tracePt t="27515" x="6661150" y="1708150"/>
          <p14:tracePt t="27515" x="6724650" y="1651000"/>
          <p14:tracePt t="27529" x="6788150" y="1600200"/>
          <p14:tracePt t="27529" x="6864350" y="1549400"/>
          <p14:tracePt t="27546" x="6940550" y="1498600"/>
          <p14:tracePt t="27546" x="7016750" y="1454150"/>
          <p14:tracePt t="27563" x="7092950" y="1409700"/>
          <p14:tracePt t="27563" x="7251700" y="1339850"/>
          <p14:tracePt t="27580" x="7334250" y="1308100"/>
          <p14:tracePt t="27580" x="7410450" y="1282700"/>
          <p14:tracePt t="27596" x="7486650" y="1263650"/>
          <p14:tracePt t="27596" x="7556500" y="1250950"/>
          <p14:tracePt t="27614" x="7632700" y="1244600"/>
          <p14:tracePt t="27614" x="7702550" y="1244600"/>
          <p14:tracePt t="27630" x="7772400" y="1250950"/>
          <p14:tracePt t="27630" x="7899400" y="1276350"/>
          <p14:tracePt t="27647" x="7956550" y="1295400"/>
          <p14:tracePt t="27647" x="8013700" y="1320800"/>
          <p14:tracePt t="27663" x="8064500" y="1339850"/>
          <p14:tracePt t="27663" x="8115300" y="1365250"/>
          <p14:tracePt t="27680" x="8153400" y="1397000"/>
          <p14:tracePt t="27680" x="8191500" y="1422400"/>
          <p14:tracePt t="27680" x="8223250" y="1454150"/>
          <p14:tracePt t="27699" x="8248650" y="1492250"/>
          <p14:tracePt t="27711" x="8274050" y="1530350"/>
          <p14:tracePt t="27711" x="8318500" y="1612900"/>
          <p14:tracePt t="27731" x="8337550" y="1657350"/>
          <p14:tracePt t="27731" x="8356600" y="1701800"/>
          <p14:tracePt t="27747" x="8375650" y="1746250"/>
          <p14:tracePt t="27747" x="8394700" y="1797050"/>
          <p14:tracePt t="27764" x="8420100" y="1841500"/>
          <p14:tracePt t="27764" x="8439150" y="1892300"/>
          <p14:tracePt t="27764" x="8458200" y="1936750"/>
          <p14:tracePt t="27782" x="8470900" y="1987550"/>
          <p14:tracePt t="27795" x="8489950" y="2032000"/>
          <p14:tracePt t="27795" x="8502650" y="2082800"/>
          <p14:tracePt t="27815" x="8521700" y="2184400"/>
          <p14:tracePt t="27815" x="8528050" y="2235200"/>
          <p14:tracePt t="27830" x="8534400" y="2292350"/>
          <p14:tracePt t="27830" x="8540750" y="2349500"/>
          <p14:tracePt t="27847" x="8547100" y="2406650"/>
          <p14:tracePt t="27847" x="8553450" y="2463800"/>
          <p14:tracePt t="27864" x="8559800" y="2520950"/>
          <p14:tracePt t="27864" x="8566150" y="2628900"/>
          <p14:tracePt t="27881" x="8566150" y="2686050"/>
          <p14:tracePt t="27881" x="8559800" y="2730500"/>
          <p14:tracePt t="27897" x="8553450" y="2781300"/>
          <p14:tracePt t="27897" x="8547100" y="2825750"/>
          <p14:tracePt t="27914" x="8540750" y="2870200"/>
          <p14:tracePt t="27914" x="8521700" y="2914650"/>
          <p14:tracePt t="27931" x="8509000" y="2952750"/>
          <p14:tracePt t="27931" x="8464550" y="3022600"/>
          <p14:tracePt t="27948" x="8445500" y="3054350"/>
          <p14:tracePt t="27948" x="8420100" y="3086100"/>
          <p14:tracePt t="27964" x="8401050" y="3111500"/>
          <p14:tracePt t="27964" x="8375650" y="3136900"/>
          <p14:tracePt t="27981" x="8350250" y="3162300"/>
          <p14:tracePt t="27981" x="8299450" y="3200400"/>
          <p14:tracePt t="27999" x="8274050" y="3219450"/>
          <p14:tracePt t="27999" x="8248650" y="3238500"/>
          <p14:tracePt t="28015" x="8223250" y="3257550"/>
          <p14:tracePt t="28015" x="8197850" y="3276600"/>
          <p14:tracePt t="28032" x="8172450" y="3289300"/>
          <p14:tracePt t="28032" x="8147050" y="3302000"/>
          <p14:tracePt t="28048" x="8128000" y="3321050"/>
          <p14:tracePt t="28048" x="8102600" y="3327400"/>
          <p14:tracePt t="28048" x="8083550" y="3340100"/>
          <p14:tracePt t="28067" x="8064500" y="3352800"/>
          <p14:tracePt t="28079" x="8045450" y="3359150"/>
          <p14:tracePt t="28079" x="8007350" y="3384550"/>
          <p14:tracePt t="28099" x="7988300" y="3390900"/>
          <p14:tracePt t="28099" x="7969250" y="3403600"/>
          <p14:tracePt t="28115" x="7950200" y="3409950"/>
          <p14:tracePt t="28115" x="7931150" y="3422650"/>
          <p14:tracePt t="28132" x="7912100" y="3429000"/>
          <p14:tracePt t="28132" x="7893050" y="3441700"/>
          <p14:tracePt t="28132" x="7874000" y="3448050"/>
          <p14:tracePt t="28150" x="7842250" y="3460750"/>
          <p14:tracePt t="28163" x="7816850" y="3467100"/>
          <p14:tracePt t="28163" x="7747000" y="3479800"/>
          <p14:tracePt t="28182" x="7708900" y="3486150"/>
          <p14:tracePt t="28182" x="7664450" y="3486150"/>
          <p14:tracePt t="28199" x="7620000" y="3486150"/>
          <p14:tracePt t="28199" x="7575550" y="3486150"/>
          <p14:tracePt t="28215" x="7524750" y="3486150"/>
          <p14:tracePt t="28215" x="7467600" y="3479800"/>
          <p14:tracePt t="28215" x="7416800" y="3467100"/>
          <p14:tracePt t="28234" x="7359650" y="3454400"/>
          <p14:tracePt t="28234" x="7308850" y="3441700"/>
          <p14:tracePt t="28248" x="7251700" y="3416300"/>
          <p14:tracePt t="28248" x="7194550" y="3384550"/>
          <p14:tracePt t="28265" x="7137400" y="3352800"/>
          <p14:tracePt t="28265" x="7080250" y="3308350"/>
          <p14:tracePt t="28282" x="7023100" y="3263900"/>
          <p14:tracePt t="28282" x="6915150" y="3149600"/>
          <p14:tracePt t="28299" x="6858000" y="3086100"/>
          <p14:tracePt t="28299" x="6807200" y="3022600"/>
          <p14:tracePt t="28315" x="6756400" y="2952750"/>
          <p14:tracePt t="28315" x="6711950" y="2889250"/>
          <p14:tracePt t="28332" x="6667500" y="2819400"/>
          <p14:tracePt t="28332" x="6623050" y="2749550"/>
          <p14:tracePt t="28349" x="6591300" y="2679700"/>
          <p14:tracePt t="28349" x="6540500" y="2520950"/>
          <p14:tracePt t="28368" x="6527800" y="2444750"/>
          <p14:tracePt t="28368" x="6521450" y="2362200"/>
          <p14:tracePt t="28383" x="6521450" y="2273300"/>
          <p14:tracePt t="28383" x="6527800" y="2190750"/>
          <p14:tracePt t="28399" x="6546850" y="2108200"/>
          <p14:tracePt t="28399" x="6572250" y="2032000"/>
          <p14:tracePt t="28399" x="6610350" y="1955800"/>
          <p14:tracePt t="28418" x="6654800" y="1885950"/>
          <p14:tracePt t="28430" x="6699250" y="1822450"/>
          <p14:tracePt t="28430" x="6756400" y="1765300"/>
          <p14:tracePt t="28430" x="6813550" y="1708150"/>
          <p14:tracePt t="28451" x="6877050" y="1663700"/>
          <p14:tracePt t="28464" x="6940550" y="1612900"/>
          <p14:tracePt t="28464" x="7086600" y="1536700"/>
          <p14:tracePt t="28483" x="7156450" y="1504950"/>
          <p14:tracePt t="28483" x="7239000" y="1479550"/>
          <p14:tracePt t="28499" x="7321550" y="1460500"/>
          <p14:tracePt t="28499" x="7404100" y="1447800"/>
          <p14:tracePt t="28516" x="7486650" y="1441450"/>
          <p14:tracePt t="28516" x="7569200" y="1441450"/>
          <p14:tracePt t="28516" x="7658100" y="1454150"/>
          <p14:tracePt t="28535" x="7740650" y="1473200"/>
          <p14:tracePt t="28535" x="7816850" y="1492250"/>
          <p14:tracePt t="28550" x="7886700" y="1524000"/>
          <p14:tracePt t="28550" x="7956550" y="1555750"/>
          <p14:tracePt t="28566" x="8026400" y="1587500"/>
          <p14:tracePt t="28566" x="8089900" y="1625600"/>
          <p14:tracePt t="28583" x="8147050" y="1663700"/>
          <p14:tracePt t="28583" x="8248650" y="1758950"/>
          <p14:tracePt t="28601" x="8293100" y="1816100"/>
          <p14:tracePt t="28601" x="8331200" y="1873250"/>
          <p14:tracePt t="28616" x="8362950" y="1943100"/>
          <p14:tracePt t="28616" x="8394700" y="2006600"/>
          <p14:tracePt t="28633" x="8413750" y="2076450"/>
          <p14:tracePt t="28633" x="8432800" y="2152650"/>
          <p14:tracePt t="28650" x="8445500" y="2222500"/>
          <p14:tracePt t="28650" x="8458200" y="2362200"/>
          <p14:tracePt t="28667" x="8458200" y="2425700"/>
          <p14:tracePt t="28667" x="8451850" y="2489200"/>
          <p14:tracePt t="28683" x="8439150" y="2552700"/>
          <p14:tracePt t="28683" x="8426450" y="2616200"/>
          <p14:tracePt t="28700" x="8407400" y="2673350"/>
          <p14:tracePt t="28700" x="8388350" y="2730500"/>
          <p14:tracePt t="28700" x="8369300" y="2781300"/>
          <p14:tracePt t="28719" x="8343900" y="2832100"/>
          <p14:tracePt t="28731" x="8318500" y="2876550"/>
          <p14:tracePt t="28731" x="8261350" y="2959100"/>
          <p14:tracePt t="28751" x="8235950" y="2997200"/>
          <p14:tracePt t="28751" x="8204200" y="3028950"/>
          <p14:tracePt t="28767" x="8172450" y="3060700"/>
          <p14:tracePt t="28767" x="8140700" y="3086100"/>
          <p14:tracePt t="28783" x="8102600" y="3105150"/>
          <p14:tracePt t="28783" x="8070850" y="3130550"/>
          <p14:tracePt t="28783" x="8039100" y="3143250"/>
          <p14:tracePt t="28803" x="8013700" y="3162300"/>
          <p14:tracePt t="28815" x="7981950" y="3175000"/>
          <p14:tracePt t="28815" x="7956550" y="3187700"/>
          <p14:tracePt t="28835" x="7912100" y="3206750"/>
          <p14:tracePt t="28835" x="7893050" y="3213100"/>
          <p14:tracePt t="28851" x="7880350" y="3213100"/>
          <p14:tracePt t="28851" x="7867650" y="3219450"/>
          <p14:tracePt t="28867" x="7848600" y="3219450"/>
          <p14:tracePt t="28867" x="7835900" y="3219450"/>
          <p14:tracePt t="28884" x="7823200" y="3225800"/>
          <p14:tracePt t="28884" x="7797800" y="3219450"/>
          <p14:tracePt t="28901" x="7785100" y="3219450"/>
          <p14:tracePt t="28901" x="7772400" y="3219450"/>
          <p14:tracePt t="28917" x="7759700" y="3219450"/>
          <p14:tracePt t="28917" x="7747000" y="3213100"/>
          <p14:tracePt t="28935" x="7734300" y="3213100"/>
          <p14:tracePt t="28935" x="7721600" y="3213100"/>
          <p14:tracePt t="28951" x="7708900" y="3213100"/>
          <p14:tracePt t="28951" x="7683500" y="3225800"/>
          <p14:tracePt t="28967" x="7664450" y="3225800"/>
          <p14:tracePt t="28967" x="7651750" y="3232150"/>
          <p14:tracePt t="28984" x="7639050" y="3238500"/>
          <p14:tracePt t="28984" x="7620000" y="3244850"/>
          <p14:tracePt t="29001" x="7607300" y="3244850"/>
          <p14:tracePt t="29001" x="7594600" y="3251200"/>
          <p14:tracePt t="29018" x="7569200" y="3257550"/>
          <p14:tracePt t="29018" x="7550150" y="3257550"/>
          <p14:tracePt t="29035" x="7537450" y="3263900"/>
          <p14:tracePt t="29035" x="7524750" y="3263900"/>
          <p14:tracePt t="29051" x="7512050" y="3263900"/>
          <p14:tracePt t="29051" x="7499350" y="3263900"/>
          <p14:tracePt t="29068" x="7486650" y="3263900"/>
          <p14:tracePt t="29068" x="7473950" y="3263900"/>
          <p14:tracePt t="29068" x="7461250" y="3263900"/>
          <p14:tracePt t="29087" x="7454900" y="3263900"/>
          <p14:tracePt t="29100" x="7442200" y="3263900"/>
          <p14:tracePt t="29100" x="7423150" y="3263900"/>
          <p14:tracePt t="29119" x="7410450" y="3263900"/>
          <p14:tracePt t="29119" x="7397750" y="3263900"/>
          <p14:tracePt t="29135" x="7385050" y="3263900"/>
          <p14:tracePt t="29135" x="7372350" y="3257550"/>
          <p14:tracePt t="29152" x="7359650" y="3257550"/>
          <p14:tracePt t="29152" x="7346950" y="3251200"/>
          <p14:tracePt t="29152" x="7327900" y="3244850"/>
          <p14:tracePt t="29171" x="7308850" y="3244850"/>
          <p14:tracePt t="29183" x="7289800" y="3238500"/>
          <p14:tracePt t="29183" x="7251700" y="3213100"/>
          <p14:tracePt t="29202" x="7226300" y="3200400"/>
          <p14:tracePt t="29202" x="7200900" y="3187700"/>
          <p14:tracePt t="29219" x="7169150" y="3168650"/>
          <p14:tracePt t="29219" x="7143750" y="3149600"/>
          <p14:tracePt t="29235" x="7112000" y="3124200"/>
          <p14:tracePt t="29235" x="7073900" y="3092450"/>
          <p14:tracePt t="29252" x="7042150" y="3060700"/>
          <p14:tracePt t="29252" x="6972300" y="2990850"/>
          <p14:tracePt t="29268" x="6940550" y="2959100"/>
          <p14:tracePt t="29268" x="6908800" y="2914650"/>
          <p14:tracePt t="29286" x="6883400" y="2876550"/>
          <p14:tracePt t="29286" x="6858000" y="2832100"/>
          <p14:tracePt t="29302" x="6832600" y="2787650"/>
          <p14:tracePt t="29302" x="6794500" y="2705100"/>
          <p14:tracePt t="29319" x="6775450" y="2660650"/>
          <p14:tracePt t="29319" x="6762750" y="2616200"/>
          <p14:tracePt t="29336" x="6750050" y="2584450"/>
          <p14:tracePt t="29336" x="6737350" y="2546350"/>
          <p14:tracePt t="29352" x="6724650" y="2520950"/>
          <p14:tracePt t="29352" x="6718300" y="2495550"/>
          <p14:tracePt t="29369" x="6705600" y="2482850"/>
          <p14:tracePt t="29369" x="6673850" y="2470150"/>
          <p14:tracePt t="29388" x="6654800" y="2470150"/>
          <p14:tracePt t="29388" x="6629400" y="2482850"/>
          <p14:tracePt t="29403" x="6597650" y="2495550"/>
          <p14:tracePt t="29403" x="6559550" y="2514600"/>
          <p14:tracePt t="29420" x="6508750" y="2540000"/>
          <p14:tracePt t="29420" x="6451600" y="2565400"/>
          <p14:tracePt t="29436" x="6388100" y="2597150"/>
          <p14:tracePt t="29436" x="6311900" y="2622550"/>
          <p14:tracePt t="29436" x="6229350" y="2654300"/>
          <p14:tracePt t="29455" x="6134100" y="2686050"/>
          <p14:tracePt t="29467" x="6038850" y="2711450"/>
          <p14:tracePt t="29467" x="5829300" y="2749550"/>
          <p14:tracePt t="29487" x="5715000" y="2768600"/>
          <p14:tracePt t="29487" x="5594350" y="2781300"/>
          <p14:tracePt t="29503" x="5467350" y="2787650"/>
          <p14:tracePt t="29503" x="5340350" y="2800350"/>
          <p14:tracePt t="29520" x="5200650" y="2806700"/>
          <p14:tracePt t="29520" x="5060950" y="2806700"/>
          <p14:tracePt t="29520" x="4914900" y="2813050"/>
          <p14:tracePt t="29539" x="4762500" y="2813050"/>
          <p14:tracePt t="29551" x="4610100" y="2806700"/>
          <p14:tracePt t="29551" x="4305300" y="2800350"/>
          <p14:tracePt t="29569" x="4159250" y="2787650"/>
          <p14:tracePt t="29569" x="4019550" y="2781300"/>
          <p14:tracePt t="29586" x="3879850" y="2774950"/>
          <p14:tracePt t="29586" x="3746500" y="2768600"/>
          <p14:tracePt t="29586" x="3619500" y="2762250"/>
          <p14:tracePt t="29607" x="3498850" y="2762250"/>
          <p14:tracePt t="29607" x="3384550" y="2762250"/>
          <p14:tracePt t="29620" x="3276600" y="2762250"/>
          <p14:tracePt t="29620" x="3175000" y="2762250"/>
          <p14:tracePt t="29636" x="3079750" y="2768600"/>
          <p14:tracePt t="29636" x="2997200" y="2768600"/>
          <p14:tracePt t="29653" x="2914650" y="2768600"/>
          <p14:tracePt t="29653" x="2844800" y="2762250"/>
          <p14:tracePt t="29670" x="2781300" y="2762250"/>
          <p14:tracePt t="29670" x="2679700" y="2749550"/>
          <p14:tracePt t="29687" x="2641600" y="2749550"/>
          <p14:tracePt t="29687" x="2609850" y="2743200"/>
          <p14:tracePt t="29704" x="2578100" y="2736850"/>
          <p14:tracePt t="29704" x="2552700" y="2736850"/>
          <p14:tracePt t="29720" x="2533650" y="2730500"/>
          <p14:tracePt t="29720" x="2520950" y="2724150"/>
          <p14:tracePt t="29720" x="2508250" y="2717800"/>
          <p14:tracePt t="29739" x="2501900" y="2711450"/>
          <p14:tracePt t="29752" x="2501900" y="2705100"/>
          <p14:tracePt t="29752" x="2501900" y="2698750"/>
          <p14:tracePt t="29771" x="2508250" y="2698750"/>
          <p14:tracePt t="29787" x="2514600" y="2698750"/>
          <p14:tracePt t="29787" x="2520950" y="2705100"/>
          <p14:tracePt t="29804" x="2527300" y="2711450"/>
          <p14:tracePt t="29804" x="2533650" y="2717800"/>
          <p14:tracePt t="29804" x="2540000" y="2724150"/>
          <p14:tracePt t="29823" x="2546350" y="2730500"/>
          <p14:tracePt t="29835" x="2552700" y="2736850"/>
          <p14:tracePt t="29835" x="2565400" y="2743200"/>
          <p14:tracePt t="29856" x="2571750" y="2743200"/>
          <p14:tracePt t="29856" x="2578100" y="2743200"/>
          <p14:tracePt t="29870" x="2590800" y="2749550"/>
          <p14:tracePt t="29870" x="2597150" y="2749550"/>
          <p14:tracePt t="29888" x="2603500" y="2749550"/>
          <p14:tracePt t="29888" x="2609850" y="2749550"/>
          <p14:tracePt t="29904" x="2622550" y="2743200"/>
          <p14:tracePt t="29904" x="2635250" y="2743200"/>
          <p14:tracePt t="29921" x="2641600" y="2743200"/>
          <p14:tracePt t="29921" x="2647950" y="2743200"/>
          <p14:tracePt t="29938" x="2654300" y="2743200"/>
          <p14:tracePt t="29938" x="2667000" y="2736850"/>
          <p14:tracePt t="29954" x="2673350" y="2736850"/>
          <p14:tracePt t="29954" x="2679700" y="2736850"/>
          <p14:tracePt t="29971" x="2686050" y="2736850"/>
          <p14:tracePt t="29971" x="2705100" y="2743200"/>
          <p14:tracePt t="29988" x="2717800" y="2749550"/>
          <p14:tracePt t="29988" x="2724150" y="2755900"/>
          <p14:tracePt t="30004" x="2736850" y="2755900"/>
          <p14:tracePt t="30004" x="2743200" y="2762250"/>
          <p14:tracePt t="30021" x="2755900" y="2768600"/>
          <p14:tracePt t="30021" x="2762250" y="2774950"/>
          <p14:tracePt t="30039" x="2781300" y="2787650"/>
          <p14:tracePt t="30039" x="2794000" y="2794000"/>
          <p14:tracePt t="30055" x="2806700" y="2800350"/>
          <p14:tracePt t="30055" x="2813050" y="2800350"/>
          <p14:tracePt t="30071" x="2825750" y="2806700"/>
          <p14:tracePt t="30071" x="2832100" y="2806700"/>
          <p14:tracePt t="30088" x="2844800" y="2813050"/>
          <p14:tracePt t="30088" x="2851150" y="2813050"/>
          <p14:tracePt t="30088" x="2863850" y="2813050"/>
          <p14:tracePt t="30107" x="2870200" y="2813050"/>
          <p14:tracePt t="30120" x="2882900" y="2806700"/>
          <p14:tracePt t="30120" x="2895600" y="2806700"/>
          <p14:tracePt t="30139" x="2908300" y="2806700"/>
          <p14:tracePt t="30139" x="2914650" y="2806700"/>
          <p14:tracePt t="30156" x="2921000" y="2806700"/>
          <p14:tracePt t="30156" x="2927350" y="2806700"/>
          <p14:tracePt t="30172" x="2933700" y="2806700"/>
          <p14:tracePt t="30187" x="2940050" y="2806700"/>
          <p14:tracePt t="30203" x="2933700" y="2813050"/>
          <p14:tracePt t="30220" x="2927350" y="2819400"/>
          <p14:tracePt t="30220" x="2921000" y="2825750"/>
          <p14:tracePt t="30239" x="2914650" y="2832100"/>
          <p14:tracePt t="30239" x="2908300" y="2838450"/>
          <p14:tracePt t="30255" x="2895600" y="2844800"/>
          <p14:tracePt t="30255" x="2882900" y="2844800"/>
          <p14:tracePt t="30272" x="2876550" y="2851150"/>
          <p14:tracePt t="30272" x="2857500" y="2851150"/>
          <p14:tracePt t="30289" x="2851150" y="2851150"/>
          <p14:tracePt t="30304" x="2844800" y="2857500"/>
          <p14:tracePt t="30320" x="2851150" y="2857500"/>
          <p14:tracePt t="30320" x="2889250" y="2863850"/>
          <p14:tracePt t="30340" x="2921000" y="2876550"/>
          <p14:tracePt t="30340" x="2952750" y="2889250"/>
          <p14:tracePt t="30356" x="3003550" y="2901950"/>
          <p14:tracePt t="30356" x="3067050" y="2927350"/>
          <p14:tracePt t="30373" x="3136900" y="2959100"/>
          <p14:tracePt t="30373" x="3225800" y="2997200"/>
          <p14:tracePt t="30389" x="3327400" y="3035300"/>
          <p14:tracePt t="30389" x="3587750" y="3149600"/>
          <p14:tracePt t="30408" x="3733800" y="3219450"/>
          <p14:tracePt t="30408" x="3898900" y="3302000"/>
          <p14:tracePt t="30423" x="4089400" y="3390900"/>
          <p14:tracePt t="30423" x="4279900" y="3492500"/>
          <p14:tracePt t="30440" x="4476750" y="3600450"/>
          <p14:tracePt t="30440" x="4679950" y="3714750"/>
          <p14:tracePt t="30440" x="4908550" y="3829050"/>
          <p14:tracePt t="30459" x="5105400" y="3943350"/>
          <p14:tracePt t="30471" x="5321300" y="4057650"/>
          <p14:tracePt t="30471" x="5734050" y="4260850"/>
          <p14:tracePt t="30491" x="5937250" y="4343400"/>
          <p14:tracePt t="30491" x="6134100" y="4419600"/>
          <p14:tracePt t="30507" x="6324600" y="4489450"/>
          <p14:tracePt t="30507" x="6489700" y="4546600"/>
          <p14:tracePt t="30523" x="6648450" y="4603750"/>
          <p14:tracePt t="30523" x="6800850" y="4648200"/>
          <p14:tracePt t="30540" x="6940550" y="4692650"/>
          <p14:tracePt t="30540" x="7061200" y="4724400"/>
          <p14:tracePt t="30540" x="7169150" y="4756150"/>
          <p14:tracePt t="30559" x="7270750" y="4781550"/>
          <p14:tracePt t="30571" x="7346950" y="4800600"/>
          <p14:tracePt t="30571" x="7473950" y="4832350"/>
          <p14:tracePt t="30590" x="7518400" y="4845050"/>
          <p14:tracePt t="30590" x="7550150" y="4851400"/>
          <p14:tracePt t="30608" x="7575550" y="4857750"/>
          <p14:tracePt t="30608" x="7588250" y="4857750"/>
          <p14:tracePt t="30623" x="7594600" y="4857750"/>
          <p14:tracePt t="30623" x="7588250" y="4857750"/>
          <p14:tracePt t="30640" x="7575550" y="4851400"/>
          <p14:tracePt t="30640" x="7556500" y="4851400"/>
          <p14:tracePt t="30657" x="7537450" y="4845050"/>
          <p14:tracePt t="30657" x="7512050" y="4845050"/>
          <p14:tracePt t="30674" x="7486650" y="4838700"/>
          <p14:tracePt t="30674" x="7461250" y="4838700"/>
          <p14:tracePt t="30690" x="7435850" y="4838700"/>
          <p14:tracePt t="30690" x="7391400" y="4838700"/>
          <p14:tracePt t="30708" x="7366000" y="4838700"/>
          <p14:tracePt t="30708" x="7340600" y="4838700"/>
          <p14:tracePt t="30724" x="7321550" y="4838700"/>
          <p14:tracePt t="30724" x="7302500" y="4845050"/>
          <p14:tracePt t="30741" x="7283450" y="4845050"/>
          <p14:tracePt t="30741" x="7270750" y="4851400"/>
          <p14:tracePt t="30741" x="7264400" y="4851400"/>
          <p14:tracePt t="30760" x="7251700" y="4851400"/>
          <p14:tracePt t="30772" x="7245350" y="4851400"/>
          <p14:tracePt t="30772" x="7226300" y="4851400"/>
          <p14:tracePt t="30791" x="7219950" y="4857750"/>
          <p14:tracePt t="30791" x="7213600" y="4857750"/>
          <p14:tracePt t="30807" x="7207250" y="4851400"/>
          <p14:tracePt t="30807" x="7200900" y="4857750"/>
          <p14:tracePt t="30807" x="7194550" y="4857750"/>
          <p14:tracePt t="30827" x="7188200" y="4857750"/>
          <p14:tracePt t="30839" x="7181850" y="4851400"/>
          <p14:tracePt t="30839" x="7175500" y="4851400"/>
          <p14:tracePt t="30859" x="7169150" y="4857750"/>
          <p14:tracePt t="30872" x="7162800" y="4864100"/>
          <p14:tracePt t="30895" x="7162800" y="4870450"/>
          <p14:tracePt t="30906" x="7162800" y="4876800"/>
          <p14:tracePt t="30922" x="7156450" y="4883150"/>
          <p14:tracePt t="30922" x="7156450" y="4895850"/>
          <p14:tracePt t="30941" x="7162800" y="4902200"/>
          <p14:tracePt t="30963" x="7169150" y="4902200"/>
          <p14:tracePt t="30973" x="7175500" y="4908550"/>
          <p14:tracePt t="30995" x="7181850" y="4908550"/>
          <p14:tracePt t="31014" x="7175500" y="4921250"/>
          <p14:tracePt t="31039" x="7175500" y="4914900"/>
          <p14:tracePt t="31075" x="7181850" y="4914900"/>
          <p14:tracePt t="31082" x="7188200" y="4908550"/>
          <p14:tracePt t="31091" x="7194550" y="4902200"/>
          <p14:tracePt t="31091" x="7200900" y="4902200"/>
          <p14:tracePt t="31109" x="7207250" y="4902200"/>
          <p14:tracePt t="31109" x="7213600" y="4902200"/>
          <p14:tracePt t="31109" x="7219950" y="4895850"/>
          <p14:tracePt t="31128" x="7226300" y="4889500"/>
          <p14:tracePt t="31140" x="7232650" y="4883150"/>
          <p14:tracePt t="31140" x="7245350" y="4876800"/>
          <p14:tracePt t="31159" x="7251700" y="4876800"/>
          <p14:tracePt t="31159" x="7258050" y="4870450"/>
          <p14:tracePt t="31159" x="7264400" y="4870450"/>
          <p14:tracePt t="31178" x="7270750" y="4870450"/>
          <p14:tracePt t="31190" x="7277100" y="4864100"/>
          <p14:tracePt t="31190" x="7283450" y="4864100"/>
          <p14:tracePt t="31190" x="7283450" y="4857750"/>
          <p14:tracePt t="31211" x="7289800" y="4851400"/>
          <p14:tracePt t="31227" x="7296150" y="4845050"/>
          <p14:tracePt t="31240" x="7296150" y="4838700"/>
          <p14:tracePt t="31263" x="7296150" y="4832350"/>
          <p14:tracePt t="31286" x="7296150" y="4826000"/>
          <p14:tracePt t="31298" x="7296150" y="4813300"/>
          <p14:tracePt t="31315" x="7296150" y="4806950"/>
          <p14:tracePt t="31331" x="7296150" y="4800600"/>
          <p14:tracePt t="31347" x="7296150" y="4794250"/>
          <p14:tracePt t="31359" x="7296150" y="4781550"/>
          <p14:tracePt t="31383" x="7296150" y="4775200"/>
          <p14:tracePt t="31399" x="7296150" y="4768850"/>
          <p14:tracePt t="31419" x="7289800" y="4762500"/>
          <p14:tracePt t="31451" x="7289800" y="4756150"/>
          <p14:tracePt t="31467" x="7283450" y="4756150"/>
          <p14:tracePt t="31479" x="7277100" y="4749800"/>
          <p14:tracePt t="31495" x="7270750" y="4749800"/>
          <p14:tracePt t="31511" x="7264400" y="4749800"/>
          <p14:tracePt t="31527" x="7258050" y="4749800"/>
          <p14:tracePt t="31535" x="7251700" y="4749800"/>
          <p14:tracePt t="31547" x="7245350" y="4756150"/>
          <p14:tracePt t="31558" x="7239000" y="4756150"/>
          <p14:tracePt t="31558" x="7232650" y="4762500"/>
          <p14:tracePt t="31577" x="7226300" y="4762500"/>
          <p14:tracePt t="31577" x="7219950" y="4762500"/>
          <p14:tracePt t="31593" x="7213600" y="4762500"/>
          <p14:tracePt t="31608" x="7207250" y="4762500"/>
          <p14:tracePt t="31625" x="7200900" y="4762500"/>
          <p14:tracePt t="31641" x="7194550" y="4762500"/>
          <p14:tracePt t="31659" x="7188200" y="4762500"/>
          <p14:tracePt t="31675" x="7181850" y="4756150"/>
          <p14:tracePt t="31692" x="7175500" y="4749800"/>
          <p14:tracePt t="31709" x="7169150" y="4743450"/>
          <p14:tracePt t="31709" x="7169150" y="4737100"/>
          <p14:tracePt t="31728" x="7169150" y="4730750"/>
          <p14:tracePt t="31742" x="7175500" y="4724400"/>
          <p14:tracePt t="31759" x="7175500" y="4718050"/>
          <p14:tracePt t="31776" x="7181850" y="4711700"/>
          <p14:tracePt t="31776" x="7188200" y="4705350"/>
          <p14:tracePt t="31796" x="7188200" y="4699000"/>
          <p14:tracePt t="31809" x="7188200" y="4692650"/>
          <p14:tracePt t="31826" x="7188200" y="4679950"/>
          <p14:tracePt t="31843" x="7194550" y="4673600"/>
          <p14:tracePt t="31859" x="7194550" y="4660900"/>
          <p14:tracePt t="31876" x="7194550" y="4654550"/>
          <p14:tracePt t="31876" x="7200900" y="4648200"/>
          <p14:tracePt t="31895" x="7207250" y="4635500"/>
          <p14:tracePt t="31909" x="7213600" y="4629150"/>
          <p14:tracePt t="31931" x="7219950" y="4622800"/>
          <p14:tracePt t="31947" x="7226300" y="4622800"/>
          <p14:tracePt t="31959" x="7232650" y="4616450"/>
          <p14:tracePt t="31976" x="7239000" y="4610100"/>
          <p14:tracePt t="31993" x="7245350" y="4597400"/>
          <p14:tracePt t="31993" x="7251700" y="4591050"/>
          <p14:tracePt t="32011" x="7258050" y="4578350"/>
          <p14:tracePt t="32011" x="7270750" y="4552950"/>
          <p14:tracePt t="32028" x="7277100" y="4533900"/>
          <p14:tracePt t="32028" x="7289800" y="4521200"/>
          <p14:tracePt t="32045" x="7296150" y="4502150"/>
          <p14:tracePt t="32045" x="7308850" y="4476750"/>
          <p14:tracePt t="32061" x="7321550" y="4451350"/>
          <p14:tracePt t="32061" x="7346950" y="4400550"/>
          <p14:tracePt t="32081" x="7359650" y="4368800"/>
          <p14:tracePt t="32081" x="7366000" y="4343400"/>
          <p14:tracePt t="32095" x="7378700" y="4305300"/>
          <p14:tracePt t="32095" x="7391400" y="4267200"/>
          <p14:tracePt t="32112" x="7397750" y="4229100"/>
          <p14:tracePt t="32112" x="7410450" y="4191000"/>
          <p14:tracePt t="32129" x="7416800" y="4152900"/>
          <p14:tracePt t="32129" x="7423150" y="4121150"/>
          <p14:tracePt t="32129" x="7423150" y="4083050"/>
          <p14:tracePt t="32148" x="7429500" y="4044950"/>
          <p14:tracePt t="32160" x="7429500" y="4006850"/>
          <p14:tracePt t="32160" x="7435850" y="3949700"/>
          <p14:tracePt t="32179" x="7442200" y="3924300"/>
          <p14:tracePt t="32179" x="7442200" y="3892550"/>
          <p14:tracePt t="32196" x="7442200" y="3867150"/>
          <p14:tracePt t="32196" x="7448550" y="3848100"/>
          <p14:tracePt t="32212" x="7454900" y="3829050"/>
          <p14:tracePt t="32212" x="7454900" y="3810000"/>
          <p14:tracePt t="32212" x="7454900" y="3797300"/>
          <p14:tracePt t="32231" x="7461250" y="3790950"/>
          <p14:tracePt t="32244" x="7461250" y="3778250"/>
          <p14:tracePt t="32244" x="7461250" y="3765550"/>
          <p14:tracePt t="32263" x="7461250" y="3759200"/>
          <p14:tracePt t="32277" x="7461250" y="3752850"/>
          <p14:tracePt t="32299" x="7454900" y="3759200"/>
          <p14:tracePt t="32319" x="7448550" y="3759200"/>
          <p14:tracePt t="32335" x="7448550" y="3752850"/>
          <p14:tracePt t="32359" x="7442200" y="3746500"/>
          <p14:tracePt t="32367" x="7442200" y="3740150"/>
          <p14:tracePt t="32380" x="7442200" y="3733800"/>
          <p14:tracePt t="32380" x="7442200" y="3727450"/>
          <p14:tracePt t="32397" x="7442200" y="3714750"/>
          <p14:tracePt t="32397" x="7442200" y="3708400"/>
          <p14:tracePt t="32413" x="7442200" y="3702050"/>
          <p14:tracePt t="32413" x="7442200" y="3695700"/>
          <p14:tracePt t="32413" x="7442200" y="3683000"/>
          <p14:tracePt t="32432" x="7442200" y="3670300"/>
          <p14:tracePt t="32448" x="7442200" y="3651250"/>
          <p14:tracePt t="32464" x="7442200" y="3644900"/>
          <p14:tracePt t="32464" x="7442200" y="3638550"/>
          <p14:tracePt t="32480" x="7442200" y="3625850"/>
          <p14:tracePt t="32480" x="7435850" y="3619500"/>
          <p14:tracePt t="32497" x="7435850" y="3613150"/>
          <p14:tracePt t="32497" x="7429500" y="3606800"/>
          <p14:tracePt t="32497" x="7429500" y="3594100"/>
          <p14:tracePt t="32516" x="7423150" y="3581400"/>
          <p14:tracePt t="32531" x="7423150" y="3575050"/>
          <p14:tracePt t="32531" x="7416800" y="3568700"/>
          <p14:tracePt t="32548" x="7410450" y="3556000"/>
          <p14:tracePt t="32562" x="7404100" y="3549650"/>
          <p14:tracePt t="32562" x="7397750" y="3549650"/>
          <p14:tracePt t="32581" x="7391400" y="3543300"/>
          <p14:tracePt t="32581" x="7385050" y="3536950"/>
          <p14:tracePt t="32581" x="7378700" y="3536950"/>
          <p14:tracePt t="32599" x="7372350" y="3536950"/>
          <p14:tracePt t="32612" x="7366000" y="3530600"/>
          <p14:tracePt t="32612" x="7359650" y="3530600"/>
          <p14:tracePt t="32631" x="7353300" y="3530600"/>
          <p14:tracePt t="32645" x="7353300" y="3524250"/>
          <p14:tracePt t="32667" x="7353300" y="3517900"/>
          <p14:tracePt t="32703" x="7346950" y="3511550"/>
          <p14:tracePt t="32731" x="7346950" y="3505200"/>
          <p14:tracePt t="32763" x="7340600" y="3498850"/>
          <p14:tracePt t="32919" x="7346950" y="3498850"/>
          <p14:tracePt t="32979" x="7340600" y="3492500"/>
          <p14:tracePt t="33027" x="7334250" y="3486150"/>
          <p14:tracePt t="33147" x="7327900" y="3486150"/>
          <p14:tracePt t="33176" x="7327900" y="3492500"/>
          <p14:tracePt t="33191" x="7327900" y="3498850"/>
          <p14:tracePt t="33267" x="7321550" y="3505200"/>
          <p14:tracePt t="33287" x="7321550" y="3511550"/>
          <p14:tracePt t="33303" x="7315200" y="3517900"/>
          <p14:tracePt t="33311" x="7308850" y="3524250"/>
          <p14:tracePt t="33327" x="7302500" y="3530600"/>
          <p14:tracePt t="33339" x="7296150" y="3530600"/>
          <p14:tracePt t="33355" x="7289800" y="3530600"/>
          <p14:tracePt t="33371" x="7283450" y="3543300"/>
          <p14:tracePt t="33391" x="7283450" y="3549650"/>
          <p14:tracePt t="33407" x="7277100" y="3543300"/>
          <p14:tracePt t="33459" x="7270750" y="3543300"/>
          <p14:tracePt t="33499" x="7264400" y="3549650"/>
          <p14:tracePt t="33527" x="7258050" y="3556000"/>
          <p14:tracePt t="33543" x="7251700" y="3562350"/>
          <p14:tracePt t="33559" x="7245350" y="3568700"/>
          <p14:tracePt t="33579" x="7239000" y="3568700"/>
          <p14:tracePt t="33595" x="7232650" y="3575050"/>
          <p14:tracePt t="33619" x="7226300" y="3581400"/>
          <p14:tracePt t="33635" x="7219950" y="3581400"/>
          <p14:tracePt t="33647" x="7219950" y="3587750"/>
          <p14:tracePt t="33663" x="7213600" y="3587750"/>
          <p14:tracePt t="33687" x="7213600" y="3581400"/>
          <p14:tracePt t="33723" x="7213600" y="3575050"/>
          <p14:tracePt t="33739" x="7213600" y="3568700"/>
          <p14:tracePt t="33747" x="7219950" y="3556000"/>
          <p14:tracePt t="33752" x="7219950" y="3543300"/>
          <p14:tracePt t="33752" x="7219950" y="3524250"/>
          <p14:tracePt t="33768" x="7226300" y="3498850"/>
          <p14:tracePt t="33768" x="7226300" y="3473450"/>
          <p14:tracePt t="33785" x="7232650" y="3441700"/>
          <p14:tracePt t="33785" x="7232650" y="3409950"/>
          <p14:tracePt t="33801" x="7239000" y="3365500"/>
          <p14:tracePt t="33801" x="7239000" y="3327400"/>
          <p14:tracePt t="33801" x="7245350" y="3276600"/>
          <p14:tracePt t="33820" x="7251700" y="3225800"/>
          <p14:tracePt t="33832" x="7258050" y="3175000"/>
          <p14:tracePt t="33832" x="7270750" y="3067050"/>
          <p14:tracePt t="33852" x="7283450" y="3016250"/>
          <p14:tracePt t="33852" x="7296150" y="2971800"/>
          <p14:tracePt t="33868" x="7315200" y="2921000"/>
          <p14:tracePt t="33868" x="7334250" y="2882900"/>
          <p14:tracePt t="33885" x="7359650" y="2851150"/>
          <p14:tracePt t="33885" x="7378700" y="2825750"/>
          <p14:tracePt t="33885" x="7404100" y="2806700"/>
          <p14:tracePt t="33904" x="7429500" y="2787650"/>
          <p14:tracePt t="33916" x="7454900" y="2768600"/>
          <p14:tracePt t="33916" x="7505700" y="2755900"/>
          <p14:tracePt t="33936" x="7524750" y="2749550"/>
          <p14:tracePt t="33936" x="7543800" y="2743200"/>
          <p14:tracePt t="33952" x="7562850" y="2736850"/>
          <p14:tracePt t="33952" x="7575550" y="2736850"/>
          <p14:tracePt t="33969" x="7588250" y="2730500"/>
          <p14:tracePt t="33969" x="7600950" y="2730500"/>
          <p14:tracePt t="33985" x="7607300" y="2724150"/>
          <p14:tracePt t="33985" x="7626350" y="2730500"/>
          <p14:tracePt t="34002" x="7632700" y="2736850"/>
          <p14:tracePt t="34002" x="7639050" y="2736850"/>
          <p14:tracePt t="34018" x="7645400" y="2743200"/>
          <p14:tracePt t="34034" x="7651750" y="2755900"/>
          <p14:tracePt t="34034" x="7651750" y="2762250"/>
          <p14:tracePt t="34052" x="7651750" y="2768600"/>
          <p14:tracePt t="34052" x="7651750" y="2774950"/>
          <p14:tracePt t="34069" x="7645400" y="2787650"/>
          <p14:tracePt t="34069" x="7639050" y="2794000"/>
          <p14:tracePt t="34085" x="7632700" y="2800350"/>
          <p14:tracePt t="34085" x="7626350" y="2813050"/>
          <p14:tracePt t="34102" x="7613650" y="2819400"/>
          <p14:tracePt t="34102" x="7594600" y="2838450"/>
          <p14:tracePt t="34121" x="7575550" y="2851150"/>
          <p14:tracePt t="34121" x="7562850" y="2857500"/>
          <p14:tracePt t="34136" x="7550150" y="2870200"/>
          <p14:tracePt t="34136" x="7537450" y="2882900"/>
          <p14:tracePt t="34152" x="7518400" y="2901950"/>
          <p14:tracePt t="34152" x="7499350" y="2914650"/>
          <p14:tracePt t="34169" x="7473950" y="2940050"/>
          <p14:tracePt t="34169" x="7448550" y="2965450"/>
          <p14:tracePt t="34169" x="7416800" y="3003550"/>
          <p14:tracePt t="34188" x="7378700" y="3054350"/>
          <p14:tracePt t="34200" x="7340600" y="3117850"/>
          <p14:tracePt t="34200" x="7245350" y="3270250"/>
          <p14:tracePt t="34220" x="7188200" y="3365500"/>
          <p14:tracePt t="34220" x="7137400" y="3467100"/>
          <p14:tracePt t="34236" x="7086600" y="3568700"/>
          <p14:tracePt t="34236" x="7029450" y="3676650"/>
          <p14:tracePt t="34252" x="6978650" y="3778250"/>
          <p14:tracePt t="34252" x="6927850" y="3879850"/>
          <p14:tracePt t="34252" x="6877050" y="3975100"/>
          <p14:tracePt t="34272" x="6819900" y="4070350"/>
          <p14:tracePt t="34284" x="6762750" y="4171950"/>
          <p14:tracePt t="34284" x="6642100" y="4368800"/>
          <p14:tracePt t="34303" x="6578600" y="4470400"/>
          <p14:tracePt t="34303" x="6521450" y="4572000"/>
          <p14:tracePt t="34320" x="6457950" y="4673600"/>
          <p14:tracePt t="34320" x="6394450" y="4768850"/>
          <p14:tracePt t="34336" x="6337300" y="4864100"/>
          <p14:tracePt t="34336" x="6235700" y="5016500"/>
          <p14:tracePt t="34353" x="6191250" y="5086350"/>
          <p14:tracePt t="34353" x="6159500" y="5149850"/>
          <p14:tracePt t="34369" x="6121400" y="5207000"/>
          <p14:tracePt t="34369" x="6096000" y="5264150"/>
          <p14:tracePt t="34386" x="6070600" y="5321300"/>
          <p14:tracePt t="34386" x="6045200" y="5378450"/>
          <p14:tracePt t="34403" x="6019800" y="5441950"/>
          <p14:tracePt t="34403" x="5969000" y="5568950"/>
          <p14:tracePt t="34421" x="5943600" y="5626100"/>
          <p14:tracePt t="34421" x="5918200" y="5683250"/>
          <p14:tracePt t="34437" x="5899150" y="5740400"/>
          <p14:tracePt t="34437" x="5873750" y="5784850"/>
          <p14:tracePt t="34453" x="5854700" y="5822950"/>
          <p14:tracePt t="34453" x="5835650" y="5861050"/>
          <p14:tracePt t="34453" x="5822950" y="5892800"/>
          <p14:tracePt t="34472" x="5810250" y="5918200"/>
          <p14:tracePt t="34485" x="5797550" y="5949950"/>
          <p14:tracePt t="34485" x="5778500" y="6000750"/>
          <p14:tracePt t="34504" x="5772150" y="6026150"/>
          <p14:tracePt t="34504" x="5759450" y="6045200"/>
          <p14:tracePt t="34521" x="5753100" y="6070600"/>
          <p14:tracePt t="34521" x="5740400" y="6089650"/>
          <p14:tracePt t="34537" x="5734050" y="6108700"/>
          <p14:tracePt t="34537" x="5727700" y="6121400"/>
          <p14:tracePt t="34537" x="5721350" y="6134100"/>
          <p14:tracePt t="34557" x="5715000" y="6146800"/>
          <p14:tracePt t="34568" x="5708650" y="6153150"/>
          <p14:tracePt t="34568" x="5702300" y="6159500"/>
          <p14:tracePt t="34588" x="5695950" y="6165850"/>
          <p14:tracePt t="34588" x="5689600" y="6165850"/>
          <p14:tracePt t="34606" x="5683250" y="6172200"/>
          <p14:tracePt t="34619" x="5676900" y="6178550"/>
          <p14:tracePt t="34635" x="5670550" y="6184900"/>
          <p14:tracePt t="34635" x="5657850" y="6191250"/>
          <p14:tracePt t="34654" x="5651500" y="6191250"/>
          <p14:tracePt t="34669" x="5645150" y="6197600"/>
          <p14:tracePt t="34669" x="5638800" y="6197600"/>
          <p14:tracePt t="34687" x="5632450" y="6197600"/>
          <p14:tracePt t="34687" x="5626100" y="6203950"/>
          <p14:tracePt t="34704" x="5619750" y="6203950"/>
          <p14:tracePt t="34704" x="5607050" y="6210300"/>
          <p14:tracePt t="34721" x="5600700" y="6216650"/>
          <p14:tracePt t="34721" x="5588000" y="6223000"/>
          <p14:tracePt t="34738" x="5581650" y="6229350"/>
          <p14:tracePt t="34738" x="5575300" y="6235700"/>
          <p14:tracePt t="34755" x="5562600" y="6242050"/>
          <p14:tracePt t="34755" x="5543550" y="6248400"/>
          <p14:tracePt t="34771" x="5537200" y="6248400"/>
          <p14:tracePt t="34771" x="5530850" y="6254750"/>
          <p14:tracePt t="34789" x="5518150" y="6254750"/>
          <p14:tracePt t="34789" x="5511800" y="6261100"/>
          <p14:tracePt t="34804" x="5499100" y="6261100"/>
          <p14:tracePt t="34804" x="5492750" y="6261100"/>
          <p14:tracePt t="34822" x="5480050" y="6267450"/>
          <p14:tracePt t="34822" x="5467350" y="6267450"/>
          <p14:tracePt t="34822" x="5461000" y="6273800"/>
          <p14:tracePt t="34841" x="5448300" y="6280150"/>
          <p14:tracePt t="34853" x="5435600" y="6286500"/>
          <p14:tracePt t="34853" x="5410200" y="6299200"/>
          <p14:tracePt t="34873" x="5397500" y="6305550"/>
          <p14:tracePt t="34873" x="5391150" y="6305550"/>
          <p14:tracePt t="34888" x="5365750" y="6311900"/>
          <p14:tracePt t="34903" x="5340350" y="6311900"/>
          <p14:tracePt t="34920" x="5327650" y="6311900"/>
          <p14:tracePt t="34920" x="5321300" y="6311900"/>
          <p14:tracePt t="34939" x="5295900" y="6330950"/>
          <p14:tracePt t="34960" x="5321300" y="6343650"/>
          <p14:tracePt t="35011" x="5340350" y="6350000"/>
          <p14:tracePt t="35027" x="5365750" y="6356350"/>
          <p14:tracePt t="35044" x="5391150" y="6362700"/>
          <p14:tracePt t="35060" x="5416550" y="6369050"/>
          <p14:tracePt t="35072" x="5441950" y="6369050"/>
          <p14:tracePt t="35087" x="5461000" y="6356350"/>
          <p14:tracePt t="35103" x="5486400" y="6343650"/>
          <p14:tracePt t="35119" x="5505450" y="6337300"/>
          <p14:tracePt t="35127" x="5518150" y="6324600"/>
          <p14:tracePt t="35137" x="5537200" y="6311900"/>
          <p14:tracePt t="35137" x="5575300" y="6292850"/>
          <p14:tracePt t="35157" x="5600700" y="6280150"/>
          <p14:tracePt t="35157" x="5619750" y="6267450"/>
          <p14:tracePt t="35172" x="5645150" y="6248400"/>
          <p14:tracePt t="35172" x="5670550" y="6235700"/>
          <p14:tracePt t="35189" x="5702300" y="6210300"/>
          <p14:tracePt t="35189" x="5734050" y="6191250"/>
          <p14:tracePt t="35189" x="5765800" y="6159500"/>
          <p14:tracePt t="35208" x="5803900" y="6127750"/>
          <p14:tracePt t="35221" x="5842000" y="6089650"/>
          <p14:tracePt t="35221" x="5937250" y="5994400"/>
          <p14:tracePt t="35240" x="5994400" y="5937250"/>
          <p14:tracePt t="35240" x="6051550" y="5873750"/>
          <p14:tracePt t="35256" x="6108700" y="5803900"/>
          <p14:tracePt t="35256" x="6172200" y="5727700"/>
          <p14:tracePt t="35273" x="6235700" y="5651500"/>
          <p14:tracePt t="35273" x="6299200" y="5562600"/>
          <p14:tracePt t="35289" x="6356350" y="5473700"/>
          <p14:tracePt t="35289" x="6419850" y="5378450"/>
          <p14:tracePt t="35289" x="6470650" y="5283200"/>
          <p14:tracePt t="35309" x="6527800" y="5181600"/>
          <p14:tracePt t="35309" x="6584950" y="5080000"/>
          <p14:tracePt t="35323" x="6635750" y="4978400"/>
          <p14:tracePt t="35323" x="6692900" y="4870450"/>
          <p14:tracePt t="35340" x="6743700" y="4762500"/>
          <p14:tracePt t="35340" x="6800850" y="4654550"/>
          <p14:tracePt t="35357" x="6858000" y="4540250"/>
          <p14:tracePt t="35357" x="6965950" y="4318000"/>
          <p14:tracePt t="35373" x="7016750" y="4210050"/>
          <p14:tracePt t="35373" x="7067550" y="4102100"/>
          <p14:tracePt t="35390" x="7112000" y="3994150"/>
          <p14:tracePt t="35390" x="7150100" y="3886200"/>
          <p14:tracePt t="35407" x="7188200" y="3790950"/>
          <p14:tracePt t="35407" x="7226300" y="3695700"/>
          <p14:tracePt t="35423" x="7258050" y="3606800"/>
          <p14:tracePt t="35423" x="7315200" y="3460750"/>
          <p14:tracePt t="35440" x="7340600" y="3403600"/>
          <p14:tracePt t="35440" x="7359650" y="3352800"/>
          <p14:tracePt t="35457" x="7378700" y="3308350"/>
          <p14:tracePt t="35457" x="7391400" y="3276600"/>
          <p14:tracePt t="35473" x="7410450" y="3251200"/>
          <p14:tracePt t="35473" x="7423150" y="3225800"/>
          <p14:tracePt t="35490" x="7429500" y="3213100"/>
          <p14:tracePt t="35490" x="7442200" y="3194050"/>
          <p14:tracePt t="35509" x="7448550" y="3194050"/>
          <p14:tracePt t="35522" x="7454900" y="3194050"/>
          <p14:tracePt t="35539" x="7454900" y="3200400"/>
          <p14:tracePt t="35560" x="7448550" y="3206750"/>
          <p14:tracePt t="35584" x="7448550" y="3219450"/>
          <p14:tracePt t="35601" x="7442200" y="3225800"/>
          <p14:tracePt t="35612" x="7435850" y="3232150"/>
          <p14:tracePt t="35628" x="7435850" y="3238500"/>
          <p14:tracePt t="35644" x="7435850" y="3244850"/>
          <p14:tracePt t="35667" x="7429500" y="3244850"/>
          <p14:tracePt t="35719" x="7435850" y="3244850"/>
          <p14:tracePt t="35755" x="7442200" y="3238500"/>
          <p14:tracePt t="35808" x="7435850" y="3225800"/>
          <p14:tracePt t="35912" x="7429500" y="3225800"/>
          <p14:tracePt t="35936" x="7429500" y="3219450"/>
          <p14:tracePt t="35960" x="7423150" y="3213100"/>
          <p14:tracePt t="35972" x="7423150" y="3206750"/>
          <p14:tracePt t="35988" x="7416800" y="3200400"/>
          <p14:tracePt t="36012" x="7423150" y="3200400"/>
          <p14:tracePt t="36107" x="7429500" y="3200400"/>
          <p14:tracePt t="36123" x="7435850" y="3194050"/>
          <p14:tracePt t="36139" x="7442200" y="3194050"/>
          <p14:tracePt t="36152" x="7448550" y="3194050"/>
          <p14:tracePt t="36168" x="7454900" y="3194050"/>
          <p14:tracePt t="36184" x="7461250" y="3194050"/>
          <p14:tracePt t="36207" x="7454900" y="3194050"/>
          <p14:tracePt t="36244" x="7454900" y="3187700"/>
          <p14:tracePt t="36272" x="7461250" y="3187700"/>
          <p14:tracePt t="36296" x="7467600" y="3187700"/>
          <p14:tracePt t="36320" x="7467600" y="3194050"/>
          <p14:tracePt t="36332" x="7473950" y="3200400"/>
          <p14:tracePt t="36347" x="7473950" y="3206750"/>
          <p14:tracePt t="36364" x="7467600" y="3213100"/>
          <p14:tracePt t="36375" x="7467600" y="3219450"/>
          <p14:tracePt t="36375" x="7467600" y="3232150"/>
          <p14:tracePt t="36393" x="7467600" y="3238500"/>
          <p14:tracePt t="36393" x="7467600" y="3244850"/>
          <p14:tracePt t="36410" x="7461250" y="3251200"/>
          <p14:tracePt t="36425" x="7461250" y="3257550"/>
          <p14:tracePt t="36442" x="7461250" y="3263900"/>
          <p14:tracePt t="36442" x="7454900" y="3270250"/>
          <p14:tracePt t="36461" x="7448550" y="3282950"/>
          <p14:tracePt t="36475" x="7435850" y="3295650"/>
          <p14:tracePt t="36492" x="7435850" y="3302000"/>
          <p14:tracePt t="36492" x="7429500" y="3308350"/>
          <p14:tracePt t="36492" x="7423150" y="3321050"/>
          <p14:tracePt t="36512" x="7416800" y="3327400"/>
          <p14:tracePt t="36512" x="7404100" y="3340100"/>
          <p14:tracePt t="36528" x="7397750" y="3359150"/>
          <p14:tracePt t="36528" x="7385050" y="3378200"/>
          <p14:tracePt t="36544" x="7372350" y="3403600"/>
          <p14:tracePt t="36544" x="7366000" y="3429000"/>
          <p14:tracePt t="36561" x="7353300" y="3454400"/>
          <p14:tracePt t="36561" x="7340600" y="3479800"/>
          <p14:tracePt t="36561" x="7321550" y="3505200"/>
          <p14:tracePt t="36580" x="7308850" y="3530600"/>
          <p14:tracePt t="36592" x="7296150" y="3562350"/>
          <p14:tracePt t="36592" x="7283450" y="3594100"/>
          <p14:tracePt t="36592" x="7264400" y="3632200"/>
          <p14:tracePt t="36614" x="7239000" y="3676650"/>
          <p14:tracePt t="36614" x="7213600" y="3733800"/>
          <p14:tracePt t="36628" x="7181850" y="3790950"/>
          <p14:tracePt t="36628" x="7150100" y="3867150"/>
          <p14:tracePt t="36644" x="7112000" y="3943350"/>
          <p14:tracePt t="36644" x="7067550" y="4032250"/>
          <p14:tracePt t="36661" x="7029450" y="4121150"/>
          <p14:tracePt t="36661" x="6985000" y="4210050"/>
          <p14:tracePt t="36661" x="6940550" y="4292600"/>
          <p14:tracePt t="36680" x="6896100" y="4375150"/>
          <p14:tracePt t="36680" x="6858000" y="4457700"/>
          <p14:tracePt t="36694" x="6819900" y="4527550"/>
          <p14:tracePt t="36694" x="6775450" y="4597400"/>
          <p14:tracePt t="36712" x="6737350" y="4667250"/>
          <p14:tracePt t="36712" x="6699250" y="4737100"/>
          <p14:tracePt t="36728" x="6661150" y="4806950"/>
          <p14:tracePt t="36728" x="6616700" y="4883150"/>
          <p14:tracePt t="36745" x="6572250" y="4959350"/>
          <p14:tracePt t="36745" x="6470650" y="5118100"/>
          <p14:tracePt t="36762" x="6426200" y="5187950"/>
          <p14:tracePt t="36762" x="6375400" y="5257800"/>
          <p14:tracePt t="36778" x="6330950" y="5321300"/>
          <p14:tracePt t="36778" x="6286500" y="5378450"/>
          <p14:tracePt t="36795" x="6242050" y="5429250"/>
          <p14:tracePt t="36795" x="6165850" y="5524500"/>
          <p14:tracePt t="36813" x="6134100" y="5562600"/>
          <p14:tracePt t="36813" x="6096000" y="5600700"/>
          <p14:tracePt t="36829" x="6057900" y="5638800"/>
          <p14:tracePt t="36829" x="6019800" y="5683250"/>
          <p14:tracePt t="36845" x="5981700" y="5721350"/>
          <p14:tracePt t="36845" x="5937250" y="5759450"/>
          <p14:tracePt t="36862" x="5899150" y="5797550"/>
          <p14:tracePt t="36862" x="5861050" y="5835650"/>
          <p14:tracePt t="36862" x="5822950" y="5867400"/>
          <p14:tracePt t="36881" x="5791200" y="5892800"/>
          <p14:tracePt t="36893" x="5753100" y="5918200"/>
          <p14:tracePt t="36893" x="5695950" y="5949950"/>
          <p14:tracePt t="36913" x="5664200" y="5962650"/>
          <p14:tracePt t="36913" x="5638800" y="5975350"/>
          <p14:tracePt t="36929" x="5613400" y="5988050"/>
          <p14:tracePt t="36929" x="5588000" y="6000750"/>
          <p14:tracePt t="36945" x="5562600" y="6013450"/>
          <p14:tracePt t="36945" x="5543550" y="6026150"/>
          <p14:tracePt t="36945" x="5524500" y="6045200"/>
          <p14:tracePt t="36965" x="5505450" y="6057900"/>
          <p14:tracePt t="36977" x="5492750" y="6070600"/>
          <p14:tracePt t="36977" x="5467350" y="6096000"/>
          <p14:tracePt t="36996" x="5461000" y="6102350"/>
          <p14:tracePt t="36996" x="5461000" y="6115050"/>
          <p14:tracePt t="37012" x="5454650" y="6121400"/>
          <p14:tracePt t="37012" x="5461000" y="6127750"/>
          <p14:tracePt t="37029" x="5461000" y="6134100"/>
          <p14:tracePt t="37044" x="5467350" y="6140450"/>
          <p14:tracePt t="37044" x="5480050" y="6140450"/>
          <p14:tracePt t="37062" x="5492750" y="6140450"/>
          <p14:tracePt t="37062" x="5499100" y="6140450"/>
          <p14:tracePt t="37079" x="5511800" y="6140450"/>
          <p14:tracePt t="37079" x="5524500" y="6127750"/>
          <p14:tracePt t="37096" x="5543550" y="6115050"/>
          <p14:tracePt t="37096" x="5588000" y="6076950"/>
          <p14:tracePt t="37113" x="5619750" y="6051550"/>
          <p14:tracePt t="37113" x="5651500" y="6013450"/>
          <p14:tracePt t="37130" x="5683250" y="5975350"/>
          <p14:tracePt t="37130" x="5721350" y="5924550"/>
          <p14:tracePt t="37146" x="5765800" y="5873750"/>
          <p14:tracePt t="37146" x="5810250" y="5816600"/>
          <p14:tracePt t="37163" x="5854700" y="5759450"/>
          <p14:tracePt t="37163" x="5949950" y="5613400"/>
          <p14:tracePt t="37181" x="5994400" y="5537200"/>
          <p14:tracePt t="37181" x="6045200" y="5461000"/>
          <p14:tracePt t="37197" x="6089650" y="5372100"/>
          <p14:tracePt t="37197" x="6140450" y="5289550"/>
          <p14:tracePt t="37213" x="6184900" y="5207000"/>
          <p14:tracePt t="37213" x="6229350" y="5124450"/>
          <p14:tracePt t="37229" x="6273800" y="5035550"/>
          <p14:tracePt t="37229" x="6318250" y="4959350"/>
          <p14:tracePt t="37229" x="6362700" y="4876800"/>
          <p14:tracePt t="37249" x="6407150" y="4800600"/>
          <p14:tracePt t="37261" x="6451600" y="4718050"/>
          <p14:tracePt t="37261" x="6534150" y="4572000"/>
          <p14:tracePt t="37280" x="6578600" y="4495800"/>
          <p14:tracePt t="37280" x="6616700" y="4425950"/>
          <p14:tracePt t="37297" x="6654800" y="4349750"/>
          <p14:tracePt t="37297" x="6686550" y="4286250"/>
          <p14:tracePt t="37313" x="6718300" y="4216400"/>
          <p14:tracePt t="37313" x="6750050" y="4159250"/>
          <p14:tracePt t="37313" x="6775450" y="4102100"/>
          <p14:tracePt t="37333" x="6800850" y="4051300"/>
          <p14:tracePt t="37345" x="6826250" y="4000500"/>
          <p14:tracePt t="37345" x="6845300" y="3956050"/>
          <p14:tracePt t="37989" x="7099300" y="3289300"/>
          <p14:tracePt t="38016" x="7105650" y="3282950"/>
          <p14:tracePt t="38048" x="7105650" y="3276600"/>
          <p14:tracePt t="38077" x="7105650" y="3270250"/>
          <p14:tracePt t="38120" x="7105650" y="3263900"/>
          <p14:tracePt t="38152" x="7105650" y="3270250"/>
          <p14:tracePt t="38172" x="7105650" y="3276600"/>
          <p14:tracePt t="38204" x="7105650" y="3282950"/>
          <p14:tracePt t="38232" x="7105650" y="3295650"/>
          <p14:tracePt t="38240" x="7105650" y="3302000"/>
          <p14:tracePt t="38256" x="7112000" y="3314700"/>
          <p14:tracePt t="38264" x="7112000" y="3321050"/>
          <p14:tracePt t="38264" x="7112000" y="3327400"/>
          <p14:tracePt t="38283" x="7112000" y="3333750"/>
          <p14:tracePt t="38283" x="7112000" y="3346450"/>
          <p14:tracePt t="38300" x="7118350" y="3359150"/>
          <p14:tracePt t="38315" x="7118350" y="3365500"/>
          <p14:tracePt t="38332" x="7124700" y="3371850"/>
          <p14:tracePt t="38349" x="7131050" y="3371850"/>
          <p14:tracePt t="38400" x="7137400" y="3365500"/>
          <p14:tracePt t="38412" x="7143750" y="3365500"/>
          <p14:tracePt t="38428" x="7150100" y="3359150"/>
          <p14:tracePt t="38444" x="7156450" y="3352800"/>
          <p14:tracePt t="38460" x="7162800" y="3352800"/>
          <p14:tracePt t="38488" x="7169150" y="3346450"/>
          <p14:tracePt t="38505" x="7175500" y="3340100"/>
          <p14:tracePt t="38520" x="7181850" y="3340100"/>
          <p14:tracePt t="38532" x="7188200" y="3333750"/>
          <p14:tracePt t="38540" x="7188200" y="3327400"/>
          <p14:tracePt t="38549" x="7194550" y="3314700"/>
          <p14:tracePt t="38566" x="7194550" y="3308350"/>
          <p14:tracePt t="38582" x="7200900" y="3302000"/>
          <p14:tracePt t="38603" x="7207250" y="3295650"/>
          <p14:tracePt t="38616" x="7213600" y="3295650"/>
          <p14:tracePt t="38640" x="7213600" y="3289300"/>
          <p14:tracePt t="38653" x="7219950" y="3282950"/>
          <p14:tracePt t="38708" x="7226300" y="3276600"/>
          <p14:tracePt t="38728" x="7226300" y="3270250"/>
          <p14:tracePt t="38736" x="7226300" y="3263900"/>
          <p14:tracePt t="38753" x="7232650" y="3257550"/>
          <p14:tracePt t="38753" x="7232650" y="3251200"/>
          <p14:tracePt t="38769" x="7239000" y="3238500"/>
          <p14:tracePt t="38783" x="7245350" y="3232150"/>
          <p14:tracePt t="38805" x="7251700" y="3225800"/>
          <p14:tracePt t="38821" x="7258050" y="3225800"/>
          <p14:tracePt t="38840" x="7264400" y="3219450"/>
          <p14:tracePt t="38888" x="7270750" y="3219450"/>
          <p14:tracePt t="38908" x="7277100" y="3219450"/>
          <p14:tracePt t="38932" x="7283450" y="3219450"/>
          <p14:tracePt t="38948" x="7289800" y="3219450"/>
          <p14:tracePt t="38969" x="7289800" y="3225800"/>
          <p14:tracePt t="38992" x="7289800" y="3232150"/>
          <p14:tracePt t="39012" x="7289800" y="3238500"/>
          <p14:tracePt t="39060" x="7283450" y="3244850"/>
          <p14:tracePt t="39104" x="7283450" y="3251200"/>
          <p14:tracePt t="39112" x="7277100" y="3244850"/>
          <p14:tracePt t="39140" x="7277100" y="3251200"/>
          <p14:tracePt t="39192" x="7283450" y="3257550"/>
          <p14:tracePt t="39277" x="7289800" y="3251200"/>
          <p14:tracePt t="39312" x="7296150" y="3251200"/>
          <p14:tracePt t="39321" x="7296150" y="3238500"/>
          <p14:tracePt t="39345" x="7296150" y="3232150"/>
          <p14:tracePt t="39361" x="7302500" y="3225800"/>
          <p14:tracePt t="39373" x="7308850" y="3219450"/>
          <p14:tracePt t="39428" x="7308850" y="3213100"/>
          <p14:tracePt t="39464" x="7315200" y="3206750"/>
          <p14:tracePt t="39481" x="7321550" y="3200400"/>
          <p14:tracePt t="39492" x="7327900" y="3194050"/>
          <p14:tracePt t="39508" x="7334250" y="3187700"/>
          <p14:tracePt t="39524" x="7340600" y="3181350"/>
          <p14:tracePt t="39536" x="7340600" y="3175000"/>
          <p14:tracePt t="39536" x="7346950" y="3175000"/>
          <p14:tracePt t="39555" x="7359650" y="3168650"/>
          <p14:tracePt t="39555" x="7366000" y="3162300"/>
          <p14:tracePt t="39571" x="7372350" y="3155950"/>
          <p14:tracePt t="39586" x="7378700" y="3155950"/>
          <p14:tracePt t="39586" x="7385050" y="3155950"/>
          <p14:tracePt t="39606" x="7391400" y="3149600"/>
          <p14:tracePt t="39606" x="7404100" y="3143250"/>
          <p14:tracePt t="39622" x="7410450" y="3143250"/>
          <p14:tracePt t="39622" x="7416800" y="3136900"/>
          <p14:tracePt t="39638" x="7423150" y="3136900"/>
          <p14:tracePt t="39638" x="7429500" y="3130550"/>
          <p14:tracePt t="39655" x="7435850" y="3130550"/>
          <p14:tracePt t="39655" x="7442200" y="3124200"/>
          <p14:tracePt t="39655" x="7448550" y="3124200"/>
          <p14:tracePt t="39674" x="7454900" y="3117850"/>
          <p14:tracePt t="39686" x="7467600" y="3117850"/>
          <p14:tracePt t="39686" x="7480300" y="3117850"/>
          <p14:tracePt t="39705" x="7486650" y="3111500"/>
          <p14:tracePt t="39705" x="7493000" y="3111500"/>
          <p14:tracePt t="39722" x="7499350" y="3111500"/>
          <p14:tracePt t="39722" x="7505700" y="3111500"/>
          <p14:tracePt t="39738" x="7512050" y="3111500"/>
          <p14:tracePt t="39738" x="7518400" y="3111500"/>
          <p14:tracePt t="39738" x="7524750" y="3105150"/>
          <p14:tracePt t="39758" x="7531100" y="3111500"/>
          <p14:tracePt t="39770" x="7543800" y="3111500"/>
          <p14:tracePt t="39788" x="7550150" y="3111500"/>
          <p14:tracePt t="39804" x="7556500" y="3111500"/>
          <p14:tracePt t="39820" x="7556500" y="3105150"/>
          <p14:tracePt t="39837" x="7562850" y="3105150"/>
          <p14:tracePt t="39884" x="7569200" y="3098800"/>
          <p14:tracePt t="39908" x="7569200" y="3092450"/>
          <p14:tracePt t="39928" x="7562850" y="3086100"/>
          <p14:tracePt t="39960" x="7556500" y="3086100"/>
          <p14:tracePt t="39973" x="7550150" y="3086100"/>
          <p14:tracePt t="39981" x="7543800" y="3092450"/>
          <p14:tracePt t="39996" x="7537450" y="3092450"/>
          <p14:tracePt t="40005" x="7531100" y="3098800"/>
          <p14:tracePt t="40021" x="7531100" y="3105150"/>
          <p14:tracePt t="40042" x="7537450" y="3105150"/>
          <p14:tracePt t="40073" x="7543800" y="3098800"/>
          <p14:tracePt t="41366" x="7620000" y="3092450"/>
          <p14:tracePt t="41405" x="7620000" y="3098800"/>
          <p14:tracePt t="41424" x="7626350" y="3105150"/>
          <p14:tracePt t="41477" x="7632700" y="3098800"/>
          <p14:tracePt t="41524" x="7639050" y="3092450"/>
          <p14:tracePt t="41545" x="7639050" y="3086100"/>
          <p14:tracePt t="41561" x="7639050" y="3092450"/>
          <p14:tracePt t="41629" x="7632700" y="3086100"/>
          <p14:tracePt t="41697" x="7645400" y="3086100"/>
          <p14:tracePt t="41733" x="7645400" y="3092450"/>
          <p14:tracePt t="43052" x="6515100" y="4686300"/>
          <p14:tracePt t="43052" x="6489700" y="4711700"/>
          <p14:tracePt t="43067" x="6464300" y="4743450"/>
          <p14:tracePt t="43067" x="6432550" y="4787900"/>
          <p14:tracePt t="43083" x="6400800" y="4832350"/>
          <p14:tracePt t="43083" x="6356350" y="4883150"/>
          <p14:tracePt t="43100" x="6318250" y="4933950"/>
          <p14:tracePt t="43100" x="6235700" y="5016500"/>
          <p14:tracePt t="43119" x="6197600" y="5054600"/>
          <p14:tracePt t="43119" x="6153150" y="5092700"/>
          <p14:tracePt t="43134" x="6108700" y="5124450"/>
          <p14:tracePt t="43134" x="6070600" y="5149850"/>
          <p14:tracePt t="43150" x="6026150" y="5181600"/>
          <p14:tracePt t="43150" x="5981700" y="5207000"/>
          <p14:tracePt t="43167" x="5930900" y="5226050"/>
          <p14:tracePt t="43167" x="5892800" y="5251450"/>
          <p14:tracePt t="43167" x="5848350" y="5270500"/>
          <p14:tracePt t="43186" x="5803900" y="5295900"/>
          <p14:tracePt t="43198" x="5759450" y="5314950"/>
          <p14:tracePt t="43198" x="5721350" y="5334000"/>
          <p14:tracePt t="43218" x="5645150" y="5372100"/>
          <p14:tracePt t="43218" x="5607050" y="5397500"/>
          <p14:tracePt t="43234" x="5568950" y="5416550"/>
          <p14:tracePt t="43234" x="5537200" y="5435600"/>
          <p14:tracePt t="43251" x="5511800" y="5454650"/>
          <p14:tracePt t="43251" x="5480050" y="5473700"/>
          <p14:tracePt t="43251" x="5454650" y="5492750"/>
          <p14:tracePt t="43269" x="5429250" y="5518150"/>
          <p14:tracePt t="43282" x="5410200" y="5537200"/>
          <p14:tracePt t="43282" x="5372100" y="5575300"/>
          <p14:tracePt t="43301" x="5353050" y="5588000"/>
          <p14:tracePt t="43301" x="5340350" y="5607050"/>
          <p14:tracePt t="43318" x="5334000" y="5619750"/>
          <p14:tracePt t="43318" x="5321300" y="5626100"/>
          <p14:tracePt t="43334" x="5321300" y="5632450"/>
          <p14:tracePt t="43334" x="5314950" y="5645150"/>
          <p14:tracePt t="43352" x="5321300" y="5651500"/>
          <p14:tracePt t="43366" x="5327650" y="5651500"/>
          <p14:tracePt t="43366" x="5334000" y="5651500"/>
          <p14:tracePt t="43384" x="5340350" y="5645150"/>
          <p14:tracePt t="43384" x="5353050" y="5645150"/>
          <p14:tracePt t="43401" x="5359400" y="5638800"/>
          <p14:tracePt t="43401" x="5372100" y="5632450"/>
          <p14:tracePt t="43418" x="5384800" y="5626100"/>
          <p14:tracePt t="43418" x="5391150" y="5619750"/>
          <p14:tracePt t="43435" x="5397500" y="5613400"/>
          <p14:tracePt t="43435" x="5410200" y="5607050"/>
          <p14:tracePt t="43452" x="5416550" y="5600700"/>
          <p14:tracePt t="43452" x="5422900" y="5594350"/>
          <p14:tracePt t="43452" x="5429250" y="5588000"/>
          <p14:tracePt t="43470" x="5441950" y="5575300"/>
          <p14:tracePt t="43483" x="5448300" y="5568950"/>
          <p14:tracePt t="43483" x="5454650" y="5556250"/>
          <p14:tracePt t="43502" x="5461000" y="5549900"/>
          <p14:tracePt t="43502" x="5461000" y="5543550"/>
          <p14:tracePt t="43519" x="5467350" y="5537200"/>
          <p14:tracePt t="43519" x="5473700" y="5530850"/>
          <p14:tracePt t="43535" x="5480050" y="5524500"/>
          <p14:tracePt t="43550" x="5486400" y="5518150"/>
          <p14:tracePt t="43567" x="5492750" y="5505450"/>
          <p14:tracePt t="43567" x="5492750" y="5499100"/>
          <p14:tracePt t="43586" x="5492750" y="5492750"/>
          <p14:tracePt t="43600" x="5486400" y="5499100"/>
          <p14:tracePt t="43646" x="5486400" y="5505450"/>
          <p14:tracePt t="43658" x="5486400" y="5511800"/>
          <p14:tracePt t="43674" x="5486400" y="5518150"/>
          <p14:tracePt t="43690" x="5492750" y="5518150"/>
          <p14:tracePt t="43718" x="5499100" y="5511800"/>
          <p14:tracePt t="43733" x="5505450" y="5505450"/>
          <p14:tracePt t="43749" x="5511800" y="5505450"/>
          <p14:tracePt t="43758" x="5518150" y="5499100"/>
          <p14:tracePt t="43767" x="5524500" y="5492750"/>
          <p14:tracePt t="43767" x="5530850" y="5486400"/>
          <p14:tracePt t="43786" x="5543550" y="5480050"/>
          <p14:tracePt t="43786" x="5549900" y="5473700"/>
          <p14:tracePt t="43803" x="5556250" y="5473700"/>
          <p14:tracePt t="43803" x="5562600" y="5467350"/>
          <p14:tracePt t="43819" x="5575300" y="5461000"/>
          <p14:tracePt t="43819" x="5581650" y="5454650"/>
          <p14:tracePt t="43819" x="5588000" y="5448300"/>
          <p14:tracePt t="43838" x="5600700" y="5441950"/>
          <p14:tracePt t="43851" x="5607050" y="5435600"/>
          <p14:tracePt t="43851" x="5626100" y="5422900"/>
          <p14:tracePt t="43870" x="5632450" y="5416550"/>
          <p14:tracePt t="43870" x="5638800" y="5416550"/>
          <p14:tracePt t="43886" x="5645150" y="5410200"/>
          <p14:tracePt t="43886" x="5651500" y="5403850"/>
          <p14:tracePt t="43903" x="5651500" y="5397500"/>
          <p14:tracePt t="43903" x="5657850" y="5391150"/>
          <p14:tracePt t="43903" x="5664200" y="5384800"/>
          <p14:tracePt t="43922" x="5664200" y="5378450"/>
          <p14:tracePt t="43934" x="5670550" y="5378450"/>
          <p14:tracePt t="43934" x="5670550" y="5365750"/>
          <p14:tracePt t="43953" x="5676900" y="5359400"/>
          <p14:tracePt t="43968" x="5676900" y="5353050"/>
          <p14:tracePt t="43985" x="5676900" y="5346700"/>
          <p14:tracePt t="44001" x="5670550" y="5340350"/>
          <p14:tracePt t="44018" x="5670550" y="5334000"/>
          <p14:tracePt t="44049" x="5670550" y="5340350"/>
          <p14:tracePt t="44117" x="5676900" y="5346700"/>
          <p14:tracePt t="44129" x="5683250" y="5353050"/>
          <p14:tracePt t="44146" x="5689600" y="5353050"/>
          <p14:tracePt t="44154" x="5695950" y="5353050"/>
          <p14:tracePt t="44154" x="5708650" y="5359400"/>
          <p14:tracePt t="44170" x="5715000" y="5359400"/>
          <p14:tracePt t="44170" x="5727700" y="5359400"/>
          <p14:tracePt t="44187" x="5740400" y="5359400"/>
          <p14:tracePt t="44187" x="5753100" y="5359400"/>
          <p14:tracePt t="44187" x="5765800" y="5353050"/>
          <p14:tracePt t="44206" x="5784850" y="5353050"/>
          <p14:tracePt t="44219" x="5803900" y="5353050"/>
          <p14:tracePt t="44219" x="5822950" y="5353050"/>
          <p14:tracePt t="44238" x="5867400" y="5346700"/>
          <p14:tracePt t="44238" x="5892800" y="5346700"/>
          <p14:tracePt t="44254" x="5918200" y="5346700"/>
          <p14:tracePt t="44254" x="5949950" y="5340350"/>
          <p14:tracePt t="44271" x="5975350" y="5340350"/>
          <p14:tracePt t="44271" x="6000750" y="5334000"/>
          <p14:tracePt t="44288" x="6026150" y="5334000"/>
          <p14:tracePt t="44288" x="6057900" y="5327650"/>
          <p14:tracePt t="44288" x="6083300" y="5327650"/>
          <p14:tracePt t="44307" x="6108700" y="5321300"/>
          <p14:tracePt t="44307" x="6134100" y="5314950"/>
          <p14:tracePt t="44321" x="6165850" y="5314950"/>
          <p14:tracePt t="44321" x="6191250" y="5314950"/>
          <p14:tracePt t="44338" x="6210300" y="5314950"/>
          <p14:tracePt t="44338" x="6235700" y="5314950"/>
          <p14:tracePt t="44354" x="6254750" y="5314950"/>
          <p14:tracePt t="44354" x="6292850" y="5321300"/>
          <p14:tracePt t="44371" x="6311900" y="5321300"/>
          <p14:tracePt t="44371" x="6324600" y="5321300"/>
          <p14:tracePt t="44388" x="6337300" y="5321300"/>
          <p14:tracePt t="44388" x="6350000" y="5321300"/>
          <p14:tracePt t="44404" x="6362700" y="5321300"/>
          <p14:tracePt t="44404" x="6369050" y="5321300"/>
          <p14:tracePt t="44421" x="6375400" y="5321300"/>
          <p14:tracePt t="44421" x="6381750" y="5321300"/>
          <p14:tracePt t="44439" x="6388100" y="5321300"/>
          <p14:tracePt t="44453" x="6388100" y="5314950"/>
          <p14:tracePt t="44485" x="6388100" y="5308600"/>
          <p14:tracePt t="44498" x="6388100" y="5302250"/>
          <p14:tracePt t="44546" x="6381750" y="5295900"/>
          <p14:tracePt t="44598" x="6375400" y="5302250"/>
          <p14:tracePt t="44610" x="6369050" y="5302250"/>
          <p14:tracePt t="44620" x="6362700" y="5302250"/>
          <p14:tracePt t="44620" x="6356350" y="5308600"/>
          <p14:tracePt t="44639" x="6350000" y="5314950"/>
          <p14:tracePt t="44639" x="6337300" y="5321300"/>
          <p14:tracePt t="44639" x="6330950" y="5327650"/>
          <p14:tracePt t="44658" x="6318250" y="5334000"/>
          <p14:tracePt t="44658" x="6305550" y="5340350"/>
          <p14:tracePt t="44673" x="6292850" y="5346700"/>
          <p14:tracePt t="44673" x="6280150" y="5359400"/>
          <p14:tracePt t="44689" x="6267450" y="5359400"/>
          <p14:tracePt t="44689" x="6248400" y="5365750"/>
          <p14:tracePt t="44706" x="6235700" y="5372100"/>
          <p14:tracePt t="44706" x="6223000" y="5378450"/>
          <p14:tracePt t="44722" x="6210300" y="5384800"/>
          <p14:tracePt t="44722" x="6184900" y="5391150"/>
          <p14:tracePt t="44739" x="6172200" y="5391150"/>
          <p14:tracePt t="44739" x="6165850" y="5391150"/>
          <p14:tracePt t="44756" x="6159500" y="5391150"/>
          <p14:tracePt t="44756" x="6153150" y="5391150"/>
          <p14:tracePt t="44772" x="6146800" y="5397500"/>
          <p14:tracePt t="44772" x="6134100" y="5391150"/>
          <p14:tracePt t="44791" x="6134100" y="5384800"/>
          <p14:tracePt t="44822" x="6140450" y="5378450"/>
          <p14:tracePt t="44850" x="6146800" y="5372100"/>
          <p14:tracePt t="44866" x="6153150" y="5372100"/>
          <p14:tracePt t="44882" x="6159500" y="5365750"/>
          <p14:tracePt t="44898" x="6165850" y="5359400"/>
          <p14:tracePt t="44910" x="6172200" y="5353050"/>
          <p14:tracePt t="44926" x="6178550" y="5346700"/>
          <p14:tracePt t="44942" x="6184900" y="5340350"/>
          <p14:tracePt t="44959" x="6191250" y="5334000"/>
          <p14:tracePt t="44971" x="6197600" y="5327650"/>
          <p14:tracePt t="44988" x="6203950" y="5327650"/>
          <p14:tracePt t="45005" x="6216650" y="5314950"/>
          <p14:tracePt t="45022" x="6223000" y="5308600"/>
          <p14:tracePt t="45022" x="6235700" y="5302250"/>
          <p14:tracePt t="45040" x="6235700" y="5295900"/>
          <p14:tracePt t="45040" x="6242050" y="5295900"/>
          <p14:tracePt t="45057" x="6248400" y="5289550"/>
          <p14:tracePt t="45072" x="6254750" y="5276850"/>
          <p14:tracePt t="45072" x="6261100" y="5270500"/>
          <p14:tracePt t="45091" x="6267450" y="5257800"/>
          <p14:tracePt t="45107" x="6273800" y="5251450"/>
          <p14:tracePt t="45122" x="6280150" y="5251450"/>
          <p14:tracePt t="45146" x="6273800" y="5251450"/>
          <p14:tracePt t="45234" x="6267450" y="5251450"/>
          <p14:tracePt t="45270" x="6267450" y="5257800"/>
          <p14:tracePt t="45405" x="6261100" y="5257800"/>
          <p14:tracePt t="45482" x="6267450" y="5251450"/>
          <p14:tracePt t="45630" x="6273800" y="5251450"/>
          <p14:tracePt t="45646" x="6280150" y="5238750"/>
          <p14:tracePt t="45662" x="6286500" y="5232400"/>
          <p14:tracePt t="45670" x="6292850" y="5226050"/>
          <p14:tracePt t="45679" x="6305550" y="5213350"/>
          <p14:tracePt t="45679" x="6318250" y="5200650"/>
          <p14:tracePt t="45692" x="6330950" y="5187950"/>
          <p14:tracePt t="45692" x="6343650" y="5175250"/>
          <p14:tracePt t="45709" x="6356350" y="5162550"/>
          <p14:tracePt t="45709" x="6375400" y="5143500"/>
          <p14:tracePt t="45726" x="6394450" y="5118100"/>
          <p14:tracePt t="45726" x="6419850" y="5092700"/>
          <p14:tracePt t="45743" x="6438900" y="5060950"/>
          <p14:tracePt t="45743" x="6496050" y="4991100"/>
          <p14:tracePt t="45759" x="6521450" y="4940300"/>
          <p14:tracePt t="45759" x="6553200" y="4889500"/>
          <p14:tracePt t="45776" x="6591300" y="4832350"/>
          <p14:tracePt t="45776" x="6629400" y="4775200"/>
          <p14:tracePt t="45793" x="6661150" y="4711700"/>
          <p14:tracePt t="45793" x="6743700" y="4578350"/>
          <p14:tracePt t="45811" x="6781800" y="4508500"/>
          <p14:tracePt t="45811" x="6819900" y="4432300"/>
          <p14:tracePt t="45827" x="6858000" y="4362450"/>
          <p14:tracePt t="45827" x="6889750" y="4292600"/>
          <p14:tracePt t="45843" x="6927850" y="4216400"/>
          <p14:tracePt t="45843" x="6959600" y="4133850"/>
          <p14:tracePt t="45860" x="6985000" y="4057650"/>
          <p14:tracePt t="45860" x="7016750" y="3975100"/>
          <p14:tracePt t="45860" x="7042150" y="3892550"/>
          <p14:tracePt t="45879" x="7067550" y="3810000"/>
          <p14:tracePt t="45891" x="7099300" y="3733800"/>
          <p14:tracePt t="45891" x="7150100" y="3581400"/>
          <p14:tracePt t="45910" x="7175500" y="3517900"/>
          <p14:tracePt t="45910" x="7200900" y="3454400"/>
          <p14:tracePt t="45927" x="7219950" y="3390900"/>
          <p14:tracePt t="45927" x="7251700" y="3333750"/>
          <p14:tracePt t="45943" x="7277100" y="3276600"/>
          <p14:tracePt t="45943" x="7302500" y="3219450"/>
          <p14:tracePt t="45943" x="7327900" y="3168650"/>
          <p14:tracePt t="45963" x="7353300" y="3117850"/>
          <p14:tracePt t="45975" x="7378700" y="3067050"/>
          <p14:tracePt t="45975" x="7423150" y="2984500"/>
          <p14:tracePt t="45994" x="7442200" y="2952750"/>
          <p14:tracePt t="45994" x="7454900" y="2921000"/>
          <p14:tracePt t="46010" x="7473950" y="2895600"/>
          <p14:tracePt t="46010" x="7486650" y="2882900"/>
          <p14:tracePt t="46027" x="7505700" y="2870200"/>
          <p14:tracePt t="46027" x="7518400" y="2863850"/>
          <p14:tracePt t="46027" x="7531100" y="2857500"/>
          <p14:tracePt t="46047" x="7543800" y="2857500"/>
          <p14:tracePt t="46047" x="7556500" y="2863850"/>
          <p14:tracePt t="46060" x="7569200" y="2863850"/>
          <p14:tracePt t="46060" x="7581900" y="2870200"/>
          <p14:tracePt t="46077" x="7594600" y="2876550"/>
          <p14:tracePt t="46077" x="7600950" y="2882900"/>
          <p14:tracePt t="46095" x="7607300" y="2889250"/>
          <p14:tracePt t="46095" x="7620000" y="2908300"/>
          <p14:tracePt t="46112" x="7620000" y="2914650"/>
          <p14:tracePt t="46112" x="7620000" y="2927350"/>
          <p14:tracePt t="46128" x="7626350" y="2933700"/>
          <p14:tracePt t="46128" x="7626350" y="2946400"/>
          <p14:tracePt t="46144" x="7626350" y="2952750"/>
          <p14:tracePt t="46144" x="7632700" y="2965450"/>
          <p14:tracePt t="46161" x="7632700" y="2978150"/>
          <p14:tracePt t="46161" x="7632700" y="3003550"/>
          <p14:tracePt t="46180" x="7626350" y="3022600"/>
          <p14:tracePt t="46180" x="7626350" y="3035300"/>
          <p14:tracePt t="46195" x="7620000" y="3048000"/>
          <p14:tracePt t="46195" x="7620000" y="3060700"/>
          <p14:tracePt t="46211" x="7620000" y="3073400"/>
          <p14:tracePt t="46211" x="7613650" y="3086100"/>
          <p14:tracePt t="46211" x="7613650" y="3098800"/>
          <p14:tracePt t="46231" x="7613650" y="3105150"/>
          <p14:tracePt t="46242" x="7613650" y="3117850"/>
          <p14:tracePt t="46242" x="7613650" y="3124200"/>
          <p14:tracePt t="46242" x="7613650" y="3130550"/>
          <p14:tracePt t="46264" x="7613650" y="3136900"/>
          <p14:tracePt t="46276" x="7607300" y="3143250"/>
          <p14:tracePt t="46276" x="7613650" y="3155950"/>
          <p14:tracePt t="46295" x="7613650" y="3162300"/>
          <p14:tracePt t="46309" x="7613650" y="3168650"/>
          <p14:tracePt t="46326" x="7613650" y="3181350"/>
          <p14:tracePt t="46343" x="7620000" y="3187700"/>
          <p14:tracePt t="46360" x="7620000" y="3194050"/>
          <p14:tracePt t="46376" x="7626350" y="3200400"/>
          <p14:tracePt t="46393" x="7626350" y="3206750"/>
          <p14:tracePt t="46393" x="7632700" y="3213100"/>
          <p14:tracePt t="46411" x="7632700" y="3219450"/>
          <p14:tracePt t="46426" x="7639050" y="3225800"/>
          <p14:tracePt t="46443" x="7639050" y="3232150"/>
          <p14:tracePt t="46466" x="7639050" y="3238500"/>
          <p14:tracePt t="46479" x="7639050" y="3244850"/>
          <p14:tracePt t="46495" x="7632700" y="3251200"/>
          <p14:tracePt t="46510" x="7626350" y="3257550"/>
          <p14:tracePt t="46527" x="7626350" y="3263900"/>
          <p14:tracePt t="46527" x="7620000" y="3270250"/>
          <p14:tracePt t="46527" x="7613650" y="3282950"/>
          <p14:tracePt t="46548" x="7607300" y="3289300"/>
          <p14:tracePt t="46548" x="7594600" y="3302000"/>
          <p14:tracePt t="46563" x="7588250" y="3308350"/>
          <p14:tracePt t="46563" x="7575550" y="3321050"/>
          <p14:tracePt t="46580" x="7562850" y="3333750"/>
          <p14:tracePt t="46580" x="7550150" y="3346450"/>
          <p14:tracePt t="46595" x="7531100" y="3359150"/>
          <p14:tracePt t="46595" x="7512050" y="3371850"/>
          <p14:tracePt t="46595" x="7493000" y="3384550"/>
          <p14:tracePt t="46616" x="7467600" y="3397250"/>
          <p14:tracePt t="46627" x="7435850" y="3409950"/>
          <p14:tracePt t="46627" x="7359650" y="3422650"/>
          <p14:tracePt t="46647" x="7315200" y="3422650"/>
          <p14:tracePt t="46647" x="7264400" y="3422650"/>
          <p14:tracePt t="46662" x="7207250" y="3422650"/>
          <p14:tracePt t="46662" x="7156450" y="3416300"/>
          <p14:tracePt t="46680" x="7092950" y="3409950"/>
          <p14:tracePt t="46680" x="7035800" y="3397250"/>
          <p14:tracePt t="46696" x="6978650" y="3378200"/>
          <p14:tracePt t="46696" x="6851650" y="3327400"/>
          <p14:tracePt t="46713" x="6794500" y="3295650"/>
          <p14:tracePt t="46713" x="6731000" y="3257550"/>
          <p14:tracePt t="46730" x="6673850" y="3213100"/>
          <p14:tracePt t="46730" x="6616700" y="3155950"/>
          <p14:tracePt t="46746" x="6565900" y="3098800"/>
          <p14:tracePt t="46746" x="6515100" y="3028950"/>
          <p14:tracePt t="46763" x="6477000" y="2952750"/>
          <p14:tracePt t="46763" x="6419850" y="2774950"/>
          <p14:tracePt t="46780" x="6400800" y="2679700"/>
          <p14:tracePt t="46780" x="6388100" y="2571750"/>
          <p14:tracePt t="46796" x="6381750" y="2470150"/>
          <p14:tracePt t="46796" x="6381750" y="2368550"/>
          <p14:tracePt t="46813" x="6394450" y="2273300"/>
          <p14:tracePt t="46813" x="6438900" y="2095500"/>
          <p14:tracePt t="46831" x="6470650" y="2019300"/>
          <p14:tracePt t="46831" x="6521450" y="1949450"/>
          <p14:tracePt t="46847" x="6578600" y="1885950"/>
          <p14:tracePt t="46847" x="6642100" y="1822450"/>
          <p14:tracePt t="46863" x="6711950" y="1765300"/>
          <p14:tracePt t="46863" x="6794500" y="1714500"/>
          <p14:tracePt t="46880" x="6877050" y="1663700"/>
          <p14:tracePt t="46880" x="6959600" y="1619250"/>
          <p14:tracePt t="46880" x="7042150" y="1574800"/>
          <p14:tracePt t="46899" x="7124700" y="1530350"/>
          <p14:tracePt t="46911" x="7207250" y="1498600"/>
          <p14:tracePt t="46911" x="7366000" y="1435100"/>
          <p14:tracePt t="46931" x="7442200" y="1409700"/>
          <p14:tracePt t="46931" x="7518400" y="1384300"/>
          <p14:tracePt t="46947" x="7588250" y="1365250"/>
          <p14:tracePt t="46947" x="7664450" y="1352550"/>
          <p14:tracePt t="46963" x="7734300" y="1346200"/>
          <p14:tracePt t="46963" x="7797800" y="1339850"/>
          <p14:tracePt t="46963" x="7861300" y="1346200"/>
          <p14:tracePt t="46983" x="7918450" y="1352550"/>
          <p14:tracePt t="46995" x="7969250" y="1371600"/>
          <p14:tracePt t="46995" x="8058150" y="1428750"/>
          <p14:tracePt t="47014" x="8102600" y="1460500"/>
          <p14:tracePt t="47014" x="8134350" y="1504950"/>
          <p14:tracePt t="47030" x="8172450" y="1549400"/>
          <p14:tracePt t="47030" x="8197850" y="1600200"/>
          <p14:tracePt t="47047" x="8223250" y="1657350"/>
          <p14:tracePt t="47047" x="8248650" y="1720850"/>
          <p14:tracePt t="47047" x="8274050" y="1778000"/>
          <p14:tracePt t="47067" x="8286750" y="1841500"/>
          <p14:tracePt t="47067" x="8305800" y="1905000"/>
          <p14:tracePt t="47080" x="8318500" y="1974850"/>
          <p14:tracePt t="47080" x="8331200" y="2044700"/>
          <p14:tracePt t="47098" x="8337550" y="2114550"/>
          <p14:tracePt t="47098" x="8350250" y="2184400"/>
          <p14:tracePt t="47115" x="8350250" y="2254250"/>
          <p14:tracePt t="47115" x="8362950" y="2393950"/>
          <p14:tracePt t="47132" x="8356600" y="2457450"/>
          <p14:tracePt t="47132" x="8356600" y="2527300"/>
          <p14:tracePt t="47148" x="8356600" y="2590800"/>
          <p14:tracePt t="47148" x="8343900" y="2654300"/>
          <p14:tracePt t="47164" x="8337550" y="2711450"/>
          <p14:tracePt t="47164" x="8324850" y="2762250"/>
          <p14:tracePt t="47181" x="8318500" y="2813050"/>
          <p14:tracePt t="47181" x="8293100" y="2908300"/>
          <p14:tracePt t="47200" x="8274050" y="2952750"/>
          <p14:tracePt t="47200" x="8261350" y="2990850"/>
          <p14:tracePt t="47215" x="8248650" y="3022600"/>
          <p14:tracePt t="47215" x="8229600" y="3054350"/>
          <p14:tracePt t="47232" x="8210550" y="3079750"/>
          <p14:tracePt t="47232" x="8197850" y="3111500"/>
          <p14:tracePt t="47248" x="8178800" y="3130550"/>
          <p14:tracePt t="47248" x="8159750" y="3149600"/>
          <p14:tracePt t="47248" x="8140700" y="3168650"/>
          <p14:tracePt t="47267" x="8121650" y="3187700"/>
          <p14:tracePt t="47279" x="8096250" y="3206750"/>
          <p14:tracePt t="47279" x="8064500" y="3232150"/>
          <p14:tracePt t="47299" x="8045450" y="3244850"/>
          <p14:tracePt t="47299" x="8026400" y="3257550"/>
          <p14:tracePt t="47315" x="8013700" y="3263900"/>
          <p14:tracePt t="47315" x="7994650" y="3276600"/>
          <p14:tracePt t="47332" x="7981950" y="3289300"/>
          <p14:tracePt t="47332" x="7962900" y="3295650"/>
          <p14:tracePt t="47332" x="7950200" y="3308350"/>
          <p14:tracePt t="47351" x="7937500" y="3314700"/>
          <p14:tracePt t="47363" x="7918450" y="3327400"/>
          <p14:tracePt t="47363" x="7899400" y="3340100"/>
          <p14:tracePt t="47382" x="7886700" y="3352800"/>
          <p14:tracePt t="47382" x="7880350" y="3359150"/>
          <p14:tracePt t="47399" x="7874000" y="3365500"/>
          <p14:tracePt t="47399" x="7867650" y="3371850"/>
          <p14:tracePt t="47415" x="7861300" y="3378200"/>
          <p14:tracePt t="47415" x="7848600" y="3384550"/>
          <p14:tracePt t="47432" x="7848600" y="3397250"/>
          <p14:tracePt t="47447" x="7842250" y="3403600"/>
          <p14:tracePt t="47463" x="7842250" y="3409950"/>
          <p14:tracePt t="47480" x="7842250" y="3416300"/>
          <p14:tracePt t="47480" x="7835900" y="3422650"/>
          <p14:tracePt t="47500" x="7835900" y="3429000"/>
          <p14:tracePt t="47500" x="7835900" y="3435350"/>
          <p14:tracePt t="47515" x="7835900" y="3441700"/>
          <p14:tracePt t="47531" x="7835900" y="3448050"/>
          <p14:tracePt t="47531" x="7835900" y="3454400"/>
          <p14:tracePt t="47531" x="7835900" y="3460750"/>
          <p14:tracePt t="47551" x="7835900" y="3467100"/>
          <p14:tracePt t="47564" x="7835900" y="3473450"/>
          <p14:tracePt t="47564" x="7835900" y="3492500"/>
          <p14:tracePt t="47582" x="7829550" y="3505200"/>
          <p14:tracePt t="47582" x="7829550" y="3517900"/>
          <p14:tracePt t="47600" x="7829550" y="3530600"/>
          <p14:tracePt t="47600" x="7829550" y="3543300"/>
          <p14:tracePt t="47600" x="7829550" y="3556000"/>
          <p14:tracePt t="47619" x="7823200" y="3575050"/>
          <p14:tracePt t="47631" x="7823200" y="3587750"/>
          <p14:tracePt t="47631" x="7823200" y="3600450"/>
          <p14:tracePt t="47631" x="7816850" y="3613150"/>
          <p14:tracePt t="47652" x="7816850" y="3625850"/>
          <p14:tracePt t="47664" x="7810500" y="3638550"/>
          <p14:tracePt t="47664" x="7810500" y="3663950"/>
          <p14:tracePt t="47683" x="7804150" y="3670300"/>
          <p14:tracePt t="47683" x="7804150" y="3683000"/>
          <p14:tracePt t="47699" x="7797800" y="3689350"/>
          <p14:tracePt t="47699" x="7797800" y="3702050"/>
          <p14:tracePt t="47716" x="7791450" y="3708400"/>
          <p14:tracePt t="47716" x="7785100" y="3727450"/>
          <p14:tracePt t="47733" x="7778750" y="3733800"/>
          <p14:tracePt t="47733" x="7778750" y="3740150"/>
          <p14:tracePt t="47750" x="7772400" y="3740150"/>
          <p14:tracePt t="47764" x="7766050" y="3752850"/>
          <p14:tracePt t="47781" x="7759700" y="3759200"/>
          <p14:tracePt t="47781" x="7747000" y="3759200"/>
          <p14:tracePt t="47800" x="7740650" y="3765550"/>
          <p14:tracePt t="47814" x="7734300" y="3771900"/>
          <p14:tracePt t="47831" x="7727950" y="3771900"/>
          <p14:tracePt t="47848" x="7721600" y="3778250"/>
          <p14:tracePt t="47865" x="7715250" y="3784600"/>
          <p14:tracePt t="47882" x="7708900" y="3790950"/>
          <p14:tracePt t="47898" x="7708900" y="3797300"/>
          <p14:tracePt t="47915" x="7702550" y="3803650"/>
          <p14:tracePt t="47932" x="7696200" y="3803650"/>
          <p14:tracePt t="47950" x="7689850" y="3810000"/>
          <p14:tracePt t="47966" x="7683500" y="3816350"/>
          <p14:tracePt t="47982" x="7683500" y="3822700"/>
          <p14:tracePt t="47998" x="7677150" y="3822700"/>
          <p14:tracePt t="48030" x="7683500" y="3829050"/>
          <p14:tracePt t="48070" x="7689850" y="3829050"/>
          <p14:tracePt t="48138" x="7696200" y="3829050"/>
          <p14:tracePt t="48159" x="7702550" y="3822700"/>
          <p14:tracePt t="48191" x="7702550" y="3829050"/>
          <p14:tracePt t="48219" x="7708900" y="3835400"/>
          <p14:tracePt t="48242" x="7715250" y="3835400"/>
          <p14:tracePt t="48266" x="7715250" y="3829050"/>
          <p14:tracePt t="48326" x="7708900" y="3822700"/>
          <p14:tracePt t="48347" x="7702550" y="3822700"/>
          <p14:tracePt t="48371" x="7702550" y="3835400"/>
          <p14:tracePt t="48391" x="7696200" y="3835400"/>
          <p14:tracePt t="48415" x="7689850" y="3841750"/>
          <p14:tracePt t="48431" x="7683500" y="3848100"/>
          <p14:tracePt t="48447" x="7677150" y="3860800"/>
          <p14:tracePt t="48459" x="7670800" y="3867150"/>
          <p14:tracePt t="48475" x="7664450" y="3873500"/>
          <p14:tracePt t="48483" x="7664450" y="3879850"/>
          <p14:tracePt t="48483" x="7658100" y="3886200"/>
          <p14:tracePt t="48502" x="7658100" y="3892550"/>
          <p14:tracePt t="48502" x="7645400" y="3905250"/>
          <p14:tracePt t="48519" x="7639050" y="3911600"/>
          <p14:tracePt t="48519" x="7632700" y="3917950"/>
          <p14:tracePt t="48535" x="7626350" y="3924300"/>
          <p14:tracePt t="48535" x="7626350" y="3930650"/>
          <p14:tracePt t="48552" x="7620000" y="3937000"/>
          <p14:tracePt t="48552" x="7613650" y="3943350"/>
          <p14:tracePt t="48552" x="7607300" y="3949700"/>
          <p14:tracePt t="48572" x="7607300" y="3956050"/>
          <p14:tracePt t="48584" x="7600950" y="3956050"/>
          <p14:tracePt t="48584" x="7594600" y="3968750"/>
          <p14:tracePt t="48604" x="7588250" y="3975100"/>
          <p14:tracePt t="48619" x="7588250" y="3981450"/>
          <p14:tracePt t="48646" x="7594600" y="3975100"/>
          <p14:tracePt t="48686" x="7594600" y="3968750"/>
          <p14:tracePt t="48707" x="7594600" y="3962400"/>
          <p14:tracePt t="48739" x="7600950" y="3956050"/>
          <p14:tracePt t="48759" x="7607300" y="3949700"/>
          <p14:tracePt t="48782" x="7613650" y="3937000"/>
          <p14:tracePt t="48810" x="7620000" y="3930650"/>
          <p14:tracePt t="48827" x="7626350" y="3924300"/>
          <p14:tracePt t="48843" x="7632700" y="3917950"/>
          <p14:tracePt t="48859" x="7639050" y="3911600"/>
          <p14:tracePt t="48867" x="7645400" y="3911600"/>
          <p14:tracePt t="48872" x="7651750" y="3905250"/>
          <p14:tracePt t="48888" x="7664450" y="3905250"/>
          <p14:tracePt t="48903" x="7670800" y="3898900"/>
          <p14:tracePt t="48918" x="7677150" y="3898900"/>
          <p14:tracePt t="48935" x="7683500" y="3898900"/>
          <p14:tracePt t="48952" x="7689850" y="3892550"/>
          <p14:tracePt t="48979" x="7696200" y="3892550"/>
          <p14:tracePt t="48991" x="7702550" y="3886200"/>
          <p14:tracePt t="49007" x="7708900" y="3886200"/>
          <p14:tracePt t="49023" x="7715250" y="3879850"/>
          <p14:tracePt t="49047" x="7721600" y="3879850"/>
          <p14:tracePt t="49067" x="7727950" y="3879850"/>
          <p14:tracePt t="49127" x="7727950" y="3886200"/>
          <p14:tracePt t="49287" x="7727950" y="3892550"/>
          <p14:tracePt t="49331" x="7727950" y="3898900"/>
          <p14:tracePt t="49359" x="7727950" y="3905250"/>
          <p14:tracePt t="49399" x="7727950" y="3911600"/>
          <p14:tracePt t="49435" x="7727950" y="3917950"/>
          <p14:tracePt t="49479" x="7721600" y="3917950"/>
          <p14:tracePt t="49519" x="7715250" y="3917950"/>
          <p14:tracePt t="49547" x="7715250" y="3911600"/>
          <p14:tracePt t="49579" x="7715250" y="3905250"/>
          <p14:tracePt t="49591" x="7715250" y="3898900"/>
          <p14:tracePt t="49607" x="7715250" y="3892550"/>
          <p14:tracePt t="49623" x="7715250" y="3886200"/>
          <p14:tracePt t="49639" x="7715250" y="3879850"/>
          <p14:tracePt t="49651" x="7715250" y="3873500"/>
          <p14:tracePt t="49660" x="7708900" y="3867150"/>
          <p14:tracePt t="49676" x="7708900" y="3854450"/>
          <p14:tracePt t="49692" x="7708900" y="3848100"/>
          <p14:tracePt t="49704" x="7708900" y="3841750"/>
          <p14:tracePt t="49704" x="7702550" y="3841750"/>
          <p14:tracePt t="49723" x="7702550" y="3829050"/>
          <p14:tracePt t="49723" x="7702550" y="3822700"/>
          <p14:tracePt t="49740" x="7696200" y="3816350"/>
          <p14:tracePt t="49755" x="7696200" y="3810000"/>
          <p14:tracePt t="49755" x="7702550" y="3797300"/>
          <p14:tracePt t="49773" x="7702550" y="3790950"/>
          <p14:tracePt t="49773" x="7702550" y="3784600"/>
          <p14:tracePt t="49790" x="7708900" y="3778250"/>
          <p14:tracePt t="49805" x="7708900" y="3771900"/>
          <p14:tracePt t="49822" x="7715250" y="3765550"/>
          <p14:tracePt t="49822" x="7721600" y="3752850"/>
          <p14:tracePt t="49841" x="7721600" y="3746500"/>
          <p14:tracePt t="49855" x="7727950" y="3733800"/>
          <p14:tracePt t="49872" x="7727950" y="3721100"/>
          <p14:tracePt t="49892" x="7727950" y="3714750"/>
          <p14:tracePt t="49915" x="7727950" y="3708400"/>
          <p14:tracePt t="49931" x="7727950" y="3695700"/>
          <p14:tracePt t="49959" x="7727950" y="3689350"/>
          <p14:tracePt t="49967" x="7727950" y="3683000"/>
          <p14:tracePt t="49976" x="7721600" y="3676650"/>
          <p14:tracePt t="49989" x="7721600" y="3670300"/>
          <p14:tracePt t="49989" x="7715250" y="3651250"/>
          <p14:tracePt t="50008" x="7715250" y="3638550"/>
          <p14:tracePt t="50008" x="7708900" y="3625850"/>
          <p14:tracePt t="50024" x="7708900" y="3613150"/>
          <p14:tracePt t="50024" x="7702550" y="3606800"/>
          <p14:tracePt t="50041" x="7696200" y="3594100"/>
          <p14:tracePt t="50041" x="7696200" y="3581400"/>
          <p14:tracePt t="50041" x="7689850" y="3575050"/>
          <p14:tracePt t="50060" x="7689850" y="3568700"/>
          <p14:tracePt t="50060" x="7683500" y="3562350"/>
          <p14:tracePt t="50074" x="7683500" y="3549650"/>
          <p14:tracePt t="50074" x="7683500" y="3543300"/>
          <p14:tracePt t="50091" x="7683500" y="3536950"/>
          <p14:tracePt t="50106" x="7689850" y="3530600"/>
          <p14:tracePt t="50123" x="7689850" y="3517900"/>
          <p14:tracePt t="50123" x="7696200" y="3511550"/>
          <p14:tracePt t="50141" x="7702550" y="3511550"/>
          <p14:tracePt t="50163" x="7696200" y="3517900"/>
          <p14:tracePt t="50187" x="7689850" y="3524250"/>
          <p14:tracePt t="50192" x="7683500" y="3524250"/>
          <p14:tracePt t="50192" x="7670800" y="3524250"/>
          <p14:tracePt t="50208" x="7658100" y="3530600"/>
          <p14:tracePt t="50208" x="7632700" y="3524250"/>
          <p14:tracePt t="50225" x="7607300" y="3517900"/>
          <p14:tracePt t="50225" x="7581900" y="3511550"/>
          <p14:tracePt t="50241" x="7550150" y="3505200"/>
          <p14:tracePt t="50241" x="7473950" y="3473450"/>
          <p14:tracePt t="50260" x="7429500" y="3448050"/>
          <p14:tracePt t="50260" x="7385050" y="3429000"/>
          <p14:tracePt t="50276" x="7340600" y="3397250"/>
          <p14:tracePt t="50276" x="7296150" y="3365500"/>
          <p14:tracePt t="50292" x="7245350" y="3333750"/>
          <p14:tracePt t="50292" x="7200900" y="3295650"/>
          <p14:tracePt t="50309" x="7150100" y="3257550"/>
          <p14:tracePt t="50309" x="7105650" y="3213100"/>
          <p14:tracePt t="50309" x="7061200" y="3162300"/>
          <p14:tracePt t="50327" x="7023100" y="3111500"/>
          <p14:tracePt t="50340" x="6985000" y="3054350"/>
          <p14:tracePt t="50340" x="6946900" y="2997200"/>
          <p14:tracePt t="50360" x="6883400" y="2857500"/>
          <p14:tracePt t="50360" x="6858000" y="2781300"/>
          <p14:tracePt t="50375" x="6838950" y="2692400"/>
          <p14:tracePt t="50375" x="6826250" y="2603500"/>
          <p14:tracePt t="50393" x="6819900" y="2508250"/>
          <p14:tracePt t="50393" x="6819900" y="2406650"/>
          <p14:tracePt t="50393" x="6826250" y="2311400"/>
          <p14:tracePt t="50411" x="6838950" y="2209800"/>
          <p14:tracePt t="50424" x="6864350" y="2120900"/>
          <p14:tracePt t="50424" x="6940550" y="1955800"/>
          <p14:tracePt t="50442" x="6985000" y="1885950"/>
          <p14:tracePt t="50442" x="7042150" y="1816100"/>
          <p14:tracePt t="50459" x="7099300" y="1758950"/>
          <p14:tracePt t="50459" x="7169150" y="1701800"/>
          <p14:tracePt t="50476" x="7239000" y="1651000"/>
          <p14:tracePt t="50476" x="7391400" y="1562100"/>
          <p14:tracePt t="50492" x="7473950" y="1524000"/>
          <p14:tracePt t="50492" x="7556500" y="1492250"/>
          <p14:tracePt t="50509" x="7645400" y="1466850"/>
          <p14:tracePt t="50509" x="7727950" y="1447800"/>
          <p14:tracePt t="50526" x="7810500" y="1435100"/>
          <p14:tracePt t="50526" x="7893050" y="1435100"/>
          <p14:tracePt t="50543" x="7969250" y="1441450"/>
          <p14:tracePt t="50543" x="8108950" y="1498600"/>
          <p14:tracePt t="50559" x="8178800" y="1536700"/>
          <p14:tracePt t="50559" x="8235950" y="1593850"/>
          <p14:tracePt t="50576" x="8293100" y="1657350"/>
          <p14:tracePt t="50576" x="8343900" y="1739900"/>
          <p14:tracePt t="50593" x="8394700" y="1828800"/>
          <p14:tracePt t="50593" x="8432800" y="1924050"/>
          <p14:tracePt t="50593" x="8470900" y="2025650"/>
          <p14:tracePt t="50613" x="8496300" y="2127250"/>
          <p14:tracePt t="50624" x="8521700" y="2235200"/>
          <p14:tracePt t="50624" x="8547100" y="2438400"/>
          <p14:tracePt t="50644" x="8547100" y="2540000"/>
          <p14:tracePt t="50644" x="8540750" y="2628900"/>
          <p14:tracePt t="50660" x="8528050" y="2711450"/>
          <p14:tracePt t="50660" x="8509000" y="2794000"/>
          <p14:tracePt t="50676" x="8483600" y="2863850"/>
          <p14:tracePt t="50676" x="8451850" y="2927350"/>
          <p14:tracePt t="50693" x="8420100" y="2984500"/>
          <p14:tracePt t="50693" x="8382000" y="3041650"/>
          <p14:tracePt t="50693" x="8343900" y="3086100"/>
          <p14:tracePt t="50712" x="8305800" y="3124200"/>
          <p14:tracePt t="50725" x="8267700" y="3162300"/>
          <p14:tracePt t="50725" x="8191500" y="3219450"/>
          <p14:tracePt t="50743" x="8153400" y="3251200"/>
          <p14:tracePt t="50743" x="8115300" y="3270250"/>
          <p14:tracePt t="50760" x="8083550" y="3289300"/>
          <p14:tracePt t="50760" x="8051800" y="3308350"/>
          <p14:tracePt t="50777" x="8026400" y="3327400"/>
          <p14:tracePt t="50777" x="7975600" y="3352800"/>
          <p14:tracePt t="50794" x="7950200" y="3359150"/>
          <p14:tracePt t="50794" x="7931150" y="3371850"/>
          <p14:tracePt t="50810" x="7912100" y="3371850"/>
          <p14:tracePt t="50810" x="7899400" y="3378200"/>
          <p14:tracePt t="50827" x="7880350" y="3384550"/>
          <p14:tracePt t="50827" x="7867650" y="3384550"/>
          <p14:tracePt t="50844" x="7861300" y="3384550"/>
          <p14:tracePt t="50844" x="7835900" y="3390900"/>
          <p14:tracePt t="50860" x="7829550" y="3390900"/>
          <p14:tracePt t="50860" x="7823200" y="3390900"/>
          <p14:tracePt t="50877" x="7810500" y="3390900"/>
          <p14:tracePt t="50877" x="7804150" y="3390900"/>
          <p14:tracePt t="50894" x="7797800" y="3390900"/>
          <p14:tracePt t="50894" x="7785100" y="3384550"/>
          <p14:tracePt t="50912" x="7778750" y="3384550"/>
          <p14:tracePt t="50912" x="7772400" y="3384550"/>
          <p14:tracePt t="50928" x="7766050" y="3378200"/>
          <p14:tracePt t="50928" x="7759700" y="3378200"/>
          <p14:tracePt t="50944" x="7753350" y="3378200"/>
          <p14:tracePt t="50944" x="7747000" y="3384550"/>
          <p14:tracePt t="50961" x="7740650" y="3384550"/>
          <p14:tracePt t="50961" x="7734300" y="3384550"/>
          <p14:tracePt t="50961" x="7721600" y="3390900"/>
          <p14:tracePt t="50980" x="7715250" y="3390900"/>
          <p14:tracePt t="50992" x="7708900" y="3397250"/>
          <p14:tracePt t="51011" x="7696200" y="3403600"/>
          <p14:tracePt t="51026" x="7689850" y="3409950"/>
          <p14:tracePt t="51043" x="7683500" y="3409950"/>
          <p14:tracePt t="51059" x="7689850" y="3416300"/>
          <p14:tracePt t="51080" x="7696200" y="3422650"/>
          <p14:tracePt t="51092" x="7702550" y="3429000"/>
          <p14:tracePt t="51109" x="7702550" y="3441700"/>
          <p14:tracePt t="51126" x="7715250" y="3448050"/>
          <p14:tracePt t="51143" x="7721600" y="3454400"/>
          <p14:tracePt t="51143" x="7727950" y="3454400"/>
          <p14:tracePt t="51162" x="7734300" y="3460750"/>
          <p14:tracePt t="51176" x="7740650" y="3467100"/>
          <p14:tracePt t="51176" x="7747000" y="3467100"/>
          <p14:tracePt t="51195" x="7753350" y="3467100"/>
          <p14:tracePt t="51195" x="7766050" y="3473450"/>
          <p14:tracePt t="51212" x="7772400" y="3473450"/>
          <p14:tracePt t="51212" x="7778750" y="3473450"/>
          <p14:tracePt t="51229" x="7785100" y="3473450"/>
          <p14:tracePt t="51243" x="7791450" y="3473450"/>
          <p14:tracePt t="51260" x="7797800" y="3473450"/>
          <p14:tracePt t="51280" x="7797800" y="3467100"/>
          <p14:tracePt t="51380" x="7791450" y="3460750"/>
          <p14:tracePt t="51399" x="7785100" y="3460750"/>
          <p14:tracePt t="51431" x="7785100" y="3467100"/>
          <p14:tracePt t="51519" x="7785100" y="3473450"/>
          <p14:tracePt t="51543" x="7785100" y="3479800"/>
          <p14:tracePt t="51559" x="7785100" y="3486150"/>
          <p14:tracePt t="51579" x="7785100" y="3492500"/>
          <p14:tracePt t="51655" x="7778750" y="3498850"/>
          <p14:tracePt t="51699" x="7772400" y="3505200"/>
          <p14:tracePt t="51715" x="7759700" y="3505200"/>
          <p14:tracePt t="51731" x="7753350" y="3511550"/>
          <p14:tracePt t="51743" x="7747000" y="3511550"/>
          <p14:tracePt t="51759" x="7740650" y="3517900"/>
          <p14:tracePt t="51775" x="7734300" y="3511550"/>
          <p14:tracePt t="51851" x="7740650" y="3505200"/>
          <p14:tracePt t="51863" x="7740650" y="3498850"/>
          <p14:tracePt t="51888" x="7747000" y="3498850"/>
          <p14:tracePt t="51911" x="7753350" y="3492500"/>
          <p14:tracePt t="51983" x="7753350" y="3486150"/>
          <p14:tracePt t="52059" x="7753350" y="3479800"/>
          <p14:tracePt t="52092" x="7753350" y="3473450"/>
          <p14:tracePt t="52119" x="7753350" y="3467100"/>
          <p14:tracePt t="52163" x="7753350" y="3460750"/>
          <p14:tracePt t="52232" x="7753350" y="3454400"/>
          <p14:tracePt t="52256" x="7759700" y="3448050"/>
          <p14:tracePt t="52271" x="7759700" y="3441700"/>
          <p14:tracePt t="52283" x="7753350" y="3448050"/>
          <p14:tracePt t="52375" x="7759700" y="3454400"/>
          <p14:tracePt t="52428" x="7759700" y="3460750"/>
          <p14:tracePt t="52463" x="7766050" y="3460750"/>
          <p14:tracePt t="52487" x="7772400" y="3460750"/>
          <p14:tracePt t="52511" x="7778750" y="3454400"/>
          <p14:tracePt t="52555" x="7778750" y="3448050"/>
          <p14:tracePt t="52584" x="7772400" y="3441700"/>
          <p14:tracePt t="52692" x="7772400" y="3435350"/>
          <p14:tracePt t="52760" x="7772400" y="3429000"/>
          <p14:tracePt t="52788" x="7778750" y="3422650"/>
          <p14:tracePt t="52811" x="7785100" y="3416300"/>
          <p14:tracePt t="52864" x="7778750" y="3416300"/>
          <p14:tracePt t="52923" x="7772400" y="3422650"/>
          <p14:tracePt t="52944" x="7766050" y="3429000"/>
          <p14:tracePt t="52960" x="7766050" y="3441700"/>
          <p14:tracePt t="52976" x="7766050" y="3448050"/>
          <p14:tracePt t="52991" x="7766050" y="3454400"/>
          <p14:tracePt t="53000" x="7766050" y="3460750"/>
          <p14:tracePt t="53016" x="7772400" y="3473450"/>
          <p14:tracePt t="53033" x="7778750" y="3479800"/>
          <p14:tracePt t="53049" x="7785100" y="3486150"/>
          <p14:tracePt t="53066" x="7785100" y="3492500"/>
          <p14:tracePt t="53083" x="7791450" y="3498850"/>
          <p14:tracePt t="53100" x="7797800" y="3498850"/>
          <p14:tracePt t="53119" x="7797800" y="3505200"/>
          <p14:tracePt t="53133" x="7797800" y="3511550"/>
          <p14:tracePt t="53188" x="7791450" y="3511550"/>
          <p14:tracePt t="53215" x="7785100" y="3511550"/>
          <p14:tracePt t="53260" x="7785100" y="3517900"/>
          <p14:tracePt t="53480" x="7785100" y="3524250"/>
          <p14:tracePt t="53531" x="7791450" y="3524250"/>
          <p14:tracePt t="53576" x="7797800" y="3517900"/>
          <p14:tracePt t="53720" x="7797800" y="3511550"/>
          <p14:tracePt t="53740" x="7791450" y="3517900"/>
          <p14:tracePt t="53840" x="7785100" y="3524250"/>
          <p14:tracePt t="53851" x="7785100" y="3530600"/>
          <p14:tracePt t="53868" x="7778750" y="3536950"/>
          <p14:tracePt t="53884" x="7778750" y="3543300"/>
          <p14:tracePt t="53899" x="7778750" y="3549650"/>
          <p14:tracePt t="53928" x="7778750" y="3556000"/>
          <p14:tracePt t="53951" x="7778750" y="3562350"/>
          <p14:tracePt t="53980" x="7772400" y="3562350"/>
          <p14:tracePt t="54048" x="7772400" y="3568700"/>
          <p14:tracePt t="54064" x="7766050" y="3575050"/>
          <p14:tracePt t="54080" x="7759700" y="3587750"/>
          <p14:tracePt t="54092" x="7753350" y="3587750"/>
          <p14:tracePt t="54103" x="7747000" y="3594100"/>
          <p14:tracePt t="54103" x="7740650" y="3600450"/>
          <p14:tracePt t="54103" x="7734300" y="3613150"/>
          <p14:tracePt t="54125" x="7727950" y="3619500"/>
          <p14:tracePt t="54137" x="7721600" y="3632200"/>
          <p14:tracePt t="54137" x="7702550" y="3651250"/>
          <p14:tracePt t="54155" x="7689850" y="3663950"/>
          <p14:tracePt t="54155" x="7677150" y="3676650"/>
          <p14:tracePt t="54172" x="7664450" y="3695700"/>
          <p14:tracePt t="54172" x="7645400" y="3708400"/>
          <p14:tracePt t="54189" x="7626350" y="3727450"/>
          <p14:tracePt t="54189" x="7588250" y="3771900"/>
          <p14:tracePt t="54206" x="7562850" y="3797300"/>
          <p14:tracePt t="54206" x="7531100" y="3822700"/>
          <p14:tracePt t="54222" x="7505700" y="3848100"/>
          <p14:tracePt t="54222" x="7467600" y="3886200"/>
          <p14:tracePt t="54239" x="7429500" y="3917950"/>
          <p14:tracePt t="54239" x="7385050" y="3949700"/>
          <p14:tracePt t="54256" x="7340600" y="3987800"/>
          <p14:tracePt t="54256" x="7239000" y="4070350"/>
          <p14:tracePt t="54273" x="7175500" y="4114800"/>
          <p14:tracePt t="54273" x="7112000" y="4165600"/>
          <p14:tracePt t="54289" x="7042150" y="4216400"/>
          <p14:tracePt t="54289" x="6972300" y="4273550"/>
          <p14:tracePt t="54305" x="6889750" y="4330700"/>
          <p14:tracePt t="54305" x="6813550" y="4394200"/>
          <p14:tracePt t="54305" x="6724650" y="4451350"/>
          <p14:tracePt t="54326" x="6642100" y="4514850"/>
          <p14:tracePt t="54337" x="6553200" y="4578350"/>
          <p14:tracePt t="54337" x="6381750" y="4711700"/>
          <p14:tracePt t="54357" x="6292850" y="4775200"/>
          <p14:tracePt t="54357" x="6210300" y="4838700"/>
          <p14:tracePt t="54373" x="6121400" y="4895850"/>
          <p14:tracePt t="54373" x="6038850" y="4959350"/>
          <p14:tracePt t="54390" x="5956300" y="5022850"/>
          <p14:tracePt t="54390" x="5867400" y="5080000"/>
          <p14:tracePt t="54390" x="5784850" y="5137150"/>
          <p14:tracePt t="54408" x="5708650" y="5200650"/>
          <p14:tracePt t="54421" x="5626100" y="5251450"/>
          <p14:tracePt t="54421" x="5473700" y="5359400"/>
          <p14:tracePt t="54441" x="5397500" y="5410200"/>
          <p14:tracePt t="54441" x="5321300" y="5461000"/>
          <p14:tracePt t="54457" x="5245100" y="5511800"/>
          <p14:tracePt t="54457" x="5168900" y="5556250"/>
          <p14:tracePt t="54474" x="5086350" y="5600700"/>
          <p14:tracePt t="54474" x="5010150" y="5645150"/>
          <p14:tracePt t="54474" x="4933950" y="5683250"/>
          <p14:tracePt t="54492" x="4857750" y="5721350"/>
          <p14:tracePt t="54504" x="4781550" y="5759450"/>
          <p14:tracePt t="54504" x="4641850" y="5842000"/>
          <p14:tracePt t="54524" x="4584700" y="5880100"/>
          <p14:tracePt t="54524" x="4527550" y="5911850"/>
          <p14:tracePt t="54540" x="4483100" y="5949950"/>
          <p14:tracePt t="54540" x="4438650" y="5988050"/>
          <p14:tracePt t="54557" x="4400550" y="6019800"/>
          <p14:tracePt t="54557" x="4349750" y="6089650"/>
          <p14:tracePt t="54574" x="4330700" y="6115050"/>
          <p14:tracePt t="54574" x="4318000" y="6140450"/>
          <p14:tracePt t="54590" x="4305300" y="6165850"/>
          <p14:tracePt t="54590" x="4298950" y="6191250"/>
          <p14:tracePt t="54609" x="4298950" y="6216650"/>
          <p14:tracePt t="54609" x="4298950" y="6235700"/>
          <p14:tracePt t="54624" x="4311650" y="6267450"/>
          <p14:tracePt t="54624" x="4318000" y="6286500"/>
          <p14:tracePt t="54641" x="4330700" y="6299200"/>
          <p14:tracePt t="54641" x="4349750" y="6305550"/>
          <p14:tracePt t="54658" x="4362450" y="6311900"/>
          <p14:tracePt t="54658" x="4381500" y="6318250"/>
          <p14:tracePt t="54673" x="4400550" y="6318250"/>
          <p14:tracePt t="54673" x="4425950" y="6311900"/>
          <p14:tracePt t="54673" x="4445000" y="6305550"/>
          <p14:tracePt t="54693" x="4464050" y="6299200"/>
          <p14:tracePt t="54705" x="4483100" y="6292850"/>
          <p14:tracePt t="54705" x="4502150" y="6286500"/>
          <p14:tracePt t="54725" x="4533900" y="6267450"/>
          <p14:tracePt t="54725" x="4552950" y="6261100"/>
          <p14:tracePt t="54741" x="4565650" y="6254750"/>
          <p14:tracePt t="54741" x="4578350" y="6248400"/>
          <p14:tracePt t="54757" x="4591050" y="6242050"/>
          <p14:tracePt t="54757" x="4597400" y="6235700"/>
          <p14:tracePt t="54757" x="4610100" y="6229350"/>
          <p14:tracePt t="54777" x="4616450" y="6229350"/>
          <p14:tracePt t="54789" x="4622800" y="6223000"/>
          <p14:tracePt t="54789" x="4635500" y="6216650"/>
          <p14:tracePt t="54808" x="4641850" y="6216650"/>
          <p14:tracePt t="54822" x="4654550" y="6216650"/>
          <p14:tracePt t="54839" x="4660900" y="6210300"/>
          <p14:tracePt t="54856" x="4667250" y="6210300"/>
          <p14:tracePt t="54873" x="4673600" y="6203950"/>
          <p14:tracePt t="54889" x="4679950" y="6203950"/>
          <p14:tracePt t="54906" x="4686300" y="6197600"/>
          <p14:tracePt t="54906" x="4692650" y="6191250"/>
          <p14:tracePt t="54925" x="4699000" y="6184900"/>
          <p14:tracePt t="54940" x="4705350" y="6178550"/>
          <p14:tracePt t="54956" x="4711700" y="6172200"/>
          <p14:tracePt t="54956" x="4718050" y="6165850"/>
          <p14:tracePt t="54975" x="4718050" y="6159500"/>
          <p14:tracePt t="54975" x="4730750" y="6146800"/>
          <p14:tracePt t="54993" x="4730750" y="6140450"/>
          <p14:tracePt t="55007" x="4743450" y="6134100"/>
          <p14:tracePt t="55024" x="4749800" y="6134100"/>
          <p14:tracePt t="55052" x="4749800" y="6140450"/>
          <p14:tracePt t="55068" x="4756150" y="6146800"/>
          <p14:tracePt t="55077" x="4756150" y="6153150"/>
          <p14:tracePt t="55090" x="4756150" y="6159500"/>
          <p14:tracePt t="55090" x="4756150" y="6172200"/>
          <p14:tracePt t="55109" x="4756150" y="6178550"/>
          <p14:tracePt t="55124" x="4762500" y="6184900"/>
          <p14:tracePt t="55140" x="4768850" y="6191250"/>
          <p14:tracePt t="55161" x="4775200" y="6191250"/>
          <p14:tracePt t="55181" x="4781550" y="6191250"/>
          <p14:tracePt t="55196" x="4787900" y="6191250"/>
          <p14:tracePt t="55256" x="4794250" y="6191250"/>
          <p14:tracePt t="55300" x="4800600" y="6184900"/>
          <p14:tracePt t="55332" x="4806950" y="6191250"/>
          <p14:tracePt t="55460" x="4813300" y="6191250"/>
          <p14:tracePt t="55496" x="4819650" y="6191250"/>
          <p14:tracePt t="55548" x="4826000" y="6184900"/>
          <p14:tracePt t="55624" x="4832350" y="6184900"/>
          <p14:tracePt t="55744" x="4838700" y="6178550"/>
          <p14:tracePt t="55760" x="4838700" y="6172200"/>
          <p14:tracePt t="55772" x="4851400" y="6165850"/>
          <p14:tracePt t="55788" x="4851400" y="6159500"/>
          <p14:tracePt t="55797" x="4857750" y="6153150"/>
          <p14:tracePt t="55809" x="4864100" y="6146800"/>
          <p14:tracePt t="55826" x="4870450" y="6140450"/>
          <p14:tracePt t="55843" x="4876800" y="6134100"/>
          <p14:tracePt t="55859" x="4883150" y="6134100"/>
          <p14:tracePt t="55876" x="4889500" y="6127750"/>
          <p14:tracePt t="55900" x="4895850" y="6121400"/>
          <p14:tracePt t="55940" x="4902200" y="6115050"/>
          <p14:tracePt t="56028" x="4902200" y="6121400"/>
          <p14:tracePt t="56052" x="4895850" y="6127750"/>
          <p14:tracePt t="56060" x="4895850" y="6134100"/>
          <p14:tracePt t="56065" x="4883150" y="6140450"/>
          <p14:tracePt t="56077" x="4876800" y="6146800"/>
          <p14:tracePt t="56077" x="4864100" y="6159500"/>
          <p14:tracePt t="56077" x="4851400" y="6165850"/>
          <p14:tracePt t="56098" x="4838700" y="6178550"/>
          <p14:tracePt t="56098" x="4819650" y="6184900"/>
          <p14:tracePt t="56114" x="4800600" y="6197600"/>
          <p14:tracePt t="56114" x="4775200" y="6210300"/>
          <p14:tracePt t="56129" x="4749800" y="6216650"/>
          <p14:tracePt t="56129" x="4724400" y="6229350"/>
          <p14:tracePt t="56145" x="4699000" y="6235700"/>
          <p14:tracePt t="56145" x="4667250" y="6242050"/>
          <p14:tracePt t="56162" x="4635500" y="6242050"/>
          <p14:tracePt t="56162" x="4603750" y="6248400"/>
          <p14:tracePt t="56162" x="4572000" y="6242050"/>
          <p14:tracePt t="56182" x="4546600" y="6242050"/>
          <p14:tracePt t="56182" x="4514850" y="6235700"/>
          <p14:tracePt t="56196" x="4489450" y="6229350"/>
          <p14:tracePt t="56196" x="4457700" y="6223000"/>
          <p14:tracePt t="56212" x="4432300" y="6210300"/>
          <p14:tracePt t="56212" x="4406900" y="6197600"/>
          <p14:tracePt t="56229" x="4387850" y="6184900"/>
          <p14:tracePt t="56229" x="4343400" y="6140450"/>
          <p14:tracePt t="56246" x="4330700" y="6121400"/>
          <p14:tracePt t="56246" x="4318000" y="6089650"/>
          <p14:tracePt t="56263" x="4305300" y="6064250"/>
          <p14:tracePt t="56263" x="4298950" y="6032500"/>
          <p14:tracePt t="56279" x="4298950" y="5994400"/>
          <p14:tracePt t="56279" x="4298950" y="5962650"/>
          <p14:tracePt t="56296" x="4305300" y="5924550"/>
          <p14:tracePt t="56296" x="4330700" y="5854700"/>
          <p14:tracePt t="56313" x="4349750" y="5822950"/>
          <p14:tracePt t="56313" x="4375150" y="5791200"/>
          <p14:tracePt t="56330" x="4400550" y="5759450"/>
          <p14:tracePt t="56330" x="4432300" y="5734050"/>
          <p14:tracePt t="56346" x="4464050" y="5702300"/>
          <p14:tracePt t="56346" x="4502150" y="5676900"/>
          <p14:tracePt t="56346" x="4546600" y="5651500"/>
          <p14:tracePt t="56365" x="4591050" y="5632450"/>
          <p14:tracePt t="56378" x="4648200" y="5613400"/>
          <p14:tracePt t="56378" x="4775200" y="5581650"/>
          <p14:tracePt t="56398" x="4845050" y="5568950"/>
          <p14:tracePt t="56398" x="4921250" y="5562600"/>
          <p14:tracePt t="56414" x="4991100" y="5562600"/>
          <p14:tracePt t="56414" x="5067300" y="5562600"/>
          <p14:tracePt t="56430" x="5143500" y="5562600"/>
          <p14:tracePt t="56430" x="5213350" y="5562600"/>
          <p14:tracePt t="56446" x="5283200" y="5568950"/>
          <p14:tracePt t="56446" x="5346700" y="5575300"/>
          <p14:tracePt t="56446" x="5410200" y="5581650"/>
          <p14:tracePt t="56466" x="5473700" y="5581650"/>
          <p14:tracePt t="56478" x="5537200" y="5588000"/>
          <p14:tracePt t="56478" x="5645150" y="5600700"/>
          <p14:tracePt t="56497" x="5695950" y="5613400"/>
          <p14:tracePt t="56497" x="5740400" y="5619750"/>
          <p14:tracePt t="56513" x="5784850" y="5638800"/>
          <p14:tracePt t="56513" x="5822950" y="5651500"/>
          <p14:tracePt t="56513" x="5861050" y="5670550"/>
          <p14:tracePt t="56533" x="5886450" y="5683250"/>
          <p14:tracePt t="56533" x="5911850" y="5702300"/>
          <p14:tracePt t="56547" x="5930900" y="5727700"/>
          <p14:tracePt t="56547" x="5949950" y="5746750"/>
          <p14:tracePt t="56564" x="5962650" y="5765800"/>
          <p14:tracePt t="56564" x="5969000" y="5791200"/>
          <p14:tracePt t="56581" x="5975350" y="5816600"/>
          <p14:tracePt t="56581" x="5975350" y="5835650"/>
          <p14:tracePt t="56597" x="5969000" y="5861050"/>
          <p14:tracePt t="56597" x="5949950" y="5911850"/>
          <p14:tracePt t="56615" x="5937250" y="5930900"/>
          <p14:tracePt t="56615" x="5918200" y="5956300"/>
          <p14:tracePt t="56631" x="5892800" y="5981700"/>
          <p14:tracePt t="56631" x="5867400" y="6007100"/>
          <p14:tracePt t="56647" x="5842000" y="6026150"/>
          <p14:tracePt t="56647" x="5772150" y="6076950"/>
          <p14:tracePt t="56666" x="5734050" y="6096000"/>
          <p14:tracePt t="56666" x="5695950" y="6121400"/>
          <p14:tracePt t="56681" x="5651500" y="6140450"/>
          <p14:tracePt t="56681" x="5600700" y="6159500"/>
          <p14:tracePt t="56697" x="5556250" y="6178550"/>
          <p14:tracePt t="56697" x="5505450" y="6197600"/>
          <p14:tracePt t="56714" x="5454650" y="6210300"/>
          <p14:tracePt t="56714" x="5403850" y="6223000"/>
          <p14:tracePt t="56714" x="5346700" y="6235700"/>
          <p14:tracePt t="56734" x="5302250" y="6242050"/>
          <p14:tracePt t="56746" x="5251450" y="6248400"/>
          <p14:tracePt t="56746" x="5200650" y="6248400"/>
          <p14:tracePt t="56766" x="5111750" y="6248400"/>
          <p14:tracePt t="56766" x="5067300" y="6248400"/>
          <p14:tracePt t="56782" x="5022850" y="6242050"/>
          <p14:tracePt t="56782" x="4984750" y="6242050"/>
          <p14:tracePt t="56798" x="4953000" y="6235700"/>
          <p14:tracePt t="56798" x="4921250" y="6235700"/>
          <p14:tracePt t="56798" x="4889500" y="6229350"/>
          <p14:tracePt t="56817" x="4864100" y="6223000"/>
          <p14:tracePt t="56829" x="4845050" y="6216650"/>
          <p14:tracePt t="56829" x="4819650" y="6203950"/>
          <p14:tracePt t="56848" x="4806950" y="6197600"/>
          <p14:tracePt t="56848" x="4800600" y="6191250"/>
          <p14:tracePt t="56865" x="4800600" y="6184900"/>
          <p14:tracePt t="56880" x="4794250" y="6178550"/>
          <p14:tracePt t="56896" x="4800600" y="6172200"/>
          <p14:tracePt t="56913" x="4806950" y="6165850"/>
          <p14:tracePt t="56930" x="4813300" y="6172200"/>
          <p14:tracePt t="56946" x="4819650" y="6172200"/>
          <p14:tracePt t="56964" x="4826000" y="6178550"/>
          <p14:tracePt t="56982" x="4832350" y="6178550"/>
          <p14:tracePt t="57004" x="4838700" y="6184900"/>
          <p14:tracePt t="57024" x="4845050" y="6191250"/>
          <p14:tracePt t="57100" x="4845050" y="6197600"/>
          <p14:tracePt t="57201" x="4851400" y="6191250"/>
          <p14:tracePt t="57228" x="4857750" y="6197600"/>
          <p14:tracePt t="57253" x="4864100" y="6191250"/>
          <p14:tracePt t="57273" x="4870450" y="6191250"/>
          <p14:tracePt t="57296" x="4876800" y="6191250"/>
          <p14:tracePt t="57321" x="4883150" y="6197600"/>
          <p14:tracePt t="57364" x="4889500" y="6197600"/>
          <p14:tracePt t="57385" x="4895850" y="6197600"/>
          <p14:tracePt t="57417" x="4902200" y="6197600"/>
          <p14:tracePt t="57452" x="4902200" y="6203950"/>
          <p14:tracePt t="57717" x="4902200" y="6210300"/>
          <p14:tracePt t="57793" x="4895850" y="6210300"/>
          <p14:tracePt t="57829" x="4889500" y="6210300"/>
          <p14:tracePt t="57889" x="4895850" y="6203950"/>
          <p14:tracePt t="58032" x="4902200" y="6203950"/>
          <p14:tracePt t="58100" x="4908550" y="6197600"/>
          <p14:tracePt t="58121" x="4914900" y="6197600"/>
          <p14:tracePt t="58153" x="4921250" y="6191250"/>
          <p14:tracePt t="58173" x="4927600" y="6191250"/>
          <p14:tracePt t="58189" x="4933950" y="6184900"/>
          <p14:tracePt t="58205" x="4940300" y="6184900"/>
          <p14:tracePt t="58221" x="4953000" y="6184900"/>
          <p14:tracePt t="58233" x="4959350" y="6184900"/>
          <p14:tracePt t="58249" x="4965700" y="6184900"/>
          <p14:tracePt t="58317" x="4972050" y="6184900"/>
          <p14:tracePt t="58361" x="4978400" y="6184900"/>
          <p14:tracePt t="58584" x="4972050" y="6191250"/>
          <p14:tracePt t="58705" x="4978400" y="6184900"/>
          <p14:tracePt t="58857" x="4972050" y="6191250"/>
          <p14:tracePt t="59193" x="4972050" y="6197600"/>
          <p14:tracePt t="59293" x="4965700" y="6197600"/>
          <p14:tracePt t="59337" x="4965700" y="6203950"/>
          <p14:tracePt t="59433" x="4965700" y="6197600"/>
          <p14:tracePt t="59493" x="4959350" y="6191250"/>
          <p14:tracePt t="59661" x="4953000" y="6191250"/>
          <p14:tracePt t="59697" x="4959350" y="6191250"/>
          <p14:tracePt t="59905" x="4965700" y="6191250"/>
          <p14:tracePt t="60013" x="4959350" y="6197600"/>
          <p14:tracePt t="60041" x="4953000" y="6203950"/>
          <p14:tracePt t="60073" x="4953000" y="6210300"/>
          <p14:tracePt t="60177" x="4946650" y="6210300"/>
          <p14:tracePt t="60349" x="4946650" y="6216650"/>
          <p14:tracePt t="60434" x="4940300" y="6216650"/>
          <p14:tracePt t="60461" x="4946650" y="6210300"/>
          <p14:tracePt t="60805" x="4940300" y="6216650"/>
          <p14:tracePt t="60882" x="4940300" y="6210300"/>
          <p14:tracePt t="61077" x="4946650" y="6210300"/>
          <p14:tracePt t="61105" x="4953000" y="6203950"/>
          <p14:tracePt t="61146" x="4959350" y="6210300"/>
          <p14:tracePt t="61189" x="4965700" y="6210300"/>
          <p14:tracePt t="61214" x="4972050" y="6203950"/>
          <p14:tracePt t="61242" x="4978400" y="6203950"/>
          <p14:tracePt t="61250" x="4991100" y="6203950"/>
          <p14:tracePt t="61266" x="4997450" y="6197600"/>
          <p14:tracePt t="61278" x="5003800" y="6197600"/>
          <p14:tracePt t="61278" x="5016500" y="6197600"/>
          <p14:tracePt t="61297" x="5029200" y="6191250"/>
          <p14:tracePt t="61297" x="5035550" y="6191250"/>
          <p14:tracePt t="61313" x="5048250" y="6191250"/>
          <p14:tracePt t="61313" x="5060950" y="6191250"/>
          <p14:tracePt t="61330" x="5073650" y="6191250"/>
          <p14:tracePt t="61330" x="5092700" y="6191250"/>
          <p14:tracePt t="61347" x="5105400" y="6191250"/>
          <p14:tracePt t="61347" x="5118100" y="6197600"/>
          <p14:tracePt t="61364" x="5130800" y="6197600"/>
          <p14:tracePt t="61364" x="5137150" y="6197600"/>
          <p14:tracePt t="61380" x="5149850" y="6197600"/>
          <p14:tracePt t="61380" x="5156200" y="6197600"/>
          <p14:tracePt t="61397" x="5162550" y="6197600"/>
          <p14:tracePt t="61397" x="5181600" y="6197600"/>
          <p14:tracePt t="61414" x="5187950" y="6197600"/>
          <p14:tracePt t="61414" x="5194300" y="6197600"/>
          <p14:tracePt t="61432" x="5200650" y="6197600"/>
          <p14:tracePt t="61432" x="5213350" y="6191250"/>
          <p14:tracePt t="61447" x="5219700" y="6191250"/>
          <p14:tracePt t="61447" x="5226050" y="6191250"/>
          <p14:tracePt t="61447" x="5232400" y="6191250"/>
          <p14:tracePt t="61467" x="5245100" y="6191250"/>
          <p14:tracePt t="61479" x="5251450" y="6191250"/>
          <p14:tracePt t="61479" x="5264150" y="6191250"/>
          <p14:tracePt t="61498" x="5270500" y="6191250"/>
          <p14:tracePt t="61498" x="5276850" y="6191250"/>
          <p14:tracePt t="61515" x="5283200" y="6191250"/>
          <p14:tracePt t="61515" x="5289550" y="6184900"/>
          <p14:tracePt t="61531" x="5295900" y="6184900"/>
          <p14:tracePt t="61546" x="5302250" y="6184900"/>
          <p14:tracePt t="61562" x="5295900" y="6191250"/>
          <p14:tracePt t="61594" x="5289550" y="6197600"/>
          <p14:tracePt t="61609" x="5283200" y="6197600"/>
          <p14:tracePt t="61618" x="5276850" y="6203950"/>
          <p14:tracePt t="61629" x="5270500" y="6203950"/>
          <p14:tracePt t="61629" x="5251450" y="6210300"/>
          <p14:tracePt t="61648" x="5238750" y="6210300"/>
          <p14:tracePt t="61648" x="5226050" y="6216650"/>
          <p14:tracePt t="61665" x="5213350" y="6216650"/>
          <p14:tracePt t="61665" x="5200650" y="6216650"/>
          <p14:tracePt t="61682" x="5181600" y="6216650"/>
          <p14:tracePt t="61682" x="5168900" y="6210300"/>
          <p14:tracePt t="61698" x="5149850" y="6210300"/>
          <p14:tracePt t="61698" x="5111750" y="6197600"/>
          <p14:tracePt t="61715" x="5099050" y="6191250"/>
          <p14:tracePt t="61715" x="5080000" y="6184900"/>
          <p14:tracePt t="61733" x="5067300" y="6178550"/>
          <p14:tracePt t="61733" x="5048250" y="6165850"/>
          <p14:tracePt t="61748" x="5035550" y="6159500"/>
          <p14:tracePt t="61748" x="5016500" y="6140450"/>
          <p14:tracePt t="61767" x="5003800" y="6134100"/>
          <p14:tracePt t="61767" x="4997450" y="6121400"/>
          <p14:tracePt t="61783" x="4991100" y="6108700"/>
          <p14:tracePt t="61783" x="4991100" y="6096000"/>
          <p14:tracePt t="61799" x="4984750" y="6089650"/>
          <p14:tracePt t="61799" x="4984750" y="6076950"/>
          <p14:tracePt t="61815" x="4991100" y="6064250"/>
          <p14:tracePt t="61815" x="4991100" y="6051550"/>
          <p14:tracePt t="61815" x="4991100" y="6038850"/>
          <p14:tracePt t="61835" x="4997450" y="6026150"/>
          <p14:tracePt t="61847" x="5003800" y="6013450"/>
          <p14:tracePt t="61847" x="5010150" y="6000750"/>
          <p14:tracePt t="61867" x="5029200" y="5981700"/>
          <p14:tracePt t="61867" x="5041900" y="5975350"/>
          <p14:tracePt t="61883" x="5054600" y="5962650"/>
          <p14:tracePt t="61883" x="5067300" y="5956300"/>
          <p14:tracePt t="61899" x="5086350" y="5949950"/>
          <p14:tracePt t="61899" x="5099050" y="5943600"/>
          <p14:tracePt t="61899" x="5118100" y="5937250"/>
          <p14:tracePt t="61918" x="5137150" y="5937250"/>
          <p14:tracePt t="61930" x="5156200" y="5930900"/>
          <p14:tracePt t="61930" x="5200650" y="5930900"/>
          <p14:tracePt t="61949" x="5219700" y="5930900"/>
          <p14:tracePt t="61949" x="5245100" y="5930900"/>
          <p14:tracePt t="61966" x="5264150" y="5930900"/>
          <p14:tracePt t="61966" x="5289550" y="5930900"/>
          <p14:tracePt t="61983" x="5314950" y="5930900"/>
          <p14:tracePt t="61983" x="5334000" y="5930900"/>
          <p14:tracePt t="61999" x="5353050" y="5930900"/>
          <p14:tracePt t="61999" x="5391150" y="5930900"/>
          <p14:tracePt t="62016" x="5410200" y="5937250"/>
          <p14:tracePt t="62016" x="5422900" y="5937250"/>
          <p14:tracePt t="62033" x="5441950" y="5943600"/>
          <p14:tracePt t="62033" x="5454650" y="5943600"/>
          <p14:tracePt t="62050" x="5473700" y="5949950"/>
          <p14:tracePt t="62050" x="5499100" y="5962650"/>
          <p14:tracePt t="62067" x="5511800" y="5969000"/>
          <p14:tracePt t="62067" x="5518150" y="5969000"/>
          <p14:tracePt t="62084" x="5530850" y="5975350"/>
          <p14:tracePt t="62084" x="5537200" y="5981700"/>
          <p14:tracePt t="62099" x="5543550" y="5988050"/>
          <p14:tracePt t="62099" x="5549900" y="5988050"/>
          <p14:tracePt t="62117" x="5556250" y="5994400"/>
          <p14:tracePt t="62117" x="5562600" y="6007100"/>
          <p14:tracePt t="62135" x="5562600" y="6013450"/>
          <p14:tracePt t="62149" x="5562600" y="6019800"/>
          <p14:tracePt t="62149" x="5562600" y="6026150"/>
          <p14:tracePt t="62167" x="5562600" y="6032500"/>
          <p14:tracePt t="62167" x="5556250" y="6038850"/>
          <p14:tracePt t="62185" x="5549900" y="6045200"/>
          <p14:tracePt t="62198" x="5543550" y="6051550"/>
          <p14:tracePt t="62215" x="5537200" y="6057900"/>
          <p14:tracePt t="62215" x="5530850" y="6064250"/>
          <p14:tracePt t="62235" x="5524500" y="6070600"/>
          <p14:tracePt t="62235" x="5518150" y="6076950"/>
          <p14:tracePt t="62250" x="5511800" y="6083300"/>
          <p14:tracePt t="62250" x="5505450" y="6083300"/>
          <p14:tracePt t="62267" x="5499100" y="6089650"/>
          <p14:tracePt t="62267" x="5492750" y="6096000"/>
          <p14:tracePt t="62284" x="5480050" y="6096000"/>
          <p14:tracePt t="62284" x="5473700" y="6102350"/>
          <p14:tracePt t="62301" x="5467350" y="6108700"/>
          <p14:tracePt t="62301" x="5461000" y="6108700"/>
          <p14:tracePt t="62317" x="5454650" y="6108700"/>
          <p14:tracePt t="62317" x="5448300" y="6115050"/>
          <p14:tracePt t="62334" x="5441950" y="6115050"/>
          <p14:tracePt t="62348" x="5435600" y="6115050"/>
          <p14:tracePt t="62374" x="5441950" y="6108700"/>
          <p14:tracePt t="62422" x="5448300" y="6102350"/>
          <p14:tracePt t="62442" x="5448300" y="6096000"/>
          <p14:tracePt t="62465" x="5454650" y="6096000"/>
          <p14:tracePt t="62486" x="5461000" y="6102350"/>
          <p14:tracePt t="62501" x="5467350" y="6102350"/>
          <p14:tracePt t="62518" x="5473700" y="6102350"/>
          <p14:tracePt t="62534" x="5486400" y="6102350"/>
          <p14:tracePt t="62546" x="5492750" y="6102350"/>
          <p14:tracePt t="62554" x="5499100" y="6102350"/>
          <p14:tracePt t="62566" x="5499100" y="6096000"/>
          <p14:tracePt t="62566" x="5505450" y="6096000"/>
          <p14:tracePt t="62566" x="5518150" y="6096000"/>
          <p14:tracePt t="62588" x="5524500" y="6096000"/>
          <p14:tracePt t="62599" x="5530850" y="6089650"/>
          <p14:tracePt t="62599" x="5549900" y="6083300"/>
          <p14:tracePt t="62620" x="5556250" y="6083300"/>
          <p14:tracePt t="62620" x="5568950" y="6076950"/>
          <p14:tracePt t="62635" x="5575300" y="6076950"/>
          <p14:tracePt t="62635" x="5588000" y="6070600"/>
          <p14:tracePt t="62651" x="5600700" y="6070600"/>
          <p14:tracePt t="62651" x="5613400" y="6064250"/>
          <p14:tracePt t="62668" x="5626100" y="6064250"/>
          <p14:tracePt t="62668" x="5632450" y="6064250"/>
          <p14:tracePt t="62686" x="5645150" y="6057900"/>
          <p14:tracePt t="62686" x="5651500" y="6057900"/>
          <p14:tracePt t="62702" x="5657850" y="6057900"/>
          <p14:tracePt t="62702" x="5664200" y="6051550"/>
          <p14:tracePt t="62718" x="5670550" y="6051550"/>
          <p14:tracePt t="62718" x="5683250" y="6051550"/>
          <p14:tracePt t="62735" x="5683250" y="6045200"/>
          <p14:tracePt t="62750" x="5695950" y="6045200"/>
          <p14:tracePt t="62767" x="5702300" y="6045200"/>
          <p14:tracePt t="62783" x="5708650" y="6045200"/>
          <p14:tracePt t="62801" x="5715000" y="6045200"/>
          <p14:tracePt t="62817" x="5708650" y="6051550"/>
          <p14:tracePt t="62946" x="5702300" y="6057900"/>
          <p14:tracePt t="62966" x="5695950" y="6064250"/>
          <p14:tracePt t="62982" x="5695950" y="6070600"/>
          <p14:tracePt t="62998" x="5689600" y="6076950"/>
          <p14:tracePt t="63014" x="5676900" y="6083300"/>
          <p14:tracePt t="63025" x="5670550" y="6089650"/>
          <p14:tracePt t="63041" x="5664200" y="6096000"/>
          <p14:tracePt t="63058" x="5657850" y="6102350"/>
          <p14:tracePt t="63074" x="5651500" y="6108700"/>
          <p14:tracePt t="63087" x="5645150" y="6115050"/>
          <p14:tracePt t="63102" x="5638800" y="6121400"/>
          <p14:tracePt t="63118" x="5626100" y="6127750"/>
          <p14:tracePt t="63134" x="5619750" y="6127750"/>
          <p14:tracePt t="63134" x="5613400" y="6134100"/>
          <p14:tracePt t="63155" x="5607050" y="6134100"/>
          <p14:tracePt t="63155" x="5600700" y="6140450"/>
          <p14:tracePt t="63171" x="5594350" y="6140450"/>
          <p14:tracePt t="63171" x="5588000" y="6140450"/>
          <p14:tracePt t="63187" x="5581650" y="6140450"/>
          <p14:tracePt t="63187" x="5575300" y="6140450"/>
          <p14:tracePt t="63203" x="5568950" y="6146800"/>
          <p14:tracePt t="63203" x="5562600" y="6146800"/>
          <p14:tracePt t="63221" x="5556250" y="6146800"/>
          <p14:tracePt t="63235" x="5549900" y="6153150"/>
          <p14:tracePt t="63235" x="5543550" y="6153150"/>
          <p14:tracePt t="63255" x="5537200" y="6153150"/>
          <p14:tracePt t="63269" x="5530850" y="6153150"/>
          <p14:tracePt t="63285" x="5524500" y="6153150"/>
          <p14:tracePt t="63302" x="5518150" y="6153150"/>
          <p14:tracePt t="63319" x="5511800" y="6153150"/>
          <p14:tracePt t="63319" x="5505450" y="6159500"/>
          <p14:tracePt t="63338" x="5499100" y="6153150"/>
          <p14:tracePt t="63357" x="5492750" y="6146800"/>
          <p14:tracePt t="63402" x="5492750" y="6140450"/>
          <p14:tracePt t="63418" x="5486400" y="6134100"/>
          <p14:tracePt t="63434" x="5486400" y="6127750"/>
          <p14:tracePt t="63446" x="5486400" y="6115050"/>
          <p14:tracePt t="63462" x="5480050" y="6115050"/>
          <p14:tracePt t="63486" x="5480050" y="6108700"/>
          <p14:tracePt t="63530" x="5486400" y="6102350"/>
          <p14:tracePt t="63554" x="5486400" y="6096000"/>
          <p14:tracePt t="63574" x="5492750" y="6089650"/>
          <p14:tracePt t="63590" x="5499100" y="6083300"/>
          <p14:tracePt t="63614" x="5505450" y="6076950"/>
          <p14:tracePt t="63642" x="5511800" y="6070600"/>
          <p14:tracePt t="63666" x="5518150" y="6070600"/>
          <p14:tracePt t="63683" x="5524500" y="6070600"/>
          <p14:tracePt t="63702" x="5530850" y="6070600"/>
          <p14:tracePt t="63726" x="5524500" y="6076950"/>
          <p14:tracePt t="63862" x="5518150" y="6076950"/>
          <p14:tracePt t="63890" x="5518150" y="6070600"/>
          <p14:tracePt t="63958" x="5518150" y="6064250"/>
          <p14:tracePt t="63982" x="5518150" y="6057900"/>
          <p14:tracePt t="64002" x="5524500" y="6057900"/>
          <p14:tracePt t="64026" x="5530850" y="6051550"/>
          <p14:tracePt t="64046" x="5530850" y="6057900"/>
          <p14:tracePt t="64154" x="5524500" y="6064250"/>
          <p14:tracePt t="64190" x="5524500" y="6057900"/>
          <p14:tracePt t="64326" x="5524500" y="6051550"/>
          <p14:tracePt t="64347" x="5530850" y="6051550"/>
          <p14:tracePt t="64370" x="5537200" y="6045200"/>
          <p14:tracePt t="64394" x="5543550" y="6045200"/>
          <p14:tracePt t="64438" x="5543550" y="6051550"/>
          <p14:tracePt t="64466" x="5537200" y="6057900"/>
          <p14:tracePt t="64490" x="5537200" y="6064250"/>
          <p14:tracePt t="64514" x="5530850" y="6070600"/>
          <p14:tracePt t="64534" x="5524500" y="6070600"/>
          <p14:tracePt t="64558" x="5518150" y="6070600"/>
          <p14:tracePt t="64603" x="5511800" y="6076950"/>
          <p14:tracePt t="64670" x="5505450" y="6076950"/>
          <p14:tracePt t="64826" x="5499100" y="6076950"/>
          <p14:tracePt t="64895" x="5499100" y="6083300"/>
          <p14:tracePt t="64934" x="5499100" y="6089650"/>
          <p14:tracePt t="64954" x="5492750" y="6096000"/>
          <p14:tracePt t="64986" x="5486400" y="6096000"/>
          <p14:tracePt t="65014" x="5480050" y="6096000"/>
          <p14:tracePt t="65038" x="5473700" y="6096000"/>
          <p14:tracePt t="65054" x="5467350" y="6096000"/>
          <p14:tracePt t="65066" x="5461000" y="6096000"/>
          <p14:tracePt t="65075" x="5454650" y="6096000"/>
          <p14:tracePt t="65075" x="5448300" y="6096000"/>
          <p14:tracePt t="65093" x="5441950" y="6096000"/>
          <p14:tracePt t="65093" x="5435600" y="6096000"/>
          <p14:tracePt t="65111" x="5429250" y="6096000"/>
          <p14:tracePt t="65111" x="5410200" y="6089650"/>
          <p14:tracePt t="65127" x="5403850" y="6089650"/>
          <p14:tracePt t="65127" x="5391150" y="6089650"/>
          <p14:tracePt t="65144" x="5378450" y="6083300"/>
          <p14:tracePt t="65144" x="5372100" y="6083300"/>
          <p14:tracePt t="65161" x="5359400" y="6076950"/>
          <p14:tracePt t="65161" x="5346700" y="6076950"/>
          <p14:tracePt t="65176" x="5334000" y="6070600"/>
          <p14:tracePt t="65176" x="5321300" y="6070600"/>
          <p14:tracePt t="65176" x="5302250" y="6070600"/>
          <p14:tracePt t="65196" x="5289550" y="6064250"/>
          <p14:tracePt t="65196" x="5270500" y="6064250"/>
          <p14:tracePt t="65211" x="5251450" y="6057900"/>
          <p14:tracePt t="65211" x="5238750" y="6057900"/>
          <p14:tracePt t="65228" x="5219700" y="6051550"/>
          <p14:tracePt t="65228" x="5200650" y="6045200"/>
          <p14:tracePt t="65244" x="5187950" y="6038850"/>
          <p14:tracePt t="65244" x="5168900" y="6026150"/>
          <p14:tracePt t="65244" x="5156200" y="6019800"/>
          <p14:tracePt t="65263" x="5143500" y="6013450"/>
          <p14:tracePt t="65275" x="5124450" y="6000750"/>
          <p14:tracePt t="65275" x="5099050" y="5981700"/>
          <p14:tracePt t="65296" x="5092700" y="5969000"/>
          <p14:tracePt t="65296" x="5080000" y="5962650"/>
          <p14:tracePt t="65311" x="5067300" y="5949950"/>
          <p14:tracePt t="65311" x="5060950" y="5943600"/>
          <p14:tracePt t="65328" x="5054600" y="5930900"/>
          <p14:tracePt t="65328" x="5048250" y="5918200"/>
          <p14:tracePt t="65328" x="5041900" y="5911850"/>
          <p14:tracePt t="65347" x="5035550" y="5899150"/>
          <p14:tracePt t="65359" x="5029200" y="5886450"/>
          <p14:tracePt t="65359" x="5022850" y="5861050"/>
          <p14:tracePt t="65377" x="5022850" y="5848350"/>
          <p14:tracePt t="65377" x="5022850" y="5835650"/>
          <p14:tracePt t="65394" x="5022850" y="5822950"/>
          <p14:tracePt t="65394" x="5022850" y="5810250"/>
          <p14:tracePt t="65411" x="5029200" y="5797550"/>
          <p14:tracePt t="65411" x="5041900" y="5778500"/>
          <p14:tracePt t="65428" x="5048250" y="5765800"/>
          <p14:tracePt t="65428" x="5054600" y="5759450"/>
          <p14:tracePt t="65444" x="5067300" y="5753100"/>
          <p14:tracePt t="65444" x="5073650" y="5746750"/>
          <p14:tracePt t="65461" x="5080000" y="5734050"/>
          <p14:tracePt t="65461" x="5092700" y="5734050"/>
          <p14:tracePt t="65478" x="5105400" y="5727700"/>
          <p14:tracePt t="65478" x="5124450" y="5727700"/>
          <p14:tracePt t="65495" x="5137150" y="5727700"/>
          <p14:tracePt t="65495" x="5149850" y="5727700"/>
          <p14:tracePt t="65512" x="5162550" y="5727700"/>
          <p14:tracePt t="65512" x="5181600" y="5727700"/>
          <p14:tracePt t="65528" x="5194300" y="5727700"/>
          <p14:tracePt t="65528" x="5213350" y="5727700"/>
          <p14:tracePt t="65528" x="5226050" y="5727700"/>
          <p14:tracePt t="65547" x="5245100" y="5727700"/>
          <p14:tracePt t="65560" x="5257800" y="5734050"/>
          <p14:tracePt t="65560" x="5276850" y="5734050"/>
          <p14:tracePt t="65579" x="5302250" y="5740400"/>
          <p14:tracePt t="65579" x="5321300" y="5746750"/>
          <p14:tracePt t="65596" x="5334000" y="5746750"/>
          <p14:tracePt t="65596" x="5346700" y="5746750"/>
          <p14:tracePt t="65596" x="5359400" y="5753100"/>
          <p14:tracePt t="65615" x="5372100" y="5753100"/>
          <p14:tracePt t="65627" x="5391150" y="5759450"/>
          <p14:tracePt t="65627" x="5403850" y="5759450"/>
          <p14:tracePt t="65627" x="5416550" y="5765800"/>
          <p14:tracePt t="65648" x="5429250" y="5765800"/>
          <p14:tracePt t="65660" x="5441950" y="5772150"/>
          <p14:tracePt t="65660" x="5467350" y="5784850"/>
          <p14:tracePt t="65678" x="5480050" y="5784850"/>
          <p14:tracePt t="65678" x="5492750" y="5791200"/>
          <p14:tracePt t="65695" x="5505450" y="5797550"/>
          <p14:tracePt t="65695" x="5518150" y="5803900"/>
          <p14:tracePt t="65712" x="5530850" y="5810250"/>
          <p14:tracePt t="65712" x="5549900" y="5822950"/>
          <p14:tracePt t="65729" x="5562600" y="5829300"/>
          <p14:tracePt t="65729" x="5568950" y="5835650"/>
          <p14:tracePt t="65745" x="5575300" y="5842000"/>
          <p14:tracePt t="65745" x="5581650" y="5854700"/>
          <p14:tracePt t="65762" x="5588000" y="5861050"/>
          <p14:tracePt t="65762" x="5594350" y="5873750"/>
          <p14:tracePt t="65779" x="5600700" y="5880100"/>
          <p14:tracePt t="65779" x="5600700" y="5905500"/>
          <p14:tracePt t="65796" x="5600700" y="5911850"/>
          <p14:tracePt t="65796" x="5600700" y="5924550"/>
          <p14:tracePt t="65813" x="5600700" y="5930900"/>
          <p14:tracePt t="65813" x="5594350" y="5943600"/>
          <p14:tracePt t="65829" x="5588000" y="5949950"/>
          <p14:tracePt t="65829" x="5588000" y="5956300"/>
          <p14:tracePt t="65829" x="5581650" y="5969000"/>
          <p14:tracePt t="65848" x="5575300" y="5975350"/>
          <p14:tracePt t="65848" x="5562600" y="5988050"/>
          <p14:tracePt t="65864" x="5556250" y="5994400"/>
          <p14:tracePt t="65864" x="5549900" y="6007100"/>
          <p14:tracePt t="65880" x="5543550" y="6019800"/>
          <p14:tracePt t="65880" x="5530850" y="6026150"/>
          <p14:tracePt t="65896" x="5524500" y="6038850"/>
          <p14:tracePt t="65896" x="5518150" y="6045200"/>
          <p14:tracePt t="65896" x="5505450" y="6057900"/>
          <p14:tracePt t="65916" x="5499100" y="6064250"/>
          <p14:tracePt t="65928" x="5486400" y="6076950"/>
          <p14:tracePt t="65928" x="5467350" y="6096000"/>
          <p14:tracePt t="65948" x="5454650" y="6102350"/>
          <p14:tracePt t="65948" x="5441950" y="6108700"/>
          <p14:tracePt t="65963" x="5429250" y="6115050"/>
          <p14:tracePt t="65963" x="5416550" y="6121400"/>
          <p14:tracePt t="65980" x="5403850" y="6134100"/>
          <p14:tracePt t="65980" x="5391150" y="6140450"/>
          <p14:tracePt t="65980" x="5372100" y="6146800"/>
          <p14:tracePt t="65999" x="5359400" y="6146800"/>
          <p14:tracePt t="66011" x="5340350" y="6153150"/>
          <p14:tracePt t="66011" x="5308600" y="6159500"/>
          <p14:tracePt t="66030" x="5289550" y="6159500"/>
          <p14:tracePt t="66030" x="5270500" y="6165850"/>
          <p14:tracePt t="66047" x="5251450" y="6165850"/>
          <p14:tracePt t="66047" x="5232400" y="6165850"/>
          <p14:tracePt t="66063" x="5213350" y="6172200"/>
          <p14:tracePt t="66063" x="5194300" y="6172200"/>
          <p14:tracePt t="66080" x="5175250" y="6172200"/>
          <p14:tracePt t="66080" x="5137150" y="6172200"/>
          <p14:tracePt t="66097" x="5118100" y="6165850"/>
          <p14:tracePt t="66097" x="5099050" y="6165850"/>
          <p14:tracePt t="66114" x="5080000" y="6159500"/>
          <p14:tracePt t="66114" x="5054600" y="6159500"/>
          <p14:tracePt t="66130" x="5035550" y="6153150"/>
          <p14:tracePt t="66130" x="4984750" y="6140450"/>
          <p14:tracePt t="66147" x="4959350" y="6134100"/>
          <p14:tracePt t="66147" x="4940300" y="6127750"/>
          <p14:tracePt t="66164" x="4914900" y="6121400"/>
          <p14:tracePt t="66164" x="4889500" y="6115050"/>
          <p14:tracePt t="66180" x="4870450" y="6102350"/>
          <p14:tracePt t="66180" x="4845050" y="6096000"/>
          <p14:tracePt t="66197" x="4826000" y="6089650"/>
          <p14:tracePt t="66197" x="4806950" y="6076950"/>
          <p14:tracePt t="66197" x="4794250" y="6064250"/>
          <p14:tracePt t="66216" x="4775200" y="6051550"/>
          <p14:tracePt t="66216" x="4762500" y="6038850"/>
          <p14:tracePt t="66231" x="4749800" y="6026150"/>
          <p14:tracePt t="66231" x="4737100" y="6013450"/>
          <p14:tracePt t="66248" x="4724400" y="6000750"/>
          <p14:tracePt t="66248" x="4711700" y="5981700"/>
          <p14:tracePt t="66264" x="4699000" y="5969000"/>
          <p14:tracePt t="66264" x="4692650" y="5956300"/>
          <p14:tracePt t="66264" x="4686300" y="5943600"/>
          <p14:tracePt t="66283" x="4679950" y="5930900"/>
          <p14:tracePt t="66295" x="4679950" y="5918200"/>
          <p14:tracePt t="66295" x="4673600" y="5886450"/>
          <p14:tracePt t="66316" x="4673600" y="5873750"/>
          <p14:tracePt t="66316" x="4679950" y="5854700"/>
          <p14:tracePt t="66331" x="4679950" y="5842000"/>
          <p14:tracePt t="66331" x="4686300" y="5829300"/>
          <p14:tracePt t="66347" x="4692650" y="5810250"/>
          <p14:tracePt t="66347" x="4705350" y="5797550"/>
          <p14:tracePt t="66365" x="4718050" y="5784850"/>
          <p14:tracePt t="66365" x="4724400" y="5772150"/>
          <p14:tracePt t="66365" x="4737100" y="5753100"/>
          <p14:tracePt t="66384" x="4756150" y="5740400"/>
          <p14:tracePt t="66384" x="4768850" y="5727700"/>
          <p14:tracePt t="66398" x="4787900" y="5715000"/>
          <p14:tracePt t="66398" x="4806950" y="5708650"/>
          <p14:tracePt t="66415" x="4826000" y="5695950"/>
          <p14:tracePt t="66415" x="4851400" y="5683250"/>
          <p14:tracePt t="66431" x="4870450" y="5676900"/>
          <p14:tracePt t="66431" x="4927600" y="5664200"/>
          <p14:tracePt t="66448" x="4959350" y="5657850"/>
          <p14:tracePt t="66448" x="4991100" y="5657850"/>
          <p14:tracePt t="66464" x="5022850" y="5651500"/>
          <p14:tracePt t="66464" x="5054600" y="5645150"/>
          <p14:tracePt t="66481" x="5086350" y="5645150"/>
          <p14:tracePt t="66481" x="5118100" y="5645150"/>
          <p14:tracePt t="66498" x="5143500" y="5638800"/>
          <p14:tracePt t="66498" x="5207000" y="5638800"/>
          <p14:tracePt t="66516" x="5232400" y="5645150"/>
          <p14:tracePt t="66516" x="5264150" y="5645150"/>
          <p14:tracePt t="66532" x="5289550" y="5645150"/>
          <p14:tracePt t="66532" x="5314950" y="5651500"/>
          <p14:tracePt t="66548" x="5340350" y="5651500"/>
          <p14:tracePt t="66548" x="5359400" y="5657850"/>
          <p14:tracePt t="66548" x="5384800" y="5657850"/>
          <p14:tracePt t="66567" x="5403850" y="5657850"/>
          <p14:tracePt t="66580" x="5422900" y="5664200"/>
          <p14:tracePt t="66580" x="5454650" y="5670550"/>
          <p14:tracePt t="66599" x="5473700" y="5676900"/>
          <p14:tracePt t="66599" x="5486400" y="5683250"/>
          <p14:tracePt t="66617" x="5499100" y="5689600"/>
          <p14:tracePt t="66617" x="5511800" y="5689600"/>
          <p14:tracePt t="66632" x="5524500" y="5695950"/>
          <p14:tracePt t="66632" x="5537200" y="5702300"/>
          <p14:tracePt t="66632" x="5549900" y="5708650"/>
          <p14:tracePt t="66652" x="5556250" y="5715000"/>
          <p14:tracePt t="66664" x="5568950" y="5727700"/>
          <p14:tracePt t="66664" x="5581650" y="5740400"/>
          <p14:tracePt t="66664" x="5588000" y="5746750"/>
          <p14:tracePt t="66687" x="5594350" y="5753100"/>
          <p14:tracePt t="66697" x="5600700" y="5759450"/>
          <p14:tracePt t="66697" x="5600700" y="5772150"/>
          <p14:tracePt t="66716" x="5607050" y="5778500"/>
          <p14:tracePt t="66716" x="5607050" y="5791200"/>
          <p14:tracePt t="66716" x="5607050" y="5797550"/>
          <p14:tracePt t="66736" x="5607050" y="5803900"/>
          <p14:tracePt t="66736" x="5607050" y="5816600"/>
          <p14:tracePt t="66749" x="5600700" y="5829300"/>
          <p14:tracePt t="66749" x="5600700" y="5835650"/>
          <p14:tracePt t="66766" x="5594350" y="5848350"/>
          <p14:tracePt t="66766" x="5588000" y="5861050"/>
          <p14:tracePt t="66783" x="5581650" y="5873750"/>
          <p14:tracePt t="66783" x="5575300" y="5886450"/>
          <p14:tracePt t="66799" x="5568950" y="5899150"/>
          <p14:tracePt t="66799" x="5556250" y="5924550"/>
          <p14:tracePt t="66816" x="5543550" y="5937250"/>
          <p14:tracePt t="66816" x="5537200" y="5943600"/>
          <p14:tracePt t="66833" x="5530850" y="5956300"/>
          <p14:tracePt t="66833" x="5518150" y="5969000"/>
          <p14:tracePt t="66849" x="5511800" y="5975350"/>
          <p14:tracePt t="66849" x="5492750" y="5994400"/>
          <p14:tracePt t="66868" x="5480050" y="6007100"/>
          <p14:tracePt t="66868" x="5467350" y="6013450"/>
          <p14:tracePt t="66884" x="5454650" y="6019800"/>
          <p14:tracePt t="66884" x="5441950" y="6026150"/>
          <p14:tracePt t="66901" x="5429250" y="6032500"/>
          <p14:tracePt t="66901" x="5410200" y="6038850"/>
          <p14:tracePt t="66917" x="5391150" y="6038850"/>
          <p14:tracePt t="66917" x="5378450" y="6045200"/>
          <p14:tracePt t="66917" x="5353050" y="6045200"/>
          <p14:tracePt t="66937" x="5334000" y="6051550"/>
          <p14:tracePt t="66949" x="5314950" y="6051550"/>
          <p14:tracePt t="66949" x="5270500" y="6057900"/>
          <p14:tracePt t="66969" x="5245100" y="6057900"/>
          <p14:tracePt t="66969" x="5226050" y="6064250"/>
          <p14:tracePt t="66969" x="5200650" y="6064250"/>
          <p14:tracePt t="66988" x="5181600" y="6070600"/>
          <p14:tracePt t="66999" x="5162550" y="6070600"/>
          <p14:tracePt t="66999" x="5143500" y="6070600"/>
          <p14:tracePt t="66999" x="5124450" y="6070600"/>
          <p14:tracePt t="67020" x="5105400" y="6070600"/>
          <p14:tracePt t="67032" x="5086350" y="6070600"/>
          <p14:tracePt t="67032" x="5048250" y="6070600"/>
          <p14:tracePt t="67051" x="5035550" y="6070600"/>
          <p14:tracePt t="67051" x="5016500" y="6064250"/>
          <p14:tracePt t="67068" x="4997450" y="6064250"/>
          <p14:tracePt t="67068" x="4984750" y="6057900"/>
          <p14:tracePt t="67085" x="4965700" y="6057900"/>
          <p14:tracePt t="67085" x="4953000" y="6051550"/>
          <p14:tracePt t="67101" x="4933950" y="6045200"/>
          <p14:tracePt t="67101" x="4908550" y="6038850"/>
          <p14:tracePt t="67118" x="4902200" y="6032500"/>
          <p14:tracePt t="67118" x="4889500" y="6026150"/>
          <p14:tracePt t="67134" x="4883150" y="6019800"/>
          <p14:tracePt t="67134" x="4870450" y="6013450"/>
          <p14:tracePt t="67151" x="4864100" y="6000750"/>
          <p14:tracePt t="67151" x="4845050" y="5981700"/>
          <p14:tracePt t="67169" x="4838700" y="5969000"/>
          <p14:tracePt t="67169" x="4832350" y="5956300"/>
          <p14:tracePt t="67185" x="4826000" y="5949950"/>
          <p14:tracePt t="67185" x="4813300" y="5937250"/>
          <p14:tracePt t="67201" x="4806950" y="5924550"/>
          <p14:tracePt t="67201" x="4806950" y="5918200"/>
          <p14:tracePt t="67218" x="4800600" y="5905500"/>
          <p14:tracePt t="67218" x="4794250" y="5880100"/>
          <p14:tracePt t="67237" x="4794250" y="5861050"/>
          <p14:tracePt t="67237" x="4794250" y="5848350"/>
          <p14:tracePt t="67253" x="4800600" y="5829300"/>
          <p14:tracePt t="67253" x="4806950" y="5816600"/>
          <p14:tracePt t="67270" x="4813300" y="5797550"/>
          <p14:tracePt t="67270" x="4819650" y="5778500"/>
          <p14:tracePt t="67285" x="4832350" y="5759450"/>
          <p14:tracePt t="67285" x="4845050" y="5746750"/>
          <p14:tracePt t="67285" x="4857750" y="5734050"/>
          <p14:tracePt t="67304" x="4876800" y="5721350"/>
          <p14:tracePt t="67317" x="4895850" y="5708650"/>
          <p14:tracePt t="67317" x="4940300" y="5695950"/>
          <p14:tracePt t="67336" x="4972050" y="5689600"/>
          <p14:tracePt t="67336" x="4997450" y="5689600"/>
          <p14:tracePt t="67352" x="5029200" y="5689600"/>
          <p14:tracePt t="67352" x="5067300" y="5689600"/>
          <p14:tracePt t="67369" x="5099050" y="5689600"/>
          <p14:tracePt t="67369" x="5137150" y="5689600"/>
          <p14:tracePt t="67386" x="5168900" y="5689600"/>
          <p14:tracePt t="67386" x="5200650" y="5695950"/>
          <p14:tracePt t="67386" x="5232400" y="5695950"/>
          <p14:tracePt t="67405" x="5264150" y="5695950"/>
          <p14:tracePt t="67405" x="5295900" y="5702300"/>
          <p14:tracePt t="67419" x="5321300" y="5708650"/>
          <p14:tracePt t="67419" x="5346700" y="5715000"/>
          <p14:tracePt t="67436" x="5365750" y="5715000"/>
          <p14:tracePt t="67436" x="5384800" y="5721350"/>
          <p14:tracePt t="67453" x="5403850" y="5727700"/>
          <p14:tracePt t="67453" x="5429250" y="5746750"/>
          <p14:tracePt t="67470" x="5441950" y="5753100"/>
          <p14:tracePt t="67470" x="5454650" y="5759450"/>
          <p14:tracePt t="67486" x="5461000" y="5765800"/>
          <p14:tracePt t="67486" x="5467350" y="5778500"/>
          <p14:tracePt t="67502" x="5473700" y="5791200"/>
          <p14:tracePt t="67502" x="5473700" y="5810250"/>
          <p14:tracePt t="67522" x="5473700" y="5822950"/>
          <p14:tracePt t="67522" x="5473700" y="5835650"/>
          <p14:tracePt t="67537" x="5473700" y="5842000"/>
          <p14:tracePt t="67537" x="5467350" y="5854700"/>
          <p14:tracePt t="67553" x="5467350" y="5867400"/>
          <p14:tracePt t="67553" x="5461000" y="5873750"/>
          <p14:tracePt t="67570" x="5461000" y="5886450"/>
          <p14:tracePt t="67570" x="5454650" y="5892800"/>
          <p14:tracePt t="67570" x="5454650" y="5905500"/>
          <p14:tracePt t="67589" x="5448300" y="5911850"/>
          <p14:tracePt t="67601" x="5448300" y="5918200"/>
          <p14:tracePt t="67601" x="5435600" y="5930900"/>
          <p14:tracePt t="67622" x="5429250" y="5937250"/>
          <p14:tracePt t="67622" x="5429250" y="5943600"/>
          <p14:tracePt t="67637" x="5422900" y="5949950"/>
          <p14:tracePt t="67637" x="5416550" y="5949950"/>
          <p14:tracePt t="67653" x="5410200" y="5956300"/>
          <p14:tracePt t="67668" x="5397500" y="5962650"/>
          <p14:tracePt t="67685" x="5391150" y="5969000"/>
          <p14:tracePt t="67702" x="5384800" y="5969000"/>
          <p14:tracePt t="67718" x="5378450" y="5962650"/>
          <p14:tracePt t="67735" x="5378450" y="5956300"/>
          <p14:tracePt t="67752" x="5372100" y="5949950"/>
          <p14:tracePt t="67752" x="5372100" y="5937250"/>
          <p14:tracePt t="67770" x="5372100" y="5930900"/>
          <p14:tracePt t="67785" x="5372100" y="5924550"/>
          <p14:tracePt t="67802" x="5365750" y="5918200"/>
          <p14:tracePt t="67821" x="5365750" y="5924550"/>
          <p14:tracePt t="67904" x="5365750" y="5930900"/>
          <p14:tracePt t="67920" x="5365750" y="5937250"/>
          <p14:tracePt t="67936" x="5372100" y="5937250"/>
          <p14:tracePt t="67948" x="5372100" y="5943600"/>
          <p14:tracePt t="67972" x="5378450" y="5943600"/>
          <p14:tracePt t="68008" x="5378450" y="5937250"/>
          <p14:tracePt t="68024" x="5384800" y="5930900"/>
          <p14:tracePt t="68032" x="5391150" y="5924550"/>
          <p14:tracePt t="68041" x="5397500" y="5911850"/>
          <p14:tracePt t="68053" x="5403850" y="5899150"/>
          <p14:tracePt t="68053" x="5422900" y="5873750"/>
          <p14:tracePt t="68071" x="5435600" y="5854700"/>
          <p14:tracePt t="68071" x="5448300" y="5835650"/>
          <p14:tracePt t="68088" x="5467350" y="5816600"/>
          <p14:tracePt t="68088" x="5480050" y="5803900"/>
          <p14:tracePt t="68105" x="5492750" y="5784850"/>
          <p14:tracePt t="68105" x="5524500" y="5746750"/>
          <p14:tracePt t="68122" x="5543550" y="5727700"/>
          <p14:tracePt t="68122" x="5562600" y="5702300"/>
          <p14:tracePt t="68138" x="5581650" y="5683250"/>
          <p14:tracePt t="68138" x="5600700" y="5657850"/>
          <p14:tracePt t="68155" x="5613400" y="5632450"/>
          <p14:tracePt t="68155" x="5632450" y="5600700"/>
          <p14:tracePt t="68172" x="5651500" y="5568950"/>
          <p14:tracePt t="68172" x="5689600" y="5505450"/>
          <p14:tracePt t="68190" x="5708650" y="5467350"/>
          <p14:tracePt t="68190" x="5727700" y="5429250"/>
          <p14:tracePt t="68205" x="5740400" y="5391150"/>
          <p14:tracePt t="68205" x="5759450" y="5353050"/>
          <p14:tracePt t="68222" x="5778500" y="5308600"/>
          <p14:tracePt t="68222" x="5797550" y="5264150"/>
          <p14:tracePt t="68222" x="5810250" y="5219700"/>
          <p14:tracePt t="68241" x="5829300" y="5175250"/>
          <p14:tracePt t="68253" x="5842000" y="5124450"/>
          <p14:tracePt t="68253" x="5873750" y="5016500"/>
          <p14:tracePt t="68273" x="5886450" y="4965700"/>
          <p14:tracePt t="68273" x="5899150" y="4921250"/>
          <p14:tracePt t="68289" x="5911850" y="4870450"/>
          <p14:tracePt t="68289" x="5918200" y="4826000"/>
          <p14:tracePt t="68305" x="5924550" y="4775200"/>
          <p14:tracePt t="68305" x="5937250" y="4737100"/>
          <p14:tracePt t="68322" x="5943600" y="4699000"/>
          <p14:tracePt t="68322" x="5943600" y="4660900"/>
          <p14:tracePt t="68322" x="5943600" y="4622800"/>
          <p14:tracePt t="68341" x="5943600" y="4591050"/>
          <p14:tracePt t="68354" x="5949950" y="4552950"/>
          <p14:tracePt t="68354" x="5949950" y="4483100"/>
          <p14:tracePt t="68372" x="5956300" y="4445000"/>
          <p14:tracePt t="68372" x="5956300" y="4406900"/>
          <p14:tracePt t="68389" x="5956300" y="4368800"/>
          <p14:tracePt t="68389" x="5969000" y="4330700"/>
          <p14:tracePt t="68389" x="5975350" y="4286250"/>
          <p14:tracePt t="68409" x="5988050" y="4241800"/>
          <p14:tracePt t="68409" x="6000750" y="4197350"/>
          <p14:tracePt t="68422" x="6019800" y="4146550"/>
          <p14:tracePt t="68422" x="6038850" y="4095750"/>
          <p14:tracePt t="68439" x="6064250" y="4044950"/>
          <p14:tracePt t="68439" x="6089650" y="3994150"/>
          <p14:tracePt t="68456" x="6127750" y="3937000"/>
          <p14:tracePt t="68456" x="6165850" y="3873500"/>
          <p14:tracePt t="68473" x="6210300" y="3816350"/>
          <p14:tracePt t="68473" x="6311900" y="3702050"/>
          <p14:tracePt t="68490" x="6362700" y="3644900"/>
          <p14:tracePt t="68490" x="6419850" y="3587750"/>
          <p14:tracePt t="68506" x="6470650" y="3536950"/>
          <p14:tracePt t="68506" x="6521450" y="3492500"/>
          <p14:tracePt t="68522" x="6572250" y="3454400"/>
          <p14:tracePt t="68522" x="6616700" y="3416300"/>
          <p14:tracePt t="68539" x="6661150" y="3384550"/>
          <p14:tracePt t="68539" x="6743700" y="3327400"/>
          <p14:tracePt t="68557" x="6775450" y="3302000"/>
          <p14:tracePt t="68557" x="6813550" y="3276600"/>
          <p14:tracePt t="68574" x="6845300" y="3257550"/>
          <p14:tracePt t="68574" x="6877050" y="3238500"/>
          <p14:tracePt t="68590" x="6902450" y="3219450"/>
          <p14:tracePt t="68590" x="6927850" y="3206750"/>
          <p14:tracePt t="68590" x="6946900" y="3200400"/>
          <p14:tracePt t="68608" x="6965950" y="3187700"/>
          <p14:tracePt t="68621" x="6985000" y="3187700"/>
          <p14:tracePt t="68621" x="6997700" y="3194050"/>
          <p14:tracePt t="68641" x="7023100" y="3213100"/>
          <p14:tracePt t="68641" x="7029450" y="3232150"/>
          <p14:tracePt t="68657" x="7035800" y="3257550"/>
          <p14:tracePt t="68657" x="7035800" y="3289300"/>
          <p14:tracePt t="68674" x="7035800" y="3327400"/>
          <p14:tracePt t="68674" x="7029450" y="3384550"/>
          <p14:tracePt t="68690" x="7023100" y="3441700"/>
          <p14:tracePt t="68690" x="7010400" y="3517900"/>
          <p14:tracePt t="68690" x="6997700" y="3606800"/>
          <p14:tracePt t="68709" x="6978650" y="3702050"/>
          <p14:tracePt t="68709" x="6953250" y="3810000"/>
          <p14:tracePt t="68724" x="6927850" y="3917950"/>
          <p14:tracePt t="68724" x="6896100" y="4032250"/>
          <p14:tracePt t="68740" x="6864350" y="4140200"/>
          <p14:tracePt t="68740" x="6826250" y="4235450"/>
          <p14:tracePt t="68757" x="6788150" y="4324350"/>
          <p14:tracePt t="68757" x="6750050" y="4413250"/>
          <p14:tracePt t="68774" x="6705600" y="4489450"/>
          <p14:tracePt t="68774" x="6629400" y="4629150"/>
          <p14:tracePt t="68790" x="6584950" y="4705350"/>
          <p14:tracePt t="68790" x="6540500" y="4781550"/>
          <p14:tracePt t="68807" x="6489700" y="4864100"/>
          <p14:tracePt t="68807" x="6438900" y="4946650"/>
          <p14:tracePt t="68824" x="6388100" y="5029200"/>
          <p14:tracePt t="68824" x="6280150" y="5187950"/>
          <p14:tracePt t="68841" x="6223000" y="5251450"/>
          <p14:tracePt t="68841" x="6178550" y="5314950"/>
          <p14:tracePt t="68857" x="6134100" y="5365750"/>
          <p14:tracePt t="68857" x="6089650" y="5403850"/>
          <p14:tracePt t="68874" x="6057900" y="5441950"/>
          <p14:tracePt t="68874" x="6026150" y="5473700"/>
          <p14:tracePt t="68891" x="6000750" y="5499100"/>
          <p14:tracePt t="68891" x="5962650" y="5543550"/>
          <p14:tracePt t="68910" x="5937250" y="5568950"/>
          <p14:tracePt t="68910" x="5918200" y="5594350"/>
          <p14:tracePt t="68925" x="5899150" y="5613400"/>
          <p14:tracePt t="68925" x="5880100" y="5638800"/>
          <p14:tracePt t="68941" x="5861050" y="5657850"/>
          <p14:tracePt t="68941" x="5842000" y="5670550"/>
          <p14:tracePt t="68958" x="5822950" y="5689600"/>
          <p14:tracePt t="68958" x="5810250" y="5708650"/>
          <p14:tracePt t="68958" x="5797550" y="5721350"/>
          <p14:tracePt t="68977" x="5778500" y="5734050"/>
          <p14:tracePt t="68989" x="5765800" y="5746750"/>
          <p14:tracePt t="68989" x="5740400" y="5784850"/>
          <p14:tracePt t="69010" x="5727700" y="5810250"/>
          <p14:tracePt t="69010" x="5708650" y="5835650"/>
          <p14:tracePt t="69025" x="5689600" y="5867400"/>
          <p14:tracePt t="69025" x="5664200" y="5905500"/>
          <p14:tracePt t="69041" x="5638800" y="5937250"/>
          <p14:tracePt t="69041" x="5607050" y="5975350"/>
          <p14:tracePt t="69041" x="5568950" y="6013450"/>
          <p14:tracePt t="69061" x="5530850" y="6045200"/>
          <p14:tracePt t="69073" x="5492750" y="6076950"/>
          <p14:tracePt t="69073" x="5416550" y="6121400"/>
          <p14:tracePt t="69092" x="5378450" y="6140450"/>
          <p14:tracePt t="69092" x="5340350" y="6146800"/>
          <p14:tracePt t="69108" x="5308600" y="6153150"/>
          <p14:tracePt t="69108" x="5276850" y="6146800"/>
          <p14:tracePt t="69125" x="5245100" y="6134100"/>
          <p14:tracePt t="69125" x="5194300" y="6070600"/>
          <p14:tracePt t="69142" x="5181600" y="6013450"/>
          <p14:tracePt t="69142" x="5168900" y="5949950"/>
          <p14:tracePt t="69158" x="5168900" y="5873750"/>
          <p14:tracePt t="69158" x="5175250" y="5778500"/>
          <p14:tracePt t="69175" x="5194300" y="5670550"/>
          <p14:tracePt t="69175" x="5226050" y="5549900"/>
          <p14:tracePt t="69192" x="5270500" y="5416550"/>
          <p14:tracePt t="69192" x="5397500" y="5124450"/>
          <p14:tracePt t="69209" x="5473700" y="4978400"/>
          <p14:tracePt t="69209" x="5562600" y="4819650"/>
          <p14:tracePt t="69225" x="5657850" y="4667250"/>
          <p14:tracePt t="69225" x="5753100" y="4514850"/>
          <p14:tracePt t="69242" x="5861050" y="4362450"/>
          <p14:tracePt t="69242" x="5962650" y="4210050"/>
          <p14:tracePt t="69242" x="6076950" y="4064000"/>
          <p14:tracePt t="69261" x="6191250" y="3917950"/>
          <p14:tracePt t="69273" x="6299200" y="3784600"/>
          <p14:tracePt t="69273" x="6413500" y="3651250"/>
          <p14:tracePt t="69293" x="6623050" y="3429000"/>
          <p14:tracePt t="69293" x="6724650" y="3333750"/>
          <p14:tracePt t="69309" x="6813550" y="3251200"/>
          <p14:tracePt t="69309" x="6896100" y="3187700"/>
          <p14:tracePt t="69326" x="6965950" y="3130550"/>
          <p14:tracePt t="69326" x="7029450" y="3086100"/>
          <p14:tracePt t="69326" x="7080250" y="3048000"/>
          <p14:tracePt t="69345" x="7124700" y="3022600"/>
          <p14:tracePt t="69357" x="7162800" y="3009900"/>
          <p14:tracePt t="69357" x="7219950" y="3009900"/>
          <p14:tracePt t="69377" x="7232650" y="3016250"/>
          <p14:tracePt t="69377" x="7245350" y="3028950"/>
          <p14:tracePt t="69393" x="7239000" y="3054350"/>
          <p14:tracePt t="69393" x="7232650" y="3073400"/>
          <p14:tracePt t="69409" x="7213600" y="3098800"/>
          <p14:tracePt t="69409" x="7188200" y="3124200"/>
          <p14:tracePt t="69426" x="7150100" y="3143250"/>
          <p14:tracePt t="69426" x="7067550" y="3168650"/>
          <p14:tracePt t="69443" x="7016750" y="3168650"/>
          <p14:tracePt t="69443" x="6965950" y="3155950"/>
          <p14:tracePt t="69459" x="6915150" y="3136900"/>
          <p14:tracePt t="69459" x="6864350" y="3105150"/>
          <p14:tracePt t="69476" x="6819900" y="3067050"/>
          <p14:tracePt t="69476" x="6781800" y="3016250"/>
          <p14:tracePt t="69493" x="6750050" y="2965450"/>
          <p14:tracePt t="69493" x="6705600" y="2838450"/>
          <p14:tracePt t="69510" x="6692900" y="2762250"/>
          <p14:tracePt t="69510" x="6686550" y="2679700"/>
          <p14:tracePt t="69527" x="6692900" y="2584450"/>
          <p14:tracePt t="69527" x="6711950" y="2489200"/>
          <p14:tracePt t="69543" x="6737350" y="2381250"/>
          <p14:tracePt t="69543" x="6807200" y="2171700"/>
          <p14:tracePt t="69562" x="6858000" y="2070100"/>
          <p14:tracePt t="69562" x="6915150" y="1974850"/>
          <p14:tracePt t="69577" x="6978650" y="1898650"/>
          <p14:tracePt t="69577" x="7042150" y="1828800"/>
          <p14:tracePt t="69593" x="7112000" y="1771650"/>
          <p14:tracePt t="69593" x="7181850" y="1727200"/>
          <p14:tracePt t="69610" x="7258050" y="1689100"/>
          <p14:tracePt t="69610" x="7334250" y="1663700"/>
          <p14:tracePt t="69610" x="7410450" y="1644650"/>
          <p14:tracePt t="69629" x="7486650" y="1631950"/>
          <p14:tracePt t="69641" x="7562850" y="1625600"/>
          <p14:tracePt t="69641" x="7639050" y="1625600"/>
          <p14:tracePt t="69661" x="7778750" y="1670050"/>
          <p14:tracePt t="69661" x="7842250" y="1714500"/>
          <p14:tracePt t="69677" x="7899400" y="1778000"/>
          <p14:tracePt t="69677" x="7950200" y="1854200"/>
          <p14:tracePt t="69694" x="7988300" y="1949450"/>
          <p14:tracePt t="69694" x="8026400" y="2063750"/>
          <p14:tracePt t="69694" x="8058150" y="2203450"/>
          <p14:tracePt t="69713" x="8077200" y="2343150"/>
          <p14:tracePt t="69725" x="8089900" y="2495550"/>
          <p14:tracePt t="69725" x="8083550" y="2806700"/>
          <p14:tracePt t="69744" x="8064500" y="2965450"/>
          <p14:tracePt t="69744" x="8032750" y="3124200"/>
          <p14:tracePt t="69761" x="7988300" y="3276600"/>
          <p14:tracePt t="69761" x="7931150" y="3403600"/>
          <p14:tracePt t="69778" x="7861300" y="3543300"/>
          <p14:tracePt t="69778" x="7778750" y="3663950"/>
          <p14:tracePt t="69794" x="7689850" y="3784600"/>
          <p14:tracePt t="69794" x="7480300" y="3994150"/>
          <p14:tracePt t="69811" x="7366000" y="4089400"/>
          <p14:tracePt t="69811" x="7245350" y="4178300"/>
          <p14:tracePt t="69827" x="7124700" y="4267200"/>
          <p14:tracePt t="69827" x="6997700" y="4356100"/>
          <p14:tracePt t="69844" x="6870700" y="4445000"/>
          <p14:tracePt t="69844" x="6623050" y="4610100"/>
          <p14:tracePt t="69861" x="6502400" y="4686300"/>
          <p14:tracePt t="69861" x="6388100" y="4762500"/>
          <p14:tracePt t="69877" x="6286500" y="4832350"/>
          <p14:tracePt t="69877" x="6184900" y="4895850"/>
          <p14:tracePt t="69894" x="6096000" y="4959350"/>
          <p14:tracePt t="69894" x="6013450" y="5010150"/>
          <p14:tracePt t="69911" x="5943600" y="5060950"/>
          <p14:tracePt t="69911" x="5880100" y="5105400"/>
          <p14:tracePt t="69911" x="5822950" y="5156200"/>
          <p14:tracePt t="69930" x="5772150" y="5194300"/>
          <p14:tracePt t="69930" x="5727700" y="5232400"/>
          <p14:tracePt t="69945" x="5689600" y="5270500"/>
          <p14:tracePt t="69945" x="5657850" y="5302250"/>
          <p14:tracePt t="69962" x="5626100" y="5334000"/>
          <p14:tracePt t="69962" x="5600700" y="5365750"/>
          <p14:tracePt t="69978" x="5581650" y="5397500"/>
          <p14:tracePt t="69978" x="5562600" y="5416550"/>
          <p14:tracePt t="69994" x="5543550" y="5441950"/>
          <p14:tracePt t="69994" x="5530850" y="5467350"/>
          <p14:tracePt t="69994" x="5518150" y="5492750"/>
          <p14:tracePt t="70014" x="5505450" y="5511800"/>
          <p14:tracePt t="70026" x="5499100" y="5537200"/>
          <p14:tracePt t="70026" x="5480050" y="5575300"/>
          <p14:tracePt t="70045" x="5473700" y="5600700"/>
          <p14:tracePt t="70045" x="5467350" y="5619750"/>
          <p14:tracePt t="70061" x="5454650" y="5645150"/>
          <p14:tracePt t="70061" x="5441950" y="5670550"/>
          <p14:tracePt t="70061" x="5435600" y="5695950"/>
          <p14:tracePt t="70081" x="5422900" y="5715000"/>
          <p14:tracePt t="70093" x="5403850" y="5746750"/>
          <p14:tracePt t="70093" x="5378450" y="5797550"/>
          <p14:tracePt t="70112" x="5359400" y="5829300"/>
          <p14:tracePt t="70112" x="5340350" y="5854700"/>
          <p14:tracePt t="70128" x="5321300" y="5880100"/>
          <p14:tracePt t="70128" x="5302250" y="5905500"/>
          <p14:tracePt t="70146" x="5283200" y="5930900"/>
          <p14:tracePt t="70146" x="5245100" y="5975350"/>
          <p14:tracePt t="70162" x="5226050" y="6000750"/>
          <p14:tracePt t="70162" x="5207000" y="6026150"/>
          <p14:tracePt t="70178" x="5181600" y="6051550"/>
          <p14:tracePt t="70178" x="5162550" y="6076950"/>
          <p14:tracePt t="70195" x="5143500" y="6102350"/>
          <p14:tracePt t="70195" x="5130800" y="6121400"/>
          <p14:tracePt t="70212" x="5111750" y="6146800"/>
          <p14:tracePt t="70212" x="5080000" y="6184900"/>
          <p14:tracePt t="70229" x="5060950" y="6197600"/>
          <p14:tracePt t="70229" x="5048250" y="6216650"/>
          <p14:tracePt t="70246" x="5035550" y="6229350"/>
          <p14:tracePt t="70246" x="5022850" y="6248400"/>
          <p14:tracePt t="70262" x="5010150" y="6261100"/>
          <p14:tracePt t="70277" x="4984750" y="6286500"/>
          <p14:tracePt t="70294" x="4965700" y="6318250"/>
          <p14:tracePt t="70312" x="4946650" y="6337300"/>
          <p14:tracePt t="70328" x="4933950" y="6362700"/>
          <p14:tracePt t="70344" x="4914900" y="6381750"/>
          <p14:tracePt t="70381" x="4895850" y="6407150"/>
          <p14:tracePt t="70476" x="4864100" y="6426200"/>
          <p14:tracePt t="70501" x="4832350" y="6445250"/>
          <p14:tracePt t="70517" x="4794250" y="6457950"/>
          <p14:tracePt t="70528" x="4768850" y="6464300"/>
          <p14:tracePt t="70536" x="4743450" y="6470650"/>
          <p14:tracePt t="70545" x="4711700" y="6477000"/>
          <p14:tracePt t="70545" x="4679950" y="6483350"/>
          <p14:tracePt t="70563" x="4648200" y="6489700"/>
          <p14:tracePt t="70563" x="4578350" y="6489700"/>
          <p14:tracePt t="70582" x="4546600" y="6489700"/>
          <p14:tracePt t="70582" x="4508500" y="6489700"/>
          <p14:tracePt t="70598" x="4470400" y="6483350"/>
          <p14:tracePt t="70598" x="4432300" y="6470650"/>
          <p14:tracePt t="70615" x="4400550" y="6451600"/>
          <p14:tracePt t="70615" x="4368800" y="6432550"/>
          <p14:tracePt t="70630" x="4337050" y="6400800"/>
          <p14:tracePt t="70630" x="4305300" y="6369050"/>
          <p14:tracePt t="70630" x="4286250" y="6330950"/>
          <p14:tracePt t="70650" x="4267200" y="6292850"/>
          <p14:tracePt t="70662" x="4254500" y="6248400"/>
          <p14:tracePt t="70662" x="4248150" y="6203950"/>
          <p14:tracePt t="70681" x="4260850" y="6121400"/>
          <p14:tracePt t="70681" x="4267200" y="6089650"/>
          <p14:tracePt t="70697" x="4286250" y="6057900"/>
          <p14:tracePt t="70697" x="4305300" y="6026150"/>
          <p14:tracePt t="70714" x="4330700" y="6000750"/>
          <p14:tracePt t="70714" x="4362450" y="5975350"/>
          <p14:tracePt t="70731" x="4394200" y="5956300"/>
          <p14:tracePt t="70731" x="4432300" y="5937250"/>
          <p14:tracePt t="70731" x="4476750" y="5918200"/>
          <p14:tracePt t="70749" x="4527550" y="5899150"/>
          <p14:tracePt t="70749" x="4578350" y="5886450"/>
          <p14:tracePt t="70765" x="4635500" y="5880100"/>
          <p14:tracePt t="70765" x="4692650" y="5873750"/>
          <p14:tracePt t="70781" x="4756150" y="5873750"/>
          <p14:tracePt t="70781" x="4813300" y="5880100"/>
          <p14:tracePt t="70798" x="4870450" y="5886450"/>
          <p14:tracePt t="70798" x="4927600" y="5892800"/>
          <p14:tracePt t="70814" x="4972050" y="5905500"/>
          <p14:tracePt t="70814" x="5054600" y="5937250"/>
          <p14:tracePt t="70831" x="5086350" y="5956300"/>
          <p14:tracePt t="70831" x="5111750" y="5975350"/>
          <p14:tracePt t="70848" x="5130800" y="6000750"/>
          <p14:tracePt t="70848" x="5149850" y="6019800"/>
          <p14:tracePt t="70864" x="5156200" y="6045200"/>
          <p14:tracePt t="70864" x="5162550" y="6102350"/>
          <p14:tracePt t="70881" x="5162550" y="6127750"/>
          <p14:tracePt t="70881" x="5149850" y="6159500"/>
          <p14:tracePt t="70898" x="5143500" y="6184900"/>
          <p14:tracePt t="70898" x="5130800" y="6210300"/>
          <p14:tracePt t="70914" x="5111750" y="6235700"/>
          <p14:tracePt t="70914" x="5092700" y="6261100"/>
          <p14:tracePt t="70932" x="5073650" y="6280150"/>
          <p14:tracePt t="70932" x="5022850" y="6324600"/>
          <p14:tracePt t="70951" x="4997450" y="6343650"/>
          <p14:tracePt t="70951" x="4972050" y="6356350"/>
          <p14:tracePt t="70965" x="4946650" y="6375400"/>
          <p14:tracePt t="70965" x="4921250" y="6388100"/>
          <p14:tracePt t="70982" x="4895850" y="6400800"/>
          <p14:tracePt t="70982" x="4870450" y="6413500"/>
          <p14:tracePt t="70998" x="4851400" y="6419850"/>
          <p14:tracePt t="70998" x="4832350" y="6426200"/>
          <p14:tracePt t="71016" x="4794250" y="6426200"/>
          <p14:tracePt t="71030" x="4762500" y="6413500"/>
          <p14:tracePt t="71046" x="4737100" y="6381750"/>
          <p14:tracePt t="71063" x="4730750" y="6369050"/>
          <p14:tracePt t="71063" x="4724400" y="6356350"/>
          <p14:tracePt t="71082" x="4724400" y="6343650"/>
          <p14:tracePt t="71082" x="4724400" y="6324600"/>
          <p14:tracePt t="71099" x="4724400" y="6311900"/>
          <p14:tracePt t="71099" x="4724400" y="6299200"/>
          <p14:tracePt t="71099" x="4724400" y="6286500"/>
          <p14:tracePt t="71118" x="4724400" y="6273800"/>
          <p14:tracePt t="71118" x="4724400" y="6267450"/>
          <p14:tracePt t="71132" x="4730750" y="6254750"/>
          <p14:tracePt t="71132" x="4730750" y="6248400"/>
          <p14:tracePt t="71148" x="4730750" y="6242050"/>
          <p14:tracePt t="71164" x="4737100" y="6235700"/>
          <p14:tracePt t="71180" x="4737100" y="6242050"/>
          <p14:tracePt t="71212" x="4737100" y="6248400"/>
          <p14:tracePt t="71229" x="4737100" y="6254750"/>
          <p14:tracePt t="71241" x="4737100" y="6261100"/>
          <p14:tracePt t="71257" x="4730750" y="6267450"/>
          <p14:tracePt t="71273" x="4724400" y="6254750"/>
          <p14:tracePt t="71296" x="4724400" y="6248400"/>
          <p14:tracePt t="71302" x="4718050" y="6235700"/>
          <p14:tracePt t="71314" x="4705350" y="6216650"/>
          <p14:tracePt t="71314" x="4686300" y="6172200"/>
          <p14:tracePt t="71334" x="4667250" y="6140450"/>
          <p14:tracePt t="71334" x="4654550" y="6102350"/>
          <p14:tracePt t="71350" x="4635500" y="6064250"/>
          <p14:tracePt t="71350" x="4616450" y="6019800"/>
          <p14:tracePt t="71366" x="4597400" y="5969000"/>
          <p14:tracePt t="71366" x="4572000" y="5924550"/>
          <p14:tracePt t="71366" x="4559300" y="5867400"/>
          <p14:tracePt t="71385" x="4540250" y="5810250"/>
          <p14:tracePt t="71398" x="4521200" y="5753100"/>
          <p14:tracePt t="71398" x="4483100" y="5632450"/>
          <p14:tracePt t="71418" x="4457700" y="5568950"/>
          <p14:tracePt t="71418" x="4438650" y="5511800"/>
          <p14:tracePt t="71433" x="4413250" y="5454650"/>
          <p14:tracePt t="71433" x="4387850" y="5397500"/>
          <p14:tracePt t="71450" x="4368800" y="5346700"/>
          <p14:tracePt t="71450" x="4343400" y="5302250"/>
          <p14:tracePt t="71466" x="4324350" y="5264150"/>
          <p14:tracePt t="71466" x="4292600" y="5207000"/>
          <p14:tracePt t="71483" x="4279900" y="5194300"/>
          <p14:tracePt t="71483" x="4273550" y="5187950"/>
          <p14:tracePt t="71500" x="4273550" y="5194300"/>
          <p14:tracePt t="71515" x="4273550" y="5207000"/>
          <p14:tracePt t="71515" x="4279900" y="5232400"/>
          <p14:tracePt t="71533" x="4292600" y="5257800"/>
          <p14:tracePt t="71533" x="4324350" y="5321300"/>
          <p14:tracePt t="71550" x="4343400" y="5353050"/>
          <p14:tracePt t="71550" x="4362450" y="5384800"/>
          <p14:tracePt t="71567" x="4387850" y="5422900"/>
          <p14:tracePt t="71567" x="4413250" y="5448300"/>
          <p14:tracePt t="71584" x="4438650" y="5480050"/>
          <p14:tracePt t="71584" x="4489450" y="5524500"/>
          <p14:tracePt t="71603" x="4514850" y="5543550"/>
          <p14:tracePt t="71603" x="4533900" y="5562600"/>
          <p14:tracePt t="71619" x="4552950" y="5581650"/>
          <p14:tracePt t="71619" x="4578350" y="5594350"/>
          <p14:tracePt t="71634" x="4597400" y="5607050"/>
          <p14:tracePt t="71634" x="4610100" y="5613400"/>
          <p14:tracePt t="71651" x="4629150" y="5626100"/>
          <p14:tracePt t="71651" x="4641850" y="5632450"/>
          <p14:tracePt t="71651" x="4660900" y="5632450"/>
          <p14:tracePt t="71670" x="4667250" y="5638800"/>
          <p14:tracePt t="71682" x="4679950" y="5638800"/>
          <p14:tracePt t="71682" x="4686300" y="5638800"/>
          <p14:tracePt t="71702" x="4705350" y="5632450"/>
          <p14:tracePt t="71702" x="4711700" y="5626100"/>
          <p14:tracePt t="71718" x="4718050" y="5626100"/>
          <p14:tracePt t="71718" x="4724400" y="5619750"/>
          <p14:tracePt t="71734" x="4724400" y="5613400"/>
          <p14:tracePt t="71734" x="4730750" y="5607050"/>
          <p14:tracePt t="71734" x="4737100" y="5607050"/>
          <p14:tracePt t="71753" x="4737100" y="5600700"/>
          <p14:tracePt t="71765" x="4743450" y="5594350"/>
          <p14:tracePt t="71765" x="4749800" y="5575300"/>
          <p14:tracePt t="71784" x="4756150" y="5562600"/>
          <p14:tracePt t="71784" x="4756150" y="5549900"/>
          <p14:tracePt t="71801" x="4762500" y="5537200"/>
          <p14:tracePt t="71801" x="4768850" y="5518150"/>
          <p14:tracePt t="71818" x="4768850" y="5499100"/>
          <p14:tracePt t="71818" x="4781550" y="5480050"/>
          <p14:tracePt t="71835" x="4787900" y="5461000"/>
          <p14:tracePt t="71835" x="4806950" y="5410200"/>
          <p14:tracePt t="71851" x="4819650" y="5384800"/>
          <p14:tracePt t="71851" x="4838700" y="5353050"/>
          <p14:tracePt t="71868" x="4851400" y="5321300"/>
          <p14:tracePt t="71868" x="4870450" y="5289550"/>
          <p14:tracePt t="71885" x="4883150" y="5257800"/>
          <p14:tracePt t="71885" x="4914900" y="5194300"/>
          <p14:tracePt t="71902" x="4933950" y="5168900"/>
          <p14:tracePt t="71902" x="4946650" y="5137150"/>
          <p14:tracePt t="71918" x="4965700" y="5111750"/>
          <p14:tracePt t="71918" x="4984750" y="5086350"/>
          <p14:tracePt t="71935" x="4997450" y="5060950"/>
          <p14:tracePt t="71935" x="5016500" y="5035550"/>
          <p14:tracePt t="71952" x="5035550" y="5010150"/>
          <p14:tracePt t="71952" x="5073650" y="4965700"/>
          <p14:tracePt t="71970" x="5092700" y="4946650"/>
          <p14:tracePt t="71970" x="5111750" y="4927600"/>
          <p14:tracePt t="71986" x="5130800" y="4914900"/>
          <p14:tracePt t="71986" x="5143500" y="4902200"/>
          <p14:tracePt t="72002" x="5156200" y="4889500"/>
          <p14:tracePt t="72002" x="5162550" y="4876800"/>
          <p14:tracePt t="72019" x="5175250" y="4870450"/>
          <p14:tracePt t="72019" x="5187950" y="4864100"/>
          <p14:tracePt t="72019" x="5194300" y="4857750"/>
          <p14:tracePt t="72037" x="5200650" y="4851400"/>
          <p14:tracePt t="72050" x="5207000" y="4838700"/>
          <p14:tracePt t="72050" x="5226050" y="4826000"/>
          <p14:tracePt t="72071" x="5232400" y="4826000"/>
          <p14:tracePt t="72071" x="5238750" y="4813300"/>
          <p14:tracePt t="72086" x="5245100" y="4813300"/>
          <p14:tracePt t="72086" x="5251450" y="4806950"/>
          <p14:tracePt t="72102" x="5257800" y="4800600"/>
          <p14:tracePt t="72102" x="5264150" y="4800600"/>
          <p14:tracePt t="72121" x="5270500" y="4794250"/>
          <p14:tracePt t="72133" x="5276850" y="4787900"/>
          <p14:tracePt t="72150" x="5270500" y="4794250"/>
          <p14:tracePt t="72217" x="5264150" y="4800600"/>
          <p14:tracePt t="72225" x="5257800" y="4806950"/>
          <p14:tracePt t="72234" x="5257800" y="4813300"/>
          <p14:tracePt t="72234" x="5251450" y="4819650"/>
          <p14:tracePt t="72253" x="5245100" y="4826000"/>
          <p14:tracePt t="72253" x="5232400" y="4851400"/>
          <p14:tracePt t="72270" x="5226050" y="4864100"/>
          <p14:tracePt t="72270" x="5219700" y="4876800"/>
          <p14:tracePt t="72287" x="5213350" y="4895850"/>
          <p14:tracePt t="72287" x="5213350" y="4914900"/>
          <p14:tracePt t="72303" x="5207000" y="4933950"/>
          <p14:tracePt t="72303" x="5207000" y="4959350"/>
          <p14:tracePt t="72303" x="5207000" y="4978400"/>
          <p14:tracePt t="72322" x="5207000" y="4997450"/>
          <p14:tracePt t="72334" x="5200650" y="5022850"/>
          <p14:tracePt t="72334" x="5200650" y="5041900"/>
          <p14:tracePt t="72354" x="5200650" y="5086350"/>
          <p14:tracePt t="72354" x="5200650" y="5111750"/>
          <p14:tracePt t="72370" x="5200650" y="5130800"/>
          <p14:tracePt t="72370" x="5200650" y="5149850"/>
          <p14:tracePt t="72370" x="5200650" y="5168900"/>
          <p14:tracePt t="72389" x="5194300" y="5187950"/>
          <p14:tracePt t="72401" x="5194300" y="5200650"/>
          <p14:tracePt t="72401" x="5194300" y="5219700"/>
          <p14:tracePt t="72422" x="5187950" y="5245100"/>
          <p14:tracePt t="72422" x="5181600" y="5251450"/>
          <p14:tracePt t="72438" x="5181600" y="5264150"/>
          <p14:tracePt t="72438" x="5175250" y="5289550"/>
          <p14:tracePt t="72458" x="5175250" y="5295900"/>
          <p14:tracePt t="72469" x="5175250" y="5308600"/>
          <p14:tracePt t="72469" x="5168900" y="5334000"/>
          <p14:tracePt t="72491" x="5162550" y="5353050"/>
          <p14:tracePt t="72491" x="5162550" y="5365750"/>
          <p14:tracePt t="72504" x="5156200" y="5384800"/>
          <p14:tracePt t="72504" x="5156200" y="5397500"/>
          <p14:tracePt t="72521" x="5156200" y="5416550"/>
          <p14:tracePt t="72521" x="5149850" y="5435600"/>
          <p14:tracePt t="72537" x="5149850" y="5454650"/>
          <p14:tracePt t="72537" x="5149850" y="5473700"/>
          <p14:tracePt t="72553" x="5149850" y="5492750"/>
          <p14:tracePt t="72553" x="5149850" y="5537200"/>
          <p14:tracePt t="72570" x="5143500" y="5556250"/>
          <p14:tracePt t="72570" x="5143500" y="5575300"/>
          <p14:tracePt t="72587" x="5143500" y="5594350"/>
          <p14:tracePt t="72587" x="5137150" y="5613400"/>
          <p14:tracePt t="72604" x="5130800" y="5626100"/>
          <p14:tracePt t="72604" x="5124450" y="5651500"/>
          <p14:tracePt t="72624" x="5118100" y="5670550"/>
          <p14:tracePt t="72624" x="5118100" y="5683250"/>
          <p14:tracePt t="72638" x="5111750" y="5695950"/>
          <p14:tracePt t="72638" x="5111750" y="5702300"/>
          <p14:tracePt t="72654" x="5105400" y="5715000"/>
          <p14:tracePt t="72654" x="5105400" y="5727700"/>
          <p14:tracePt t="72671" x="5099050" y="5734050"/>
          <p14:tracePt t="72671" x="5099050" y="5746750"/>
          <p14:tracePt t="72671" x="5099050" y="5753100"/>
          <p14:tracePt t="72690" x="5099050" y="5759450"/>
          <p14:tracePt t="72702" x="5092700" y="5765800"/>
          <p14:tracePt t="72721" x="5092700" y="5772150"/>
          <p14:tracePt t="72736" x="5092700" y="5778500"/>
          <p14:tracePt t="72765" x="5092700" y="5784850"/>
          <p14:tracePt t="72797" x="5086350" y="5791200"/>
          <p14:tracePt t="72817" x="5086350" y="5784850"/>
          <p14:tracePt t="72877" x="5080000" y="5778500"/>
          <p14:tracePt t="72893" x="5080000" y="5772150"/>
          <p14:tracePt t="72909" x="5080000" y="5765800"/>
          <p14:tracePt t="72945" x="5073650" y="5765800"/>
          <p14:tracePt t="72977" x="5067300" y="5759450"/>
          <p14:tracePt t="72997" x="5060950" y="5759450"/>
          <p14:tracePt t="73021" x="5060950" y="5765800"/>
          <p14:tracePt t="73041" x="5054600" y="5772150"/>
          <p14:tracePt t="73074" x="5048250" y="5778500"/>
          <p14:tracePt t="73097" x="5041900" y="5784850"/>
          <p14:tracePt t="73110" x="5035550" y="5791200"/>
          <p14:tracePt t="73149" x="5029200" y="5797550"/>
          <p14:tracePt t="73161" x="5029200" y="5803900"/>
          <p14:tracePt t="73177" x="5029200" y="5810250"/>
          <p14:tracePt t="73193" x="5029200" y="5816600"/>
          <p14:tracePt t="73217" x="5022850" y="5822950"/>
          <p14:tracePt t="73262" x="5022850" y="5829300"/>
          <p14:tracePt t="73277" x="5016500" y="5835650"/>
          <p14:tracePt t="73290" x="5016500" y="5842000"/>
          <p14:tracePt t="73305" x="5010150" y="5854700"/>
          <p14:tracePt t="73330" x="4997450" y="5861050"/>
          <p14:tracePt t="73342" x="4997450" y="5867400"/>
          <p14:tracePt t="73349" x="4991100" y="5873750"/>
          <p14:tracePt t="73358" x="4984750" y="5880100"/>
          <p14:tracePt t="73371" x="4984750" y="5886450"/>
          <p14:tracePt t="73371" x="4978400" y="5899150"/>
          <p14:tracePt t="73390" x="4972050" y="5905500"/>
          <p14:tracePt t="73405" x="4965700" y="5911850"/>
          <p14:tracePt t="73422" x="4959350" y="5918200"/>
          <p14:tracePt t="73438" x="4953000" y="5918200"/>
          <p14:tracePt t="73455" x="4953000" y="5924550"/>
          <p14:tracePt t="73486" x="4953000" y="5930900"/>
          <p14:tracePt t="73529" x="4953000" y="5937250"/>
          <p14:tracePt t="73581" x="4953000" y="5930900"/>
          <p14:tracePt t="73641" x="4953000" y="5924550"/>
          <p14:tracePt t="73757" x="4946650" y="5930900"/>
          <p14:tracePt t="73898" x="4940300" y="5924550"/>
          <p14:tracePt t="73938" x="4933950" y="5930900"/>
          <p14:tracePt t="74061" x="4927600" y="5930900"/>
          <p14:tracePt t="74117" x="4927600" y="5937250"/>
          <p14:tracePt t="74162" x="4921250" y="5943600"/>
          <p14:tracePt t="74273" x="4914900" y="5949950"/>
          <p14:tracePt t="74302" x="4908550" y="5949950"/>
          <p14:tracePt t="74326" x="4902200" y="5949950"/>
          <p14:tracePt t="74349" x="4902200" y="5956300"/>
          <p14:tracePt t="74429" x="4908550" y="5962650"/>
          <p14:tracePt t="74581" x="4914900" y="5956300"/>
          <p14:tracePt t="74618" x="4908550" y="5956300"/>
          <p14:tracePt t="75022" x="4908550" y="5962650"/>
          <p14:tracePt t="75082" x="4914900" y="5962650"/>
          <p14:tracePt t="75150" x="4921250" y="5962650"/>
          <p14:tracePt t="75354" x="4921250" y="5969000"/>
          <p14:tracePt t="75422" x="4927600" y="5975350"/>
          <p14:tracePt t="75502" x="4921250" y="5981700"/>
          <p14:tracePt t="75549" x="4921250" y="5988050"/>
          <p14:tracePt t="75578" x="4927600" y="5988050"/>
          <p14:tracePt t="75790" x="4927600" y="5994400"/>
          <p14:tracePt t="75850" x="4921250" y="6000750"/>
          <p14:tracePt t="75894" x="4927600" y="6000750"/>
          <p14:tracePt t="75970" x="4933950" y="6000750"/>
          <p14:tracePt t="76006" x="4933950" y="5994400"/>
          <p14:tracePt t="76058" x="4933950" y="6000750"/>
          <p14:tracePt t="76118" x="4927600" y="6000750"/>
          <p14:tracePt t="76194" x="4933950" y="5994400"/>
          <p14:tracePt t="76338" x="4940300" y="5994400"/>
          <p14:tracePt t="76418" x="4933950" y="5994400"/>
          <p14:tracePt t="76462" x="4927600" y="6000750"/>
          <p14:tracePt t="76486" x="4921250" y="6007100"/>
          <p14:tracePt t="76518" x="4914900" y="6007100"/>
          <p14:tracePt t="76530" x="4908550" y="6007100"/>
          <p14:tracePt t="76546" x="4902200" y="6007100"/>
          <p14:tracePt t="76570" x="4902200" y="6013450"/>
          <p14:tracePt t="76590" x="4908550" y="6019800"/>
          <p14:tracePt t="76606" x="4908550" y="6026150"/>
          <p14:tracePt t="76622" x="4914900" y="6032500"/>
          <p14:tracePt t="76650" x="4921250" y="6032500"/>
          <p14:tracePt t="76702" x="4927600" y="6032500"/>
          <p14:tracePt t="76718" x="4933950" y="6032500"/>
          <p14:tracePt t="76734" x="4940300" y="6038850"/>
          <p14:tracePt t="76758" x="4946650" y="6032500"/>
          <p14:tracePt t="76778" x="4953000" y="6032500"/>
          <p14:tracePt t="76802" x="4959350" y="6032500"/>
          <p14:tracePt t="76822" x="4965700" y="6032500"/>
          <p14:tracePt t="76974" x="4972050" y="6026150"/>
          <p14:tracePt t="77130" x="4972050" y="6019800"/>
          <p14:tracePt t="77170" x="4972050" y="6013450"/>
          <p14:tracePt t="77199" x="4965700" y="6013450"/>
          <p14:tracePt t="77266" x="4959350" y="6013450"/>
          <p14:tracePt t="77394" x="4959350" y="6007100"/>
          <p14:tracePt t="77478" x="4965700" y="5994400"/>
          <p14:tracePt t="77522" x="4972050" y="5994400"/>
          <p14:tracePt t="77538" x="4978400" y="5988050"/>
          <p14:tracePt t="77550" x="4984750" y="5988050"/>
          <p14:tracePt t="77566" x="4991100" y="5988050"/>
          <p14:tracePt t="77582" x="4997450" y="5981700"/>
          <p14:tracePt t="77598" x="4997450" y="5975350"/>
          <p14:tracePt t="77610" x="5003800" y="5969000"/>
          <p14:tracePt t="77627" x="5010150" y="5962650"/>
          <p14:tracePt t="77642" x="5016500" y="5956300"/>
          <p14:tracePt t="77653" x="5016500" y="5949950"/>
          <p14:tracePt t="77653" x="5029200" y="5937250"/>
          <p14:tracePt t="77671" x="5029200" y="5930900"/>
          <p14:tracePt t="77671" x="5035550" y="5924550"/>
          <p14:tracePt t="77689" x="5041900" y="5918200"/>
          <p14:tracePt t="77689" x="5041900" y="5911850"/>
          <p14:tracePt t="77705" x="5054600" y="5905500"/>
          <p14:tracePt t="77719" x="5054600" y="5899150"/>
          <p14:tracePt t="77737" x="5060950" y="5886450"/>
          <p14:tracePt t="77754" x="5067300" y="5880100"/>
          <p14:tracePt t="77770" x="5067300" y="5873750"/>
          <p14:tracePt t="77791" x="5073650" y="5867400"/>
          <p14:tracePt t="77807" x="5067300" y="5867400"/>
          <p14:tracePt t="77842" x="5060950" y="5867400"/>
          <p14:tracePt t="77866" x="5067300" y="5861050"/>
          <p14:tracePt t="77962" x="5073650" y="5861050"/>
          <p14:tracePt t="77978" x="5080000" y="5854700"/>
          <p14:tracePt t="77994" x="5086350" y="5848350"/>
          <p14:tracePt t="78002" x="5092700" y="5848350"/>
          <p14:tracePt t="78018" x="5099050" y="5842000"/>
          <p14:tracePt t="78024" x="5105400" y="5842000"/>
          <p14:tracePt t="78024" x="5111750" y="5842000"/>
          <p14:tracePt t="78039" x="5118100" y="5842000"/>
          <p14:tracePt t="78039" x="5124450" y="5842000"/>
          <p14:tracePt t="78057" x="5130800" y="5842000"/>
          <p14:tracePt t="78057" x="5137150" y="5842000"/>
          <p14:tracePt t="78073" x="5143500" y="5842000"/>
          <p14:tracePt t="78073" x="5149850" y="5842000"/>
          <p14:tracePt t="78073" x="5156200" y="5842000"/>
          <p14:tracePt t="78092" x="5162550" y="5848350"/>
          <p14:tracePt t="78107" x="5168900" y="5854700"/>
          <p14:tracePt t="78123" x="5175250" y="5861050"/>
          <p14:tracePt t="78139" x="5181600" y="5867400"/>
          <p14:tracePt t="78154" x="5187950" y="5867400"/>
          <p14:tracePt t="78171" x="5194300" y="5867400"/>
          <p14:tracePt t="78188" x="5200650" y="5867400"/>
          <p14:tracePt t="78205" x="5207000" y="5861050"/>
          <p14:tracePt t="78227" x="5207000" y="5848350"/>
          <p14:tracePt t="78259" x="5207000" y="5842000"/>
          <p14:tracePt t="78270" x="5207000" y="5835650"/>
          <p14:tracePt t="78287" x="5200650" y="5829300"/>
          <p14:tracePt t="78302" x="5194300" y="5822950"/>
          <p14:tracePt t="78319" x="5187950" y="5822950"/>
          <p14:tracePt t="78330" x="5181600" y="5829300"/>
          <p14:tracePt t="78362" x="5175250" y="5835650"/>
          <p14:tracePt t="78383" x="5168900" y="5835650"/>
          <p14:tracePt t="78399" x="5168900" y="5842000"/>
          <p14:tracePt t="78414" x="5162550" y="5848350"/>
          <p14:tracePt t="78438" x="5162550" y="5854700"/>
          <p14:tracePt t="78451" x="5168900" y="5861050"/>
          <p14:tracePt t="78474" x="5168900" y="5867400"/>
          <p14:tracePt t="78498" x="5175250" y="5873750"/>
          <p14:tracePt t="78511" x="5175250" y="5880100"/>
          <p14:tracePt t="78527" x="5181600" y="5886450"/>
          <p14:tracePt t="78610" x="5187950" y="5886450"/>
          <p14:tracePt t="78647" x="5194300" y="5886450"/>
          <p14:tracePt t="78682" x="5200650" y="5886450"/>
          <p14:tracePt t="78706" x="5207000" y="5886450"/>
          <p14:tracePt t="78722" x="5213350" y="5886450"/>
          <p14:tracePt t="78738" x="5226050" y="5886450"/>
          <p14:tracePt t="78751" x="5232400" y="5880100"/>
          <p14:tracePt t="78767" x="5238750" y="5880100"/>
          <p14:tracePt t="78783" x="5245100" y="5880100"/>
          <p14:tracePt t="78799" x="5251450" y="5886450"/>
          <p14:tracePt t="78811" x="5257800" y="5886450"/>
          <p14:tracePt t="78835" x="5264150" y="5886450"/>
          <p14:tracePt t="78859" x="5270500" y="5886450"/>
          <p14:tracePt t="78878" x="5276850" y="5892800"/>
          <p14:tracePt t="78903" x="5283200" y="5892800"/>
          <p14:tracePt t="78922" x="5289550" y="5892800"/>
          <p14:tracePt t="78947" x="5295900" y="5892800"/>
          <p14:tracePt t="78990" x="5302250" y="5892800"/>
          <p14:tracePt t="79023" x="5302250" y="5899150"/>
          <p14:tracePt t="79043" x="5302250" y="5905500"/>
          <p14:tracePt t="79067" x="5302250" y="5911850"/>
          <p14:tracePt t="79102" x="5295900" y="5918200"/>
          <p14:tracePt t="79127" x="5289550" y="5918200"/>
          <p14:tracePt t="79187" x="5295900" y="5911850"/>
          <p14:tracePt t="79239" x="5302250" y="5911850"/>
          <p14:tracePt t="79279" x="5308600" y="5911850"/>
          <p14:tracePt t="79339" x="5314950" y="5911850"/>
          <p14:tracePt t="79367" x="5321300" y="5905500"/>
          <p14:tracePt t="79399" x="5321300" y="5899150"/>
          <p14:tracePt t="79419" x="5314950" y="5886450"/>
          <p14:tracePt t="79435" x="5314950" y="5880100"/>
          <p14:tracePt t="79443" x="5308600" y="5873750"/>
          <p14:tracePt t="79451" x="5308600" y="5861050"/>
          <p14:tracePt t="79459" x="5302250" y="5854700"/>
          <p14:tracePt t="79459" x="5295900" y="5835650"/>
          <p14:tracePt t="79459" x="5289550" y="5816600"/>
          <p14:tracePt t="79480" x="5276850" y="5797550"/>
          <p14:tracePt t="79492" x="5270500" y="5765800"/>
          <p14:tracePt t="79492" x="5238750" y="5695950"/>
          <p14:tracePt t="79511" x="5219700" y="5651500"/>
          <p14:tracePt t="79511" x="5194300" y="5607050"/>
          <p14:tracePt t="79527" x="5175250" y="5556250"/>
          <p14:tracePt t="79527" x="5149850" y="5499100"/>
          <p14:tracePt t="79527" x="5124450" y="5448300"/>
          <p14:tracePt t="79547" x="5099050" y="5391150"/>
          <p14:tracePt t="79559" x="5073650" y="5340350"/>
          <p14:tracePt t="79559" x="5016500" y="5245100"/>
          <p14:tracePt t="79581" x="4991100" y="5207000"/>
          <p14:tracePt t="79581" x="4965700" y="5162550"/>
          <p14:tracePt t="79595" x="4940300" y="5124450"/>
          <p14:tracePt t="79595" x="4914900" y="5086350"/>
          <p14:tracePt t="79611" x="4883150" y="5054600"/>
          <p14:tracePt t="79611" x="4864100" y="5016500"/>
          <p14:tracePt t="79611" x="4838700" y="4978400"/>
          <p14:tracePt t="79631" x="4813300" y="4940300"/>
          <p14:tracePt t="79631" x="4794250" y="4908550"/>
          <p14:tracePt t="79645" x="4775200" y="4876800"/>
          <p14:tracePt t="79645" x="4756150" y="4845050"/>
          <p14:tracePt t="79662" x="4737100" y="4826000"/>
          <p14:tracePt t="79662" x="4724400" y="4806950"/>
          <p14:tracePt t="79679" x="4705350" y="4794250"/>
          <p14:tracePt t="79679" x="4692650" y="4781550"/>
          <p14:tracePt t="79695" x="4679950" y="4768850"/>
          <p14:tracePt t="79695" x="4660900" y="4762500"/>
          <p14:tracePt t="79712" x="4648200" y="4756150"/>
          <p14:tracePt t="79712" x="4641850" y="4756150"/>
          <p14:tracePt t="79729" x="4635500" y="4749800"/>
          <p14:tracePt t="79744" x="4635500" y="4743450"/>
          <p14:tracePt t="79760" x="4635500" y="4737100"/>
          <p14:tracePt t="79779" x="4635500" y="4743450"/>
          <p14:tracePt t="79803" x="4635500" y="4756150"/>
          <p14:tracePt t="79811" x="4629150" y="4762500"/>
          <p14:tracePt t="79811" x="4622800" y="4775200"/>
          <p14:tracePt t="79811" x="4616450" y="4794250"/>
          <p14:tracePt t="79831" x="4603750" y="4806950"/>
          <p14:tracePt t="79844" x="4591050" y="4819650"/>
          <p14:tracePt t="79844" x="4552950" y="4851400"/>
          <p14:tracePt t="79864" x="4527550" y="4864100"/>
          <p14:tracePt t="79864" x="4502150" y="4876800"/>
          <p14:tracePt t="79879" x="4470400" y="4883150"/>
          <p14:tracePt t="79879" x="4432300" y="4895850"/>
          <p14:tracePt t="79896" x="4387850" y="4902200"/>
          <p14:tracePt t="79896" x="4343400" y="4914900"/>
          <p14:tracePt t="79912" x="4292600" y="4921250"/>
          <p14:tracePt t="79912" x="4235450" y="4927600"/>
          <p14:tracePt t="79912" x="4171950" y="4933950"/>
          <p14:tracePt t="79932" x="4108450" y="4940300"/>
          <p14:tracePt t="79932" x="4032250" y="4946650"/>
          <p14:tracePt t="79946" x="3956050" y="4946650"/>
          <p14:tracePt t="79946" x="3879850" y="4940300"/>
          <p14:tracePt t="79963" x="3790950" y="4933950"/>
          <p14:tracePt t="79963" x="3708400" y="4914900"/>
          <p14:tracePt t="79979" x="3619500" y="4895850"/>
          <p14:tracePt t="79979" x="3530600" y="4870450"/>
          <p14:tracePt t="79996" x="3435350" y="4838700"/>
          <p14:tracePt t="79996" x="3257550" y="4768850"/>
          <p14:tracePt t="80013" x="3162300" y="4724400"/>
          <p14:tracePt t="80013" x="3073400" y="4679950"/>
          <p14:tracePt t="80029" x="2984500" y="4635500"/>
          <p14:tracePt t="80029" x="2895600" y="4584700"/>
          <p14:tracePt t="80046" x="2806700" y="4527550"/>
          <p14:tracePt t="80046" x="2641600" y="4394200"/>
          <p14:tracePt t="80064" x="2565400" y="4318000"/>
          <p14:tracePt t="80064" x="2501900" y="4235450"/>
          <p14:tracePt t="80080" x="2444750" y="4140200"/>
          <p14:tracePt t="80080" x="2393950" y="4038600"/>
          <p14:tracePt t="80096" x="2349500" y="3930650"/>
          <p14:tracePt t="80096" x="2317750" y="3822700"/>
          <p14:tracePt t="80114" x="2286000" y="3702050"/>
          <p14:tracePt t="80114" x="2254250" y="3467100"/>
          <p14:tracePt t="80132" x="2254250" y="3346450"/>
          <p14:tracePt t="80132" x="2260600" y="3225800"/>
          <p14:tracePt t="80147" x="2273300" y="3105150"/>
          <p14:tracePt t="80147" x="2298700" y="2978150"/>
          <p14:tracePt t="80164" x="2330450" y="2851150"/>
          <p14:tracePt t="80164" x="2381250" y="2724150"/>
          <p14:tracePt t="80180" x="2438400" y="2603500"/>
          <p14:tracePt t="80180" x="2514600" y="2476500"/>
          <p14:tracePt t="80180" x="2590800" y="2355850"/>
          <p14:tracePt t="80199" x="2679700" y="2241550"/>
          <p14:tracePt t="80212" x="2774950" y="2133600"/>
          <p14:tracePt t="80212" x="2978150" y="1943100"/>
          <p14:tracePt t="80233" x="3079750" y="1860550"/>
          <p14:tracePt t="80233" x="3194050" y="1790700"/>
          <p14:tracePt t="80247" x="3302000" y="1720850"/>
          <p14:tracePt t="80247" x="3416300" y="1657350"/>
          <p14:tracePt t="80264" x="3530600" y="1600200"/>
          <p14:tracePt t="80264" x="3644900" y="1549400"/>
          <p14:tracePt t="80281" x="3765550" y="1504950"/>
          <p14:tracePt t="80281" x="3879850" y="1466850"/>
          <p14:tracePt t="80281" x="4000500" y="1435100"/>
          <p14:tracePt t="80300" x="4121150" y="1409700"/>
          <p14:tracePt t="80300" x="4241800" y="1390650"/>
          <p14:tracePt t="80314" x="4362450" y="1384300"/>
          <p14:tracePt t="80314" x="4483100" y="1384300"/>
          <p14:tracePt t="80331" x="4597400" y="1390650"/>
          <p14:tracePt t="80331" x="4718050" y="1409700"/>
          <p14:tracePt t="80348" x="4838700" y="1428750"/>
          <p14:tracePt t="80348" x="5067300" y="1485900"/>
          <p14:tracePt t="80364" x="5181600" y="1524000"/>
          <p14:tracePt t="80364" x="5289550" y="1568450"/>
          <p14:tracePt t="80380" x="5403850" y="1612900"/>
          <p14:tracePt t="80380" x="5511800" y="1670050"/>
          <p14:tracePt t="80398" x="5619750" y="1727200"/>
          <p14:tracePt t="80398" x="5727700" y="1797050"/>
          <p14:tracePt t="80414" x="5829300" y="1873250"/>
          <p14:tracePt t="80414" x="6032500" y="2038350"/>
          <p14:tracePt t="80431" x="6134100" y="2127250"/>
          <p14:tracePt t="80431" x="6229350" y="2222500"/>
          <p14:tracePt t="80448" x="6318250" y="2311400"/>
          <p14:tracePt t="80448" x="6400800" y="2406650"/>
          <p14:tracePt t="80464" x="6483350" y="2501900"/>
          <p14:tracePt t="80464" x="6553200" y="2597150"/>
          <p14:tracePt t="80481" x="6623050" y="2686050"/>
          <p14:tracePt t="80481" x="6680200" y="2781300"/>
          <p14:tracePt t="80481" x="6737350" y="2876550"/>
          <p14:tracePt t="80501" x="6781800" y="2971800"/>
          <p14:tracePt t="80513" x="6819900" y="3073400"/>
          <p14:tracePt t="80513" x="6877050" y="3276600"/>
          <p14:tracePt t="80532" x="6896100" y="3384550"/>
          <p14:tracePt t="80532" x="6915150" y="3486150"/>
          <p14:tracePt t="80548" x="6921500" y="3587750"/>
          <p14:tracePt t="80548" x="6927850" y="3689350"/>
          <p14:tracePt t="80548" x="6934200" y="3784600"/>
          <p14:tracePt t="80568" x="6927850" y="3879850"/>
          <p14:tracePt t="80580" x="6927850" y="3968750"/>
          <p14:tracePt t="80580" x="6902450" y="4133850"/>
          <p14:tracePt t="80600" x="6883400" y="4210050"/>
          <p14:tracePt t="80600" x="6858000" y="4286250"/>
          <p14:tracePt t="80617" x="6826250" y="4356100"/>
          <p14:tracePt t="80617" x="6794500" y="4425950"/>
          <p14:tracePt t="80631" x="6750050" y="4495800"/>
          <p14:tracePt t="80631" x="6705600" y="4559300"/>
          <p14:tracePt t="80631" x="6654800" y="4622800"/>
          <p14:tracePt t="80651" x="6597650" y="4679950"/>
          <p14:tracePt t="80651" x="6540500" y="4730750"/>
          <p14:tracePt t="80665" x="6483350" y="4781550"/>
          <p14:tracePt t="80665" x="6426200" y="4832350"/>
          <p14:tracePt t="80682" x="6362700" y="4876800"/>
          <p14:tracePt t="80682" x="6299200" y="4921250"/>
          <p14:tracePt t="80698" x="6235700" y="4965700"/>
          <p14:tracePt t="80698" x="6172200" y="5003800"/>
          <p14:tracePt t="80715" x="6102350" y="5041900"/>
          <p14:tracePt t="80715" x="5962650" y="5124450"/>
          <p14:tracePt t="80732" x="5892800" y="5162550"/>
          <p14:tracePt t="80732" x="5816600" y="5200650"/>
          <p14:tracePt t="80749" x="5740400" y="5232400"/>
          <p14:tracePt t="80749" x="5670550" y="5270500"/>
          <p14:tracePt t="80766" x="5600700" y="5302250"/>
          <p14:tracePt t="80766" x="5530850" y="5334000"/>
          <p14:tracePt t="80766" x="5461000" y="5365750"/>
          <p14:tracePt t="80784" x="5391150" y="5391150"/>
          <p14:tracePt t="80784" x="5327650" y="5416550"/>
          <p14:tracePt t="80800" x="5264150" y="5448300"/>
          <p14:tracePt t="80800" x="5200650" y="5467350"/>
          <p14:tracePt t="80816" x="5143500" y="5492750"/>
          <p14:tracePt t="80816" x="5080000" y="5511800"/>
          <p14:tracePt t="80832" x="5022850" y="5537200"/>
          <p14:tracePt t="80832" x="4972050" y="5556250"/>
          <p14:tracePt t="80849" x="4921250" y="5575300"/>
          <p14:tracePt t="80849" x="4876800" y="5594350"/>
          <p14:tracePt t="80849" x="4832350" y="5607050"/>
          <p14:tracePt t="80868" x="4794250" y="5626100"/>
          <p14:tracePt t="80881" x="4762500" y="5638800"/>
          <p14:tracePt t="80881" x="4699000" y="5664200"/>
          <p14:tracePt t="80899" x="4673600" y="5670550"/>
          <p14:tracePt t="80899" x="4654550" y="5683250"/>
          <p14:tracePt t="80916" x="4635500" y="5695950"/>
          <p14:tracePt t="80916" x="4622800" y="5702300"/>
          <p14:tracePt t="80933" x="4610100" y="5715000"/>
          <p14:tracePt t="80933" x="4603750" y="5727700"/>
          <p14:tracePt t="80933" x="4597400" y="5734050"/>
          <p14:tracePt t="80952" x="4591050" y="5746750"/>
          <p14:tracePt t="80952" x="4591050" y="5753100"/>
          <p14:tracePt t="80966" x="4591050" y="5759450"/>
          <p14:tracePt t="80966" x="4591050" y="5765800"/>
          <p14:tracePt t="80983" x="4597400" y="5772150"/>
          <p14:tracePt t="80998" x="4603750" y="5772150"/>
          <p14:tracePt t="80998" x="4610100" y="5772150"/>
          <p14:tracePt t="81016" x="4616450" y="5772150"/>
          <p14:tracePt t="81016" x="4629150" y="5772150"/>
          <p14:tracePt t="81033" x="4635500" y="5765800"/>
          <p14:tracePt t="81033" x="4641850" y="5765800"/>
          <p14:tracePt t="81050" x="4648200" y="5759450"/>
          <p14:tracePt t="81050" x="4654550" y="5759450"/>
          <p14:tracePt t="81067" x="4660900" y="5753100"/>
          <p14:tracePt t="81067" x="4673600" y="5746750"/>
          <p14:tracePt t="81083" x="4673600" y="5740400"/>
          <p14:tracePt t="81083" x="4679950" y="5734050"/>
          <p14:tracePt t="81101" x="4679950" y="5727700"/>
          <p14:tracePt t="81115" x="4679950" y="5721350"/>
          <p14:tracePt t="81131" x="4679950" y="5715000"/>
          <p14:tracePt t="81159" x="4673600" y="5715000"/>
          <p14:tracePt t="81199" x="4667250" y="5715000"/>
          <p14:tracePt t="81235" x="4673600" y="5715000"/>
          <p14:tracePt t="81407" x="4679950" y="5721350"/>
          <p14:tracePt t="81439" x="4686300" y="5721350"/>
          <p14:tracePt t="81519" x="4692650" y="5721350"/>
          <p14:tracePt t="81535" x="4699000" y="5721350"/>
          <p14:tracePt t="81559" x="4699000" y="5727700"/>
          <p14:tracePt t="81632" x="4705350" y="5734050"/>
          <p14:tracePt t="81671" x="4711700" y="5727700"/>
          <p14:tracePt t="81743" x="4711700" y="5721350"/>
          <p14:tracePt t="81775" x="4718050" y="5721350"/>
          <p14:tracePt t="81811" x="4718050" y="5715000"/>
          <p14:tracePt t="81843" x="4718050" y="5708650"/>
          <p14:tracePt t="81895" x="4724400" y="5708650"/>
          <p14:tracePt t="81920" x="4730750" y="5702300"/>
          <p14:tracePt t="81939" x="4724400" y="5708650"/>
          <p14:tracePt t="81999" x="4730750" y="5715000"/>
          <p14:tracePt t="82039" x="4730750" y="5721350"/>
          <p14:tracePt t="82067" x="4737100" y="5721350"/>
          <p14:tracePt t="82143" x="4743450" y="5715000"/>
          <p14:tracePt t="82159" x="4749800" y="5715000"/>
          <p14:tracePt t="82171" x="4756150" y="5708650"/>
          <p14:tracePt t="82188" x="4762500" y="5702300"/>
          <p14:tracePt t="82203" x="4768850" y="5702300"/>
          <p14:tracePt t="82220" x="4775200" y="5695950"/>
          <p14:tracePt t="82231" x="4781550" y="5689600"/>
          <p14:tracePt t="82247" x="4787900" y="5683250"/>
          <p14:tracePt t="82263" x="4794250" y="5683250"/>
          <p14:tracePt t="82279" x="4800600" y="5676900"/>
          <p14:tracePt t="82291" x="4806950" y="5670550"/>
          <p14:tracePt t="82315" x="4813300" y="5670550"/>
          <p14:tracePt t="82419" x="4806950" y="5676900"/>
          <p14:tracePt t="82495" x="4800600" y="5683250"/>
          <p14:tracePt t="82531" x="4794250" y="5689600"/>
          <p14:tracePt t="82564" x="4787900" y="5695950"/>
          <p14:tracePt t="82652" x="4787900" y="5702300"/>
          <p14:tracePt t="82711" x="4787900" y="5708650"/>
          <p14:tracePt t="82803" x="4794250" y="5715000"/>
          <p14:tracePt t="82996" x="4800600" y="5708650"/>
          <p14:tracePt t="83063" x="4800600" y="5715000"/>
          <p14:tracePt t="83191" x="4794250" y="5715000"/>
          <p14:tracePt t="83223" x="4794250" y="5721350"/>
          <p14:tracePt t="83244" x="4787900" y="5727700"/>
          <p14:tracePt t="83260" x="4787900" y="5734050"/>
          <p14:tracePt t="83284" x="4781550" y="5740400"/>
          <p14:tracePt t="83303" x="4781550" y="5746750"/>
          <p14:tracePt t="83336" x="4787900" y="5753100"/>
          <p14:tracePt t="83455" x="4794250" y="5746750"/>
          <p14:tracePt t="83499" x="4800600" y="5746750"/>
          <p14:tracePt t="83523" x="4806950" y="5746750"/>
          <p14:tracePt t="83567" x="4806950" y="5753100"/>
          <p14:tracePt t="83628" x="4800600" y="5753100"/>
          <p14:tracePt t="83656" x="4800600" y="5759450"/>
          <p14:tracePt t="83696" x="4800600" y="5765800"/>
          <p14:tracePt t="83764" x="4806950" y="5765800"/>
          <p14:tracePt t="83832" x="4806950" y="5759450"/>
          <p14:tracePt t="83860" x="4813300" y="5753100"/>
          <p14:tracePt t="83884" x="4819650" y="5746750"/>
          <p14:tracePt t="83912" x="4826000" y="5740400"/>
          <p14:tracePt t="83928" x="4826000" y="5727700"/>
          <p14:tracePt t="83936" x="4832350" y="5715000"/>
          <p14:tracePt t="83945" x="4845050" y="5702300"/>
          <p14:tracePt t="83945" x="4851400" y="5676900"/>
          <p14:tracePt t="83960" x="4864100" y="5651500"/>
          <p14:tracePt t="83960" x="4876800" y="5619750"/>
          <p14:tracePt t="83977" x="4895850" y="5581650"/>
          <p14:tracePt t="83977" x="4914900" y="5537200"/>
          <p14:tracePt t="83993" x="4940300" y="5480050"/>
          <p14:tracePt t="83993" x="4965700" y="5422900"/>
          <p14:tracePt t="83993" x="4997450" y="5353050"/>
          <p14:tracePt t="84013" x="5029200" y="5276850"/>
          <p14:tracePt t="84013" x="5067300" y="5194300"/>
          <p14:tracePt t="84026" x="5111750" y="5099050"/>
          <p14:tracePt t="84026" x="5156200" y="4991100"/>
          <p14:tracePt t="84043" x="5207000" y="4883150"/>
          <p14:tracePt t="84043" x="5264150" y="4762500"/>
          <p14:tracePt t="84061" x="5327650" y="4635500"/>
          <p14:tracePt t="84061" x="5391150" y="4502150"/>
          <p14:tracePt t="84077" x="5467350" y="4368800"/>
          <p14:tracePt t="84077" x="5626100" y="4083050"/>
          <p14:tracePt t="84094" x="5708650" y="3943350"/>
          <p14:tracePt t="84094" x="5797550" y="3816350"/>
          <p14:tracePt t="84110" x="5892800" y="3689350"/>
          <p14:tracePt t="84110" x="5981700" y="3575050"/>
          <p14:tracePt t="84127" x="6064250" y="3473450"/>
          <p14:tracePt t="84127" x="6229350" y="3314700"/>
          <p14:tracePt t="84145" x="6305550" y="3251200"/>
          <p14:tracePt t="84145" x="6375400" y="3206750"/>
          <p14:tracePt t="84161" x="6438900" y="3162300"/>
          <p14:tracePt t="84161" x="6502400" y="3130550"/>
          <p14:tracePt t="84177" x="6559550" y="3105150"/>
          <p14:tracePt t="84177" x="6610350" y="3092450"/>
          <p14:tracePt t="84177" x="6654800" y="3079750"/>
          <p14:tracePt t="84196" x="6699250" y="3073400"/>
          <p14:tracePt t="84209" x="6743700" y="3073400"/>
          <p14:tracePt t="84209" x="6813550" y="3092450"/>
          <p14:tracePt t="84229" x="6838950" y="3105150"/>
          <p14:tracePt t="84229" x="6870700" y="3117850"/>
          <p14:tracePt t="84245" x="6889750" y="3130550"/>
          <p14:tracePt t="84245" x="6915150" y="3136900"/>
          <p14:tracePt t="84261" x="6940550" y="3149600"/>
          <p14:tracePt t="84261" x="6965950" y="3155950"/>
          <p14:tracePt t="84277" x="6985000" y="3168650"/>
          <p14:tracePt t="84277" x="7010400" y="3175000"/>
          <p14:tracePt t="84277" x="7029450" y="3181350"/>
          <p14:tracePt t="84297" x="7054850" y="3187700"/>
          <p14:tracePt t="84309" x="7073900" y="3194050"/>
          <p14:tracePt t="84309" x="7112000" y="3206750"/>
          <p14:tracePt t="84328" x="7124700" y="3213100"/>
          <p14:tracePt t="84328" x="7137400" y="3219450"/>
          <p14:tracePt t="84345" x="7150100" y="3225800"/>
          <p14:tracePt t="84345" x="7156450" y="3238500"/>
          <p14:tracePt t="84361" x="7162800" y="3244850"/>
          <p14:tracePt t="84361" x="7162800" y="3251200"/>
          <p14:tracePt t="84361" x="7156450" y="3263900"/>
          <p14:tracePt t="84381" x="7150100" y="3270250"/>
          <p14:tracePt t="84381" x="7137400" y="3276600"/>
          <p14:tracePt t="84394" x="7112000" y="3276600"/>
          <p14:tracePt t="84394" x="7086600" y="3276600"/>
          <p14:tracePt t="84412" x="7054850" y="3276600"/>
          <p14:tracePt t="84412" x="7023100" y="3263900"/>
          <p14:tracePt t="84428" x="6978650" y="3244850"/>
          <p14:tracePt t="84428" x="6883400" y="3194050"/>
          <p14:tracePt t="84445" x="6838950" y="3162300"/>
          <p14:tracePt t="84445" x="6788150" y="3117850"/>
          <p14:tracePt t="84461" x="6743700" y="3073400"/>
          <p14:tracePt t="84461" x="6692900" y="3022600"/>
          <p14:tracePt t="84478" x="6654800" y="2971800"/>
          <p14:tracePt t="84478" x="6616700" y="2908300"/>
          <p14:tracePt t="84495" x="6591300" y="2844800"/>
          <p14:tracePt t="84495" x="6546850" y="2686050"/>
          <p14:tracePt t="84512" x="6534150" y="2597150"/>
          <p14:tracePt t="84512" x="6534150" y="2501900"/>
          <p14:tracePt t="84529" x="6540500" y="2400300"/>
          <p14:tracePt t="84529" x="6553200" y="2292350"/>
          <p14:tracePt t="84545" x="6578600" y="2190750"/>
          <p14:tracePt t="84545" x="6610350" y="2089150"/>
          <p14:tracePt t="84545" x="6654800" y="1987550"/>
          <p14:tracePt t="84564" x="6711950" y="1898650"/>
          <p14:tracePt t="84577" x="6775450" y="1816100"/>
          <p14:tracePt t="84577" x="6927850" y="1682750"/>
          <p14:tracePt t="84597" x="7004050" y="1625600"/>
          <p14:tracePt t="84597" x="7086600" y="1574800"/>
          <p14:tracePt t="84613" x="7175500" y="1524000"/>
          <p14:tracePt t="84613" x="7264400" y="1485900"/>
          <p14:tracePt t="84613" x="7353300" y="1447800"/>
          <p14:tracePt t="84632" x="7442200" y="1416050"/>
          <p14:tracePt t="84644" x="7524750" y="1384300"/>
          <p14:tracePt t="84644" x="7613650" y="1371600"/>
          <p14:tracePt t="84644" x="7696200" y="1358900"/>
          <p14:tracePt t="84664" x="7778750" y="1365250"/>
          <p14:tracePt t="84664" x="7854950" y="1377950"/>
          <p14:tracePt t="84679" x="7924800" y="1409700"/>
          <p14:tracePt t="84679" x="7994650" y="1447800"/>
          <p14:tracePt t="84696" x="8058150" y="1504950"/>
          <p14:tracePt t="84696" x="8115300" y="1574800"/>
          <p14:tracePt t="84712" x="8166100" y="1651000"/>
          <p14:tracePt t="84712" x="8210550" y="1739900"/>
          <p14:tracePt t="84729" x="8255000" y="1835150"/>
          <p14:tracePt t="84729" x="8324850" y="2032000"/>
          <p14:tracePt t="84746" x="8350250" y="2133600"/>
          <p14:tracePt t="84746" x="8369300" y="2241550"/>
          <p14:tracePt t="84763" x="8388350" y="2343150"/>
          <p14:tracePt t="84763" x="8394700" y="2444750"/>
          <p14:tracePt t="84780" x="8394700" y="2540000"/>
          <p14:tracePt t="84780" x="8375650" y="2724150"/>
          <p14:tracePt t="84796" x="8362950" y="2806700"/>
          <p14:tracePt t="84796" x="8343900" y="2882900"/>
          <p14:tracePt t="84813" x="8318500" y="2946400"/>
          <p14:tracePt t="84813" x="8293100" y="3009900"/>
          <p14:tracePt t="84830" x="8261350" y="3060700"/>
          <p14:tracePt t="84830" x="8229600" y="3105150"/>
          <p14:tracePt t="84846" x="8197850" y="3143250"/>
          <p14:tracePt t="84846" x="8128000" y="3213100"/>
          <p14:tracePt t="84865" x="8089900" y="3238500"/>
          <p14:tracePt t="84865" x="8051800" y="3263900"/>
          <p14:tracePt t="84880" x="8013700" y="3289300"/>
          <p14:tracePt t="84880" x="7975600" y="3308350"/>
          <p14:tracePt t="84897" x="7937500" y="3327400"/>
          <p14:tracePt t="84897" x="7899400" y="3340100"/>
          <p14:tracePt t="84914" x="7867650" y="3352800"/>
          <p14:tracePt t="84914" x="7829550" y="3365500"/>
          <p14:tracePt t="84914" x="7797800" y="3371850"/>
          <p14:tracePt t="84933" x="7766050" y="3378200"/>
          <p14:tracePt t="84945" x="7740650" y="3384550"/>
          <p14:tracePt t="84945" x="7689850" y="3390900"/>
          <p14:tracePt t="84965" x="7664450" y="3390900"/>
          <p14:tracePt t="84965" x="7639050" y="3390900"/>
          <p14:tracePt t="84980" x="7620000" y="3390900"/>
          <p14:tracePt t="84980" x="7594600" y="3390900"/>
          <p14:tracePt t="84997" x="7575550" y="3390900"/>
          <p14:tracePt t="84997" x="7556500" y="3390900"/>
          <p14:tracePt t="85014" x="7537450" y="3397250"/>
          <p14:tracePt t="85014" x="7524750" y="3397250"/>
          <p14:tracePt t="85014" x="7512050" y="3397250"/>
          <p14:tracePt t="85032" x="7499350" y="3397250"/>
          <p14:tracePt t="85032" x="7486650" y="3397250"/>
          <p14:tracePt t="85048" x="7473950" y="3397250"/>
          <p14:tracePt t="85048" x="7461250" y="3397250"/>
          <p14:tracePt t="85064" x="7454900" y="3397250"/>
          <p14:tracePt t="85064" x="7448550" y="3397250"/>
          <p14:tracePt t="85080" x="7435850" y="3397250"/>
          <p14:tracePt t="85080" x="7423150" y="3403600"/>
          <p14:tracePt t="85097" x="7416800" y="3403600"/>
          <p14:tracePt t="85120" x="7410450" y="3409950"/>
          <p14:tracePt t="85144" x="7410450" y="3416300"/>
          <p14:tracePt t="85156" x="7404100" y="3422650"/>
          <p14:tracePt t="85172" x="7404100" y="3429000"/>
          <p14:tracePt t="85188" x="7404100" y="3435350"/>
          <p14:tracePt t="85204" x="7397750" y="3441700"/>
          <p14:tracePt t="85224" x="7391400" y="3441700"/>
          <p14:tracePt t="85248" x="7391400" y="3435350"/>
          <p14:tracePt t="85292" x="7391400" y="3429000"/>
          <p14:tracePt t="85316" x="7397750" y="3422650"/>
          <p14:tracePt t="85336" x="7397750" y="3416300"/>
          <p14:tracePt t="85352" x="7404100" y="3416300"/>
          <p14:tracePt t="85368" x="7410450" y="3409950"/>
          <p14:tracePt t="85384" x="7416800" y="3403600"/>
          <p14:tracePt t="85396" x="7423150" y="3397250"/>
          <p14:tracePt t="85412" x="7435850" y="3390900"/>
          <p14:tracePt t="85444" x="7442200" y="3390900"/>
          <p14:tracePt t="85456" x="7448550" y="3390900"/>
          <p14:tracePt t="85504" x="7454900" y="3384550"/>
          <p14:tracePt t="85572" x="7461250" y="3384550"/>
          <p14:tracePt t="85600" x="7467600" y="3384550"/>
          <p14:tracePt t="85624" x="7473950" y="3384550"/>
          <p14:tracePt t="85640" x="7480300" y="3378200"/>
          <p14:tracePt t="85652" x="7486650" y="3378200"/>
          <p14:tracePt t="85669" x="7493000" y="3378200"/>
          <p14:tracePt t="85685" x="7499350" y="3378200"/>
          <p14:tracePt t="85704" x="7505700" y="3378200"/>
          <p14:tracePt t="85736" x="7505700" y="3384550"/>
          <p14:tracePt t="85772" x="7499350" y="3390900"/>
          <p14:tracePt t="85812" x="7505700" y="3390900"/>
          <p14:tracePt t="85848" x="7512050" y="3384550"/>
          <p14:tracePt t="85872" x="7518400" y="3384550"/>
          <p14:tracePt t="85892" x="7524750" y="3384550"/>
          <p14:tracePt t="85924" x="7531100" y="3384550"/>
          <p14:tracePt t="85936" x="7537450" y="3384550"/>
          <p14:tracePt t="85952" x="7543800" y="3384550"/>
          <p14:tracePt t="85969" x="7550150" y="3384550"/>
          <p14:tracePt t="85984" x="7556500" y="3384550"/>
          <p14:tracePt t="86000" x="7562850" y="3384550"/>
          <p14:tracePt t="86012" x="7569200" y="3378200"/>
          <p14:tracePt t="86036" x="7575550" y="3384550"/>
          <p14:tracePt t="86104" x="7581900" y="3390900"/>
          <p14:tracePt t="86132" x="7588250" y="3390900"/>
          <p14:tracePt t="86172" x="7594600" y="3397250"/>
          <p14:tracePt t="86232" x="7594600" y="3403600"/>
          <p14:tracePt t="86336" x="7600950" y="3403600"/>
          <p14:tracePt t="86396" x="7607300" y="3403600"/>
          <p14:tracePt t="86473" x="7613650" y="3409950"/>
          <p14:tracePt t="86524" x="7607300" y="3409950"/>
          <p14:tracePt t="86596" x="7600950" y="3409950"/>
          <p14:tracePt t="86644" x="7600950" y="3403600"/>
          <p14:tracePt t="86800" x="7607300" y="3397250"/>
          <p14:tracePt t="86905" x="7600950" y="3397250"/>
          <p14:tracePt t="87040" x="7600950" y="3390900"/>
          <p14:tracePt t="87092" x="7607300" y="3384550"/>
          <p14:tracePt t="87152" x="7613650" y="3378200"/>
          <p14:tracePt t="87316" x="7620000" y="3371850"/>
          <p14:tracePt t="87377" x="7626350" y="3371850"/>
          <p14:tracePt t="87409" x="7632700" y="3371850"/>
          <p14:tracePt t="87436" x="7639050" y="3365500"/>
          <p14:tracePt t="87461" x="7645400" y="3359150"/>
          <p14:tracePt t="87544" x="7639050" y="3359150"/>
          <p14:tracePt t="87556" x="7639050" y="3352800"/>
          <p14:tracePt t="87573" x="7632700" y="3340100"/>
          <p14:tracePt t="87589" x="7632700" y="3333750"/>
          <p14:tracePt t="87597" x="7632700" y="3327400"/>
          <p14:tracePt t="87605" x="7632700" y="3314700"/>
          <p14:tracePt t="87605" x="7632700" y="3308350"/>
          <p14:tracePt t="87605" x="7639050" y="3302000"/>
          <p14:tracePt t="87626" x="7639050" y="3289300"/>
          <p14:tracePt t="87637" x="7645400" y="3282950"/>
          <p14:tracePt t="87637" x="7645400" y="3270250"/>
          <p14:tracePt t="87658" x="7651750" y="3263900"/>
          <p14:tracePt t="87671" x="7651750" y="3257550"/>
          <p14:tracePt t="87688" x="7658100" y="3257550"/>
          <p14:tracePt t="87705" x="7664450" y="3257550"/>
          <p14:tracePt t="87721" x="7664450" y="3263900"/>
          <p14:tracePt t="87721" x="7664450" y="3270250"/>
          <p14:tracePt t="87741" x="7664450" y="3276600"/>
          <p14:tracePt t="87755" x="7670800" y="3276600"/>
          <p14:tracePt t="87777" x="7670800" y="3282950"/>
          <p14:tracePt t="87796" x="7677150" y="3289300"/>
          <p14:tracePt t="87820" x="7683500" y="3289300"/>
          <p14:tracePt t="87844" x="7677150" y="3295650"/>
          <p14:tracePt t="87925" x="7664450" y="3302000"/>
          <p14:tracePt t="87957" x="7658100" y="3302000"/>
          <p14:tracePt t="87973" x="7651750" y="3308350"/>
          <p14:tracePt t="87985" x="7645400" y="3308350"/>
          <p14:tracePt t="88000" x="7639050" y="3314700"/>
          <p14:tracePt t="88025" x="7639050" y="3321050"/>
          <p14:tracePt t="88044" x="7632700" y="3327400"/>
          <p14:tracePt t="88069" x="7632700" y="3333750"/>
          <p14:tracePt t="88097" x="7626350" y="3340100"/>
          <p14:tracePt t="88137" x="7626350" y="3333750"/>
          <p14:tracePt t="88277" x="7620000" y="3327400"/>
          <p14:tracePt t="88293" x="7613650" y="3321050"/>
          <p14:tracePt t="88309" x="7607300" y="3314700"/>
          <p14:tracePt t="88325" x="7600950" y="3314700"/>
          <p14:tracePt t="88337" x="7594600" y="3308350"/>
          <p14:tracePt t="88353" x="7588250" y="3308350"/>
          <p14:tracePt t="88369" x="7581900" y="3314700"/>
          <p14:tracePt t="88393" x="7581900" y="3321050"/>
          <p14:tracePt t="88405" x="7581900" y="3327400"/>
          <p14:tracePt t="88421" x="7581900" y="3333750"/>
          <p14:tracePt t="88453" x="7588250" y="3340100"/>
          <p14:tracePt t="88465" x="7594600" y="3340100"/>
          <p14:tracePt t="88480" x="7600950" y="3340100"/>
          <p14:tracePt t="88497" x="7607300" y="3340100"/>
          <p14:tracePt t="88513" x="7613650" y="3333750"/>
          <p14:tracePt t="88525" x="7620000" y="3333750"/>
          <p14:tracePt t="88541" x="7626350" y="3327400"/>
          <p14:tracePt t="88557" x="7632700" y="3327400"/>
          <p14:tracePt t="88574" x="7639050" y="3327400"/>
          <p14:tracePt t="88601" x="7645400" y="3321050"/>
          <p14:tracePt t="88618" x="7651750" y="3314700"/>
          <p14:tracePt t="88633" x="7658100" y="3314700"/>
          <p14:tracePt t="88645" x="7664450" y="3308350"/>
          <p14:tracePt t="88662" x="7670800" y="3302000"/>
          <p14:tracePt t="88678" x="7677150" y="3302000"/>
          <p14:tracePt t="88694" x="7683500" y="3302000"/>
          <p14:tracePt t="88753" x="7689850" y="3302000"/>
          <p14:tracePt t="88789" x="7696200" y="3302000"/>
          <p14:tracePt t="88824" x="7696200" y="3308350"/>
          <p14:tracePt t="88893" x="7696200" y="3314700"/>
          <p14:tracePt t="89057" x="7689850" y="3321050"/>
          <p14:tracePt t="89113" x="7683500" y="3321050"/>
          <p14:tracePt t="89149" x="7677150" y="3327400"/>
          <p14:tracePt t="89173" x="7683500" y="3327400"/>
          <p14:tracePt t="89657" x="7689850" y="3333750"/>
          <p14:tracePt t="89741" x="7683500" y="3340100"/>
          <p14:tracePt t="89764" x="7677150" y="3340100"/>
          <p14:tracePt t="89785" x="7670800" y="3340100"/>
          <p14:tracePt t="89808" x="7664450" y="3340100"/>
          <p14:tracePt t="89837" x="7664450" y="3346450"/>
          <p14:tracePt t="90073" x="7664450" y="3340100"/>
          <p14:tracePt t="90193" x="7658100" y="3346450"/>
          <p14:tracePt t="90205" x="7651750" y="3340100"/>
          <p14:tracePt t="90221" x="7645400" y="3340100"/>
          <p14:tracePt t="90238" x="7639050" y="3340100"/>
          <p14:tracePt t="90253" x="7632700" y="3340100"/>
          <p14:tracePt t="90253" x="7626350" y="3346450"/>
          <p14:tracePt t="90266" x="7613650" y="3346450"/>
          <p14:tracePt t="90266" x="7607300" y="3346450"/>
          <p14:tracePt t="90283" x="7594600" y="3346450"/>
          <p14:tracePt t="90283" x="7581900" y="3352800"/>
          <p14:tracePt t="90299" x="7569200" y="3352800"/>
          <p14:tracePt t="90299" x="7550150" y="3359150"/>
          <p14:tracePt t="90299" x="7524750" y="3359150"/>
          <p14:tracePt t="90318" x="7505700" y="3365500"/>
          <p14:tracePt t="90330" x="7480300" y="3371850"/>
          <p14:tracePt t="90330" x="7423150" y="3384550"/>
          <p14:tracePt t="90351" x="7385050" y="3397250"/>
          <p14:tracePt t="90351" x="7346950" y="3409950"/>
          <p14:tracePt t="90366" x="7302500" y="3416300"/>
          <p14:tracePt t="90366" x="7251700" y="3435350"/>
          <p14:tracePt t="90383" x="7194550" y="3448050"/>
          <p14:tracePt t="90383" x="7137400" y="3467100"/>
          <p14:tracePt t="90383" x="7067550" y="3486150"/>
          <p14:tracePt t="90402" x="6997700" y="3511550"/>
          <p14:tracePt t="90414" x="6921500" y="3536950"/>
          <p14:tracePt t="90414" x="6838950" y="3562350"/>
          <p14:tracePt t="90414" x="6756400" y="3594100"/>
          <p14:tracePt t="90435" x="6667500" y="3625850"/>
          <p14:tracePt t="90435" x="6584950" y="3657600"/>
          <p14:tracePt t="90449" x="6502400" y="3695700"/>
          <p14:tracePt t="90449" x="6426200" y="3740150"/>
          <p14:tracePt t="90466" x="6343650" y="3790950"/>
          <p14:tracePt t="90466" x="6267450" y="3848100"/>
          <p14:tracePt t="90483" x="6197600" y="3905250"/>
          <p14:tracePt t="90483" x="6064250" y="4044950"/>
          <p14:tracePt t="90499" x="6007100" y="4127500"/>
          <p14:tracePt t="90499" x="5949950" y="4216400"/>
          <p14:tracePt t="90516" x="5905500" y="4318000"/>
          <p14:tracePt t="90516" x="5867400" y="4419600"/>
          <p14:tracePt t="90533" x="5835650" y="4521200"/>
          <p14:tracePt t="90533" x="5816600" y="4629150"/>
          <p14:tracePt t="90549" x="5797550" y="4724400"/>
          <p14:tracePt t="90549" x="5778500" y="4908550"/>
          <p14:tracePt t="90566" x="5772150" y="4978400"/>
          <p14:tracePt t="90566" x="5772150" y="5041900"/>
          <p14:tracePt t="90583" x="5772150" y="5092700"/>
          <p14:tracePt t="90583" x="5765800" y="5143500"/>
          <p14:tracePt t="90600" x="5765800" y="5181600"/>
          <p14:tracePt t="90600" x="5746750" y="5245100"/>
          <p14:tracePt t="90619" x="5740400" y="5270500"/>
          <p14:tracePt t="90619" x="5727700" y="5295900"/>
          <p14:tracePt t="90634" x="5708650" y="5314950"/>
          <p14:tracePt t="90634" x="5689600" y="5334000"/>
          <p14:tracePt t="90651" x="5670550" y="5353050"/>
          <p14:tracePt t="90651" x="5645150" y="5365750"/>
          <p14:tracePt t="90667" x="5619750" y="5378450"/>
          <p14:tracePt t="90667" x="5594350" y="5391150"/>
          <p14:tracePt t="90667" x="5562600" y="5403850"/>
          <p14:tracePt t="90685" x="5524500" y="5410200"/>
          <p14:tracePt t="90698" x="5480050" y="5416550"/>
          <p14:tracePt t="90698" x="5384800" y="5435600"/>
          <p14:tracePt t="90719" x="5327650" y="5448300"/>
          <p14:tracePt t="90719" x="5264150" y="5461000"/>
          <p14:tracePt t="90734" x="5200650" y="5467350"/>
          <p14:tracePt t="90734" x="5130800" y="5480050"/>
          <p14:tracePt t="90750" x="5060950" y="5492750"/>
          <p14:tracePt t="90750" x="4984750" y="5499100"/>
          <p14:tracePt t="90767" x="4908550" y="5511800"/>
          <p14:tracePt t="90767" x="4826000" y="5524500"/>
          <p14:tracePt t="90767" x="4743450" y="5530850"/>
          <p14:tracePt t="90786" x="4654550" y="5537200"/>
          <p14:tracePt t="90786" x="4572000" y="5543550"/>
          <p14:tracePt t="90800" x="4476750" y="5549900"/>
          <p14:tracePt t="90800" x="4387850" y="5549900"/>
          <p14:tracePt t="90817" x="4286250" y="5556250"/>
          <p14:tracePt t="90817" x="4191000" y="5556250"/>
          <p14:tracePt t="90834" x="4083050" y="5549900"/>
          <p14:tracePt t="90834" x="3981450" y="5543550"/>
          <p14:tracePt t="90851" x="3873500" y="5530850"/>
          <p14:tracePt t="90851" x="3651250" y="5499100"/>
          <p14:tracePt t="90868" x="3543300" y="5473700"/>
          <p14:tracePt t="90868" x="3435350" y="5435600"/>
          <p14:tracePt t="90884" x="3333750" y="5397500"/>
          <p14:tracePt t="90884" x="3225800" y="5346700"/>
          <p14:tracePt t="90901" x="3124200" y="5289550"/>
          <p14:tracePt t="90901" x="2927350" y="5156200"/>
          <p14:tracePt t="90918" x="2832100" y="5086350"/>
          <p14:tracePt t="90918" x="2743200" y="5003800"/>
          <p14:tracePt t="90935" x="2660650" y="4921250"/>
          <p14:tracePt t="90935" x="2584450" y="4838700"/>
          <p14:tracePt t="90951" x="2508250" y="4749800"/>
          <p14:tracePt t="90951" x="2444750" y="4654550"/>
          <p14:tracePt t="90968" x="2381250" y="4559300"/>
          <p14:tracePt t="90968" x="2330450" y="4457700"/>
          <p14:tracePt t="90968" x="2286000" y="4349750"/>
          <p14:tracePt t="90987" x="2247900" y="4235450"/>
          <p14:tracePt t="90999" x="2209800" y="4121150"/>
          <p14:tracePt t="90999" x="2165350" y="3886200"/>
          <p14:tracePt t="91018" x="2152650" y="3765550"/>
          <p14:tracePt t="91018" x="2146300" y="3638550"/>
          <p14:tracePt t="91034" x="2146300" y="3517900"/>
          <p14:tracePt t="91034" x="2152650" y="3397250"/>
          <p14:tracePt t="91034" x="2165350" y="3276600"/>
          <p14:tracePt t="91054" x="2190750" y="3149600"/>
          <p14:tracePt t="91066" x="2222500" y="3028950"/>
          <p14:tracePt t="91066" x="2311400" y="2787650"/>
          <p14:tracePt t="91087" x="2368550" y="2667000"/>
          <p14:tracePt t="91087" x="2438400" y="2546350"/>
          <p14:tracePt t="91101" x="2514600" y="2432050"/>
          <p14:tracePt t="91101" x="2597150" y="2324100"/>
          <p14:tracePt t="91119" x="2686050" y="2222500"/>
          <p14:tracePt t="91119" x="2781300" y="2127250"/>
          <p14:tracePt t="91135" x="2882900" y="2032000"/>
          <p14:tracePt t="91135" x="2984500" y="1949450"/>
          <p14:tracePt t="91135" x="3086100" y="1873250"/>
          <p14:tracePt t="91154" x="3194050" y="1803400"/>
          <p14:tracePt t="91154" x="3302000" y="1746250"/>
          <p14:tracePt t="91169" x="3403600" y="1689100"/>
          <p14:tracePt t="91169" x="3511550" y="1644650"/>
          <p14:tracePt t="91185" x="3619500" y="1600200"/>
          <p14:tracePt t="91185" x="3727450" y="1562100"/>
          <p14:tracePt t="91202" x="3835400" y="1530350"/>
          <p14:tracePt t="91202" x="4051300" y="1473200"/>
          <p14:tracePt t="91218" x="4159250" y="1454150"/>
          <p14:tracePt t="91218" x="4267200" y="1435100"/>
          <p14:tracePt t="91236" x="4381500" y="1428750"/>
          <p14:tracePt t="91236" x="4489450" y="1422400"/>
          <p14:tracePt t="91252" x="4603750" y="1428750"/>
          <p14:tracePt t="91252" x="4711700" y="1441450"/>
          <p14:tracePt t="91269" x="4826000" y="1466850"/>
          <p14:tracePt t="91269" x="5041900" y="1530350"/>
          <p14:tracePt t="91286" x="5143500" y="1574800"/>
          <p14:tracePt t="91286" x="5251450" y="1619250"/>
          <p14:tracePt t="91303" x="5353050" y="1682750"/>
          <p14:tracePt t="91303" x="5461000" y="1746250"/>
          <p14:tracePt t="91319" x="5562600" y="1816100"/>
          <p14:tracePt t="91319" x="5657850" y="1898650"/>
          <p14:tracePt t="91335" x="5759450" y="1987550"/>
          <p14:tracePt t="91335" x="5854700" y="2082800"/>
          <p14:tracePt t="91335" x="5949950" y="2184400"/>
          <p14:tracePt t="91354" x="6038850" y="2292350"/>
          <p14:tracePt t="91367" x="6127750" y="2406650"/>
          <p14:tracePt t="91367" x="6292850" y="2641600"/>
          <p14:tracePt t="91386" x="6369050" y="2768600"/>
          <p14:tracePt t="91386" x="6438900" y="2889250"/>
          <p14:tracePt t="91402" x="6502400" y="3016250"/>
          <p14:tracePt t="91402" x="6565900" y="3143250"/>
          <p14:tracePt t="91419" x="6623050" y="3276600"/>
          <p14:tracePt t="91419" x="6673850" y="3416300"/>
          <p14:tracePt t="91419" x="6724650" y="3556000"/>
          <p14:tracePt t="91438" x="6762750" y="3695700"/>
          <p14:tracePt t="91451" x="6794500" y="3829050"/>
          <p14:tracePt t="91451" x="6838950" y="4083050"/>
          <p14:tracePt t="91469" x="6851650" y="4203700"/>
          <p14:tracePt t="91469" x="6858000" y="4311650"/>
          <p14:tracePt t="91486" x="6851650" y="4419600"/>
          <p14:tracePt t="91486" x="6838950" y="4514850"/>
          <p14:tracePt t="91503" x="6819900" y="4603750"/>
          <p14:tracePt t="91503" x="6756400" y="4775200"/>
          <p14:tracePt t="91520" x="6711950" y="4851400"/>
          <p14:tracePt t="91520" x="6667500" y="4921250"/>
          <p14:tracePt t="91536" x="6610350" y="4991100"/>
          <p14:tracePt t="91536" x="6553200" y="5054600"/>
          <p14:tracePt t="91553" x="6489700" y="5111750"/>
          <p14:tracePt t="91553" x="6426200" y="5168900"/>
          <p14:tracePt t="91569" x="6362700" y="5226050"/>
          <p14:tracePt t="91569" x="6229350" y="5321300"/>
          <p14:tracePt t="91587" x="6159500" y="5359400"/>
          <p14:tracePt t="91587" x="6089650" y="5397500"/>
          <p14:tracePt t="91603" x="6026150" y="5435600"/>
          <p14:tracePt t="91603" x="5956300" y="5467350"/>
          <p14:tracePt t="91621" x="5892800" y="5499100"/>
          <p14:tracePt t="91621" x="5772150" y="5549900"/>
          <p14:tracePt t="91638" x="5708650" y="5568950"/>
          <p14:tracePt t="91651" x="5651500" y="5594350"/>
          <p14:tracePt t="91651" x="5537200" y="5626100"/>
          <p14:tracePt t="91671" x="5486400" y="5645150"/>
          <p14:tracePt t="91671" x="5429250" y="5657850"/>
          <p14:tracePt t="91687" x="5378450" y="5670550"/>
          <p14:tracePt t="91687" x="5321300" y="5683250"/>
          <p14:tracePt t="91703" x="5270500" y="5695950"/>
          <p14:tracePt t="91703" x="5219700" y="5702300"/>
          <p14:tracePt t="91703" x="5175250" y="5715000"/>
          <p14:tracePt t="91723" x="5124450" y="5721350"/>
          <p14:tracePt t="91735" x="5080000" y="5727700"/>
          <p14:tracePt t="91735" x="4984750" y="5734050"/>
          <p14:tracePt t="91754" x="4946650" y="5740400"/>
          <p14:tracePt t="91754" x="4902200" y="5740400"/>
          <p14:tracePt t="91771" x="4864100" y="5740400"/>
          <p14:tracePt t="91771" x="4826000" y="5734050"/>
          <p14:tracePt t="91787" x="4794250" y="5734050"/>
          <p14:tracePt t="91787" x="4756150" y="5734050"/>
          <p14:tracePt t="91787" x="4724400" y="5727700"/>
          <p14:tracePt t="91806" x="4692650" y="5727700"/>
          <p14:tracePt t="91806" x="4667250" y="5727700"/>
          <p14:tracePt t="91821" x="4635500" y="5727700"/>
          <p14:tracePt t="91821" x="4610100" y="5721350"/>
          <p14:tracePt t="91837" x="4584700" y="5721350"/>
          <p14:tracePt t="91837" x="4565650" y="5721350"/>
          <p14:tracePt t="91854" x="4546600" y="5721350"/>
          <p14:tracePt t="91854" x="4527550" y="5721350"/>
          <p14:tracePt t="91871" x="4514850" y="5721350"/>
          <p14:tracePt t="91871" x="4489450" y="5715000"/>
          <p14:tracePt t="91888" x="4483100" y="5715000"/>
          <p14:tracePt t="91888" x="4476750" y="5715000"/>
          <p14:tracePt t="91904" x="4470400" y="5715000"/>
          <p14:tracePt t="91919" x="4470400" y="5708650"/>
          <p14:tracePt t="91994" x="4470400" y="5702300"/>
          <p14:tracePt t="91999" x="4476750" y="5695950"/>
          <p14:tracePt t="92006" x="4476750" y="5689600"/>
          <p14:tracePt t="92019" x="4483100" y="5683250"/>
          <p14:tracePt t="92037" x="4483100" y="5676900"/>
          <p14:tracePt t="92053" x="4483100" y="5670550"/>
          <p14:tracePt t="92074" x="4489450" y="5664200"/>
          <p14:tracePt t="92118" x="4483100" y="5664200"/>
          <p14:tracePt t="92165" x="4483100" y="5670550"/>
          <p14:tracePt t="92177" x="4483100" y="5676900"/>
          <p14:tracePt t="92193" x="4483100" y="5683250"/>
          <p14:tracePt t="92210" x="4489450" y="5689600"/>
          <p14:tracePt t="92226" x="4489450" y="5695950"/>
          <p14:tracePt t="92238" x="4495800" y="5702300"/>
          <p14:tracePt t="92254" x="4495800" y="5708650"/>
          <p14:tracePt t="92270" x="4502150" y="5715000"/>
          <p14:tracePt t="92287" x="4508500" y="5721350"/>
          <p14:tracePt t="92307" x="4514850" y="5727700"/>
          <p14:tracePt t="92330" x="4508500" y="5727700"/>
          <p14:tracePt t="92434" x="4508500" y="5721350"/>
          <p14:tracePt t="92474" x="4514850" y="5715000"/>
          <p14:tracePt t="92494" x="4521200" y="5708650"/>
          <p14:tracePt t="92586" x="4527550" y="5702300"/>
          <p14:tracePt t="92614" x="4527550" y="5695950"/>
          <p14:tracePt t="92637" x="4527550" y="5689600"/>
          <p14:tracePt t="92658" x="4527550" y="5683250"/>
          <p14:tracePt t="92674" x="4533900" y="5676900"/>
          <p14:tracePt t="92690" x="4533900" y="5670550"/>
          <p14:tracePt t="92698" x="4540250" y="5664200"/>
          <p14:tracePt t="92714" x="4540250" y="5657850"/>
          <p14:tracePt t="92722" x="4546600" y="5645150"/>
          <p14:tracePt t="92743" x="4546600" y="5638800"/>
          <p14:tracePt t="92759" x="4546600" y="5632450"/>
          <p14:tracePt t="92774" x="4546600" y="5626100"/>
          <p14:tracePt t="92846" x="4552950" y="5619750"/>
          <p14:tracePt t="93066" x="4559300" y="5613400"/>
          <p14:tracePt t="93085" x="4559300" y="5607050"/>
          <p14:tracePt t="93110" x="4565650" y="5607050"/>
          <p14:tracePt t="93134" x="4565650" y="5600700"/>
          <p14:tracePt t="93162" x="4572000" y="5594350"/>
          <p14:tracePt t="93194" x="4572000" y="5600700"/>
          <p14:tracePt t="93254" x="4572000" y="5607050"/>
          <p14:tracePt t="93282" x="4578350" y="5607050"/>
          <p14:tracePt t="93350" x="4578350" y="5600700"/>
          <p14:tracePt t="93418" x="4584700" y="5594350"/>
          <p14:tracePt t="93446" x="4584700" y="5588000"/>
          <p14:tracePt t="93566" x="4591050" y="5581650"/>
          <p14:tracePt t="93598" x="4591050" y="5575300"/>
          <p14:tracePt t="93634" x="4591050" y="5581650"/>
          <p14:tracePt t="93702" x="4597400" y="5581650"/>
          <p14:tracePt t="93734" x="4603750" y="5575300"/>
          <p14:tracePt t="93754" x="4603750" y="5568950"/>
          <p14:tracePt t="93770" x="4603750" y="5562600"/>
          <p14:tracePt t="93786" x="4603750" y="5556250"/>
          <p14:tracePt t="93798" x="4603750" y="5549900"/>
          <p14:tracePt t="93814" x="4610100" y="5543550"/>
          <p14:tracePt t="93830" x="4610100" y="5537200"/>
          <p14:tracePt t="93847" x="4616450" y="5530850"/>
          <p14:tracePt t="93866" x="4622800" y="5530850"/>
          <p14:tracePt t="93882" x="4629150" y="5524500"/>
          <p14:tracePt t="93898" x="4635500" y="5524500"/>
          <p14:tracePt t="93914" x="4641850" y="5518150"/>
          <p14:tracePt t="93926" x="4648200" y="5505450"/>
          <p14:tracePt t="93943" x="4654550" y="5499100"/>
          <p14:tracePt t="93943" x="4660900" y="5499100"/>
          <p14:tracePt t="93962" x="4660900" y="5492750"/>
          <p14:tracePt t="93962" x="4673600" y="5473700"/>
          <p14:tracePt t="93979" x="4679950" y="5473700"/>
          <p14:tracePt t="93979" x="4686300" y="5461000"/>
          <p14:tracePt t="93994" x="4692650" y="5454650"/>
          <p14:tracePt t="93994" x="4692650" y="5448300"/>
          <p14:tracePt t="94012" x="4699000" y="5435600"/>
          <p14:tracePt t="94012" x="4705350" y="5429250"/>
          <p14:tracePt t="94028" x="4711700" y="5416550"/>
          <p14:tracePt t="94028" x="4724400" y="5403850"/>
          <p14:tracePt t="94028" x="4730750" y="5391150"/>
          <p14:tracePt t="94047" x="4743450" y="5378450"/>
          <p14:tracePt t="94060" x="4749800" y="5365750"/>
          <p14:tracePt t="94060" x="4768850" y="5340350"/>
          <p14:tracePt t="94079" x="4781550" y="5327650"/>
          <p14:tracePt t="94079" x="4787900" y="5314950"/>
          <p14:tracePt t="94096" x="4800600" y="5308600"/>
          <p14:tracePt t="94096" x="4806950" y="5295900"/>
          <p14:tracePt t="94112" x="4819650" y="5289550"/>
          <p14:tracePt t="94112" x="4826000" y="5276850"/>
          <p14:tracePt t="94112" x="4838700" y="5270500"/>
          <p14:tracePt t="94132" x="4851400" y="5257800"/>
          <p14:tracePt t="94143" x="4857750" y="5251450"/>
          <p14:tracePt t="94143" x="4876800" y="5232400"/>
          <p14:tracePt t="94162" x="4889500" y="5226050"/>
          <p14:tracePt t="94162" x="4895850" y="5226050"/>
          <p14:tracePt t="94179" x="4902200" y="5219700"/>
          <p14:tracePt t="94179" x="4908550" y="5219700"/>
          <p14:tracePt t="94196" x="4914900" y="5213350"/>
          <p14:tracePt t="94211" x="4921250" y="5213350"/>
          <p14:tracePt t="94211" x="4927600" y="5213350"/>
          <p14:tracePt t="94229" x="4921250" y="5213350"/>
          <p14:tracePt t="94274" x="4914900" y="5219700"/>
          <p14:tracePt t="94294" x="4908550" y="5219700"/>
          <p14:tracePt t="94326" x="4902200" y="5226050"/>
          <p14:tracePt t="94458" x="4895850" y="5226050"/>
          <p14:tracePt t="94506" x="4889500" y="5232400"/>
          <p14:tracePt t="94542" x="4889500" y="5226050"/>
          <p14:tracePt t="94587" x="4883150" y="5226050"/>
          <p14:tracePt t="94638" x="4883150" y="5219700"/>
          <p14:tracePt t="94722" x="4889500" y="5219700"/>
          <p14:tracePt t="94746" x="4895850" y="5219700"/>
          <p14:tracePt t="94758" x="4902200" y="5226050"/>
          <p14:tracePt t="94782" x="4908550" y="5232400"/>
          <p14:tracePt t="94806" x="4908550" y="5238750"/>
          <p14:tracePt t="94826" x="4914900" y="5238750"/>
          <p14:tracePt t="94858" x="4921250" y="5245100"/>
          <p14:tracePt t="94918" x="4927600" y="5245100"/>
          <p14:tracePt t="94946" x="4933950" y="5238750"/>
          <p14:tracePt t="94986" x="4933950" y="5232400"/>
          <p14:tracePt t="95022" x="4927600" y="5238750"/>
          <p14:tracePt t="95082" x="4921250" y="5245100"/>
          <p14:tracePt t="95114" x="4921250" y="5251450"/>
          <p14:tracePt t="95142" x="4914900" y="5257800"/>
          <p14:tracePt t="95186" x="4908550" y="5264150"/>
          <p14:tracePt t="95211" x="4902200" y="5270500"/>
          <p14:tracePt t="95226" x="4895850" y="5276850"/>
          <p14:tracePt t="95238" x="4889500" y="5283200"/>
          <p14:tracePt t="95254" x="4883150" y="5289550"/>
          <p14:tracePt t="95264" x="4876800" y="5289550"/>
          <p14:tracePt t="95264" x="4864100" y="5289550"/>
          <p14:tracePt t="95283" x="4857750" y="5295900"/>
          <p14:tracePt t="95283" x="4832350" y="5302250"/>
          <p14:tracePt t="95299" x="4813300" y="5308600"/>
          <p14:tracePt t="95299" x="4794250" y="5308600"/>
          <p14:tracePt t="95316" x="4775200" y="5314950"/>
          <p14:tracePt t="95316" x="4743450" y="5314950"/>
          <p14:tracePt t="95333" x="4718050" y="5321300"/>
          <p14:tracePt t="95333" x="4679950" y="5321300"/>
          <p14:tracePt t="95350" x="4641850" y="5327650"/>
          <p14:tracePt t="95350" x="4559300" y="5334000"/>
          <p14:tracePt t="95367" x="4514850" y="5334000"/>
          <p14:tracePt t="95367" x="4464050" y="5340350"/>
          <p14:tracePt t="95384" x="4413250" y="5340350"/>
          <p14:tracePt t="95384" x="4356100" y="5346700"/>
          <p14:tracePt t="95400" x="4292600" y="5346700"/>
          <p14:tracePt t="95400" x="4229100" y="5346700"/>
          <p14:tracePt t="95416" x="4159250" y="5346700"/>
          <p14:tracePt t="95416" x="4089400" y="5340350"/>
          <p14:tracePt t="95416" x="4013200" y="5334000"/>
          <p14:tracePt t="95436" x="3930650" y="5334000"/>
          <p14:tracePt t="95448" x="3848100" y="5321300"/>
          <p14:tracePt t="95448" x="3670300" y="5295900"/>
          <p14:tracePt t="95467" x="3581400" y="5276850"/>
          <p14:tracePt t="95467" x="3492500" y="5251450"/>
          <p14:tracePt t="95483" x="3397250" y="5226050"/>
          <p14:tracePt t="95483" x="3308350" y="5187950"/>
          <p14:tracePt t="95500" x="3213100" y="5143500"/>
          <p14:tracePt t="95500" x="3117850" y="5092700"/>
          <p14:tracePt t="95500" x="3022600" y="5035550"/>
          <p14:tracePt t="95519" x="2933700" y="4972050"/>
          <p14:tracePt t="95532" x="2844800" y="4895850"/>
          <p14:tracePt t="95532" x="2673350" y="4724400"/>
          <p14:tracePt t="95550" x="2590800" y="4629150"/>
          <p14:tracePt t="95550" x="2520950" y="4527550"/>
          <p14:tracePt t="95567" x="2451100" y="4419600"/>
          <p14:tracePt t="95567" x="2381250" y="4305300"/>
          <p14:tracePt t="95583" x="2324100" y="4184650"/>
          <p14:tracePt t="95583" x="2228850" y="3937000"/>
          <p14:tracePt t="95601" x="2190750" y="3810000"/>
          <p14:tracePt t="95601" x="2165350" y="3683000"/>
          <p14:tracePt t="95619" x="2146300" y="3549650"/>
          <p14:tracePt t="95619" x="2139950" y="3422650"/>
          <p14:tracePt t="95634" x="2139950" y="3289300"/>
          <p14:tracePt t="95634" x="2152650" y="3162300"/>
          <p14:tracePt t="95651" x="2178050" y="3028950"/>
          <p14:tracePt t="95651" x="2254250" y="2774950"/>
          <p14:tracePt t="95668" x="2305050" y="2647950"/>
          <p14:tracePt t="95668" x="2368550" y="2527300"/>
          <p14:tracePt t="95684" x="2438400" y="2413000"/>
          <p14:tracePt t="95684" x="2520950" y="2298700"/>
          <p14:tracePt t="95701" x="2609850" y="2190750"/>
          <p14:tracePt t="95701" x="2705100" y="2089150"/>
          <p14:tracePt t="95701" x="2813050" y="1993900"/>
          <p14:tracePt t="95720" x="2914650" y="1911350"/>
          <p14:tracePt t="95732" x="3022600" y="1835150"/>
          <p14:tracePt t="95732" x="3244850" y="1695450"/>
          <p14:tracePt t="95751" x="3352800" y="1638300"/>
          <p14:tracePt t="95751" x="3454400" y="1581150"/>
          <p14:tracePt t="95768" x="3562350" y="1536700"/>
          <p14:tracePt t="95768" x="3670300" y="1492250"/>
          <p14:tracePt t="95768" x="3778250" y="1454150"/>
          <p14:tracePt t="95787" x="3886200" y="1422400"/>
          <p14:tracePt t="95799" x="3994150" y="1390650"/>
          <p14:tracePt t="95799" x="4210050" y="1352550"/>
          <p14:tracePt t="95820" x="4324350" y="1333500"/>
          <p14:tracePt t="95820" x="4438650" y="1320800"/>
          <p14:tracePt t="95836" x="4546600" y="1314450"/>
          <p14:tracePt t="95836" x="4654550" y="1314450"/>
          <p14:tracePt t="95851" x="4768850" y="1320800"/>
          <p14:tracePt t="95851" x="4876800" y="1320800"/>
          <p14:tracePt t="95851" x="4991100" y="1333500"/>
          <p14:tracePt t="95871" x="5099050" y="1352550"/>
          <p14:tracePt t="95883" x="5207000" y="1377950"/>
          <p14:tracePt t="95883" x="5416550" y="1441450"/>
          <p14:tracePt t="95902" x="5518150" y="1485900"/>
          <p14:tracePt t="95902" x="5619750" y="1530350"/>
          <p14:tracePt t="95918" x="5715000" y="1593850"/>
          <p14:tracePt t="95918" x="5816600" y="1663700"/>
          <p14:tracePt t="95935" x="5911850" y="1733550"/>
          <p14:tracePt t="95935" x="6007100" y="1822450"/>
          <p14:tracePt t="95952" x="6102350" y="1911350"/>
          <p14:tracePt t="95952" x="6267450" y="2120900"/>
          <p14:tracePt t="95969" x="6343650" y="2235200"/>
          <p14:tracePt t="95969" x="6419850" y="2355850"/>
          <p14:tracePt t="95985" x="6489700" y="2476500"/>
          <p14:tracePt t="95985" x="6546850" y="2597150"/>
          <p14:tracePt t="96002" x="6604000" y="2717800"/>
          <p14:tracePt t="96002" x="6705600" y="2965450"/>
          <p14:tracePt t="96019" x="6743700" y="3092450"/>
          <p14:tracePt t="96019" x="6775450" y="3219450"/>
          <p14:tracePt t="96035" x="6800850" y="3352800"/>
          <p14:tracePt t="96035" x="6813550" y="3479800"/>
          <p14:tracePt t="96052" x="6826250" y="3613150"/>
          <p14:tracePt t="96052" x="6832600" y="3752850"/>
          <p14:tracePt t="96069" x="6826250" y="3879850"/>
          <p14:tracePt t="96069" x="6819900" y="4013200"/>
          <p14:tracePt t="96069" x="6800850" y="4133850"/>
          <p14:tracePt t="96088" x="6781800" y="4260850"/>
          <p14:tracePt t="96100" x="6756400" y="4368800"/>
          <p14:tracePt t="96100" x="6680200" y="4578350"/>
          <p14:tracePt t="96120" x="6635750" y="4673600"/>
          <p14:tracePt t="96120" x="6578600" y="4768850"/>
          <p14:tracePt t="96136" x="6521450" y="4851400"/>
          <p14:tracePt t="96136" x="6464300" y="4940300"/>
          <p14:tracePt t="96136" x="6394450" y="5016500"/>
          <p14:tracePt t="96155" x="6324600" y="5092700"/>
          <p14:tracePt t="96167" x="6248400" y="5162550"/>
          <p14:tracePt t="96167" x="6083300" y="5295900"/>
          <p14:tracePt t="96188" x="5994400" y="5353050"/>
          <p14:tracePt t="96188" x="5905500" y="5410200"/>
          <p14:tracePt t="96203" x="5810250" y="5461000"/>
          <p14:tracePt t="96203" x="5708650" y="5511800"/>
          <p14:tracePt t="96219" x="5607050" y="5556250"/>
          <p14:tracePt t="96219" x="5499100" y="5594350"/>
          <p14:tracePt t="96236" x="5384800" y="5632450"/>
          <p14:tracePt t="96236" x="5264150" y="5664200"/>
          <p14:tracePt t="96236" x="5143500" y="5695950"/>
          <p14:tracePt t="96255" x="5022850" y="5715000"/>
          <p14:tracePt t="96255" x="4895850" y="5734050"/>
          <p14:tracePt t="96269" x="4762500" y="5753100"/>
          <p14:tracePt t="96269" x="4635500" y="5759450"/>
          <p14:tracePt t="96286" x="4502150" y="5772150"/>
          <p14:tracePt t="96286" x="4362450" y="5772150"/>
          <p14:tracePt t="96302" x="4229100" y="5772150"/>
          <p14:tracePt t="96302" x="3949700" y="5759450"/>
          <p14:tracePt t="96319" x="3816350" y="5740400"/>
          <p14:tracePt t="96319" x="3683000" y="5721350"/>
          <p14:tracePt t="96336" x="3543300" y="5695950"/>
          <p14:tracePt t="96336" x="3416300" y="5664200"/>
          <p14:tracePt t="96353" x="3282950" y="5626100"/>
          <p14:tracePt t="96353" x="3162300" y="5575300"/>
          <p14:tracePt t="96370" x="3035300" y="5524500"/>
          <p14:tracePt t="96370" x="2806700" y="5391150"/>
          <p14:tracePt t="96388" x="2698750" y="5321300"/>
          <p14:tracePt t="96388" x="2597150" y="5238750"/>
          <p14:tracePt t="96404" x="2501900" y="5149850"/>
          <p14:tracePt t="96404" x="2419350" y="5054600"/>
          <p14:tracePt t="96420" x="2336800" y="4959350"/>
          <p14:tracePt t="96420" x="2266950" y="4857750"/>
          <p14:tracePt t="96437" x="2203450" y="4749800"/>
          <p14:tracePt t="96437" x="2152650" y="4641850"/>
          <p14:tracePt t="96437" x="2101850" y="4521200"/>
          <p14:tracePt t="96456" x="2057400" y="4406900"/>
          <p14:tracePt t="96468" x="2019300" y="4286250"/>
          <p14:tracePt t="96468" x="1968500" y="4032250"/>
          <p14:tracePt t="96487" x="1955800" y="3905250"/>
          <p14:tracePt t="96487" x="1949450" y="3771900"/>
          <p14:tracePt t="96503" x="1955800" y="3638550"/>
          <p14:tracePt t="96503" x="1974850" y="3511550"/>
          <p14:tracePt t="96520" x="2000250" y="3384550"/>
          <p14:tracePt t="96520" x="2038350" y="3251200"/>
          <p14:tracePt t="96520" x="2082800" y="3117850"/>
          <p14:tracePt t="96539" x="2146300" y="2984500"/>
          <p14:tracePt t="96552" x="2209800" y="2857500"/>
          <p14:tracePt t="96552" x="2374900" y="2603500"/>
          <p14:tracePt t="96572" x="2470150" y="2482850"/>
          <p14:tracePt t="96572" x="2565400" y="2368550"/>
          <p14:tracePt t="96587" x="2673350" y="2260600"/>
          <p14:tracePt t="96587" x="2787650" y="2152650"/>
          <p14:tracePt t="96604" x="2901950" y="2063750"/>
          <p14:tracePt t="96604" x="3155950" y="1898650"/>
          <p14:tracePt t="96622" x="3282950" y="1828800"/>
          <p14:tracePt t="96622" x="3416300" y="1765300"/>
          <p14:tracePt t="96637" x="3549650" y="1714500"/>
          <p14:tracePt t="96637" x="3689350" y="1663700"/>
          <p14:tracePt t="96654" x="3829050" y="1625600"/>
          <p14:tracePt t="96654" x="3968750" y="1587500"/>
          <p14:tracePt t="96671" x="4114800" y="1568450"/>
          <p14:tracePt t="96671" x="4400550" y="1562100"/>
          <p14:tracePt t="96688" x="4540250" y="1574800"/>
          <p14:tracePt t="96688" x="4679950" y="1587500"/>
          <p14:tracePt t="96704" x="4819650" y="1612900"/>
          <p14:tracePt t="96704" x="4959350" y="1651000"/>
          <p14:tracePt t="96721" x="5099050" y="1689100"/>
          <p14:tracePt t="96721" x="5232400" y="1733550"/>
          <p14:tracePt t="96721" x="5365750" y="1784350"/>
          <p14:tracePt t="96741" x="5499100" y="1841500"/>
          <p14:tracePt t="96752" x="5626100" y="1911350"/>
          <p14:tracePt t="96752" x="5867400" y="2082800"/>
          <p14:tracePt t="96771" x="5981700" y="2178050"/>
          <p14:tracePt t="96771" x="6089650" y="2279650"/>
          <p14:tracePt t="96788" x="6191250" y="2393950"/>
          <p14:tracePt t="96788" x="6286500" y="2508250"/>
          <p14:tracePt t="96788" x="6375400" y="2622550"/>
          <p14:tracePt t="96807" x="6451600" y="2736850"/>
          <p14:tracePt t="96819" x="6521450" y="2857500"/>
          <p14:tracePt t="96819" x="6648450" y="3092450"/>
          <p14:tracePt t="96841" x="6692900" y="3213100"/>
          <p14:tracePt t="96841" x="6731000" y="3333750"/>
          <p14:tracePt t="96856" x="6762750" y="3460750"/>
          <p14:tracePt t="96856" x="6788150" y="3581400"/>
          <p14:tracePt t="96872" x="6800850" y="3702050"/>
          <p14:tracePt t="96872" x="6800850" y="3822700"/>
          <p14:tracePt t="96888" x="6788150" y="3943350"/>
          <p14:tracePt t="96888" x="6762750" y="4064000"/>
          <p14:tracePt t="96888" x="6731000" y="4171950"/>
          <p14:tracePt t="96907" x="6686550" y="4286250"/>
          <p14:tracePt t="96907" x="6629400" y="4387850"/>
          <p14:tracePt t="96921" x="6565900" y="4489450"/>
          <p14:tracePt t="96921" x="6489700" y="4591050"/>
          <p14:tracePt t="96939" x="6413500" y="4679950"/>
          <p14:tracePt t="96939" x="6324600" y="4775200"/>
          <p14:tracePt t="96955" x="6235700" y="4857750"/>
          <p14:tracePt t="96955" x="6134100" y="4933950"/>
          <p14:tracePt t="96972" x="6032500" y="5010150"/>
          <p14:tracePt t="96972" x="5816600" y="5143500"/>
          <p14:tracePt t="96989" x="5695950" y="5207000"/>
          <p14:tracePt t="96989" x="5575300" y="5264150"/>
          <p14:tracePt t="97006" x="5448300" y="5308600"/>
          <p14:tracePt t="97006" x="5314950" y="5353050"/>
          <p14:tracePt t="97022" x="5175250" y="5391150"/>
          <p14:tracePt t="97022" x="4889500" y="5448300"/>
          <p14:tracePt t="97039" x="4743450" y="5467350"/>
          <p14:tracePt t="97039" x="4597400" y="5480050"/>
          <p14:tracePt t="97056" x="4451350" y="5486400"/>
          <p14:tracePt t="97056" x="4298950" y="5486400"/>
          <p14:tracePt t="97073" x="4152900" y="5480050"/>
          <p14:tracePt t="97073" x="4006850" y="5467350"/>
          <p14:tracePt t="97089" x="3867150" y="5441950"/>
          <p14:tracePt t="97089" x="3727450" y="5410200"/>
          <p14:tracePt t="97089" x="3587750" y="5372100"/>
          <p14:tracePt t="97108" x="3448050" y="5327650"/>
          <p14:tracePt t="97108" x="3314700" y="5264150"/>
          <p14:tracePt t="97124" x="3187700" y="5200650"/>
          <p14:tracePt t="97124" x="3060700" y="5124450"/>
          <p14:tracePt t="97139" x="2933700" y="5035550"/>
          <p14:tracePt t="97139" x="2819400" y="4946650"/>
          <p14:tracePt t="97156" x="2711450" y="4845050"/>
          <p14:tracePt t="97156" x="2609850" y="4730750"/>
          <p14:tracePt t="97172" x="2514600" y="4610100"/>
          <p14:tracePt t="97172" x="2438400" y="4483100"/>
          <p14:tracePt t="97172" x="2368550" y="4349750"/>
          <p14:tracePt t="97192" x="2311400" y="4210050"/>
          <p14:tracePt t="97204" x="2266950" y="4064000"/>
          <p14:tracePt t="97204" x="2197100" y="3752850"/>
          <p14:tracePt t="97222" x="2184400" y="3600450"/>
          <p14:tracePt t="97222" x="2171700" y="3454400"/>
          <p14:tracePt t="97240" x="2171700" y="3302000"/>
          <p14:tracePt t="97240" x="2178050" y="3155950"/>
          <p14:tracePt t="97256" x="2203450" y="3009900"/>
          <p14:tracePt t="97256" x="2235200" y="2870200"/>
          <p14:tracePt t="97272" x="2273300" y="2730500"/>
          <p14:tracePt t="97272" x="2393950" y="2470150"/>
          <p14:tracePt t="97290" x="2470150" y="2349500"/>
          <p14:tracePt t="97290" x="2559050" y="2228850"/>
          <p14:tracePt t="97307" x="2660650" y="2120900"/>
          <p14:tracePt t="97307" x="2762250" y="2012950"/>
          <p14:tracePt t="97323" x="2876550" y="1924050"/>
          <p14:tracePt t="97323" x="3124200" y="1765300"/>
          <p14:tracePt t="97340" x="3251200" y="1701800"/>
          <p14:tracePt t="97340" x="3384550" y="1651000"/>
          <p14:tracePt t="97356" x="3517900" y="1606550"/>
          <p14:tracePt t="97356" x="3657600" y="1574800"/>
          <p14:tracePt t="97373" x="3790950" y="1555750"/>
          <p14:tracePt t="97373" x="3937000" y="1543050"/>
          <p14:tracePt t="97390" x="4076700" y="1530350"/>
          <p14:tracePt t="97390" x="4362450" y="1530350"/>
          <p14:tracePt t="97408" x="4508500" y="1536700"/>
          <p14:tracePt t="97408" x="4654550" y="1549400"/>
          <p14:tracePt t="97424" x="4800600" y="1562100"/>
          <p14:tracePt t="97424" x="4940300" y="1581150"/>
          <p14:tracePt t="97440" x="5086350" y="1612900"/>
          <p14:tracePt t="97440" x="5226050" y="1644650"/>
          <p14:tracePt t="97440" x="5359400" y="1689100"/>
          <p14:tracePt t="97459" x="5492750" y="1739900"/>
          <p14:tracePt t="97472" x="5619750" y="1797050"/>
          <p14:tracePt t="97472" x="5867400" y="1936750"/>
          <p14:tracePt t="97493" x="5981700" y="2025650"/>
          <p14:tracePt t="97493" x="6089650" y="2114550"/>
          <p14:tracePt t="97508" x="6191250" y="2216150"/>
          <p14:tracePt t="97508" x="6286500" y="2324100"/>
          <p14:tracePt t="97524" x="6375400" y="2438400"/>
          <p14:tracePt t="97524" x="6451600" y="2552700"/>
          <p14:tracePt t="97540" x="6527800" y="2673350"/>
          <p14:tracePt t="97540" x="6591300" y="2800350"/>
          <p14:tracePt t="97540" x="6642100" y="2927350"/>
          <p14:tracePt t="97560" x="6686550" y="3054350"/>
          <p14:tracePt t="97572" x="6724650" y="3187700"/>
          <p14:tracePt t="97572" x="6762750" y="3467100"/>
          <p14:tracePt t="97592" x="6762750" y="3613150"/>
          <p14:tracePt t="97592" x="6756400" y="3752850"/>
          <p14:tracePt t="97607" x="6731000" y="3898900"/>
          <p14:tracePt t="97607" x="6705600" y="4032250"/>
          <p14:tracePt t="97607" x="6661150" y="4165600"/>
          <p14:tracePt t="97628" x="6610350" y="4292600"/>
          <p14:tracePt t="97628" x="6553200" y="4406900"/>
          <p14:tracePt t="97641" x="6483350" y="4521200"/>
          <p14:tracePt t="97641" x="6407150" y="4622800"/>
          <p14:tracePt t="97658" x="6330950" y="4724400"/>
          <p14:tracePt t="97658" x="6242050" y="4813300"/>
          <p14:tracePt t="97674" x="6153150" y="4902200"/>
          <p14:tracePt t="97674" x="6057900" y="4984750"/>
          <p14:tracePt t="97692" x="5956300" y="5060950"/>
          <p14:tracePt t="97692" x="5753100" y="5200650"/>
          <p14:tracePt t="97708" x="5645150" y="5257800"/>
          <p14:tracePt t="97708" x="5543550" y="5314950"/>
          <p14:tracePt t="97725" x="5435600" y="5365750"/>
          <p14:tracePt t="97725" x="5327650" y="5410200"/>
          <p14:tracePt t="97742" x="5219700" y="5448300"/>
          <p14:tracePt t="97742" x="5118100" y="5486400"/>
          <p14:tracePt t="97742" x="5022850" y="5518150"/>
          <p14:tracePt t="97760" x="4921250" y="5543550"/>
          <p14:tracePt t="97773" x="4832350" y="5562600"/>
          <p14:tracePt t="97773" x="4673600" y="5581650"/>
          <p14:tracePt t="97793" x="4597400" y="5581650"/>
          <p14:tracePt t="97793" x="4533900" y="5575300"/>
          <p14:tracePt t="97808" x="4470400" y="5562600"/>
          <p14:tracePt t="97808" x="4413250" y="5543550"/>
          <p14:tracePt t="97808" x="4362450" y="5511800"/>
          <p14:tracePt t="97827" x="4305300" y="54800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pic>
        <p:nvPicPr>
          <p:cNvPr id="436226" name="Picture 2"/>
          <p:cNvPicPr>
            <a:picLocks noChangeAspect="1" noChangeArrowheads="1"/>
          </p:cNvPicPr>
          <p:nvPr/>
        </p:nvPicPr>
        <p:blipFill>
          <a:blip r:embed="rId5" cstate="print"/>
          <a:srcRect l="6847" t="1429" r="29251" b="10849"/>
          <a:stretch>
            <a:fillRect/>
          </a:stretch>
        </p:blipFill>
        <p:spPr bwMode="auto">
          <a:xfrm>
            <a:off x="2610290" y="1243386"/>
            <a:ext cx="4682211" cy="4587311"/>
          </a:xfrm>
          <a:prstGeom prst="rect">
            <a:avLst/>
          </a:prstGeom>
          <a:noFill/>
          <a:ln w="38100" cap="flat" cmpd="sng">
            <a:noFill/>
            <a:prstDash val="solid"/>
            <a:miter lim="800000"/>
            <a:headEnd/>
            <a:tailEnd/>
          </a:ln>
          <a:effectLst/>
        </p:spPr>
      </p:pic>
      <p:grpSp>
        <p:nvGrpSpPr>
          <p:cNvPr id="3" name="グループ化 12"/>
          <p:cNvGrpSpPr/>
          <p:nvPr/>
        </p:nvGrpSpPr>
        <p:grpSpPr>
          <a:xfrm>
            <a:off x="1785918" y="1071546"/>
            <a:ext cx="5654574" cy="5501172"/>
            <a:chOff x="841835" y="542516"/>
            <a:chExt cx="5654574" cy="5501172"/>
          </a:xfrm>
        </p:grpSpPr>
        <p:sp>
          <p:nvSpPr>
            <p:cNvPr id="4" name="テキスト ボックス 3"/>
            <p:cNvSpPr txBox="1"/>
            <p:nvPr/>
          </p:nvSpPr>
          <p:spPr>
            <a:xfrm>
              <a:off x="3000364" y="5643578"/>
              <a:ext cx="2244076" cy="400110"/>
            </a:xfrm>
            <a:prstGeom prst="rect">
              <a:avLst/>
            </a:prstGeom>
            <a:noFill/>
          </p:spPr>
          <p:txBody>
            <a:bodyPr wrap="none" rtlCol="0">
              <a:spAutoFit/>
            </a:bodyPr>
            <a:lstStyle/>
            <a:p>
              <a:r>
                <a:rPr kumimoji="1" lang="ja-JP" altLang="en-US" sz="2000" dirty="0" smtClean="0"/>
                <a:t>窒素施肥量（</a:t>
              </a:r>
              <a:r>
                <a:rPr kumimoji="1" lang="en-US" altLang="ja-JP" sz="2000" dirty="0" smtClean="0"/>
                <a:t>g/m</a:t>
              </a:r>
              <a:r>
                <a:rPr kumimoji="1" lang="en-US" altLang="ja-JP" sz="2000" baseline="30000" dirty="0" smtClean="0"/>
                <a:t>2</a:t>
              </a:r>
              <a:r>
                <a:rPr kumimoji="1" lang="ja-JP" altLang="en-US" sz="2000" dirty="0" smtClean="0"/>
                <a:t>）</a:t>
              </a:r>
              <a:endParaRPr kumimoji="1" lang="ja-JP" altLang="en-US" sz="2000" dirty="0"/>
            </a:p>
          </p:txBody>
        </p:sp>
        <p:sp>
          <p:nvSpPr>
            <p:cNvPr id="5" name="テキスト ボックス 4"/>
            <p:cNvSpPr txBox="1"/>
            <p:nvPr/>
          </p:nvSpPr>
          <p:spPr>
            <a:xfrm>
              <a:off x="1643042" y="5214950"/>
              <a:ext cx="340158" cy="461665"/>
            </a:xfrm>
            <a:prstGeom prst="rect">
              <a:avLst/>
            </a:prstGeom>
            <a:noFill/>
          </p:spPr>
          <p:txBody>
            <a:bodyPr wrap="none" rtlCol="0">
              <a:spAutoFit/>
            </a:bodyPr>
            <a:lstStyle/>
            <a:p>
              <a:r>
                <a:rPr kumimoji="1" lang="en-US" altLang="ja-JP" sz="2400" dirty="0" smtClean="0">
                  <a:latin typeface="+mn-ea"/>
                  <a:ea typeface="+mn-ea"/>
                </a:rPr>
                <a:t>0</a:t>
              </a:r>
              <a:endParaRPr kumimoji="1" lang="ja-JP" altLang="en-US" sz="2400" dirty="0">
                <a:latin typeface="+mn-ea"/>
                <a:ea typeface="+mn-ea"/>
              </a:endParaRPr>
            </a:p>
          </p:txBody>
        </p:sp>
        <p:sp>
          <p:nvSpPr>
            <p:cNvPr id="6" name="テキスト ボックス 5"/>
            <p:cNvSpPr txBox="1"/>
            <p:nvPr/>
          </p:nvSpPr>
          <p:spPr>
            <a:xfrm>
              <a:off x="2421291" y="5214950"/>
              <a:ext cx="340158" cy="461665"/>
            </a:xfrm>
            <a:prstGeom prst="rect">
              <a:avLst/>
            </a:prstGeom>
            <a:noFill/>
          </p:spPr>
          <p:txBody>
            <a:bodyPr wrap="none" rtlCol="0">
              <a:spAutoFit/>
            </a:bodyPr>
            <a:lstStyle/>
            <a:p>
              <a:r>
                <a:rPr lang="en-US" altLang="ja-JP" sz="2400" dirty="0">
                  <a:latin typeface="+mn-ea"/>
                  <a:ea typeface="+mn-ea"/>
                </a:rPr>
                <a:t>5</a:t>
              </a:r>
              <a:endParaRPr kumimoji="1" lang="ja-JP" altLang="en-US" sz="2400" dirty="0">
                <a:latin typeface="+mn-ea"/>
                <a:ea typeface="+mn-ea"/>
              </a:endParaRPr>
            </a:p>
          </p:txBody>
        </p:sp>
        <p:sp>
          <p:nvSpPr>
            <p:cNvPr id="7" name="テキスト ボックス 6"/>
            <p:cNvSpPr txBox="1"/>
            <p:nvPr/>
          </p:nvSpPr>
          <p:spPr>
            <a:xfrm>
              <a:off x="3199540" y="5214950"/>
              <a:ext cx="495649" cy="461665"/>
            </a:xfrm>
            <a:prstGeom prst="rect">
              <a:avLst/>
            </a:prstGeom>
            <a:noFill/>
          </p:spPr>
          <p:txBody>
            <a:bodyPr wrap="none" rtlCol="0">
              <a:spAutoFit/>
            </a:bodyPr>
            <a:lstStyle/>
            <a:p>
              <a:r>
                <a:rPr kumimoji="1" lang="en-US" altLang="ja-JP" sz="2400" dirty="0" smtClean="0">
                  <a:latin typeface="+mn-ea"/>
                  <a:ea typeface="+mn-ea"/>
                </a:rPr>
                <a:t>10</a:t>
              </a:r>
              <a:endParaRPr kumimoji="1" lang="ja-JP" altLang="en-US" sz="2400" dirty="0">
                <a:latin typeface="+mn-ea"/>
                <a:ea typeface="+mn-ea"/>
              </a:endParaRPr>
            </a:p>
          </p:txBody>
        </p:sp>
        <p:sp>
          <p:nvSpPr>
            <p:cNvPr id="8" name="テキスト ボックス 7"/>
            <p:cNvSpPr txBox="1"/>
            <p:nvPr/>
          </p:nvSpPr>
          <p:spPr>
            <a:xfrm>
              <a:off x="4133280" y="5214950"/>
              <a:ext cx="495649" cy="461665"/>
            </a:xfrm>
            <a:prstGeom prst="rect">
              <a:avLst/>
            </a:prstGeom>
            <a:noFill/>
          </p:spPr>
          <p:txBody>
            <a:bodyPr wrap="none" rtlCol="0">
              <a:spAutoFit/>
            </a:bodyPr>
            <a:lstStyle/>
            <a:p>
              <a:r>
                <a:rPr lang="en-US" altLang="ja-JP" sz="2400" dirty="0" smtClean="0">
                  <a:latin typeface="+mn-ea"/>
                  <a:ea typeface="+mn-ea"/>
                </a:rPr>
                <a:t>15</a:t>
              </a:r>
              <a:endParaRPr kumimoji="1" lang="ja-JP" altLang="en-US" sz="2400" dirty="0">
                <a:latin typeface="+mn-ea"/>
                <a:ea typeface="+mn-ea"/>
              </a:endParaRPr>
            </a:p>
          </p:txBody>
        </p:sp>
        <p:sp>
          <p:nvSpPr>
            <p:cNvPr id="9" name="テキスト ボックス 8"/>
            <p:cNvSpPr txBox="1"/>
            <p:nvPr/>
          </p:nvSpPr>
          <p:spPr>
            <a:xfrm>
              <a:off x="5067020" y="5214950"/>
              <a:ext cx="495649" cy="461665"/>
            </a:xfrm>
            <a:prstGeom prst="rect">
              <a:avLst/>
            </a:prstGeom>
            <a:noFill/>
          </p:spPr>
          <p:txBody>
            <a:bodyPr wrap="none" rtlCol="0">
              <a:spAutoFit/>
            </a:bodyPr>
            <a:lstStyle/>
            <a:p>
              <a:r>
                <a:rPr kumimoji="1" lang="en-US" altLang="ja-JP" sz="2400" dirty="0" smtClean="0">
                  <a:latin typeface="+mn-ea"/>
                  <a:ea typeface="+mn-ea"/>
                </a:rPr>
                <a:t>20</a:t>
              </a:r>
              <a:endParaRPr kumimoji="1" lang="ja-JP" altLang="en-US" sz="2400" dirty="0">
                <a:latin typeface="+mn-ea"/>
                <a:ea typeface="+mn-ea"/>
              </a:endParaRPr>
            </a:p>
          </p:txBody>
        </p:sp>
        <p:sp>
          <p:nvSpPr>
            <p:cNvPr id="10" name="テキスト ボックス 9"/>
            <p:cNvSpPr txBox="1"/>
            <p:nvPr/>
          </p:nvSpPr>
          <p:spPr>
            <a:xfrm>
              <a:off x="6000760" y="5214950"/>
              <a:ext cx="495649" cy="461665"/>
            </a:xfrm>
            <a:prstGeom prst="rect">
              <a:avLst/>
            </a:prstGeom>
            <a:noFill/>
          </p:spPr>
          <p:txBody>
            <a:bodyPr wrap="none" rtlCol="0">
              <a:spAutoFit/>
            </a:bodyPr>
            <a:lstStyle/>
            <a:p>
              <a:r>
                <a:rPr lang="en-US" altLang="ja-JP" sz="2400" dirty="0" smtClean="0">
                  <a:latin typeface="+mn-ea"/>
                  <a:ea typeface="+mn-ea"/>
                </a:rPr>
                <a:t>25</a:t>
              </a:r>
              <a:endParaRPr kumimoji="1" lang="ja-JP" altLang="en-US" sz="2400" dirty="0">
                <a:latin typeface="+mn-ea"/>
                <a:ea typeface="+mn-ea"/>
              </a:endParaRPr>
            </a:p>
          </p:txBody>
        </p:sp>
        <p:sp>
          <p:nvSpPr>
            <p:cNvPr id="11" name="テキスト ボックス 10"/>
            <p:cNvSpPr txBox="1"/>
            <p:nvPr/>
          </p:nvSpPr>
          <p:spPr>
            <a:xfrm>
              <a:off x="1229540" y="542516"/>
              <a:ext cx="495649" cy="4859472"/>
            </a:xfrm>
            <a:prstGeom prst="rect">
              <a:avLst/>
            </a:prstGeom>
            <a:noFill/>
          </p:spPr>
          <p:txBody>
            <a:bodyPr wrap="none" rtlCol="0">
              <a:spAutoFit/>
            </a:bodyPr>
            <a:lstStyle/>
            <a:p>
              <a:pPr algn="r">
                <a:lnSpc>
                  <a:spcPct val="145000"/>
                </a:lnSpc>
              </a:pPr>
              <a:r>
                <a:rPr kumimoji="1" lang="en-US" altLang="ja-JP" sz="2400" dirty="0" smtClean="0">
                  <a:latin typeface="+mn-ea"/>
                  <a:ea typeface="+mn-ea"/>
                </a:rPr>
                <a:t>10</a:t>
              </a:r>
            </a:p>
            <a:p>
              <a:pPr algn="r">
                <a:lnSpc>
                  <a:spcPct val="145000"/>
                </a:lnSpc>
              </a:pPr>
              <a:endParaRPr lang="en-US" altLang="ja-JP" sz="2400" dirty="0">
                <a:latin typeface="+mn-ea"/>
                <a:ea typeface="+mn-ea"/>
              </a:endParaRPr>
            </a:p>
            <a:p>
              <a:pPr algn="r">
                <a:lnSpc>
                  <a:spcPct val="145000"/>
                </a:lnSpc>
              </a:pPr>
              <a:r>
                <a:rPr lang="en-US" altLang="ja-JP" sz="2400" dirty="0" smtClean="0">
                  <a:latin typeface="+mn-ea"/>
                  <a:ea typeface="+mn-ea"/>
                </a:rPr>
                <a:t>8</a:t>
              </a:r>
            </a:p>
            <a:p>
              <a:pPr algn="r">
                <a:lnSpc>
                  <a:spcPct val="145000"/>
                </a:lnSpc>
              </a:pPr>
              <a:endParaRPr kumimoji="1" lang="en-US" altLang="ja-JP" sz="2400" dirty="0">
                <a:latin typeface="+mn-ea"/>
                <a:ea typeface="+mn-ea"/>
              </a:endParaRPr>
            </a:p>
            <a:p>
              <a:pPr algn="r">
                <a:lnSpc>
                  <a:spcPct val="145000"/>
                </a:lnSpc>
              </a:pPr>
              <a:r>
                <a:rPr lang="en-US" altLang="ja-JP" sz="2400" dirty="0" smtClean="0">
                  <a:latin typeface="+mn-ea"/>
                  <a:ea typeface="+mn-ea"/>
                </a:rPr>
                <a:t>6</a:t>
              </a:r>
            </a:p>
            <a:p>
              <a:pPr algn="r">
                <a:lnSpc>
                  <a:spcPct val="145000"/>
                </a:lnSpc>
              </a:pPr>
              <a:endParaRPr kumimoji="1" lang="en-US" altLang="ja-JP" sz="2400" dirty="0">
                <a:latin typeface="+mn-ea"/>
                <a:ea typeface="+mn-ea"/>
              </a:endParaRPr>
            </a:p>
            <a:p>
              <a:pPr algn="r">
                <a:lnSpc>
                  <a:spcPct val="145000"/>
                </a:lnSpc>
              </a:pPr>
              <a:r>
                <a:rPr lang="en-US" altLang="ja-JP" sz="2400" dirty="0" smtClean="0">
                  <a:latin typeface="+mn-ea"/>
                  <a:ea typeface="+mn-ea"/>
                </a:rPr>
                <a:t>4</a:t>
              </a:r>
            </a:p>
            <a:p>
              <a:pPr algn="r">
                <a:lnSpc>
                  <a:spcPct val="145000"/>
                </a:lnSpc>
              </a:pPr>
              <a:endParaRPr kumimoji="1" lang="en-US" altLang="ja-JP" sz="2400" dirty="0">
                <a:latin typeface="+mn-ea"/>
                <a:ea typeface="+mn-ea"/>
              </a:endParaRPr>
            </a:p>
            <a:p>
              <a:pPr algn="r">
                <a:lnSpc>
                  <a:spcPct val="145000"/>
                </a:lnSpc>
              </a:pPr>
              <a:r>
                <a:rPr lang="en-US" altLang="ja-JP" sz="2400" dirty="0" smtClean="0">
                  <a:latin typeface="+mn-ea"/>
                  <a:ea typeface="+mn-ea"/>
                </a:rPr>
                <a:t>2</a:t>
              </a:r>
              <a:endParaRPr kumimoji="1" lang="en-US" altLang="ja-JP" sz="2400" dirty="0" smtClean="0">
                <a:latin typeface="+mn-ea"/>
                <a:ea typeface="+mn-ea"/>
              </a:endParaRPr>
            </a:p>
          </p:txBody>
        </p:sp>
        <p:sp>
          <p:nvSpPr>
            <p:cNvPr id="12" name="テキスト ボックス 11"/>
            <p:cNvSpPr txBox="1"/>
            <p:nvPr/>
          </p:nvSpPr>
          <p:spPr>
            <a:xfrm rot="16200000">
              <a:off x="436596" y="2854249"/>
              <a:ext cx="1210588" cy="400110"/>
            </a:xfrm>
            <a:prstGeom prst="rect">
              <a:avLst/>
            </a:prstGeom>
            <a:noFill/>
          </p:spPr>
          <p:txBody>
            <a:bodyPr wrap="none" rtlCol="0">
              <a:spAutoFit/>
            </a:bodyPr>
            <a:lstStyle/>
            <a:p>
              <a:r>
                <a:rPr lang="ja-JP" altLang="en-US" sz="2000" dirty="0" smtClean="0"/>
                <a:t>糖度</a:t>
              </a:r>
              <a:r>
                <a:rPr lang="ja-JP" altLang="en-US" sz="2000" dirty="0"/>
                <a:t>（％）</a:t>
              </a:r>
              <a:endParaRPr kumimoji="1" lang="ja-JP" altLang="en-US" sz="2000" dirty="0"/>
            </a:p>
          </p:txBody>
        </p:sp>
      </p:grpSp>
      <p:pic>
        <p:nvPicPr>
          <p:cNvPr id="14" name="Picture 2"/>
          <p:cNvPicPr>
            <a:picLocks noChangeAspect="1" noChangeArrowheads="1"/>
          </p:cNvPicPr>
          <p:nvPr/>
        </p:nvPicPr>
        <p:blipFill>
          <a:blip r:embed="rId5" cstate="print"/>
          <a:srcRect l="74691" t="24369" r="8996" b="54202"/>
          <a:stretch>
            <a:fillRect/>
          </a:stretch>
        </p:blipFill>
        <p:spPr bwMode="auto">
          <a:xfrm>
            <a:off x="6444777" y="1457700"/>
            <a:ext cx="1905013" cy="1785950"/>
          </a:xfrm>
          <a:prstGeom prst="rect">
            <a:avLst/>
          </a:prstGeom>
          <a:noFill/>
          <a:ln w="38100" cap="flat" cmpd="sng">
            <a:noFill/>
            <a:prstDash val="solid"/>
            <a:miter lim="800000"/>
            <a:headEnd/>
            <a:tailEnd/>
          </a:ln>
          <a:effectLst/>
        </p:spPr>
      </p:pic>
      <p:pic>
        <p:nvPicPr>
          <p:cNvPr id="13" name="オーディオ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337295095"/>
      </p:ext>
    </p:extLst>
  </p:cSld>
  <p:clrMapOvr>
    <a:masterClrMapping/>
  </p:clrMapOvr>
  <mc:AlternateContent xmlns:mc="http://schemas.openxmlformats.org/markup-compatibility/2006" xmlns:p14="http://schemas.microsoft.com/office/powerpoint/2010/main">
    <mc:Choice Requires="p14">
      <p:transition spd="slow" p14:dur="2000" advTm="30869"/>
    </mc:Choice>
    <mc:Fallback xmlns="">
      <p:transition spd="slow" advTm="30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extLst>
    <p:ext uri="{3A86A75C-4F4B-4683-9AE1-C65F6400EC91}">
      <p14:laserTraceLst xmlns:p14="http://schemas.microsoft.com/office/powerpoint/2010/main">
        <p14:tracePtLst>
          <p14:tracePt t="1787" x="5327650" y="4813300"/>
          <p14:tracePt t="2599" x="5334000" y="4826000"/>
          <p14:tracePt t="2607" x="5334000" y="4845050"/>
          <p14:tracePt t="2607" x="5340350" y="4864100"/>
          <p14:tracePt t="2621" x="5346700" y="4889500"/>
          <p14:tracePt t="2621" x="5346700" y="4921250"/>
          <p14:tracePt t="2637" x="5346700" y="4946650"/>
          <p14:tracePt t="2637" x="5346700" y="4978400"/>
          <p14:tracePt t="2656" x="5340350" y="5003800"/>
          <p14:tracePt t="2656" x="5308600" y="5073650"/>
          <p14:tracePt t="2672" x="5289550" y="5105400"/>
          <p14:tracePt t="2672" x="5257800" y="5137150"/>
          <p14:tracePt t="2688" x="5226050" y="5175250"/>
          <p14:tracePt t="2688" x="5187950" y="5213350"/>
          <p14:tracePt t="2705" x="5137150" y="5251450"/>
          <p14:tracePt t="2705" x="5086350" y="5289550"/>
          <p14:tracePt t="2722" x="5035550" y="5321300"/>
          <p14:tracePt t="2722" x="4978400" y="5353050"/>
          <p14:tracePt t="2722" x="4914900" y="5384800"/>
          <p14:tracePt t="2741" x="4851400" y="5416550"/>
          <p14:tracePt t="2753" x="4781550" y="5441950"/>
          <p14:tracePt t="2753" x="4641850" y="5473700"/>
          <p14:tracePt t="2773" x="4565650" y="5480050"/>
          <p14:tracePt t="2773" x="4489450" y="5486400"/>
          <p14:tracePt t="2788" x="4413250" y="5486400"/>
          <p14:tracePt t="2788" x="4330700" y="5480050"/>
          <p14:tracePt t="2788" x="4241800" y="5473700"/>
          <p14:tracePt t="2808" x="4152900" y="5461000"/>
          <p14:tracePt t="2820" x="4057650" y="5448300"/>
          <p14:tracePt t="2820" x="3854450" y="5403850"/>
          <p14:tracePt t="2841" x="3752850" y="5378450"/>
          <p14:tracePt t="2841" x="3651250" y="5346700"/>
          <p14:tracePt t="2855" x="3549650" y="5308600"/>
          <p14:tracePt t="2855" x="3454400" y="5264150"/>
          <p14:tracePt t="2872" x="3352800" y="5213350"/>
          <p14:tracePt t="2872" x="3257550" y="5162550"/>
          <p14:tracePt t="2888" x="3162300" y="5099050"/>
          <p14:tracePt t="2888" x="3073400" y="5035550"/>
          <p14:tracePt t="2888" x="2978150" y="4959350"/>
          <p14:tracePt t="2908" x="2889250" y="4883150"/>
          <p14:tracePt t="2908" x="2800350" y="4800600"/>
          <p14:tracePt t="2922" x="2717800" y="4705350"/>
          <p14:tracePt t="2922" x="2641600" y="4610100"/>
          <p14:tracePt t="2939" x="2565400" y="4514850"/>
          <p14:tracePt t="2939" x="2501900" y="4413250"/>
          <p14:tracePt t="2956" x="2444750" y="4305300"/>
          <p14:tracePt t="2956" x="2393950" y="4197350"/>
          <p14:tracePt t="2956" x="2355850" y="4089400"/>
          <p14:tracePt t="2975" x="2324100" y="3975100"/>
          <p14:tracePt t="2975" x="2292350" y="3867150"/>
          <p14:tracePt t="2989" x="2279650" y="3752850"/>
          <p14:tracePt t="2989" x="2266950" y="3638550"/>
          <p14:tracePt t="3006" x="2260600" y="3517900"/>
          <p14:tracePt t="3006" x="2266950" y="3403600"/>
          <p14:tracePt t="3022" x="2279650" y="3289300"/>
          <p14:tracePt t="3022" x="2324100" y="3060700"/>
          <p14:tracePt t="3040" x="2368550" y="2946400"/>
          <p14:tracePt t="3040" x="2413000" y="2832100"/>
          <p14:tracePt t="3056" x="2470150" y="2717800"/>
          <p14:tracePt t="3056" x="2533650" y="2603500"/>
          <p14:tracePt t="3073" x="2609850" y="2495550"/>
          <p14:tracePt t="3073" x="2686050" y="2393950"/>
          <p14:tracePt t="3073" x="2768600" y="2292350"/>
          <p14:tracePt t="3092" x="2857500" y="2203450"/>
          <p14:tracePt t="3104" x="2952750" y="2114550"/>
          <p14:tracePt t="3104" x="3054350" y="2038350"/>
          <p14:tracePt t="3123" x="3263900" y="1898650"/>
          <p14:tracePt t="3123" x="3378200" y="1835150"/>
          <p14:tracePt t="3140" x="3492500" y="1778000"/>
          <p14:tracePt t="3140" x="3613150" y="1727200"/>
          <p14:tracePt t="3140" x="3733800" y="1682750"/>
          <p14:tracePt t="3159" x="3854450" y="1644650"/>
          <p14:tracePt t="3171" x="3981450" y="1606550"/>
          <p14:tracePt t="3171" x="4108450" y="1581150"/>
          <p14:tracePt t="3171" x="4235450" y="1555750"/>
          <p14:tracePt t="3192" x="4362450" y="1543050"/>
          <p14:tracePt t="3205" x="4489450" y="1536700"/>
          <p14:tracePt t="3205" x="4749800" y="1536700"/>
          <p14:tracePt t="3223" x="4876800" y="1549400"/>
          <p14:tracePt t="3223" x="5010150" y="1562100"/>
          <p14:tracePt t="3240" x="5137150" y="1587500"/>
          <p14:tracePt t="3240" x="5264150" y="1606550"/>
          <p14:tracePt t="3257" x="5391150" y="1638300"/>
          <p14:tracePt t="3257" x="5638800" y="1720850"/>
          <p14:tracePt t="3274" x="5759450" y="1771650"/>
          <p14:tracePt t="3274" x="5867400" y="1835150"/>
          <p14:tracePt t="3290" x="5981700" y="1905000"/>
          <p14:tracePt t="3290" x="6083300" y="1987550"/>
          <p14:tracePt t="3307" x="6191250" y="2076450"/>
          <p14:tracePt t="3307" x="6286500" y="2178050"/>
          <p14:tracePt t="3324" x="6375400" y="2286000"/>
          <p14:tracePt t="3324" x="6540500" y="2508250"/>
          <p14:tracePt t="3341" x="6610350" y="2622550"/>
          <p14:tracePt t="3341" x="6680200" y="2736850"/>
          <p14:tracePt t="3357" x="6737350" y="2851150"/>
          <p14:tracePt t="3357" x="6794500" y="2965450"/>
          <p14:tracePt t="3374" x="6838950" y="3073400"/>
          <p14:tracePt t="3374" x="6915150" y="3302000"/>
          <p14:tracePt t="3392" x="6940550" y="3416300"/>
          <p14:tracePt t="3392" x="6959600" y="3530600"/>
          <p14:tracePt t="3408" x="6972300" y="3644900"/>
          <p14:tracePt t="3408" x="6972300" y="3752850"/>
          <p14:tracePt t="3424" x="6965950" y="3860800"/>
          <p14:tracePt t="3424" x="6959600" y="3968750"/>
          <p14:tracePt t="3441" x="6940550" y="4070350"/>
          <p14:tracePt t="3441" x="6921500" y="4165600"/>
          <p14:tracePt t="3441" x="6896100" y="4254500"/>
          <p14:tracePt t="3460" x="6870700" y="4343400"/>
          <p14:tracePt t="3472" x="6832600" y="4425950"/>
          <p14:tracePt t="3472" x="6756400" y="4578350"/>
          <p14:tracePt t="3493" x="6711950" y="4648200"/>
          <p14:tracePt t="3493" x="6661150" y="4711700"/>
          <p14:tracePt t="3508" x="6610350" y="4775200"/>
          <p14:tracePt t="3508" x="6553200" y="4832350"/>
          <p14:tracePt t="3525" x="6496050" y="4883150"/>
          <p14:tracePt t="3525" x="6432550" y="4927600"/>
          <p14:tracePt t="3525" x="6369050" y="4965700"/>
          <p14:tracePt t="3544" x="6299200" y="5003800"/>
          <p14:tracePt t="3556" x="6229350" y="5041900"/>
          <p14:tracePt t="3556" x="6089650" y="5092700"/>
          <p14:tracePt t="3575" x="6019800" y="5111750"/>
          <p14:tracePt t="3575" x="5943600" y="5130800"/>
          <p14:tracePt t="3591" x="5873750" y="5149850"/>
          <p14:tracePt t="3591" x="5803900" y="5162550"/>
          <p14:tracePt t="3608" x="5734050" y="5175250"/>
          <p14:tracePt t="3608" x="5664200" y="5187950"/>
          <p14:tracePt t="3625" x="5594350" y="5200650"/>
          <p14:tracePt t="3625" x="5467350" y="5213350"/>
          <p14:tracePt t="3642" x="5397500" y="5219700"/>
          <p14:tracePt t="3642" x="5340350" y="5226050"/>
          <p14:tracePt t="3659" x="5276850" y="5232400"/>
          <p14:tracePt t="3659" x="5226050" y="5238750"/>
          <p14:tracePt t="3675" x="5168900" y="5238750"/>
          <p14:tracePt t="3675" x="5067300" y="5251450"/>
          <p14:tracePt t="3692" x="5022850" y="5257800"/>
          <p14:tracePt t="3692" x="4984750" y="5264150"/>
          <p14:tracePt t="3708" x="4946650" y="5276850"/>
          <p14:tracePt t="3708" x="4914900" y="5289550"/>
          <p14:tracePt t="3725" x="4883150" y="5295900"/>
          <p14:tracePt t="3725" x="4864100" y="5308600"/>
          <p14:tracePt t="3742" x="4838700" y="5321300"/>
          <p14:tracePt t="3742" x="4826000" y="5334000"/>
          <p14:tracePt t="3742" x="4813300" y="5346700"/>
          <p14:tracePt t="3761" x="4806950" y="5359400"/>
          <p14:tracePt t="3761" x="4800600" y="5372100"/>
          <p14:tracePt t="3776" x="4794250" y="5384800"/>
          <p14:tracePt t="3776" x="4794250" y="5397500"/>
          <p14:tracePt t="3792" x="4800600" y="5410200"/>
          <p14:tracePt t="3792" x="4806950" y="5416550"/>
          <p14:tracePt t="3808" x="4813300" y="5429250"/>
          <p14:tracePt t="3808" x="4819650" y="5441950"/>
          <p14:tracePt t="3825" x="4826000" y="5448300"/>
          <p14:tracePt t="3825" x="4838700" y="5454650"/>
          <p14:tracePt t="3825" x="4851400" y="5461000"/>
          <p14:tracePt t="3844" x="4857750" y="5467350"/>
          <p14:tracePt t="3857" x="4870450" y="5467350"/>
          <p14:tracePt t="3857" x="4889500" y="5473700"/>
          <p14:tracePt t="3875" x="4895850" y="5473700"/>
          <p14:tracePt t="3875" x="4902200" y="5467350"/>
          <p14:tracePt t="3892" x="4908550" y="5467350"/>
          <p14:tracePt t="3907" x="4908550" y="5461000"/>
          <p14:tracePt t="3924" x="4908550" y="5448300"/>
          <p14:tracePt t="3941" x="4895850" y="5441950"/>
          <p14:tracePt t="3957" x="4889500" y="5448300"/>
          <p14:tracePt t="3974" x="4883150" y="5454650"/>
          <p14:tracePt t="3991" x="4876800" y="5461000"/>
          <p14:tracePt t="4007" x="4876800" y="5467350"/>
          <p14:tracePt t="4024" x="4870450" y="5473700"/>
          <p14:tracePt t="4041" x="4870450" y="5480050"/>
          <p14:tracePt t="4041" x="4870450" y="5486400"/>
          <p14:tracePt t="4061" x="4870450" y="5492750"/>
          <p14:tracePt t="4076" x="4876800" y="5499100"/>
          <p14:tracePt t="4092" x="4876800" y="5505450"/>
          <p14:tracePt t="4108" x="4876800" y="5511800"/>
          <p14:tracePt t="4124" x="4883150" y="5511800"/>
          <p14:tracePt t="4141" x="4889500" y="5518150"/>
          <p14:tracePt t="4161" x="4895850" y="5524500"/>
          <p14:tracePt t="4175" x="4902200" y="5530850"/>
          <p14:tracePt t="4191" x="4908550" y="5543550"/>
          <p14:tracePt t="4208" x="4921250" y="5543550"/>
          <p14:tracePt t="4225" x="4927600" y="5543550"/>
          <p14:tracePt t="4225" x="4940300" y="5549900"/>
          <p14:tracePt t="4244" x="4946650" y="5549900"/>
          <p14:tracePt t="4258" x="4953000" y="5549900"/>
          <p14:tracePt t="4275" x="4959350" y="5549900"/>
          <p14:tracePt t="4275" x="4965700" y="5556250"/>
          <p14:tracePt t="4294" x="4972050" y="5556250"/>
          <p14:tracePt t="4308" x="4972050" y="5562600"/>
          <p14:tracePt t="4331" x="4978400" y="5562600"/>
          <p14:tracePt t="4347" x="4984750" y="5562600"/>
          <p14:tracePt t="4367" x="4991100" y="5562600"/>
          <p14:tracePt t="4479" x="4997450" y="5556250"/>
          <p14:tracePt t="4503" x="5003800" y="5556250"/>
          <p14:tracePt t="4527" x="5010150" y="5562600"/>
          <p14:tracePt t="4540" x="5016500" y="5562600"/>
          <p14:tracePt t="4548" x="5022850" y="5562600"/>
          <p14:tracePt t="4559" x="5029200" y="5562600"/>
          <p14:tracePt t="4559" x="5035550" y="5562600"/>
          <p14:tracePt t="4559" x="5048250" y="5562600"/>
          <p14:tracePt t="4581" x="5054600" y="5562600"/>
          <p14:tracePt t="4581" x="5067300" y="5562600"/>
          <p14:tracePt t="4594" x="5080000" y="5568950"/>
          <p14:tracePt t="4594" x="5086350" y="5568950"/>
          <p14:tracePt t="4611" x="5092700" y="5568950"/>
          <p14:tracePt t="4611" x="5105400" y="5575300"/>
          <p14:tracePt t="4629" x="5111750" y="5575300"/>
          <p14:tracePt t="4629" x="5118100" y="5581650"/>
          <p14:tracePt t="4645" x="5124450" y="5588000"/>
          <p14:tracePt t="4645" x="5137150" y="5594350"/>
          <p14:tracePt t="4663" x="5143500" y="5607050"/>
          <p14:tracePt t="4663" x="5143500" y="5613400"/>
          <p14:tracePt t="4679" x="5149850" y="5626100"/>
          <p14:tracePt t="4679" x="5156200" y="5638800"/>
          <p14:tracePt t="4695" x="5162550" y="5645150"/>
          <p14:tracePt t="4695" x="5175250" y="5670550"/>
          <p14:tracePt t="4712" x="5181600" y="5683250"/>
          <p14:tracePt t="4712" x="5187950" y="5695950"/>
          <p14:tracePt t="4729" x="5194300" y="5708650"/>
          <p14:tracePt t="4729" x="5200650" y="5721350"/>
          <p14:tracePt t="4745" x="5207000" y="5734050"/>
          <p14:tracePt t="4745" x="5213350" y="5753100"/>
          <p14:tracePt t="4762" x="5226050" y="5765800"/>
          <p14:tracePt t="4762" x="5238750" y="5797550"/>
          <p14:tracePt t="4781" x="5238750" y="5822950"/>
          <p14:tracePt t="4793" x="5245100" y="5842000"/>
          <p14:tracePt t="4793" x="5238750" y="5892800"/>
          <p14:tracePt t="4812" x="5226050" y="5918200"/>
          <p14:tracePt t="4812" x="5213350" y="5949950"/>
          <p14:tracePt t="4812" x="5200650" y="5981700"/>
          <p14:tracePt t="4832" x="5175250" y="6013450"/>
          <p14:tracePt t="4843" x="5149850" y="6051550"/>
          <p14:tracePt t="4843" x="5124450" y="6083300"/>
          <p14:tracePt t="4843" x="5086350" y="6121400"/>
          <p14:tracePt t="4865" x="5048250" y="6153150"/>
          <p14:tracePt t="4877" x="5010150" y="6184900"/>
          <p14:tracePt t="4877" x="4921250" y="6254750"/>
          <p14:tracePt t="4896" x="4870450" y="6280150"/>
          <p14:tracePt t="4896" x="4819650" y="6299200"/>
          <p14:tracePt t="4913" x="4768850" y="6324600"/>
          <p14:tracePt t="4913" x="4718050" y="6337300"/>
          <p14:tracePt t="4913" x="4673600" y="6350000"/>
          <p14:tracePt t="4932" x="4622800" y="6356350"/>
          <p14:tracePt t="4944" x="4572000" y="6356350"/>
          <p14:tracePt t="4944" x="4476750" y="6330950"/>
          <p14:tracePt t="4963" x="4432300" y="6311900"/>
          <p14:tracePt t="4963" x="4394200" y="6286500"/>
          <p14:tracePt t="4980" x="4356100" y="6254750"/>
          <p14:tracePt t="4980" x="4324350" y="6216650"/>
          <p14:tracePt t="4996" x="4298950" y="6178550"/>
          <p14:tracePt t="4996" x="4273550" y="6096000"/>
          <p14:tracePt t="5012" x="4273550" y="6057900"/>
          <p14:tracePt t="5012" x="4279900" y="6007100"/>
          <p14:tracePt t="5030" x="4298950" y="5962650"/>
          <p14:tracePt t="5030" x="4324350" y="5911850"/>
          <p14:tracePt t="5046" x="4356100" y="5861050"/>
          <p14:tracePt t="5046" x="4400550" y="5816600"/>
          <p14:tracePt t="5063" x="4451350" y="5765800"/>
          <p14:tracePt t="5063" x="4572000" y="5670550"/>
          <p14:tracePt t="5081" x="4641850" y="5626100"/>
          <p14:tracePt t="5081" x="4718050" y="5588000"/>
          <p14:tracePt t="5097" x="4800600" y="5549900"/>
          <p14:tracePt t="5097" x="4876800" y="5518150"/>
          <p14:tracePt t="5114" x="4965700" y="5492750"/>
          <p14:tracePt t="5114" x="5048250" y="5473700"/>
          <p14:tracePt t="5114" x="5130800" y="5454650"/>
          <p14:tracePt t="5133" x="5213350" y="5448300"/>
          <p14:tracePt t="5145" x="5289550" y="5441950"/>
          <p14:tracePt t="5145" x="5365750" y="5441950"/>
          <p14:tracePt t="5165" x="5511800" y="5461000"/>
          <p14:tracePt t="5165" x="5575300" y="5473700"/>
          <p14:tracePt t="5181" x="5632450" y="5492750"/>
          <p14:tracePt t="5181" x="5683250" y="5518150"/>
          <p14:tracePt t="5197" x="5734050" y="5537200"/>
          <p14:tracePt t="5197" x="5772150" y="5568950"/>
          <p14:tracePt t="5197" x="5810250" y="5600700"/>
          <p14:tracePt t="5217" x="5835650" y="5632450"/>
          <p14:tracePt t="5228" x="5861050" y="5664200"/>
          <p14:tracePt t="5228" x="5880100" y="5695950"/>
          <p14:tracePt t="5228" x="5892800" y="5727700"/>
          <p14:tracePt t="5249" x="5899150" y="5759450"/>
          <p14:tracePt t="5249" x="5899150" y="5791200"/>
          <p14:tracePt t="5264" x="5892800" y="5822950"/>
          <p14:tracePt t="5264" x="5880100" y="5848350"/>
          <p14:tracePt t="5281" x="5867400" y="5880100"/>
          <p14:tracePt t="5281" x="5848350" y="5911850"/>
          <p14:tracePt t="5297" x="5829300" y="5943600"/>
          <p14:tracePt t="5297" x="5778500" y="5994400"/>
          <p14:tracePt t="5313" x="5746750" y="6019800"/>
          <p14:tracePt t="5313" x="5721350" y="6045200"/>
          <p14:tracePt t="5331" x="5689600" y="6070600"/>
          <p14:tracePt t="5331" x="5657850" y="6096000"/>
          <p14:tracePt t="5348" x="5619750" y="6121400"/>
          <p14:tracePt t="5348" x="5588000" y="6140450"/>
          <p14:tracePt t="5364" x="5556250" y="6159500"/>
          <p14:tracePt t="5364" x="5486400" y="6197600"/>
          <p14:tracePt t="5382" x="5454650" y="6210300"/>
          <p14:tracePt t="5382" x="5422900" y="6216650"/>
          <p14:tracePt t="5399" x="5397500" y="6223000"/>
          <p14:tracePt t="5399" x="5372100" y="6229350"/>
          <p14:tracePt t="5415" x="5346700" y="6229350"/>
          <p14:tracePt t="5415" x="5308600" y="6235700"/>
          <p14:tracePt t="5434" x="5283200" y="6229350"/>
          <p14:tracePt t="5434" x="5270500" y="6229350"/>
          <p14:tracePt t="5449" x="5251450" y="6229350"/>
          <p14:tracePt t="5449" x="5238750" y="6223000"/>
          <p14:tracePt t="5466" x="5232400" y="6223000"/>
          <p14:tracePt t="5466" x="5219700" y="6216650"/>
          <p14:tracePt t="5482" x="5213350" y="6210300"/>
          <p14:tracePt t="5497" x="5213350" y="6203950"/>
          <p14:tracePt t="5497" x="5213350" y="6197600"/>
          <p14:tracePt t="5497" x="5219700" y="6191250"/>
          <p14:tracePt t="5518" x="5226050" y="6184900"/>
          <p14:tracePt t="5518" x="5238750" y="6178550"/>
          <p14:tracePt t="5532" x="5251450" y="6172200"/>
          <p14:tracePt t="5532" x="5257800" y="6165850"/>
          <p14:tracePt t="5548" x="5270500" y="6159500"/>
          <p14:tracePt t="5548" x="5283200" y="6159500"/>
          <p14:tracePt t="5566" x="5295900" y="6159500"/>
          <p14:tracePt t="5566" x="5302250" y="6159500"/>
          <p14:tracePt t="5566" x="5314950" y="6159500"/>
          <p14:tracePt t="5585" x="5321300" y="6159500"/>
          <p14:tracePt t="5596" x="5334000" y="6159500"/>
          <p14:tracePt t="5596" x="5340350" y="6159500"/>
          <p14:tracePt t="5596" x="5346700" y="6165850"/>
          <p14:tracePt t="5617" x="5353050" y="6165850"/>
          <p14:tracePt t="5630" x="5359400" y="6165850"/>
          <p14:tracePt t="5646" x="5365750" y="6172200"/>
          <p14:tracePt t="5646" x="5372100" y="6172200"/>
          <p14:tracePt t="5669" x="5372100" y="6178550"/>
          <p14:tracePt t="5680" x="5372100" y="6184900"/>
          <p14:tracePt t="5712" x="5365750" y="6191250"/>
          <p14:tracePt t="5736" x="5359400" y="6191250"/>
          <p14:tracePt t="5748" x="5353050" y="6197600"/>
          <p14:tracePt t="5763" x="5353050" y="6184900"/>
          <p14:tracePt t="5799" x="5353050" y="6178550"/>
          <p14:tracePt t="5807" x="5359400" y="6165850"/>
          <p14:tracePt t="5817" x="5359400" y="6153150"/>
          <p14:tracePt t="5817" x="5372100" y="6134100"/>
          <p14:tracePt t="5833" x="5384800" y="6115050"/>
          <p14:tracePt t="5833" x="5397500" y="6083300"/>
          <p14:tracePt t="5849" x="5416550" y="6045200"/>
          <p14:tracePt t="5849" x="5435600" y="6000750"/>
          <p14:tracePt t="5866" x="5467350" y="5943600"/>
          <p14:tracePt t="5866" x="5499100" y="5873750"/>
          <p14:tracePt t="5866" x="5530850" y="5797550"/>
          <p14:tracePt t="5885" x="5568950" y="5702300"/>
          <p14:tracePt t="5897" x="5607050" y="5594350"/>
          <p14:tracePt t="5897" x="5695950" y="5359400"/>
          <p14:tracePt t="5916" x="5740400" y="5226050"/>
          <p14:tracePt t="5916" x="5791200" y="5080000"/>
          <p14:tracePt t="5932" x="5842000" y="4927600"/>
          <p14:tracePt t="5932" x="5892800" y="4768850"/>
          <p14:tracePt t="5949" x="5956300" y="4597400"/>
          <p14:tracePt t="5949" x="6019800" y="4419600"/>
          <p14:tracePt t="5949" x="6089650" y="4229100"/>
          <p14:tracePt t="5969" x="6159500" y="4038600"/>
          <p14:tracePt t="5969" x="6235700" y="3848100"/>
          <p14:tracePt t="5983" x="6311900" y="3663950"/>
          <p14:tracePt t="5983" x="6388100" y="3486150"/>
          <p14:tracePt t="5999" x="6464300" y="3327400"/>
          <p14:tracePt t="5999" x="6534150" y="3187700"/>
          <p14:tracePt t="6017" x="6597650" y="3067050"/>
          <p14:tracePt t="6017" x="6718300" y="2889250"/>
          <p14:tracePt t="6033" x="6769100" y="2825750"/>
          <p14:tracePt t="6033" x="6813550" y="2781300"/>
          <p14:tracePt t="6050" x="6858000" y="2749550"/>
          <p14:tracePt t="6050" x="6896100" y="2724150"/>
          <p14:tracePt t="6066" x="6927850" y="2711450"/>
          <p14:tracePt t="6066" x="6959600" y="2698750"/>
          <p14:tracePt t="6083" x="6991350" y="2698750"/>
          <p14:tracePt t="6083" x="7035800" y="2711450"/>
          <p14:tracePt t="6101" x="7048500" y="2724150"/>
          <p14:tracePt t="6101" x="7054850" y="2736850"/>
          <p14:tracePt t="6117" x="7054850" y="2755900"/>
          <p14:tracePt t="6117" x="7042150" y="2774950"/>
          <p14:tracePt t="6133" x="7023100" y="2787650"/>
          <p14:tracePt t="6133" x="6997700" y="2806700"/>
          <p14:tracePt t="6133" x="6965950" y="2819400"/>
          <p14:tracePt t="6152" x="6927850" y="2825750"/>
          <p14:tracePt t="6165" x="6889750" y="2825750"/>
          <p14:tracePt t="6165" x="6800850" y="2806700"/>
          <p14:tracePt t="6184" x="6762750" y="2781300"/>
          <p14:tracePt t="6184" x="6731000" y="2749550"/>
          <p14:tracePt t="6201" x="6699250" y="2705100"/>
          <p14:tracePt t="6201" x="6673850" y="2647950"/>
          <p14:tracePt t="6217" x="6654800" y="2584450"/>
          <p14:tracePt t="6217" x="6642100" y="2514600"/>
          <p14:tracePt t="6233" x="6635750" y="2432050"/>
          <p14:tracePt t="6233" x="6642100" y="2343150"/>
          <p14:tracePt t="6233" x="6654800" y="2254250"/>
          <p14:tracePt t="6253" x="6673850" y="2159000"/>
          <p14:tracePt t="6265" x="6705600" y="2070100"/>
          <p14:tracePt t="6265" x="6788150" y="1892300"/>
          <p14:tracePt t="6284" x="6838950" y="1822450"/>
          <p14:tracePt t="6284" x="6902450" y="1752600"/>
          <p14:tracePt t="6301" x="6965950" y="1701800"/>
          <p14:tracePt t="6301" x="7029450" y="1651000"/>
          <p14:tracePt t="6317" x="7099300" y="1612900"/>
          <p14:tracePt t="6317" x="7239000" y="1555750"/>
          <p14:tracePt t="6334" x="7302500" y="1536700"/>
          <p14:tracePt t="6334" x="7366000" y="1524000"/>
          <p14:tracePt t="6351" x="7435850" y="1511300"/>
          <p14:tracePt t="6351" x="7499350" y="1498600"/>
          <p14:tracePt t="6367" x="7556500" y="1498600"/>
          <p14:tracePt t="6367" x="7620000" y="1504950"/>
          <p14:tracePt t="6385" x="7677150" y="1511300"/>
          <p14:tracePt t="6385" x="7797800" y="1543050"/>
          <p14:tracePt t="6402" x="7848600" y="1568450"/>
          <p14:tracePt t="6402" x="7905750" y="1593850"/>
          <p14:tracePt t="6419" x="7950200" y="1625600"/>
          <p14:tracePt t="6419" x="8001000" y="1657350"/>
          <p14:tracePt t="6435" x="8045450" y="1695450"/>
          <p14:tracePt t="6435" x="8083550" y="1733550"/>
          <p14:tracePt t="6435" x="8121650" y="1778000"/>
          <p14:tracePt t="6454" x="8153400" y="1822450"/>
          <p14:tracePt t="6454" x="8178800" y="1866900"/>
          <p14:tracePt t="6469" x="8204200" y="1917700"/>
          <p14:tracePt t="6469" x="8229600" y="1974850"/>
          <p14:tracePt t="6486" x="8248650" y="2032000"/>
          <p14:tracePt t="6486" x="8261350" y="2089150"/>
          <p14:tracePt t="6502" x="8274050" y="2152650"/>
          <p14:tracePt t="6502" x="8280400" y="2216150"/>
          <p14:tracePt t="6502" x="8280400" y="2286000"/>
          <p14:tracePt t="6521" x="8274050" y="2362200"/>
          <p14:tracePt t="6534" x="8261350" y="2432050"/>
          <p14:tracePt t="6534" x="8223250" y="2578100"/>
          <p14:tracePt t="6554" x="8197850" y="2647950"/>
          <p14:tracePt t="6554" x="8166100" y="2711450"/>
          <p14:tracePt t="6570" x="8134350" y="2774950"/>
          <p14:tracePt t="6570" x="8102600" y="2838450"/>
          <p14:tracePt t="6586" x="8058150" y="2895600"/>
          <p14:tracePt t="6586" x="8020050" y="2952750"/>
          <p14:tracePt t="6603" x="7969250" y="3003550"/>
          <p14:tracePt t="6603" x="7924800" y="3054350"/>
          <p14:tracePt t="6603" x="7874000" y="3098800"/>
          <p14:tracePt t="6622" x="7823200" y="3136900"/>
          <p14:tracePt t="6622" x="7772400" y="3175000"/>
          <p14:tracePt t="6636" x="7721600" y="3206750"/>
          <p14:tracePt t="6636" x="7677150" y="3238500"/>
          <p14:tracePt t="6653" x="7632700" y="3257550"/>
          <p14:tracePt t="6653" x="7594600" y="3276600"/>
          <p14:tracePt t="6670" x="7556500" y="3295650"/>
          <p14:tracePt t="6670" x="7518400" y="3302000"/>
          <p14:tracePt t="6686" x="7486650" y="3308350"/>
          <p14:tracePt t="6686" x="7435850" y="3314700"/>
          <p14:tracePt t="6703" x="7410450" y="3308350"/>
          <p14:tracePt t="6703" x="7391400" y="3302000"/>
          <p14:tracePt t="6720" x="7372350" y="3295650"/>
          <p14:tracePt t="6720" x="7353300" y="3289300"/>
          <p14:tracePt t="6737" x="7340600" y="3282950"/>
          <p14:tracePt t="6737" x="7315200" y="3276600"/>
          <p14:tracePt t="6753" x="7308850" y="3270250"/>
          <p14:tracePt t="6753" x="7302500" y="3270250"/>
          <p14:tracePt t="6770" x="7302500" y="3263900"/>
          <p14:tracePt t="6793" x="7308850" y="3257550"/>
          <p14:tracePt t="6809" x="7315200" y="3251200"/>
          <p14:tracePt t="6822" x="7321550" y="3251200"/>
          <p14:tracePt t="6835" x="7321550" y="3244850"/>
          <p14:tracePt t="6835" x="7334250" y="3238500"/>
          <p14:tracePt t="6854" x="7340600" y="3238500"/>
          <p14:tracePt t="6868" x="7353300" y="3232150"/>
          <p14:tracePt t="6885" x="7346950" y="3238500"/>
          <p14:tracePt t="6929" x="7340600" y="3251200"/>
          <p14:tracePt t="6934" x="7334250" y="3257550"/>
          <p14:tracePt t="6934" x="7321550" y="3270250"/>
          <p14:tracePt t="6954" x="7308850" y="3289300"/>
          <p14:tracePt t="6954" x="7296150" y="3302000"/>
          <p14:tracePt t="6971" x="7277100" y="3321050"/>
          <p14:tracePt t="6971" x="7264400" y="3340100"/>
          <p14:tracePt t="6971" x="7245350" y="3359150"/>
          <p14:tracePt t="6990" x="7226300" y="3378200"/>
          <p14:tracePt t="6990" x="7207250" y="3403600"/>
          <p14:tracePt t="7004" x="7188200" y="3435350"/>
          <p14:tracePt t="7004" x="7169150" y="3467100"/>
          <p14:tracePt t="7021" x="7137400" y="3498850"/>
          <p14:tracePt t="7021" x="7112000" y="3543300"/>
          <p14:tracePt t="7038" x="7073900" y="3594100"/>
          <p14:tracePt t="7038" x="6997700" y="3714750"/>
          <p14:tracePt t="7054" x="6946900" y="3778250"/>
          <p14:tracePt t="7054" x="6896100" y="3854450"/>
          <p14:tracePt t="7071" x="6838950" y="3930650"/>
          <p14:tracePt t="7071" x="6775450" y="4006850"/>
          <p14:tracePt t="7087" x="6718300" y="4089400"/>
          <p14:tracePt t="7087" x="6648450" y="4171950"/>
          <p14:tracePt t="7104" x="6578600" y="4254500"/>
          <p14:tracePt t="7104" x="6426200" y="4425950"/>
          <p14:tracePt t="7121" x="6350000" y="4508500"/>
          <p14:tracePt t="7121" x="6273800" y="4597400"/>
          <p14:tracePt t="7138" x="6197600" y="4692650"/>
          <p14:tracePt t="7138" x="6115050" y="4781550"/>
          <p14:tracePt t="7155" x="6032500" y="4864100"/>
          <p14:tracePt t="7155" x="5956300" y="4953000"/>
          <p14:tracePt t="7155" x="5873750" y="5029200"/>
          <p14:tracePt t="7174" x="5797550" y="5111750"/>
          <p14:tracePt t="7186" x="5727700" y="5181600"/>
          <p14:tracePt t="7186" x="5588000" y="5308600"/>
          <p14:tracePt t="7206" x="5524500" y="5372100"/>
          <p14:tracePt t="7206" x="5461000" y="5422900"/>
          <p14:tracePt t="7222" x="5403850" y="5480050"/>
          <p14:tracePt t="7222" x="5346700" y="5530850"/>
          <p14:tracePt t="7238" x="5295900" y="5581650"/>
          <p14:tracePt t="7238" x="5245100" y="5626100"/>
          <p14:tracePt t="7238" x="5194300" y="5664200"/>
          <p14:tracePt t="7257" x="5149850" y="5708650"/>
          <p14:tracePt t="7269" x="5105400" y="5740400"/>
          <p14:tracePt t="7269" x="5067300" y="5772150"/>
          <p14:tracePt t="7269" x="5035550" y="5797550"/>
          <p14:tracePt t="7290" x="5003800" y="5816600"/>
          <p14:tracePt t="7290" x="4978400" y="5835650"/>
          <p14:tracePt t="7305" x="4959350" y="5835650"/>
          <p14:tracePt t="7305" x="4946650" y="5835650"/>
          <p14:tracePt t="7322" x="4940300" y="5829300"/>
          <p14:tracePt t="7322" x="4940300" y="5816600"/>
          <p14:tracePt t="7339" x="4953000" y="5791200"/>
          <p14:tracePt t="7339" x="4984750" y="5740400"/>
          <p14:tracePt t="7355" x="5010150" y="5702300"/>
          <p14:tracePt t="7355" x="5035550" y="5664200"/>
          <p14:tracePt t="7372" x="5067300" y="5626100"/>
          <p14:tracePt t="7372" x="5099050" y="5581650"/>
          <p14:tracePt t="7388" x="5137150" y="5524500"/>
          <p14:tracePt t="7388" x="5175250" y="5467350"/>
          <p14:tracePt t="7405" x="5213350" y="5410200"/>
          <p14:tracePt t="7405" x="5308600" y="5270500"/>
          <p14:tracePt t="7422" x="5359400" y="5187950"/>
          <p14:tracePt t="7422" x="5410200" y="5105400"/>
          <p14:tracePt t="7438" x="5467350" y="5016500"/>
          <p14:tracePt t="7438" x="5530850" y="4927600"/>
          <p14:tracePt t="7455" x="5588000" y="4832350"/>
          <p14:tracePt t="7455" x="5715000" y="4622800"/>
          <p14:tracePt t="7474" x="5784850" y="4514850"/>
          <p14:tracePt t="7474" x="5848350" y="4394200"/>
          <p14:tracePt t="7490" x="5918200" y="4279900"/>
          <p14:tracePt t="7490" x="5994400" y="4159250"/>
          <p14:tracePt t="7506" x="6064250" y="4038600"/>
          <p14:tracePt t="7506" x="6134100" y="3911600"/>
          <p14:tracePt t="7522" x="6203950" y="3797300"/>
          <p14:tracePt t="7522" x="6267450" y="3683000"/>
          <p14:tracePt t="7522" x="6337300" y="3575050"/>
          <p14:tracePt t="7541" x="6394450" y="3473450"/>
          <p14:tracePt t="7554" x="6445250" y="3384550"/>
          <p14:tracePt t="7554" x="6540500" y="3244850"/>
          <p14:tracePt t="7574" x="6572250" y="3194050"/>
          <p14:tracePt t="7574" x="6597650" y="3149600"/>
          <p14:tracePt t="7590" x="6623050" y="3117850"/>
          <p14:tracePt t="7590" x="6635750" y="3098800"/>
          <p14:tracePt t="7607" x="6642100" y="3086100"/>
          <p14:tracePt t="7621" x="6635750" y="3092450"/>
          <p14:tracePt t="7621" x="6623050" y="3111500"/>
          <p14:tracePt t="7621" x="6604000" y="3130550"/>
          <p14:tracePt t="7642" x="6578600" y="3162300"/>
          <p14:tracePt t="7642" x="6546850" y="3200400"/>
          <p14:tracePt t="7658" x="6515100" y="3238500"/>
          <p14:tracePt t="7658" x="6477000" y="3289300"/>
          <p14:tracePt t="7673" x="6432550" y="3340100"/>
          <p14:tracePt t="7673" x="6381750" y="3397250"/>
          <p14:tracePt t="7690" x="6330950" y="3460750"/>
          <p14:tracePt t="7690" x="6273800" y="3524250"/>
          <p14:tracePt t="7706" x="6216650" y="3594100"/>
          <p14:tracePt t="7706" x="6096000" y="3733800"/>
          <p14:tracePt t="7723" x="6038850" y="3803650"/>
          <p14:tracePt t="7723" x="5975350" y="3867150"/>
          <p14:tracePt t="7739" x="5918200" y="3937000"/>
          <p14:tracePt t="7739" x="5854700" y="4000500"/>
          <p14:tracePt t="7757" x="5791200" y="4057650"/>
          <p14:tracePt t="7757" x="5657850" y="4165600"/>
          <p14:tracePt t="7774" x="5594350" y="4216400"/>
          <p14:tracePt t="7774" x="5524500" y="4260850"/>
          <p14:tracePt t="7790" x="5454650" y="4311650"/>
          <p14:tracePt t="7790" x="5378450" y="4349750"/>
          <p14:tracePt t="7806" x="5302250" y="4394200"/>
          <p14:tracePt t="7806" x="5226050" y="4432300"/>
          <p14:tracePt t="7824" x="5149850" y="4464050"/>
          <p14:tracePt t="7824" x="4984750" y="4533900"/>
          <p14:tracePt t="7842" x="4895850" y="4559300"/>
          <p14:tracePt t="7842" x="4800600" y="4584700"/>
          <p14:tracePt t="7858" x="4705350" y="4603750"/>
          <p14:tracePt t="7858" x="4603750" y="4622800"/>
          <p14:tracePt t="7874" x="4502150" y="4635500"/>
          <p14:tracePt t="7874" x="4394200" y="4641850"/>
          <p14:tracePt t="7891" x="4286250" y="4641850"/>
          <p14:tracePt t="7891" x="4178300" y="4641850"/>
          <p14:tracePt t="7907" x="4064000" y="4629150"/>
          <p14:tracePt t="7907" x="3956050" y="4610100"/>
          <p14:tracePt t="7907" x="3848100" y="4578350"/>
          <p14:tracePt t="7926" x="3740150" y="4540250"/>
          <p14:tracePt t="7939" x="3632200" y="4495800"/>
          <p14:tracePt t="7939" x="3422650" y="4375150"/>
          <p14:tracePt t="7957" x="3327400" y="4292600"/>
          <p14:tracePt t="7957" x="3225800" y="4210050"/>
          <p14:tracePt t="7974" x="3136900" y="4114800"/>
          <p14:tracePt t="7974" x="3048000" y="4013200"/>
          <p14:tracePt t="7990" x="2971800" y="3905250"/>
          <p14:tracePt t="7990" x="2901950" y="3790950"/>
          <p14:tracePt t="7990" x="2844800" y="3676650"/>
          <p14:tracePt t="8009" x="2794000" y="3556000"/>
          <p14:tracePt t="8009" x="2762250" y="3441700"/>
          <p14:tracePt t="8024" x="2743200" y="3321050"/>
          <p14:tracePt t="8024" x="2736850" y="3194050"/>
          <p14:tracePt t="8041" x="2743200" y="3073400"/>
          <p14:tracePt t="8041" x="2755900" y="2952750"/>
          <p14:tracePt t="8057" x="2787650" y="2825750"/>
          <p14:tracePt t="8057" x="2876550" y="2590800"/>
          <p14:tracePt t="8074" x="2933700" y="2476500"/>
          <p14:tracePt t="8074" x="2997200" y="2374900"/>
          <p14:tracePt t="8091" x="3067050" y="2273300"/>
          <p14:tracePt t="8091" x="3149600" y="2190750"/>
          <p14:tracePt t="8108" x="3238500" y="2114550"/>
          <p14:tracePt t="8108" x="3327400" y="2044700"/>
          <p14:tracePt t="8124" x="3429000" y="1981200"/>
          <p14:tracePt t="8124" x="3638550" y="1885950"/>
          <p14:tracePt t="8142" x="3752850" y="1847850"/>
          <p14:tracePt t="8142" x="3860800" y="1809750"/>
          <p14:tracePt t="8159" x="3975100" y="1784350"/>
          <p14:tracePt t="8159" x="4083050" y="1765300"/>
          <p14:tracePt t="8175" x="4197350" y="1752600"/>
          <p14:tracePt t="8175" x="4305300" y="1746250"/>
          <p14:tracePt t="8175" x="4413250" y="1746250"/>
          <p14:tracePt t="8193" x="4527550" y="1752600"/>
          <p14:tracePt t="8206" x="4635500" y="1765300"/>
          <p14:tracePt t="8206" x="4743450" y="1784350"/>
          <p14:tracePt t="8227" x="4959350" y="1835150"/>
          <p14:tracePt t="8227" x="5060950" y="1860550"/>
          <p14:tracePt t="8242" x="5168900" y="1898650"/>
          <p14:tracePt t="8242" x="5270500" y="1936750"/>
          <p14:tracePt t="8259" x="5372100" y="1981200"/>
          <p14:tracePt t="8259" x="5473700" y="2032000"/>
          <p14:tracePt t="8275" x="5568950" y="2089150"/>
          <p14:tracePt t="8275" x="5664200" y="2152650"/>
          <p14:tracePt t="8275" x="5753100" y="2222500"/>
          <p14:tracePt t="8295" x="5842000" y="2298700"/>
          <p14:tracePt t="8306" x="5924550" y="2381250"/>
          <p14:tracePt t="8306" x="6083300" y="2552700"/>
          <p14:tracePt t="8325" x="6153150" y="2647950"/>
          <p14:tracePt t="8325" x="6216650" y="2749550"/>
          <p14:tracePt t="8342" x="6280150" y="2851150"/>
          <p14:tracePt t="8342" x="6337300" y="2952750"/>
          <p14:tracePt t="8359" x="6388100" y="3060700"/>
          <p14:tracePt t="8359" x="6483350" y="3276600"/>
          <p14:tracePt t="8376" x="6521450" y="3390900"/>
          <p14:tracePt t="8376" x="6546850" y="3498850"/>
          <p14:tracePt t="8392" x="6578600" y="3613150"/>
          <p14:tracePt t="8392" x="6597650" y="3727450"/>
          <p14:tracePt t="8409" x="6604000" y="3835400"/>
          <p14:tracePt t="8409" x="6610350" y="3943350"/>
          <p14:tracePt t="8426" x="6610350" y="4051300"/>
          <p14:tracePt t="8426" x="6597650" y="4241800"/>
          <p14:tracePt t="8443" x="6578600" y="4330700"/>
          <p14:tracePt t="8443" x="6553200" y="4419600"/>
          <p14:tracePt t="8459" x="6521450" y="4495800"/>
          <p14:tracePt t="8459" x="6483350" y="4565650"/>
          <p14:tracePt t="8476" x="6438900" y="4629150"/>
          <p14:tracePt t="8476" x="6394450" y="4692650"/>
          <p14:tracePt t="8476" x="6343650" y="4743450"/>
          <p14:tracePt t="8494" x="6286500" y="4794250"/>
          <p14:tracePt t="8494" x="6223000" y="4832350"/>
          <p14:tracePt t="8509" x="6159500" y="4870450"/>
          <p14:tracePt t="8509" x="6096000" y="4902200"/>
          <p14:tracePt t="8526" x="6032500" y="4933950"/>
          <p14:tracePt t="8526" x="5962650" y="4959350"/>
          <p14:tracePt t="8543" x="5892800" y="4984750"/>
          <p14:tracePt t="8543" x="5829300" y="5010150"/>
          <p14:tracePt t="8543" x="5759450" y="5029200"/>
          <p14:tracePt t="8562" x="5689600" y="5041900"/>
          <p14:tracePt t="8574" x="5619750" y="5060950"/>
          <p14:tracePt t="8574" x="5473700" y="5080000"/>
          <p14:tracePt t="8595" x="5403850" y="5092700"/>
          <p14:tracePt t="8595" x="5334000" y="5099050"/>
          <p14:tracePt t="8611" x="5264150" y="5099050"/>
          <p14:tracePt t="8611" x="5194300" y="5099050"/>
          <p14:tracePt t="8626" x="5130800" y="5099050"/>
          <p14:tracePt t="8626" x="5067300" y="5092700"/>
          <p14:tracePt t="8643" x="5003800" y="5080000"/>
          <p14:tracePt t="8643" x="4946650" y="5067300"/>
          <p14:tracePt t="8643" x="4889500" y="5054600"/>
          <p14:tracePt t="8663" x="4832350" y="5041900"/>
          <p14:tracePt t="8663" x="4775200" y="5029200"/>
          <p14:tracePt t="8677" x="4718050" y="5010150"/>
          <p14:tracePt t="8677" x="4667250" y="4997450"/>
          <p14:tracePt t="8693" x="4616450" y="4984750"/>
          <p14:tracePt t="8693" x="4572000" y="4972050"/>
          <p14:tracePt t="8710" x="4521200" y="4953000"/>
          <p14:tracePt t="8710" x="4470400" y="4940300"/>
          <p14:tracePt t="8726" x="4425950" y="4927600"/>
          <p14:tracePt t="8726" x="4343400" y="4895850"/>
          <p14:tracePt t="8744" x="4305300" y="4883150"/>
          <p14:tracePt t="8744" x="4267200" y="4864100"/>
          <p14:tracePt t="8760" x="4229100" y="4851400"/>
          <p14:tracePt t="8760" x="4197350" y="4845050"/>
          <p14:tracePt t="8777" x="4165600" y="4832350"/>
          <p14:tracePt t="8777" x="4140200" y="4826000"/>
          <p14:tracePt t="8794" x="4114800" y="4813300"/>
          <p14:tracePt t="8794" x="4070350" y="4806950"/>
          <p14:tracePt t="8810" x="4051300" y="4800600"/>
          <p14:tracePt t="8810" x="4038600" y="4800600"/>
          <p14:tracePt t="8827" x="4025900" y="4800600"/>
          <p14:tracePt t="8827" x="4019550" y="4800600"/>
          <p14:tracePt t="8844" x="4019550" y="4813300"/>
          <p14:tracePt t="8858" x="4025900" y="4819650"/>
          <p14:tracePt t="8876" x="4032250" y="4826000"/>
          <p14:tracePt t="8876" x="4044950" y="4832350"/>
          <p14:tracePt t="8894" x="4051300" y="4832350"/>
          <p14:tracePt t="8894" x="4064000" y="4832350"/>
          <p14:tracePt t="8911" x="4076700" y="4832350"/>
          <p14:tracePt t="8911" x="4083050" y="4838700"/>
          <p14:tracePt t="8911" x="4095750" y="4838700"/>
          <p14:tracePt t="8930" x="4102100" y="4838700"/>
          <p14:tracePt t="8942" x="4114800" y="4832350"/>
          <p14:tracePt t="8942" x="4127500" y="4826000"/>
          <p14:tracePt t="8963" x="4140200" y="4819650"/>
          <p14:tracePt t="8963" x="4140200" y="4813300"/>
          <p14:tracePt t="8977" x="4146550" y="4806950"/>
          <p14:tracePt t="8992" x="4152900" y="4800600"/>
          <p14:tracePt t="8992" x="4152900" y="4794250"/>
          <p14:tracePt t="9011" x="4152900" y="4787900"/>
          <p14:tracePt t="9026" x="4146550" y="4775200"/>
          <p14:tracePt t="9026" x="4140200" y="4775200"/>
          <p14:tracePt t="9044" x="4133850" y="4768850"/>
          <p14:tracePt t="9065" x="4140200" y="4768850"/>
          <p14:tracePt t="9101" x="4146550" y="4762500"/>
          <p14:tracePt t="9117" x="4152900" y="4762500"/>
          <p14:tracePt t="9134" x="4159250" y="4762500"/>
          <p14:tracePt t="9149" x="4165600" y="4756150"/>
          <p14:tracePt t="9169" x="4165600" y="4749800"/>
          <p14:tracePt t="9185" x="4171950" y="4749800"/>
          <p14:tracePt t="9221" x="4171950" y="4743450"/>
          <p14:tracePt t="9281" x="4171950" y="4737100"/>
          <p14:tracePt t="9321" x="4171950" y="4743450"/>
          <p14:tracePt t="9365" x="4178300" y="4743450"/>
          <p14:tracePt t="9409" x="4191000" y="4743450"/>
          <p14:tracePt t="9425" x="4197350" y="4743450"/>
          <p14:tracePt t="9442" x="4203700" y="4749800"/>
          <p14:tracePt t="9454" x="4210050" y="4756150"/>
          <p14:tracePt t="9486" x="4210050" y="4762500"/>
          <p14:tracePt t="9501" x="4216400" y="4762500"/>
          <p14:tracePt t="9509" x="4216400" y="4768850"/>
          <p14:tracePt t="9537" x="4222750" y="4775200"/>
          <p14:tracePt t="9569" x="4216400" y="4781550"/>
          <p14:tracePt t="9590" x="4210050" y="4781550"/>
          <p14:tracePt t="9613" x="4216400" y="4787900"/>
          <p14:tracePt t="9690" x="4222750" y="4787900"/>
          <p14:tracePt t="9725" x="4222750" y="4781550"/>
          <p14:tracePt t="9741" x="4222750" y="4775200"/>
          <p14:tracePt t="9769" x="4229100" y="4775200"/>
          <p14:tracePt t="9793" x="4235450" y="4775200"/>
          <p14:tracePt t="9814" x="4241800" y="4775200"/>
          <p14:tracePt t="9890" x="4248150" y="4768850"/>
          <p14:tracePt t="9914" x="4248150" y="4762500"/>
          <p14:tracePt t="9930" x="4254500" y="4762500"/>
          <p14:tracePt t="9942" x="4260850" y="4768850"/>
          <p14:tracePt t="10025" x="4267200" y="4762500"/>
          <p14:tracePt t="10041" x="4273550" y="4762500"/>
          <p14:tracePt t="10061" x="4273550" y="4768850"/>
          <p14:tracePt t="10229" x="4267200" y="4768850"/>
          <p14:tracePt t="10386" x="4267200" y="4762500"/>
          <p14:tracePt t="10438" x="4273550" y="4756150"/>
          <p14:tracePt t="10462" x="4279900" y="4756150"/>
          <p14:tracePt t="10474" x="4286250" y="4749800"/>
          <p14:tracePt t="10490" x="4292600" y="4749800"/>
          <p14:tracePt t="10521" x="4292600" y="4756150"/>
          <p14:tracePt t="10530" x="4298950" y="4762500"/>
          <p14:tracePt t="10550" x="4305300" y="4768850"/>
          <p14:tracePt t="10566" x="4311650" y="4768850"/>
          <p14:tracePt t="10581" x="4318000" y="4768850"/>
          <p14:tracePt t="10594" x="4324350" y="4775200"/>
          <p14:tracePt t="10610" x="4337050" y="4775200"/>
          <p14:tracePt t="10626" x="4343400" y="4775200"/>
          <p14:tracePt t="10635" x="4349750" y="4775200"/>
          <p14:tracePt t="10651" x="4362450" y="4781550"/>
          <p14:tracePt t="10665" x="4368800" y="4781550"/>
          <p14:tracePt t="10681" x="4381500" y="4781550"/>
          <p14:tracePt t="10698" x="4381500" y="4787900"/>
          <p14:tracePt t="10698" x="4394200" y="4787900"/>
          <p14:tracePt t="10717" x="4394200" y="4781550"/>
          <p14:tracePt t="10732" x="4400550" y="4787900"/>
          <p14:tracePt t="10748" x="4400550" y="4781550"/>
          <p14:tracePt t="10765" x="4406900" y="4775200"/>
          <p14:tracePt t="10782" x="4413250" y="4775200"/>
          <p14:tracePt t="10834" x="4419600" y="4775200"/>
          <p14:tracePt t="10850" x="4425950" y="4775200"/>
          <p14:tracePt t="10874" x="4425950" y="4781550"/>
          <p14:tracePt t="10890" x="4432300" y="4787900"/>
          <p14:tracePt t="10895" x="4432300" y="4794250"/>
          <p14:tracePt t="10910" x="4438650" y="4800600"/>
          <p14:tracePt t="10926" x="4445000" y="4800600"/>
          <p14:tracePt t="10935" x="4451350" y="4806950"/>
          <p14:tracePt t="10950" x="4457700" y="4813300"/>
          <p14:tracePt t="10966" x="4464050" y="4819650"/>
          <p14:tracePt t="10982" x="4470400" y="4819650"/>
          <p14:tracePt t="11003" x="4476750" y="4826000"/>
          <p14:tracePt t="11021" x="4483100" y="4826000"/>
          <p14:tracePt t="11054" x="4489450" y="4826000"/>
          <p14:tracePt t="11073" x="4489450" y="4832350"/>
          <p14:tracePt t="11106" x="4489450" y="4838700"/>
          <p14:tracePt t="11130" x="4495800" y="4832350"/>
          <p14:tracePt t="11210" x="4495800" y="4845050"/>
          <p14:tracePt t="11250" x="4502150" y="4851400"/>
          <p14:tracePt t="11322" x="4502150" y="4857750"/>
          <p14:tracePt t="11354" x="4508500" y="4857750"/>
          <p14:tracePt t="11362" x="4508500" y="4870450"/>
          <p14:tracePt t="11371" x="4508500" y="4876800"/>
          <p14:tracePt t="11371" x="4508500" y="4889500"/>
          <p14:tracePt t="11386" x="4514850" y="4902200"/>
          <p14:tracePt t="11386" x="4521200" y="4921250"/>
          <p14:tracePt t="11402" x="4527550" y="4940300"/>
          <p14:tracePt t="11402" x="4540250" y="4965700"/>
          <p14:tracePt t="11420" x="4552950" y="4997450"/>
          <p14:tracePt t="11420" x="4584700" y="5067300"/>
          <p14:tracePt t="11436" x="4603750" y="5111750"/>
          <p14:tracePt t="11436" x="4622800" y="5156200"/>
          <p14:tracePt t="11453" x="4641850" y="5207000"/>
          <p14:tracePt t="11453" x="4660900" y="5264150"/>
          <p14:tracePt t="11469" x="4679950" y="5321300"/>
          <p14:tracePt t="11469" x="4692650" y="5378450"/>
          <p14:tracePt t="11486" x="4705350" y="5435600"/>
          <p14:tracePt t="11486" x="4724400" y="5556250"/>
          <p14:tracePt t="11503" x="4724400" y="5613400"/>
          <p14:tracePt t="11503" x="4730750" y="5664200"/>
          <p14:tracePt t="11520" x="4737100" y="5715000"/>
          <p14:tracePt t="11520" x="4737100" y="5759450"/>
          <p14:tracePt t="11537" x="4737100" y="5797550"/>
          <p14:tracePt t="11537" x="4737100" y="5829300"/>
          <p14:tracePt t="11537" x="4743450" y="5854700"/>
          <p14:tracePt t="11555" x="4743450" y="5873750"/>
          <p14:tracePt t="11555" x="4743450" y="5892800"/>
          <p14:tracePt t="11570" x="4743450" y="5905500"/>
          <p14:tracePt t="11570" x="4743450" y="5918200"/>
          <p14:tracePt t="11587" x="4743450" y="5924550"/>
          <p14:tracePt t="11587" x="4737100" y="5937250"/>
          <p14:tracePt t="11604" x="4730750" y="5949950"/>
          <p14:tracePt t="11604" x="4718050" y="5956300"/>
          <p14:tracePt t="11604" x="4705350" y="5969000"/>
          <p14:tracePt t="11623" x="4692650" y="5981700"/>
          <p14:tracePt t="11635" x="4673600" y="5994400"/>
          <p14:tracePt t="11635" x="4660900" y="6000750"/>
          <p14:tracePt t="11654" x="4622800" y="6026150"/>
          <p14:tracePt t="11654" x="4603750" y="6038850"/>
          <p14:tracePt t="11671" x="4584700" y="6051550"/>
          <p14:tracePt t="11671" x="4559300" y="6070600"/>
          <p14:tracePt t="11687" x="4533900" y="6083300"/>
          <p14:tracePt t="11687" x="4502150" y="6102350"/>
          <p14:tracePt t="11687" x="4470400" y="6121400"/>
          <p14:tracePt t="11706" x="4432300" y="6140450"/>
          <p14:tracePt t="11718" x="4381500" y="6165850"/>
          <p14:tracePt t="11718" x="4273550" y="6210300"/>
          <p14:tracePt t="11738" x="4222750" y="6242050"/>
          <p14:tracePt t="11738" x="4165600" y="6267450"/>
          <p14:tracePt t="11754" x="4108450" y="6292850"/>
          <p14:tracePt t="11754" x="4057650" y="6311900"/>
          <p14:tracePt t="11770" x="4000500" y="6330950"/>
          <p14:tracePt t="11770" x="3949700" y="6350000"/>
          <p14:tracePt t="11787" x="3905250" y="6369050"/>
          <p14:tracePt t="11787" x="3822700" y="6381750"/>
          <p14:tracePt t="11804" x="3784600" y="6381750"/>
          <p14:tracePt t="11804" x="3752850" y="6388100"/>
          <p14:tracePt t="11820" x="3721100" y="6388100"/>
          <p14:tracePt t="11820" x="3689350" y="6381750"/>
          <p14:tracePt t="11838" x="3670300" y="6369050"/>
          <p14:tracePt t="11838" x="3632200" y="6330950"/>
          <p14:tracePt t="11855" x="3625850" y="6305550"/>
          <p14:tracePt t="11855" x="3632200" y="6267450"/>
          <p14:tracePt t="11871" x="3638550" y="6229350"/>
          <p14:tracePt t="11871" x="3663950" y="6178550"/>
          <p14:tracePt t="11888" x="3695700" y="6127750"/>
          <p14:tracePt t="11888" x="3746500" y="6076950"/>
          <p14:tracePt t="11904" x="3803650" y="6026150"/>
          <p14:tracePt t="11904" x="3873500" y="5975350"/>
          <p14:tracePt t="11904" x="3962400" y="5937250"/>
          <p14:tracePt t="11923" x="4057650" y="5905500"/>
          <p14:tracePt t="11936" x="4159250" y="5886450"/>
          <p14:tracePt t="11936" x="4387850" y="5867400"/>
          <p14:tracePt t="11955" x="4508500" y="5873750"/>
          <p14:tracePt t="11955" x="4622800" y="5892800"/>
          <p14:tracePt t="11971" x="4730750" y="5911850"/>
          <p14:tracePt t="11971" x="4832350" y="5930900"/>
          <p14:tracePt t="11971" x="4927600" y="5956300"/>
          <p14:tracePt t="11991" x="5010150" y="5981700"/>
          <p14:tracePt t="12003" x="5086350" y="6007100"/>
          <p14:tracePt t="12003" x="5207000" y="6070600"/>
          <p14:tracePt t="12023" x="5245100" y="6108700"/>
          <p14:tracePt t="12023" x="5276850" y="6146800"/>
          <p14:tracePt t="12038" x="5289550" y="6184900"/>
          <p14:tracePt t="12038" x="5295900" y="6223000"/>
          <p14:tracePt t="12055" x="5283200" y="6267450"/>
          <p14:tracePt t="12055" x="5264150" y="6305550"/>
          <p14:tracePt t="12071" x="5232400" y="6343650"/>
          <p14:tracePt t="12071" x="5187950" y="6375400"/>
          <p14:tracePt t="12071" x="5130800" y="6407150"/>
          <p14:tracePt t="12091" x="5067300" y="6438900"/>
          <p14:tracePt t="12091" x="4991100" y="6464300"/>
          <p14:tracePt t="12104" x="4908550" y="6477000"/>
          <p14:tracePt t="12104" x="4819650" y="6489700"/>
          <p14:tracePt t="12121" x="4718050" y="6496050"/>
          <p14:tracePt t="12121" x="4610100" y="6496050"/>
          <p14:tracePt t="12138" x="4495800" y="6483350"/>
          <p14:tracePt t="12138" x="4241800" y="6438900"/>
          <p14:tracePt t="12154" x="4108450" y="6407150"/>
          <p14:tracePt t="12154" x="3975100" y="6369050"/>
          <p14:tracePt t="12171" x="3835400" y="6318250"/>
          <p14:tracePt t="12171" x="3689350" y="6261100"/>
          <p14:tracePt t="12188" x="3549650" y="6197600"/>
          <p14:tracePt t="12188" x="3403600" y="6121400"/>
          <p14:tracePt t="12204" x="3263900" y="6045200"/>
          <p14:tracePt t="12204" x="2978150" y="5873750"/>
          <p14:tracePt t="12222" x="2844800" y="5784850"/>
          <p14:tracePt t="12222" x="2711450" y="5695950"/>
          <p14:tracePt t="12238" x="2584450" y="5600700"/>
          <p14:tracePt t="12238" x="2470150" y="5505450"/>
          <p14:tracePt t="12254" x="2349500" y="5410200"/>
          <p14:tracePt t="12254" x="2241550" y="5308600"/>
          <p14:tracePt t="12254" x="2146300" y="5207000"/>
          <p14:tracePt t="12274" x="2051050" y="5099050"/>
          <p14:tracePt t="12286" x="1962150" y="4991100"/>
          <p14:tracePt t="12286" x="1816100" y="4749800"/>
          <p14:tracePt t="12306" x="1746250" y="4622800"/>
          <p14:tracePt t="12306" x="1695450" y="4495800"/>
          <p14:tracePt t="12322" x="1657350" y="4368800"/>
          <p14:tracePt t="12322" x="1631950" y="4248150"/>
          <p14:tracePt t="12338" x="1619250" y="4127500"/>
          <p14:tracePt t="12338" x="1612900" y="4013200"/>
          <p14:tracePt t="12355" x="1619250" y="3911600"/>
          <p14:tracePt t="12355" x="1644650" y="3816350"/>
          <p14:tracePt t="12355" x="1670050" y="3733800"/>
          <p14:tracePt t="12374" x="1714500" y="3663950"/>
          <p14:tracePt t="12386" x="1758950" y="3613150"/>
          <p14:tracePt t="12386" x="1873250" y="3562350"/>
          <p14:tracePt t="12405" x="1936750" y="3568700"/>
          <p14:tracePt t="12405" x="2000250" y="3594100"/>
          <p14:tracePt t="12422" x="2063750" y="3638550"/>
          <p14:tracePt t="12422" x="2127250" y="3702050"/>
          <p14:tracePt t="12439" x="2184400" y="3778250"/>
          <p14:tracePt t="12439" x="2279650" y="3937000"/>
          <p14:tracePt t="12455" x="2317750" y="4019550"/>
          <p14:tracePt t="12455" x="2343150" y="4095750"/>
          <p14:tracePt t="12472" x="2355850" y="4165600"/>
          <p14:tracePt t="12472" x="2368550" y="4222750"/>
          <p14:tracePt t="12489" x="2368550" y="4267200"/>
          <p14:tracePt t="12489" x="2368550" y="4298950"/>
          <p14:tracePt t="12505" x="2362200" y="4318000"/>
          <p14:tracePt t="12505" x="2343150" y="4324350"/>
          <p14:tracePt t="12522" x="2336800" y="4318000"/>
          <p14:tracePt t="12522" x="2324100" y="4292600"/>
          <p14:tracePt t="12539" x="2311400" y="4260850"/>
          <p14:tracePt t="12539" x="2298700" y="4229100"/>
          <p14:tracePt t="12556" x="2286000" y="4178300"/>
          <p14:tracePt t="12556" x="2273300" y="4127500"/>
          <p14:tracePt t="12556" x="2260600" y="4064000"/>
          <p14:tracePt t="12574" x="2254250" y="3994150"/>
          <p14:tracePt t="12587" x="2247900" y="3911600"/>
          <p14:tracePt t="12587" x="2254250" y="3727450"/>
          <p14:tracePt t="12606" x="2260600" y="3632200"/>
          <p14:tracePt t="12606" x="2273300" y="3530600"/>
          <p14:tracePt t="12622" x="2292350" y="3429000"/>
          <p14:tracePt t="12622" x="2305050" y="3333750"/>
          <p14:tracePt t="12622" x="2324100" y="3244850"/>
          <p14:tracePt t="12641" x="2349500" y="3162300"/>
          <p14:tracePt t="12654" x="2374900" y="3092450"/>
          <p14:tracePt t="12654" x="2425700" y="2984500"/>
          <p14:tracePt t="12675" x="2457450" y="2946400"/>
          <p14:tracePt t="12675" x="2489200" y="2914650"/>
          <p14:tracePt t="12690" x="2527300" y="2895600"/>
          <p14:tracePt t="12690" x="2559050" y="2876550"/>
          <p14:tracePt t="12706" x="2590800" y="2870200"/>
          <p14:tracePt t="12706" x="2628900" y="2870200"/>
          <p14:tracePt t="12706" x="2660650" y="2863850"/>
          <p14:tracePt t="12726" x="2692400" y="2870200"/>
          <p14:tracePt t="12738" x="2730500" y="2870200"/>
          <p14:tracePt t="12738" x="2787650" y="2876550"/>
          <p14:tracePt t="12756" x="2813050" y="2882900"/>
          <p14:tracePt t="12756" x="2838450" y="2889250"/>
          <p14:tracePt t="12773" x="2863850" y="2889250"/>
          <p14:tracePt t="12773" x="2882900" y="2895600"/>
          <p14:tracePt t="12790" x="2901950" y="2901950"/>
          <p14:tracePt t="12790" x="2921000" y="2908300"/>
          <p14:tracePt t="12806" x="2933700" y="2908300"/>
          <p14:tracePt t="12806" x="2959100" y="2914650"/>
          <p14:tracePt t="12824" x="2971800" y="2914650"/>
          <p14:tracePt t="12824" x="2978150" y="2908300"/>
          <p14:tracePt t="12840" x="2984500" y="2908300"/>
          <p14:tracePt t="12840" x="2990850" y="2901950"/>
          <p14:tracePt t="12857" x="2990850" y="2895600"/>
          <p14:tracePt t="12857" x="2997200" y="2876550"/>
          <p14:tracePt t="12874" x="2997200" y="2870200"/>
          <p14:tracePt t="12874" x="2997200" y="2863850"/>
          <p14:tracePt t="12890" x="2997200" y="2851150"/>
          <p14:tracePt t="12905" x="2997200" y="2844800"/>
          <p14:tracePt t="12922" x="2997200" y="2832100"/>
          <p14:tracePt t="12938" x="3003550" y="2825750"/>
          <p14:tracePt t="12974" x="3009900" y="2819400"/>
          <p14:tracePt t="12989" x="3016250" y="2813050"/>
          <p14:tracePt t="13009" x="3016250" y="2806700"/>
          <p14:tracePt t="13025" x="3009900" y="2800350"/>
          <p14:tracePt t="13061" x="3003550" y="2800350"/>
          <p14:tracePt t="13085" x="2990850" y="2794000"/>
          <p14:tracePt t="13101" x="2990850" y="2787650"/>
          <p14:tracePt t="13110" x="2984500" y="2787650"/>
          <p14:tracePt t="13110" x="2971800" y="2787650"/>
          <p14:tracePt t="13124" x="2965450" y="2787650"/>
          <p14:tracePt t="13124" x="2959100" y="2781300"/>
          <p14:tracePt t="13141" x="2946400" y="2781300"/>
          <p14:tracePt t="13141" x="2933700" y="2774950"/>
          <p14:tracePt t="13159" x="2927350" y="2774950"/>
          <p14:tracePt t="13159" x="2908300" y="2768600"/>
          <p14:tracePt t="13175" x="2895600" y="2768600"/>
          <p14:tracePt t="13175" x="2889250" y="2762250"/>
          <p14:tracePt t="13191" x="2876550" y="2762250"/>
          <p14:tracePt t="13191" x="2870200" y="2762250"/>
          <p14:tracePt t="13208" x="2863850" y="2762250"/>
          <p14:tracePt t="13208" x="2857500" y="2762250"/>
          <p14:tracePt t="13225" x="2851150" y="2768600"/>
          <p14:tracePt t="13240" x="2863850" y="2768600"/>
          <p14:tracePt t="13265" x="2870200" y="2768600"/>
          <p14:tracePt t="13274" x="2889250" y="2768600"/>
          <p14:tracePt t="13274" x="2901950" y="2768600"/>
          <p14:tracePt t="13274" x="2927350" y="2774950"/>
          <p14:tracePt t="13294" x="2952750" y="2781300"/>
          <p14:tracePt t="13306" x="2984500" y="2794000"/>
          <p14:tracePt t="13306" x="3060700" y="2832100"/>
          <p14:tracePt t="13327" x="3111500" y="2857500"/>
          <p14:tracePt t="13327" x="3168650" y="2882900"/>
          <p14:tracePt t="13342" x="3232150" y="2914650"/>
          <p14:tracePt t="13342" x="3302000" y="2940050"/>
          <p14:tracePt t="13358" x="3378200" y="2971800"/>
          <p14:tracePt t="13358" x="3467100" y="2997200"/>
          <p14:tracePt t="13375" x="3556000" y="3022600"/>
          <p14:tracePt t="13375" x="3657600" y="3041650"/>
          <p14:tracePt t="13375" x="3765550" y="3067050"/>
          <p14:tracePt t="13394" x="3879850" y="3086100"/>
          <p14:tracePt t="13407" x="4000500" y="3111500"/>
          <p14:tracePt t="13407" x="4248150" y="3168650"/>
          <p14:tracePt t="13425" x="4375150" y="3194050"/>
          <p14:tracePt t="13425" x="4508500" y="3232150"/>
          <p14:tracePt t="13442" x="4648200" y="3270250"/>
          <p14:tracePt t="13442" x="4781550" y="3308350"/>
          <p14:tracePt t="13459" x="4921250" y="3352800"/>
          <p14:tracePt t="13459" x="5194300" y="3454400"/>
          <p14:tracePt t="13476" x="5334000" y="3511550"/>
          <p14:tracePt t="13476" x="5467350" y="3562350"/>
          <p14:tracePt t="13493" x="5588000" y="3619500"/>
          <p14:tracePt t="13493" x="5715000" y="3676650"/>
          <p14:tracePt t="13509" x="5829300" y="3727450"/>
          <p14:tracePt t="13509" x="5943600" y="3778250"/>
          <p14:tracePt t="13526" x="6051550" y="3829050"/>
          <p14:tracePt t="13526" x="6242050" y="3905250"/>
          <p14:tracePt t="13543" x="6318250" y="3943350"/>
          <p14:tracePt t="13543" x="6394450" y="3975100"/>
          <p14:tracePt t="13559" x="6457950" y="4000500"/>
          <p14:tracePt t="13559" x="6508750" y="4025900"/>
          <p14:tracePt t="13576" x="6546850" y="4044950"/>
          <p14:tracePt t="13576" x="6597650" y="4070350"/>
          <p14:tracePt t="13595" x="6604000" y="4083050"/>
          <p14:tracePt t="13595" x="6597650" y="4089400"/>
          <p14:tracePt t="13611" x="6578600" y="4095750"/>
          <p14:tracePt t="13611" x="6553200" y="4102100"/>
          <p14:tracePt t="13627" x="6508750" y="4108450"/>
          <p14:tracePt t="13627" x="6457950" y="4108450"/>
          <p14:tracePt t="13643" x="6394450" y="4114800"/>
          <p14:tracePt t="13643" x="6318250" y="4114800"/>
          <p14:tracePt t="13643" x="6235700" y="4114800"/>
          <p14:tracePt t="13663" x="6140450" y="4108450"/>
          <p14:tracePt t="13674" x="6032500" y="4108450"/>
          <p14:tracePt t="13674" x="5797550" y="4095750"/>
          <p14:tracePt t="13695" x="5664200" y="4083050"/>
          <p14:tracePt t="13695" x="5530850" y="4070350"/>
          <p14:tracePt t="13710" x="5391150" y="4064000"/>
          <p14:tracePt t="13710" x="5245100" y="4051300"/>
          <p14:tracePt t="13726" x="5105400" y="4032250"/>
          <p14:tracePt t="13726" x="4959350" y="4013200"/>
          <p14:tracePt t="13743" x="4813300" y="3994150"/>
          <p14:tracePt t="13743" x="4667250" y="3975100"/>
          <p14:tracePt t="13743" x="4521200" y="3956050"/>
          <p14:tracePt t="13762" x="4375150" y="3937000"/>
          <p14:tracePt t="13762" x="4235450" y="3911600"/>
          <p14:tracePt t="13776" x="4089400" y="3886200"/>
          <p14:tracePt t="13776" x="3949700" y="3873500"/>
          <p14:tracePt t="13793" x="3822700" y="3854450"/>
          <p14:tracePt t="13793" x="3702050" y="3835400"/>
          <p14:tracePt t="13810" x="3587750" y="3822700"/>
          <p14:tracePt t="13810" x="3486150" y="3810000"/>
          <p14:tracePt t="13826" x="3403600" y="3797300"/>
          <p14:tracePt t="13826" x="3270250" y="3771900"/>
          <p14:tracePt t="13844" x="3219450" y="3759200"/>
          <p14:tracePt t="13844" x="3187700" y="3746500"/>
          <p14:tracePt t="13860" x="3162300" y="3740150"/>
          <p14:tracePt t="13860" x="3155950" y="3733800"/>
          <p14:tracePt t="13877" x="3162300" y="3733800"/>
          <p14:tracePt t="13877" x="3206750" y="3733800"/>
          <p14:tracePt t="13894" x="3244850" y="3740150"/>
          <p14:tracePt t="13894" x="3302000" y="3740150"/>
          <p14:tracePt t="13911" x="3371850" y="3752850"/>
          <p14:tracePt t="13911" x="3454400" y="3759200"/>
          <p14:tracePt t="13927" x="3549650" y="3771900"/>
          <p14:tracePt t="13927" x="3657600" y="3784600"/>
          <p14:tracePt t="13944" x="3771900" y="3803650"/>
          <p14:tracePt t="13944" x="3924300" y="3822700"/>
          <p14:tracePt t="13944" x="4057650" y="3841750"/>
          <p14:tracePt t="13963" x="4203700" y="3873500"/>
          <p14:tracePt t="13975" x="4356100" y="3898900"/>
          <p14:tracePt t="13975" x="4679950" y="3956050"/>
          <p14:tracePt t="13994" x="4845050" y="3987800"/>
          <p14:tracePt t="13994" x="5016500" y="4019550"/>
          <p14:tracePt t="14010" x="5168900" y="4051300"/>
          <p14:tracePt t="14010" x="5340350" y="4089400"/>
          <p14:tracePt t="14010" x="5505450" y="4121150"/>
          <p14:tracePt t="14030" x="5676900" y="4146550"/>
          <p14:tracePt t="14042" x="5835650" y="4178300"/>
          <p14:tracePt t="14042" x="5988050" y="4203700"/>
          <p14:tracePt t="14042" x="6140450" y="4235450"/>
          <p14:tracePt t="14063" x="6280150" y="4254500"/>
          <p14:tracePt t="14063" x="6407150" y="4279900"/>
          <p14:tracePt t="14078" x="6527800" y="4298950"/>
          <p14:tracePt t="14078" x="6642100" y="4311650"/>
          <p14:tracePt t="14094" x="6743700" y="4324350"/>
          <p14:tracePt t="14094" x="6838950" y="4337050"/>
          <p14:tracePt t="14111" x="6921500" y="4343400"/>
          <p14:tracePt t="14111" x="6997700" y="4349750"/>
          <p14:tracePt t="14111" x="7061200" y="4349750"/>
          <p14:tracePt t="14131" x="7112000" y="4356100"/>
          <p14:tracePt t="14131" x="7156450" y="4349750"/>
          <p14:tracePt t="14144" x="7194550" y="4349750"/>
          <p14:tracePt t="14144" x="7213600" y="4343400"/>
          <p14:tracePt t="14162" x="7226300" y="4337050"/>
          <p14:tracePt t="14162" x="7232650" y="4330700"/>
          <p14:tracePt t="14178" x="7226300" y="4324350"/>
          <p14:tracePt t="14178" x="7200900" y="4305300"/>
          <p14:tracePt t="14195" x="7175500" y="4298950"/>
          <p14:tracePt t="14195" x="7143750" y="4286250"/>
          <p14:tracePt t="14211" x="7112000" y="4273550"/>
          <p14:tracePt t="14211" x="7073900" y="4267200"/>
          <p14:tracePt t="14228" x="7029450" y="4254500"/>
          <p14:tracePt t="14228" x="6978650" y="4241800"/>
          <p14:tracePt t="14245" x="6927850" y="4229100"/>
          <p14:tracePt t="14245" x="6813550" y="4210050"/>
          <p14:tracePt t="14262" x="6750050" y="4203700"/>
          <p14:tracePt t="14262" x="6680200" y="4191000"/>
          <p14:tracePt t="14279" x="6610350" y="4184650"/>
          <p14:tracePt t="14279" x="6540500" y="4171950"/>
          <p14:tracePt t="14295" x="6470650" y="4159250"/>
          <p14:tracePt t="14295" x="6394450" y="4152900"/>
          <p14:tracePt t="14311" x="6311900" y="4140200"/>
          <p14:tracePt t="14311" x="6235700" y="4127500"/>
          <p14:tracePt t="14311" x="6146800" y="4114800"/>
          <p14:tracePt t="14331" x="6064250" y="4102100"/>
          <p14:tracePt t="14343" x="5975350" y="4083050"/>
          <p14:tracePt t="14343" x="5784850" y="4051300"/>
          <p14:tracePt t="14362" x="5689600" y="4032250"/>
          <p14:tracePt t="14362" x="5588000" y="4006850"/>
          <p14:tracePt t="14379" x="5480050" y="3981450"/>
          <p14:tracePt t="14379" x="5378450" y="3956050"/>
          <p14:tracePt t="14379" x="5270500" y="3917950"/>
          <p14:tracePt t="14398" x="5162550" y="3879850"/>
          <p14:tracePt t="14410" x="5048250" y="3822700"/>
          <p14:tracePt t="14427" x="4921250" y="3759200"/>
          <p14:tracePt t="14443" x="4787900" y="3721100"/>
          <p14:tracePt t="14443" x="4660900" y="3651250"/>
          <p14:tracePt t="14462" x="4540250" y="3575050"/>
          <p14:tracePt t="14462" x="4432300" y="3498850"/>
          <p14:tracePt t="14462" x="4324350" y="3435350"/>
          <p14:tracePt t="14482" x="4222750" y="3371850"/>
          <p14:tracePt t="14482" x="4140200" y="3327400"/>
          <p14:tracePt t="14496" x="4083050" y="3295650"/>
          <p14:tracePt t="14496" x="4038600" y="3238500"/>
          <p14:tracePt t="14512" x="4013200" y="3219450"/>
          <p14:tracePt t="14512" x="3987800" y="3213100"/>
          <p14:tracePt t="14530" x="3975100" y="3206750"/>
          <p14:tracePt t="14544" x="3981450" y="3225800"/>
          <p14:tracePt t="14544" x="4032250" y="3289300"/>
          <p14:tracePt t="14562" x="4076700" y="3346450"/>
          <p14:tracePt t="14562" x="4121150" y="3409950"/>
          <p14:tracePt t="14580" x="4184650" y="3486150"/>
          <p14:tracePt t="14580" x="4254500" y="3575050"/>
          <p14:tracePt t="14596" x="4330700" y="3670300"/>
          <p14:tracePt t="14596" x="4419600" y="3771900"/>
          <p14:tracePt t="14596" x="4521200" y="3879850"/>
          <p14:tracePt t="14616" x="4622800" y="3987800"/>
          <p14:tracePt t="14627" x="4730750" y="4089400"/>
          <p14:tracePt t="14627" x="4965700" y="4305300"/>
          <p14:tracePt t="14647" x="5092700" y="4406900"/>
          <p14:tracePt t="14647" x="5213350" y="4508500"/>
          <p14:tracePt t="14664" x="5334000" y="4603750"/>
          <p14:tracePt t="14664" x="5454650" y="4692650"/>
          <p14:tracePt t="14664" x="5575300" y="4775200"/>
          <p14:tracePt t="14682" x="5683250" y="4864100"/>
          <p14:tracePt t="14694" x="5797550" y="4940300"/>
          <p14:tracePt t="14694" x="5994400" y="5086350"/>
          <p14:tracePt t="14715" x="6083300" y="5149850"/>
          <p14:tracePt t="14715" x="6172200" y="5213350"/>
          <p14:tracePt t="14731" x="6254750" y="5270500"/>
          <p14:tracePt t="14731" x="6330950" y="5327650"/>
          <p14:tracePt t="14746" x="6400800" y="5372100"/>
          <p14:tracePt t="14746" x="6464300" y="5416550"/>
          <p14:tracePt t="14763" x="6521450" y="5454650"/>
          <p14:tracePt t="14763" x="6578600" y="5486400"/>
          <p14:tracePt t="14763" x="6623050" y="5511800"/>
          <p14:tracePt t="14783" x="6667500" y="5530850"/>
          <p14:tracePt t="14783" x="6705600" y="5549900"/>
          <p14:tracePt t="14797" x="6737350" y="5562600"/>
          <p14:tracePt t="14797" x="6762750" y="5575300"/>
          <p14:tracePt t="14813" x="6788150" y="5581650"/>
          <p14:tracePt t="14813" x="6807200" y="5581650"/>
          <p14:tracePt t="14831" x="6819900" y="5588000"/>
          <p14:tracePt t="14831" x="6826250" y="5581650"/>
          <p14:tracePt t="14847" x="6832600" y="5575300"/>
          <p14:tracePt t="14847" x="6832600" y="5562600"/>
          <p14:tracePt t="14864" x="6826250" y="5549900"/>
          <p14:tracePt t="14864" x="6826250" y="5543550"/>
          <p14:tracePt t="14881" x="6819900" y="5530850"/>
          <p14:tracePt t="14881" x="6813550" y="5518150"/>
          <p14:tracePt t="14897" x="6800850" y="5505450"/>
          <p14:tracePt t="14897" x="6788150" y="5486400"/>
          <p14:tracePt t="14915" x="6781800" y="5473700"/>
          <p14:tracePt t="14915" x="6775450" y="5461000"/>
          <p14:tracePt t="14932" x="6762750" y="5454650"/>
          <p14:tracePt t="14932" x="6756400" y="5441950"/>
          <p14:tracePt t="14947" x="6750050" y="5435600"/>
          <p14:tracePt t="14947" x="6743700" y="5422900"/>
          <p14:tracePt t="14964" x="6737350" y="5416550"/>
          <p14:tracePt t="14964" x="6731000" y="5410200"/>
          <p14:tracePt t="14964" x="6731000" y="5397500"/>
          <p14:tracePt t="14984" x="6724650" y="5391150"/>
          <p14:tracePt t="14995" x="6724650" y="5384800"/>
          <p14:tracePt t="14995" x="6724650" y="5365750"/>
          <p14:tracePt t="15014" x="6724650" y="5359400"/>
          <p14:tracePt t="15030" x="6724650" y="5353050"/>
          <p14:tracePt t="15046" x="6737350" y="5346700"/>
          <p14:tracePt t="15063" x="6750050" y="5340350"/>
          <p14:tracePt t="15079" x="6756400" y="5334000"/>
          <p14:tracePt t="15079" x="6762750" y="5327650"/>
          <p14:tracePt t="15097" x="6769100" y="5321300"/>
          <p14:tracePt t="15113" x="6769100" y="5314950"/>
          <p14:tracePt t="15130" x="6775450" y="5308600"/>
          <p14:tracePt t="15146" x="6775450" y="5314950"/>
          <p14:tracePt t="15186" x="6775450" y="5321300"/>
          <p14:tracePt t="15202" x="6775450" y="5334000"/>
          <p14:tracePt t="15214" x="6775450" y="5340350"/>
          <p14:tracePt t="15230" x="6781800" y="5346700"/>
          <p14:tracePt t="15245" x="6788150" y="5353050"/>
          <p14:tracePt t="15290" x="6794500" y="5365750"/>
          <p14:tracePt t="15314" x="6800850" y="5372100"/>
          <p14:tracePt t="15329" x="6800850" y="5378450"/>
          <p14:tracePt t="15335" x="6807200" y="5378450"/>
          <p14:tracePt t="15347" x="6813550" y="5384800"/>
          <p14:tracePt t="15347" x="6826250" y="5397500"/>
          <p14:tracePt t="15367" x="6832600" y="5403850"/>
          <p14:tracePt t="15383" x="6838950" y="5410200"/>
          <p14:tracePt t="15383" x="6838950" y="5416550"/>
          <p14:tracePt t="15399" x="6851650" y="5422900"/>
          <p14:tracePt t="15413" x="6858000" y="5429250"/>
          <p14:tracePt t="15430" x="6858000" y="5435600"/>
          <p14:tracePt t="15430" x="6870700" y="5448300"/>
          <p14:tracePt t="15451" x="6877050" y="5454650"/>
          <p14:tracePt t="15464" x="6877050" y="5461000"/>
          <p14:tracePt t="15481" x="6883400" y="5467350"/>
          <p14:tracePt t="15481" x="6889750" y="5473700"/>
          <p14:tracePt t="15810" x="6908800" y="5232400"/>
          <p14:tracePt t="15834" x="6908800" y="5270500"/>
          <p14:tracePt t="15842" x="6908800" y="5308600"/>
          <p14:tracePt t="15850" x="6908800" y="5346700"/>
          <p14:tracePt t="15850" x="6908800" y="5384800"/>
          <p14:tracePt t="15867" x="6908800" y="5422900"/>
          <p14:tracePt t="15882" x="6908800" y="5461000"/>
          <p14:tracePt t="15899" x="6915150" y="5448300"/>
          <p14:tracePt t="15915" x="6915150" y="5435600"/>
          <p14:tracePt t="15978" x="6921500" y="5429250"/>
          <p14:tracePt t="16006" x="6927850" y="5429250"/>
          <p14:tracePt t="16022" x="6934200" y="5422900"/>
          <p14:tracePt t="16038" x="6934200" y="5416550"/>
          <p14:tracePt t="16050" x="6940550" y="5416550"/>
          <p14:tracePt t="16066" x="6940550" y="5410200"/>
          <p14:tracePt t="16090" x="6946900" y="5410200"/>
          <p14:tracePt t="16134" x="6953250" y="5403850"/>
          <p14:tracePt t="16178" x="6953250" y="5397500"/>
          <p14:tracePt t="16210" x="6959600" y="5391150"/>
          <p14:tracePt t="16226" x="6965950" y="5384800"/>
          <p14:tracePt t="16246" x="6965950" y="5378450"/>
          <p14:tracePt t="16278" x="6965950" y="5372100"/>
          <p14:tracePt t="16290" x="6959600" y="5365750"/>
          <p14:tracePt t="16322" x="6959600" y="5359400"/>
          <p14:tracePt t="16358" x="6953250" y="5359400"/>
          <p14:tracePt t="16410" x="6946900" y="5353050"/>
          <p14:tracePt t="16434" x="6940550" y="5359400"/>
          <p14:tracePt t="16450" x="6934200" y="5353050"/>
          <p14:tracePt t="16466" x="6927850" y="5353050"/>
          <p14:tracePt t="16471" x="6921500" y="5353050"/>
          <p14:tracePt t="16484" x="6915150" y="5346700"/>
          <p14:tracePt t="16484" x="6896100" y="5340350"/>
          <p14:tracePt t="16503" x="6883400" y="5334000"/>
          <p14:tracePt t="16503" x="6870700" y="5334000"/>
          <p14:tracePt t="16519" x="6858000" y="5327650"/>
          <p14:tracePt t="16519" x="6845300" y="5327650"/>
          <p14:tracePt t="16519" x="6832600" y="5327650"/>
          <p14:tracePt t="16538" x="6819900" y="5321300"/>
          <p14:tracePt t="16551" x="6807200" y="5321300"/>
          <p14:tracePt t="16551" x="6788150" y="5314950"/>
          <p14:tracePt t="16572" x="6775450" y="5314950"/>
          <p14:tracePt t="16572" x="6769100" y="5308600"/>
          <p14:tracePt t="16587" x="6762750" y="5302250"/>
          <p14:tracePt t="16587" x="6750050" y="5295900"/>
          <p14:tracePt t="16603" x="6743700" y="5283200"/>
          <p14:tracePt t="16603" x="6737350" y="5264150"/>
          <p14:tracePt t="16603" x="6731000" y="5238750"/>
          <p14:tracePt t="16623" x="6724650" y="5213350"/>
          <p14:tracePt t="16634" x="6718300" y="5181600"/>
          <p14:tracePt t="16634" x="6699250" y="5111750"/>
          <p14:tracePt t="16653" x="6692900" y="5067300"/>
          <p14:tracePt t="16669" x="6680200" y="5054600"/>
          <p14:tracePt t="16669" x="6667500" y="5003800"/>
          <p14:tracePt t="16953" x="7042150" y="3879850"/>
          <p14:tracePt t="16953" x="7023100" y="3892550"/>
          <p14:tracePt t="16971" x="7004050" y="3911600"/>
          <p14:tracePt t="16971" x="6978650" y="3930650"/>
          <p14:tracePt t="16988" x="6953250" y="3956050"/>
          <p14:tracePt t="16988" x="6915150" y="3987800"/>
          <p14:tracePt t="16988" x="6877050" y="4019550"/>
          <p14:tracePt t="17007" x="6832600" y="4057650"/>
          <p14:tracePt t="17007" x="6794500" y="4089400"/>
          <p14:tracePt t="17021" x="6750050" y="4121150"/>
          <p14:tracePt t="17021" x="6711950" y="4159250"/>
          <p14:tracePt t="17038" x="6673850" y="4191000"/>
          <p14:tracePt t="17038" x="6629400" y="4222750"/>
          <p14:tracePt t="17055" x="6591300" y="4254500"/>
          <p14:tracePt t="17055" x="6515100" y="4318000"/>
          <p14:tracePt t="17071" x="6477000" y="4343400"/>
          <p14:tracePt t="17071" x="6438900" y="4375150"/>
          <p14:tracePt t="17088" x="6400800" y="4400550"/>
          <p14:tracePt t="17088" x="6362700" y="4432300"/>
          <p14:tracePt t="17105" x="6324600" y="4457700"/>
          <p14:tracePt t="17105" x="6286500" y="4483100"/>
          <p14:tracePt t="17105" x="6242050" y="4502150"/>
          <p14:tracePt t="17124" x="6191250" y="4527550"/>
          <p14:tracePt t="17124" x="6140450" y="4546600"/>
          <p14:tracePt t="17139" x="6089650" y="4559300"/>
          <p14:tracePt t="17139" x="6026150" y="4578350"/>
          <p14:tracePt t="17156" x="5962650" y="4584700"/>
          <p14:tracePt t="17156" x="5892800" y="4591050"/>
          <p14:tracePt t="17172" x="5816600" y="4597400"/>
          <p14:tracePt t="17172" x="5734050" y="4603750"/>
          <p14:tracePt t="17188" x="5651500" y="4603750"/>
          <p14:tracePt t="17188" x="5556250" y="4603750"/>
          <p14:tracePt t="17188" x="5461000" y="4603750"/>
          <p14:tracePt t="17208" x="5359400" y="4597400"/>
          <p14:tracePt t="17220" x="5251450" y="4591050"/>
          <p14:tracePt t="17220" x="5035550" y="4565650"/>
          <p14:tracePt t="17239" x="4921250" y="4546600"/>
          <p14:tracePt t="17239" x="4806950" y="4527550"/>
          <p14:tracePt t="17255" x="4686300" y="4502150"/>
          <p14:tracePt t="17255" x="4565650" y="4470400"/>
          <p14:tracePt t="17255" x="4445000" y="4438650"/>
          <p14:tracePt t="17275" x="4318000" y="4400550"/>
          <p14:tracePt t="17287" x="4191000" y="4362450"/>
          <p14:tracePt t="17287" x="3930650" y="4260850"/>
          <p14:tracePt t="17305" x="3797300" y="4203700"/>
          <p14:tracePt t="17305" x="3663950" y="4140200"/>
          <p14:tracePt t="17322" x="3536950" y="4070350"/>
          <p14:tracePt t="17322" x="3409950" y="3987800"/>
          <p14:tracePt t="17339" x="3289300" y="3905250"/>
          <p14:tracePt t="17339" x="3168650" y="3810000"/>
          <p14:tracePt t="17356" x="3048000" y="3721100"/>
          <p14:tracePt t="17356" x="2838450" y="3524250"/>
          <p14:tracePt t="17372" x="2736850" y="3422650"/>
          <p14:tracePt t="17372" x="2647950" y="3321050"/>
          <p14:tracePt t="17389" x="2565400" y="3225800"/>
          <p14:tracePt t="17389" x="2495550" y="3124200"/>
          <p14:tracePt t="17406" x="2432050" y="3022600"/>
          <p14:tracePt t="17406" x="2336800" y="2806700"/>
          <p14:tracePt t="17423" x="2305050" y="2698750"/>
          <p14:tracePt t="17423" x="2286000" y="2590800"/>
          <p14:tracePt t="17440" x="2273300" y="2476500"/>
          <p14:tracePt t="17440" x="2266950" y="2368550"/>
          <p14:tracePt t="17456" x="2273300" y="2260600"/>
          <p14:tracePt t="17456" x="2292350" y="2159000"/>
          <p14:tracePt t="17473" x="2311400" y="2063750"/>
          <p14:tracePt t="17473" x="2343150" y="1974850"/>
          <p14:tracePt t="17473" x="2381250" y="1892300"/>
          <p14:tracePt t="17492" x="2425700" y="1809750"/>
          <p14:tracePt t="17504" x="2476500" y="1739900"/>
          <p14:tracePt t="17504" x="2603500" y="1606550"/>
          <p14:tracePt t="17523" x="2679700" y="1549400"/>
          <p14:tracePt t="17523" x="2762250" y="1504950"/>
          <p14:tracePt t="17539" x="2844800" y="1460500"/>
          <p14:tracePt t="17539" x="2940050" y="1422400"/>
          <p14:tracePt t="17539" x="3041650" y="1390650"/>
          <p14:tracePt t="17558" x="3143250" y="1365250"/>
          <p14:tracePt t="17571" x="3251200" y="1339850"/>
          <p14:tracePt t="17571" x="3479800" y="1320800"/>
          <p14:tracePt t="17592" x="3600450" y="1314450"/>
          <p14:tracePt t="17592" x="3721100" y="1320800"/>
          <p14:tracePt t="17607" x="3848100" y="1327150"/>
          <p14:tracePt t="17607" x="3981450" y="1346200"/>
          <p14:tracePt t="17623" x="4114800" y="1365250"/>
          <p14:tracePt t="17623" x="4254500" y="1397000"/>
          <p14:tracePt t="17640" x="4387850" y="1428750"/>
          <p14:tracePt t="17640" x="4533900" y="1460500"/>
          <p14:tracePt t="17640" x="4673600" y="1504950"/>
          <p14:tracePt t="17660" x="4819650" y="1543050"/>
          <p14:tracePt t="17660" x="4959350" y="1587500"/>
          <p14:tracePt t="17674" x="5105400" y="1638300"/>
          <p14:tracePt t="17674" x="5245100" y="1689100"/>
          <p14:tracePt t="17690" x="5391150" y="1746250"/>
          <p14:tracePt t="17690" x="5530850" y="1803400"/>
          <p14:tracePt t="17707" x="5670550" y="1866900"/>
          <p14:tracePt t="17707" x="5943600" y="2012950"/>
          <p14:tracePt t="17724" x="6076950" y="2095500"/>
          <p14:tracePt t="17724" x="6203950" y="2184400"/>
          <p14:tracePt t="17740" x="6324600" y="2273300"/>
          <p14:tracePt t="17740" x="6438900" y="2368550"/>
          <p14:tracePt t="17757" x="6553200" y="2463800"/>
          <p14:tracePt t="17757" x="6654800" y="2565400"/>
          <p14:tracePt t="17774" x="6756400" y="2660650"/>
          <p14:tracePt t="17774" x="6921500" y="2857500"/>
          <p14:tracePt t="17791" x="6997700" y="2959100"/>
          <p14:tracePt t="17791" x="7061200" y="3054350"/>
          <p14:tracePt t="17807" x="7118350" y="3162300"/>
          <p14:tracePt t="17807" x="7162800" y="3263900"/>
          <p14:tracePt t="17824" x="7207250" y="3365500"/>
          <p14:tracePt t="17824" x="7239000" y="3473450"/>
          <p14:tracePt t="17824" x="7264400" y="3575050"/>
          <p14:tracePt t="17843" x="7283450" y="3676650"/>
          <p14:tracePt t="17855" x="7296150" y="3778250"/>
          <p14:tracePt t="17855" x="7289800" y="3968750"/>
          <p14:tracePt t="17875" x="7277100" y="4051300"/>
          <p14:tracePt t="17875" x="7251700" y="4133850"/>
          <p14:tracePt t="17891" x="7219950" y="4216400"/>
          <p14:tracePt t="17891" x="7181850" y="4292600"/>
          <p14:tracePt t="17908" x="7131050" y="4362450"/>
          <p14:tracePt t="17908" x="7080250" y="4432300"/>
          <p14:tracePt t="17908" x="7016750" y="4495800"/>
          <p14:tracePt t="17927" x="6946900" y="4559300"/>
          <p14:tracePt t="17939" x="6877050" y="4616450"/>
          <p14:tracePt t="17939" x="6724650" y="4718050"/>
          <p14:tracePt t="17960" x="6642100" y="4762500"/>
          <p14:tracePt t="17960" x="6559550" y="4800600"/>
          <p14:tracePt t="17974" x="6470650" y="4832350"/>
          <p14:tracePt t="17974" x="6381750" y="4864100"/>
          <p14:tracePt t="17991" x="6292850" y="4889500"/>
          <p14:tracePt t="17991" x="6203950" y="4908550"/>
          <p14:tracePt t="18008" x="6115050" y="4921250"/>
          <p14:tracePt t="18008" x="5930900" y="4946650"/>
          <p14:tracePt t="18025" x="5835650" y="4953000"/>
          <p14:tracePt t="18025" x="5740400" y="4953000"/>
          <p14:tracePt t="18042" x="5651500" y="4953000"/>
          <p14:tracePt t="18042" x="5568950" y="4946650"/>
          <p14:tracePt t="18058" x="5480050" y="4933950"/>
          <p14:tracePt t="18058" x="5403850" y="4921250"/>
          <p14:tracePt t="18075" x="5327650" y="4895850"/>
          <p14:tracePt t="18075" x="5181600" y="4851400"/>
          <p14:tracePt t="18092" x="5118100" y="4826000"/>
          <p14:tracePt t="18092" x="5054600" y="4794250"/>
          <p14:tracePt t="18108" x="4991100" y="4768850"/>
          <p14:tracePt t="18108" x="4940300" y="4737100"/>
          <p14:tracePt t="18125" x="4883150" y="4705350"/>
          <p14:tracePt t="18125" x="4787900" y="4654550"/>
          <p14:tracePt t="18144" x="4743450" y="4622800"/>
          <p14:tracePt t="18144" x="4699000" y="4597400"/>
          <p14:tracePt t="18160" x="4660900" y="4572000"/>
          <p14:tracePt t="18160" x="4622800" y="4546600"/>
          <p14:tracePt t="18176" x="4591050" y="4527550"/>
          <p14:tracePt t="18176" x="4559300" y="4508500"/>
          <p14:tracePt t="18192" x="4527550" y="4495800"/>
          <p14:tracePt t="18192" x="4495800" y="4483100"/>
          <p14:tracePt t="18192" x="4470400" y="4470400"/>
          <p14:tracePt t="18211" x="4451350" y="4457700"/>
          <p14:tracePt t="18223" x="4432300" y="4451350"/>
          <p14:tracePt t="18223" x="4400550" y="4445000"/>
          <p14:tracePt t="18244" x="4387850" y="4438650"/>
          <p14:tracePt t="18244" x="4381500" y="4438650"/>
          <p14:tracePt t="18259" x="4375150" y="4438650"/>
          <p14:tracePt t="18274" x="4368800" y="4445000"/>
          <p14:tracePt t="18274" x="4375150" y="4451350"/>
          <p14:tracePt t="18292" x="4381500" y="4457700"/>
          <p14:tracePt t="18307" x="4387850" y="4464050"/>
          <p14:tracePt t="18307" x="4400550" y="4464050"/>
          <p14:tracePt t="18307" x="4406900" y="4470400"/>
          <p14:tracePt t="18328" x="4419600" y="4470400"/>
          <p14:tracePt t="18328" x="4425950" y="4476750"/>
          <p14:tracePt t="18342" x="4438650" y="4476750"/>
          <p14:tracePt t="18342" x="4451350" y="4476750"/>
          <p14:tracePt t="18360" x="4457700" y="4476750"/>
          <p14:tracePt t="18360" x="4464050" y="4470400"/>
          <p14:tracePt t="18376" x="4476750" y="4470400"/>
          <p14:tracePt t="18376" x="4489450" y="4464050"/>
          <p14:tracePt t="18392" x="4495800" y="4457700"/>
          <p14:tracePt t="18407" x="4495800" y="4451350"/>
          <p14:tracePt t="18407" x="4495800" y="4445000"/>
          <p14:tracePt t="18426" x="4495800" y="4438650"/>
          <p14:tracePt t="18426" x="4495800" y="4425950"/>
          <p14:tracePt t="18443" x="4495800" y="4419600"/>
          <p14:tracePt t="18443" x="4489450" y="4413250"/>
          <p14:tracePt t="18460" x="4489450" y="4406900"/>
          <p14:tracePt t="18475" x="4483100" y="4394200"/>
          <p14:tracePt t="18491" x="4483100" y="4387850"/>
          <p14:tracePt t="18508" x="4483100" y="4381500"/>
          <p14:tracePt t="18524" x="4483100" y="4375150"/>
          <p14:tracePt t="18543" x="4489450" y="4381500"/>
          <p14:tracePt t="18579" x="4495800" y="4381500"/>
          <p14:tracePt t="18603" x="4502150" y="4375150"/>
          <p14:tracePt t="18638" x="4502150" y="4368800"/>
          <p14:tracePt t="18699" x="4502150" y="4362450"/>
          <p14:tracePt t="18743" x="4495800" y="4362450"/>
          <p14:tracePt t="18783" x="4495800" y="4356100"/>
          <p14:tracePt t="18842" x="4502150" y="4349750"/>
          <p14:tracePt t="19151" x="4508500" y="4343400"/>
          <p14:tracePt t="19283" x="4514850" y="4343400"/>
          <p14:tracePt t="19299" x="4521200" y="4343400"/>
          <p14:tracePt t="19315" x="4527550" y="4337050"/>
          <p14:tracePt t="19323" x="4533900" y="4337050"/>
          <p14:tracePt t="19339" x="4540250" y="4330700"/>
          <p14:tracePt t="19344" x="4546600" y="4337050"/>
          <p14:tracePt t="19344" x="4552950" y="4330700"/>
          <p14:tracePt t="19362" x="4559300" y="4330700"/>
          <p14:tracePt t="19378" x="4572000" y="4337050"/>
          <p14:tracePt t="19394" x="4578350" y="4330700"/>
          <p14:tracePt t="19394" x="4584700" y="4337050"/>
          <p14:tracePt t="19413" x="4597400" y="4343400"/>
          <p14:tracePt t="19413" x="4603750" y="4343400"/>
          <p14:tracePt t="19430" x="4610100" y="4343400"/>
          <p14:tracePt t="19430" x="4616450" y="4349750"/>
          <p14:tracePt t="19446" x="4629150" y="4349750"/>
          <p14:tracePt t="19446" x="4641850" y="4356100"/>
          <p14:tracePt t="19464" x="4648200" y="4356100"/>
          <p14:tracePt t="19464" x="4654550" y="4356100"/>
          <p14:tracePt t="19480" x="4660900" y="4362450"/>
          <p14:tracePt t="19480" x="4673600" y="4362450"/>
          <p14:tracePt t="19497" x="4679950" y="4362450"/>
          <p14:tracePt t="19497" x="4686300" y="4368800"/>
          <p14:tracePt t="19513" x="4692650" y="4368800"/>
          <p14:tracePt t="19513" x="4705350" y="4375150"/>
          <p14:tracePt t="19532" x="4711700" y="4375150"/>
          <p14:tracePt t="19545" x="4724400" y="4375150"/>
          <p14:tracePt t="19545" x="4737100" y="4375150"/>
          <p14:tracePt t="19564" x="4743450" y="4368800"/>
          <p14:tracePt t="19564" x="4749800" y="4368800"/>
          <p14:tracePt t="19580" x="4749800" y="4362450"/>
          <p14:tracePt t="19595" x="4756150" y="4362450"/>
          <p14:tracePt t="19612" x="4749800" y="4368800"/>
          <p14:tracePt t="19651" x="4743450" y="4362450"/>
          <p14:tracePt t="19667" x="4737100" y="4362450"/>
          <p14:tracePt t="19683" x="4730750" y="4362450"/>
          <p14:tracePt t="19691" x="4724400" y="4356100"/>
          <p14:tracePt t="19703" x="4711700" y="4349750"/>
          <p14:tracePt t="19719" x="4705350" y="4343400"/>
          <p14:tracePt t="19728" x="4699000" y="4337050"/>
          <p14:tracePt t="19728" x="4692650" y="4337050"/>
          <p14:tracePt t="19747" x="4686300" y="4330700"/>
          <p14:tracePt t="19747" x="4679950" y="4324350"/>
          <p14:tracePt t="19764" x="4667250" y="4318000"/>
          <p14:tracePt t="19764" x="4660900" y="4311650"/>
          <p14:tracePt t="19781" x="4654550" y="4305300"/>
          <p14:tracePt t="19781" x="4648200" y="4298950"/>
          <p14:tracePt t="19797" x="4641850" y="4292600"/>
          <p14:tracePt t="19797" x="4635500" y="4286250"/>
          <p14:tracePt t="19815" x="4629150" y="4286250"/>
          <p14:tracePt t="19830" x="4616450" y="4279900"/>
          <p14:tracePt t="19830" x="4610100" y="4279900"/>
          <p14:tracePt t="19848" x="4597400" y="4279900"/>
          <p14:tracePt t="19871" x="4591050" y="4273550"/>
          <p14:tracePt t="19884" x="4584700" y="4273550"/>
          <p14:tracePt t="19900" x="4578350" y="4267200"/>
          <p14:tracePt t="19923" x="4572000" y="4260850"/>
          <p14:tracePt t="19943" x="4572000" y="4254500"/>
          <p14:tracePt t="19975" x="4572000" y="4248150"/>
          <p14:tracePt t="19999" x="4565650" y="4248150"/>
          <p14:tracePt t="20018" x="4565650" y="4241800"/>
          <p14:tracePt t="20034" x="4565650" y="4235450"/>
          <p14:tracePt t="20058" x="4565650" y="4229100"/>
          <p14:tracePt t="20070" x="4565650" y="4222750"/>
          <p14:tracePt t="20094" x="4559300" y="4216400"/>
          <p14:tracePt t="20146" x="4565650" y="4222750"/>
          <p14:tracePt t="20199" x="4572000" y="4229100"/>
          <p14:tracePt t="20239" x="4565650" y="4229100"/>
          <p14:tracePt t="20319" x="4565650" y="4235450"/>
          <p14:tracePt t="20335" x="4565650" y="4241800"/>
          <p14:tracePt t="20351" x="4565650" y="4248150"/>
          <p14:tracePt t="20371" x="4565650" y="4254500"/>
          <p14:tracePt t="20395" x="4565650" y="4260850"/>
          <p14:tracePt t="20411" x="4572000" y="4267200"/>
          <p14:tracePt t="20439" x="4578350" y="4267200"/>
          <p14:tracePt t="20455" x="4584700" y="4260850"/>
          <p14:tracePt t="20471" x="4597400" y="4260850"/>
          <p14:tracePt t="20483" x="4603750" y="4260850"/>
          <p14:tracePt t="20499" x="4610100" y="4260850"/>
          <p14:tracePt t="20507" x="4616450" y="4260850"/>
          <p14:tracePt t="20523" x="4622800" y="4267200"/>
          <p14:tracePt t="20532" x="4629150" y="4260850"/>
          <p14:tracePt t="20532" x="4641850" y="4267200"/>
          <p14:tracePt t="20552" x="4641850" y="4273550"/>
          <p14:tracePt t="20565" x="4648200" y="4273550"/>
          <p14:tracePt t="20565" x="4660900" y="4279900"/>
          <p14:tracePt t="20584" x="4667250" y="4279900"/>
          <p14:tracePt t="20599" x="4673600" y="4279900"/>
          <p14:tracePt t="20615" x="4679950" y="4286250"/>
          <p14:tracePt t="20615" x="4679950" y="4298950"/>
          <p14:tracePt t="20634" x="4692650" y="4305300"/>
          <p14:tracePt t="20648" x="4692650" y="4311650"/>
          <p14:tracePt t="20648" x="4699000" y="4324350"/>
          <p14:tracePt t="20668" x="4705350" y="4330700"/>
          <p14:tracePt t="20668" x="4705350" y="4337050"/>
          <p14:tracePt t="20684" x="4705350" y="4343400"/>
          <p14:tracePt t="20684" x="4711700" y="4349750"/>
          <p14:tracePt t="20700" x="4711700" y="4356100"/>
          <p14:tracePt t="20700" x="4711700" y="4362450"/>
          <p14:tracePt t="20718" x="4711700" y="4375150"/>
          <p14:tracePt t="20732" x="4711700" y="4381500"/>
          <p14:tracePt t="20749" x="4711700" y="4394200"/>
          <p14:tracePt t="20766" x="4718050" y="4400550"/>
          <p14:tracePt t="20783" x="4718050" y="4406900"/>
          <p14:tracePt t="20799" x="4718050" y="4413250"/>
          <p14:tracePt t="20816" x="4718050" y="4419600"/>
          <p14:tracePt t="20833" x="4711700" y="4425950"/>
          <p14:tracePt t="20850" x="4711700" y="4432300"/>
          <p14:tracePt t="20866" x="4711700" y="4438650"/>
          <p14:tracePt t="20919" x="4705350" y="4432300"/>
          <p14:tracePt t="20987" x="4699000" y="4432300"/>
          <p14:tracePt t="21047" x="4699000" y="4425950"/>
          <p14:tracePt t="21071" x="4686300" y="4432300"/>
          <p14:tracePt t="21083" x="4679950" y="4432300"/>
          <p14:tracePt t="21099" x="4673600" y="4432300"/>
          <p14:tracePt t="21115" x="4667250" y="4425950"/>
          <p14:tracePt t="21151" x="4667250" y="4419600"/>
          <p14:tracePt t="21183" x="4667250" y="4413250"/>
          <p14:tracePt t="21203" x="4673600" y="4413250"/>
          <p14:tracePt t="21251" x="4673600" y="4406900"/>
          <p14:tracePt t="21272" x="4679950" y="4400550"/>
          <p14:tracePt t="21295" x="4686300" y="4400550"/>
          <p14:tracePt t="21319" x="4692650" y="4394200"/>
          <p14:tracePt t="21332" x="4699000" y="4387850"/>
          <p14:tracePt t="21355" x="4705350" y="4387850"/>
          <p14:tracePt t="21391" x="4705350" y="4381500"/>
          <p14:tracePt t="21407" x="4699000" y="4375150"/>
          <p14:tracePt t="21451" x="4692650" y="4375150"/>
          <p14:tracePt t="21483" x="4686300" y="4375150"/>
          <p14:tracePt t="21504" x="4679950" y="4381500"/>
          <p14:tracePt t="21527" x="4673600" y="4381500"/>
          <p14:tracePt t="21551" x="4667250" y="4387850"/>
          <p14:tracePt t="21563" x="4667250" y="4394200"/>
          <p14:tracePt t="21579" x="4660900" y="4394200"/>
          <p14:tracePt t="21623" x="4660900" y="4400550"/>
          <p14:tracePt t="21639" x="4660900" y="4406900"/>
          <p14:tracePt t="21647" x="4660900" y="4413250"/>
          <p14:tracePt t="21657" x="4654550" y="4413250"/>
          <p14:tracePt t="21669" x="4654550" y="4419600"/>
          <p14:tracePt t="21685" x="4654550" y="44323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品種と施肥量の間の交互作用</a:t>
            </a:r>
            <a:endParaRPr kumimoji="1" lang="ja-JP" altLang="en-US" dirty="0"/>
          </a:p>
        </p:txBody>
      </p:sp>
      <p:graphicFrame>
        <p:nvGraphicFramePr>
          <p:cNvPr id="4" name="表 3"/>
          <p:cNvGraphicFramePr>
            <a:graphicFrameLocks noGrp="1"/>
          </p:cNvGraphicFramePr>
          <p:nvPr/>
        </p:nvGraphicFramePr>
        <p:xfrm>
          <a:off x="285722" y="2071678"/>
          <a:ext cx="8572556" cy="2543180"/>
        </p:xfrm>
        <a:graphic>
          <a:graphicData uri="http://schemas.openxmlformats.org/drawingml/2006/table">
            <a:tbl>
              <a:tblPr/>
              <a:tblGrid>
                <a:gridCol w="2214576"/>
                <a:gridCol w="1143008"/>
                <a:gridCol w="1428760"/>
                <a:gridCol w="1285884"/>
                <a:gridCol w="1357322"/>
                <a:gridCol w="1143006"/>
              </a:tblGrid>
              <a:tr h="714380">
                <a:tc>
                  <a:txBody>
                    <a:bodyPr/>
                    <a:lstStyle/>
                    <a:p>
                      <a:pPr algn="just">
                        <a:lnSpc>
                          <a:spcPct val="150000"/>
                        </a:lnSpc>
                        <a:spcAft>
                          <a:spcPts val="0"/>
                        </a:spcAft>
                      </a:pPr>
                      <a:r>
                        <a:rPr lang="ja-JP" sz="2000" kern="100" dirty="0">
                          <a:latin typeface="+mn-ea"/>
                          <a:ea typeface="+mn-ea"/>
                          <a:cs typeface="Times New Roman"/>
                        </a:rPr>
                        <a:t>変動因</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dirty="0">
                          <a:latin typeface="+mn-ea"/>
                          <a:ea typeface="+mn-ea"/>
                          <a:cs typeface="Times New Roman"/>
                        </a:rPr>
                        <a:t>自由度</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a:latin typeface="+mn-ea"/>
                          <a:ea typeface="+mn-ea"/>
                          <a:cs typeface="Times New Roman"/>
                        </a:rPr>
                        <a:t>平方和</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a:latin typeface="+mn-ea"/>
                          <a:ea typeface="+mn-ea"/>
                          <a:cs typeface="Times New Roman"/>
                        </a:rPr>
                        <a:t>分散</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2000" kern="100">
                          <a:latin typeface="+mn-ea"/>
                          <a:ea typeface="+mn-ea"/>
                          <a:cs typeface="Times New Roman"/>
                        </a:rPr>
                        <a:t>Ｆ値</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mn-ea"/>
                          <a:ea typeface="+mn-ea"/>
                          <a:cs typeface="Times New Roman"/>
                        </a:rPr>
                        <a:t>p</a:t>
                      </a:r>
                      <a:r>
                        <a:rPr lang="ja-JP" sz="2000" kern="100">
                          <a:latin typeface="+mn-ea"/>
                          <a:ea typeface="+mn-ea"/>
                          <a:cs typeface="Times New Roman"/>
                        </a:rPr>
                        <a:t>値</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just">
                        <a:lnSpc>
                          <a:spcPct val="150000"/>
                        </a:lnSpc>
                        <a:spcAft>
                          <a:spcPts val="0"/>
                        </a:spcAft>
                      </a:pPr>
                      <a:r>
                        <a:rPr lang="ja-JP" sz="2000" kern="100" dirty="0">
                          <a:latin typeface="+mn-ea"/>
                          <a:ea typeface="+mn-ea"/>
                          <a:cs typeface="Times New Roman"/>
                        </a:rPr>
                        <a:t>品種</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dirty="0">
                          <a:latin typeface="+mn-ea"/>
                          <a:ea typeface="+mn-ea"/>
                          <a:cs typeface="Times New Roman"/>
                        </a:rPr>
                        <a:t>2</a:t>
                      </a:r>
                      <a:endParaRPr lang="ja-JP" sz="2000" kern="100" dirty="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dirty="0">
                          <a:latin typeface="+mn-ea"/>
                          <a:ea typeface="+mn-ea"/>
                          <a:cs typeface="Times New Roman"/>
                        </a:rPr>
                        <a:t>9.255</a:t>
                      </a:r>
                      <a:endParaRPr lang="ja-JP" sz="2000" kern="100" dirty="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dirty="0">
                          <a:latin typeface="+mn-ea"/>
                          <a:ea typeface="+mn-ea"/>
                          <a:cs typeface="Times New Roman"/>
                        </a:rPr>
                        <a:t>4.628</a:t>
                      </a:r>
                      <a:endParaRPr lang="ja-JP" sz="2000" kern="100" dirty="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dirty="0">
                          <a:latin typeface="+mn-ea"/>
                          <a:ea typeface="+mn-ea"/>
                          <a:cs typeface="Times New Roman"/>
                        </a:rPr>
                        <a:t>4.395</a:t>
                      </a:r>
                      <a:endParaRPr lang="ja-JP" sz="2000" kern="100" dirty="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000" kern="100">
                          <a:latin typeface="+mn-ea"/>
                          <a:ea typeface="+mn-ea"/>
                          <a:cs typeface="Times New Roman"/>
                        </a:rPr>
                        <a:t>0.018</a:t>
                      </a:r>
                      <a:endParaRPr lang="ja-JP" sz="20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57190">
                <a:tc>
                  <a:txBody>
                    <a:bodyPr/>
                    <a:lstStyle/>
                    <a:p>
                      <a:pPr algn="just">
                        <a:lnSpc>
                          <a:spcPct val="150000"/>
                        </a:lnSpc>
                        <a:spcAft>
                          <a:spcPts val="0"/>
                        </a:spcAft>
                      </a:pPr>
                      <a:r>
                        <a:rPr lang="ja-JP" sz="2000" kern="100">
                          <a:latin typeface="+mn-ea"/>
                          <a:ea typeface="+mn-ea"/>
                          <a:cs typeface="Times New Roman"/>
                        </a:rPr>
                        <a:t>窒素施肥量</a:t>
                      </a: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1</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57.239</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57.239</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54.365</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0.000</a:t>
                      </a:r>
                      <a:endParaRPr lang="ja-JP" sz="2000" kern="100" dirty="0">
                        <a:latin typeface="+mn-ea"/>
                        <a:ea typeface="+mn-ea"/>
                        <a:cs typeface="Times New Roman"/>
                      </a:endParaRPr>
                    </a:p>
                  </a:txBody>
                  <a:tcPr marL="68580" marR="68580" marT="0" marB="0">
                    <a:lnL>
                      <a:noFill/>
                    </a:lnL>
                    <a:lnR>
                      <a:noFill/>
                    </a:lnR>
                    <a:lnT>
                      <a:noFill/>
                    </a:lnT>
                    <a:lnB>
                      <a:noFill/>
                    </a:lnB>
                  </a:tcPr>
                </a:tc>
              </a:tr>
              <a:tr h="357190">
                <a:tc>
                  <a:txBody>
                    <a:bodyPr/>
                    <a:lstStyle/>
                    <a:p>
                      <a:pPr algn="just">
                        <a:lnSpc>
                          <a:spcPct val="150000"/>
                        </a:lnSpc>
                        <a:spcAft>
                          <a:spcPts val="0"/>
                        </a:spcAft>
                      </a:pPr>
                      <a:r>
                        <a:rPr lang="ja-JP" sz="2000" kern="100" dirty="0">
                          <a:latin typeface="+mn-ea"/>
                          <a:ea typeface="+mn-ea"/>
                          <a:cs typeface="Times New Roman"/>
                        </a:rPr>
                        <a:t>品種×窒素施肥量</a:t>
                      </a:r>
                    </a:p>
                  </a:txBody>
                  <a:tcPr marL="68580" marR="68580" marT="0" marB="0">
                    <a:lnL>
                      <a:noFill/>
                    </a:lnL>
                    <a:lnR>
                      <a:noFill/>
                    </a:lnR>
                    <a:lnT>
                      <a:noFill/>
                    </a:lnT>
                    <a:lnB>
                      <a:noFill/>
                    </a:lnB>
                  </a:tcPr>
                </a:tc>
                <a:tc>
                  <a:txBody>
                    <a:bodyPr/>
                    <a:lstStyle/>
                    <a:p>
                      <a:pPr algn="ctr">
                        <a:lnSpc>
                          <a:spcPct val="150000"/>
                        </a:lnSpc>
                        <a:spcAft>
                          <a:spcPts val="0"/>
                        </a:spcAft>
                      </a:pPr>
                      <a:r>
                        <a:rPr lang="en-US" sz="2000" kern="100">
                          <a:latin typeface="+mn-ea"/>
                          <a:ea typeface="+mn-ea"/>
                          <a:cs typeface="Times New Roman"/>
                        </a:rPr>
                        <a:t>2</a:t>
                      </a:r>
                      <a:endParaRPr lang="ja-JP" sz="2000" kern="10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10.947</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5.474</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5.199</a:t>
                      </a:r>
                      <a:endParaRPr lang="ja-JP" sz="2000" kern="100" dirty="0">
                        <a:latin typeface="+mn-ea"/>
                        <a:ea typeface="+mn-ea"/>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2000" kern="100" dirty="0">
                          <a:latin typeface="+mn-ea"/>
                          <a:ea typeface="+mn-ea"/>
                          <a:cs typeface="Times New Roman"/>
                        </a:rPr>
                        <a:t>0.0096</a:t>
                      </a:r>
                      <a:endParaRPr lang="ja-JP" sz="2000" kern="100" dirty="0">
                        <a:latin typeface="+mn-ea"/>
                        <a:ea typeface="+mn-ea"/>
                        <a:cs typeface="Times New Roman"/>
                      </a:endParaRPr>
                    </a:p>
                  </a:txBody>
                  <a:tcPr marL="68580" marR="68580" marT="0" marB="0">
                    <a:lnL>
                      <a:noFill/>
                    </a:lnL>
                    <a:lnR>
                      <a:noFill/>
                    </a:lnR>
                    <a:lnT>
                      <a:noFill/>
                    </a:lnT>
                    <a:lnB>
                      <a:noFill/>
                    </a:lnB>
                  </a:tcPr>
                </a:tc>
              </a:tr>
              <a:tr h="357190">
                <a:tc>
                  <a:txBody>
                    <a:bodyPr/>
                    <a:lstStyle/>
                    <a:p>
                      <a:pPr algn="just">
                        <a:lnSpc>
                          <a:spcPct val="150000"/>
                        </a:lnSpc>
                        <a:spcAft>
                          <a:spcPts val="0"/>
                        </a:spcAft>
                      </a:pPr>
                      <a:r>
                        <a:rPr lang="ja-JP" sz="2000" kern="100">
                          <a:latin typeface="+mn-ea"/>
                          <a:ea typeface="+mn-ea"/>
                          <a:cs typeface="Times New Roman"/>
                        </a:rPr>
                        <a:t>誤差</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mn-ea"/>
                          <a:ea typeface="+mn-ea"/>
                          <a:cs typeface="Times New Roman"/>
                        </a:rPr>
                        <a:t>42</a:t>
                      </a:r>
                      <a:endParaRPr lang="ja-JP" sz="20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mn-ea"/>
                          <a:ea typeface="+mn-ea"/>
                          <a:cs typeface="Times New Roman"/>
                        </a:rPr>
                        <a:t>44.220</a:t>
                      </a:r>
                      <a:endParaRPr lang="ja-JP" sz="20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dirty="0">
                          <a:latin typeface="+mn-ea"/>
                          <a:ea typeface="+mn-ea"/>
                          <a:cs typeface="Times New Roman"/>
                        </a:rPr>
                        <a:t>1.053</a:t>
                      </a:r>
                      <a:endParaRPr lang="ja-JP" sz="20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0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0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257035896"/>
      </p:ext>
    </p:extLst>
  </p:cSld>
  <p:clrMapOvr>
    <a:masterClrMapping/>
  </p:clrMapOvr>
  <mc:AlternateContent xmlns:mc="http://schemas.openxmlformats.org/markup-compatibility/2006" xmlns:p14="http://schemas.microsoft.com/office/powerpoint/2010/main">
    <mc:Choice Requires="p14">
      <p:transition spd="slow" p14:dur="2000" advTm="39856"/>
    </mc:Choice>
    <mc:Fallback xmlns="">
      <p:transition spd="slow" advTm="39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389" x="3486150" y="5010150"/>
          <p14:tracePt t="2412" x="3479800" y="5010150"/>
          <p14:tracePt t="2420" x="3473450" y="5016500"/>
          <p14:tracePt t="2428" x="3460750" y="5022850"/>
          <p14:tracePt t="2428" x="3448050" y="5022850"/>
          <p14:tracePt t="2445" x="3429000" y="5029200"/>
          <p14:tracePt t="2445" x="3409950" y="5035550"/>
          <p14:tracePt t="2460" x="3390900" y="5035550"/>
          <p14:tracePt t="2460" x="3365500" y="5035550"/>
          <p14:tracePt t="2460" x="3340100" y="5035550"/>
          <p14:tracePt t="2481" x="3308350" y="5029200"/>
          <p14:tracePt t="2492" x="3276600" y="5022850"/>
          <p14:tracePt t="2492" x="3200400" y="5010150"/>
          <p14:tracePt t="2511" x="3162300" y="5003800"/>
          <p14:tracePt t="2511" x="3117850" y="4991100"/>
          <p14:tracePt t="2528" x="3067050" y="4978400"/>
          <p14:tracePt t="2528" x="3016250" y="4965700"/>
          <p14:tracePt t="2544" x="2965450" y="4946650"/>
          <p14:tracePt t="2544" x="2908300" y="4927600"/>
          <p14:tracePt t="2561" x="2844800" y="4908550"/>
          <p14:tracePt t="2561" x="2717800" y="4857750"/>
          <p14:tracePt t="2578" x="2654300" y="4826000"/>
          <p14:tracePt t="2578" x="2584450" y="4787900"/>
          <p14:tracePt t="2595" x="2514600" y="4743450"/>
          <p14:tracePt t="2595" x="2444750" y="4699000"/>
          <p14:tracePt t="2611" x="2374900" y="4654550"/>
          <p14:tracePt t="2611" x="2241550" y="4540250"/>
          <p14:tracePt t="2629" x="2171700" y="4483100"/>
          <p14:tracePt t="2629" x="2101850" y="4419600"/>
          <p14:tracePt t="2645" x="2038350" y="4356100"/>
          <p14:tracePt t="2645" x="1974850" y="4286250"/>
          <p14:tracePt t="2662" x="1917700" y="4222750"/>
          <p14:tracePt t="2662" x="1860550" y="4152900"/>
          <p14:tracePt t="2678" x="1816100" y="4076700"/>
          <p14:tracePt t="2678" x="1733550" y="3924300"/>
          <p14:tracePt t="2698" x="1701800" y="3835400"/>
          <p14:tracePt t="2698" x="1676400" y="3746500"/>
          <p14:tracePt t="2713" x="1663700" y="3657600"/>
          <p14:tracePt t="2713" x="1657350" y="3556000"/>
          <p14:tracePt t="2729" x="1657350" y="3460750"/>
          <p14:tracePt t="2729" x="1663700" y="3359150"/>
          <p14:tracePt t="2729" x="1682750" y="3257550"/>
          <p14:tracePt t="2748" x="1708150" y="3155950"/>
          <p14:tracePt t="2760" x="1746250" y="3060700"/>
          <p14:tracePt t="2760" x="1790700" y="2959100"/>
          <p14:tracePt t="2760" x="1841500" y="2857500"/>
          <p14:tracePt t="2782" x="1911350" y="2762250"/>
          <p14:tracePt t="2793" x="1981200" y="2667000"/>
          <p14:tracePt t="2793" x="2159000" y="2470150"/>
          <p14:tracePt t="2813" x="2279650" y="2381250"/>
          <p14:tracePt t="2813" x="2393950" y="2286000"/>
          <p14:tracePt t="2829" x="2514600" y="2203450"/>
          <p14:tracePt t="2829" x="2641600" y="2120900"/>
          <p14:tracePt t="2845" x="2774950" y="2044700"/>
          <p14:tracePt t="2845" x="2914650" y="1968500"/>
          <p14:tracePt t="2845" x="3067050" y="1898650"/>
          <p14:tracePt t="2865" x="3219450" y="1835150"/>
          <p14:tracePt t="2865" x="3352800" y="1778000"/>
          <p14:tracePt t="2879" x="3511550" y="1720850"/>
          <p14:tracePt t="2879" x="3670300" y="1670050"/>
          <p14:tracePt t="2896" x="3835400" y="1625600"/>
          <p14:tracePt t="2896" x="4000500" y="1587500"/>
          <p14:tracePt t="2912" x="4165600" y="1549400"/>
          <p14:tracePt t="2912" x="4495800" y="1504950"/>
          <p14:tracePt t="2929" x="4660900" y="1485900"/>
          <p14:tracePt t="2929" x="4826000" y="1473200"/>
          <p14:tracePt t="2945" x="4991100" y="1473200"/>
          <p14:tracePt t="2945" x="5156200" y="1473200"/>
          <p14:tracePt t="2962" x="5334000" y="1485900"/>
          <p14:tracePt t="2962" x="5492750" y="1498600"/>
          <p14:tracePt t="2978" x="5645150" y="1517650"/>
          <p14:tracePt t="2978" x="5949950" y="1581150"/>
          <p14:tracePt t="2996" x="6096000" y="1619250"/>
          <p14:tracePt t="2996" x="6235700" y="1657350"/>
          <p14:tracePt t="3012" x="6375400" y="1701800"/>
          <p14:tracePt t="3012" x="6489700" y="1746250"/>
          <p14:tracePt t="3029" x="6623050" y="1803400"/>
          <p14:tracePt t="3029" x="6743700" y="1860550"/>
          <p14:tracePt t="3029" x="6858000" y="1924050"/>
          <p14:tracePt t="3048" x="6965950" y="1987550"/>
          <p14:tracePt t="3060" x="7073900" y="2057400"/>
          <p14:tracePt t="3060" x="7162800" y="2133600"/>
          <p14:tracePt t="3080" x="7321550" y="2298700"/>
          <p14:tracePt t="3080" x="7391400" y="2387600"/>
          <p14:tracePt t="3096" x="7448550" y="2482850"/>
          <p14:tracePt t="3096" x="7499350" y="2578100"/>
          <p14:tracePt t="3113" x="7537450" y="2673350"/>
          <p14:tracePt t="3113" x="7575550" y="2774950"/>
          <p14:tracePt t="3113" x="7594600" y="2876550"/>
          <p14:tracePt t="3132" x="7613650" y="2971800"/>
          <p14:tracePt t="3144" x="7620000" y="3067050"/>
          <p14:tracePt t="3144" x="7600950" y="3257550"/>
          <p14:tracePt t="3144" x="7575550" y="3352800"/>
          <p14:tracePt t="3167" x="7543800" y="3448050"/>
          <p14:tracePt t="3177" x="7505700" y="3549650"/>
          <p14:tracePt t="3177" x="7454900" y="3644900"/>
          <p14:tracePt t="3196" x="7397750" y="3740150"/>
          <p14:tracePt t="3196" x="7334250" y="3835400"/>
          <p14:tracePt t="3196" x="7258050" y="3924300"/>
          <p14:tracePt t="3215" x="7181850" y="4006850"/>
          <p14:tracePt t="3215" x="7092950" y="4089400"/>
          <p14:tracePt t="3229" x="7004050" y="4171950"/>
          <p14:tracePt t="3229" x="6902450" y="4248150"/>
          <p14:tracePt t="3246" x="6800850" y="4318000"/>
          <p14:tracePt t="3246" x="6692900" y="4387850"/>
          <p14:tracePt t="3263" x="6578600" y="4457700"/>
          <p14:tracePt t="3263" x="6464300" y="4521200"/>
          <p14:tracePt t="3280" x="6350000" y="4584700"/>
          <p14:tracePt t="3280" x="6115050" y="4692650"/>
          <p14:tracePt t="3296" x="6000750" y="4743450"/>
          <p14:tracePt t="3296" x="5886450" y="4787900"/>
          <p14:tracePt t="3313" x="5772150" y="4826000"/>
          <p14:tracePt t="3313" x="5664200" y="4857750"/>
          <p14:tracePt t="3330" x="5556250" y="4889500"/>
          <p14:tracePt t="3330" x="5346700" y="4940300"/>
          <p14:tracePt t="3348" x="5245100" y="4953000"/>
          <p14:tracePt t="3348" x="5143500" y="4972050"/>
          <p14:tracePt t="3364" x="5048250" y="4984750"/>
          <p14:tracePt t="3364" x="4959350" y="4991100"/>
          <p14:tracePt t="3380" x="4864100" y="5003800"/>
          <p14:tracePt t="3380" x="4781550" y="5010150"/>
          <p14:tracePt t="3396" x="4699000" y="5010150"/>
          <p14:tracePt t="3396" x="4616450" y="5016500"/>
          <p14:tracePt t="3396" x="4540250" y="5016500"/>
          <p14:tracePt t="3416" x="4470400" y="5016500"/>
          <p14:tracePt t="3428" x="4400550" y="5016500"/>
          <p14:tracePt t="3428" x="4279900" y="5016500"/>
          <p14:tracePt t="3447" x="4222750" y="5016500"/>
          <p14:tracePt t="3447" x="4171950" y="5022850"/>
          <p14:tracePt t="3464" x="4121150" y="5022850"/>
          <p14:tracePt t="3464" x="4083050" y="5029200"/>
          <p14:tracePt t="3480" x="4038600" y="5029200"/>
          <p14:tracePt t="3480" x="4006850" y="5035550"/>
          <p14:tracePt t="3497" x="3975100" y="5041900"/>
          <p14:tracePt t="3497" x="3949700" y="5048250"/>
          <p14:tracePt t="3497" x="3930650" y="5054600"/>
          <p14:tracePt t="3516" x="3911600" y="5060950"/>
          <p14:tracePt t="3516" x="3892550" y="5073650"/>
          <p14:tracePt t="3531" x="3886200" y="5080000"/>
          <p14:tracePt t="3531" x="3873500" y="5086350"/>
          <p14:tracePt t="3547" x="3867150" y="5092700"/>
          <p14:tracePt t="3547" x="3867150" y="5105400"/>
          <p14:tracePt t="3564" x="3867150" y="5111750"/>
          <p14:tracePt t="3564" x="3867150" y="5118100"/>
          <p14:tracePt t="3581" x="3873500" y="5124450"/>
          <p14:tracePt t="3581" x="3886200" y="5130800"/>
          <p14:tracePt t="3597" x="3898900" y="5137150"/>
          <p14:tracePt t="3597" x="3905250" y="5143500"/>
          <p14:tracePt t="3614" x="3917950" y="5143500"/>
          <p14:tracePt t="3614" x="3924300" y="5149850"/>
          <p14:tracePt t="3631" x="3937000" y="5149850"/>
          <p14:tracePt t="3631" x="3949700" y="5149850"/>
          <p14:tracePt t="3648" x="3962400" y="5149850"/>
          <p14:tracePt t="3648" x="3968750" y="5149850"/>
          <p14:tracePt t="3664" x="3975100" y="5149850"/>
          <p14:tracePt t="3664" x="3981450" y="5149850"/>
          <p14:tracePt t="3681" x="3987800" y="5156200"/>
          <p14:tracePt t="3696" x="3987800" y="5162550"/>
          <p14:tracePt t="3723" x="3981450" y="5162550"/>
          <p14:tracePt t="3739" x="3975100" y="5168900"/>
          <p14:tracePt t="3755" x="3968750" y="5175250"/>
          <p14:tracePt t="3767" x="3956050" y="5175250"/>
          <p14:tracePt t="3783" x="3949700" y="5181600"/>
          <p14:tracePt t="3800" x="3943350" y="5181600"/>
          <p14:tracePt t="3823" x="3943350" y="5187950"/>
          <p14:tracePt t="3851" x="3949700" y="5187950"/>
          <p14:tracePt t="3883" x="3956050" y="5194300"/>
          <p14:tracePt t="3903" x="3962400" y="5194300"/>
          <p14:tracePt t="3927" x="3968750" y="5200650"/>
          <p14:tracePt t="3947" x="3975100" y="5200650"/>
          <p14:tracePt t="3963" x="3981450" y="5207000"/>
          <p14:tracePt t="3987" x="3981450" y="5213350"/>
          <p14:tracePt t="4007" x="3987800" y="5219700"/>
          <p14:tracePt t="4031" x="3987800" y="5226050"/>
          <p14:tracePt t="4055" x="3987800" y="5232400"/>
          <p14:tracePt t="4067" x="3987800" y="5238750"/>
          <p14:tracePt t="4083" x="3994150" y="5238750"/>
          <p14:tracePt t="4099" x="3994150" y="5245100"/>
          <p14:tracePt t="4124" x="4000500" y="5251450"/>
          <p14:tracePt t="4151" x="4000500" y="5257800"/>
          <p14:tracePt t="4183" x="4006850" y="5264150"/>
          <p14:tracePt t="4203" x="4013200" y="5264150"/>
          <p14:tracePt t="4220" x="4019550" y="5264150"/>
          <p14:tracePt t="4235" x="4025900" y="5264150"/>
          <p14:tracePt t="4247" x="4032250" y="5264150"/>
          <p14:tracePt t="4263" x="4038600" y="5264150"/>
          <p14:tracePt t="4279" x="4044950" y="5264150"/>
          <p14:tracePt t="4339" x="4038600" y="5257800"/>
          <p14:tracePt t="4416" x="4044950" y="5251450"/>
          <p14:tracePt t="4487" x="4051300" y="5251450"/>
          <p14:tracePt t="4519" x="4057650" y="5257800"/>
          <p14:tracePt t="4563" x="4064000" y="5257800"/>
          <p14:tracePt t="4587" x="4070350" y="5257800"/>
          <p14:tracePt t="4607" x="4076700" y="5264150"/>
          <p14:tracePt t="4624" x="4083050" y="5264150"/>
          <p14:tracePt t="4639" x="4089400" y="5270500"/>
          <p14:tracePt t="4647" x="4089400" y="5276850"/>
          <p14:tracePt t="4655" x="4095750" y="5276850"/>
          <p14:tracePt t="4655" x="4102100" y="5283200"/>
          <p14:tracePt t="4668" x="4108450" y="5289550"/>
          <p14:tracePt t="4668" x="4114800" y="5289550"/>
          <p14:tracePt t="4684" x="4114800" y="5295900"/>
          <p14:tracePt t="4684" x="4121150" y="5295900"/>
          <p14:tracePt t="4702" x="4127500" y="5302250"/>
          <p14:tracePt t="4716" x="4140200" y="5302250"/>
          <p14:tracePt t="4732" x="4146550" y="5302250"/>
          <p14:tracePt t="4768" x="4152900" y="5302250"/>
          <p14:tracePt t="4795" x="4159250" y="5302250"/>
          <p14:tracePt t="4827" x="4165600" y="5295900"/>
          <p14:tracePt t="4863" x="4171950" y="5295900"/>
          <p14:tracePt t="4956" x="4165600" y="5289550"/>
          <p14:tracePt t="5059" x="4171950" y="5289550"/>
          <p14:tracePt t="5120" x="4178300" y="5283200"/>
          <p14:tracePt t="5155" x="4178300" y="5276850"/>
          <p14:tracePt t="5172" x="4184650" y="5270500"/>
          <p14:tracePt t="5188" x="4191000" y="5264150"/>
          <p14:tracePt t="5216" x="4191000" y="5257800"/>
          <p14:tracePt t="5240" x="4197350" y="5251450"/>
          <p14:tracePt t="5255" x="4197350" y="5245100"/>
          <p14:tracePt t="5267" x="4203700" y="5238750"/>
          <p14:tracePt t="5283" x="4203700" y="5232400"/>
          <p14:tracePt t="5316" x="4210050" y="5226050"/>
          <p14:tracePt t="5335" x="4203700" y="5219700"/>
          <p14:tracePt t="5383" x="4197350" y="5219700"/>
          <p14:tracePt t="5419" x="4197350" y="5226050"/>
          <p14:tracePt t="5479" x="4191000" y="5219700"/>
          <p14:tracePt t="5503" x="4178300" y="5219700"/>
          <p14:tracePt t="5515" x="4171950" y="5213350"/>
          <p14:tracePt t="5523" x="4159250" y="5213350"/>
          <p14:tracePt t="5535" x="4140200" y="5207000"/>
          <p14:tracePt t="5535" x="4121150" y="5200650"/>
          <p14:tracePt t="5535" x="4102100" y="5194300"/>
          <p14:tracePt t="5557" x="4076700" y="5187950"/>
          <p14:tracePt t="5557" x="4038600" y="5181600"/>
          <p14:tracePt t="5571" x="4000500" y="5162550"/>
          <p14:tracePt t="5571" x="3956050" y="5149850"/>
          <p14:tracePt t="5588" x="3898900" y="5124450"/>
          <p14:tracePt t="5588" x="3829050" y="5092700"/>
          <p14:tracePt t="5604" x="3752850" y="5054600"/>
          <p14:tracePt t="5604" x="3670300" y="5003800"/>
          <p14:tracePt t="5621" x="3581400" y="4953000"/>
          <p14:tracePt t="5621" x="3378200" y="4826000"/>
          <p14:tracePt t="5637" x="3270250" y="4756150"/>
          <p14:tracePt t="5637" x="3149600" y="4679950"/>
          <p14:tracePt t="5654" x="3028950" y="4597400"/>
          <p14:tracePt t="5654" x="2908300" y="4514850"/>
          <p14:tracePt t="5671" x="2781300" y="4425950"/>
          <p14:tracePt t="5671" x="2520950" y="4241800"/>
          <p14:tracePt t="5688" x="2387600" y="4146550"/>
          <p14:tracePt t="5688" x="2254250" y="4051300"/>
          <p14:tracePt t="5706" x="2127250" y="3962400"/>
          <p14:tracePt t="5706" x="2000250" y="3879850"/>
          <p14:tracePt t="5721" x="1873250" y="3797300"/>
          <p14:tracePt t="5721" x="1752600" y="3727450"/>
          <p14:tracePt t="5738" x="1638300" y="3657600"/>
          <p14:tracePt t="5738" x="1524000" y="3594100"/>
          <p14:tracePt t="5738" x="1422400" y="3543300"/>
          <p14:tracePt t="5757" x="1333500" y="3505200"/>
          <p14:tracePt t="5757" x="1250950" y="3460750"/>
          <p14:tracePt t="5773" x="1174750" y="3429000"/>
          <p14:tracePt t="5773" x="1104900" y="3397250"/>
          <p14:tracePt t="5788" x="1041400" y="3365500"/>
          <p14:tracePt t="5788" x="984250" y="3340100"/>
          <p14:tracePt t="5805" x="933450" y="3321050"/>
          <p14:tracePt t="5805" x="882650" y="3295650"/>
          <p14:tracePt t="5805" x="844550" y="3276600"/>
          <p14:tracePt t="5824" x="812800" y="3263900"/>
          <p14:tracePt t="5836" x="781050" y="3244850"/>
          <p14:tracePt t="5836" x="736600" y="3219450"/>
          <p14:tracePt t="5857" x="723900" y="3213100"/>
          <p14:tracePt t="5857" x="711200" y="3200400"/>
          <p14:tracePt t="5872" x="698500" y="3194050"/>
          <p14:tracePt t="5872" x="692150" y="3187700"/>
          <p14:tracePt t="5888" x="685800" y="3187700"/>
          <p14:tracePt t="5888" x="679450" y="3181350"/>
          <p14:tracePt t="5907" x="673100" y="3175000"/>
          <p14:tracePt t="5920" x="666750" y="3175000"/>
          <p14:tracePt t="5937" x="660400" y="3181350"/>
          <p14:tracePt t="5937" x="654050" y="3187700"/>
          <p14:tracePt t="5956" x="641350" y="3187700"/>
          <p14:tracePt t="5956" x="635000" y="3194050"/>
          <p14:tracePt t="5972" x="628650" y="3200400"/>
          <p14:tracePt t="5972" x="603250" y="3213100"/>
          <p14:tracePt t="5989" x="590550" y="3219450"/>
          <p14:tracePt t="5989" x="571500" y="3225800"/>
          <p14:tracePt t="6006" x="558800" y="3225800"/>
          <p14:tracePt t="6006" x="539750" y="3232150"/>
          <p14:tracePt t="6022" x="527050" y="3238500"/>
          <p14:tracePt t="6022" x="508000" y="3238500"/>
          <p14:tracePt t="6039" x="488950" y="3238500"/>
          <p14:tracePt t="6039" x="450850" y="3232150"/>
          <p14:tracePt t="6056" x="431800" y="3232150"/>
          <p14:tracePt t="6056" x="412750" y="3225800"/>
          <p14:tracePt t="6073" x="393700" y="3213100"/>
          <p14:tracePt t="6073" x="374650" y="3206750"/>
          <p14:tracePt t="6090" x="355600" y="3194050"/>
          <p14:tracePt t="6090" x="336550" y="3181350"/>
          <p14:tracePt t="6090" x="317500" y="3168650"/>
          <p14:tracePt t="6108" x="304800" y="3155950"/>
          <p14:tracePt t="6121" x="285750" y="3143250"/>
          <p14:tracePt t="6121" x="279400" y="3124200"/>
          <p14:tracePt t="6140" x="260350" y="3098800"/>
          <p14:tracePt t="6140" x="254000" y="3079750"/>
          <p14:tracePt t="6157" x="247650" y="3060700"/>
          <p14:tracePt t="6157" x="247650" y="3048000"/>
          <p14:tracePt t="6173" x="247650" y="3028950"/>
          <p14:tracePt t="6173" x="247650" y="3009900"/>
          <p14:tracePt t="6173" x="247650" y="2990850"/>
          <p14:tracePt t="6192" x="254000" y="2965450"/>
          <p14:tracePt t="6204" x="254000" y="2946400"/>
          <p14:tracePt t="6204" x="273050" y="2908300"/>
          <p14:tracePt t="6225" x="285750" y="2889250"/>
          <p14:tracePt t="6225" x="298450" y="2870200"/>
          <p14:tracePt t="6240" x="317500" y="2851150"/>
          <p14:tracePt t="6240" x="336550" y="2832100"/>
          <p14:tracePt t="6256" x="355600" y="2806700"/>
          <p14:tracePt t="6256" x="374650" y="2787650"/>
          <p14:tracePt t="6273" x="400050" y="2768600"/>
          <p14:tracePt t="6273" x="457200" y="2724150"/>
          <p14:tracePt t="6290" x="488950" y="2705100"/>
          <p14:tracePt t="6290" x="520700" y="2679700"/>
          <p14:tracePt t="6307" x="558800" y="2660650"/>
          <p14:tracePt t="6307" x="590550" y="2641600"/>
          <p14:tracePt t="6324" x="635000" y="2628900"/>
          <p14:tracePt t="6324" x="673100" y="2616200"/>
          <p14:tracePt t="6340" x="711200" y="2609850"/>
          <p14:tracePt t="6340" x="793750" y="2616200"/>
          <p14:tracePt t="6358" x="838200" y="2635250"/>
          <p14:tracePt t="6358" x="876300" y="2654300"/>
          <p14:tracePt t="6375" x="908050" y="2673350"/>
          <p14:tracePt t="6375" x="939800" y="2705100"/>
          <p14:tracePt t="6391" x="971550" y="2736850"/>
          <p14:tracePt t="6391" x="1022350" y="2806700"/>
          <p14:tracePt t="6410" x="1041400" y="2844800"/>
          <p14:tracePt t="6410" x="1060450" y="2889250"/>
          <p14:tracePt t="6426" x="1073150" y="2927350"/>
          <p14:tracePt t="6426" x="1073150" y="2971800"/>
          <p14:tracePt t="6442" x="1073150" y="3016250"/>
          <p14:tracePt t="6442" x="1066800" y="3060700"/>
          <p14:tracePt t="6458" x="1054100" y="3105150"/>
          <p14:tracePt t="6458" x="1041400" y="3143250"/>
          <p14:tracePt t="6458" x="1016000" y="3187700"/>
          <p14:tracePt t="6478" x="984250" y="3225800"/>
          <p14:tracePt t="6489" x="952500" y="3263900"/>
          <p14:tracePt t="6489" x="889000" y="3333750"/>
          <p14:tracePt t="6508" x="850900" y="3365500"/>
          <p14:tracePt t="6508" x="812800" y="3390900"/>
          <p14:tracePt t="6526" x="781050" y="3409950"/>
          <p14:tracePt t="6526" x="742950" y="3422650"/>
          <p14:tracePt t="6542" x="711200" y="3435350"/>
          <p14:tracePt t="6542" x="679450" y="3441700"/>
          <p14:tracePt t="6559" x="647700" y="3448050"/>
          <p14:tracePt t="6559" x="622300" y="3454400"/>
          <p14:tracePt t="6559" x="596900" y="3454400"/>
          <p14:tracePt t="6577" x="577850" y="3454400"/>
          <p14:tracePt t="6577" x="565150" y="3454400"/>
          <p14:tracePt t="6592" x="546100" y="3454400"/>
          <p14:tracePt t="6592" x="539750" y="3448050"/>
          <p14:tracePt t="6609" x="533400" y="3448050"/>
          <p14:tracePt t="6609" x="527050" y="3441700"/>
          <p14:tracePt t="6626" x="527050" y="3435350"/>
          <p14:tracePt t="6626" x="527050" y="3429000"/>
          <p14:tracePt t="6642" x="533400" y="3422650"/>
          <p14:tracePt t="6642" x="539750" y="3403600"/>
          <p14:tracePt t="6659" x="552450" y="3397250"/>
          <p14:tracePt t="6659" x="558800" y="3390900"/>
          <p14:tracePt t="6676" x="565150" y="3384550"/>
          <p14:tracePt t="6676" x="577850" y="3378200"/>
          <p14:tracePt t="6694" x="584200" y="3371850"/>
          <p14:tracePt t="6694" x="603250" y="3365500"/>
          <p14:tracePt t="6710" x="609600" y="3359150"/>
          <p14:tracePt t="6710" x="615950" y="3359150"/>
          <p14:tracePt t="6726" x="622300" y="3359150"/>
          <p14:tracePt t="6741" x="628650" y="3352800"/>
          <p14:tracePt t="6757" x="622300" y="3359150"/>
          <p14:tracePt t="6793" x="609600" y="3365500"/>
          <p14:tracePt t="6825" x="603250" y="3365500"/>
          <p14:tracePt t="6837" x="596900" y="3359150"/>
          <p14:tracePt t="6877" x="590550" y="3352800"/>
          <p14:tracePt t="6888" x="590550" y="3346450"/>
          <p14:tracePt t="6904" x="584200" y="3340100"/>
          <p14:tracePt t="6920" x="577850" y="3340100"/>
          <p14:tracePt t="6936" x="571500" y="3333750"/>
          <p14:tracePt t="6947" x="565150" y="3327400"/>
          <p14:tracePt t="6965" x="565150" y="3321050"/>
          <p14:tracePt t="6981" x="571500" y="3314700"/>
          <p14:tracePt t="6997" x="584200" y="3314700"/>
          <p14:tracePt t="6997" x="596900" y="3314700"/>
          <p14:tracePt t="7010" x="615950" y="3308350"/>
          <p14:tracePt t="7010" x="641350" y="3308350"/>
          <p14:tracePt t="7027" x="673100" y="3302000"/>
          <p14:tracePt t="7027" x="711200" y="3302000"/>
          <p14:tracePt t="7044" x="755650" y="3302000"/>
          <p14:tracePt t="7044" x="806450" y="3302000"/>
          <p14:tracePt t="7060" x="863600" y="3308350"/>
          <p14:tracePt t="7060" x="996950" y="3314700"/>
          <p14:tracePt t="7077" x="1079500" y="3321050"/>
          <p14:tracePt t="7077" x="1168400" y="3327400"/>
          <p14:tracePt t="7094" x="1263650" y="3333750"/>
          <p14:tracePt t="7094" x="1365250" y="3346450"/>
          <p14:tracePt t="7111" x="1479550" y="3352800"/>
          <p14:tracePt t="7111" x="1600200" y="3359150"/>
          <p14:tracePt t="7111" x="1727200" y="3371850"/>
          <p14:tracePt t="7130" x="1885950" y="3378200"/>
          <p14:tracePt t="7142" x="2025650" y="3390900"/>
          <p14:tracePt t="7142" x="2178050" y="3397250"/>
          <p14:tracePt t="7162" x="2495550" y="3416300"/>
          <p14:tracePt t="7162" x="2660650" y="3422650"/>
          <p14:tracePt t="7178" x="2832100" y="3435350"/>
          <p14:tracePt t="7178" x="3003550" y="3441700"/>
          <p14:tracePt t="7178" x="3162300" y="3454400"/>
          <p14:tracePt t="7198" x="3346450" y="3460750"/>
          <p14:tracePt t="7209" x="3536950" y="3473450"/>
          <p14:tracePt t="7209" x="3714750" y="3479800"/>
          <p14:tracePt t="7209" x="3898900" y="3492500"/>
          <p14:tracePt t="7230" x="4102100" y="3498850"/>
          <p14:tracePt t="7242" x="4286250" y="3505200"/>
          <p14:tracePt t="7242" x="4648200" y="3511550"/>
          <p14:tracePt t="7262" x="4832350" y="3517900"/>
          <p14:tracePt t="7262" x="4991100" y="3517900"/>
          <p14:tracePt t="7278" x="5162550" y="3517900"/>
          <p14:tracePt t="7278" x="5346700" y="3517900"/>
          <p14:tracePt t="7294" x="5492750" y="3517900"/>
          <p14:tracePt t="7294" x="5791200" y="3517900"/>
          <p14:tracePt t="7311" x="5930900" y="3517900"/>
          <p14:tracePt t="7311" x="6064250" y="3517900"/>
          <p14:tracePt t="7328" x="6191250" y="3517900"/>
          <p14:tracePt t="7328" x="6305550" y="3517900"/>
          <p14:tracePt t="7345" x="6394450" y="3511550"/>
          <p14:tracePt t="7345" x="6489700" y="3511550"/>
          <p14:tracePt t="7361" x="6578600" y="3511550"/>
          <p14:tracePt t="7361" x="6724650" y="3498850"/>
          <p14:tracePt t="7379" x="6788150" y="3492500"/>
          <p14:tracePt t="7379" x="6838950" y="3486150"/>
          <p14:tracePt t="7395" x="6883400" y="3479800"/>
          <p14:tracePt t="7395" x="6915150" y="3467100"/>
          <p14:tracePt t="7412" x="6946900" y="3460750"/>
          <p14:tracePt t="7412" x="6978650" y="3441700"/>
          <p14:tracePt t="7431" x="6985000" y="3435350"/>
          <p14:tracePt t="7431" x="6985000" y="3429000"/>
          <p14:tracePt t="7446" x="6985000" y="3422650"/>
          <p14:tracePt t="7446" x="6978650" y="3416300"/>
          <p14:tracePt t="7463" x="6965950" y="3416300"/>
          <p14:tracePt t="7463" x="6953250" y="3409950"/>
          <p14:tracePt t="7479" x="6946900" y="3409950"/>
          <p14:tracePt t="7479" x="6934200" y="3403600"/>
          <p14:tracePt t="7479" x="6927850" y="3403600"/>
          <p14:tracePt t="7498" x="6915150" y="3397250"/>
          <p14:tracePt t="7510" x="6908800" y="3397250"/>
          <p14:tracePt t="7510" x="6902450" y="3390900"/>
          <p14:tracePt t="7529" x="6896100" y="3390900"/>
          <p14:tracePt t="7544" x="6896100" y="3384550"/>
          <p14:tracePt t="7560" x="6902450" y="3384550"/>
          <p14:tracePt t="7577" x="6908800" y="3378200"/>
          <p14:tracePt t="7577" x="6915150" y="3378200"/>
          <p14:tracePt t="7577" x="6921500" y="3378200"/>
          <p14:tracePt t="7598" x="6927850" y="3378200"/>
          <p14:tracePt t="7598" x="6934200" y="3378200"/>
          <p14:tracePt t="7612" x="6940550" y="3378200"/>
          <p14:tracePt t="7612" x="6946900" y="3378200"/>
          <p14:tracePt t="7629" x="6953250" y="3378200"/>
          <p14:tracePt t="7629" x="6959600" y="3378200"/>
          <p14:tracePt t="7647" x="6965950" y="3378200"/>
          <p14:tracePt t="7661" x="6953250" y="3378200"/>
          <p14:tracePt t="7694" x="6946900" y="3378200"/>
          <p14:tracePt t="7701" x="6940550" y="3384550"/>
          <p14:tracePt t="7711" x="6927850" y="3384550"/>
          <p14:tracePt t="7711" x="6902450" y="3384550"/>
          <p14:tracePt t="7730" x="6883400" y="3390900"/>
          <p14:tracePt t="7730" x="6870700" y="3390900"/>
          <p14:tracePt t="7747" x="6851650" y="3390900"/>
          <p14:tracePt t="7747" x="6832600" y="3390900"/>
          <p14:tracePt t="7763" x="6813550" y="3390900"/>
          <p14:tracePt t="7763" x="6794500" y="3384550"/>
          <p14:tracePt t="7779" x="6775450" y="3384550"/>
          <p14:tracePt t="7779" x="6737350" y="3378200"/>
          <p14:tracePt t="7798" x="6718300" y="3371850"/>
          <p14:tracePt t="7798" x="6699250" y="3371850"/>
          <p14:tracePt t="7814" x="6686550" y="3365500"/>
          <p14:tracePt t="7814" x="6673850" y="3359150"/>
          <p14:tracePt t="7831" x="6661150" y="3352800"/>
          <p14:tracePt t="7831" x="6648450" y="3346450"/>
          <p14:tracePt t="7846" x="6642100" y="3340100"/>
          <p14:tracePt t="7846" x="6629400" y="3333750"/>
          <p14:tracePt t="7846" x="6629400" y="3327400"/>
          <p14:tracePt t="7866" x="6623050" y="3314700"/>
          <p14:tracePt t="7878" x="6623050" y="3308350"/>
          <p14:tracePt t="7878" x="6629400" y="3295650"/>
          <p14:tracePt t="7898" x="6642100" y="3282950"/>
          <p14:tracePt t="7898" x="6654800" y="3276600"/>
          <p14:tracePt t="7913" x="6667500" y="3270250"/>
          <p14:tracePt t="7913" x="6680200" y="3257550"/>
          <p14:tracePt t="7930" x="6699250" y="3251200"/>
          <p14:tracePt t="7930" x="6718300" y="3251200"/>
          <p14:tracePt t="7946" x="6737350" y="3244850"/>
          <p14:tracePt t="7946" x="6756400" y="3244850"/>
          <p14:tracePt t="7946" x="6775450" y="3244850"/>
          <p14:tracePt t="7966" x="6794500" y="3244850"/>
          <p14:tracePt t="7966" x="6813550" y="3244850"/>
          <p14:tracePt t="7981" x="6832600" y="3251200"/>
          <p14:tracePt t="7981" x="6851650" y="3251200"/>
          <p14:tracePt t="7997" x="6864350" y="3257550"/>
          <p14:tracePt t="7997" x="6877050" y="3263900"/>
          <p14:tracePt t="8013" x="6883400" y="3263900"/>
          <p14:tracePt t="8013" x="6896100" y="3276600"/>
          <p14:tracePt t="8029" x="6902450" y="3282950"/>
          <p14:tracePt t="8029" x="6902450" y="3289300"/>
          <p14:tracePt t="8046" x="6908800" y="3295650"/>
          <p14:tracePt t="8061" x="6915150" y="3295650"/>
          <p14:tracePt t="8084" x="6921500" y="3295650"/>
          <p14:tracePt t="8084" x="6934200" y="3289300"/>
          <p14:tracePt t="8097" x="6953250" y="3282950"/>
          <p14:tracePt t="8097" x="6972300" y="3276600"/>
          <p14:tracePt t="8113" x="6997700" y="3276600"/>
          <p14:tracePt t="8113" x="7023100" y="3270250"/>
          <p14:tracePt t="8130" x="7054850" y="3263900"/>
          <p14:tracePt t="8130" x="7086600" y="3263900"/>
          <p14:tracePt t="8130" x="7124700" y="3257550"/>
          <p14:tracePt t="8149" x="7162800" y="3257550"/>
          <p14:tracePt t="8161" x="7207250" y="3257550"/>
          <p14:tracePt t="8161" x="7251700" y="3257550"/>
          <p14:tracePt t="8181" x="7340600" y="3257550"/>
          <p14:tracePt t="8181" x="7391400" y="3263900"/>
          <p14:tracePt t="8197" x="7435850" y="3263900"/>
          <p14:tracePt t="8197" x="7486650" y="3263900"/>
          <p14:tracePt t="8213" x="7537450" y="3270250"/>
          <p14:tracePt t="8213" x="7581900" y="3276600"/>
          <p14:tracePt t="8213" x="7626350" y="3276600"/>
          <p14:tracePt t="8233" x="7670800" y="3282950"/>
          <p14:tracePt t="8245" x="7708900" y="3289300"/>
          <p14:tracePt t="8245" x="7778750" y="3302000"/>
          <p14:tracePt t="8245" x="7810500" y="3308350"/>
          <p14:tracePt t="8268" x="7842250" y="3314700"/>
          <p14:tracePt t="8278" x="7867650" y="3321050"/>
          <p14:tracePt t="8278" x="7886700" y="3321050"/>
          <p14:tracePt t="8297" x="7905750" y="3327400"/>
          <p14:tracePt t="8297" x="7924800" y="3327400"/>
          <p14:tracePt t="8314" x="7937500" y="3333750"/>
          <p14:tracePt t="8314" x="7943850" y="3340100"/>
          <p14:tracePt t="8330" x="7950200" y="3346450"/>
          <p14:tracePt t="8330" x="7943850" y="3346450"/>
          <p14:tracePt t="8347" x="7931150" y="3352800"/>
          <p14:tracePt t="8347" x="7912100" y="3352800"/>
          <p14:tracePt t="8364" x="7893050" y="3346450"/>
          <p14:tracePt t="8364" x="7874000" y="3340100"/>
          <p14:tracePt t="8381" x="7848600" y="3333750"/>
          <p14:tracePt t="8381" x="7791450" y="3308350"/>
          <p14:tracePt t="8398" x="7759700" y="3289300"/>
          <p14:tracePt t="8398" x="7734300" y="3270250"/>
          <p14:tracePt t="8414" x="7708900" y="3244850"/>
          <p14:tracePt t="8414" x="7683500" y="3219450"/>
          <p14:tracePt t="8431" x="7670800" y="3194050"/>
          <p14:tracePt t="8431" x="7651750" y="3124200"/>
          <p14:tracePt t="8449" x="7651750" y="3086100"/>
          <p14:tracePt t="8449" x="7658100" y="3048000"/>
          <p14:tracePt t="8465" x="7677150" y="3003550"/>
          <p14:tracePt t="8465" x="7696200" y="2959100"/>
          <p14:tracePt t="8481" x="7727950" y="2921000"/>
          <p14:tracePt t="8481" x="7766050" y="2876550"/>
          <p14:tracePt t="8498" x="7816850" y="2838450"/>
          <p14:tracePt t="8498" x="7867650" y="2800350"/>
          <p14:tracePt t="8498" x="7924800" y="2768600"/>
          <p14:tracePt t="8518" x="7988300" y="2736850"/>
          <p14:tracePt t="8529" x="8058150" y="2711450"/>
          <p14:tracePt t="8529" x="8197850" y="2673350"/>
          <p14:tracePt t="8549" x="8267700" y="2660650"/>
          <p14:tracePt t="8549" x="8337550" y="2654300"/>
          <p14:tracePt t="8565" x="8407400" y="2654300"/>
          <p14:tracePt t="8565" x="8470900" y="2660650"/>
          <p14:tracePt t="8581" x="8528050" y="2673350"/>
          <p14:tracePt t="8581" x="8585200" y="2692400"/>
          <p14:tracePt t="8598" x="8636000" y="2711450"/>
          <p14:tracePt t="8598" x="8680450" y="2743200"/>
          <p14:tracePt t="8598" x="8718550" y="2768600"/>
          <p14:tracePt t="8618" x="8756650" y="2806700"/>
          <p14:tracePt t="8618" x="8782050" y="2838450"/>
          <p14:tracePt t="8631" x="8801100" y="2876550"/>
          <p14:tracePt t="8631" x="8813800" y="2908300"/>
          <p14:tracePt t="8649" x="8826500" y="2946400"/>
          <p14:tracePt t="8649" x="8826500" y="2978150"/>
          <p14:tracePt t="8665" x="8820150" y="3009900"/>
          <p14:tracePt t="8665" x="8807450" y="3041650"/>
          <p14:tracePt t="8682" x="8788400" y="3073400"/>
          <p14:tracePt t="8682" x="8737600" y="3124200"/>
          <p14:tracePt t="8700" x="8705850" y="3143250"/>
          <p14:tracePt t="8700" x="8674100" y="3162300"/>
          <p14:tracePt t="8715" x="8642350" y="3181350"/>
          <p14:tracePt t="8715" x="8604250" y="3200400"/>
          <p14:tracePt t="8732" x="8566150" y="3213100"/>
          <p14:tracePt t="8732" x="8496300" y="3238500"/>
          <p14:tracePt t="8749" x="8458200" y="3244850"/>
          <p14:tracePt t="8749" x="8426450" y="3257550"/>
          <p14:tracePt t="8766" x="8394700" y="3263900"/>
          <p14:tracePt t="8766" x="8369300" y="3270250"/>
          <p14:tracePt t="8782" x="8343900" y="3270250"/>
          <p14:tracePt t="8782" x="8318500" y="3276600"/>
          <p14:tracePt t="8798" x="8299450" y="3276600"/>
          <p14:tracePt t="8798" x="8280400" y="3276600"/>
          <p14:tracePt t="8798" x="8267700" y="3276600"/>
          <p14:tracePt t="8817" x="8248650" y="3282950"/>
          <p14:tracePt t="8817" x="8242300" y="3282950"/>
          <p14:tracePt t="8833" x="8229600" y="3282950"/>
          <p14:tracePt t="8833" x="8223250" y="3282950"/>
          <p14:tracePt t="8849" x="8216900" y="3282950"/>
          <p14:tracePt t="8849" x="8210550" y="3289300"/>
          <p14:tracePt t="8867" x="8204200" y="3289300"/>
          <p14:tracePt t="8880" x="8197850" y="3295650"/>
          <p14:tracePt t="8897" x="8191500" y="3302000"/>
          <p14:tracePt t="8914" x="8178800" y="3302000"/>
          <p14:tracePt t="8931" x="8172450" y="3308350"/>
          <p14:tracePt t="8931" x="8166100" y="3308350"/>
          <p14:tracePt t="8949" x="8159750" y="3308350"/>
          <p14:tracePt t="8949" x="8159750" y="3314700"/>
          <p14:tracePt t="8949" x="8153400" y="3314700"/>
          <p14:tracePt t="8969" x="8147050" y="3321050"/>
          <p14:tracePt t="8981" x="8140700" y="3327400"/>
          <p14:tracePt t="8998" x="8134350" y="3327400"/>
          <p14:tracePt t="9015" x="8128000" y="3333750"/>
          <p14:tracePt t="9031" x="8128000" y="3340100"/>
          <p14:tracePt t="9031" x="8128000" y="3346450"/>
          <p14:tracePt t="9050" x="8134350" y="3352800"/>
          <p14:tracePt t="9064" x="8140700" y="3359150"/>
          <p14:tracePt t="9081" x="8147050" y="3365500"/>
          <p14:tracePt t="9098" x="8153400" y="3371850"/>
          <p14:tracePt t="9098" x="8159750" y="3378200"/>
          <p14:tracePt t="9118" x="8166100" y="3378200"/>
          <p14:tracePt t="9133" x="8166100" y="3384550"/>
          <p14:tracePt t="9157" x="8172450" y="3384550"/>
          <p14:tracePt t="9176" x="8178800" y="3390900"/>
          <p14:tracePt t="9208" x="8185150" y="3390900"/>
          <p14:tracePt t="9284" x="8191500" y="3384550"/>
          <p14:tracePt t="9320" x="8197850" y="3384550"/>
          <p14:tracePt t="9388" x="8204200" y="3384550"/>
          <p14:tracePt t="9417" x="8210550" y="3384550"/>
          <p14:tracePt t="9448" x="8216900" y="3390900"/>
          <p14:tracePt t="9492" x="8223250" y="3390900"/>
          <p14:tracePt t="9613" x="8229600" y="3390900"/>
          <p14:tracePt t="9657" x="8235950" y="3390900"/>
          <p14:tracePt t="9680" x="8235950" y="3397250"/>
          <p14:tracePt t="9716" x="8235950" y="3403600"/>
          <p14:tracePt t="9756" x="8242300" y="3409950"/>
          <p14:tracePt t="9824" x="8248650" y="3416300"/>
          <p14:tracePt t="10092" x="8248650" y="3422650"/>
          <p14:tracePt t="10153" x="8255000" y="3422650"/>
          <p14:tracePt t="10197" x="8255000" y="3416300"/>
          <p14:tracePt t="10573" x="8261350" y="3416300"/>
          <p14:tracePt t="10752" x="8261350" y="3409950"/>
          <p14:tracePt t="10957" x="8255000" y="3409950"/>
          <p14:tracePt t="10977" x="8248650" y="3409950"/>
          <p14:tracePt t="10985" x="8242300" y="3409950"/>
          <p14:tracePt t="10993" x="8235950" y="3409950"/>
          <p14:tracePt t="11004" x="8223250" y="3416300"/>
          <p14:tracePt t="11004" x="8210550" y="3416300"/>
          <p14:tracePt t="11004" x="8191500" y="3416300"/>
          <p14:tracePt t="11025" x="8172450" y="3422650"/>
          <p14:tracePt t="11025" x="8147050" y="3429000"/>
          <p14:tracePt t="11040" x="8121650" y="3429000"/>
          <p14:tracePt t="11040" x="8083550" y="3435350"/>
          <p14:tracePt t="11056" x="8039100" y="3448050"/>
          <p14:tracePt t="11056" x="7988300" y="3454400"/>
          <p14:tracePt t="11073" x="7924800" y="3467100"/>
          <p14:tracePt t="11073" x="7766050" y="3492500"/>
          <p14:tracePt t="11091" x="7670800" y="3505200"/>
          <p14:tracePt t="11091" x="7562850" y="3524250"/>
          <p14:tracePt t="11107" x="7442200" y="3549650"/>
          <p14:tracePt t="11107" x="7308850" y="3568700"/>
          <p14:tracePt t="11123" x="7169150" y="3600450"/>
          <p14:tracePt t="11123" x="7010400" y="3625850"/>
          <p14:tracePt t="11140" x="6845300" y="3663950"/>
          <p14:tracePt t="11140" x="6477000" y="3740150"/>
          <p14:tracePt t="11157" x="6280150" y="3784600"/>
          <p14:tracePt t="11157" x="6083300" y="3822700"/>
          <p14:tracePt t="11174" x="5873750" y="3860800"/>
          <p14:tracePt t="11174" x="5657850" y="3905250"/>
          <p14:tracePt t="11192" x="5435600" y="3943350"/>
          <p14:tracePt t="11192" x="5213350" y="3975100"/>
          <p14:tracePt t="11192" x="4991100" y="4000500"/>
          <p14:tracePt t="11210" x="4768850" y="4025900"/>
          <p14:tracePt t="11222" x="4546600" y="4044950"/>
          <p14:tracePt t="11222" x="4324350" y="4057650"/>
          <p14:tracePt t="11242" x="3892550" y="4057650"/>
          <p14:tracePt t="11242" x="3683000" y="4057650"/>
          <p14:tracePt t="11258" x="3479800" y="4051300"/>
          <p14:tracePt t="11258" x="3282950" y="4044950"/>
          <p14:tracePt t="11274" x="3092450" y="4032250"/>
          <p14:tracePt t="11274" x="2914650" y="4019550"/>
          <p14:tracePt t="11274" x="2749550" y="4000500"/>
          <p14:tracePt t="11293" x="2590800" y="3987800"/>
          <p14:tracePt t="11305" x="2438400" y="3968750"/>
          <p14:tracePt t="11305" x="2178050" y="3917950"/>
          <p14:tracePt t="11326" x="2063750" y="3886200"/>
          <p14:tracePt t="11326" x="1962150" y="3860800"/>
          <p14:tracePt t="11341" x="1866900" y="3829050"/>
          <p14:tracePt t="11341" x="1778000" y="3797300"/>
          <p14:tracePt t="11358" x="1695450" y="3771900"/>
          <p14:tracePt t="11358" x="1625600" y="3740150"/>
          <p14:tracePt t="11374" x="1555750" y="3721100"/>
          <p14:tracePt t="11374" x="1435100" y="3683000"/>
          <p14:tracePt t="11391" x="1384300" y="3670300"/>
          <p14:tracePt t="11391" x="1339850" y="3663950"/>
          <p14:tracePt t="11408" x="1295400" y="3657600"/>
          <p14:tracePt t="11408" x="1257300" y="3651250"/>
          <p14:tracePt t="11424" x="1225550" y="3651250"/>
          <p14:tracePt t="11424" x="1193800" y="3651250"/>
          <p14:tracePt t="11441" x="1162050" y="3651250"/>
          <p14:tracePt t="11441" x="1111250" y="3663950"/>
          <p14:tracePt t="11459" x="1085850" y="3676650"/>
          <p14:tracePt t="11459" x="1066800" y="3689350"/>
          <p14:tracePt t="11475" x="1047750" y="3695700"/>
          <p14:tracePt t="11475" x="1028700" y="3708400"/>
          <p14:tracePt t="11492" x="1009650" y="3721100"/>
          <p14:tracePt t="11492" x="990600" y="3733800"/>
          <p14:tracePt t="11492" x="977900" y="3746500"/>
          <p14:tracePt t="11511" x="958850" y="3759200"/>
          <p14:tracePt t="11511" x="939800" y="3771900"/>
          <p14:tracePt t="11525" x="920750" y="3784600"/>
          <p14:tracePt t="11525" x="901700" y="3790950"/>
          <p14:tracePt t="11543" x="882650" y="3797300"/>
          <p14:tracePt t="11543" x="863600" y="3803650"/>
          <p14:tracePt t="11558" x="844550" y="3810000"/>
          <p14:tracePt t="11558" x="819150" y="3810000"/>
          <p14:tracePt t="11558" x="800100" y="3810000"/>
          <p14:tracePt t="11578" x="768350" y="3810000"/>
          <p14:tracePt t="11590" x="742950" y="3803650"/>
          <p14:tracePt t="11590" x="673100" y="3784600"/>
          <p14:tracePt t="11610" x="628650" y="3771900"/>
          <p14:tracePt t="11610" x="590550" y="3759200"/>
          <p14:tracePt t="11625" x="552450" y="3740150"/>
          <p14:tracePt t="11625" x="508000" y="3721100"/>
          <p14:tracePt t="11642" x="469900" y="3695700"/>
          <p14:tracePt t="11642" x="431800" y="3670300"/>
          <p14:tracePt t="11642" x="393700" y="3638550"/>
          <p14:tracePt t="11661" x="361950" y="3606800"/>
          <p14:tracePt t="11673" x="336550" y="3568700"/>
          <p14:tracePt t="11673" x="304800" y="3498850"/>
          <p14:tracePt t="11693" x="298450" y="3460750"/>
          <p14:tracePt t="11693" x="298450" y="3422650"/>
          <p14:tracePt t="11709" x="311150" y="3384550"/>
          <p14:tracePt t="11709" x="330200" y="3346450"/>
          <p14:tracePt t="11725" x="349250" y="3314700"/>
          <p14:tracePt t="11725" x="381000" y="3282950"/>
          <p14:tracePt t="11743" x="419100" y="3244850"/>
          <p14:tracePt t="11743" x="514350" y="3187700"/>
          <p14:tracePt t="11759" x="571500" y="3162300"/>
          <p14:tracePt t="11759" x="635000" y="3143250"/>
          <p14:tracePt t="11776" x="704850" y="3130550"/>
          <p14:tracePt t="11776" x="774700" y="3130550"/>
          <p14:tracePt t="11792" x="844550" y="3130550"/>
          <p14:tracePt t="11792" x="990600" y="3149600"/>
          <p14:tracePt t="11810" x="1066800" y="3168650"/>
          <p14:tracePt t="11810" x="1136650" y="3194050"/>
          <p14:tracePt t="11826" x="1206500" y="3219450"/>
          <p14:tracePt t="11826" x="1276350" y="3244850"/>
          <p14:tracePt t="11843" x="1339850" y="3276600"/>
          <p14:tracePt t="11843" x="1397000" y="3302000"/>
          <p14:tracePt t="11843" x="1454150" y="3327400"/>
          <p14:tracePt t="11862" x="1504950" y="3359150"/>
          <p14:tracePt t="11874" x="1543050" y="3384550"/>
          <p14:tracePt t="11874" x="1581150" y="3416300"/>
          <p14:tracePt t="11894" x="1625600" y="3473450"/>
          <p14:tracePt t="11894" x="1631950" y="3505200"/>
          <p14:tracePt t="11910" x="1631950" y="3536950"/>
          <p14:tracePt t="11910" x="1619250" y="3568700"/>
          <p14:tracePt t="11926" x="1600200" y="3600450"/>
          <p14:tracePt t="11926" x="1574800" y="3632200"/>
          <p14:tracePt t="11943" x="1543050" y="3663950"/>
          <p14:tracePt t="11943" x="1504950" y="3689350"/>
          <p14:tracePt t="11943" x="1460500" y="3708400"/>
          <p14:tracePt t="11962" x="1409700" y="3733800"/>
          <p14:tracePt t="11974" x="1358900" y="3746500"/>
          <p14:tracePt t="11974" x="1257300" y="3778250"/>
          <p14:tracePt t="11993" x="1200150" y="3784600"/>
          <p14:tracePt t="11993" x="1155700" y="3790950"/>
          <p14:tracePt t="12010" x="1104900" y="3790950"/>
          <p14:tracePt t="12010" x="1060450" y="3790950"/>
          <p14:tracePt t="12027" x="1016000" y="3790950"/>
          <p14:tracePt t="12027" x="984250" y="3784600"/>
          <p14:tracePt t="12027" x="952500" y="3778250"/>
          <p14:tracePt t="12046" x="920750" y="3771900"/>
          <p14:tracePt t="12046" x="901700" y="3759200"/>
          <p14:tracePt t="12060" x="882650" y="3752850"/>
          <p14:tracePt t="12060" x="869950" y="3740150"/>
          <p14:tracePt t="12076" x="857250" y="3727450"/>
          <p14:tracePt t="12076" x="857250" y="3721100"/>
          <p14:tracePt t="12094" x="857250" y="3714750"/>
          <p14:tracePt t="12094" x="876300" y="3695700"/>
          <p14:tracePt t="12110" x="895350" y="3683000"/>
          <p14:tracePt t="12110" x="914400" y="3676650"/>
          <p14:tracePt t="12127" x="939800" y="3663950"/>
          <p14:tracePt t="12127" x="965200" y="3657600"/>
          <p14:tracePt t="12144" x="996950" y="3651250"/>
          <p14:tracePt t="12144" x="1035050" y="3638550"/>
          <p14:tracePt t="12160" x="1073150" y="3632200"/>
          <p14:tracePt t="12160" x="1174750" y="3613150"/>
          <p14:tracePt t="12178" x="1231900" y="3606800"/>
          <p14:tracePt t="12178" x="1295400" y="3600450"/>
          <p14:tracePt t="12195" x="1365250" y="3594100"/>
          <p14:tracePt t="12195" x="1447800" y="3587750"/>
          <p14:tracePt t="12211" x="1530350" y="3581400"/>
          <p14:tracePt t="12211" x="1625600" y="3568700"/>
          <p14:tracePt t="12211" x="1727200" y="3562350"/>
          <p14:tracePt t="12230" x="1828800" y="3556000"/>
          <p14:tracePt t="12242" x="1943100" y="3549650"/>
          <p14:tracePt t="12242" x="2063750" y="3543300"/>
          <p14:tracePt t="12262" x="2324100" y="3536950"/>
          <p14:tracePt t="12262" x="2463800" y="3530600"/>
          <p14:tracePt t="12278" x="2609850" y="3530600"/>
          <p14:tracePt t="12278" x="2762250" y="3530600"/>
          <p14:tracePt t="12294" x="2921000" y="3530600"/>
          <p14:tracePt t="12294" x="3079750" y="3536950"/>
          <p14:tracePt t="12311" x="3263900" y="3543300"/>
          <p14:tracePt t="12311" x="3441700" y="3549650"/>
          <p14:tracePt t="12311" x="3613150" y="3556000"/>
          <p14:tracePt t="12330" x="3810000" y="3562350"/>
          <p14:tracePt t="12342" x="3994150" y="3575050"/>
          <p14:tracePt t="12342" x="4381500" y="3594100"/>
          <p14:tracePt t="12361" x="4572000" y="3606800"/>
          <p14:tracePt t="12361" x="4743450" y="3619500"/>
          <p14:tracePt t="12378" x="4933950" y="3632200"/>
          <p14:tracePt t="12378" x="5118100" y="3644900"/>
          <p14:tracePt t="12394" x="5289550" y="3657600"/>
          <p14:tracePt t="12394" x="5664200" y="3683000"/>
          <p14:tracePt t="12412" x="5848350" y="3689350"/>
          <p14:tracePt t="12412" x="6026150" y="3702050"/>
          <p14:tracePt t="12428" x="6203950" y="3714750"/>
          <p14:tracePt t="12428" x="6381750" y="3721100"/>
          <p14:tracePt t="12445" x="6546850" y="3727450"/>
          <p14:tracePt t="12445" x="6711950" y="3733800"/>
          <p14:tracePt t="12461" x="6870700" y="3740150"/>
          <p14:tracePt t="12461" x="7150100" y="3746500"/>
          <p14:tracePt t="12478" x="7289800" y="3752850"/>
          <p14:tracePt t="12478" x="7416800" y="3752850"/>
          <p14:tracePt t="12495" x="7537450" y="3759200"/>
          <p14:tracePt t="12495" x="7645400" y="3765550"/>
          <p14:tracePt t="12511" x="7747000" y="3765550"/>
          <p14:tracePt t="12511" x="7912100" y="3778250"/>
          <p14:tracePt t="12530" x="7975600" y="3784600"/>
          <p14:tracePt t="12530" x="8032750" y="3784600"/>
          <p14:tracePt t="12546" x="8083550" y="3790950"/>
          <p14:tracePt t="12546" x="8121650" y="3790950"/>
          <p14:tracePt t="12562" x="8153400" y="3790950"/>
          <p14:tracePt t="12562" x="8178800" y="3790950"/>
          <p14:tracePt t="12579" x="8204200" y="3790950"/>
          <p14:tracePt t="12579" x="8216900" y="3790950"/>
          <p14:tracePt t="12579" x="8229600" y="3790950"/>
          <p14:tracePt t="12597" x="8235950" y="3790950"/>
          <p14:tracePt t="12610" x="8223250" y="3784600"/>
          <p14:tracePt t="12630" x="8216900" y="3784600"/>
          <p14:tracePt t="12630" x="8204200" y="3784600"/>
          <p14:tracePt t="12646" x="8197850" y="3784600"/>
          <p14:tracePt t="12646" x="8185150" y="3784600"/>
          <p14:tracePt t="12662" x="8178800" y="3778250"/>
          <p14:tracePt t="12662" x="8172450" y="3778250"/>
          <p14:tracePt t="12680" x="8172450" y="3771900"/>
          <p14:tracePt t="12695" x="8172450" y="3765550"/>
          <p14:tracePt t="12711" x="8185150" y="3765550"/>
          <p14:tracePt t="12711" x="8191500" y="3759200"/>
          <p14:tracePt t="12730" x="8197850" y="3759200"/>
          <p14:tracePt t="12730" x="8204200" y="3759200"/>
          <p14:tracePt t="12746" x="8210550" y="3759200"/>
          <p14:tracePt t="12746" x="8216900" y="3759200"/>
          <p14:tracePt t="12763" x="8229600" y="3759200"/>
          <p14:tracePt t="12763" x="8242300" y="3759200"/>
          <p14:tracePt t="12779" x="8255000" y="3759200"/>
          <p14:tracePt t="12779" x="8261350" y="3759200"/>
          <p14:tracePt t="12796" x="8267700" y="3752850"/>
          <p14:tracePt t="12811" x="8274050" y="3752850"/>
          <p14:tracePt t="12828" x="8280400" y="3752850"/>
          <p14:tracePt t="12845" x="8274050" y="3752850"/>
          <p14:tracePt t="12861" x="8267700" y="3759200"/>
          <p14:tracePt t="12877" x="8261350" y="3759200"/>
          <p14:tracePt t="12894" x="8255000" y="3765550"/>
          <p14:tracePt t="12894" x="8248650" y="3765550"/>
          <p14:tracePt t="12914" x="8242300" y="3771900"/>
          <p14:tracePt t="12928" x="8235950" y="3771900"/>
          <p14:tracePt t="12945" x="8223250" y="3778250"/>
          <p14:tracePt t="12961" x="8216900" y="3778250"/>
          <p14:tracePt t="12978" x="8210550" y="3784600"/>
          <p14:tracePt t="12995" x="8204200" y="3790950"/>
          <p14:tracePt t="12995" x="8191500" y="3790950"/>
          <p14:tracePt t="13013" x="8185150" y="3790950"/>
          <p14:tracePt t="13049" x="8178800" y="3790950"/>
          <p14:tracePt t="13069" x="8172450" y="3797300"/>
          <p14:tracePt t="13093" x="8166100" y="3803650"/>
          <p14:tracePt t="13118" x="8159750" y="3810000"/>
          <p14:tracePt t="13129" x="8159750" y="3816350"/>
          <p14:tracePt t="13145" x="8153400" y="3822700"/>
          <p14:tracePt t="13161" x="8147050" y="3829050"/>
          <p14:tracePt t="13177" x="8147050" y="3835400"/>
          <p14:tracePt t="13189" x="8140700" y="3835400"/>
          <p14:tracePt t="13206" x="8128000" y="3841750"/>
          <p14:tracePt t="13221" x="8121650" y="3841750"/>
          <p14:tracePt t="13230" x="8115300" y="3841750"/>
          <p14:tracePt t="13230" x="8108950" y="3841750"/>
          <p14:tracePt t="13230" x="8102600" y="3848100"/>
          <p14:tracePt t="13250" x="8089900" y="3848100"/>
          <p14:tracePt t="13262" x="8077200" y="3848100"/>
          <p14:tracePt t="13262" x="8058150" y="3848100"/>
          <p14:tracePt t="13282" x="8026400" y="3854450"/>
          <p14:tracePt t="13282" x="8013700" y="3854450"/>
          <p14:tracePt t="13298" x="7994650" y="3848100"/>
          <p14:tracePt t="13298" x="7975600" y="3848100"/>
          <p14:tracePt t="13314" x="7956550" y="3841750"/>
          <p14:tracePt t="13314" x="7931150" y="3835400"/>
          <p14:tracePt t="13314" x="7912100" y="3829050"/>
          <p14:tracePt t="13334" x="7893050" y="3822700"/>
          <p14:tracePt t="13346" x="7874000" y="3810000"/>
          <p14:tracePt t="13346" x="7842250" y="3784600"/>
          <p14:tracePt t="13346" x="7823200" y="3765550"/>
          <p14:tracePt t="13370" x="7810500" y="3746500"/>
          <p14:tracePt t="13379" x="7797800" y="3733800"/>
          <p14:tracePt t="13379" x="7785100" y="3708400"/>
          <p14:tracePt t="13398" x="7778750" y="3689350"/>
          <p14:tracePt t="13398" x="7772400" y="3670300"/>
          <p14:tracePt t="13415" x="7772400" y="3644900"/>
          <p14:tracePt t="13415" x="7778750" y="3594100"/>
          <p14:tracePt t="13431" x="7785100" y="3562350"/>
          <p14:tracePt t="13431" x="7791450" y="3536950"/>
          <p14:tracePt t="13448" x="7804150" y="3511550"/>
          <p14:tracePt t="13448" x="7816850" y="3486150"/>
          <p14:tracePt t="13465" x="7835900" y="3467100"/>
          <p14:tracePt t="13465" x="7880350" y="3422650"/>
          <p14:tracePt t="13482" x="7899400" y="3403600"/>
          <p14:tracePt t="13482" x="7924800" y="3384550"/>
          <p14:tracePt t="13498" x="7956550" y="3365500"/>
          <p14:tracePt t="13498" x="7988300" y="3346450"/>
          <p14:tracePt t="13515" x="8020050" y="3327400"/>
          <p14:tracePt t="13515" x="8051800" y="3314700"/>
          <p14:tracePt t="13532" x="8089900" y="3302000"/>
          <p14:tracePt t="13532" x="8128000" y="3282950"/>
          <p14:tracePt t="13532" x="8172450" y="3276600"/>
          <p14:tracePt t="13551" x="8216900" y="3263900"/>
          <p14:tracePt t="13551" x="8255000" y="3257550"/>
          <p14:tracePt t="13566" x="8299450" y="3251200"/>
          <p14:tracePt t="13566" x="8343900" y="3251200"/>
          <p14:tracePt t="13583" x="8388350" y="3257550"/>
          <p14:tracePt t="13583" x="8426450" y="3257550"/>
          <p14:tracePt t="13598" x="8464550" y="3270250"/>
          <p14:tracePt t="13598" x="8502650" y="3276600"/>
          <p14:tracePt t="13598" x="8534400" y="3289300"/>
          <p14:tracePt t="13618" x="8572500" y="3295650"/>
          <p14:tracePt t="13630" x="8597900" y="3308350"/>
          <p14:tracePt t="13630" x="8648700" y="3340100"/>
          <p14:tracePt t="13650" x="8674100" y="3352800"/>
          <p14:tracePt t="13650" x="8693150" y="3371850"/>
          <p14:tracePt t="13665" x="8705850" y="3384550"/>
          <p14:tracePt t="13665" x="8718550" y="3403600"/>
          <p14:tracePt t="13682" x="8731250" y="3429000"/>
          <p14:tracePt t="13682" x="8737600" y="3448050"/>
          <p14:tracePt t="13682" x="8743950" y="3473450"/>
          <p14:tracePt t="13703" x="8743950" y="3498850"/>
          <p14:tracePt t="13714" x="8743950" y="3524250"/>
          <p14:tracePt t="13714" x="8737600" y="3575050"/>
          <p14:tracePt t="13733" x="8724900" y="3606800"/>
          <p14:tracePt t="13733" x="8718550" y="3625850"/>
          <p14:tracePt t="13749" x="8705850" y="3651250"/>
          <p14:tracePt t="13749" x="8693150" y="3670300"/>
          <p14:tracePt t="13766" x="8680450" y="3695700"/>
          <p14:tracePt t="13766" x="8648700" y="3727450"/>
          <p14:tracePt t="13783" x="8629650" y="3746500"/>
          <p14:tracePt t="13783" x="8610600" y="3759200"/>
          <p14:tracePt t="13800" x="8597900" y="3778250"/>
          <p14:tracePt t="13800" x="8572500" y="3790950"/>
          <p14:tracePt t="13816" x="8553450" y="3803650"/>
          <p14:tracePt t="13816" x="8534400" y="3810000"/>
          <p14:tracePt t="13833" x="8515350" y="3822700"/>
          <p14:tracePt t="13833" x="8470900" y="3841750"/>
          <p14:tracePt t="13850" x="8445500" y="3848100"/>
          <p14:tracePt t="13850" x="8426450" y="3854450"/>
          <p14:tracePt t="13866" x="8401050" y="3860800"/>
          <p14:tracePt t="13866" x="8375650" y="3867150"/>
          <p14:tracePt t="13883" x="8350250" y="3873500"/>
          <p14:tracePt t="13883" x="8331200" y="3879850"/>
          <p14:tracePt t="13883" x="8305800" y="3879850"/>
          <p14:tracePt t="13902" x="8280400" y="3886200"/>
          <p14:tracePt t="13915" x="8255000" y="3892550"/>
          <p14:tracePt t="13915" x="8229600" y="3892550"/>
          <p14:tracePt t="13933" x="8185150" y="3898900"/>
          <p14:tracePt t="13933" x="8166100" y="3898900"/>
          <p14:tracePt t="13950" x="8147050" y="3898900"/>
          <p14:tracePt t="13950" x="8128000" y="3898900"/>
          <p14:tracePt t="13967" x="8115300" y="3905250"/>
          <p14:tracePt t="13967" x="8096250" y="3905250"/>
          <p14:tracePt t="13967" x="8083550" y="3905250"/>
          <p14:tracePt t="13985" x="8070850" y="3905250"/>
          <p14:tracePt t="13998" x="8058150" y="3911600"/>
          <p14:tracePt t="13998" x="8039100" y="3911600"/>
          <p14:tracePt t="14019" x="8026400" y="3917950"/>
          <p14:tracePt t="14019" x="8020050" y="3917950"/>
          <p14:tracePt t="14033" x="8013700" y="3924300"/>
          <p14:tracePt t="14033" x="8007350" y="3924300"/>
          <p14:tracePt t="14050" x="8001000" y="3924300"/>
          <p14:tracePt t="14065" x="7988300" y="3930650"/>
          <p14:tracePt t="14065" x="7981950" y="3930650"/>
          <p14:tracePt t="14084" x="7981950" y="3924300"/>
          <p14:tracePt t="14181" x="7988300" y="3924300"/>
          <p14:tracePt t="14209" x="7988300" y="3917950"/>
          <p14:tracePt t="14234" x="7994650" y="3911600"/>
          <p14:tracePt t="14269" x="7994650" y="3905250"/>
          <p14:tracePt t="14389" x="8001000" y="3905250"/>
          <p14:tracePt t="14421" x="7994650" y="3905250"/>
          <p14:tracePt t="14498" x="7994650" y="3911600"/>
          <p14:tracePt t="14618" x="8001000" y="3905250"/>
          <p14:tracePt t="14678" x="8007350" y="3898900"/>
          <p14:tracePt t="14842" x="8013700" y="3898900"/>
          <p14:tracePt t="14894" x="8020050" y="3898900"/>
          <p14:tracePt t="14990" x="8020050" y="3892550"/>
          <p14:tracePt t="15150" x="8026400" y="3886200"/>
          <p14:tracePt t="15194" x="8032750" y="3886200"/>
          <p14:tracePt t="15230" x="8032750" y="3879850"/>
          <p14:tracePt t="15442" x="8026400" y="3879850"/>
          <p14:tracePt t="15630" x="8032750" y="3873500"/>
          <p14:tracePt t="15742" x="8039100" y="3873500"/>
          <p14:tracePt t="15982" x="8032750" y="3879850"/>
          <p14:tracePt t="16162" x="8026400" y="3879850"/>
          <p14:tracePt t="16206" x="8026400" y="3886200"/>
          <p14:tracePt t="16310" x="8032750" y="3886200"/>
          <p14:tracePt t="16422" x="8039100" y="3892550"/>
          <p14:tracePt t="16566" x="8039100" y="3898900"/>
          <p14:tracePt t="16662" x="8039100" y="3892550"/>
          <p14:tracePt t="16762" x="8045450" y="3892550"/>
          <p14:tracePt t="16782" x="8051800" y="3892550"/>
          <p14:tracePt t="16822" x="8045450" y="3898900"/>
          <p14:tracePt t="16926" x="8045450" y="3905250"/>
          <p14:tracePt t="17090" x="8045450" y="3911600"/>
          <p14:tracePt t="17114" x="8039100" y="3917950"/>
          <p14:tracePt t="17138" x="8039100" y="3924300"/>
          <p14:tracePt t="17182" x="8045450" y="3924300"/>
          <p14:tracePt t="17278" x="8039100" y="3930650"/>
          <p14:tracePt t="17338" x="8032750" y="3930650"/>
          <p14:tracePt t="17502" x="8026400" y="3924300"/>
          <p14:tracePt t="17558" x="8026400" y="3917950"/>
          <p14:tracePt t="17579" x="8026400" y="3905250"/>
          <p14:tracePt t="17594" x="8026400" y="3898900"/>
          <p14:tracePt t="17602" x="8026400" y="3892550"/>
          <p14:tracePt t="17610" x="8032750" y="3892550"/>
          <p14:tracePt t="17610" x="8032750" y="3886200"/>
          <p14:tracePt t="17610" x="8039100" y="3879850"/>
          <p14:tracePt t="17631" x="8045450" y="3873500"/>
          <p14:tracePt t="17644" x="8045450" y="3867150"/>
          <p14:tracePt t="17644" x="8058150" y="3860800"/>
          <p14:tracePt t="17663" x="8064500" y="3854450"/>
          <p14:tracePt t="17663" x="8070850" y="3848100"/>
          <p14:tracePt t="17679" x="8077200" y="3848100"/>
          <p14:tracePt t="17679" x="8083550" y="3841750"/>
          <p14:tracePt t="17679" x="8089900" y="3835400"/>
          <p14:tracePt t="17700" x="8089900" y="3829050"/>
          <p14:tracePt t="17711" x="8096250" y="3822700"/>
          <p14:tracePt t="17711" x="8108950" y="3803650"/>
          <p14:tracePt t="17732" x="8108950" y="3797300"/>
          <p14:tracePt t="17732" x="8115300" y="3784600"/>
          <p14:tracePt t="17747" x="8121650" y="3771900"/>
          <p14:tracePt t="17747" x="8128000" y="3759200"/>
          <p14:tracePt t="17763" x="8134350" y="3746500"/>
          <p14:tracePt t="17763" x="8140700" y="3733800"/>
          <p14:tracePt t="17780" x="8147050" y="3727450"/>
          <p14:tracePt t="17780" x="8153400" y="3714750"/>
          <p14:tracePt t="17780" x="8159750" y="3708400"/>
          <p14:tracePt t="17799" x="8166100" y="3702050"/>
          <p14:tracePt t="17799" x="8166100" y="3695700"/>
          <p14:tracePt t="17814" x="8172450" y="3689350"/>
          <p14:tracePt t="17814" x="8172450" y="3676650"/>
          <p14:tracePt t="17830" x="8166100" y="3670300"/>
          <p14:tracePt t="17830" x="8166100" y="3663950"/>
          <p14:tracePt t="17847" x="8159750" y="3651250"/>
          <p14:tracePt t="17847" x="8140700" y="3619500"/>
          <p14:tracePt t="17863" x="8134350" y="3600450"/>
          <p14:tracePt t="17863" x="8121650" y="3575050"/>
          <p14:tracePt t="17880" x="8115300" y="3556000"/>
          <p14:tracePt t="17880" x="8108950" y="3524250"/>
          <p14:tracePt t="17897" x="8096250" y="3498850"/>
          <p14:tracePt t="17897" x="8089900" y="3467100"/>
          <p14:tracePt t="17914" x="8083550" y="3435350"/>
          <p14:tracePt t="17914" x="8077200" y="3371850"/>
          <p14:tracePt t="17931" x="8070850" y="3340100"/>
          <p14:tracePt t="17931" x="8070850" y="3308350"/>
          <p14:tracePt t="17948" x="8070850" y="3276600"/>
          <p14:tracePt t="17948" x="8064500" y="3251200"/>
          <p14:tracePt t="17964" x="8064500" y="3225800"/>
          <p14:tracePt t="17964" x="8064500" y="3200400"/>
          <p14:tracePt t="17964" x="8070850" y="3181350"/>
          <p14:tracePt t="17983" x="8070850" y="3162300"/>
          <p14:tracePt t="17995" x="8070850" y="3149600"/>
          <p14:tracePt t="17995" x="8077200" y="3136900"/>
          <p14:tracePt t="18015" x="8083550" y="3117850"/>
          <p14:tracePt t="18015" x="8089900" y="3105150"/>
          <p14:tracePt t="18031" x="8096250" y="3098800"/>
          <p14:tracePt t="18031" x="8102600" y="3092450"/>
          <p14:tracePt t="18048" x="8115300" y="3092450"/>
          <p14:tracePt t="18048" x="8121650" y="3092450"/>
          <p14:tracePt t="18064" x="8134350" y="3092450"/>
          <p14:tracePt t="18064" x="8147050" y="3092450"/>
          <p14:tracePt t="18064" x="8159750" y="3098800"/>
          <p14:tracePt t="18083" x="8172450" y="3111500"/>
          <p14:tracePt t="18096" x="8191500" y="3124200"/>
          <p14:tracePt t="18096" x="8216900" y="3175000"/>
          <p14:tracePt t="18114" x="8235950" y="3213100"/>
          <p14:tracePt t="18114" x="8248650" y="3244850"/>
          <p14:tracePt t="18131" x="8261350" y="3289300"/>
          <p14:tracePt t="18131" x="8274050" y="3327400"/>
          <p14:tracePt t="18148" x="8280400" y="3371850"/>
          <p14:tracePt t="18148" x="8293100" y="3454400"/>
          <p14:tracePt t="18164" x="8293100" y="3492500"/>
          <p14:tracePt t="18164" x="8293100" y="3524250"/>
          <p14:tracePt t="18181" x="8286750" y="3556000"/>
          <p14:tracePt t="18181" x="8280400" y="3587750"/>
          <p14:tracePt t="18198" x="8261350" y="3613150"/>
          <p14:tracePt t="18198" x="8242300" y="3638550"/>
          <p14:tracePt t="18215" x="8216900" y="3663950"/>
          <p14:tracePt t="18215" x="8147050" y="3695700"/>
          <p14:tracePt t="18231" x="8096250" y="3714750"/>
          <p14:tracePt t="18231" x="8032750" y="3727450"/>
          <p14:tracePt t="18248" x="7962900" y="3746500"/>
          <p14:tracePt t="18248" x="7874000" y="3765550"/>
          <p14:tracePt t="18265" x="7772400" y="3778250"/>
          <p14:tracePt t="18265" x="7524750" y="3829050"/>
          <p14:tracePt t="18284" x="7372350" y="3854450"/>
          <p14:tracePt t="18284" x="7213600" y="3886200"/>
          <p14:tracePt t="18299" x="7029450" y="3917950"/>
          <p14:tracePt t="18299" x="6832600" y="3956050"/>
          <p14:tracePt t="18315" x="6610350" y="3994150"/>
          <p14:tracePt t="18315" x="6381750" y="4032250"/>
          <p14:tracePt t="18332" x="6146800" y="4070350"/>
          <p14:tracePt t="18332" x="5899150" y="4102100"/>
          <p14:tracePt t="18332" x="5638800" y="4127500"/>
          <p14:tracePt t="18351" x="5384800" y="4152900"/>
          <p14:tracePt t="18363" x="5124450" y="4165600"/>
          <p14:tracePt t="18363" x="4610100" y="4178300"/>
          <p14:tracePt t="18384" x="4368800" y="4178300"/>
          <p14:tracePt t="18384" x="4133850" y="4165600"/>
          <p14:tracePt t="18399" x="3905250" y="4152900"/>
          <p14:tracePt t="18399" x="3689350" y="4140200"/>
          <p14:tracePt t="18415" x="3479800" y="4121150"/>
          <p14:tracePt t="18415" x="3276600" y="4102100"/>
          <p14:tracePt t="18432" x="3092450" y="4070350"/>
          <p14:tracePt t="18432" x="2914650" y="4044950"/>
          <p14:tracePt t="18432" x="2743200" y="4013200"/>
          <p14:tracePt t="18452" x="2584450" y="3981450"/>
          <p14:tracePt t="18452" x="2425700" y="3943350"/>
          <p14:tracePt t="18466" x="2279650" y="3905250"/>
          <p14:tracePt t="18466" x="2139950" y="3867150"/>
          <p14:tracePt t="18482" x="2012950" y="3829050"/>
          <p14:tracePt t="18482" x="1898650" y="3790950"/>
          <p14:tracePt t="18499" x="1790700" y="3759200"/>
          <p14:tracePt t="18499" x="1689100" y="3733800"/>
          <p14:tracePt t="18516" x="1600200" y="3708400"/>
          <p14:tracePt t="18516" x="1447800" y="3676650"/>
          <p14:tracePt t="18532" x="1384300" y="3670300"/>
          <p14:tracePt t="18532" x="1327150" y="3670300"/>
          <p14:tracePt t="18550" x="1276350" y="3670300"/>
          <p14:tracePt t="18550" x="1231900" y="3676650"/>
          <p14:tracePt t="18566" x="1193800" y="3683000"/>
          <p14:tracePt t="18566" x="1136650" y="3721100"/>
          <p14:tracePt t="18583" x="1111250" y="3740150"/>
          <p14:tracePt t="18583" x="1085850" y="3765550"/>
          <p14:tracePt t="18600" x="1066800" y="3797300"/>
          <p14:tracePt t="18600" x="1047750" y="3822700"/>
          <p14:tracePt t="18616" x="1028700" y="3854450"/>
          <p14:tracePt t="18616" x="1009650" y="3886200"/>
          <p14:tracePt t="18633" x="977900" y="3917950"/>
          <p14:tracePt t="18633" x="920750" y="3981450"/>
          <p14:tracePt t="18652" x="889000" y="4013200"/>
          <p14:tracePt t="18664" x="850900" y="4038600"/>
          <p14:tracePt t="18664" x="774700" y="4089400"/>
          <p14:tracePt t="18684" x="730250" y="4108450"/>
          <p14:tracePt t="18684" x="692150" y="4127500"/>
          <p14:tracePt t="18684" x="647700" y="4140200"/>
          <p14:tracePt t="18703" x="609600" y="4152900"/>
          <p14:tracePt t="18714" x="565150" y="4159250"/>
          <p14:tracePt t="18714" x="527050" y="4159250"/>
          <p14:tracePt t="18714" x="482600" y="4152900"/>
          <p14:tracePt t="18736" x="450850" y="4146550"/>
          <p14:tracePt t="18748" x="412750" y="4133850"/>
          <p14:tracePt t="18748" x="361950" y="4089400"/>
          <p14:tracePt t="18767" x="342900" y="4064000"/>
          <p14:tracePt t="18767" x="330200" y="4032250"/>
          <p14:tracePt t="18783" x="323850" y="3994150"/>
          <p14:tracePt t="18783" x="330200" y="3956050"/>
          <p14:tracePt t="18800" x="342900" y="3917950"/>
          <p14:tracePt t="18800" x="361950" y="3873500"/>
          <p14:tracePt t="18800" x="393700" y="3835400"/>
          <p14:tracePt t="18820" x="431800" y="3790950"/>
          <p14:tracePt t="18820" x="482600" y="3752850"/>
          <p14:tracePt t="18833" x="533400" y="3721100"/>
          <p14:tracePt t="18833" x="596900" y="3689350"/>
          <p14:tracePt t="18850" x="660400" y="3670300"/>
          <p14:tracePt t="18850" x="730250" y="3651250"/>
          <p14:tracePt t="18867" x="806450" y="3638550"/>
          <p14:tracePt t="18867" x="977900" y="3632200"/>
          <p14:tracePt t="18884" x="1066800" y="3638550"/>
          <p14:tracePt t="18884" x="1155700" y="3644900"/>
          <p14:tracePt t="18901" x="1257300" y="3663950"/>
          <p14:tracePt t="18901" x="1352550" y="3683000"/>
          <p14:tracePt t="18917" x="1454150" y="3702050"/>
          <p14:tracePt t="18917" x="1549400" y="3721100"/>
          <p14:tracePt t="18934" x="1644650" y="3740150"/>
          <p14:tracePt t="18934" x="1828800" y="3784600"/>
          <p14:tracePt t="18951" x="1911350" y="3810000"/>
          <p14:tracePt t="18951" x="1993900" y="3841750"/>
          <p14:tracePt t="18968" x="2063750" y="3867150"/>
          <p14:tracePt t="18968" x="2127250" y="3892550"/>
          <p14:tracePt t="18984" x="2184400" y="3924300"/>
          <p14:tracePt t="18984" x="2235200" y="3956050"/>
          <p14:tracePt t="18984" x="2279650" y="3987800"/>
          <p14:tracePt t="19003" x="2311400" y="4019550"/>
          <p14:tracePt t="19015" x="2330450" y="4051300"/>
          <p14:tracePt t="19015" x="2349500" y="4083050"/>
          <p14:tracePt t="19035" x="2349500" y="4146550"/>
          <p14:tracePt t="19035" x="2343150" y="4171950"/>
          <p14:tracePt t="19051" x="2324100" y="4197350"/>
          <p14:tracePt t="19051" x="2298700" y="4216400"/>
          <p14:tracePt t="19068" x="2260600" y="4241800"/>
          <p14:tracePt t="19068" x="2222500" y="4260850"/>
          <p14:tracePt t="19068" x="2178050" y="4273550"/>
          <p14:tracePt t="19087" x="2127250" y="4292600"/>
          <p14:tracePt t="19099" x="2076450" y="4305300"/>
          <p14:tracePt t="19099" x="1955800" y="4337050"/>
          <p14:tracePt t="19120" x="1885950" y="4343400"/>
          <p14:tracePt t="19120" x="1822450" y="4356100"/>
          <p14:tracePt t="19135" x="1758950" y="4368800"/>
          <p14:tracePt t="19135" x="1689100" y="4375150"/>
          <p14:tracePt t="19151" x="1625600" y="4387850"/>
          <p14:tracePt t="19151" x="1555750" y="4394200"/>
          <p14:tracePt t="19151" x="1492250" y="4400550"/>
          <p14:tracePt t="19171" x="1428750" y="4406900"/>
          <p14:tracePt t="19171" x="1365250" y="4413250"/>
          <p14:tracePt t="19185" x="1301750" y="4413250"/>
          <p14:tracePt t="19185" x="1238250" y="4413250"/>
          <p14:tracePt t="19202" x="1181100" y="4413250"/>
          <p14:tracePt t="19202" x="1123950" y="4413250"/>
          <p14:tracePt t="19219" x="1073150" y="4413250"/>
          <p14:tracePt t="19219" x="1016000" y="4406900"/>
          <p14:tracePt t="19235" x="965200" y="4406900"/>
          <p14:tracePt t="19235" x="876300" y="4400550"/>
          <p14:tracePt t="19252" x="838200" y="4394200"/>
          <p14:tracePt t="19252" x="806450" y="4387850"/>
          <p14:tracePt t="19269" x="774700" y="4381500"/>
          <p14:tracePt t="19269" x="742950" y="4375150"/>
          <p14:tracePt t="19285" x="717550" y="4362450"/>
          <p14:tracePt t="19285" x="698500" y="4356100"/>
          <p14:tracePt t="19285" x="679450" y="4343400"/>
          <p14:tracePt t="19304" x="660400" y="4337050"/>
          <p14:tracePt t="19304" x="641350" y="4330700"/>
          <p14:tracePt t="19320" x="628650" y="4324350"/>
          <p14:tracePt t="19320" x="615950" y="4318000"/>
          <p14:tracePt t="19336" x="609600" y="4311650"/>
          <p14:tracePt t="19336" x="609600" y="4305300"/>
          <p14:tracePt t="19352" x="609600" y="4298950"/>
          <p14:tracePt t="19352" x="615950" y="4292600"/>
          <p14:tracePt t="19352" x="628650" y="4292600"/>
          <p14:tracePt t="19372" x="647700" y="4292600"/>
          <p14:tracePt t="19383" x="666750" y="4292600"/>
          <p14:tracePt t="19383" x="730250" y="4298950"/>
          <p14:tracePt t="19404" x="774700" y="4311650"/>
          <p14:tracePt t="19404" x="819150" y="4318000"/>
          <p14:tracePt t="19420" x="876300" y="4324350"/>
          <p14:tracePt t="19420" x="927100" y="4337050"/>
          <p14:tracePt t="19436" x="990600" y="4349750"/>
          <p14:tracePt t="19436" x="1047750" y="4356100"/>
          <p14:tracePt t="19453" x="1111250" y="4368800"/>
          <p14:tracePt t="19453" x="1181100" y="4375150"/>
          <p14:tracePt t="19453" x="1244600" y="4381500"/>
          <p14:tracePt t="19472" x="1314450" y="4387850"/>
          <p14:tracePt t="19472" x="1384300" y="4394200"/>
          <p14:tracePt t="19486" x="1447800" y="4400550"/>
          <p14:tracePt t="19486" x="1511300" y="4400550"/>
          <p14:tracePt t="19503" x="1574800" y="4406900"/>
          <p14:tracePt t="19503" x="1631950" y="4413250"/>
          <p14:tracePt t="19520" x="1689100" y="4419600"/>
          <p14:tracePt t="19520" x="1739900" y="4425950"/>
          <p14:tracePt t="19536" x="1790700" y="4432300"/>
          <p14:tracePt t="19536" x="1873250" y="4438650"/>
          <p14:tracePt t="19553" x="1905000" y="4445000"/>
          <p14:tracePt t="19553" x="1936750" y="4451350"/>
          <p14:tracePt t="19571" x="1962150" y="4457700"/>
          <p14:tracePt t="19571" x="1981200" y="4457700"/>
          <p14:tracePt t="19587" x="1993900" y="4464050"/>
          <p14:tracePt t="19587" x="2000250" y="4476750"/>
          <p14:tracePt t="19603" x="1993900" y="4483100"/>
          <p14:tracePt t="19603" x="1981200" y="4489450"/>
          <p14:tracePt t="19621" x="1955800" y="4502150"/>
          <p14:tracePt t="19621" x="1924050" y="4508500"/>
          <p14:tracePt t="19636" x="1885950" y="4514850"/>
          <p14:tracePt t="19636" x="1841500" y="4521200"/>
          <p14:tracePt t="19653" x="1790700" y="4527550"/>
          <p14:tracePt t="19653" x="1670050" y="4533900"/>
          <p14:tracePt t="19673" x="1600200" y="4540250"/>
          <p14:tracePt t="19685" x="1524000" y="4540250"/>
          <p14:tracePt t="19685" x="1371600" y="4546600"/>
          <p14:tracePt t="19705" x="1295400" y="4546600"/>
          <p14:tracePt t="19705" x="1219200" y="4546600"/>
          <p14:tracePt t="19705" x="1136650" y="4546600"/>
          <p14:tracePt t="19723" x="1060450" y="4546600"/>
          <p14:tracePt t="19735" x="990600" y="4546600"/>
          <p14:tracePt t="19735" x="920750" y="4546600"/>
          <p14:tracePt t="19735" x="857250" y="4546600"/>
          <p14:tracePt t="19756" x="800100" y="4546600"/>
          <p14:tracePt t="19768" x="742950" y="4540250"/>
          <p14:tracePt t="19768" x="660400" y="4527550"/>
          <p14:tracePt t="19787" x="628650" y="4521200"/>
          <p14:tracePt t="19787" x="609600" y="4514850"/>
          <p14:tracePt t="19804" x="596900" y="4508500"/>
          <p14:tracePt t="19804" x="590550" y="4502150"/>
          <p14:tracePt t="19804" x="590550" y="4489450"/>
          <p14:tracePt t="19823" x="609600" y="4483100"/>
          <p14:tracePt t="19835" x="628650" y="4470400"/>
          <p14:tracePt t="19835" x="692150" y="4451350"/>
          <p14:tracePt t="19854" x="736600" y="4445000"/>
          <p14:tracePt t="19854" x="781050" y="4438650"/>
          <p14:tracePt t="19871" x="838200" y="4432300"/>
          <p14:tracePt t="19871" x="901700" y="4425950"/>
          <p14:tracePt t="19887" x="971550" y="4419600"/>
          <p14:tracePt t="19887" x="1117600" y="4413250"/>
          <p14:tracePt t="19905" x="1200150" y="4413250"/>
          <p14:tracePt t="19905" x="1282700" y="4406900"/>
          <p14:tracePt t="19921" x="1365250" y="4406900"/>
          <p14:tracePt t="19921" x="1447800" y="4400550"/>
          <p14:tracePt t="19937" x="1530350" y="4400550"/>
          <p14:tracePt t="19937" x="1606550" y="4400550"/>
          <p14:tracePt t="19954" x="1682750" y="4400550"/>
          <p14:tracePt t="19954" x="1828800" y="4400550"/>
          <p14:tracePt t="19972" x="1898650" y="4406900"/>
          <p14:tracePt t="19972" x="1955800" y="4406900"/>
          <p14:tracePt t="19988" x="2012950" y="4406900"/>
          <p14:tracePt t="19988" x="2063750" y="4406900"/>
          <p14:tracePt t="20004" x="2101850" y="4406900"/>
          <p14:tracePt t="20004" x="2133600" y="4406900"/>
          <p14:tracePt t="20004" x="2159000" y="4400550"/>
          <p14:tracePt t="20023" x="2178050" y="4400550"/>
          <p14:tracePt t="20036" x="2184400" y="4400550"/>
          <p14:tracePt t="20036" x="2171700" y="4394200"/>
          <p14:tracePt t="20056" x="2152650" y="4387850"/>
          <p14:tracePt t="20056" x="2127250" y="4387850"/>
          <p14:tracePt t="20072" x="2089150" y="4381500"/>
          <p14:tracePt t="20072" x="2051050" y="4375150"/>
          <p14:tracePt t="20088" x="2012950" y="4375150"/>
          <p14:tracePt t="20088" x="1968500" y="4368800"/>
          <p14:tracePt t="20105" x="1924050" y="4368800"/>
          <p14:tracePt t="20105" x="1892300" y="4362450"/>
          <p14:tracePt t="20105" x="1854200" y="4362450"/>
          <p14:tracePt t="20125" x="1835150" y="4362450"/>
          <p14:tracePt t="20136" x="1816100" y="4362450"/>
          <p14:tracePt t="20153" x="1835150" y="4362450"/>
          <p14:tracePt t="20153" x="1866900" y="4362450"/>
          <p14:tracePt t="20172" x="1911350" y="4356100"/>
          <p14:tracePt t="20172" x="1968500" y="4356100"/>
          <p14:tracePt t="20188" x="2044700" y="4349750"/>
          <p14:tracePt t="20188" x="2254250" y="4330700"/>
          <p14:tracePt t="20206" x="2374900" y="4324350"/>
          <p14:tracePt t="20206" x="2520950" y="4311650"/>
          <p14:tracePt t="20221" x="2673350" y="4305300"/>
          <p14:tracePt t="20221" x="2844800" y="4298950"/>
          <p14:tracePt t="20239" x="3022600" y="4292600"/>
          <p14:tracePt t="20239" x="3219450" y="4292600"/>
          <p14:tracePt t="20255" x="3441700" y="4292600"/>
          <p14:tracePt t="20255" x="3879850" y="4305300"/>
          <p14:tracePt t="20272" x="4108450" y="4311650"/>
          <p14:tracePt t="20272" x="4337050" y="4324350"/>
          <p14:tracePt t="20289" x="4578350" y="4337050"/>
          <p14:tracePt t="20289" x="4826000" y="4343400"/>
          <p14:tracePt t="20305" x="5086350" y="4356100"/>
          <p14:tracePt t="20305" x="5530850" y="4381500"/>
          <p14:tracePt t="20325" x="5759450" y="4387850"/>
          <p14:tracePt t="20325" x="5988050" y="4400550"/>
          <p14:tracePt t="20340" x="6210300" y="4406900"/>
          <p14:tracePt t="20340" x="6419850" y="4419600"/>
          <p14:tracePt t="20356" x="6610350" y="4432300"/>
          <p14:tracePt t="20356" x="6781800" y="4445000"/>
          <p14:tracePt t="20372" x="6965950" y="4457700"/>
          <p14:tracePt t="20372" x="7131050" y="4470400"/>
          <p14:tracePt t="20389" x="7283450" y="4483100"/>
          <p14:tracePt t="20389" x="7416800" y="4489450"/>
          <p14:tracePt t="20389" x="7543800" y="4502150"/>
          <p14:tracePt t="20408" x="7658100" y="4508500"/>
          <p14:tracePt t="20420" x="7753350" y="4508500"/>
          <p14:tracePt t="20420" x="7912100" y="4508500"/>
          <p14:tracePt t="20439" x="7975600" y="4502150"/>
          <p14:tracePt t="20439" x="8026400" y="4495800"/>
          <p14:tracePt t="20455" x="8070850" y="4489450"/>
          <p14:tracePt t="20455" x="8102600" y="4483100"/>
          <p14:tracePt t="20472" x="8121650" y="4476750"/>
          <p14:tracePt t="20472" x="8140700" y="4470400"/>
          <p14:tracePt t="20472" x="8147050" y="4457700"/>
          <p14:tracePt t="20492" x="8147050" y="4451350"/>
          <p14:tracePt t="20492" x="8147050" y="4445000"/>
          <p14:tracePt t="20506" x="8140700" y="4432300"/>
          <p14:tracePt t="20506" x="8134350" y="4425950"/>
          <p14:tracePt t="20523" x="8128000" y="4419600"/>
          <p14:tracePt t="20523" x="8115300" y="4413250"/>
          <p14:tracePt t="20540" x="8108950" y="4406900"/>
          <p14:tracePt t="20540" x="8102600" y="4400550"/>
          <p14:tracePt t="20556" x="8096250" y="4394200"/>
          <p14:tracePt t="20556" x="8089900" y="4387850"/>
          <p14:tracePt t="20573" x="8083550" y="4381500"/>
          <p14:tracePt t="20588" x="8089900" y="4381500"/>
          <p14:tracePt t="20631" x="8083550" y="4375150"/>
          <p14:tracePt t="20663" x="8077200" y="4368800"/>
          <p14:tracePt t="20671" x="8070850" y="4362450"/>
          <p14:tracePt t="20679" x="8058150" y="4362450"/>
          <p14:tracePt t="20688" x="8045450" y="4356100"/>
          <p14:tracePt t="20688" x="8001000" y="4343400"/>
          <p14:tracePt t="20709" x="7975600" y="4337050"/>
          <p14:tracePt t="20709" x="7943850" y="4324350"/>
          <p14:tracePt t="20724" x="7918450" y="4311650"/>
          <p14:tracePt t="20724" x="7880350" y="4298950"/>
          <p14:tracePt t="20741" x="7848600" y="4286250"/>
          <p14:tracePt t="20741" x="7816850" y="4267200"/>
          <p14:tracePt t="20741" x="7785100" y="4248150"/>
          <p14:tracePt t="20759" x="7759700" y="4222750"/>
          <p14:tracePt t="20772" x="7734300" y="4197350"/>
          <p14:tracePt t="20772" x="7696200" y="4133850"/>
          <p14:tracePt t="20792" x="7683500" y="4102100"/>
          <p14:tracePt t="20792" x="7677150" y="4064000"/>
          <p14:tracePt t="20807" x="7677150" y="4032250"/>
          <p14:tracePt t="20807" x="7677150" y="3994150"/>
          <p14:tracePt t="20824" x="7683500" y="3956050"/>
          <p14:tracePt t="20824" x="7689850" y="3917950"/>
          <p14:tracePt t="20840" x="7708900" y="3879850"/>
          <p14:tracePt t="20840" x="7727950" y="3841750"/>
          <p14:tracePt t="20840" x="7759700" y="3810000"/>
          <p14:tracePt t="20860" x="7791450" y="3771900"/>
          <p14:tracePt t="20860" x="7829550" y="3740150"/>
          <p14:tracePt t="20874" x="7874000" y="3708400"/>
          <p14:tracePt t="20874" x="7924800" y="3683000"/>
          <p14:tracePt t="20891" x="7981950" y="3663950"/>
          <p14:tracePt t="20891" x="8039100" y="3638550"/>
          <p14:tracePt t="20908" x="8096250" y="3619500"/>
          <p14:tracePt t="20908" x="8216900" y="3600450"/>
          <p14:tracePt t="20924" x="8280400" y="3600450"/>
          <p14:tracePt t="20924" x="8343900" y="3606800"/>
          <p14:tracePt t="20941" x="8407400" y="3619500"/>
          <p14:tracePt t="20941" x="8470900" y="3638550"/>
          <p14:tracePt t="20957" x="8528050" y="3663950"/>
          <p14:tracePt t="20957" x="8585200" y="3695700"/>
          <p14:tracePt t="20974" x="8642350" y="3733800"/>
          <p14:tracePt t="20974" x="8743950" y="3810000"/>
          <p14:tracePt t="20991" x="8782050" y="3848100"/>
          <p14:tracePt t="20991" x="8820150" y="3879850"/>
          <p14:tracePt t="21008" x="8851900" y="3911600"/>
          <p14:tracePt t="21008" x="8877300" y="3949700"/>
          <p14:tracePt t="21025" x="8896350" y="3975100"/>
          <p14:tracePt t="21025" x="8909050" y="4006850"/>
          <p14:tracePt t="21025" x="8915400" y="4038600"/>
          <p14:tracePt t="21043" x="8909050" y="4070350"/>
          <p14:tracePt t="21056" x="8896350" y="4102100"/>
          <p14:tracePt t="21056" x="8858250" y="4159250"/>
          <p14:tracePt t="21076" x="8826500" y="4191000"/>
          <p14:tracePt t="21076" x="8794750" y="4216400"/>
          <p14:tracePt t="21092" x="8756650" y="4241800"/>
          <p14:tracePt t="21092" x="8712200" y="4260850"/>
          <p14:tracePt t="21108" x="8667750" y="4279900"/>
          <p14:tracePt t="21108" x="8616950" y="4298950"/>
          <p14:tracePt t="21125" x="8566150" y="4311650"/>
          <p14:tracePt t="21125" x="8515350" y="4324350"/>
          <p14:tracePt t="21125" x="8464550" y="4337050"/>
          <p14:tracePt t="21144" x="8407400" y="4343400"/>
          <p14:tracePt t="21156" x="8350250" y="4356100"/>
          <p14:tracePt t="21156" x="8235950" y="4368800"/>
          <p14:tracePt t="21175" x="8178800" y="4368800"/>
          <p14:tracePt t="21175" x="8128000" y="4368800"/>
          <p14:tracePt t="21192" x="8083550" y="4368800"/>
          <p14:tracePt t="21192" x="8039100" y="4368800"/>
          <p14:tracePt t="21209" x="7994650" y="4362450"/>
          <p14:tracePt t="21209" x="7931150" y="4343400"/>
          <p14:tracePt t="21226" x="7905750" y="4337050"/>
          <p14:tracePt t="21226" x="7880350" y="4324350"/>
          <p14:tracePt t="21242" x="7861300" y="4311650"/>
          <p14:tracePt t="21242" x="7842250" y="4305300"/>
          <p14:tracePt t="21259" x="7829550" y="4292600"/>
          <p14:tracePt t="21259" x="7816850" y="4279900"/>
          <p14:tracePt t="21275" x="7810500" y="4273550"/>
          <p14:tracePt t="21275" x="7810500" y="4254500"/>
          <p14:tracePt t="21292" x="7810500" y="4248150"/>
          <p14:tracePt t="21292" x="7816850" y="4241800"/>
          <p14:tracePt t="21309" x="7823200" y="4241800"/>
          <p14:tracePt t="21309" x="7829550" y="4235450"/>
          <p14:tracePt t="21326" x="7842250" y="4235450"/>
          <p14:tracePt t="21326" x="7854950" y="4229100"/>
          <p14:tracePt t="21326" x="7867650" y="4229100"/>
          <p14:tracePt t="21344" x="7880350" y="4229100"/>
          <p14:tracePt t="21357" x="7893050" y="4229100"/>
          <p14:tracePt t="21357" x="7912100" y="4229100"/>
          <p14:tracePt t="21377" x="7924800" y="4229100"/>
          <p14:tracePt t="21377" x="7937500" y="4235450"/>
          <p14:tracePt t="21393" x="7950200" y="4235450"/>
          <p14:tracePt t="21393" x="7956550" y="4241800"/>
          <p14:tracePt t="21393" x="7962900" y="4241800"/>
          <p14:tracePt t="21412" x="7969250" y="4241800"/>
          <p14:tracePt t="21424" x="7975600" y="4248150"/>
          <p14:tracePt t="21441" x="7975600" y="4254500"/>
          <p14:tracePt t="21458" x="7981950" y="4260850"/>
          <p14:tracePt t="21474" x="7975600" y="4267200"/>
          <p14:tracePt t="21512" x="7969250" y="4273550"/>
          <p14:tracePt t="21523" x="7962900" y="4279900"/>
          <p14:tracePt t="21547" x="7962900" y="4286250"/>
          <p14:tracePt t="21563" x="7962900" y="4292600"/>
          <p14:tracePt t="21591" x="7969250" y="4305300"/>
          <p14:tracePt t="21607" x="7969250" y="4311650"/>
          <p14:tracePt t="21623" x="7975600" y="4318000"/>
          <p14:tracePt t="21639" x="7975600" y="4324350"/>
          <p14:tracePt t="21651" x="7981950" y="4324350"/>
          <p14:tracePt t="21667" x="7988300" y="4330700"/>
          <p14:tracePt t="21683" x="7994650" y="4330700"/>
          <p14:tracePt t="21699" x="8001000" y="4330700"/>
          <p14:tracePt t="21727" x="8007350" y="4330700"/>
          <p14:tracePt t="21743" x="8013700" y="4330700"/>
          <p14:tracePt t="21759" x="8020050" y="4330700"/>
          <p14:tracePt t="21771" x="8026400" y="4324350"/>
          <p14:tracePt t="21787" x="8032750" y="4318000"/>
          <p14:tracePt t="21803" x="8039100" y="4318000"/>
          <p14:tracePt t="21820" x="8039100" y="4311650"/>
          <p14:tracePt t="21831" x="8045450" y="4305300"/>
          <p14:tracePt t="21856" x="8045450" y="4298950"/>
          <p14:tracePt t="21879" x="8051800" y="4298950"/>
          <p14:tracePt t="21931" x="8058150" y="4292600"/>
          <p14:tracePt t="21952" x="8064500" y="4286250"/>
          <p14:tracePt t="21975" x="8070850" y="4286250"/>
          <p14:tracePt t="22000" x="8070850" y="4292600"/>
          <p14:tracePt t="22051" x="8077200" y="4298950"/>
          <p14:tracePt t="22095" x="8083550" y="4298950"/>
          <p14:tracePt t="22131" x="8089900" y="4298950"/>
          <p14:tracePt t="22155" x="8096250" y="4298950"/>
          <p14:tracePt t="22179" x="8102600" y="4298950"/>
          <p14:tracePt t="22191" x="8108950" y="4298950"/>
          <p14:tracePt t="22207" x="8115300" y="4298950"/>
          <p14:tracePt t="22224" x="8121650" y="4305300"/>
          <p14:tracePt t="22239" x="8128000" y="4311650"/>
          <p14:tracePt t="22267" x="8134350" y="4311650"/>
          <p14:tracePt t="22283" x="8140700" y="4318000"/>
          <p14:tracePt t="22299" x="8147050" y="4324350"/>
          <p14:tracePt t="22311" x="8153400" y="4324350"/>
          <p14:tracePt t="22327" x="8153400" y="4330700"/>
          <p14:tracePt t="22343" x="8159750" y="4330700"/>
          <p14:tracePt t="22363" x="8166100" y="4337050"/>
          <p14:tracePt t="22515" x="8166100" y="4343400"/>
          <p14:tracePt t="22731" x="8172450" y="4343400"/>
          <p14:tracePt t="22763" x="8178800" y="4349750"/>
          <p14:tracePt t="22791" x="8178800" y="4356100"/>
          <p14:tracePt t="22815" x="8185150" y="4362450"/>
          <p14:tracePt t="22843" x="8185150" y="4368800"/>
          <p14:tracePt t="22875" x="8178800" y="4368800"/>
          <p14:tracePt t="22911" x="8172450" y="4375150"/>
          <p14:tracePt t="22951" x="8178800" y="4381500"/>
          <p14:tracePt t="23048" x="8185150" y="4381500"/>
          <p14:tracePt t="23079" x="8191500" y="4387850"/>
          <p14:tracePt t="23100" x="8191500" y="4394200"/>
          <p14:tracePt t="23131" x="8191500" y="4400550"/>
          <p14:tracePt t="23160" x="8191500" y="4406900"/>
          <p14:tracePt t="23192" x="8197850" y="4413250"/>
          <p14:tracePt t="23339" x="8197850" y="4419600"/>
          <p14:tracePt t="23432" x="8197850" y="4425950"/>
          <p14:tracePt t="23460" x="8204200" y="4432300"/>
          <p14:tracePt t="23483" x="8204200" y="4438650"/>
          <p14:tracePt t="23672" x="8197850" y="4438650"/>
          <p14:tracePt t="23724" x="8191500" y="4445000"/>
          <p14:tracePt t="23784" x="8191500" y="4451350"/>
          <p14:tracePt t="23860" x="8185150" y="4457700"/>
          <p14:tracePt t="23895" x="8178800" y="4457700"/>
          <p14:tracePt t="24112" x="8185150" y="4451350"/>
          <p14:tracePt t="24264" x="8191500" y="4451350"/>
          <p14:tracePt t="24283" x="8185150" y="4457700"/>
          <p14:tracePt t="24404" x="8178800" y="4457700"/>
          <p14:tracePt t="24420" x="8172450" y="4457700"/>
          <p14:tracePt t="24436" x="8166100" y="4464050"/>
          <p14:tracePt t="24460" x="8159750" y="4464050"/>
          <p14:tracePt t="24584" x="8153400" y="4464050"/>
          <p14:tracePt t="24632" x="8147050" y="4464050"/>
          <p14:tracePt t="24651" x="8140700" y="4470400"/>
          <p14:tracePt t="24667" x="8134350" y="4470400"/>
          <p14:tracePt t="24684" x="8128000" y="4476750"/>
          <p14:tracePt t="24700" x="8121650" y="4476750"/>
          <p14:tracePt t="24712" x="8115300" y="4476750"/>
          <p14:tracePt t="24728" x="8108950" y="4483100"/>
          <p14:tracePt t="24780" x="8102600" y="4483100"/>
          <p14:tracePt t="24812" x="8096250" y="4489450"/>
          <p14:tracePt t="24840" x="8102600" y="4489450"/>
          <p14:tracePt t="24960" x="8108950" y="4489450"/>
          <p14:tracePt t="24984" x="8115300" y="4483100"/>
          <p14:tracePt t="25004" x="8121650" y="4483100"/>
          <p14:tracePt t="25028" x="8115300" y="4476750"/>
          <p14:tracePt t="25180" x="8108950" y="4476750"/>
          <p14:tracePt t="25200" x="8102600" y="4476750"/>
          <p14:tracePt t="25224" x="8102600" y="4483100"/>
          <p14:tracePt t="25252" x="8096250" y="4483100"/>
          <p14:tracePt t="25284" x="8089900" y="4489450"/>
          <p14:tracePt t="25303" x="8083550" y="4489450"/>
          <p14:tracePt t="25328" x="8077200" y="4489450"/>
          <p14:tracePt t="25364" x="8077200" y="4483100"/>
          <p14:tracePt t="25480" x="8070850" y="4489450"/>
          <p14:tracePt t="25560" x="8064500" y="4489450"/>
          <p14:tracePt t="25584" x="8064500" y="4495800"/>
          <p14:tracePt t="25604" x="8058150" y="4495800"/>
          <p14:tracePt t="25628" x="8051800" y="4495800"/>
          <p14:tracePt t="25652" x="8045450" y="4502150"/>
          <p14:tracePt t="25672" x="8039100" y="4502150"/>
          <p14:tracePt t="25688" x="8032750" y="4502150"/>
          <p14:tracePt t="25704" x="8026400" y="4508500"/>
          <p14:tracePt t="25720" x="8020050" y="4508500"/>
          <p14:tracePt t="25748" x="8013700" y="4514850"/>
          <p14:tracePt t="25764" x="8007350" y="4514850"/>
          <p14:tracePt t="25784" x="8001000" y="4514850"/>
          <p14:tracePt t="25808" x="7994650" y="4521200"/>
          <p14:tracePt t="25852" x="7994650" y="4514850"/>
          <p14:tracePt t="25952" x="7988300" y="4514850"/>
          <p14:tracePt t="26012" x="7981950" y="4521200"/>
          <p14:tracePt t="26032" x="7975600" y="4521200"/>
          <p14:tracePt t="26048" x="7969250" y="4521200"/>
          <p14:tracePt t="26064" x="7962900" y="4521200"/>
          <p14:tracePt t="26080" x="7956550" y="4527550"/>
          <p14:tracePt t="26092" x="7950200" y="4527550"/>
          <p14:tracePt t="26108" x="7943850" y="4527550"/>
          <p14:tracePt t="26124" x="7937500" y="4527550"/>
          <p14:tracePt t="26364" x="7931150" y="4527550"/>
          <p14:tracePt t="26400" x="7924800" y="4527550"/>
          <p14:tracePt t="26424" x="7918450" y="4527550"/>
          <p14:tracePt t="26444" x="7912100" y="4527550"/>
          <p14:tracePt t="26460" x="7905750" y="4527550"/>
          <p14:tracePt t="26484" x="7905750" y="4521200"/>
          <p14:tracePt t="26528" x="7899400" y="4521200"/>
          <p14:tracePt t="26588" x="7893050" y="4527550"/>
          <p14:tracePt t="26612" x="7886700" y="4527550"/>
          <p14:tracePt t="26632" x="7880350" y="4527550"/>
          <p14:tracePt t="26672" x="7874000" y="4527550"/>
          <p14:tracePt t="26692" x="7867650" y="4527550"/>
          <p14:tracePt t="26716" x="7861300" y="4527550"/>
          <p14:tracePt t="26740" x="7854950" y="4527550"/>
          <p14:tracePt t="26752" x="7848600" y="4527550"/>
          <p14:tracePt t="26769" x="7842250" y="4527550"/>
          <p14:tracePt t="26873" x="7835900" y="4527550"/>
          <p14:tracePt t="26912" x="7829550" y="4533900"/>
          <p14:tracePt t="26932" x="7823200" y="4533900"/>
          <p14:tracePt t="26956" x="7816850" y="4540250"/>
          <p14:tracePt t="26984" x="7816850" y="4546600"/>
          <p14:tracePt t="27024" x="7810500" y="4546600"/>
          <p14:tracePt t="27060" x="7804150" y="4552950"/>
          <p14:tracePt t="27085" x="7797800" y="4552950"/>
          <p14:tracePt t="27101" x="7791450" y="4559300"/>
          <p14:tracePt t="27112" x="7785100" y="4559300"/>
          <p14:tracePt t="27136" x="7778750" y="4559300"/>
          <p14:tracePt t="27188" x="7772400" y="4565650"/>
          <p14:tracePt t="27221" x="7766050" y="4565650"/>
          <p14:tracePt t="27241" x="7759700" y="4565650"/>
          <p14:tracePt t="27256" x="7753350" y="4565650"/>
          <p14:tracePt t="27280" x="7759700" y="4559300"/>
          <p14:tracePt t="27324" x="7766050" y="4559300"/>
          <p14:tracePt t="27340" x="7778750" y="4552950"/>
          <p14:tracePt t="27352" x="7785100" y="4552950"/>
          <p14:tracePt t="27369" x="7785100" y="4546600"/>
          <p14:tracePt t="27385" x="7791450" y="4546600"/>
          <p14:tracePt t="27405" x="7797800" y="4546600"/>
          <p14:tracePt t="27421" x="7804150" y="4546600"/>
          <p14:tracePt t="27437" x="7810500" y="4540250"/>
          <p14:tracePt t="27452" x="7816850" y="4540250"/>
          <p14:tracePt t="27465" x="7823200" y="4540250"/>
          <p14:tracePt t="27482" x="7829550" y="4533900"/>
          <p14:tracePt t="27497" x="7835900" y="4533900"/>
          <p14:tracePt t="27513" x="7842250" y="4533900"/>
          <p14:tracePt t="27529" x="7848600" y="4533900"/>
          <p14:tracePt t="27545" x="7854950" y="4527550"/>
          <p14:tracePt t="27562" x="7861300" y="4527550"/>
          <p14:tracePt t="27580" x="7867650" y="4521200"/>
          <p14:tracePt t="27596" x="7874000" y="4521200"/>
          <p14:tracePt t="27596" x="7880350" y="4521200"/>
          <p14:tracePt t="27614" x="7886700" y="4521200"/>
          <p14:tracePt t="27629" x="7893050" y="4514850"/>
          <p14:tracePt t="27646" x="7899400" y="4514850"/>
          <p14:tracePt t="27663" x="7905750" y="4514850"/>
          <p14:tracePt t="27679" x="7912100" y="4514850"/>
          <p14:tracePt t="27728" x="7918450" y="4514850"/>
          <p14:tracePt t="27812" x="7918450" y="4508500"/>
          <p14:tracePt t="27848" x="7912100" y="4508500"/>
          <p14:tracePt t="28004" x="7912100" y="4514850"/>
          <p14:tracePt t="28044" x="7905750" y="4514850"/>
          <p14:tracePt t="28184" x="7905750" y="4521200"/>
          <p14:tracePt t="28225" x="7899400" y="4527550"/>
          <p14:tracePt t="28260" x="7893050" y="4527550"/>
          <p14:tracePt t="28285" x="7899400" y="4527550"/>
          <p14:tracePt t="28353" x="7905750" y="4527550"/>
          <p14:tracePt t="28373" x="7912100" y="4527550"/>
          <p14:tracePt t="28389" x="7912100" y="4521200"/>
          <p14:tracePt t="28417" x="7918450" y="4521200"/>
          <p14:tracePt t="28441" x="7924800" y="4521200"/>
          <p14:tracePt t="28473" x="7931150" y="4521200"/>
          <p14:tracePt t="28493" x="7937500" y="4514850"/>
          <p14:tracePt t="28516" x="7937500" y="4521200"/>
          <p14:tracePt t="28532" x="7943850" y="4514850"/>
          <p14:tracePt t="28553" x="7950200" y="4514850"/>
          <p14:tracePt t="28585" x="7956550" y="4514850"/>
          <p14:tracePt t="28613" x="7962900" y="4508500"/>
          <p14:tracePt t="28785" x="7969250" y="4508500"/>
          <p14:tracePt t="28825" x="7969250" y="4514850"/>
          <p14:tracePt t="28912" x="7975600" y="4521200"/>
          <p14:tracePt t="29077" x="7975600" y="4527550"/>
          <p14:tracePt t="29205" x="7981950" y="4527550"/>
          <p14:tracePt t="29229" x="7988300" y="4527550"/>
          <p14:tracePt t="29245" x="7994650" y="4527550"/>
          <p14:tracePt t="29265" x="8001000" y="4533900"/>
          <p14:tracePt t="29281" x="8007350" y="4533900"/>
          <p14:tracePt t="29313" x="8013700" y="4533900"/>
          <p14:tracePt t="29325" x="8020050" y="4533900"/>
          <p14:tracePt t="29341" x="8026400" y="4533900"/>
          <p14:tracePt t="29357" x="8032750" y="4533900"/>
          <p14:tracePt t="29401" x="8039100" y="4533900"/>
          <p14:tracePt t="29445" x="8032750" y="4533900"/>
          <p14:tracePt t="29497" x="8026400" y="4533900"/>
          <p14:tracePt t="29529" x="8020050" y="4533900"/>
          <p14:tracePt t="29565" x="8020050" y="4527550"/>
          <p14:tracePt t="29745" x="8013700" y="4521200"/>
          <p14:tracePt t="29822" x="8007350" y="4521200"/>
          <p14:tracePt t="29865" x="8001000" y="4521200"/>
          <p14:tracePt t="29913" x="7994650" y="4514850"/>
          <p14:tracePt t="29985" x="8001000" y="4521200"/>
          <p14:tracePt t="30333" x="8001000" y="4527550"/>
          <p14:tracePt t="30385" x="7994650" y="4533900"/>
          <p14:tracePt t="30453" x="8001000" y="4533900"/>
          <p14:tracePt t="30489" x="8007350" y="4533900"/>
          <p14:tracePt t="30517" x="8013700" y="4533900"/>
          <p14:tracePt t="30549" x="8013700" y="4540250"/>
          <p14:tracePt t="30617" x="8013700" y="4546600"/>
          <p14:tracePt t="30637" x="8013700" y="4552950"/>
          <p14:tracePt t="30661" x="8007350" y="4559300"/>
          <p14:tracePt t="30685" x="8001000" y="4559300"/>
          <p14:tracePt t="30697" x="8001000" y="4565650"/>
          <p14:tracePt t="30721" x="7994650" y="4559300"/>
          <p14:tracePt t="30765" x="8001000" y="4552950"/>
          <p14:tracePt t="30805" x="8007350" y="4552950"/>
          <p14:tracePt t="30925" x="8001000" y="4559300"/>
          <p14:tracePt t="31037" x="7994650" y="4552950"/>
          <p14:tracePt t="31233" x="7988300" y="4552950"/>
          <p14:tracePt t="31277" x="7981950" y="4552950"/>
          <p14:tracePt t="31465" x="7981950" y="4559300"/>
          <p14:tracePt t="31509" x="7975600" y="4565650"/>
          <p14:tracePt t="31537" x="7969250" y="4572000"/>
          <p14:tracePt t="31561" x="7962900" y="4572000"/>
          <p14:tracePt t="31577" x="7956550" y="4578350"/>
          <p14:tracePt t="31593" x="7943850" y="4584700"/>
          <p14:tracePt t="31605" x="7937500" y="4584700"/>
          <p14:tracePt t="31621" x="7931150" y="4591050"/>
          <p14:tracePt t="31637" x="7924800" y="4591050"/>
          <p14:tracePt t="31653" x="7918450" y="4597400"/>
          <p14:tracePt t="31681" x="7918450" y="4603750"/>
          <p14:tracePt t="31705" x="7918450" y="4610100"/>
          <p14:tracePt t="31733" x="7918450" y="4616450"/>
          <p14:tracePt t="31825" x="7918450" y="4622800"/>
          <p14:tracePt t="31869" x="7912100" y="4629150"/>
          <p14:tracePt t="31905" x="7912100" y="4635500"/>
          <p14:tracePt t="31921" x="7905750" y="4635500"/>
          <p14:tracePt t="31937" x="7905750" y="4641850"/>
          <p14:tracePt t="31953" x="7905750" y="4648200"/>
          <p14:tracePt t="31966" x="7905750" y="4654550"/>
          <p14:tracePt t="31982" x="7912100" y="4654550"/>
          <p14:tracePt t="32005" x="7924800" y="4660900"/>
          <p14:tracePt t="32017" x="7931150" y="4660900"/>
          <p14:tracePt t="32033" x="7937500" y="4660900"/>
          <p14:tracePt t="32045" x="7943850" y="4660900"/>
          <p14:tracePt t="32045" x="7950200" y="4660900"/>
          <p14:tracePt t="32063" x="7956550" y="4654550"/>
          <p14:tracePt t="32063" x="7969250" y="4654550"/>
          <p14:tracePt t="32081" x="7975600" y="4654550"/>
          <p14:tracePt t="32081" x="7981950" y="4654550"/>
          <p14:tracePt t="32096" x="7988300" y="4654550"/>
          <p14:tracePt t="32096" x="7994650" y="4648200"/>
          <p14:tracePt t="32114" x="8001000" y="4648200"/>
          <p14:tracePt t="32129" x="8007350" y="4648200"/>
          <p14:tracePt t="32129" x="8013700" y="4648200"/>
          <p14:tracePt t="32147" x="8020050" y="4648200"/>
          <p14:tracePt t="32162" x="8026400" y="4654550"/>
          <p14:tracePt t="32193" x="8026400" y="4648200"/>
          <p14:tracePt t="32237" x="8032750" y="4641850"/>
          <p14:tracePt t="32265" x="8032750" y="4635500"/>
          <p14:tracePt t="32289" x="8032750" y="4629150"/>
          <p14:tracePt t="32305" x="8026400" y="4622800"/>
          <p14:tracePt t="32317" x="8020050" y="4616450"/>
          <p14:tracePt t="32333" x="8013700" y="4616450"/>
          <p14:tracePt t="32346" x="8007350" y="4616450"/>
          <p14:tracePt t="32346" x="8001000" y="4616450"/>
          <p14:tracePt t="32346" x="7994650" y="4616450"/>
          <p14:tracePt t="32366" x="7981950" y="4616450"/>
          <p14:tracePt t="32366" x="7969250" y="4616450"/>
          <p14:tracePt t="32381" x="7950200" y="4616450"/>
          <p14:tracePt t="32381" x="7931150" y="4622800"/>
          <p14:tracePt t="32398" x="7905750" y="4622800"/>
          <p14:tracePt t="32398" x="7874000" y="4629150"/>
          <p14:tracePt t="32414" x="7842250" y="4635500"/>
          <p14:tracePt t="32414" x="7804150" y="4648200"/>
          <p14:tracePt t="32431" x="7759700" y="4654550"/>
          <p14:tracePt t="32431" x="7658100" y="4679950"/>
          <p14:tracePt t="32448" x="7600950" y="4692650"/>
          <p14:tracePt t="32448" x="7531100" y="4711700"/>
          <p14:tracePt t="32464" x="7461250" y="4730750"/>
          <p14:tracePt t="32464" x="7378700" y="4756150"/>
          <p14:tracePt t="32481" x="7289800" y="4775200"/>
          <p14:tracePt t="32481" x="7194550" y="4800600"/>
          <p14:tracePt t="32498" x="7092950" y="4826000"/>
          <p14:tracePt t="32498" x="6870700" y="4876800"/>
          <p14:tracePt t="32515" x="6756400" y="4908550"/>
          <p14:tracePt t="32515" x="6635750" y="4933950"/>
          <p14:tracePt t="32533" x="6508750" y="4959350"/>
          <p14:tracePt t="32533" x="6381750" y="4984750"/>
          <p14:tracePt t="32549" x="6248400" y="5016500"/>
          <p14:tracePt t="32549" x="6115050" y="5041900"/>
          <p14:tracePt t="32549" x="5981700" y="5067300"/>
          <p14:tracePt t="32567" x="5842000" y="5092700"/>
          <p14:tracePt t="32567" x="5702300" y="5118100"/>
          <p14:tracePt t="32582" x="5556250" y="5143500"/>
          <p14:tracePt t="32582" x="5416550" y="5168900"/>
          <p14:tracePt t="32599" x="5264150" y="5187950"/>
          <p14:tracePt t="32599" x="5118100" y="5207000"/>
          <p14:tracePt t="32615" x="4972050" y="5226050"/>
          <p14:tracePt t="32615" x="4819650" y="5245100"/>
          <p14:tracePt t="32615" x="4673600" y="5257800"/>
          <p14:tracePt t="32634" x="4521200" y="5264150"/>
          <p14:tracePt t="32646" x="4375150" y="5264150"/>
          <p14:tracePt t="32646" x="4076700" y="5257800"/>
          <p14:tracePt t="32666" x="3930650" y="5245100"/>
          <p14:tracePt t="32666" x="3790950" y="5232400"/>
          <p14:tracePt t="32682" x="3651250" y="5213350"/>
          <p14:tracePt t="32682" x="3517900" y="5194300"/>
          <p14:tracePt t="32682" x="3384550" y="5175250"/>
          <p14:tracePt t="32702" x="3257550" y="5156200"/>
          <p14:tracePt t="32714" x="3130550" y="5143500"/>
          <p14:tracePt t="32714" x="3009900" y="5130800"/>
          <p14:tracePt t="32714" x="2889250" y="5124450"/>
          <p14:tracePt t="32735" x="2774950" y="5118100"/>
          <p14:tracePt t="32735" x="2667000" y="5118100"/>
          <p14:tracePt t="32749" x="2559050" y="5111750"/>
          <p14:tracePt t="32749" x="2463800" y="5111750"/>
          <p14:tracePt t="32766" x="2374900" y="5111750"/>
          <p14:tracePt t="32766" x="2286000" y="5111750"/>
          <p14:tracePt t="32782" x="2203450" y="5111750"/>
          <p14:tracePt t="32782" x="2057400" y="5105400"/>
          <p14:tracePt t="32799" x="1987550" y="5105400"/>
          <p14:tracePt t="32799" x="1924050" y="5105400"/>
          <p14:tracePt t="32816" x="1860550" y="5105400"/>
          <p14:tracePt t="32816" x="1803400" y="5105400"/>
          <p14:tracePt t="32832" x="1746250" y="5111750"/>
          <p14:tracePt t="32832" x="1689100" y="5118100"/>
          <p14:tracePt t="32849" x="1638300" y="5124450"/>
          <p14:tracePt t="32849" x="1549400" y="5137150"/>
          <p14:tracePt t="32867" x="1504950" y="5143500"/>
          <p14:tracePt t="32867" x="1460500" y="5149850"/>
          <p14:tracePt t="32883" x="1422400" y="5156200"/>
          <p14:tracePt t="32883" x="1384300" y="5162550"/>
          <p14:tracePt t="32899" x="1346200" y="5168900"/>
          <p14:tracePt t="32899" x="1314450" y="5175250"/>
          <p14:tracePt t="32899" x="1282700" y="5181600"/>
          <p14:tracePt t="32918" x="1250950" y="5187950"/>
          <p14:tracePt t="32931" x="1231900" y="5187950"/>
          <p14:tracePt t="32931" x="1187450" y="5200650"/>
          <p14:tracePt t="32950" x="1174750" y="5200650"/>
          <p14:tracePt t="32950" x="1162050" y="5200650"/>
          <p14:tracePt t="32967" x="1155700" y="5200650"/>
          <p14:tracePt t="32967" x="1149350" y="5194300"/>
          <p14:tracePt t="32983" x="1149350" y="5187950"/>
          <p14:tracePt t="32998" x="1149350" y="5175250"/>
          <p14:tracePt t="32998" x="1155700" y="5168900"/>
          <p14:tracePt t="32998" x="1162050" y="5156200"/>
          <p14:tracePt t="33019" x="1168400" y="5143500"/>
          <p14:tracePt t="33031" x="1181100" y="5130800"/>
          <p14:tracePt t="33031" x="1200150" y="5099050"/>
          <p14:tracePt t="33050" x="1212850" y="5086350"/>
          <p14:tracePt t="33050" x="1225550" y="5073650"/>
          <p14:tracePt t="33066" x="1238250" y="5060950"/>
          <p14:tracePt t="33066" x="1250950" y="5048250"/>
          <p14:tracePt t="33084" x="1263650" y="5035550"/>
          <p14:tracePt t="33084" x="1289050" y="5016500"/>
          <p14:tracePt t="33100" x="1295400" y="5010150"/>
          <p14:tracePt t="33100" x="1308100" y="4997450"/>
          <p14:tracePt t="33116" x="1314450" y="4991100"/>
          <p14:tracePt t="33116" x="1320800" y="4984750"/>
          <p14:tracePt t="33133" x="1327150" y="4978400"/>
          <p14:tracePt t="33133" x="1339850" y="4978400"/>
          <p14:tracePt t="33150" x="1346200" y="4972050"/>
          <p14:tracePt t="33150" x="1358900" y="4965700"/>
          <p14:tracePt t="33167" x="1365250" y="4965700"/>
          <p14:tracePt t="33167" x="1377950" y="4959350"/>
          <p14:tracePt t="33184" x="1384300" y="4959350"/>
          <p14:tracePt t="33184" x="1397000" y="4959350"/>
          <p14:tracePt t="33201" x="1409700" y="4959350"/>
          <p14:tracePt t="33201" x="1422400" y="4965700"/>
          <p14:tracePt t="33201" x="1435100" y="4965700"/>
          <p14:tracePt t="33220" x="1447800" y="4965700"/>
          <p14:tracePt t="33220" x="1460500" y="4972050"/>
          <p14:tracePt t="33235" x="1466850" y="4978400"/>
          <p14:tracePt t="33235" x="1479550" y="4984750"/>
          <p14:tracePt t="33251" x="1492250" y="4991100"/>
          <p14:tracePt t="33251" x="1504950" y="4997450"/>
          <p14:tracePt t="33267" x="1517650" y="5003800"/>
          <p14:tracePt t="33267" x="1524000" y="5010150"/>
          <p14:tracePt t="33267" x="1530350" y="5016500"/>
          <p14:tracePt t="33286" x="1543050" y="5022850"/>
          <p14:tracePt t="33299" x="1549400" y="5029200"/>
          <p14:tracePt t="33299" x="1562100" y="5041900"/>
          <p14:tracePt t="33319" x="1568450" y="5048250"/>
          <p14:tracePt t="33319" x="1568450" y="5054600"/>
          <p14:tracePt t="33335" x="1574800" y="5054600"/>
          <p14:tracePt t="33335" x="1574800" y="5060950"/>
          <p14:tracePt t="33350" x="1574800" y="5067300"/>
          <p14:tracePt t="33350" x="1574800" y="5073650"/>
          <p14:tracePt t="33367" x="1581150" y="5080000"/>
          <p14:tracePt t="33383" x="1581150" y="5086350"/>
          <p14:tracePt t="33383" x="1581150" y="5099050"/>
          <p14:tracePt t="33401" x="1574800" y="5105400"/>
          <p14:tracePt t="33416" x="1574800" y="5118100"/>
          <p14:tracePt t="33433" x="1568450" y="5124450"/>
          <p14:tracePt t="33449" x="1562100" y="5130800"/>
          <p14:tracePt t="33466" x="1562100" y="5137150"/>
          <p14:tracePt t="33483" x="1555750" y="5143500"/>
          <p14:tracePt t="33500" x="1555750" y="5149850"/>
          <p14:tracePt t="33500" x="1555750" y="5156200"/>
          <p14:tracePt t="33519" x="1562100" y="5156200"/>
          <p14:tracePt t="33542" x="1568450" y="5162550"/>
          <p14:tracePt t="33558" x="1574800" y="5162550"/>
          <p14:tracePt t="33566" x="1581150" y="5168900"/>
          <p14:tracePt t="33566" x="1587500" y="5168900"/>
          <p14:tracePt t="33566" x="1593850" y="5168900"/>
          <p14:tracePt t="33587" x="1606550" y="5168900"/>
          <p14:tracePt t="33600" x="1612900" y="5175250"/>
          <p14:tracePt t="33600" x="1631950" y="5175250"/>
          <p14:tracePt t="33619" x="1638300" y="5175250"/>
          <p14:tracePt t="33619" x="1644650" y="5181600"/>
          <p14:tracePt t="33635" x="1657350" y="5181600"/>
          <p14:tracePt t="33635" x="1663700" y="5181600"/>
          <p14:tracePt t="33635" x="1670050" y="5187950"/>
          <p14:tracePt t="33654" x="1676400" y="5187950"/>
          <p14:tracePt t="33667" x="1682750" y="5187950"/>
          <p14:tracePt t="33667" x="1689100" y="5194300"/>
          <p14:tracePt t="33667" x="1695450" y="5194300"/>
          <p14:tracePt t="33687" x="1708150" y="5200650"/>
          <p14:tracePt t="33706" x="1714500" y="5200650"/>
          <p14:tracePt t="33722" x="1714500" y="5207000"/>
          <p14:tracePt t="33738" x="1720850" y="5213350"/>
          <p14:tracePt t="33754" x="1720850" y="5219700"/>
          <p14:tracePt t="33767" x="1727200" y="5226050"/>
          <p14:tracePt t="33783" x="1733550" y="5232400"/>
          <p14:tracePt t="33806" x="1739900" y="5232400"/>
          <p14:tracePt t="33818" x="1746250" y="5238750"/>
          <p14:tracePt t="33834" x="1752600" y="5245100"/>
          <p14:tracePt t="33850" x="1758950" y="5251450"/>
          <p14:tracePt t="33867" x="1765300" y="5257800"/>
          <p14:tracePt t="33887" x="1771650" y="5257800"/>
          <p14:tracePt t="33910" x="1771650" y="5264150"/>
          <p14:tracePt t="33926" x="1778000" y="5270500"/>
          <p14:tracePt t="33945" x="1778000" y="5276850"/>
          <p14:tracePt t="33962" x="1778000" y="5283200"/>
          <p14:tracePt t="33978" x="1778000" y="5289550"/>
          <p14:tracePt t="33994" x="1778000" y="5295900"/>
          <p14:tracePt t="34006" x="1778000" y="5302250"/>
          <p14:tracePt t="34022" x="1771650" y="5308600"/>
          <p14:tracePt t="34039" x="1771650" y="5314950"/>
          <p14:tracePt t="34055" x="1771650" y="5321300"/>
          <p14:tracePt t="34068" x="1765300" y="5327650"/>
          <p14:tracePt t="34090" x="1758950" y="5334000"/>
          <p14:tracePt t="34114" x="1752600" y="5334000"/>
          <p14:tracePt t="34126" x="1739900" y="5340350"/>
          <p14:tracePt t="34142" x="1733550" y="5346700"/>
          <p14:tracePt t="34158" x="1727200" y="5353050"/>
          <p14:tracePt t="34174" x="1720850" y="5353050"/>
          <p14:tracePt t="34187" x="1720850" y="5359400"/>
          <p14:tracePt t="34203" x="1708150" y="5365750"/>
          <p14:tracePt t="34218" x="1701800" y="5365750"/>
          <p14:tracePt t="34235" x="1695450" y="5372100"/>
          <p14:tracePt t="34252" x="1682750" y="5372100"/>
          <p14:tracePt t="34252" x="1682750" y="5378450"/>
          <p14:tracePt t="34271" x="1676400" y="5378450"/>
          <p14:tracePt t="34286" x="1670050" y="5384800"/>
          <p14:tracePt t="34286" x="1663700" y="5384800"/>
          <p14:tracePt t="34286" x="1657350" y="5384800"/>
          <p14:tracePt t="34306" x="1651000" y="5391150"/>
          <p14:tracePt t="34306" x="1644650" y="5391150"/>
          <p14:tracePt t="34324" x="1638300" y="5397500"/>
          <p14:tracePt t="34335" x="1631950" y="5397500"/>
          <p14:tracePt t="34335" x="1619250" y="5403850"/>
          <p14:tracePt t="34355" x="1612900" y="5403850"/>
          <p14:tracePt t="34355" x="1606550" y="5410200"/>
          <p14:tracePt t="34371" x="1600200" y="5410200"/>
          <p14:tracePt t="34386" x="1593850" y="5410200"/>
          <p14:tracePt t="34402" x="1587500" y="5410200"/>
          <p14:tracePt t="34419" x="1574800" y="5410200"/>
          <p14:tracePt t="34436" x="1568450" y="5403850"/>
          <p14:tracePt t="34436" x="1562100" y="5403850"/>
          <p14:tracePt t="34455" x="1555750" y="5397500"/>
          <p14:tracePt t="34455" x="1549400" y="5397500"/>
          <p14:tracePt t="34472" x="1543050" y="5391150"/>
          <p14:tracePt t="34472" x="1524000" y="5384800"/>
          <p14:tracePt t="34488" x="1517650" y="5378450"/>
          <p14:tracePt t="34488" x="1504950" y="5365750"/>
          <p14:tracePt t="34505" x="1492250" y="5359400"/>
          <p14:tracePt t="34505" x="1479550" y="5346700"/>
          <p14:tracePt t="34521" x="1460500" y="5340350"/>
          <p14:tracePt t="34521" x="1435100" y="5308600"/>
          <p14:tracePt t="34539" x="1422400" y="5295900"/>
          <p14:tracePt t="34539" x="1409700" y="5276850"/>
          <p14:tracePt t="34555" x="1397000" y="5257800"/>
          <p14:tracePt t="34555" x="1390650" y="5245100"/>
          <p14:tracePt t="34573" x="1377950" y="5226050"/>
          <p14:tracePt t="34573" x="1371600" y="5207000"/>
          <p14:tracePt t="34588" x="1365250" y="5187950"/>
          <p14:tracePt t="34588" x="1365250" y="5162550"/>
          <p14:tracePt t="34588" x="1358900" y="5143500"/>
          <p14:tracePt t="34608" x="1358900" y="5118100"/>
          <p14:tracePt t="34620" x="1365250" y="5099050"/>
          <p14:tracePt t="34620" x="1377950" y="5041900"/>
          <p14:tracePt t="34639" x="1390650" y="5016500"/>
          <p14:tracePt t="34639" x="1403350" y="4984750"/>
          <p14:tracePt t="34655" x="1416050" y="4953000"/>
          <p14:tracePt t="34655" x="1435100" y="4927600"/>
          <p14:tracePt t="34655" x="1454150" y="4902200"/>
          <p14:tracePt t="34675" x="1479550" y="4876800"/>
          <p14:tracePt t="34687" x="1504950" y="4851400"/>
          <p14:tracePt t="34687" x="1562100" y="4819650"/>
          <p14:tracePt t="34709" x="1587500" y="4806950"/>
          <p14:tracePt t="34709" x="1619250" y="4800600"/>
          <p14:tracePt t="34722" x="1651000" y="4794250"/>
          <p14:tracePt t="34722" x="1682750" y="4794250"/>
          <p14:tracePt t="34739" x="1720850" y="4800600"/>
          <p14:tracePt t="34739" x="1752600" y="4813300"/>
          <p14:tracePt t="34756" x="1790700" y="4826000"/>
          <p14:tracePt t="34756" x="1835150" y="4845050"/>
          <p14:tracePt t="34756" x="1873250" y="4870450"/>
          <p14:tracePt t="34775" x="1911350" y="4895850"/>
          <p14:tracePt t="34775" x="1955800" y="4927600"/>
          <p14:tracePt t="34789" x="1993900" y="4965700"/>
          <p14:tracePt t="34789" x="2032000" y="5003800"/>
          <p14:tracePt t="34806" x="2063750" y="5041900"/>
          <p14:tracePt t="34806" x="2095500" y="5080000"/>
          <p14:tracePt t="34823" x="2120900" y="5124450"/>
          <p14:tracePt t="34823" x="2152650" y="5200650"/>
          <p14:tracePt t="34839" x="2165350" y="5232400"/>
          <p14:tracePt t="34839" x="2165350" y="5270500"/>
          <p14:tracePt t="34856" x="2165350" y="5302250"/>
          <p14:tracePt t="34856" x="2165350" y="5334000"/>
          <p14:tracePt t="34874" x="2165350" y="5353050"/>
          <p14:tracePt t="34874" x="2165350" y="5378450"/>
          <p14:tracePt t="34889" x="2159000" y="5397500"/>
          <p14:tracePt t="34889" x="2159000" y="5416550"/>
          <p14:tracePt t="34907" x="2159000" y="5422900"/>
          <p14:tracePt t="34921" x="2165350" y="54165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10445</TotalTime>
  <Words>2264</Words>
  <Application>Microsoft Office PowerPoint</Application>
  <PresentationFormat>画面に合わせる (4:3)</PresentationFormat>
  <Paragraphs>174</Paragraphs>
  <Slides>11</Slides>
  <Notes>11</Notes>
  <HiddenSlides>0</HiddenSlides>
  <MMClips>11</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一般（化）線形モデル</vt:lpstr>
      <vt:lpstr>回帰と分散分析の混在</vt:lpstr>
      <vt:lpstr>質的因子と量的因子の区別</vt:lpstr>
      <vt:lpstr>何でも多重検定？</vt:lpstr>
      <vt:lpstr>回帰分析</vt:lpstr>
      <vt:lpstr>傾きは処理の大きさである</vt:lpstr>
      <vt:lpstr>品種と施肥量の間の交互作用</vt:lpstr>
      <vt:lpstr>予習問題</vt:lpstr>
      <vt:lpstr>品種と施肥量の間の交互作用</vt:lpstr>
      <vt:lpstr>ブロック化の効果</vt:lpstr>
      <vt:lpstr>有意水準の意味</vt:lpstr>
    </vt:vector>
  </TitlesOfParts>
  <Company>島根大学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kobayasi</cp:lastModifiedBy>
  <cp:revision>183</cp:revision>
  <dcterms:created xsi:type="dcterms:W3CDTF">2002-05-14T06:24:18Z</dcterms:created>
  <dcterms:modified xsi:type="dcterms:W3CDTF">2014-01-12T01:36:20Z</dcterms:modified>
</cp:coreProperties>
</file>