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a" ContentType="audio/x-ms-wma"/>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542" r:id="rId2"/>
    <p:sldId id="544" r:id="rId3"/>
    <p:sldId id="578" r:id="rId4"/>
    <p:sldId id="580" r:id="rId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1092" autoAdjust="0"/>
  </p:normalViewPr>
  <p:slideViewPr>
    <p:cSldViewPr>
      <p:cViewPr varScale="1">
        <p:scale>
          <a:sx n="55" d="100"/>
          <a:sy n="55" d="100"/>
        </p:scale>
        <p:origin x="16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61597B-6B15-46C3-8D5F-D6E505FF37B8}" type="slidenum">
              <a:rPr lang="en-US" altLang="ja-JP"/>
              <a:pPr/>
              <a:t>‹#›</a:t>
            </a:fld>
            <a:endParaRPr lang="en-US" altLang="ja-JP"/>
          </a:p>
        </p:txBody>
      </p:sp>
    </p:spTree>
    <p:extLst>
      <p:ext uri="{BB962C8B-B14F-4D97-AF65-F5344CB8AC3E}">
        <p14:creationId xmlns:p14="http://schemas.microsoft.com/office/powerpoint/2010/main" val="218094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B36D9D-7765-4356-B09F-5E978F82B247}" type="slidenum">
              <a:rPr lang="en-US" altLang="ja-JP"/>
              <a:pPr/>
              <a:t>‹#›</a:t>
            </a:fld>
            <a:endParaRPr lang="en-US" altLang="ja-JP"/>
          </a:p>
        </p:txBody>
      </p:sp>
    </p:spTree>
    <p:extLst>
      <p:ext uri="{BB962C8B-B14F-4D97-AF65-F5344CB8AC3E}">
        <p14:creationId xmlns:p14="http://schemas.microsoft.com/office/powerpoint/2010/main" val="16275566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プリント「生物統計学＿第７回カイ二乗分布，Ｆ分布とその応用</a:t>
            </a:r>
            <a:r>
              <a:rPr kumimoji="1" lang="en-US" altLang="ja-JP" dirty="0" smtClean="0"/>
              <a:t>2013</a:t>
            </a:r>
            <a:r>
              <a:rPr kumimoji="1" lang="ja-JP" altLang="en-US" dirty="0" smtClean="0"/>
              <a:t>」</a:t>
            </a:r>
            <a:r>
              <a:rPr kumimoji="1" lang="en-US" altLang="ja-JP" dirty="0" smtClean="0"/>
              <a:t>P</a:t>
            </a:r>
            <a:r>
              <a:rPr kumimoji="1" lang="ja-JP" altLang="en-US" dirty="0" smtClean="0"/>
              <a:t>７以降を予習しながら空所を埋めていきましょう．</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カイ二乗検定では母分散・母標準偏差がある値であるかどうかを検定しました．それでは２つの異なる母集団について母分散・母標準偏差が異なるかどうかを調べる方法はどうなのでしょう．</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２つの標本を比較するための</a:t>
            </a:r>
            <a:r>
              <a:rPr kumimoji="1" lang="ja-JP" altLang="ja-JP" sz="1200" kern="1200" dirty="0" smtClean="0">
                <a:solidFill>
                  <a:schemeClr val="tx1"/>
                </a:solidFill>
                <a:effectLst/>
                <a:latin typeface="Times New Roman" pitchFamily="18" charset="0"/>
                <a:ea typeface="ＭＳ Ｐ明朝" charset="-128"/>
                <a:cs typeface="+mn-cs"/>
              </a:rPr>
              <a:t>母分散に関する検定と推定を行うときは</a:t>
            </a:r>
            <a:r>
              <a:rPr kumimoji="1" lang="ja-JP" altLang="en-US" sz="1200" kern="1200" dirty="0" smtClean="0">
                <a:solidFill>
                  <a:schemeClr val="tx1"/>
                </a:solidFill>
                <a:effectLst/>
                <a:latin typeface="Times New Roman" pitchFamily="18" charset="0"/>
                <a:ea typeface="ＭＳ Ｐ明朝" charset="-128"/>
                <a:cs typeface="+mn-cs"/>
              </a:rPr>
              <a:t>Ｆ</a:t>
            </a:r>
            <a:r>
              <a:rPr kumimoji="1" lang="ja-JP" altLang="ja-JP" sz="1200" kern="1200" dirty="0" smtClean="0">
                <a:solidFill>
                  <a:schemeClr val="tx1"/>
                </a:solidFill>
                <a:effectLst/>
                <a:latin typeface="Times New Roman" pitchFamily="18" charset="0"/>
                <a:ea typeface="ＭＳ Ｐ明朝" charset="-128"/>
                <a:cs typeface="+mn-cs"/>
              </a:rPr>
              <a:t>分布を用い</a:t>
            </a:r>
            <a:r>
              <a:rPr kumimoji="1" lang="ja-JP" altLang="en-US" sz="1200" kern="1200" dirty="0" smtClean="0">
                <a:solidFill>
                  <a:schemeClr val="tx1"/>
                </a:solidFill>
                <a:effectLst/>
                <a:latin typeface="Times New Roman" pitchFamily="18" charset="0"/>
                <a:ea typeface="ＭＳ Ｐ明朝" charset="-128"/>
                <a:cs typeface="+mn-cs"/>
              </a:rPr>
              <a:t>ます．Ｆ分布</a:t>
            </a:r>
            <a:r>
              <a:rPr kumimoji="1" lang="ja-JP" altLang="ja-JP" sz="1200" kern="1200" dirty="0" smtClean="0">
                <a:solidFill>
                  <a:schemeClr val="tx1"/>
                </a:solidFill>
                <a:effectLst/>
                <a:latin typeface="Times New Roman" pitchFamily="18" charset="0"/>
                <a:ea typeface="ＭＳ Ｐ明朝" charset="-128"/>
                <a:cs typeface="+mn-cs"/>
              </a:rPr>
              <a:t>とは正規分布する</a:t>
            </a:r>
            <a:r>
              <a:rPr kumimoji="1" lang="ja-JP" altLang="en-US" sz="1200" kern="1200" dirty="0" smtClean="0">
                <a:solidFill>
                  <a:schemeClr val="tx1"/>
                </a:solidFill>
                <a:effectLst/>
                <a:latin typeface="Times New Roman" pitchFamily="18" charset="0"/>
                <a:ea typeface="ＭＳ Ｐ明朝" charset="-128"/>
                <a:cs typeface="+mn-cs"/>
              </a:rPr>
              <a:t>２つの</a:t>
            </a:r>
            <a:r>
              <a:rPr kumimoji="1" lang="ja-JP" altLang="ja-JP" sz="1200" kern="1200" dirty="0" smtClean="0">
                <a:solidFill>
                  <a:schemeClr val="tx1"/>
                </a:solidFill>
                <a:effectLst/>
                <a:latin typeface="Times New Roman" pitchFamily="18" charset="0"/>
                <a:ea typeface="ＭＳ Ｐ明朝" charset="-128"/>
                <a:cs typeface="+mn-cs"/>
              </a:rPr>
              <a:t>母集団の母分散が既知のときの標本分散に関する分布で</a:t>
            </a:r>
            <a:r>
              <a:rPr kumimoji="1" lang="ja-JP" altLang="en-US" sz="1200" kern="1200" dirty="0" smtClean="0">
                <a:solidFill>
                  <a:schemeClr val="tx1"/>
                </a:solidFill>
                <a:effectLst/>
                <a:latin typeface="Times New Roman" pitchFamily="18" charset="0"/>
                <a:ea typeface="ＭＳ Ｐ明朝" charset="-128"/>
                <a:cs typeface="+mn-cs"/>
              </a:rPr>
              <a:t>す．Ｆ</a:t>
            </a:r>
            <a:r>
              <a:rPr kumimoji="1" lang="ja-JP" altLang="ja-JP" sz="1200" kern="1200" dirty="0" smtClean="0">
                <a:solidFill>
                  <a:schemeClr val="tx1"/>
                </a:solidFill>
                <a:effectLst/>
                <a:latin typeface="Times New Roman" pitchFamily="18" charset="0"/>
                <a:ea typeface="ＭＳ Ｐ明朝" charset="-128"/>
                <a:cs typeface="+mn-cs"/>
              </a:rPr>
              <a:t>分布は</a:t>
            </a:r>
            <a:r>
              <a:rPr kumimoji="1" lang="ja-JP" altLang="en-US" sz="1200" kern="1200" dirty="0" smtClean="0">
                <a:solidFill>
                  <a:schemeClr val="tx1"/>
                </a:solidFill>
                <a:effectLst/>
                <a:latin typeface="Times New Roman" pitchFamily="18" charset="0"/>
                <a:ea typeface="ＭＳ Ｐ明朝" charset="-128"/>
                <a:cs typeface="+mn-cs"/>
              </a:rPr>
              <a:t>２つの標本の</a:t>
            </a:r>
            <a:r>
              <a:rPr kumimoji="1" lang="ja-JP" altLang="ja-JP" sz="1200" kern="1200" dirty="0" smtClean="0">
                <a:solidFill>
                  <a:schemeClr val="tx1"/>
                </a:solidFill>
                <a:effectLst/>
                <a:latin typeface="Times New Roman" pitchFamily="18" charset="0"/>
                <a:ea typeface="ＭＳ Ｐ明朝" charset="-128"/>
                <a:cs typeface="+mn-cs"/>
              </a:rPr>
              <a:t>自由度（</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標本数</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）だけで決まり，σは関与しない</a:t>
            </a:r>
            <a:r>
              <a:rPr kumimoji="1" lang="ja-JP" altLang="en-US" sz="1200" kern="1200" dirty="0" smtClean="0">
                <a:solidFill>
                  <a:schemeClr val="tx1"/>
                </a:solidFill>
                <a:effectLst/>
                <a:latin typeface="Times New Roman" pitchFamily="18" charset="0"/>
                <a:ea typeface="ＭＳ Ｐ明朝" charset="-128"/>
                <a:cs typeface="+mn-cs"/>
              </a:rPr>
              <a:t>ことがわかっています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なおここでは今述べた難しいことはここでは覚える必要はありません．Ｆ</a:t>
            </a:r>
            <a:r>
              <a:rPr kumimoji="1" lang="ja-JP" altLang="ja-JP" sz="1200" kern="1200" dirty="0" smtClean="0">
                <a:solidFill>
                  <a:schemeClr val="tx1"/>
                </a:solidFill>
                <a:effectLst/>
                <a:latin typeface="Times New Roman" pitchFamily="18" charset="0"/>
                <a:ea typeface="ＭＳ Ｐ明朝" charset="-128"/>
                <a:cs typeface="+mn-cs"/>
              </a:rPr>
              <a:t>分布</a:t>
            </a:r>
            <a:r>
              <a:rPr kumimoji="1" lang="ja-JP" altLang="en-US" sz="1200" kern="1200" dirty="0" smtClean="0">
                <a:solidFill>
                  <a:schemeClr val="tx1"/>
                </a:solidFill>
                <a:effectLst/>
                <a:latin typeface="Times New Roman" pitchFamily="18" charset="0"/>
                <a:ea typeface="ＭＳ Ｐ明朝" charset="-128"/>
                <a:cs typeface="+mn-cs"/>
              </a:rPr>
              <a:t>もカイ二乗分布と同じように</a:t>
            </a:r>
            <a:r>
              <a:rPr kumimoji="1" lang="ja-JP" altLang="ja-JP" sz="1200" kern="1200" dirty="0" smtClean="0">
                <a:solidFill>
                  <a:schemeClr val="tx1"/>
                </a:solidFill>
                <a:effectLst/>
                <a:latin typeface="Times New Roman" pitchFamily="18" charset="0"/>
                <a:ea typeface="ＭＳ Ｐ明朝" charset="-128"/>
                <a:cs typeface="+mn-cs"/>
              </a:rPr>
              <a:t>正規分布や</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分布と異なり，左右対称ではない</a:t>
            </a:r>
            <a:r>
              <a:rPr kumimoji="1" lang="ja-JP" altLang="en-US" sz="1200" kern="1200" dirty="0" smtClean="0">
                <a:solidFill>
                  <a:schemeClr val="tx1"/>
                </a:solidFill>
                <a:effectLst/>
                <a:latin typeface="Times New Roman" pitchFamily="18" charset="0"/>
                <a:ea typeface="ＭＳ Ｐ明朝" charset="-128"/>
                <a:cs typeface="+mn-cs"/>
              </a:rPr>
              <a:t>こと，来週から学ぶ分散分析はこのＦ分布を利用した検定であることだけは覚えておいてください．</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1</a:t>
            </a:fld>
            <a:endParaRPr lang="en-US" altLang="ja-JP"/>
          </a:p>
        </p:txBody>
      </p:sp>
    </p:spTree>
    <p:extLst>
      <p:ext uri="{BB962C8B-B14F-4D97-AF65-F5344CB8AC3E}">
        <p14:creationId xmlns:p14="http://schemas.microsoft.com/office/powerpoint/2010/main" val="148704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Ｆ分布に基づいて，２つの母集団の分散の比を推定することもできますが，あまり使いませんので，ここでは述べません．</a:t>
            </a:r>
          </a:p>
          <a:p>
            <a:r>
              <a:rPr kumimoji="1" lang="ja-JP" altLang="en-US" dirty="0" smtClean="0"/>
              <a:t>Ｆ検定は分散分析という手法の骨格をなす方法です．まずここでは基本的なＦ検定だけを練習します．</a:t>
            </a:r>
          </a:p>
          <a:p>
            <a:r>
              <a:rPr kumimoji="1" lang="ja-JP" altLang="en-US" dirty="0" smtClean="0"/>
              <a:t>例題です．Ａ，Ｂ２種類の飼料を与えて一定期間飼育したハムスターの体重増加量を測定した結果，画面のようなデータを得ました（単位　</a:t>
            </a:r>
            <a:r>
              <a:rPr kumimoji="1" lang="en-US" altLang="ja-JP" dirty="0" smtClean="0"/>
              <a:t>g</a:t>
            </a:r>
            <a:r>
              <a:rPr kumimoji="1" lang="ja-JP" altLang="en-US" dirty="0" smtClean="0"/>
              <a:t>）．飼料による体重増加量のばらつきに差があるかを検定しましょう．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帰無仮説</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２つの標本の母分散は同じである．</a:t>
            </a:r>
            <a:r>
              <a:rPr kumimoji="1" lang="ja-JP" altLang="en-US" sz="1200" kern="1200" dirty="0" smtClean="0">
                <a:solidFill>
                  <a:schemeClr val="tx1"/>
                </a:solidFill>
                <a:effectLst/>
                <a:latin typeface="Times New Roman" pitchFamily="18" charset="0"/>
                <a:ea typeface="ＭＳ Ｐ明朝" charset="-128"/>
                <a:cs typeface="+mn-cs"/>
              </a:rPr>
              <a:t>」，つまり</a:t>
            </a:r>
            <a:r>
              <a:rPr kumimoji="1" lang="ja-JP" altLang="ja-JP" sz="1200" kern="1200" dirty="0" smtClean="0">
                <a:solidFill>
                  <a:schemeClr val="tx1"/>
                </a:solidFill>
                <a:effectLst/>
                <a:latin typeface="Times New Roman" pitchFamily="18" charset="0"/>
                <a:ea typeface="ＭＳ Ｐ明朝" charset="-128"/>
                <a:cs typeface="+mn-cs"/>
              </a:rPr>
              <a:t>飼料</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ja-JP" sz="1200" kern="1200" dirty="0" smtClean="0">
                <a:solidFill>
                  <a:schemeClr val="tx1"/>
                </a:solidFill>
                <a:effectLst/>
                <a:latin typeface="Times New Roman" pitchFamily="18" charset="0"/>
                <a:ea typeface="ＭＳ Ｐ明朝" charset="-128"/>
                <a:cs typeface="+mn-cs"/>
              </a:rPr>
              <a:t>と飼料</a:t>
            </a:r>
            <a:r>
              <a:rPr kumimoji="1" lang="en-US" altLang="ja-JP" sz="1200" kern="1200" dirty="0" smtClean="0">
                <a:solidFill>
                  <a:schemeClr val="tx1"/>
                </a:solidFill>
                <a:effectLst/>
                <a:latin typeface="Times New Roman" pitchFamily="18" charset="0"/>
                <a:ea typeface="ＭＳ Ｐ明朝" charset="-128"/>
                <a:cs typeface="+mn-cs"/>
              </a:rPr>
              <a:t>B</a:t>
            </a:r>
            <a:r>
              <a:rPr kumimoji="1" lang="ja-JP" altLang="ja-JP" sz="1200" kern="1200" dirty="0" smtClean="0">
                <a:solidFill>
                  <a:schemeClr val="tx1"/>
                </a:solidFill>
                <a:effectLst/>
                <a:latin typeface="Times New Roman" pitchFamily="18" charset="0"/>
                <a:ea typeface="ＭＳ Ｐ明朝" charset="-128"/>
                <a:cs typeface="+mn-cs"/>
              </a:rPr>
              <a:t>で飼育したときにハムスターの体重増加量の分散に差がない</a:t>
            </a:r>
            <a:r>
              <a:rPr kumimoji="1" lang="ja-JP" altLang="en-US" sz="1200" kern="1200" dirty="0" smtClean="0">
                <a:solidFill>
                  <a:schemeClr val="tx1"/>
                </a:solidFill>
                <a:effectLst/>
                <a:latin typeface="Times New Roman" pitchFamily="18" charset="0"/>
                <a:ea typeface="ＭＳ Ｐ明朝" charset="-128"/>
                <a:cs typeface="+mn-cs"/>
              </a:rPr>
              <a:t>ということです．一方，</a:t>
            </a:r>
            <a:r>
              <a:rPr kumimoji="1" lang="ja-JP" altLang="ja-JP" sz="1200" kern="1200" dirty="0" smtClean="0">
                <a:solidFill>
                  <a:schemeClr val="tx1"/>
                </a:solidFill>
                <a:effectLst/>
                <a:latin typeface="Times New Roman" pitchFamily="18" charset="0"/>
                <a:ea typeface="ＭＳ Ｐ明朝" charset="-128"/>
                <a:cs typeface="+mn-cs"/>
              </a:rPr>
              <a:t>対立仮説：</a:t>
            </a:r>
            <a:r>
              <a:rPr kumimoji="1" lang="ja-JP" altLang="en-US" sz="1200" kern="1200" dirty="0" smtClean="0">
                <a:solidFill>
                  <a:schemeClr val="tx1"/>
                </a:solidFill>
                <a:effectLst/>
                <a:latin typeface="Times New Roman" pitchFamily="18" charset="0"/>
                <a:ea typeface="ＭＳ Ｐ明朝" charset="-128"/>
                <a:cs typeface="+mn-cs"/>
              </a:rPr>
              <a:t>は「</a:t>
            </a:r>
            <a:r>
              <a:rPr kumimoji="1" lang="ja-JP" altLang="ja-JP" sz="1200" kern="1200" dirty="0" smtClean="0">
                <a:solidFill>
                  <a:schemeClr val="tx1"/>
                </a:solidFill>
                <a:effectLst/>
                <a:latin typeface="Times New Roman" pitchFamily="18" charset="0"/>
                <a:ea typeface="ＭＳ Ｐ明朝" charset="-128"/>
                <a:cs typeface="+mn-cs"/>
              </a:rPr>
              <a:t>２つの標本の母分散は異なる</a:t>
            </a:r>
            <a:r>
              <a:rPr kumimoji="1" lang="ja-JP" altLang="en-US" sz="1200" kern="1200" dirty="0" smtClean="0">
                <a:solidFill>
                  <a:schemeClr val="tx1"/>
                </a:solidFill>
                <a:effectLst/>
                <a:latin typeface="Times New Roman" pitchFamily="18" charset="0"/>
                <a:ea typeface="ＭＳ Ｐ明朝" charset="-128"/>
                <a:cs typeface="+mn-cs"/>
              </a:rPr>
              <a:t>」です．すなわち</a:t>
            </a:r>
            <a:r>
              <a:rPr kumimoji="1" lang="ja-JP" altLang="ja-JP" sz="1200" kern="1200" dirty="0" smtClean="0">
                <a:solidFill>
                  <a:schemeClr val="tx1"/>
                </a:solidFill>
                <a:effectLst/>
                <a:latin typeface="Times New Roman" pitchFamily="18" charset="0"/>
                <a:ea typeface="ＭＳ Ｐ明朝" charset="-128"/>
                <a:cs typeface="+mn-cs"/>
              </a:rPr>
              <a:t>飼料</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ja-JP" sz="1200" kern="1200" dirty="0" smtClean="0">
                <a:solidFill>
                  <a:schemeClr val="tx1"/>
                </a:solidFill>
                <a:effectLst/>
                <a:latin typeface="Times New Roman" pitchFamily="18" charset="0"/>
                <a:ea typeface="ＭＳ Ｐ明朝" charset="-128"/>
                <a:cs typeface="+mn-cs"/>
              </a:rPr>
              <a:t>と飼料</a:t>
            </a:r>
            <a:r>
              <a:rPr kumimoji="1" lang="en-US" altLang="ja-JP" sz="1200" kern="1200" dirty="0" smtClean="0">
                <a:solidFill>
                  <a:schemeClr val="tx1"/>
                </a:solidFill>
                <a:effectLst/>
                <a:latin typeface="Times New Roman" pitchFamily="18" charset="0"/>
                <a:ea typeface="ＭＳ Ｐ明朝" charset="-128"/>
                <a:cs typeface="+mn-cs"/>
              </a:rPr>
              <a:t>B</a:t>
            </a:r>
            <a:r>
              <a:rPr kumimoji="1" lang="ja-JP" altLang="ja-JP" sz="1200" kern="1200" dirty="0" smtClean="0">
                <a:solidFill>
                  <a:schemeClr val="tx1"/>
                </a:solidFill>
                <a:effectLst/>
                <a:latin typeface="Times New Roman" pitchFamily="18" charset="0"/>
                <a:ea typeface="ＭＳ Ｐ明朝" charset="-128"/>
                <a:cs typeface="+mn-cs"/>
              </a:rPr>
              <a:t>で飼育したときにハムスターの体重増加量の分散に差がある</a:t>
            </a:r>
            <a:r>
              <a:rPr kumimoji="1" lang="ja-JP" altLang="en-US" sz="1200" kern="1200" dirty="0" smtClean="0">
                <a:solidFill>
                  <a:schemeClr val="tx1"/>
                </a:solidFill>
                <a:effectLst/>
                <a:latin typeface="Times New Roman" pitchFamily="18" charset="0"/>
                <a:ea typeface="ＭＳ Ｐ明朝" charset="-128"/>
                <a:cs typeface="+mn-cs"/>
              </a:rPr>
              <a:t>ということです．</a:t>
            </a:r>
            <a:endParaRPr kumimoji="1" lang="en-US" altLang="ja-JP" sz="1200" kern="1200" dirty="0" smtClean="0">
              <a:solidFill>
                <a:schemeClr val="tx1"/>
              </a:solidFill>
              <a:effectLst/>
              <a:latin typeface="Times New Roman" pitchFamily="18" charset="0"/>
              <a:ea typeface="ＭＳ Ｐ明朝" charset="-128"/>
              <a:cs typeface="+mn-cs"/>
            </a:endParaRPr>
          </a:p>
          <a:p>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2</a:t>
            </a:fld>
            <a:endParaRPr lang="en-US" altLang="ja-JP"/>
          </a:p>
        </p:txBody>
      </p:sp>
    </p:spTree>
    <p:extLst>
      <p:ext uri="{BB962C8B-B14F-4D97-AF65-F5344CB8AC3E}">
        <p14:creationId xmlns:p14="http://schemas.microsoft.com/office/powerpoint/2010/main" val="29746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帰無仮説が成り立つと仮定したときに今回のデータが得られる確率</a:t>
            </a:r>
            <a:r>
              <a:rPr kumimoji="1" lang="en-US" altLang="ja-JP" dirty="0" smtClean="0"/>
              <a:t>p-</a:t>
            </a:r>
            <a:r>
              <a:rPr kumimoji="1" lang="ja-JP" altLang="en-US" dirty="0" smtClean="0"/>
              <a:t>値はエクセルの関数</a:t>
            </a:r>
            <a:r>
              <a:rPr kumimoji="1" lang="en-US" altLang="ja-JP" dirty="0" smtClean="0"/>
              <a:t>FTEST</a:t>
            </a:r>
            <a:r>
              <a:rPr kumimoji="1" lang="ja-JP" altLang="en-US" dirty="0" smtClean="0"/>
              <a:t>で計算できます．ここではデータをシートに代入すると計算できるようにしました（ただしそれぞれ</a:t>
            </a:r>
            <a:r>
              <a:rPr kumimoji="1" lang="en-US" altLang="ja-JP" dirty="0" smtClean="0"/>
              <a:t>100</a:t>
            </a:r>
            <a:r>
              <a:rPr kumimoji="1" lang="ja-JP" altLang="en-US" dirty="0" smtClean="0"/>
              <a:t>個以内のデータに限ります）．</a:t>
            </a:r>
            <a:endParaRPr kumimoji="1" lang="en-US" altLang="ja-JP" dirty="0" smtClean="0"/>
          </a:p>
          <a:p>
            <a:r>
              <a:rPr kumimoji="1" lang="en-US" altLang="ja-JP" dirty="0" smtClean="0"/>
              <a:t>p</a:t>
            </a:r>
            <a:r>
              <a:rPr kumimoji="1" lang="ja-JP" altLang="en-US" dirty="0" smtClean="0"/>
              <a:t>値は</a:t>
            </a:r>
            <a:r>
              <a:rPr kumimoji="1" lang="en-US" altLang="ja-JP" dirty="0" smtClean="0"/>
              <a:t>0.502</a:t>
            </a:r>
            <a:r>
              <a:rPr kumimoji="1" lang="ja-JP" altLang="en-US" dirty="0" smtClean="0"/>
              <a:t>なので，有意水準</a:t>
            </a:r>
            <a:r>
              <a:rPr kumimoji="1" lang="en-US" altLang="ja-JP" dirty="0" smtClean="0"/>
              <a:t>5</a:t>
            </a:r>
            <a:r>
              <a:rPr kumimoji="1" lang="ja-JP" altLang="en-US" dirty="0" smtClean="0"/>
              <a:t>％で帰無仮説は棄却できません．</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結論は，</a:t>
            </a:r>
            <a:r>
              <a:rPr lang="en-US" altLang="ja-JP" dirty="0" smtClean="0"/>
              <a:t>5</a:t>
            </a:r>
            <a:r>
              <a:rPr lang="ja-JP" altLang="en-US" dirty="0" smtClean="0"/>
              <a:t>％の有意水準で飼料Ａと飼料Ｂでハムスターの体重増加量の分散（ばらつき）に差があるとはいえないとなります．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3</a:t>
            </a:fld>
            <a:endParaRPr lang="en-US" altLang="ja-JP"/>
          </a:p>
        </p:txBody>
      </p:sp>
    </p:spTree>
    <p:extLst>
      <p:ext uri="{BB962C8B-B14F-4D97-AF65-F5344CB8AC3E}">
        <p14:creationId xmlns:p14="http://schemas.microsoft.com/office/powerpoint/2010/main" val="7145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予習は「生物統計学第６回宿題と第７回のための予習</a:t>
            </a:r>
            <a:r>
              <a:rPr lang="en-US" altLang="ja-JP" dirty="0" smtClean="0"/>
              <a:t>2013 </a:t>
            </a:r>
            <a:r>
              <a:rPr lang="ja-JP" altLang="en-US" dirty="0" smtClean="0"/>
              <a:t>」の提出用タブ欄問８に入力して提出してください．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4</a:t>
            </a:fld>
            <a:endParaRPr lang="en-US" altLang="ja-JP"/>
          </a:p>
        </p:txBody>
      </p:sp>
    </p:spTree>
    <p:extLst>
      <p:ext uri="{BB962C8B-B14F-4D97-AF65-F5344CB8AC3E}">
        <p14:creationId xmlns:p14="http://schemas.microsoft.com/office/powerpoint/2010/main" val="330481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0CB125B-C65A-4809-AD60-B8F394325F2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5A9DD6F-5F8F-489A-B137-E7AC80DA5F4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2256C7F-9C0C-414A-A5A6-8668BEEC4BF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2FB3035-B9AA-4832-8947-74E891C8DEE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0D5F763-9A8D-45BE-B919-FB098FF5292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DF119BE-49AF-42ED-8E55-A7D12F4CF9E4}"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037A66D-8275-4321-AE3A-AB2A0809E47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4FE0FC5F-00A1-4889-8E06-41C5EF72410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36470F44-CFEE-4EED-BFDA-F25F653DCE0A}"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A6C9525-3B3F-45B5-B795-885D2EB5A39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FD5AD3E-FF96-42A5-B941-E762BB802B8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2EEFB-45F9-4505-AE0F-28B1552858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audio" Target="../media/media1.wma"/><Relationship Id="rId7" Type="http://schemas.openxmlformats.org/officeDocument/2006/relationships/oleObject" Target="../embeddings/Microsoft_Excel_97-2003_Worksheet1.xls"/><Relationship Id="rId2" Type="http://schemas.microsoft.com/office/2007/relationships/media" Target="../media/media1.wm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6.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microsoft.com/office/2007/relationships/media" Target="../media/media2.wma"/><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audio" Target="../media/media2.wma"/><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2.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ja-JP" altLang="en-US"/>
              <a:t>Ｆ分布</a:t>
            </a:r>
          </a:p>
        </p:txBody>
      </p:sp>
      <p:sp>
        <p:nvSpPr>
          <p:cNvPr id="562179" name="Text Box 3"/>
          <p:cNvSpPr txBox="1">
            <a:spLocks noChangeArrowheads="1"/>
          </p:cNvSpPr>
          <p:nvPr/>
        </p:nvSpPr>
        <p:spPr bwMode="auto">
          <a:xfrm>
            <a:off x="642910" y="1285860"/>
            <a:ext cx="8210550" cy="457200"/>
          </a:xfrm>
          <a:prstGeom prst="rect">
            <a:avLst/>
          </a:prstGeom>
          <a:noFill/>
          <a:ln w="38100">
            <a:noFill/>
            <a:miter lim="800000"/>
            <a:headEnd/>
            <a:tailEnd/>
          </a:ln>
          <a:effectLst/>
        </p:spPr>
        <p:txBody>
          <a:bodyPr>
            <a:spAutoFit/>
          </a:bodyPr>
          <a:lstStyle/>
          <a:p>
            <a:r>
              <a:rPr lang="ja-JP" altLang="en-US" dirty="0"/>
              <a:t>２つの母集団から得られた標本の分散比はＦ分布に従う．</a:t>
            </a:r>
          </a:p>
        </p:txBody>
      </p:sp>
      <p:sp>
        <p:nvSpPr>
          <p:cNvPr id="562180" name="Text Box 4"/>
          <p:cNvSpPr txBox="1">
            <a:spLocks noChangeArrowheads="1"/>
          </p:cNvSpPr>
          <p:nvPr/>
        </p:nvSpPr>
        <p:spPr bwMode="auto">
          <a:xfrm>
            <a:off x="179388" y="2349500"/>
            <a:ext cx="2682875" cy="1917700"/>
          </a:xfrm>
          <a:prstGeom prst="rect">
            <a:avLst/>
          </a:prstGeom>
          <a:noFill/>
          <a:ln w="38100">
            <a:noFill/>
            <a:miter lim="800000"/>
            <a:headEnd/>
            <a:tailEnd/>
          </a:ln>
          <a:effectLst/>
        </p:spPr>
        <p:txBody>
          <a:bodyPr>
            <a:spAutoFit/>
          </a:bodyPr>
          <a:lstStyle/>
          <a:p>
            <a:r>
              <a:rPr lang="ja-JP" altLang="en-US"/>
              <a:t>２つの標本を比較するので，２つの標本それぞれの自由度（</a:t>
            </a:r>
            <a:r>
              <a:rPr lang="en-US" altLang="ja-JP"/>
              <a:t>n-1</a:t>
            </a:r>
            <a:r>
              <a:rPr lang="ja-JP" altLang="en-US"/>
              <a:t>）からＦ分布が決まる</a:t>
            </a:r>
          </a:p>
        </p:txBody>
      </p:sp>
      <p:graphicFrame>
        <p:nvGraphicFramePr>
          <p:cNvPr id="562183" name="Object 7"/>
          <p:cNvGraphicFramePr>
            <a:graphicFrameLocks noChangeAspect="1"/>
          </p:cNvGraphicFramePr>
          <p:nvPr/>
        </p:nvGraphicFramePr>
        <p:xfrm>
          <a:off x="2932113" y="2349500"/>
          <a:ext cx="6211887" cy="3886200"/>
        </p:xfrm>
        <a:graphic>
          <a:graphicData uri="http://schemas.openxmlformats.org/presentationml/2006/ole">
            <mc:AlternateContent xmlns:mc="http://schemas.openxmlformats.org/markup-compatibility/2006">
              <mc:Choice xmlns:v="urn:schemas-microsoft-com:vml" Requires="v">
                <p:oleObj spid="_x0000_s562191" name="グラフ" r:id="rId7" imgW="7038848" imgH="3886065" progId="Excel.Sheet.8">
                  <p:embed/>
                </p:oleObj>
              </mc:Choice>
              <mc:Fallback>
                <p:oleObj name="グラフ" r:id="rId7" imgW="7038848" imgH="3886065" progId="Excel.Sheet.8">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r="11751"/>
                      <a:stretch>
                        <a:fillRect/>
                      </a:stretch>
                    </p:blipFill>
                    <p:spPr bwMode="auto">
                      <a:xfrm>
                        <a:off x="2932113" y="2349500"/>
                        <a:ext cx="621188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2184" name="Text Box 8"/>
          <p:cNvSpPr txBox="1">
            <a:spLocks noChangeArrowheads="1"/>
          </p:cNvSpPr>
          <p:nvPr/>
        </p:nvSpPr>
        <p:spPr bwMode="auto">
          <a:xfrm>
            <a:off x="179388" y="4581525"/>
            <a:ext cx="2757487" cy="1187450"/>
          </a:xfrm>
          <a:prstGeom prst="rect">
            <a:avLst/>
          </a:prstGeom>
          <a:noFill/>
          <a:ln w="38100">
            <a:noFill/>
            <a:miter lim="800000"/>
            <a:headEnd/>
            <a:tailEnd/>
          </a:ln>
          <a:effectLst/>
        </p:spPr>
        <p:txBody>
          <a:bodyPr>
            <a:spAutoFit/>
          </a:bodyPr>
          <a:lstStyle/>
          <a:p>
            <a:r>
              <a:rPr lang="ja-JP" altLang="en-US"/>
              <a:t>Ｆ分布もカイ二乗分布と同じように左右対称ではない</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8786"/>
    </mc:Choice>
    <mc:Fallback>
      <p:transition spd="slow" advTm="88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990" x="1047750" y="4991100"/>
          <p14:tracePt t="3990" x="1085850" y="4953000"/>
          <p14:tracePt t="4354" x="1092200" y="4959350"/>
          <p14:tracePt t="4370" x="1092200" y="4965700"/>
          <p14:tracePt t="4378" x="1098550" y="4972050"/>
          <p14:tracePt t="4389" x="1104900" y="4984750"/>
          <p14:tracePt t="4389" x="1123950" y="4997450"/>
          <p14:tracePt t="4407" x="1143000" y="5016500"/>
          <p14:tracePt t="4407" x="1193800" y="5041900"/>
          <p14:tracePt t="4423" x="1231900" y="5060950"/>
          <p14:tracePt t="4423" x="1270000" y="5073650"/>
          <p14:tracePt t="4440" x="1314450" y="5099050"/>
          <p14:tracePt t="4440" x="1358900" y="5118100"/>
          <p14:tracePt t="4457" x="1409700" y="5143500"/>
          <p14:tracePt t="4457" x="1454150" y="5175250"/>
          <p14:tracePt t="4475" x="1555750" y="5245100"/>
          <p14:tracePt t="4475" x="1606550" y="5283200"/>
          <p14:tracePt t="4491" x="1657350" y="5327650"/>
          <p14:tracePt t="4491" x="1708150" y="5372100"/>
          <p14:tracePt t="4507" x="1752600" y="5422900"/>
          <p14:tracePt t="4507" x="1803400" y="5473700"/>
          <p14:tracePt t="4524" x="1841500" y="5524500"/>
          <p14:tracePt t="4524" x="1885950" y="5568950"/>
          <p14:tracePt t="4524" x="1924050" y="5613400"/>
          <p14:tracePt t="4543" x="1955800" y="5657850"/>
          <p14:tracePt t="4556" x="1987550" y="5702300"/>
          <p14:tracePt t="4556" x="2044700" y="5778500"/>
          <p14:tracePt t="4575" x="2070100" y="5810250"/>
          <p14:tracePt t="4575" x="2095500" y="5848350"/>
          <p14:tracePt t="4591" x="2114550" y="5880100"/>
          <p14:tracePt t="4591" x="2139950" y="5918200"/>
          <p14:tracePt t="4608" x="2159000" y="5949950"/>
          <p14:tracePt t="4608" x="2171700" y="5981700"/>
          <p14:tracePt t="4624" x="2184400" y="6013450"/>
          <p14:tracePt t="4624" x="2203450" y="6038850"/>
          <p14:tracePt t="4624" x="2209800" y="6064250"/>
          <p14:tracePt t="4643" x="2222500" y="6089650"/>
          <p14:tracePt t="4643" x="2228850" y="6108700"/>
          <p14:tracePt t="4657" x="2235200" y="6127750"/>
          <p14:tracePt t="4657" x="2241550" y="6146800"/>
          <p14:tracePt t="4675" x="2247900" y="6165850"/>
          <p14:tracePt t="4675" x="2254250" y="6178550"/>
          <p14:tracePt t="4692" x="2260600" y="6191250"/>
          <p14:tracePt t="4692" x="2266950" y="6203950"/>
          <p14:tracePt t="4708" x="2273300" y="6210300"/>
          <p14:tracePt t="4708" x="2279650" y="6223000"/>
          <p14:tracePt t="4725" x="2286000" y="6229350"/>
          <p14:tracePt t="4741" x="2292350" y="6229350"/>
          <p14:tracePt t="4790" x="2292350" y="6235700"/>
          <p14:tracePt t="4823" x="2292350" y="6242050"/>
          <p14:tracePt t="4835" x="2292350" y="6248400"/>
          <p14:tracePt t="4844" x="2292350" y="6261100"/>
          <p14:tracePt t="4860" x="2292350" y="6267450"/>
          <p14:tracePt t="4875" x="2292350" y="6273800"/>
          <p14:tracePt t="4875" x="2292350" y="6280150"/>
          <p14:tracePt t="4893" x="2292350" y="6286500"/>
          <p14:tracePt t="4908" x="2292350" y="6292850"/>
          <p14:tracePt t="4935" x="2298700" y="6292850"/>
          <p14:tracePt t="5011" x="2305050" y="6286500"/>
          <p14:tracePt t="5047" x="2311400" y="6280150"/>
          <p14:tracePt t="5063" x="2317750" y="6280150"/>
          <p14:tracePt t="5071" x="2324100" y="6273800"/>
          <p14:tracePt t="5082" x="2324100" y="6267450"/>
          <p14:tracePt t="5098" x="2330450" y="6261100"/>
          <p14:tracePt t="5114" x="2330450" y="6254750"/>
          <p14:tracePt t="5134" x="2330450" y="6248400"/>
          <p14:tracePt t="5150" x="2330450" y="6242050"/>
          <p14:tracePt t="5173" x="2330450" y="6248400"/>
          <p14:tracePt t="5218" x="2330450" y="6254750"/>
          <p14:tracePt t="5250" x="2324100" y="6261100"/>
          <p14:tracePt t="5270" x="2317750" y="6267450"/>
          <p14:tracePt t="5314" x="2311400" y="6261100"/>
          <p14:tracePt t="5414" x="2305050" y="6261100"/>
          <p14:tracePt t="5450" x="2305050" y="6254750"/>
          <p14:tracePt t="5502" x="2305050" y="6248400"/>
          <p14:tracePt t="5542" x="2311400" y="6248400"/>
          <p14:tracePt t="5562" x="2311400" y="6242050"/>
          <p14:tracePt t="5586" x="2311400" y="6235700"/>
          <p14:tracePt t="5614" x="2311400" y="6229350"/>
          <p14:tracePt t="5699" x="2311400" y="6235700"/>
          <p14:tracePt t="5758" x="2305050" y="6235700"/>
          <p14:tracePt t="5794" x="2311400" y="6242050"/>
          <p14:tracePt t="6033" x="2305050" y="6248400"/>
          <p14:tracePt t="6142" x="2305050" y="6242050"/>
          <p14:tracePt t="6230" x="2311400" y="6242050"/>
          <p14:tracePt t="6322" x="2311400" y="6235700"/>
          <p14:tracePt t="6350" x="2317750" y="6229350"/>
          <p14:tracePt t="6382" x="2317750" y="6223000"/>
          <p14:tracePt t="6402" x="2324100" y="6216650"/>
          <p14:tracePt t="6442" x="2330450" y="6216650"/>
          <p14:tracePt t="6478" x="2330450" y="6210300"/>
          <p14:tracePt t="6521" x="2324100" y="6203950"/>
          <p14:tracePt t="6590" x="2317750" y="6203950"/>
          <p14:tracePt t="7155" x="2311400" y="6197600"/>
          <p14:tracePt t="7266" x="2317750" y="6197600"/>
          <p14:tracePt t="7526" x="2324100" y="6197600"/>
          <p14:tracePt t="7646" x="2324100" y="6191250"/>
          <p14:tracePt t="7850" x="2330450" y="6191250"/>
          <p14:tracePt t="8434" x="2330450" y="6184900"/>
          <p14:tracePt t="8525" x="2336800" y="6184900"/>
          <p14:tracePt t="9169" x="2336800" y="6178550"/>
          <p14:tracePt t="9434" x="2343150" y="6172200"/>
          <p14:tracePt t="9546" x="2343150" y="6165850"/>
          <p14:tracePt t="9598" x="2349500" y="6159500"/>
          <p14:tracePt t="10070" x="2343150" y="6165850"/>
          <p14:tracePt t="10250" x="2343150" y="6159500"/>
          <p14:tracePt t="10454" x="2343150" y="6165850"/>
          <p14:tracePt t="10542" x="2336800" y="6165850"/>
          <p14:tracePt t="10882" x="2336800" y="6172200"/>
          <p14:tracePt t="10953" x="2330450" y="6172200"/>
          <p14:tracePt t="11209" x="2330450" y="6165850"/>
          <p14:tracePt t="11338" x="2330450" y="6172200"/>
          <p14:tracePt t="11722" x="2330450" y="6178550"/>
          <p14:tracePt t="11826" x="2324100" y="6178550"/>
          <p14:tracePt t="12342" x="2330450" y="6178550"/>
          <p14:tracePt t="12418" x="2330450" y="6172200"/>
          <p14:tracePt t="12906" x="2330450" y="6178550"/>
          <p14:tracePt t="12950" x="2324100" y="6178550"/>
          <p14:tracePt t="13214" x="2324100" y="6184900"/>
          <p14:tracePt t="13525" x="2324100" y="6178550"/>
          <p14:tracePt t="13822" x="2330450" y="6178550"/>
          <p14:tracePt t="13874" x="2324100" y="6184900"/>
          <p14:tracePt t="13962" x="2324100" y="6191250"/>
          <p14:tracePt t="13994" x="2317750" y="6191250"/>
          <p14:tracePt t="14022" x="2311400" y="6191250"/>
          <p14:tracePt t="14062" x="2305050" y="6191250"/>
          <p14:tracePt t="14122" x="2311400" y="6191250"/>
          <p14:tracePt t="14294" x="2311400" y="6184900"/>
          <p14:tracePt t="14330" x="2317750" y="6184900"/>
          <p14:tracePt t="14374" x="2324100" y="6184900"/>
          <p14:tracePt t="14426" x="2317750" y="6184900"/>
          <p14:tracePt t="14653" x="2311400" y="6184900"/>
          <p14:tracePt t="14982" x="2305050" y="6184900"/>
          <p14:tracePt t="15066" x="2298700" y="6184900"/>
          <p14:tracePt t="15502" x="2305050" y="6184900"/>
          <p14:tracePt t="15590" x="2311400" y="6178550"/>
          <p14:tracePt t="15622" x="2311400" y="6172200"/>
          <p14:tracePt t="15650" x="2317750" y="6172200"/>
          <p14:tracePt t="15686" x="2317750" y="6165850"/>
          <p14:tracePt t="15702" x="2317750" y="6159500"/>
          <p14:tracePt t="15718" x="2324100" y="6153150"/>
          <p14:tracePt t="15741" x="2317750" y="6159500"/>
          <p14:tracePt t="15802" x="2317750" y="6153150"/>
          <p14:tracePt t="15830" x="2311400" y="6159500"/>
          <p14:tracePt t="15934" x="2311400" y="6153150"/>
          <p14:tracePt t="15994" x="2311400" y="6159500"/>
          <p14:tracePt t="16025" x="2311400" y="6153150"/>
          <p14:tracePt t="16294" x="2317750" y="6146800"/>
          <p14:tracePt t="16394" x="2324100" y="6140450"/>
          <p14:tracePt t="16550" x="2324100" y="6134100"/>
          <p14:tracePt t="16574" x="2330450" y="6127750"/>
          <p14:tracePt t="16602" x="2336800" y="6127750"/>
          <p14:tracePt t="16642" x="2336800" y="6134100"/>
          <p14:tracePt t="16702" x="2330450" y="6134100"/>
          <p14:tracePt t="16766" x="2324100" y="6140450"/>
          <p14:tracePt t="16822" x="2330450" y="6140450"/>
          <p14:tracePt t="17002" x="2330450" y="6134100"/>
          <p14:tracePt t="17346" x="2330450" y="6127750"/>
          <p14:tracePt t="17382" x="2324100" y="6134100"/>
          <p14:tracePt t="17606" x="2330450" y="6127750"/>
          <p14:tracePt t="17782" x="2330450" y="6121400"/>
          <p14:tracePt t="17854" x="2330450" y="6115050"/>
          <p14:tracePt t="17894" x="2324100" y="6115050"/>
          <p14:tracePt t="18042" x="2330450" y="6108700"/>
          <p14:tracePt t="18142" x="2324100" y="6115050"/>
          <p14:tracePt t="18590" x="2324100" y="6108700"/>
          <p14:tracePt t="18642" x="2324100" y="6102350"/>
          <p14:tracePt t="18682" x="2330450" y="6108700"/>
          <p14:tracePt t="18862" x="2324100" y="6102350"/>
          <p14:tracePt t="19482" x="2324100" y="6108700"/>
          <p14:tracePt t="19610" x="2324100" y="6102350"/>
          <p14:tracePt t="19702" x="2317750" y="6108700"/>
          <p14:tracePt t="19909" x="2324100" y="6102350"/>
          <p14:tracePt t="20005" x="2324100" y="6096000"/>
          <p14:tracePt t="20606" x="2324100" y="6102350"/>
          <p14:tracePt t="20666" x="2324100" y="6108700"/>
          <p14:tracePt t="20782" x="2317750" y="6102350"/>
          <p14:tracePt t="20946" x="2317750" y="6096000"/>
          <p14:tracePt t="21238" x="2324100" y="6102350"/>
          <p14:tracePt t="21382" x="2324100" y="6096000"/>
          <p14:tracePt t="21462" x="2324100" y="6102350"/>
          <p14:tracePt t="21566" x="2317750" y="6108700"/>
          <p14:tracePt t="22234" x="2311400" y="6115050"/>
          <p14:tracePt t="22345" x="2305050" y="6121400"/>
          <p14:tracePt t="22370" x="2305050" y="6127750"/>
          <p14:tracePt t="22386" x="2305050" y="6134100"/>
          <p14:tracePt t="22398" x="2298700" y="6134100"/>
          <p14:tracePt t="22414" x="2298700" y="6140450"/>
          <p14:tracePt t="22429" x="2292350" y="6146800"/>
          <p14:tracePt t="22454" x="2286000" y="6153150"/>
          <p14:tracePt t="22466" x="2286000" y="6159500"/>
          <p14:tracePt t="22490" x="2279650" y="6165850"/>
          <p14:tracePt t="22517" x="2273300" y="6165850"/>
          <p14:tracePt t="22542" x="2266950" y="6172200"/>
          <p14:tracePt t="22574" x="2266950" y="6178550"/>
          <p14:tracePt t="22594" x="2273300" y="6172200"/>
          <p14:tracePt t="22638" x="2273300" y="6165850"/>
          <p14:tracePt t="22654" x="2273300" y="6159500"/>
          <p14:tracePt t="22686" x="2279650" y="6159500"/>
          <p14:tracePt t="22746" x="2279650" y="6165850"/>
          <p14:tracePt t="22766" x="2279650" y="6172200"/>
          <p14:tracePt t="22806" x="2286000" y="6178550"/>
          <p14:tracePt t="22874" x="2279650" y="6178550"/>
          <p14:tracePt t="22978" x="2273300" y="6172200"/>
          <p14:tracePt t="23022" x="2279650" y="6178550"/>
          <p14:tracePt t="23074" x="2286000" y="6178550"/>
          <p14:tracePt t="23098" x="2286000" y="6172200"/>
          <p14:tracePt t="23114" x="2298700" y="6165850"/>
          <p14:tracePt t="23134" x="2298700" y="6159500"/>
          <p14:tracePt t="23150" x="2298700" y="6153150"/>
          <p14:tracePt t="23165" x="2305050" y="6146800"/>
          <p14:tracePt t="23186" x="2305050" y="6153150"/>
          <p14:tracePt t="23226" x="2298700" y="6153150"/>
          <p14:tracePt t="23278" x="2292350" y="6153150"/>
          <p14:tracePt t="23298" x="2286000" y="6153150"/>
          <p14:tracePt t="23314" x="2279650" y="6159500"/>
          <p14:tracePt t="23330" x="2273300" y="6165850"/>
          <p14:tracePt t="23346" x="2273300" y="6172200"/>
          <p14:tracePt t="23365" x="2266950" y="6165850"/>
          <p14:tracePt t="23414" x="2273300" y="6159500"/>
          <p14:tracePt t="23486" x="2273300" y="6153150"/>
          <p14:tracePt t="23509" x="2279650" y="6146800"/>
          <p14:tracePt t="23525" x="2279650" y="6140450"/>
          <p14:tracePt t="23534" x="2279650" y="6134100"/>
          <p14:tracePt t="23546" x="2286000" y="6127750"/>
          <p14:tracePt t="23562" x="2292350" y="6121400"/>
          <p14:tracePt t="23578" x="2298700" y="6121400"/>
          <p14:tracePt t="23598" x="2305050" y="6115050"/>
          <p14:tracePt t="23630" x="2305050" y="6108700"/>
          <p14:tracePt t="23645" x="2305050" y="6102350"/>
          <p14:tracePt t="23658" x="2305050" y="6096000"/>
          <p14:tracePt t="23674" x="2298700" y="6102350"/>
          <p14:tracePt t="23733" x="2298700" y="6108700"/>
          <p14:tracePt t="23802" x="2298700" y="6102350"/>
          <p14:tracePt t="23833" x="2292350" y="6102350"/>
          <p14:tracePt t="23854" x="2292350" y="6108700"/>
          <p14:tracePt t="23894" x="2286000" y="6108700"/>
          <p14:tracePt t="23998" x="2286000" y="6115050"/>
          <p14:tracePt t="24042" x="2286000" y="6121400"/>
          <p14:tracePt t="24066" x="2286000" y="6134100"/>
          <p14:tracePt t="24162" x="2286000" y="6127750"/>
          <p14:tracePt t="24201" x="2279650" y="6134100"/>
          <p14:tracePt t="24254" x="2286000" y="6127750"/>
          <p14:tracePt t="24314" x="2286000" y="6134100"/>
          <p14:tracePt t="24374" x="2286000" y="6140450"/>
          <p14:tracePt t="24402" x="2286000" y="6134100"/>
          <p14:tracePt t="24434" x="2286000" y="6127750"/>
          <p14:tracePt t="24566" x="2286000" y="6134100"/>
          <p14:tracePt t="24650" x="2292350" y="6127750"/>
          <p14:tracePt t="24674" x="2292350" y="6134100"/>
          <p14:tracePt t="24778" x="2292350" y="6140450"/>
          <p14:tracePt t="24906" x="2298700" y="6146800"/>
          <p14:tracePt t="24918" x="2298700" y="6153150"/>
          <p14:tracePt t="24942" x="2298700" y="6146800"/>
          <p14:tracePt t="24994" x="2292350" y="6153150"/>
          <p14:tracePt t="25386" x="2286000" y="6153150"/>
          <p14:tracePt t="25458" x="2286000" y="6159500"/>
          <p14:tracePt t="25574" x="2292350" y="6153150"/>
          <p14:tracePt t="25670" x="2292350" y="6146800"/>
          <p14:tracePt t="25746" x="2292350" y="6153150"/>
          <p14:tracePt t="26058" x="2292350" y="6159500"/>
          <p14:tracePt t="26097" x="2298700" y="6153150"/>
          <p14:tracePt t="26150" x="2292350" y="6159500"/>
          <p14:tracePt t="26246" x="2292350" y="6165850"/>
          <p14:tracePt t="26278" x="2292350" y="6172200"/>
          <p14:tracePt t="26314" x="2292350" y="6178550"/>
          <p14:tracePt t="26358" x="2292350" y="6172200"/>
          <p14:tracePt t="26418" x="2292350" y="6178550"/>
          <p14:tracePt t="26838" x="2292350" y="6172200"/>
          <p14:tracePt t="26958" x="2286000" y="6178550"/>
          <p14:tracePt t="27146" x="2286000" y="6184900"/>
          <p14:tracePt t="27253" x="2279650" y="6184900"/>
          <p14:tracePt t="27506" x="2279650" y="6178550"/>
          <p14:tracePt t="27566" x="2279650" y="6184900"/>
          <p14:tracePt t="27830" x="2279650" y="6178550"/>
          <p14:tracePt t="27926" x="2279650" y="6184900"/>
          <p14:tracePt t="27986" x="2286000" y="6178550"/>
          <p14:tracePt t="28054" x="2286000" y="6172200"/>
          <p14:tracePt t="28190" x="2286000" y="6165850"/>
          <p14:tracePt t="28601" x="2286000" y="6159500"/>
          <p14:tracePt t="28962" x="2279650" y="6153150"/>
          <p14:tracePt t="29082" x="2279650" y="6159500"/>
          <p14:tracePt t="29117" x="2286000" y="6153150"/>
          <p14:tracePt t="29178" x="2292350" y="6153150"/>
          <p14:tracePt t="29210" x="2298700" y="6146800"/>
          <p14:tracePt t="29254" x="2305050" y="6140450"/>
          <p14:tracePt t="29294" x="2305050" y="6146800"/>
          <p14:tracePt t="29518" x="2305050" y="6153150"/>
          <p14:tracePt t="29539" x="2305050" y="6159500"/>
          <p14:tracePt t="29578" x="2311400" y="6159500"/>
          <p14:tracePt t="29646" x="2311400" y="6172200"/>
          <p14:tracePt t="29682" x="2305050" y="6172200"/>
          <p14:tracePt t="29718" x="2305050" y="6178550"/>
          <p14:tracePt t="29766" x="2311400" y="6184900"/>
          <p14:tracePt t="29834" x="2317750" y="6184900"/>
          <p14:tracePt t="29853" x="2324100" y="6178550"/>
          <p14:tracePt t="29869" x="2330450" y="6178550"/>
          <p14:tracePt t="29894" x="2336800" y="6178550"/>
          <p14:tracePt t="29922" x="2343150" y="6178550"/>
          <p14:tracePt t="29937" x="2349500" y="6178550"/>
          <p14:tracePt t="29953" x="2355850" y="6172200"/>
          <p14:tracePt t="29966" x="2362200" y="6172200"/>
          <p14:tracePt t="29990" x="2362200" y="6159500"/>
          <p14:tracePt t="30017" x="2362200" y="6153150"/>
          <p14:tracePt t="30050" x="2362200" y="6146800"/>
          <p14:tracePt t="30066" x="2355850" y="6140450"/>
          <p14:tracePt t="30086" x="2355850" y="6134100"/>
          <p14:tracePt t="30110" x="2355850" y="6127750"/>
          <p14:tracePt t="30193" x="2362200" y="6121400"/>
          <p14:tracePt t="30230" x="2362200" y="6115050"/>
          <p14:tracePt t="30254" x="2368550" y="6108700"/>
          <p14:tracePt t="30266" x="2374900" y="6102350"/>
          <p14:tracePt t="30298" x="2374900" y="6096000"/>
          <p14:tracePt t="30318" x="2381250" y="6096000"/>
          <p14:tracePt t="30342" x="2387600" y="6096000"/>
          <p14:tracePt t="30366" x="2393950" y="6096000"/>
          <p14:tracePt t="30394" x="2400300" y="6096000"/>
          <p14:tracePt t="30418" x="2406650" y="6102350"/>
          <p14:tracePt t="30438" x="2413000" y="6102350"/>
          <p14:tracePt t="30462" x="2419350" y="6108700"/>
          <p14:tracePt t="30478" x="2425700" y="6108700"/>
          <p14:tracePt t="30494" x="2425700" y="6115050"/>
          <p14:tracePt t="30505" x="2432050" y="6115050"/>
          <p14:tracePt t="30538" x="2438400" y="6121400"/>
          <p14:tracePt t="30574" x="2444750" y="6127750"/>
          <p14:tracePt t="30634" x="2438400" y="6134100"/>
          <p14:tracePt t="30702" x="2438400" y="6140450"/>
          <p14:tracePt t="30762" x="2432050" y="6140450"/>
          <p14:tracePt t="30798" x="2432050" y="6146800"/>
          <p14:tracePt t="30822" x="2425700" y="6153150"/>
          <p14:tracePt t="30866" x="2425700" y="6146800"/>
          <p14:tracePt t="30906" x="2419350" y="6140450"/>
          <p14:tracePt t="30958" x="2419350" y="6134100"/>
          <p14:tracePt t="30973" x="2413000" y="6127750"/>
          <p14:tracePt t="31002" x="2406650" y="6121400"/>
          <p14:tracePt t="31026" x="2400300" y="6121400"/>
          <p14:tracePt t="31054" x="2393950" y="6121400"/>
          <p14:tracePt t="31106" x="2387600" y="6115050"/>
          <p14:tracePt t="31130" x="2381250" y="6108700"/>
          <p14:tracePt t="31158" x="2381250" y="6102350"/>
          <p14:tracePt t="31250" x="2381250" y="6096000"/>
          <p14:tracePt t="31278" x="2387600" y="6089650"/>
          <p14:tracePt t="31326" x="2387600" y="6083300"/>
          <p14:tracePt t="31446" x="2387600" y="6076950"/>
          <p14:tracePt t="31490" x="2393950" y="6076950"/>
          <p14:tracePt t="31634" x="2387600" y="6070600"/>
          <p14:tracePt t="31814" x="2381250" y="6070600"/>
          <p14:tracePt t="31998" x="2381250" y="6064250"/>
          <p14:tracePt t="32261" x="2387600" y="6057900"/>
          <p14:tracePt t="32346" x="2387600" y="6051550"/>
          <p14:tracePt t="32526" x="2387600" y="6045200"/>
          <p14:tracePt t="32594" x="2393950" y="6045200"/>
          <p14:tracePt t="32726" x="2400300" y="6045200"/>
          <p14:tracePt t="32786" x="2393950" y="6045200"/>
          <p14:tracePt t="32982" x="2393950" y="6051550"/>
          <p14:tracePt t="33110" x="2393950" y="6045200"/>
          <p14:tracePt t="33426" x="2387600" y="6051550"/>
          <p14:tracePt t="33498" x="2387600" y="6057900"/>
          <p14:tracePt t="33546" x="2387600" y="6051550"/>
          <p14:tracePt t="33626" x="2393950" y="6057900"/>
          <p14:tracePt t="33778" x="2387600" y="6051550"/>
          <p14:tracePt t="33838" x="2387600" y="6057900"/>
          <p14:tracePt t="34130" x="2381250" y="6064250"/>
          <p14:tracePt t="34685" x="2387600" y="6064250"/>
          <p14:tracePt t="35459" x="2381250" y="6064250"/>
          <p14:tracePt t="35974" x="2381250" y="6070600"/>
          <p14:tracePt t="36057" x="2374900" y="6070600"/>
          <p14:tracePt t="36358" x="2381250" y="6076950"/>
          <p14:tracePt t="36597" x="2374900" y="6076950"/>
          <p14:tracePt t="36725" x="2374900" y="6083300"/>
          <p14:tracePt t="36822" x="2374900" y="6076950"/>
          <p14:tracePt t="37146" x="2368550" y="6070600"/>
          <p14:tracePt t="37293" x="2362200" y="6064250"/>
          <p14:tracePt t="37338" x="2355850" y="6057900"/>
          <p14:tracePt t="37354" x="2349500" y="6045200"/>
          <p14:tracePt t="37370" x="2349500" y="6038850"/>
          <p14:tracePt t="37377" x="2349500" y="6032500"/>
          <p14:tracePt t="37386" x="2349500" y="6026150"/>
          <p14:tracePt t="37395" x="2349500" y="6013450"/>
          <p14:tracePt t="37395" x="2349500" y="5994400"/>
          <p14:tracePt t="37414" x="2349500" y="5981700"/>
          <p14:tracePt t="37414" x="2349500" y="5962650"/>
          <p14:tracePt t="37431" x="2349500" y="5949950"/>
          <p14:tracePt t="37431" x="2355850" y="5930900"/>
          <p14:tracePt t="37447" x="2355850" y="5911850"/>
          <p14:tracePt t="37447" x="2355850" y="5886450"/>
          <p14:tracePt t="37464" x="2362200" y="5861050"/>
          <p14:tracePt t="37464" x="2368550" y="5835650"/>
          <p14:tracePt t="37464" x="2374900" y="5810250"/>
          <p14:tracePt t="37483" x="2381250" y="5778500"/>
          <p14:tracePt t="37496" x="2387600" y="5746750"/>
          <p14:tracePt t="37496" x="2406650" y="5683250"/>
          <p14:tracePt t="37514" x="2413000" y="5645150"/>
          <p14:tracePt t="37514" x="2419350" y="5607050"/>
          <p14:tracePt t="37531" x="2425700" y="5562600"/>
          <p14:tracePt t="37531" x="2432050" y="5518150"/>
          <p14:tracePt t="37548" x="2438400" y="5480050"/>
          <p14:tracePt t="37548" x="2438400" y="5435600"/>
          <p14:tracePt t="37548" x="2438400" y="5391150"/>
          <p14:tracePt t="37567" x="2438400" y="5346700"/>
          <p14:tracePt t="37567" x="2438400" y="5308600"/>
          <p14:tracePt t="37581" x="2438400" y="5270500"/>
          <p14:tracePt t="37581" x="2438400" y="5238750"/>
          <p14:tracePt t="37598" x="2438400" y="5207000"/>
          <p14:tracePt t="37598" x="2438400" y="5168900"/>
          <p14:tracePt t="37614" x="2432050" y="5143500"/>
          <p14:tracePt t="37614" x="2432050" y="5111750"/>
          <p14:tracePt t="37631" x="2432050" y="5086350"/>
          <p14:tracePt t="37631" x="2438400" y="5048250"/>
          <p14:tracePt t="37648" x="2438400" y="5029200"/>
          <p14:tracePt t="37648" x="2444750" y="5010150"/>
          <p14:tracePt t="37664" x="2444750" y="4991100"/>
          <p14:tracePt t="37664" x="2451100" y="4978400"/>
          <p14:tracePt t="37681" x="2457450" y="4965700"/>
          <p14:tracePt t="37681" x="2470150" y="4953000"/>
          <p14:tracePt t="37699" x="2470150" y="4940300"/>
          <p14:tracePt t="37699" x="2476500" y="4940300"/>
          <p14:tracePt t="37715" x="2482850" y="4933950"/>
          <p14:tracePt t="37715" x="2489200" y="4933950"/>
          <p14:tracePt t="37732" x="2495550" y="4933950"/>
          <p14:tracePt t="37747" x="2501900" y="4927600"/>
          <p14:tracePt t="37763" x="2508250" y="4927600"/>
          <p14:tracePt t="37781" x="2508250" y="4921250"/>
          <p14:tracePt t="37798" x="2508250" y="4914900"/>
          <p14:tracePt t="37814" x="2501900" y="4902200"/>
          <p14:tracePt t="37814" x="2501900" y="4895850"/>
          <p14:tracePt t="37832" x="2501900" y="4889500"/>
          <p14:tracePt t="37832" x="2508250" y="4876800"/>
          <p14:tracePt t="37832" x="2508250" y="4864100"/>
          <p14:tracePt t="37850" x="2508250" y="4851400"/>
          <p14:tracePt t="37864" x="2508250" y="4832350"/>
          <p14:tracePt t="37864" x="2520950" y="4787900"/>
          <p14:tracePt t="37882" x="2527300" y="4756150"/>
          <p14:tracePt t="37882" x="2533650" y="4730750"/>
          <p14:tracePt t="37899" x="2540000" y="4699000"/>
          <p14:tracePt t="37899" x="2546350" y="4667250"/>
          <p14:tracePt t="37915" x="2552700" y="4622800"/>
          <p14:tracePt t="37915" x="2565400" y="4584700"/>
          <p14:tracePt t="37932" x="2571750" y="4533900"/>
          <p14:tracePt t="37932" x="2590800" y="4432300"/>
          <p14:tracePt t="37948" x="2603500" y="4368800"/>
          <p14:tracePt t="37948" x="2616200" y="4311650"/>
          <p14:tracePt t="37965" x="2622550" y="4248150"/>
          <p14:tracePt t="37965" x="2641600" y="4184650"/>
          <p14:tracePt t="37982" x="2654300" y="4121150"/>
          <p14:tracePt t="37982" x="2692400" y="3981450"/>
          <p14:tracePt t="37999" x="2711450" y="3905250"/>
          <p14:tracePt t="37999" x="2730500" y="3829050"/>
          <p14:tracePt t="38016" x="2755900" y="3746500"/>
          <p14:tracePt t="38016" x="2781300" y="3663950"/>
          <p14:tracePt t="38034" x="2806700" y="3575050"/>
          <p14:tracePt t="38034" x="2838450" y="3492500"/>
          <p14:tracePt t="38052" x="2870200" y="3409950"/>
          <p14:tracePt t="38052" x="2933700" y="3251200"/>
          <p14:tracePt t="38067" x="2965450" y="3181350"/>
          <p14:tracePt t="38067" x="2997200" y="3111500"/>
          <p14:tracePt t="38083" x="3028950" y="3048000"/>
          <p14:tracePt t="38083" x="3060700" y="2984500"/>
          <p14:tracePt t="38101" x="3092450" y="2927350"/>
          <p14:tracePt t="38101" x="3124200" y="2870200"/>
          <p14:tracePt t="38101" x="3155950" y="2806700"/>
          <p14:tracePt t="38119" x="3187700" y="2749550"/>
          <p14:tracePt t="38132" x="3225800" y="2698750"/>
          <p14:tracePt t="38132" x="3257550" y="2641600"/>
          <p14:tracePt t="38152" x="3333750" y="2540000"/>
          <p14:tracePt t="38152" x="3371850" y="2489200"/>
          <p14:tracePt t="38168" x="3409950" y="2438400"/>
          <p14:tracePt t="38168" x="3454400" y="2393950"/>
          <p14:tracePt t="38184" x="3492500" y="2349500"/>
          <p14:tracePt t="38184" x="3530600" y="2311400"/>
          <p14:tracePt t="38199" x="3575050" y="2273300"/>
          <p14:tracePt t="38199" x="3619500" y="2241550"/>
          <p14:tracePt t="38217" x="3663950" y="2209800"/>
          <p14:tracePt t="38217" x="3708400" y="2178050"/>
          <p14:tracePt t="38217" x="3759200" y="2152650"/>
          <p14:tracePt t="38236" x="3803650" y="2127250"/>
          <p14:tracePt t="38236" x="3854450" y="2108200"/>
          <p14:tracePt t="38251" x="3911600" y="2082800"/>
          <p14:tracePt t="38251" x="3962400" y="2063750"/>
          <p14:tracePt t="38266" x="4019550" y="2044700"/>
          <p14:tracePt t="38266" x="4076700" y="2025650"/>
          <p14:tracePt t="38284" x="4133850" y="2012950"/>
          <p14:tracePt t="38284" x="4248150" y="1987550"/>
          <p14:tracePt t="38301" x="4311650" y="1974850"/>
          <p14:tracePt t="38301" x="4368800" y="1968500"/>
          <p14:tracePt t="38318" x="4425950" y="1962150"/>
          <p14:tracePt t="38318" x="4483100" y="1955800"/>
          <p14:tracePt t="38334" x="4540250" y="1949450"/>
          <p14:tracePt t="38334" x="4597400" y="1943100"/>
          <p14:tracePt t="38351" x="4654550" y="1943100"/>
          <p14:tracePt t="38351" x="4756150" y="1943100"/>
          <p14:tracePt t="38368" x="4806950" y="1943100"/>
          <p14:tracePt t="38368" x="4851400" y="1949450"/>
          <p14:tracePt t="38384" x="4895850" y="1949450"/>
          <p14:tracePt t="38384" x="4933950" y="1949450"/>
          <p14:tracePt t="38401" x="4972050" y="1949450"/>
          <p14:tracePt t="38401" x="5003800" y="1943100"/>
          <p14:tracePt t="38401" x="5029200" y="1943100"/>
          <p14:tracePt t="38420" x="5054600" y="1936750"/>
          <p14:tracePt t="38420" x="5073650" y="1930400"/>
          <p14:tracePt t="38436" x="5086350" y="1924050"/>
          <p14:tracePt t="38436" x="5092700" y="1917700"/>
          <p14:tracePt t="38452" x="5099050" y="1905000"/>
          <p14:tracePt t="38452" x="5099050" y="1898650"/>
          <p14:tracePt t="38468" x="5099050" y="1885950"/>
          <p14:tracePt t="38468" x="5092700" y="1873250"/>
          <p14:tracePt t="38485" x="5086350" y="1860550"/>
          <p14:tracePt t="38485" x="5080000" y="1841500"/>
          <p14:tracePt t="38485" x="5067300" y="1822450"/>
          <p14:tracePt t="38503" x="5060950" y="1797050"/>
          <p14:tracePt t="38517" x="5054600" y="1778000"/>
          <p14:tracePt t="38517" x="5054600" y="1727200"/>
          <p14:tracePt t="38536" x="5054600" y="1695450"/>
          <p14:tracePt t="38536" x="5054600" y="1670050"/>
          <p14:tracePt t="38552" x="5060950" y="1638300"/>
          <p14:tracePt t="38552" x="5080000" y="1606550"/>
          <p14:tracePt t="38569" x="5092700" y="1574800"/>
          <p14:tracePt t="38569" x="5118100" y="1543050"/>
          <p14:tracePt t="38585" x="5143500" y="1504950"/>
          <p14:tracePt t="38585" x="5213350" y="1435100"/>
          <p14:tracePt t="38602" x="5257800" y="1397000"/>
          <p14:tracePt t="38602" x="5308600" y="1358900"/>
          <p14:tracePt t="38618" x="5359400" y="1320800"/>
          <p14:tracePt t="38618" x="5416550" y="1282700"/>
          <p14:tracePt t="38635" x="5480050" y="1244600"/>
          <p14:tracePt t="38635" x="5549900" y="1212850"/>
          <p14:tracePt t="38652" x="5619750" y="1174750"/>
          <p14:tracePt t="38652" x="5772150" y="1111250"/>
          <p14:tracePt t="38669" x="5854700" y="1079500"/>
          <p14:tracePt t="38669" x="5937250" y="1054100"/>
          <p14:tracePt t="38685" x="6019800" y="1028700"/>
          <p14:tracePt t="38685" x="6102350" y="1003300"/>
          <p14:tracePt t="38702" x="6191250" y="984250"/>
          <p14:tracePt t="38702" x="6362700" y="952500"/>
          <p14:tracePt t="38719" x="6445250" y="939800"/>
          <p14:tracePt t="38719" x="6534150" y="933450"/>
          <p14:tracePt t="38736" x="6623050" y="927100"/>
          <p14:tracePt t="38736" x="6705600" y="927100"/>
          <p14:tracePt t="38752" x="6794500" y="927100"/>
          <p14:tracePt t="38752" x="6877050" y="933450"/>
          <p14:tracePt t="38769" x="6965950" y="946150"/>
          <p14:tracePt t="38769" x="7048500" y="958850"/>
          <p14:tracePt t="38769" x="7131050" y="971550"/>
          <p14:tracePt t="38788" x="7207250" y="990600"/>
          <p14:tracePt t="38788" x="7289800" y="1016000"/>
          <p14:tracePt t="38803" x="7366000" y="1041400"/>
          <p14:tracePt t="38803" x="7435850" y="1066800"/>
          <p14:tracePt t="38820" x="7505700" y="1092200"/>
          <p14:tracePt t="38820" x="7569200" y="1123950"/>
          <p14:tracePt t="38836" x="7632700" y="1162050"/>
          <p14:tracePt t="38836" x="7689850" y="1200150"/>
          <p14:tracePt t="38853" x="7740650" y="1238250"/>
          <p14:tracePt t="38853" x="7791450" y="1276350"/>
          <p14:tracePt t="38853" x="7829550" y="1314450"/>
          <p14:tracePt t="38871" x="7867650" y="1358900"/>
          <p14:tracePt t="38885" x="7905750" y="1403350"/>
          <p14:tracePt t="38885" x="7950200" y="1479550"/>
          <p14:tracePt t="38903" x="7962900" y="1517650"/>
          <p14:tracePt t="38903" x="7975600" y="1555750"/>
          <p14:tracePt t="38919" x="7975600" y="1593850"/>
          <p14:tracePt t="38919" x="7969250" y="1631950"/>
          <p14:tracePt t="38936" x="7956550" y="1670050"/>
          <p14:tracePt t="38936" x="7905750" y="1733550"/>
          <p14:tracePt t="38953" x="7867650" y="1765300"/>
          <p14:tracePt t="38953" x="7823200" y="1790700"/>
          <p14:tracePt t="38970" x="7778750" y="1816100"/>
          <p14:tracePt t="38970" x="7721600" y="1841500"/>
          <p14:tracePt t="38986" x="7658100" y="1866900"/>
          <p14:tracePt t="38986" x="7588250" y="1885950"/>
          <p14:tracePt t="39003" x="7518400" y="1911350"/>
          <p14:tracePt t="39003" x="7359650" y="1943100"/>
          <p14:tracePt t="39020" x="7270750" y="1962150"/>
          <p14:tracePt t="39020" x="7181850" y="1974850"/>
          <p14:tracePt t="39037" x="7092950" y="1987550"/>
          <p14:tracePt t="39037" x="7004050" y="2000250"/>
          <p14:tracePt t="39055" x="6915150" y="2012950"/>
          <p14:tracePt t="39055" x="6737350" y="2032000"/>
          <p14:tracePt t="39072" x="6654800" y="2038350"/>
          <p14:tracePt t="39072" x="6578600" y="2044700"/>
          <p14:tracePt t="39087" x="6502400" y="2051050"/>
          <p14:tracePt t="39087" x="6432550" y="2057400"/>
          <p14:tracePt t="39103" x="6369050" y="2063750"/>
          <p14:tracePt t="39103" x="6305550" y="2070100"/>
          <p14:tracePt t="39121" x="6242050" y="2076450"/>
          <p14:tracePt t="39121" x="6184900" y="2082800"/>
          <p14:tracePt t="39137" x="6134100" y="2089150"/>
          <p14:tracePt t="39137" x="6083300" y="2089150"/>
          <p14:tracePt t="39137" x="6032500" y="2095500"/>
          <p14:tracePt t="39156" x="5988050" y="2108200"/>
          <p14:tracePt t="39169" x="5949950" y="2114550"/>
          <p14:tracePt t="39169" x="5886450" y="2127250"/>
          <p14:tracePt t="39188" x="5861050" y="2133600"/>
          <p14:tracePt t="39188" x="5842000" y="2146300"/>
          <p14:tracePt t="39204" x="5822950" y="2152650"/>
          <p14:tracePt t="39204" x="5803900" y="2159000"/>
          <p14:tracePt t="39220" x="5791200" y="2165350"/>
          <p14:tracePt t="39220" x="5778500" y="2171700"/>
          <p14:tracePt t="39220" x="5772150" y="2178050"/>
          <p14:tracePt t="39239" x="5759450" y="2184400"/>
          <p14:tracePt t="39239" x="5746750" y="2184400"/>
          <p14:tracePt t="39254" x="5740400" y="2190750"/>
          <p14:tracePt t="39254" x="5727700" y="2197100"/>
          <p14:tracePt t="39270" x="5721350" y="2197100"/>
          <p14:tracePt t="39270" x="5708650" y="2203450"/>
          <p14:tracePt t="39287" x="5702300" y="2203450"/>
          <p14:tracePt t="39287" x="5695950" y="2203450"/>
          <p14:tracePt t="39304" x="5683250" y="2203450"/>
          <p14:tracePt t="39304" x="5670550" y="2197100"/>
          <p14:tracePt t="39321" x="5664200" y="2197100"/>
          <p14:tracePt t="39321" x="5657850" y="2197100"/>
          <p14:tracePt t="39338" x="5651500" y="2197100"/>
          <p14:tracePt t="39338" x="5645150" y="2190750"/>
          <p14:tracePt t="39354" x="5632450" y="2190750"/>
          <p14:tracePt t="39354" x="5619750" y="2184400"/>
          <p14:tracePt t="39371" x="5613400" y="2184400"/>
          <p14:tracePt t="39387" x="5607050" y="2184400"/>
          <p14:tracePt t="39387" x="5600700" y="2190750"/>
          <p14:tracePt t="39404" x="5594350" y="2190750"/>
          <p14:tracePt t="39420" x="5588000" y="2197100"/>
          <p14:tracePt t="39436" x="5588000" y="2203450"/>
          <p14:tracePt t="39455" x="5581650" y="2209800"/>
          <p14:tracePt t="39530" x="5575300" y="2209800"/>
          <p14:tracePt t="39547" x="5568950" y="2209800"/>
          <p14:tracePt t="39559" x="5562600" y="2209800"/>
          <p14:tracePt t="39575" x="5556250" y="2209800"/>
          <p14:tracePt t="39591" x="5549900" y="2209800"/>
          <p14:tracePt t="39607" x="5537200" y="2209800"/>
          <p14:tracePt t="39618" x="5530850" y="2209800"/>
          <p14:tracePt t="39635" x="5530850" y="2203450"/>
          <p14:tracePt t="39667" x="5530850" y="2197100"/>
          <p14:tracePt t="39695" x="5537200" y="2197100"/>
          <p14:tracePt t="39739" x="5543550" y="2197100"/>
          <p14:tracePt t="39779" x="5537200" y="2190750"/>
          <p14:tracePt t="39839" x="5530850" y="2197100"/>
          <p14:tracePt t="39859" x="5524500" y="2197100"/>
          <p14:tracePt t="39890" x="5518150" y="2197100"/>
          <p14:tracePt t="39911" x="5511800" y="2203450"/>
          <p14:tracePt t="39959" x="5518150" y="2197100"/>
          <p14:tracePt t="40087" x="5518150" y="2190750"/>
          <p14:tracePt t="40151" x="5524500" y="2184400"/>
          <p14:tracePt t="40191" x="5518150" y="2190750"/>
          <p14:tracePt t="40518" x="5511800" y="2184400"/>
          <p14:tracePt t="40559" x="5505450" y="2184400"/>
          <p14:tracePt t="40603" x="5511800" y="2184400"/>
          <p14:tracePt t="40686" x="5518150" y="2178050"/>
          <p14:tracePt t="40715" x="5524500" y="2178050"/>
          <p14:tracePt t="40738" x="5530850" y="2178050"/>
          <p14:tracePt t="40767" x="5524500" y="2178050"/>
          <p14:tracePt t="40819" x="5518150" y="2178050"/>
          <p14:tracePt t="40851" x="5511800" y="2178050"/>
          <p14:tracePt t="40919" x="5505450" y="2178050"/>
          <p14:tracePt t="40987" x="5499100" y="2178050"/>
          <p14:tracePt t="41015" x="5492750" y="2178050"/>
          <p14:tracePt t="41047" x="5486400" y="2184400"/>
          <p14:tracePt t="41083" x="5486400" y="2178050"/>
          <p14:tracePt t="41195" x="5492750" y="2171700"/>
          <p14:tracePt t="41247" x="5499100" y="2171700"/>
          <p14:tracePt t="41331" x="5499100" y="2165350"/>
          <p14:tracePt t="41351" x="5505450" y="2159000"/>
          <p14:tracePt t="41419" x="5511800" y="2159000"/>
          <p14:tracePt t="41467" x="5518150" y="2159000"/>
          <p14:tracePt t="41503" x="5518150" y="2152650"/>
          <p14:tracePt t="41539" x="5524500" y="2146300"/>
          <p14:tracePt t="41651" x="5518150" y="2139950"/>
          <p14:tracePt t="41751" x="5524500" y="2133600"/>
          <p14:tracePt t="41810" x="5518150" y="2139950"/>
          <p14:tracePt t="41923" x="5518150" y="2133600"/>
          <p14:tracePt t="42187" x="5518150" y="2127250"/>
          <p14:tracePt t="42327" x="5511800" y="2127250"/>
          <p14:tracePt t="42523" x="5511800" y="2120900"/>
          <p14:tracePt t="42611" x="5511800" y="2114550"/>
          <p14:tracePt t="42671" x="5518150" y="2114550"/>
          <p14:tracePt t="42719" x="5511800" y="2114550"/>
          <p14:tracePt t="42979" x="5518150" y="2114550"/>
          <p14:tracePt t="43099" x="5511800" y="2108200"/>
          <p14:tracePt t="43363" x="5505450" y="2108200"/>
          <p14:tracePt t="43570" x="5511800" y="2101850"/>
          <p14:tracePt t="43843" x="5505450" y="2108200"/>
          <p14:tracePt t="44111" x="5511800" y="2101850"/>
          <p14:tracePt t="44246" x="5505450" y="2101850"/>
          <p14:tracePt t="44667" x="5499100" y="2101850"/>
          <p14:tracePt t="44743" x="5505450" y="2101850"/>
          <p14:tracePt t="45051" x="5505450" y="2095500"/>
          <p14:tracePt t="45426" x="5499100" y="2095500"/>
          <p14:tracePt t="45487" x="5492750" y="2101850"/>
          <p14:tracePt t="45643" x="5492750" y="2095500"/>
          <p14:tracePt t="45762" x="5499100" y="2095500"/>
          <p14:tracePt t="46078" x="5492750" y="2095500"/>
          <p14:tracePt t="46139" x="5492750" y="2101850"/>
          <p14:tracePt t="46174" x="5486400" y="2101850"/>
          <p14:tracePt t="46207" x="5486400" y="2095500"/>
          <p14:tracePt t="46390" x="5480050" y="2101850"/>
          <p14:tracePt t="46587" x="5473700" y="2095500"/>
          <p14:tracePt t="46639" x="5473700" y="2089150"/>
          <p14:tracePt t="46691" x="5480050" y="2089150"/>
          <p14:tracePt t="46791" x="5480050" y="2095500"/>
          <p14:tracePt t="47030" x="5480050" y="2089150"/>
          <p14:tracePt t="47170" x="5480050" y="2095500"/>
          <p14:tracePt t="47586" x="5473700" y="2095500"/>
          <p14:tracePt t="47735" x="5473700" y="2089150"/>
          <p14:tracePt t="47946" x="5467350" y="2089150"/>
          <p14:tracePt t="48711" x="5473700" y="2089150"/>
          <p14:tracePt t="48874" x="5467350" y="2089150"/>
          <p14:tracePt t="48935" x="5461000" y="2082800"/>
          <p14:tracePt t="49003" x="5467350" y="2089150"/>
          <p14:tracePt t="49183" x="5467350" y="2095500"/>
          <p14:tracePt t="49227" x="5461000" y="2095500"/>
          <p14:tracePt t="49295" x="5461000" y="2089150"/>
          <p14:tracePt t="49387" x="5454650" y="2089150"/>
          <p14:tracePt t="49618" x="5448300" y="2089150"/>
          <p14:tracePt t="49638" x="5441950" y="2095500"/>
          <p14:tracePt t="49663" x="5435600" y="2095500"/>
          <p14:tracePt t="49686" x="5429250" y="2095500"/>
          <p14:tracePt t="49707" x="5422900" y="2095500"/>
          <p14:tracePt t="49731" x="5422900" y="2101850"/>
          <p14:tracePt t="49746" x="5416550" y="2101850"/>
          <p14:tracePt t="49759" x="5410200" y="2108200"/>
          <p14:tracePt t="49775" x="5403850" y="2108200"/>
          <p14:tracePt t="49787" x="5391150" y="2114550"/>
          <p14:tracePt t="49803" x="5384800" y="2114550"/>
          <p14:tracePt t="49803" x="5372100" y="2120900"/>
          <p14:tracePt t="49822" x="5359400" y="2127250"/>
          <p14:tracePt t="49822" x="5353050" y="2133600"/>
          <p14:tracePt t="49838" x="5340350" y="2139950"/>
          <p14:tracePt t="49838" x="5334000" y="2146300"/>
          <p14:tracePt t="49855" x="5321300" y="2146300"/>
          <p14:tracePt t="49855" x="5295900" y="2165350"/>
          <p14:tracePt t="49872" x="5283200" y="2171700"/>
          <p14:tracePt t="49872" x="5270500" y="2178050"/>
          <p14:tracePt t="49888" x="5257800" y="2190750"/>
          <p14:tracePt t="49888" x="5238750" y="2203450"/>
          <p14:tracePt t="49905" x="5226050" y="2209800"/>
          <p14:tracePt t="49905" x="5213350" y="2222500"/>
          <p14:tracePt t="49922" x="5194300" y="2235200"/>
          <p14:tracePt t="49922" x="5168900" y="2266950"/>
          <p14:tracePt t="49940" x="5149850" y="2279650"/>
          <p14:tracePt t="49940" x="5130800" y="2298700"/>
          <p14:tracePt t="49956" x="5111750" y="2324100"/>
          <p14:tracePt t="49956" x="5092700" y="2343150"/>
          <p14:tracePt t="49972" x="5073650" y="2374900"/>
          <p14:tracePt t="49972" x="5054600" y="2406650"/>
          <p14:tracePt t="49989" x="5035550" y="2438400"/>
          <p14:tracePt t="49989" x="4984750" y="2520950"/>
          <p14:tracePt t="50007" x="4965700" y="2565400"/>
          <p14:tracePt t="50007" x="4940300" y="2609850"/>
          <p14:tracePt t="50023" x="4914900" y="2654300"/>
          <p14:tracePt t="50023" x="4889500" y="2705100"/>
          <p14:tracePt t="50040" x="4864100" y="2755900"/>
          <p14:tracePt t="50040" x="4838700" y="2813050"/>
          <p14:tracePt t="50040" x="4819650" y="2863850"/>
          <p14:tracePt t="50059" x="4800600" y="2914650"/>
          <p14:tracePt t="50071" x="4781550" y="2971800"/>
          <p14:tracePt t="50071" x="4756150" y="3022600"/>
          <p14:tracePt t="50071" x="4743450" y="3079750"/>
          <p14:tracePt t="50091" x="4724400" y="3136900"/>
          <p14:tracePt t="50104" x="4711700" y="3194050"/>
          <p14:tracePt t="50104" x="4686300" y="3327400"/>
          <p14:tracePt t="50123" x="4673600" y="3397250"/>
          <p14:tracePt t="50123" x="4660900" y="3467100"/>
          <p14:tracePt t="50139" x="4648200" y="3556000"/>
          <p14:tracePt t="50139" x="4641850" y="3638550"/>
          <p14:tracePt t="50156" x="4635500" y="3727450"/>
          <p14:tracePt t="50156" x="4629150" y="3911600"/>
          <p14:tracePt t="50173" x="4622800" y="4000500"/>
          <p14:tracePt t="50173" x="4622800" y="4089400"/>
          <p14:tracePt t="50190" x="4616450" y="4178300"/>
          <p14:tracePt t="50190" x="4616450" y="4260850"/>
          <p14:tracePt t="50206" x="4610100" y="4337050"/>
          <p14:tracePt t="50206" x="4610100" y="4413250"/>
          <p14:tracePt t="50223" x="4610100" y="4483100"/>
          <p14:tracePt t="50223" x="4597400" y="4616450"/>
          <p14:tracePt t="50240" x="4597400" y="4679950"/>
          <p14:tracePt t="50240" x="4591050" y="4737100"/>
          <p14:tracePt t="50256" x="4591050" y="4794250"/>
          <p14:tracePt t="50256" x="4584700" y="4845050"/>
          <p14:tracePt t="50273" x="4578350" y="4895850"/>
          <p14:tracePt t="50273" x="4578350" y="4946650"/>
          <p14:tracePt t="50291" x="4572000" y="5029200"/>
          <p14:tracePt t="50291" x="4565650" y="5067300"/>
          <p14:tracePt t="50307" x="4559300" y="5099050"/>
          <p14:tracePt t="50307" x="4552950" y="5130800"/>
          <p14:tracePt t="50323" x="4552950" y="5156200"/>
          <p14:tracePt t="50323" x="4546600" y="5175250"/>
          <p14:tracePt t="50340" x="4540250" y="5200650"/>
          <p14:tracePt t="50340" x="4533900" y="5219700"/>
          <p14:tracePt t="50357" x="4521200" y="5232400"/>
          <p14:tracePt t="50357" x="4514850" y="5245100"/>
          <p14:tracePt t="50357" x="4502150" y="5257800"/>
          <p14:tracePt t="50375" x="4489450" y="5276850"/>
          <p14:tracePt t="50389" x="4476750" y="5289550"/>
          <p14:tracePt t="50389" x="4438650" y="5308600"/>
          <p14:tracePt t="50407" x="4419600" y="5321300"/>
          <p14:tracePt t="50407" x="4400550" y="5334000"/>
          <p14:tracePt t="50424" x="4375150" y="5340350"/>
          <p14:tracePt t="50424" x="4349750" y="5346700"/>
          <p14:tracePt t="50440" x="4324350" y="5359400"/>
          <p14:tracePt t="50440" x="4298950" y="5359400"/>
          <p14:tracePt t="50440" x="4279900" y="5365750"/>
          <p14:tracePt t="50459" x="4254500" y="5365750"/>
          <p14:tracePt t="50459" x="4229100" y="5372100"/>
          <p14:tracePt t="50474" x="4203700" y="5365750"/>
          <p14:tracePt t="50474" x="4178300" y="5365750"/>
          <p14:tracePt t="50491" x="4159250" y="5359400"/>
          <p14:tracePt t="50491" x="4133850" y="5346700"/>
          <p14:tracePt t="50507" x="4114800" y="5334000"/>
          <p14:tracePt t="50507" x="4089400" y="5314950"/>
          <p14:tracePt t="50524" x="4076700" y="5295900"/>
          <p14:tracePt t="50524" x="4044950" y="5238750"/>
          <p14:tracePt t="50541" x="4025900" y="5200650"/>
          <p14:tracePt t="50541" x="4013200" y="5156200"/>
          <p14:tracePt t="50558" x="4000500" y="5105400"/>
          <p14:tracePt t="50558" x="3994150" y="5048250"/>
          <p14:tracePt t="50574" x="3981450" y="4984750"/>
          <p14:tracePt t="50574" x="3962400" y="4845050"/>
          <p14:tracePt t="50592" x="3962400" y="4775200"/>
          <p14:tracePt t="50592" x="3956050" y="4699000"/>
          <p14:tracePt t="50607" x="3956050" y="4622800"/>
          <p14:tracePt t="50607" x="3962400" y="4546600"/>
          <p14:tracePt t="50624" x="3968750" y="4470400"/>
          <p14:tracePt t="50624" x="3981450" y="4394200"/>
          <p14:tracePt t="50641" x="3994150" y="4324350"/>
          <p14:tracePt t="50641" x="4013200" y="4254500"/>
          <p14:tracePt t="50641" x="4038600" y="4184650"/>
          <p14:tracePt t="50661" x="4064000" y="4114800"/>
          <p14:tracePt t="50673" x="4095750" y="4051300"/>
          <p14:tracePt t="50673" x="4159250" y="3930650"/>
          <p14:tracePt t="50691" x="4197350" y="3873500"/>
          <p14:tracePt t="50691" x="4235450" y="3829050"/>
          <p14:tracePt t="50708" x="4273550" y="3790950"/>
          <p14:tracePt t="50708" x="4305300" y="3752850"/>
          <p14:tracePt t="50725" x="4343400" y="3727450"/>
          <p14:tracePt t="50725" x="4381500" y="3714750"/>
          <p14:tracePt t="50741" x="4419600" y="3708400"/>
          <p14:tracePt t="50741" x="4451350" y="3714750"/>
          <p14:tracePt t="50741" x="4489450" y="3727450"/>
          <p14:tracePt t="50760" x="4521200" y="3752850"/>
          <p14:tracePt t="50760" x="4559300" y="3784600"/>
          <p14:tracePt t="50775" x="4591050" y="3822700"/>
          <p14:tracePt t="50775" x="4629150" y="3867150"/>
          <p14:tracePt t="50791" x="4660900" y="3911600"/>
          <p14:tracePt t="50791" x="4699000" y="3968750"/>
          <p14:tracePt t="50808" x="4730750" y="4019550"/>
          <p14:tracePt t="50808" x="4768850" y="4076700"/>
          <p14:tracePt t="50808" x="4800600" y="4127500"/>
          <p14:tracePt t="50827" x="4838700" y="4184650"/>
          <p14:tracePt t="50827" x="4876800" y="4235450"/>
          <p14:tracePt t="50841" x="4908550" y="4292600"/>
          <p14:tracePt t="50841" x="4946650" y="4343400"/>
          <p14:tracePt t="50858" x="4984750" y="4394200"/>
          <p14:tracePt t="50858" x="5022850" y="4451350"/>
          <p14:tracePt t="50875" x="5054600" y="4495800"/>
          <p14:tracePt t="50875" x="5130800" y="4591050"/>
          <p14:tracePt t="50892" x="5162550" y="4641850"/>
          <p14:tracePt t="50892" x="5194300" y="4686300"/>
          <p14:tracePt t="50909" x="5219700" y="4724400"/>
          <p14:tracePt t="50909" x="5251450" y="4762500"/>
          <p14:tracePt t="50926" x="5276850" y="4800600"/>
          <p14:tracePt t="50926" x="5302250" y="4832350"/>
          <p14:tracePt t="50942" x="5321300" y="4864100"/>
          <p14:tracePt t="50942" x="5353050" y="4914900"/>
          <p14:tracePt t="50960" x="5365750" y="4933950"/>
          <p14:tracePt t="50960" x="5378450" y="4953000"/>
          <p14:tracePt t="50975" x="5384800" y="4965700"/>
          <p14:tracePt t="50975" x="5391150" y="4978400"/>
          <p14:tracePt t="50992" x="5391150" y="4991100"/>
          <p14:tracePt t="50992" x="5397500" y="4997450"/>
          <p14:tracePt t="50992" x="5397500" y="5003800"/>
          <p14:tracePt t="51011" x="5391150" y="5010150"/>
          <p14:tracePt t="51027" x="5384800" y="5010150"/>
          <p14:tracePt t="51043" x="5372100" y="5010150"/>
          <p14:tracePt t="51043" x="5365750" y="5010150"/>
          <p14:tracePt t="51061" x="5353050" y="5003800"/>
          <p14:tracePt t="51061" x="5346700" y="5003800"/>
          <p14:tracePt t="51075" x="5334000" y="5003800"/>
          <p14:tracePt t="51075" x="5327650" y="5003800"/>
          <p14:tracePt t="51092" x="5314950" y="4997450"/>
          <p14:tracePt t="51092" x="5308600" y="4997450"/>
          <p14:tracePt t="51092" x="5295900" y="4997450"/>
          <p14:tracePt t="51112" x="5289550" y="4997450"/>
          <p14:tracePt t="51124" x="5276850" y="4997450"/>
          <p14:tracePt t="51141" x="5276850" y="5003800"/>
          <p14:tracePt t="51163" x="5283200" y="5010150"/>
          <p14:tracePt t="51187" x="5289550" y="5010150"/>
          <p14:tracePt t="51198" x="5295900" y="5010150"/>
          <p14:tracePt t="51215" x="5302250" y="5003800"/>
          <p14:tracePt t="51230" x="5308600" y="5003800"/>
          <p14:tracePt t="51247" x="5314950" y="4997450"/>
          <p14:tracePt t="51260" x="5321300" y="4997450"/>
          <p14:tracePt t="51275" x="5327650" y="5003800"/>
          <p14:tracePt t="51292" x="5334000" y="5010150"/>
          <p14:tracePt t="51308" x="5340350" y="5010150"/>
          <p14:tracePt t="51325" x="5346700" y="5016500"/>
          <p14:tracePt t="51343" x="5353050" y="5022850"/>
          <p14:tracePt t="51366" x="5359400" y="5029200"/>
          <p14:tracePt t="51387" x="5365750" y="5035550"/>
          <p14:tracePt t="51402" x="5372100" y="5041900"/>
          <p14:tracePt t="51419" x="5378450" y="5048250"/>
          <p14:tracePt t="51431" x="5384800" y="5054600"/>
          <p14:tracePt t="51447" x="5391150" y="5060950"/>
          <p14:tracePt t="51463" x="5403850" y="5067300"/>
          <p14:tracePt t="51479" x="5410200" y="5073650"/>
          <p14:tracePt t="51492" x="5416550" y="5080000"/>
          <p14:tracePt t="51530" x="5422900" y="5086350"/>
          <p14:tracePt t="51551" x="5429250" y="5092700"/>
          <p14:tracePt t="51567" x="5429250" y="5099050"/>
          <p14:tracePt t="51582" x="5435600" y="5105400"/>
          <p14:tracePt t="51598" x="5441950" y="5111750"/>
          <p14:tracePt t="51610" x="5448300" y="5118100"/>
          <p14:tracePt t="51627" x="5448300" y="5124450"/>
          <p14:tracePt t="51642" x="5454650" y="5130800"/>
          <p14:tracePt t="51658" x="5461000" y="5130800"/>
          <p14:tracePt t="51671" x="5467350" y="5137150"/>
          <p14:tracePt t="51687" x="5473700" y="5143500"/>
          <p14:tracePt t="51726" x="5480050" y="5143500"/>
          <p14:tracePt t="51754" x="5480050" y="5137150"/>
          <p14:tracePt t="51815" x="5480050" y="5130800"/>
          <p14:tracePt t="51831" x="5486400" y="5124450"/>
          <p14:tracePt t="51847" x="5486400" y="5111750"/>
          <p14:tracePt t="51859" x="5486400" y="5105400"/>
          <p14:tracePt t="51875" x="5486400" y="5099050"/>
          <p14:tracePt t="51907" x="5486400" y="5092700"/>
          <p14:tracePt t="51919" x="5480050" y="5086350"/>
          <p14:tracePt t="51942" x="5480050" y="5080000"/>
          <p14:tracePt t="51967" x="5473700" y="5080000"/>
          <p14:tracePt t="51995" x="5467350" y="5073650"/>
          <p14:tracePt t="52026" x="5461000" y="5073650"/>
          <p14:tracePt t="52063" x="5461000" y="5067300"/>
          <p14:tracePt t="52091" x="5461000" y="5060950"/>
          <p14:tracePt t="52122" x="5461000" y="5054600"/>
          <p14:tracePt t="52151" x="5467350" y="5060950"/>
          <p14:tracePt t="52219" x="5473700" y="5067300"/>
          <p14:tracePt t="52235" x="5480050" y="5073650"/>
          <p14:tracePt t="52250" x="5486400" y="5080000"/>
          <p14:tracePt t="52259" x="5492750" y="5086350"/>
          <p14:tracePt t="52266" x="5505450" y="5092700"/>
          <p14:tracePt t="52266" x="5511800" y="5099050"/>
          <p14:tracePt t="52279" x="5524500" y="5105400"/>
          <p14:tracePt t="52279" x="5543550" y="5111750"/>
          <p14:tracePt t="52296" x="5556250" y="5118100"/>
          <p14:tracePt t="52296" x="5575300" y="5124450"/>
          <p14:tracePt t="52313" x="5594350" y="5130800"/>
          <p14:tracePt t="52313" x="5613400" y="5137150"/>
          <p14:tracePt t="52313" x="5632450" y="5149850"/>
          <p14:tracePt t="52332" x="5651500" y="5156200"/>
          <p14:tracePt t="52345" x="5670550" y="5162550"/>
          <p14:tracePt t="52345" x="5715000" y="5181600"/>
          <p14:tracePt t="52364" x="5734050" y="5187950"/>
          <p14:tracePt t="52364" x="5753100" y="5194300"/>
          <p14:tracePt t="52380" x="5778500" y="5200650"/>
          <p14:tracePt t="52380" x="5797550" y="5207000"/>
          <p14:tracePt t="52396" x="5822950" y="5213350"/>
          <p14:tracePt t="52396" x="5842000" y="5226050"/>
          <p14:tracePt t="52396" x="5861050" y="5232400"/>
          <p14:tracePt t="52415" x="5886450" y="5238750"/>
          <p14:tracePt t="52429" x="5905500" y="5245100"/>
          <p14:tracePt t="52429" x="5943600" y="5257800"/>
          <p14:tracePt t="52447" x="5956300" y="5270500"/>
          <p14:tracePt t="52447" x="5975350" y="5276850"/>
          <p14:tracePt t="52464" x="5988050" y="5283200"/>
          <p14:tracePt t="52464" x="6000750" y="5289550"/>
          <p14:tracePt t="52480" x="6013450" y="5295900"/>
          <p14:tracePt t="52480" x="6026150" y="5295900"/>
          <p14:tracePt t="52480" x="6038850" y="5302250"/>
          <p14:tracePt t="52499" x="6051550" y="5302250"/>
          <p14:tracePt t="52499" x="6057900" y="5308600"/>
          <p14:tracePt t="52514" x="6064250" y="5308600"/>
          <p14:tracePt t="52514" x="6070600" y="5308600"/>
          <p14:tracePt t="52530" x="6076950" y="5314950"/>
          <p14:tracePt t="52530" x="6083300" y="5314950"/>
          <p14:tracePt t="52547" x="6089650" y="5321300"/>
          <p14:tracePt t="52563" x="6096000" y="5327650"/>
          <p14:tracePt t="52579" x="6096000" y="5334000"/>
          <p14:tracePt t="52631" x="6089650" y="5340350"/>
          <p14:tracePt t="52678" x="6083300" y="5346700"/>
          <p14:tracePt t="52746" x="6076950" y="5353050"/>
          <p14:tracePt t="52827" x="6070600" y="5359400"/>
          <p14:tracePt t="52954" x="6064250" y="5353050"/>
          <p14:tracePt t="52990" x="6064250" y="5346700"/>
          <p14:tracePt t="53022" x="6057900" y="5340350"/>
          <p14:tracePt t="53051" x="6057900" y="5334000"/>
          <p14:tracePt t="53099" x="6051550" y="5327650"/>
          <p14:tracePt t="53118" x="6045200" y="5321300"/>
          <p14:tracePt t="53143" x="6045200" y="5314950"/>
          <p14:tracePt t="53171" x="6038850" y="5308600"/>
          <p14:tracePt t="53211" x="6032500" y="5308600"/>
          <p14:tracePt t="53246" x="6026150" y="5314950"/>
          <p14:tracePt t="53471" x="6026150" y="5321300"/>
          <p14:tracePt t="53787" x="6026150" y="5327650"/>
          <p14:tracePt t="53827" x="6032500" y="5334000"/>
          <p14:tracePt t="53847" x="6032500" y="5340350"/>
          <p14:tracePt t="53871" x="6038850" y="5340350"/>
          <p14:tracePt t="53914" x="6038850" y="5346700"/>
          <p14:tracePt t="53939" x="6038850" y="5353050"/>
          <p14:tracePt t="53959" x="6045200" y="5359400"/>
          <p14:tracePt t="53974" x="6045200" y="5365750"/>
          <p14:tracePt t="53999" x="6051550" y="5372100"/>
          <p14:tracePt t="54018" x="6057900" y="5378450"/>
          <p14:tracePt t="54043" x="6064250" y="5378450"/>
          <p14:tracePt t="54066" x="6064250" y="5384800"/>
          <p14:tracePt t="54086" x="6070600" y="5391150"/>
          <p14:tracePt t="54111" x="6076950" y="5397500"/>
          <p14:tracePt t="54131" x="6083300" y="5397500"/>
          <p14:tracePt t="54147" x="6089650" y="5403850"/>
          <p14:tracePt t="54163" x="6096000" y="5416550"/>
          <p14:tracePt t="54179" x="6102350" y="5416550"/>
          <p14:tracePt t="54187" x="6108700" y="5422900"/>
          <p14:tracePt t="54187" x="6115050" y="5422900"/>
          <p14:tracePt t="54202" x="6121400" y="5429250"/>
          <p14:tracePt t="54202" x="6127750" y="5429250"/>
          <p14:tracePt t="54219" x="6140450" y="5435600"/>
          <p14:tracePt t="54219" x="6146800" y="5435600"/>
          <p14:tracePt t="54236" x="6159500" y="5441950"/>
          <p14:tracePt t="54236" x="6184900" y="5448300"/>
          <p14:tracePt t="54252" x="6197600" y="5448300"/>
          <p14:tracePt t="54252" x="6210300" y="5448300"/>
          <p14:tracePt t="54269" x="6223000" y="5454650"/>
          <p14:tracePt t="54269" x="6235700" y="5461000"/>
          <p14:tracePt t="54286" x="6254750" y="5461000"/>
          <p14:tracePt t="54286" x="6267450" y="5461000"/>
          <p14:tracePt t="54303" x="6286500" y="5467350"/>
          <p14:tracePt t="54303" x="6318250" y="5467350"/>
          <p14:tracePt t="54320" x="6330950" y="5473700"/>
          <p14:tracePt t="54320" x="6350000" y="5473700"/>
          <p14:tracePt t="54336" x="6362700" y="5480050"/>
          <p14:tracePt t="54336" x="6381750" y="5480050"/>
          <p14:tracePt t="54353" x="6394450" y="5486400"/>
          <p14:tracePt t="54353" x="6413500" y="5492750"/>
          <p14:tracePt t="54353" x="6426200" y="5499100"/>
          <p14:tracePt t="54372" x="6445250" y="5505450"/>
          <p14:tracePt t="54385" x="6464300" y="5511800"/>
          <p14:tracePt t="54385" x="6502400" y="5524500"/>
          <p14:tracePt t="54403" x="6521450" y="5524500"/>
          <p14:tracePt t="54403" x="6540500" y="5530850"/>
          <p14:tracePt t="54420" x="6559550" y="5537200"/>
          <p14:tracePt t="54420" x="6578600" y="5537200"/>
          <p14:tracePt t="54436" x="6597650" y="5537200"/>
          <p14:tracePt t="54436" x="6616700" y="5543550"/>
          <p14:tracePt t="54436" x="6629400" y="5543550"/>
          <p14:tracePt t="54455" x="6642100" y="5543550"/>
          <p14:tracePt t="54468" x="6654800" y="5549900"/>
          <p14:tracePt t="54468" x="6680200" y="5562600"/>
          <p14:tracePt t="54487" x="6686550" y="5568950"/>
          <p14:tracePt t="54487" x="6699250" y="5575300"/>
          <p14:tracePt t="54503" x="6711950" y="5581650"/>
          <p14:tracePt t="54503" x="6718300" y="5588000"/>
          <p14:tracePt t="54520" x="6724650" y="5594350"/>
          <p14:tracePt t="54520" x="6731000" y="5594350"/>
          <p14:tracePt t="54520" x="6737350" y="5600700"/>
          <p14:tracePt t="54539" x="6743700" y="5607050"/>
          <p14:tracePt t="54554" x="6750050" y="5607050"/>
          <p14:tracePt t="54569" x="6743700" y="5607050"/>
          <p14:tracePt t="54599" x="6731000" y="5613400"/>
          <p14:tracePt t="54611" x="6724650" y="5613400"/>
          <p14:tracePt t="54619" x="6718300" y="5613400"/>
          <p14:tracePt t="54619" x="6711950" y="5613400"/>
          <p14:tracePt t="54637" x="6705600" y="5619750"/>
          <p14:tracePt t="54637" x="6692900" y="5619750"/>
          <p14:tracePt t="54654" x="6686550" y="5619750"/>
          <p14:tracePt t="54654" x="6661150" y="5626100"/>
          <p14:tracePt t="54671" x="6654800" y="5626100"/>
          <p14:tracePt t="54671" x="6642100" y="5626100"/>
          <p14:tracePt t="54688" x="6629400" y="5626100"/>
          <p14:tracePt t="54688" x="6610350" y="5626100"/>
          <p14:tracePt t="54704" x="6597650" y="5632450"/>
          <p14:tracePt t="54704" x="6578600" y="5632450"/>
          <p14:tracePt t="54721" x="6559550" y="5632450"/>
          <p14:tracePt t="54721" x="6540500" y="5638800"/>
          <p14:tracePt t="54721" x="6521450" y="5638800"/>
          <p14:tracePt t="54740" x="6496050" y="5638800"/>
          <p14:tracePt t="54740" x="6477000" y="5638800"/>
          <p14:tracePt t="54755" x="6451600" y="5638800"/>
          <p14:tracePt t="54755" x="6426200" y="5645150"/>
          <p14:tracePt t="54771" x="6400800" y="5645150"/>
          <p14:tracePt t="54771" x="6375400" y="5645150"/>
          <p14:tracePt t="54788" x="6350000" y="5645150"/>
          <p14:tracePt t="54788" x="6324600" y="5645150"/>
          <p14:tracePt t="54804" x="6299200" y="5645150"/>
          <p14:tracePt t="54804" x="6273800" y="5645150"/>
          <p14:tracePt t="54804" x="6242050" y="5645150"/>
          <p14:tracePt t="54823" x="6216650" y="5645150"/>
          <p14:tracePt t="54836" x="6184900" y="5645150"/>
          <p14:tracePt t="54836" x="6127750" y="5638800"/>
          <p14:tracePt t="54854" x="6089650" y="5632450"/>
          <p14:tracePt t="54854" x="6057900" y="5626100"/>
          <p14:tracePt t="54872" x="6019800" y="5613400"/>
          <p14:tracePt t="54872" x="5981700" y="5607050"/>
          <p14:tracePt t="54888" x="5937250" y="5594350"/>
          <p14:tracePt t="54888" x="5892800" y="5581650"/>
          <p14:tracePt t="54904" x="5848350" y="5568950"/>
          <p14:tracePt t="54904" x="5759450" y="5537200"/>
          <p14:tracePt t="54922" x="5708650" y="5524500"/>
          <p14:tracePt t="54922" x="5664200" y="5511800"/>
          <p14:tracePt t="54938" x="5613400" y="5499100"/>
          <p14:tracePt t="54938" x="5562600" y="5486400"/>
          <p14:tracePt t="54955" x="5505450" y="5473700"/>
          <p14:tracePt t="54955" x="5384800" y="5448300"/>
          <p14:tracePt t="54972" x="5321300" y="5435600"/>
          <p14:tracePt t="54972" x="5251450" y="5416550"/>
          <p14:tracePt t="54988" x="5175250" y="5403850"/>
          <p14:tracePt t="54988" x="5099050" y="5391150"/>
          <p14:tracePt t="55005" x="5016500" y="5372100"/>
          <p14:tracePt t="55005" x="4933950" y="5353050"/>
          <p14:tracePt t="55022" x="4845050" y="5334000"/>
          <p14:tracePt t="55022" x="4660900" y="5283200"/>
          <p14:tracePt t="55039" x="4565650" y="5251450"/>
          <p14:tracePt t="55039" x="4470400" y="5219700"/>
          <p14:tracePt t="55057" x="4368800" y="5187950"/>
          <p14:tracePt t="55057" x="4260850" y="5149850"/>
          <p14:tracePt t="55072" x="4152900" y="5111750"/>
          <p14:tracePt t="55072" x="4044950" y="5067300"/>
          <p14:tracePt t="55089" x="3937000" y="5022850"/>
          <p14:tracePt t="55089" x="3822700" y="4978400"/>
          <p14:tracePt t="55089" x="3708400" y="4933950"/>
          <p14:tracePt t="55107" x="3600450" y="4883150"/>
          <p14:tracePt t="55121" x="3486150" y="4832350"/>
          <p14:tracePt t="55121" x="3270250" y="4737100"/>
          <p14:tracePt t="55139" x="3162300" y="4686300"/>
          <p14:tracePt t="55139" x="3054350" y="4635500"/>
          <p14:tracePt t="55155" x="2946400" y="4584700"/>
          <p14:tracePt t="55155" x="2851150" y="4533900"/>
          <p14:tracePt t="55173" x="2755900" y="4483100"/>
          <p14:tracePt t="55173" x="2660650" y="4432300"/>
          <p14:tracePt t="55173" x="2578100" y="4387850"/>
          <p14:tracePt t="55192" x="2495550" y="4343400"/>
          <p14:tracePt t="55204" x="2425700" y="4298950"/>
          <p14:tracePt t="55204" x="2292350" y="4229100"/>
          <p14:tracePt t="55222" x="2241550" y="4191000"/>
          <p14:tracePt t="55222" x="2184400" y="4165600"/>
          <p14:tracePt t="55239" x="2133600" y="4140200"/>
          <p14:tracePt t="55239" x="2095500" y="4121150"/>
          <p14:tracePt t="55256" x="2057400" y="4102100"/>
          <p14:tracePt t="55256" x="1987550" y="4064000"/>
          <p14:tracePt t="55273" x="1962150" y="4051300"/>
          <p14:tracePt t="55273" x="1943100" y="4038600"/>
          <p14:tracePt t="55289" x="1924050" y="4025900"/>
          <p14:tracePt t="55289" x="1905000" y="4013200"/>
          <p14:tracePt t="55306" x="1898650" y="4006850"/>
          <p14:tracePt t="55306" x="1885950" y="4000500"/>
          <p14:tracePt t="55323" x="1879600" y="3994150"/>
          <p14:tracePt t="55323" x="1866900" y="3987800"/>
          <p14:tracePt t="55339" x="1866900" y="3981450"/>
          <p14:tracePt t="55355" x="1873250" y="3975100"/>
          <p14:tracePt t="55379" x="1879600" y="3968750"/>
          <p14:tracePt t="55391" x="1885950" y="3968750"/>
          <p14:tracePt t="55391" x="1892300" y="3962400"/>
          <p14:tracePt t="55407" x="1898650" y="3962400"/>
          <p14:tracePt t="55422" x="1905000" y="3956050"/>
          <p14:tracePt t="55439" x="1911350" y="3949700"/>
          <p14:tracePt t="55455" x="1917700" y="3943350"/>
          <p14:tracePt t="55472" x="1917700" y="3937000"/>
          <p14:tracePt t="55488" x="1911350" y="3937000"/>
          <p14:tracePt t="55510" x="1911350" y="3930650"/>
          <p14:tracePt t="55535" x="1905000" y="3924300"/>
          <p14:tracePt t="55559" x="1898650" y="3917950"/>
          <p14:tracePt t="55578" x="1905000" y="3911600"/>
          <p14:tracePt t="55610" x="1911350" y="3911600"/>
          <p14:tracePt t="55638" x="1917700" y="3911600"/>
          <p14:tracePt t="55679" x="1917700" y="3917950"/>
          <p14:tracePt t="55707" x="1917700" y="3924300"/>
          <p14:tracePt t="55738" x="1924050" y="3930650"/>
          <p14:tracePt t="55759" x="1930400" y="3930650"/>
          <p14:tracePt t="55775" x="1936750" y="3937000"/>
          <p14:tracePt t="55791" x="1943100" y="3943350"/>
          <p14:tracePt t="55803" x="1949450" y="3943350"/>
          <p14:tracePt t="55811" x="1955800" y="3949700"/>
          <p14:tracePt t="55827" x="1962150" y="3956050"/>
          <p14:tracePt t="55843" x="1968500" y="3962400"/>
          <p14:tracePt t="55856" x="1968500" y="3968750"/>
          <p14:tracePt t="55856" x="1974850" y="3981450"/>
          <p14:tracePt t="55874" x="1981200" y="3987800"/>
          <p14:tracePt t="55874" x="1987550" y="3994150"/>
          <p14:tracePt t="55891" x="1987550" y="4000500"/>
          <p14:tracePt t="55891" x="1993900" y="4006850"/>
          <p14:tracePt t="55908" x="1993900" y="4013200"/>
          <p14:tracePt t="55908" x="2000250" y="4019550"/>
          <p14:tracePt t="55925" x="2006600" y="4025900"/>
          <p14:tracePt t="55940" x="2012950" y="4032250"/>
          <p14:tracePt t="55957" x="2019300" y="4038600"/>
          <p14:tracePt t="55974" x="2025650" y="4038600"/>
          <p14:tracePt t="55974" x="2032000" y="4038600"/>
          <p14:tracePt t="55992" x="2032000" y="4044950"/>
          <p14:tracePt t="56007" x="2038350" y="4044950"/>
          <p14:tracePt t="56024" x="2044700" y="4044950"/>
          <p14:tracePt t="56040" x="2051050" y="4044950"/>
          <p14:tracePt t="56060" x="2057400" y="4038600"/>
          <p14:tracePt t="56074" x="2063750" y="4038600"/>
          <p14:tracePt t="56091" x="2063750" y="4032250"/>
          <p14:tracePt t="56127" x="2057400" y="4025900"/>
          <p14:tracePt t="56159" x="2051050" y="4025900"/>
          <p14:tracePt t="56194" x="2044700" y="4025900"/>
          <p14:tracePt t="56222" x="2038350" y="4019550"/>
          <p14:tracePt t="56270" x="2032000" y="4013200"/>
          <p14:tracePt t="56315" x="2025650" y="4006850"/>
          <p14:tracePt t="56346" x="2025650" y="4000500"/>
          <p14:tracePt t="56374" x="2025650" y="3994150"/>
          <p14:tracePt t="56390" x="2025650" y="3987800"/>
          <p14:tracePt t="56399" x="2025650" y="3981450"/>
          <p14:tracePt t="56411" x="2025650" y="3975100"/>
          <p14:tracePt t="56427" x="2025650" y="3962400"/>
          <p14:tracePt t="56443" x="2025650" y="3956050"/>
          <p14:tracePt t="56459" x="2025650" y="3949700"/>
          <p14:tracePt t="56475" x="2019300" y="3943350"/>
          <p14:tracePt t="56492" x="2019300" y="3937000"/>
          <p14:tracePt t="56492" x="2019300" y="3930650"/>
          <p14:tracePt t="56512" x="2019300" y="3924300"/>
          <p14:tracePt t="56531" x="2025650" y="3930650"/>
          <p14:tracePt t="56630" x="2032000" y="3937000"/>
          <p14:tracePt t="56651" x="2032000" y="3943350"/>
          <p14:tracePt t="56666" x="2044700" y="3943350"/>
          <p14:tracePt t="56682" x="2051050" y="3949700"/>
          <p14:tracePt t="56699" x="2057400" y="3949700"/>
          <p14:tracePt t="56710" x="2063750" y="3949700"/>
          <p14:tracePt t="56727" x="2070100" y="3949700"/>
          <p14:tracePt t="56750" x="2076450" y="3949700"/>
          <p14:tracePt t="56779" x="2082800" y="3949700"/>
          <p14:tracePt t="56831" x="2082800" y="3943350"/>
          <p14:tracePt t="56879" x="2089150" y="3937000"/>
          <p14:tracePt t="56915" x="2095500" y="3930650"/>
          <p14:tracePt t="56951" x="2101850" y="3937000"/>
          <p14:tracePt t="57010" x="2095500" y="3943350"/>
          <p14:tracePt t="57155" x="2089150" y="3949700"/>
          <p14:tracePt t="57190" x="2089150" y="3956050"/>
          <p14:tracePt t="57215" x="2082800" y="3962400"/>
          <p14:tracePt t="57230" x="2070100" y="3962400"/>
          <p14:tracePt t="57242" x="2070100" y="3968750"/>
          <p14:tracePt t="57250" x="2057400" y="3981450"/>
          <p14:tracePt t="57266" x="2051050" y="3981450"/>
          <p14:tracePt t="57278" x="2044700" y="3987800"/>
          <p14:tracePt t="57278" x="2038350" y="3994150"/>
          <p14:tracePt t="57296" x="2032000" y="4000500"/>
          <p14:tracePt t="57296" x="2019300" y="4013200"/>
          <p14:tracePt t="57312" x="2006600" y="4019550"/>
          <p14:tracePt t="57312" x="1993900" y="4025900"/>
          <p14:tracePt t="57329" x="1987550" y="4032250"/>
          <p14:tracePt t="57329" x="1974850" y="4038600"/>
          <p14:tracePt t="57346" x="1968500" y="4044950"/>
          <p14:tracePt t="57346" x="1949450" y="4051300"/>
          <p14:tracePt t="57363" x="1943100" y="4057650"/>
          <p14:tracePt t="57363" x="1936750" y="4064000"/>
          <p14:tracePt t="57380" x="1930400" y="4070350"/>
          <p14:tracePt t="57380" x="1924050" y="4070350"/>
          <p14:tracePt t="57396" x="1917700" y="4076700"/>
          <p14:tracePt t="57412" x="1911350" y="4083050"/>
          <p14:tracePt t="57429" x="1905000" y="4089400"/>
          <p14:tracePt t="57446" x="1898650" y="4089400"/>
          <p14:tracePt t="57462" x="1905000" y="4095750"/>
          <p14:tracePt t="57543" x="1905000" y="4089400"/>
          <p14:tracePt t="57610" x="1905000" y="4083050"/>
          <p14:tracePt t="57910" x="1911350" y="4076700"/>
          <p14:tracePt t="58130" x="1911350" y="4070350"/>
          <p14:tracePt t="58191" x="1905000" y="4064000"/>
          <p14:tracePt t="58378" x="1898650" y="4064000"/>
          <p14:tracePt t="58466" x="1898650" y="4057650"/>
          <p14:tracePt t="58551" x="1898650" y="4051300"/>
          <p14:tracePt t="58611" x="1905000" y="4051300"/>
          <p14:tracePt t="58622" x="1911350" y="4044950"/>
          <p14:tracePt t="58646" x="1917700" y="4044950"/>
          <p14:tracePt t="58663" x="1924050" y="4044950"/>
          <p14:tracePt t="58707" x="1930400" y="4038600"/>
          <p14:tracePt t="58742" x="1930400" y="4032250"/>
          <p14:tracePt t="58790" x="1936750" y="4032250"/>
          <p14:tracePt t="58819" x="1943100" y="4032250"/>
          <p14:tracePt t="58842" x="1949450" y="4032250"/>
          <p14:tracePt t="58871" x="1949450" y="4025900"/>
          <p14:tracePt t="58910" x="1943100" y="4025900"/>
          <p14:tracePt t="58962" x="1949450" y="4025900"/>
          <p14:tracePt t="59022" x="1943100" y="4032250"/>
          <p14:tracePt t="59098" x="1949450" y="4038600"/>
          <p14:tracePt t="59194" x="1955800" y="4038600"/>
          <p14:tracePt t="59239" x="1962150" y="4038600"/>
          <p14:tracePt t="59270" x="1968500" y="4038600"/>
          <p14:tracePt t="59339" x="1974850" y="4038600"/>
          <p14:tracePt t="59366" x="1974850" y="4032250"/>
          <p14:tracePt t="59442" x="1968500" y="4025900"/>
          <p14:tracePt t="59462" x="1962150" y="4025900"/>
          <p14:tracePt t="59478" x="1955800" y="4025900"/>
          <p14:tracePt t="59495" x="1949450" y="4025900"/>
          <p14:tracePt t="59510" x="1943100" y="4025900"/>
          <p14:tracePt t="59523" x="1943100" y="4032250"/>
          <p14:tracePt t="59539" x="1936750" y="4032250"/>
          <p14:tracePt t="59571" x="1943100" y="4038600"/>
          <p14:tracePt t="59598" x="1949450" y="4038600"/>
          <p14:tracePt t="59622" x="1955800" y="4038600"/>
          <p14:tracePt t="59659" x="1962150" y="4038600"/>
          <p14:tracePt t="59682" x="1968500" y="4038600"/>
          <p14:tracePt t="59710" x="1962150" y="4038600"/>
          <p14:tracePt t="59787" x="1962150" y="4032250"/>
          <p14:tracePt t="59882" x="1968500" y="4025900"/>
          <p14:tracePt t="59950" x="1974850" y="4019550"/>
          <p14:tracePt t="60026" x="1981200" y="4013200"/>
          <p14:tracePt t="60062" x="1974850" y="4019550"/>
          <p14:tracePt t="60402" x="1968500" y="4019550"/>
          <p14:tracePt t="60507" x="1962150" y="4019550"/>
          <p14:tracePt t="60687" x="1955800" y="4025900"/>
          <p14:tracePt t="60754" x="1949450" y="4019550"/>
          <p14:tracePt t="61242" x="1949450" y="4013200"/>
          <p14:tracePt t="61362" x="1955800" y="4013200"/>
          <p14:tracePt t="61415" x="1962150" y="4013200"/>
          <p14:tracePt t="61438" x="1968500" y="4013200"/>
          <p14:tracePt t="61459" x="1974850" y="4013200"/>
          <p14:tracePt t="61482" x="1968500" y="4019550"/>
          <p14:tracePt t="61586" x="1962150" y="4019550"/>
          <p14:tracePt t="61610" x="1955800" y="4019550"/>
          <p14:tracePt t="61655" x="1949450" y="4025900"/>
          <p14:tracePt t="61690" x="1943100" y="4032250"/>
          <p14:tracePt t="61758" x="1943100" y="4038600"/>
          <p14:tracePt t="61811" x="1943100" y="4044950"/>
          <p14:tracePt t="61842" x="1936750" y="4051300"/>
          <p14:tracePt t="61863" x="1936750" y="4057650"/>
          <p14:tracePt t="61886" x="1930400" y="4064000"/>
          <p14:tracePt t="61911" x="1930400" y="4070350"/>
          <p14:tracePt t="61938" x="1924050" y="4070350"/>
          <p14:tracePt t="61979" x="1917700" y="4070350"/>
          <p14:tracePt t="62022" x="1911350" y="4070350"/>
          <p14:tracePt t="62058" x="1905000" y="4070350"/>
          <p14:tracePt t="62102" x="1898650" y="4070350"/>
          <p14:tracePt t="62126" x="1892300" y="4076700"/>
          <p14:tracePt t="62162" x="1892300" y="4083050"/>
          <p14:tracePt t="62203" x="1898650" y="4083050"/>
          <p14:tracePt t="62278" x="1905000" y="4089400"/>
          <p14:tracePt t="62323" x="1898650" y="4089400"/>
          <p14:tracePt t="62391" x="1892300" y="4089400"/>
          <p14:tracePt t="62410" x="1885950" y="4083050"/>
          <p14:tracePt t="62435" x="1879600" y="4083050"/>
          <p14:tracePt t="62450" x="1873250" y="4083050"/>
          <p14:tracePt t="62471" x="1866900" y="4083050"/>
          <p14:tracePt t="62494" x="1860550" y="4089400"/>
          <p14:tracePt t="62519" x="1860550" y="4095750"/>
          <p14:tracePt t="62530" x="1860550" y="4102100"/>
          <p14:tracePt t="62554" x="1866900" y="4102100"/>
          <p14:tracePt t="62599" x="1873250" y="4102100"/>
          <p14:tracePt t="62615" x="1879600" y="4102100"/>
          <p14:tracePt t="62638" x="1885950" y="4095750"/>
          <p14:tracePt t="62702" x="1885950" y="4089400"/>
          <p14:tracePt t="62734" x="1885950" y="4083050"/>
          <p14:tracePt t="62818" x="1879600" y="4076700"/>
          <p14:tracePt t="62871" x="1885950" y="4076700"/>
          <p14:tracePt t="62914" x="1892300" y="4076700"/>
          <p14:tracePt t="62990" x="1898650" y="4070350"/>
          <p14:tracePt t="63130" x="1898650" y="4064000"/>
          <p14:tracePt t="63298" x="1892300" y="4064000"/>
          <p14:tracePt t="63319" x="1885950" y="4070350"/>
          <p14:tracePt t="63370" x="1885950" y="4064000"/>
          <p14:tracePt t="63530" x="1892300" y="4057650"/>
          <p14:tracePt t="63575" x="1898650" y="4051300"/>
          <p14:tracePt t="63686" x="1905000" y="4044950"/>
          <p14:tracePt t="63771" x="1898650" y="4051300"/>
          <p14:tracePt t="63875" x="1892300" y="4057650"/>
          <p14:tracePt t="63918" x="1892300" y="4064000"/>
          <p14:tracePt t="63959" x="1898650" y="4064000"/>
          <p14:tracePt t="63995" x="1898650" y="4070350"/>
          <p14:tracePt t="64023" x="1905000" y="4076700"/>
          <p14:tracePt t="64055" x="1905000" y="4083050"/>
          <p14:tracePt t="64082" x="1911350" y="4083050"/>
          <p14:tracePt t="64191" x="1917700" y="4083050"/>
          <p14:tracePt t="64227" x="1924050" y="4076700"/>
          <p14:tracePt t="64259" x="1917700" y="4076700"/>
          <p14:tracePt t="64370" x="1911350" y="4070350"/>
          <p14:tracePt t="64438" x="1911350" y="4064000"/>
          <p14:tracePt t="64526" x="1917700" y="4070350"/>
          <p14:tracePt t="65211" x="1924050" y="4064000"/>
          <p14:tracePt t="65239" x="1924050" y="4057650"/>
          <p14:tracePt t="65270" x="1930400" y="4051300"/>
          <p14:tracePt t="65299" x="1924050" y="4051300"/>
          <p14:tracePt t="65359" x="1917700" y="4057650"/>
          <p14:tracePt t="65442" x="1911350" y="4064000"/>
          <p14:tracePt t="65486" x="1905000" y="4064000"/>
          <p14:tracePt t="65615" x="1905000" y="4070350"/>
          <p14:tracePt t="65742" x="1905000" y="4076700"/>
          <p14:tracePt t="65890" x="1898650" y="4076700"/>
          <p14:tracePt t="66051" x="1898650" y="4083050"/>
          <p14:tracePt t="66086" x="1905000" y="4083050"/>
          <p14:tracePt t="66243" x="1911350" y="4089400"/>
          <p14:tracePt t="66350" x="1905000" y="4083050"/>
          <p14:tracePt t="66694" x="1905000" y="4076700"/>
          <p14:tracePt t="66723" x="1905000" y="4070350"/>
          <p14:tracePt t="66763" x="1905000" y="4064000"/>
          <p14:tracePt t="66859" x="1905000" y="4070350"/>
          <p14:tracePt t="66987" x="1898650" y="4064000"/>
          <p14:tracePt t="67226" x="1892300" y="4064000"/>
          <p14:tracePt t="67279" x="1892300" y="4070350"/>
          <p14:tracePt t="67323" x="1885950" y="4070350"/>
          <p14:tracePt t="67382" x="1885950" y="4064000"/>
          <p14:tracePt t="67431" x="1879600" y="4064000"/>
          <p14:tracePt t="67466" x="1873250" y="4064000"/>
          <p14:tracePt t="67526" x="1879600" y="4064000"/>
          <p14:tracePt t="67647" x="1879600" y="4057650"/>
          <p14:tracePt t="67691" x="1885950" y="4057650"/>
          <p14:tracePt t="67983" x="1892300" y="4057650"/>
          <p14:tracePt t="68022" x="1898650" y="4057650"/>
          <p14:tracePt t="68150" x="1905000" y="4057650"/>
          <p14:tracePt t="68178" x="1911350" y="4057650"/>
          <p14:tracePt t="68211" x="1905000" y="4051300"/>
          <p14:tracePt t="68434" x="1905000" y="4044950"/>
          <p14:tracePt t="68494" x="1905000" y="4038600"/>
          <p14:tracePt t="68598" x="1898650" y="4038600"/>
          <p14:tracePt t="68711" x="1892300" y="4038600"/>
          <p14:tracePt t="68762" x="1885950" y="4038600"/>
          <p14:tracePt t="68838" x="1879600" y="4044950"/>
          <p14:tracePt t="68922" x="1885950" y="4051300"/>
          <p14:tracePt t="68951" x="1885950" y="4057650"/>
          <p14:tracePt t="69043" x="1892300" y="4057650"/>
          <p14:tracePt t="69059" x="1898650" y="4057650"/>
          <p14:tracePt t="69071" x="1905000" y="4064000"/>
          <p14:tracePt t="69094" x="1911350" y="4070350"/>
          <p14:tracePt t="69207" x="1911350" y="4076700"/>
          <p14:tracePt t="69242" x="1905000" y="4076700"/>
          <p14:tracePt t="69334" x="1911350" y="4070350"/>
          <p14:tracePt t="69422" x="1917700" y="4070350"/>
          <p14:tracePt t="69438" x="1924050" y="4070350"/>
          <p14:tracePt t="69454" x="1930400" y="4064000"/>
          <p14:tracePt t="69462" x="1936750" y="4064000"/>
          <p14:tracePt t="69471" x="1943100" y="4064000"/>
          <p14:tracePt t="69471" x="1955800" y="4064000"/>
          <p14:tracePt t="69485" x="1968500" y="4057650"/>
          <p14:tracePt t="69485" x="1987550" y="4057650"/>
          <p14:tracePt t="69502" x="2006600" y="4051300"/>
          <p14:tracePt t="69502" x="2025650" y="4051300"/>
          <p14:tracePt t="69519" x="2051050" y="4051300"/>
          <p14:tracePt t="69519" x="2076450" y="4051300"/>
          <p14:tracePt t="69535" x="2108200" y="4044950"/>
          <p14:tracePt t="69535" x="2171700" y="4044950"/>
          <p14:tracePt t="69553" x="2203450" y="4051300"/>
          <p14:tracePt t="69907" x="4578350" y="4851400"/>
          <p14:tracePt t="69924" x="4572000" y="4857750"/>
          <p14:tracePt t="69927" x="4559300" y="4864100"/>
          <p14:tracePt t="69935" x="4546600" y="4876800"/>
          <p14:tracePt t="69935" x="4533900" y="4883150"/>
          <p14:tracePt t="69953" x="4521200" y="4895850"/>
          <p14:tracePt t="69953" x="4502150" y="4908550"/>
          <p14:tracePt t="69970" x="4483100" y="4921250"/>
          <p14:tracePt t="69970" x="4451350" y="4940300"/>
          <p14:tracePt t="69987" x="4432300" y="4953000"/>
          <p14:tracePt t="69987" x="4413250" y="4965700"/>
          <p14:tracePt t="70004" x="4400550" y="4972050"/>
          <p14:tracePt t="70004" x="4381500" y="4984750"/>
          <p14:tracePt t="70020" x="4362450" y="4997450"/>
          <p14:tracePt t="70020" x="4343400" y="5010150"/>
          <p14:tracePt t="70037" x="4324350" y="5022850"/>
          <p14:tracePt t="70037" x="4305300" y="5029200"/>
          <p14:tracePt t="70037" x="4292600" y="5041900"/>
          <p14:tracePt t="70057" x="4273550" y="5054600"/>
          <p14:tracePt t="70057" x="4260850" y="5060950"/>
          <p14:tracePt t="70071" x="4248150" y="5073650"/>
          <p14:tracePt t="70071" x="4235450" y="5080000"/>
          <p14:tracePt t="70087" x="4216400" y="5092700"/>
          <p14:tracePt t="70087" x="4203700" y="5099050"/>
          <p14:tracePt t="70104" x="4191000" y="5111750"/>
          <p14:tracePt t="70104" x="4178300" y="5118100"/>
          <p14:tracePt t="70120" x="4165600" y="5130800"/>
          <p14:tracePt t="70120" x="4152900" y="5137150"/>
          <p14:tracePt t="70120" x="4146550" y="5149850"/>
          <p14:tracePt t="70140" x="4133850" y="5156200"/>
          <p14:tracePt t="70153" x="4121150" y="5168900"/>
          <p14:tracePt t="70153" x="4102100" y="5187950"/>
          <p14:tracePt t="70171" x="4089400" y="5194300"/>
          <p14:tracePt t="70171" x="4083050" y="5200650"/>
          <p14:tracePt t="70188" x="4076700" y="5207000"/>
          <p14:tracePt t="70188" x="4070350" y="5213350"/>
          <p14:tracePt t="70204" x="4064000" y="5219700"/>
          <p14:tracePt t="70220" x="4057650" y="5226050"/>
          <p14:tracePt t="70220" x="4051300" y="5232400"/>
          <p14:tracePt t="70238" x="4051300" y="5245100"/>
          <p14:tracePt t="70274" x="4044950" y="5245100"/>
          <p14:tracePt t="70286" x="4044950" y="5251450"/>
          <p14:tracePt t="70302" x="4038600" y="5257800"/>
          <p14:tracePt t="70318" x="4032250" y="5270500"/>
          <p14:tracePt t="70335" x="4019550" y="5276850"/>
          <p14:tracePt t="70346" x="4019550" y="5283200"/>
          <p14:tracePt t="70355" x="4013200" y="5289550"/>
          <p14:tracePt t="70355" x="4006850" y="5295900"/>
          <p14:tracePt t="70372" x="4000500" y="5302250"/>
          <p14:tracePt t="70387" x="3987800" y="5308600"/>
          <p14:tracePt t="70403" x="3981450" y="5314950"/>
          <p14:tracePt t="70420" x="3975100" y="5327650"/>
          <p14:tracePt t="70420" x="3968750" y="5327650"/>
          <p14:tracePt t="70439" x="3962400" y="5340350"/>
          <p14:tracePt t="70455" x="3962400" y="5346700"/>
          <p14:tracePt t="70470" x="3956050" y="5359400"/>
          <p14:tracePt t="70487" x="3956050" y="5365750"/>
          <p14:tracePt t="70504" x="3962400" y="5365750"/>
          <p14:tracePt t="70523" x="3968750" y="5372100"/>
          <p14:tracePt t="70542" x="3975100" y="5372100"/>
          <p14:tracePt t="70574" x="3981450" y="5365750"/>
          <p14:tracePt t="70586" x="3987800" y="5372100"/>
          <p14:tracePt t="70602" x="3994150" y="5372100"/>
          <p14:tracePt t="70626" x="3981450" y="5372100"/>
          <p14:tracePt t="70679" x="3975100" y="5365750"/>
          <p14:tracePt t="70694" x="3962400" y="5359400"/>
          <p14:tracePt t="70715" x="3956050" y="5353050"/>
          <p14:tracePt t="70730" x="3949700" y="5340350"/>
          <p14:tracePt t="70739" x="3943350" y="5334000"/>
          <p14:tracePt t="70747" x="3943350" y="5321300"/>
          <p14:tracePt t="70755" x="3937000" y="5308600"/>
          <p14:tracePt t="70755" x="3930650" y="5295900"/>
          <p14:tracePt t="70755" x="3930650" y="5276850"/>
          <p14:tracePt t="70775" x="3924300" y="5257800"/>
          <p14:tracePt t="70788" x="3924300" y="5238750"/>
          <p14:tracePt t="70788" x="3924300" y="5194300"/>
          <p14:tracePt t="70807" x="3917950" y="5168900"/>
          <p14:tracePt t="70807" x="3917950" y="5137150"/>
          <p14:tracePt t="70823" x="3917950" y="5105400"/>
          <p14:tracePt t="70823" x="3917950" y="5073650"/>
          <p14:tracePt t="70840" x="3917950" y="5041900"/>
          <p14:tracePt t="70840" x="3924300" y="5003800"/>
          <p14:tracePt t="70857" x="3924300" y="4965700"/>
          <p14:tracePt t="70857" x="3924300" y="4921250"/>
          <p14:tracePt t="70857" x="3924300" y="4876800"/>
          <p14:tracePt t="70875" x="3930650" y="4826000"/>
          <p14:tracePt t="70875" x="3930650" y="4781550"/>
          <p14:tracePt t="70890" x="3937000" y="4730750"/>
          <p14:tracePt t="70890" x="3943350" y="4679950"/>
          <p14:tracePt t="70906" x="3949700" y="4622800"/>
          <p14:tracePt t="70906" x="3956050" y="4565650"/>
          <p14:tracePt t="70923" x="3962400" y="4508500"/>
          <p14:tracePt t="70923" x="3975100" y="4457700"/>
          <p14:tracePt t="70940" x="3981450" y="4400550"/>
          <p14:tracePt t="70940" x="4000500" y="4298950"/>
          <p14:tracePt t="70956" x="4013200" y="4248150"/>
          <p14:tracePt t="70956" x="4025900" y="4197350"/>
          <p14:tracePt t="70973" x="4038600" y="4152900"/>
          <p14:tracePt t="70973" x="4057650" y="4102100"/>
          <p14:tracePt t="70990" x="4070350" y="4057650"/>
          <p14:tracePt t="70990" x="4102100" y="3968750"/>
          <p14:tracePt t="71007" x="4121150" y="3924300"/>
          <p14:tracePt t="71007" x="4140200" y="3879850"/>
          <p14:tracePt t="71024" x="4159250" y="3835400"/>
          <p14:tracePt t="71024" x="4178300" y="3790950"/>
          <p14:tracePt t="71041" x="4191000" y="3752850"/>
          <p14:tracePt t="71041" x="4210050" y="3714750"/>
          <p14:tracePt t="71059" x="4222750" y="3676650"/>
          <p14:tracePt t="71059" x="4260850" y="3613150"/>
          <p14:tracePt t="71076" x="4273550" y="3587750"/>
          <p14:tracePt t="71076" x="4292600" y="3556000"/>
          <p14:tracePt t="71091" x="4311650" y="3530600"/>
          <p14:tracePt t="71091" x="4330700" y="3505200"/>
          <p14:tracePt t="71107" x="4349750" y="3486150"/>
          <p14:tracePt t="71107" x="4368800" y="3460750"/>
          <p14:tracePt t="71124" x="4387850" y="3441700"/>
          <p14:tracePt t="71124" x="4413250" y="3422650"/>
          <p14:tracePt t="71141" x="4432300" y="3409950"/>
          <p14:tracePt t="71141" x="4451350" y="3397250"/>
          <p14:tracePt t="71141" x="4464050" y="3384550"/>
          <p14:tracePt t="71160" x="4483100" y="3378200"/>
          <p14:tracePt t="71173" x="4502150" y="3371850"/>
          <p14:tracePt t="71173" x="4533900" y="3359150"/>
          <p14:tracePt t="71191" x="4546600" y="3352800"/>
          <p14:tracePt t="71191" x="4559300" y="3352800"/>
          <p14:tracePt t="71207" x="4572000" y="3352800"/>
          <p14:tracePt t="71207" x="4591050" y="3352800"/>
          <p14:tracePt t="71224" x="4610100" y="3352800"/>
          <p14:tracePt t="71224" x="4622800" y="3352800"/>
          <p14:tracePt t="71241" x="4641850" y="3352800"/>
          <p14:tracePt t="71241" x="4667250" y="3365500"/>
          <p14:tracePt t="71258" x="4686300" y="3365500"/>
          <p14:tracePt t="71258" x="4699000" y="3371850"/>
          <p14:tracePt t="71274" x="4711700" y="3384550"/>
          <p14:tracePt t="71274" x="4724400" y="3390900"/>
          <p14:tracePt t="71292" x="4737100" y="3403600"/>
          <p14:tracePt t="71292" x="4762500" y="3429000"/>
          <p14:tracePt t="71308" x="4768850" y="3441700"/>
          <p14:tracePt t="71308" x="4781550" y="3460750"/>
          <p14:tracePt t="71325" x="4794250" y="3479800"/>
          <p14:tracePt t="71325" x="4800600" y="3498850"/>
          <p14:tracePt t="71341" x="4813300" y="3517900"/>
          <p14:tracePt t="71341" x="4826000" y="3536950"/>
          <p14:tracePt t="71358" x="4838700" y="3556000"/>
          <p14:tracePt t="71358" x="4870450" y="3613150"/>
          <p14:tracePt t="71375" x="4889500" y="3638550"/>
          <p14:tracePt t="71375" x="4902200" y="3663950"/>
          <p14:tracePt t="71392" x="4921250" y="3695700"/>
          <p14:tracePt t="71392" x="4940300" y="3727450"/>
          <p14:tracePt t="71409" x="4959350" y="3752850"/>
          <p14:tracePt t="71409" x="4978400" y="3784600"/>
          <p14:tracePt t="71425" x="4997450" y="3816350"/>
          <p14:tracePt t="71425" x="5016500" y="3848100"/>
          <p14:tracePt t="71425" x="5029200" y="3879850"/>
          <p14:tracePt t="71444" x="5048250" y="3911600"/>
          <p14:tracePt t="71444" x="5067300" y="3949700"/>
          <p14:tracePt t="71459" x="5086350" y="3981450"/>
          <p14:tracePt t="71459" x="5105400" y="4013200"/>
          <p14:tracePt t="71475" x="5124450" y="4051300"/>
          <p14:tracePt t="71475" x="5137150" y="4083050"/>
          <p14:tracePt t="71492" x="5156200" y="4114800"/>
          <p14:tracePt t="71492" x="5175250" y="4152900"/>
          <p14:tracePt t="71508" x="5194300" y="4184650"/>
          <p14:tracePt t="71508" x="5213350" y="4222750"/>
          <p14:tracePt t="71508" x="5232400" y="4254500"/>
          <p14:tracePt t="71528" x="5251450" y="4286250"/>
          <p14:tracePt t="71541" x="5270500" y="4318000"/>
          <p14:tracePt t="71541" x="5308600" y="4381500"/>
          <p14:tracePt t="71560" x="5327650" y="4413250"/>
          <p14:tracePt t="71560" x="5346700" y="4438650"/>
          <p14:tracePt t="71575" x="5372100" y="4470400"/>
          <p14:tracePt t="71575" x="5391150" y="4502150"/>
          <p14:tracePt t="71592" x="5410200" y="4527550"/>
          <p14:tracePt t="71592" x="5454650" y="4591050"/>
          <p14:tracePt t="71610" x="5473700" y="4622800"/>
          <p14:tracePt t="71610" x="5499100" y="4654550"/>
          <p14:tracePt t="71626" x="5524500" y="4686300"/>
          <p14:tracePt t="71626" x="5549900" y="4718050"/>
          <p14:tracePt t="71642" x="5575300" y="4743450"/>
          <p14:tracePt t="71642" x="5600700" y="4775200"/>
          <p14:tracePt t="71659" x="5626100" y="4806950"/>
          <p14:tracePt t="71659" x="5676900" y="4857750"/>
          <p14:tracePt t="71676" x="5708650" y="4883150"/>
          <p14:tracePt t="71676" x="5734050" y="4908550"/>
          <p14:tracePt t="71693" x="5765800" y="4933950"/>
          <p14:tracePt t="71693" x="5797550" y="4959350"/>
          <p14:tracePt t="71710" x="5835650" y="4991100"/>
          <p14:tracePt t="71710" x="5905500" y="5048250"/>
          <p14:tracePt t="71728" x="5943600" y="5073650"/>
          <p14:tracePt t="71728" x="5981700" y="5105400"/>
          <p14:tracePt t="71743" x="6019800" y="5130800"/>
          <p14:tracePt t="71743" x="6064250" y="5156200"/>
          <p14:tracePt t="71760" x="6102350" y="5181600"/>
          <p14:tracePt t="71760" x="6146800" y="5200650"/>
          <p14:tracePt t="71776" x="6191250" y="5226050"/>
          <p14:tracePt t="71776" x="6235700" y="5251450"/>
          <p14:tracePt t="71793" x="6280150" y="5276850"/>
          <p14:tracePt t="71793" x="6330950" y="5295900"/>
          <p14:tracePt t="71793" x="6381750" y="5321300"/>
          <p14:tracePt t="71812" x="6432550" y="5346700"/>
          <p14:tracePt t="71812" x="6483350" y="5372100"/>
          <p14:tracePt t="71827" x="6534150" y="5391150"/>
          <p14:tracePt t="71827" x="6591300" y="5416550"/>
          <p14:tracePt t="71843" x="6648450" y="5435600"/>
          <p14:tracePt t="71843" x="6705600" y="5454650"/>
          <p14:tracePt t="71860" x="6762750" y="5473700"/>
          <p14:tracePt t="71860" x="6826250" y="5492750"/>
          <p14:tracePt t="71876" x="6889750" y="5505450"/>
          <p14:tracePt t="71876" x="6953250" y="5518150"/>
          <p14:tracePt t="71876" x="7016750" y="5530850"/>
          <p14:tracePt t="71895" x="7086600" y="5543550"/>
          <p14:tracePt t="71895" x="7150100" y="5556250"/>
          <p14:tracePt t="71910" x="7219950" y="5568950"/>
          <p14:tracePt t="71910" x="7289800" y="5575300"/>
          <p14:tracePt t="71927" x="7353300" y="5581650"/>
          <p14:tracePt t="71927" x="7423150" y="5588000"/>
          <p14:tracePt t="71943" x="7493000" y="5594350"/>
          <p14:tracePt t="71943" x="7556500" y="5600700"/>
          <p14:tracePt t="71960" x="7626350" y="5607050"/>
          <p14:tracePt t="71960" x="7753350" y="5619750"/>
          <p14:tracePt t="71976" x="7823200" y="5626100"/>
          <p14:tracePt t="71976" x="7886700" y="5626100"/>
          <p14:tracePt t="71994" x="7950200" y="5632450"/>
          <p14:tracePt t="71994" x="8020050" y="5638800"/>
          <p14:tracePt t="72010" x="8083550" y="5645150"/>
          <p14:tracePt t="72010" x="8216900" y="5651500"/>
          <p14:tracePt t="72027" x="8280400" y="5651500"/>
          <p14:tracePt t="72027" x="8350250" y="5657850"/>
          <p14:tracePt t="72044" x="8413750" y="5657850"/>
          <p14:tracePt t="72044" x="8477250" y="5657850"/>
          <p14:tracePt t="72062" x="8534400" y="5657850"/>
          <p14:tracePt t="72062" x="8591550" y="5664200"/>
          <p14:tracePt t="72077" x="8648700" y="5664200"/>
          <p14:tracePt t="72077" x="8705850" y="5664200"/>
          <p14:tracePt t="72077" x="8756650" y="5664200"/>
          <p14:tracePt t="72096" x="8807450" y="5664200"/>
          <p14:tracePt t="72096" x="8858250" y="5664200"/>
          <p14:tracePt t="72111" x="8902700" y="5664200"/>
          <p14:tracePt t="72111" x="8947150" y="5664200"/>
          <p14:tracePt t="72127" x="8985250" y="5664200"/>
          <p14:tracePt t="72127" x="9023350" y="5664200"/>
          <p14:tracePt t="72144" x="9061450" y="5664200"/>
          <p14:tracePt t="72144" x="9093200" y="5664200"/>
          <p14:tracePt t="72161" x="9124950" y="5664200"/>
          <p14:tracePt t="72463" x="9137650" y="5651500"/>
          <p14:tracePt t="72522" x="9137650" y="5645150"/>
          <p14:tracePt t="72555" x="9131300" y="5638800"/>
          <p14:tracePt t="72575" x="9131300" y="5632450"/>
          <p14:tracePt t="72599" x="9131300" y="5626100"/>
          <p14:tracePt t="72642" x="9131300" y="5619750"/>
          <p14:tracePt t="72667" x="9131300" y="5613400"/>
          <p14:tracePt t="72686" x="9137650" y="5607050"/>
          <p14:tracePt t="73514" x="9137650" y="5594350"/>
          <p14:tracePt t="73526" x="9131300" y="5594350"/>
          <p14:tracePt t="73542" x="9124950" y="5594350"/>
          <p14:tracePt t="73552" x="9118600" y="5594350"/>
          <p14:tracePt t="73564" x="9112250" y="5600700"/>
          <p14:tracePt t="73564" x="9099550" y="5600700"/>
          <p14:tracePt t="73583" x="9093200" y="5600700"/>
          <p14:tracePt t="73583" x="9086850" y="5600700"/>
          <p14:tracePt t="73599" x="9074150" y="5607050"/>
          <p14:tracePt t="73599" x="9061450" y="5607050"/>
          <p14:tracePt t="73615" x="9048750" y="5607050"/>
          <p14:tracePt t="73615" x="9036050" y="5613400"/>
          <p14:tracePt t="73632" x="9023350" y="5613400"/>
          <p14:tracePt t="73632" x="8985250" y="5613400"/>
          <p14:tracePt t="73649" x="8966200" y="5619750"/>
          <p14:tracePt t="73649" x="8947150" y="5619750"/>
          <p14:tracePt t="73665" x="8921750" y="5626100"/>
          <p14:tracePt t="73665" x="8896350" y="5626100"/>
          <p14:tracePt t="73682" x="8864600" y="5626100"/>
          <p14:tracePt t="73682" x="8839200" y="5632450"/>
          <p14:tracePt t="73699" x="8807450" y="5632450"/>
          <p14:tracePt t="73699" x="8737600" y="5638800"/>
          <p14:tracePt t="73716" x="8699500" y="5638800"/>
          <p14:tracePt t="73716" x="8661400" y="5638800"/>
          <p14:tracePt t="73732" x="8616950" y="5638800"/>
          <p14:tracePt t="73732" x="8578850" y="5638800"/>
          <p14:tracePt t="73749" x="8534400" y="5638800"/>
          <p14:tracePt t="73749" x="8445500" y="5638800"/>
          <p14:tracePt t="73768" x="8401050" y="5638800"/>
          <p14:tracePt t="73768" x="8356600" y="5638800"/>
          <p14:tracePt t="73783" x="8305800" y="5632450"/>
          <p14:tracePt t="73783" x="8261350" y="5632450"/>
          <p14:tracePt t="73800" x="8210550" y="5632450"/>
          <p14:tracePt t="73800" x="8159750" y="5626100"/>
          <p14:tracePt t="73816" x="8108950" y="5626100"/>
          <p14:tracePt t="73816" x="8058150" y="5619750"/>
          <p14:tracePt t="73816" x="8013700" y="5619750"/>
          <p14:tracePt t="73835" x="7962900" y="5613400"/>
          <p14:tracePt t="73848" x="7912100" y="5613400"/>
          <p14:tracePt t="73848" x="7861300" y="5607050"/>
          <p14:tracePt t="73868" x="7766050" y="5600700"/>
          <p14:tracePt t="73868" x="7715250" y="5594350"/>
          <p14:tracePt t="73883" x="7670800" y="5588000"/>
          <p14:tracePt t="73883" x="7620000" y="5588000"/>
          <p14:tracePt t="73900" x="7575550" y="5581650"/>
          <p14:tracePt t="73900" x="7524750" y="5575300"/>
          <p14:tracePt t="73916" x="7473950" y="5568950"/>
          <p14:tracePt t="73916" x="7423150" y="5568950"/>
          <p14:tracePt t="73916" x="7372350" y="5562600"/>
          <p14:tracePt t="73935" x="7327900" y="5556250"/>
          <p14:tracePt t="73935" x="7277100" y="5556250"/>
          <p14:tracePt t="73950" x="7226300" y="5549900"/>
          <p14:tracePt t="73950" x="7169150" y="5543550"/>
          <p14:tracePt t="73967" x="7118350" y="5543550"/>
          <p14:tracePt t="73967" x="7067550" y="5537200"/>
          <p14:tracePt t="73983" x="7016750" y="5537200"/>
          <p14:tracePt t="73983" x="6972300" y="5530850"/>
          <p14:tracePt t="74000" x="6915150" y="5530850"/>
          <p14:tracePt t="74000" x="6813550" y="5524500"/>
          <p14:tracePt t="74017" x="6769100" y="5524500"/>
          <p14:tracePt t="74017" x="6718300" y="5518150"/>
          <p14:tracePt t="74034" x="6667500" y="5518150"/>
          <p14:tracePt t="74034" x="6623050" y="5511800"/>
          <p14:tracePt t="74052" x="6572250" y="5511800"/>
          <p14:tracePt t="74052" x="6483350" y="5505450"/>
          <p14:tracePt t="74067" x="6445250" y="5505450"/>
          <p14:tracePt t="74067" x="6400800" y="5499100"/>
          <p14:tracePt t="74084" x="6362700" y="5499100"/>
          <p14:tracePt t="74084" x="6324600" y="5499100"/>
          <p14:tracePt t="74100" x="6286500" y="5492750"/>
          <p14:tracePt t="74100" x="6248400" y="5492750"/>
          <p14:tracePt t="74117" x="6216650" y="5492750"/>
          <p14:tracePt t="74117" x="6178550" y="5492750"/>
          <p14:tracePt t="74117" x="6146800" y="5492750"/>
          <p14:tracePt t="74136" x="6115050" y="5492750"/>
          <p14:tracePt t="74136" x="6083300" y="5492750"/>
          <p14:tracePt t="74151" x="6057900" y="5492750"/>
          <p14:tracePt t="74151" x="6032500" y="5492750"/>
          <p14:tracePt t="74167" x="6007100" y="5492750"/>
          <p14:tracePt t="74167" x="5981700" y="5492750"/>
          <p14:tracePt t="74184" x="5956300" y="5492750"/>
          <p14:tracePt t="74184" x="5930900" y="5499100"/>
          <p14:tracePt t="74184" x="5911850" y="5499100"/>
          <p14:tracePt t="74203" x="5886450" y="5499100"/>
          <p14:tracePt t="74216" x="5867400" y="5505450"/>
          <p14:tracePt t="74216" x="5822950" y="5505450"/>
          <p14:tracePt t="74235" x="5803900" y="5505450"/>
          <p14:tracePt t="74235" x="5784850" y="5511800"/>
          <p14:tracePt t="74251" x="5772150" y="5511800"/>
          <p14:tracePt t="74251" x="5753100" y="5518150"/>
          <p14:tracePt t="74268" x="5740400" y="5518150"/>
          <p14:tracePt t="74268" x="5727700" y="5518150"/>
          <p14:tracePt t="74284" x="5715000" y="5524500"/>
          <p14:tracePt t="74284" x="5702300" y="5524500"/>
          <p14:tracePt t="74284" x="5689600" y="5524500"/>
          <p14:tracePt t="74303" x="5676900" y="5530850"/>
          <p14:tracePt t="74303" x="5670550" y="5530850"/>
          <p14:tracePt t="74318" x="5664200" y="5530850"/>
          <p14:tracePt t="74318" x="5657850" y="5530850"/>
          <p14:tracePt t="74334" x="5651500" y="5537200"/>
          <p14:tracePt t="74334" x="5645150" y="5537200"/>
          <p14:tracePt t="74351" x="5638800" y="5543550"/>
          <p14:tracePt t="74351" x="5626100" y="5556250"/>
          <p14:tracePt t="74368" x="5619750" y="5562600"/>
          <p14:tracePt t="74368" x="5613400" y="5568950"/>
          <p14:tracePt t="74384" x="5607050" y="5575300"/>
          <p14:tracePt t="74384" x="5600700" y="5581650"/>
          <p14:tracePt t="74401" x="5594350" y="5594350"/>
          <p14:tracePt t="74401" x="5588000" y="5600700"/>
          <p14:tracePt t="74418" x="5581650" y="5607050"/>
          <p14:tracePt t="74418" x="5556250" y="5626100"/>
          <p14:tracePt t="74435" x="5543550" y="5638800"/>
          <p14:tracePt t="74435" x="5530850" y="5645150"/>
          <p14:tracePt t="74452" x="5518150" y="5657850"/>
          <p14:tracePt t="74452" x="5505450" y="5670550"/>
          <p14:tracePt t="74468" x="5486400" y="5676900"/>
          <p14:tracePt t="74468" x="5467350" y="5689600"/>
          <p14:tracePt t="74468" x="5448300" y="5702300"/>
          <p14:tracePt t="74487" x="5422900" y="5715000"/>
          <p14:tracePt t="74500" x="5397500" y="5721350"/>
          <p14:tracePt t="74500" x="5346700" y="5740400"/>
          <p14:tracePt t="74519" x="5314950" y="5753100"/>
          <p14:tracePt t="74519" x="5283200" y="5759450"/>
          <p14:tracePt t="74536" x="5257800" y="5765800"/>
          <p14:tracePt t="74536" x="5226050" y="5772150"/>
          <p14:tracePt t="74552" x="5194300" y="5772150"/>
          <p14:tracePt t="74552" x="5168900" y="5778500"/>
          <p14:tracePt t="74569" x="5143500" y="5784850"/>
          <p14:tracePt t="74569" x="5118100" y="5784850"/>
          <p14:tracePt t="74569" x="5099050" y="5784850"/>
          <p14:tracePt t="74587" x="5080000" y="5791200"/>
          <p14:tracePt t="74600" x="5060950" y="5791200"/>
          <p14:tracePt t="74600" x="5035550" y="5791200"/>
          <p14:tracePt t="74619" x="5029200" y="5784850"/>
          <p14:tracePt t="74634" x="5029200" y="5778500"/>
          <p14:tracePt t="74634" x="5029200" y="5765800"/>
          <p14:tracePt t="74652" x="5035550" y="5759450"/>
          <p14:tracePt t="74652" x="5048250" y="5734050"/>
          <p14:tracePt t="74669" x="5060950" y="5721350"/>
          <p14:tracePt t="74669" x="5073650" y="5708650"/>
          <p14:tracePt t="74686" x="5080000" y="5689600"/>
          <p14:tracePt t="74686" x="5099050" y="5670550"/>
          <p14:tracePt t="74702" x="5111750" y="5645150"/>
          <p14:tracePt t="74702" x="5124450" y="5626100"/>
          <p14:tracePt t="74719" x="5137150" y="5600700"/>
          <p14:tracePt t="74719" x="5168900" y="5543550"/>
          <p14:tracePt t="74736" x="5187950" y="5511800"/>
          <p14:tracePt t="74736" x="5200650" y="5480050"/>
          <p14:tracePt t="74752" x="5213350" y="5441950"/>
          <p14:tracePt t="74752" x="5226050" y="5403850"/>
          <p14:tracePt t="74769" x="5238750" y="5365750"/>
          <p14:tracePt t="74769" x="5245100" y="5327650"/>
          <p14:tracePt t="74769" x="5257800" y="5289550"/>
          <p14:tracePt t="74788" x="5264150" y="5245100"/>
          <p14:tracePt t="74788" x="5270500" y="5200650"/>
          <p14:tracePt t="74802" x="5276850" y="5156200"/>
          <p14:tracePt t="74802" x="5283200" y="5111750"/>
          <p14:tracePt t="74820" x="5283200" y="5060950"/>
          <p14:tracePt t="74820" x="5283200" y="5016500"/>
          <p14:tracePt t="74836" x="5283200" y="4965700"/>
          <p14:tracePt t="74836" x="5283200" y="4914900"/>
          <p14:tracePt t="74853" x="5283200" y="4857750"/>
          <p14:tracePt t="74853" x="5283200" y="4806950"/>
          <p14:tracePt t="74853" x="5283200" y="4749800"/>
          <p14:tracePt t="74872" x="5283200" y="4699000"/>
          <p14:tracePt t="74885" x="5283200" y="4648200"/>
          <p14:tracePt t="74885" x="5283200" y="4552950"/>
          <p14:tracePt t="74903" x="5283200" y="4502150"/>
          <p14:tracePt t="74903" x="5283200" y="4457700"/>
          <p14:tracePt t="74919" x="5283200" y="4419600"/>
          <p14:tracePt t="74919" x="5289550" y="4375150"/>
          <p14:tracePt t="74936" x="5289550" y="4337050"/>
          <p14:tracePt t="74936" x="5295900" y="4292600"/>
          <p14:tracePt t="74936" x="5302250" y="4254500"/>
          <p14:tracePt t="74955" x="5314950" y="4216400"/>
          <p14:tracePt t="74955" x="5321300" y="4178300"/>
          <p14:tracePt t="74970" x="5334000" y="4140200"/>
          <p14:tracePt t="74970" x="5346700" y="4108450"/>
          <p14:tracePt t="74986" x="5359400" y="4076700"/>
          <p14:tracePt t="74986" x="5378450" y="4044950"/>
          <p14:tracePt t="75003" x="5391150" y="4019550"/>
          <p14:tracePt t="75003" x="5403850" y="4000500"/>
          <p14:tracePt t="75020" x="5422900" y="3981450"/>
          <p14:tracePt t="75020" x="5454650" y="3962400"/>
          <p14:tracePt t="75036" x="5473700" y="3956050"/>
          <p14:tracePt t="75036" x="5499100" y="3949700"/>
          <p14:tracePt t="75055" x="5518150" y="3949700"/>
          <p14:tracePt t="75055" x="5537200" y="3949700"/>
          <p14:tracePt t="75071" x="5562600" y="3956050"/>
          <p14:tracePt t="75071" x="5613400" y="3975100"/>
          <p14:tracePt t="75088" x="5638800" y="3987800"/>
          <p14:tracePt t="75088" x="5670550" y="4006850"/>
          <p14:tracePt t="75104" x="5695950" y="4025900"/>
          <p14:tracePt t="75104" x="5721350" y="4051300"/>
          <p14:tracePt t="75120" x="5753100" y="4076700"/>
          <p14:tracePt t="75120" x="5784850" y="4108450"/>
          <p14:tracePt t="75137" x="5816600" y="4140200"/>
          <p14:tracePt t="75137" x="5848350" y="4171950"/>
          <p14:tracePt t="75137" x="5880100" y="4203700"/>
          <p14:tracePt t="75156" x="5911850" y="4241800"/>
          <p14:tracePt t="75156" x="5949950" y="4279900"/>
          <p14:tracePt t="75171" x="5981700" y="4318000"/>
          <p14:tracePt t="75171" x="6019800" y="4362450"/>
          <p14:tracePt t="75187" x="6051550" y="4406900"/>
          <p14:tracePt t="75187" x="6089650" y="4451350"/>
          <p14:tracePt t="75204" x="6127750" y="4502150"/>
          <p14:tracePt t="75204" x="6165850" y="4552950"/>
          <p14:tracePt t="75220" x="6203950" y="4603750"/>
          <p14:tracePt t="75220" x="6248400" y="4660900"/>
          <p14:tracePt t="75220" x="6286500" y="4711700"/>
          <p14:tracePt t="75240" x="6324600" y="4762500"/>
          <p14:tracePt t="75253" x="6369050" y="4813300"/>
          <p14:tracePt t="75253" x="6451600" y="4914900"/>
          <p14:tracePt t="75271" x="6489700" y="4965700"/>
          <p14:tracePt t="75271" x="6534150" y="5016500"/>
          <p14:tracePt t="75287" x="6578600" y="5067300"/>
          <p14:tracePt t="75287" x="6623050" y="5124450"/>
          <p14:tracePt t="75304" x="6667500" y="5175250"/>
          <p14:tracePt t="75304" x="6718300" y="5232400"/>
          <p14:tracePt t="75304" x="6762750" y="5283200"/>
          <p14:tracePt t="75323" x="6807200" y="5334000"/>
          <p14:tracePt t="75323" x="6858000" y="5384800"/>
          <p14:tracePt t="75338" x="6902450" y="5435600"/>
          <p14:tracePt t="75338" x="6953250" y="5480050"/>
          <p14:tracePt t="75355" x="7004050" y="5524500"/>
          <p14:tracePt t="75355" x="7054850" y="5562600"/>
          <p14:tracePt t="75371" x="7105650" y="5594350"/>
          <p14:tracePt t="75371" x="7213600" y="5651500"/>
          <p14:tracePt t="75389" x="7270750" y="5676900"/>
          <p14:tracePt t="75389" x="7321550" y="5702300"/>
          <p14:tracePt t="75404" x="7378700" y="5721350"/>
          <p14:tracePt t="75404" x="7429500" y="5740400"/>
          <p14:tracePt t="75421" x="7486650" y="5753100"/>
          <p14:tracePt t="75421" x="7537450" y="5772150"/>
          <p14:tracePt t="75438" x="7588250" y="5784850"/>
          <p14:tracePt t="75438" x="7683500" y="5803900"/>
          <p14:tracePt t="75455" x="7721600" y="5810250"/>
          <p14:tracePt t="75455" x="7759700" y="5810250"/>
          <p14:tracePt t="75472" x="7791450" y="5816600"/>
          <p14:tracePt t="75472" x="7816850" y="5816600"/>
          <p14:tracePt t="75489" x="7848600" y="5810250"/>
          <p14:tracePt t="75489" x="7874000" y="5810250"/>
          <p14:tracePt t="75489" x="7893050" y="5803900"/>
          <p14:tracePt t="75507" x="7918450" y="5797550"/>
          <p14:tracePt t="75520" x="7937500" y="5797550"/>
          <p14:tracePt t="75520" x="7969250" y="5791200"/>
          <p14:tracePt t="75539" x="7981950" y="5791200"/>
          <p14:tracePt t="75539" x="7988300" y="5791200"/>
          <p14:tracePt t="75556" x="7994650" y="5797550"/>
          <p14:tracePt t="75556" x="8001000" y="5797550"/>
          <p14:tracePt t="75572" x="8007350" y="5803900"/>
          <p14:tracePt t="75587" x="8013700" y="5803900"/>
          <p14:tracePt t="75604" x="8013700" y="5810250"/>
          <p14:tracePt t="75623" x="8020050" y="5803900"/>
          <p14:tracePt t="75674" x="8020050" y="5797550"/>
          <p14:tracePt t="75686" x="8020050" y="5791200"/>
          <p14:tracePt t="75710" x="8013700" y="5797550"/>
          <p14:tracePt t="75770" x="8007350" y="5803900"/>
          <p14:tracePt t="75794" x="8001000" y="5810250"/>
          <p14:tracePt t="75814" x="7994650" y="5810250"/>
          <p14:tracePt t="75831" x="7988300" y="5816600"/>
          <p14:tracePt t="75846" x="7981950" y="5810250"/>
          <p14:tracePt t="75862" x="7975600" y="5810250"/>
          <p14:tracePt t="75875" x="7969250" y="5803900"/>
          <p14:tracePt t="75890" x="7962900" y="5803900"/>
          <p14:tracePt t="75907" x="7956550" y="5797550"/>
          <p14:tracePt t="75923" x="7943850" y="5797550"/>
          <p14:tracePt t="75935" x="7937500" y="5797550"/>
          <p14:tracePt t="75951" x="7931150" y="5791200"/>
          <p14:tracePt t="75960" x="7924800" y="5791200"/>
          <p14:tracePt t="75972" x="7918450" y="5791200"/>
          <p14:tracePt t="75972" x="7899400" y="5791200"/>
          <p14:tracePt t="75989" x="7893050" y="5791200"/>
          <p14:tracePt t="75989" x="7880350" y="5784850"/>
          <p14:tracePt t="76006" x="7874000" y="5784850"/>
          <p14:tracePt t="76006" x="7867650" y="5784850"/>
          <p14:tracePt t="76023" x="7854950" y="5784850"/>
          <p14:tracePt t="76023" x="7848600" y="5784850"/>
          <p14:tracePt t="76040" x="7835900" y="5784850"/>
          <p14:tracePt t="76040" x="7816850" y="5784850"/>
          <p14:tracePt t="76058" x="7804150" y="5791200"/>
          <p14:tracePt t="76058" x="7797800" y="5791200"/>
          <p14:tracePt t="76073" x="7785100" y="5791200"/>
          <p14:tracePt t="76073" x="7772400" y="5791200"/>
          <p14:tracePt t="76090" x="7766050" y="5791200"/>
          <p14:tracePt t="76090" x="7740650" y="5791200"/>
          <p14:tracePt t="76107" x="7727950" y="5791200"/>
          <p14:tracePt t="76107" x="7715250" y="5791200"/>
          <p14:tracePt t="76124" x="7702550" y="5791200"/>
          <p14:tracePt t="76124" x="7689850" y="5791200"/>
          <p14:tracePt t="76140" x="7677150" y="5791200"/>
          <p14:tracePt t="76140" x="7664450" y="5791200"/>
          <p14:tracePt t="76157" x="7658100" y="5791200"/>
          <p14:tracePt t="76157" x="7645400" y="5791200"/>
          <p14:tracePt t="76157" x="7632700" y="5797550"/>
          <p14:tracePt t="76176" x="7620000" y="5797550"/>
          <p14:tracePt t="76176" x="7607300" y="5797550"/>
          <p14:tracePt t="76191" x="7594600" y="5797550"/>
          <p14:tracePt t="76191" x="7581900" y="5797550"/>
          <p14:tracePt t="76207" x="7569200" y="5797550"/>
          <p14:tracePt t="76207" x="7562850" y="5791200"/>
          <p14:tracePt t="76224" x="7550150" y="5791200"/>
          <p14:tracePt t="76224" x="7537450" y="5791200"/>
          <p14:tracePt t="76240" x="7531100" y="5791200"/>
          <p14:tracePt t="76240" x="7518400" y="5791200"/>
          <p14:tracePt t="76240" x="7505700" y="5791200"/>
          <p14:tracePt t="76260" x="7493000" y="5791200"/>
          <p14:tracePt t="76272" x="7480300" y="5784850"/>
          <p14:tracePt t="76272" x="7454900" y="5784850"/>
          <p14:tracePt t="76291" x="7435850" y="5784850"/>
          <p14:tracePt t="76291" x="7423150" y="5784850"/>
          <p14:tracePt t="76307" x="7404100" y="5784850"/>
          <p14:tracePt t="76307" x="7385050" y="5784850"/>
          <p14:tracePt t="76324" x="7359650" y="5784850"/>
          <p14:tracePt t="76324" x="7340600" y="5784850"/>
          <p14:tracePt t="76324" x="7315200" y="5778500"/>
          <p14:tracePt t="76343" x="7289800" y="5778500"/>
          <p14:tracePt t="76343" x="7264400" y="5778500"/>
          <p14:tracePt t="76358" x="7232650" y="5778500"/>
          <p14:tracePt t="76358" x="7207250" y="5772150"/>
          <p14:tracePt t="76374" x="7175500" y="5772150"/>
          <p14:tracePt t="76374" x="7143750" y="5765800"/>
          <p14:tracePt t="76391" x="7112000" y="5765800"/>
          <p14:tracePt t="76391" x="7048500" y="5759450"/>
          <p14:tracePt t="76408" x="7010400" y="5753100"/>
          <p14:tracePt t="76408" x="6978650" y="5753100"/>
          <p14:tracePt t="76424" x="6946900" y="5746750"/>
          <p14:tracePt t="76424" x="6915150" y="5746750"/>
          <p14:tracePt t="76441" x="6877050" y="5740400"/>
          <p14:tracePt t="76441" x="6845300" y="5740400"/>
          <p14:tracePt t="76458" x="6813550" y="5734050"/>
          <p14:tracePt t="76458" x="6750050" y="5727700"/>
          <p14:tracePt t="76475" x="6718300" y="5721350"/>
          <p14:tracePt t="76475" x="6692900" y="5721350"/>
          <p14:tracePt t="76491" x="6661150" y="5715000"/>
          <p14:tracePt t="76491" x="6635750" y="5708650"/>
          <p14:tracePt t="76508" x="6616700" y="5708650"/>
          <p14:tracePt t="76508" x="6591300" y="5702300"/>
          <p14:tracePt t="76508" x="6572250" y="5702300"/>
          <p14:tracePt t="76527" x="6553200" y="5695950"/>
          <p14:tracePt t="76540" x="6540500" y="5695950"/>
          <p14:tracePt t="76540" x="6521450" y="5689600"/>
          <p14:tracePt t="76560" x="6515100" y="5683250"/>
          <p14:tracePt t="76574" x="6508750" y="5683250"/>
          <p14:tracePt t="76590" x="6515100" y="5676900"/>
          <p14:tracePt t="76590" x="6521450" y="5676900"/>
          <p14:tracePt t="76608" x="6534150" y="5676900"/>
          <p14:tracePt t="76608" x="6540500" y="5676900"/>
          <p14:tracePt t="76608" x="6553200" y="5676900"/>
          <p14:tracePt t="76627" x="6565900" y="5676900"/>
          <p14:tracePt t="76640" x="6572250" y="5683250"/>
          <p14:tracePt t="76640" x="6597650" y="5689600"/>
          <p14:tracePt t="76658" x="6610350" y="5689600"/>
          <p14:tracePt t="76658" x="6616700" y="5689600"/>
          <p14:tracePt t="76676" x="6629400" y="5695950"/>
          <p14:tracePt t="76676" x="6635750" y="5695950"/>
          <p14:tracePt t="76692" x="6642100" y="5695950"/>
          <p14:tracePt t="76692" x="6654800" y="5695950"/>
          <p14:tracePt t="76709" x="6654800" y="5689600"/>
          <p14:tracePt t="76730" x="6648450" y="5683250"/>
          <p14:tracePt t="76747" x="6648450" y="5676900"/>
          <p14:tracePt t="76757" x="6642100" y="5676900"/>
          <p14:tracePt t="76757" x="6629400" y="5664200"/>
          <p14:tracePt t="76776" x="6616700" y="5664200"/>
          <p14:tracePt t="76776" x="6610350" y="5657850"/>
          <p14:tracePt t="76792" x="6604000" y="5657850"/>
          <p14:tracePt t="76792" x="6597650" y="5657850"/>
          <p14:tracePt t="76810" x="6591300" y="5651500"/>
          <p14:tracePt t="76810" x="6578600" y="5651500"/>
          <p14:tracePt t="76827" x="6572250" y="5651500"/>
          <p14:tracePt t="76842" x="6559550" y="5651500"/>
          <p14:tracePt t="76859" x="6553200" y="5651500"/>
          <p14:tracePt t="76875" x="6546850" y="5651500"/>
          <p14:tracePt t="76891" x="6540500" y="5651500"/>
          <p14:tracePt t="76908" x="6534150" y="5651500"/>
          <p14:tracePt t="76908" x="6527800" y="5645150"/>
          <p14:tracePt t="76927" x="6521450" y="5645150"/>
          <p14:tracePt t="76927" x="6515100" y="5645150"/>
          <p14:tracePt t="76943" x="6515100" y="5638800"/>
          <p14:tracePt t="76943" x="6508750" y="5638800"/>
          <p14:tracePt t="76960" x="6502400" y="5638800"/>
          <p14:tracePt t="76960" x="6496050" y="5632450"/>
          <p14:tracePt t="76976" x="6489700" y="5632450"/>
          <p14:tracePt t="76976" x="6477000" y="5632450"/>
          <p14:tracePt t="76976" x="6470650" y="5632450"/>
          <p14:tracePt t="76995" x="6457950" y="5632450"/>
          <p14:tracePt t="76995" x="6445250" y="5632450"/>
          <p14:tracePt t="77010" x="6432550" y="5632450"/>
          <p14:tracePt t="77010" x="6419850" y="5638800"/>
          <p14:tracePt t="77026" x="6407150" y="5638800"/>
          <p14:tracePt t="77026" x="6394450" y="5638800"/>
          <p14:tracePt t="77043" x="6375400" y="5645150"/>
          <p14:tracePt t="77043" x="6356350" y="5645150"/>
          <p14:tracePt t="77043" x="6337300" y="5651500"/>
          <p14:tracePt t="77063" x="6318250" y="5657850"/>
          <p14:tracePt t="77063" x="6292850" y="5664200"/>
          <p14:tracePt t="77077" x="6267450" y="5664200"/>
          <p14:tracePt t="77077" x="6242050" y="5670550"/>
          <p14:tracePt t="77094" x="6216650" y="5676900"/>
          <p14:tracePt t="77094" x="6191250" y="5676900"/>
          <p14:tracePt t="77111" x="6159500" y="5683250"/>
          <p14:tracePt t="77111" x="6102350" y="5683250"/>
          <p14:tracePt t="77127" x="6070600" y="5689600"/>
          <p14:tracePt t="77127" x="6045200" y="5689600"/>
          <p14:tracePt t="77144" x="6007100" y="5689600"/>
          <p14:tracePt t="77144" x="5975350" y="5689600"/>
          <p14:tracePt t="77160" x="5937250" y="5695950"/>
          <p14:tracePt t="77160" x="5899150" y="5695950"/>
          <p14:tracePt t="77177" x="5861050" y="5695950"/>
          <p14:tracePt t="77177" x="5822950" y="5695950"/>
          <p14:tracePt t="77177" x="5778500" y="5695950"/>
          <p14:tracePt t="77196" x="5734050" y="5695950"/>
          <p14:tracePt t="77196" x="5683250" y="5689600"/>
          <p14:tracePt t="77211" x="5638800" y="5689600"/>
          <p14:tracePt t="77211" x="5588000" y="5689600"/>
          <p14:tracePt t="77228" x="5537200" y="5689600"/>
          <p14:tracePt t="77228" x="5480050" y="5683250"/>
          <p14:tracePt t="77244" x="5422900" y="5683250"/>
          <p14:tracePt t="77244" x="5365750" y="5676900"/>
          <p14:tracePt t="77261" x="5308600" y="5676900"/>
          <p14:tracePt t="77261" x="5251450" y="5670550"/>
          <p14:tracePt t="77261" x="5187950" y="5670550"/>
          <p14:tracePt t="77280" x="5124450" y="5664200"/>
          <p14:tracePt t="77292" x="5060950" y="5664200"/>
          <p14:tracePt t="77292" x="4927600" y="5657850"/>
          <p14:tracePt t="77311" x="4857750" y="5657850"/>
          <p14:tracePt t="77311" x="4794250" y="5651500"/>
          <p14:tracePt t="77327" x="4724400" y="5651500"/>
          <p14:tracePt t="77327" x="4660900" y="5645150"/>
          <p14:tracePt t="77344" x="4597400" y="5645150"/>
          <p14:tracePt t="77344" x="4476750" y="5638800"/>
          <p14:tracePt t="77361" x="4419600" y="5632450"/>
          <p14:tracePt t="77361" x="4368800" y="5632450"/>
          <p14:tracePt t="77378" x="4311650" y="5632450"/>
          <p14:tracePt t="77378" x="4254500" y="5626100"/>
          <p14:tracePt t="77394" x="4203700" y="5626100"/>
          <p14:tracePt t="77394" x="4152900" y="5626100"/>
          <p14:tracePt t="77411" x="4102100" y="5626100"/>
          <p14:tracePt t="77411" x="4006850" y="5619750"/>
          <p14:tracePt t="77428" x="3962400" y="5619750"/>
          <p14:tracePt t="77428" x="3917950" y="5619750"/>
          <p14:tracePt t="77445" x="3879850" y="5619750"/>
          <p14:tracePt t="77445" x="3841750" y="5613400"/>
          <p14:tracePt t="77461" x="3803650" y="5613400"/>
          <p14:tracePt t="77461" x="3765550" y="5613400"/>
          <p14:tracePt t="77478" x="3733800" y="5613400"/>
          <p14:tracePt t="77478" x="3670300" y="5607050"/>
          <p14:tracePt t="77495" x="3644900" y="5600700"/>
          <p14:tracePt t="77495" x="3619500" y="5600700"/>
          <p14:tracePt t="77512" x="3594100" y="5600700"/>
          <p14:tracePt t="77512" x="3575050" y="5600700"/>
          <p14:tracePt t="77528" x="3549650" y="5594350"/>
          <p14:tracePt t="77528" x="3530600" y="5594350"/>
          <p14:tracePt t="77528" x="3505200" y="5594350"/>
          <p14:tracePt t="77547" x="3486150" y="5594350"/>
          <p14:tracePt t="77560" x="3467100" y="5594350"/>
          <p14:tracePt t="77560" x="3435350" y="5594350"/>
          <p14:tracePt t="77579" x="3416300" y="5594350"/>
          <p14:tracePt t="77579" x="3403600" y="5594350"/>
          <p14:tracePt t="77595" x="3390900" y="5594350"/>
          <p14:tracePt t="77595" x="3371850" y="5600700"/>
          <p14:tracePt t="77612" x="3359150" y="5600700"/>
          <p14:tracePt t="77612" x="3346450" y="5607050"/>
          <p14:tracePt t="77628" x="3333750" y="5607050"/>
          <p14:tracePt t="77628" x="3321050" y="5613400"/>
          <p14:tracePt t="77628" x="3302000" y="5619750"/>
          <p14:tracePt t="77647" x="3289300" y="5619750"/>
          <p14:tracePt t="77660" x="3276600" y="5626100"/>
          <p14:tracePt t="77660" x="3251200" y="5632450"/>
          <p14:tracePt t="77679" x="3238500" y="5638800"/>
          <p14:tracePt t="77679" x="3225800" y="5638800"/>
          <p14:tracePt t="77695" x="3219450" y="5645150"/>
          <p14:tracePt t="77695" x="3206750" y="5645150"/>
          <p14:tracePt t="77712" x="3194050" y="5651500"/>
          <p14:tracePt t="77712" x="3168650" y="5651500"/>
          <p14:tracePt t="77729" x="3162300" y="5651500"/>
          <p14:tracePt t="77729" x="3149600" y="5651500"/>
          <p14:tracePt t="77745" x="3136900" y="5651500"/>
          <p14:tracePt t="77745" x="3130550" y="5657850"/>
          <p14:tracePt t="77762" x="3111500" y="5657850"/>
          <p14:tracePt t="77762" x="3098800" y="5657850"/>
          <p14:tracePt t="77779" x="3086100" y="5657850"/>
          <p14:tracePt t="77779" x="3060700" y="5657850"/>
          <p14:tracePt t="77796" x="3041650" y="5664200"/>
          <p14:tracePt t="77796" x="3022600" y="5664200"/>
          <p14:tracePt t="77812" x="3009900" y="5664200"/>
          <p14:tracePt t="77812" x="2990850" y="5664200"/>
          <p14:tracePt t="77829" x="2971800" y="5664200"/>
          <p14:tracePt t="77829" x="2952750" y="5664200"/>
          <p14:tracePt t="77829" x="2927350" y="5664200"/>
          <p14:tracePt t="77848" x="2908300" y="5664200"/>
          <p14:tracePt t="77848" x="2889250" y="5664200"/>
          <p14:tracePt t="77863" x="2863850" y="5664200"/>
          <p14:tracePt t="77863" x="2844800" y="5664200"/>
          <p14:tracePt t="77879" x="2825750" y="5664200"/>
          <p14:tracePt t="77879" x="2806700" y="5664200"/>
          <p14:tracePt t="77896" x="2787650" y="5664200"/>
          <p14:tracePt t="77896" x="2768600" y="5664200"/>
          <p14:tracePt t="77913" x="2749550" y="5664200"/>
          <p14:tracePt t="77913" x="2730500" y="5664200"/>
          <p14:tracePt t="77913" x="2717800" y="5664200"/>
          <p14:tracePt t="77932" x="2698750" y="5657850"/>
          <p14:tracePt t="77945" x="2686050" y="5657850"/>
          <p14:tracePt t="77945" x="2654300" y="5657850"/>
          <p14:tracePt t="77963" x="2635250" y="5651500"/>
          <p14:tracePt t="77963" x="2622550" y="5651500"/>
          <p14:tracePt t="77980" x="2609850" y="5645150"/>
          <p14:tracePt t="77980" x="2597150" y="5638800"/>
          <p14:tracePt t="77996" x="2584450" y="5638800"/>
          <p14:tracePt t="77996" x="2578100" y="5632450"/>
          <p14:tracePt t="78013" x="2565400" y="5626100"/>
          <p14:tracePt t="78013" x="2546350" y="5619750"/>
          <p14:tracePt t="78030" x="2533650" y="5613400"/>
          <p14:tracePt t="78030" x="2527300" y="5613400"/>
          <p14:tracePt t="78047" x="2520950" y="5607050"/>
          <p14:tracePt t="78047" x="2508250" y="5607050"/>
          <p14:tracePt t="78065" x="2501900" y="5600700"/>
          <p14:tracePt t="78065" x="2489200" y="5594350"/>
          <p14:tracePt t="78080" x="2482850" y="5594350"/>
          <p14:tracePt t="78080" x="2476500" y="5594350"/>
          <p14:tracePt t="78097" x="2470150" y="5588000"/>
          <p14:tracePt t="78097" x="2463800" y="5588000"/>
          <p14:tracePt t="78113" x="2457450" y="5581650"/>
          <p14:tracePt t="78113" x="2451100" y="5581650"/>
          <p14:tracePt t="78130" x="2444750" y="5575300"/>
          <p14:tracePt t="78130" x="2432050" y="5575300"/>
          <p14:tracePt t="78147" x="2425700" y="5568950"/>
          <p14:tracePt t="78147" x="2413000" y="5568950"/>
          <p14:tracePt t="78164" x="2400300" y="5568950"/>
          <p14:tracePt t="78164" x="2393950" y="5575300"/>
          <p14:tracePt t="78180" x="2381250" y="5575300"/>
          <p14:tracePt t="78180" x="2368550" y="5581650"/>
          <p14:tracePt t="78180" x="2362200" y="5581650"/>
          <p14:tracePt t="78199" x="2349500" y="5588000"/>
          <p14:tracePt t="78212" x="2336800" y="5588000"/>
          <p14:tracePt t="78212" x="2317750" y="5594350"/>
          <p14:tracePt t="78231" x="2311400" y="5594350"/>
          <p14:tracePt t="78231" x="2298700" y="5600700"/>
          <p14:tracePt t="78248" x="2292350" y="5600700"/>
          <p14:tracePt t="78248" x="2286000" y="5607050"/>
          <p14:tracePt t="78264" x="2279650" y="5607050"/>
          <p14:tracePt t="78264" x="2266950" y="5613400"/>
          <p14:tracePt t="78280" x="2260600" y="5613400"/>
          <p14:tracePt t="78280" x="2254250" y="5619750"/>
          <p14:tracePt t="78280" x="2247900" y="5626100"/>
          <p14:tracePt t="78300" x="2241550" y="5626100"/>
          <p14:tracePt t="78312" x="2235200" y="5632450"/>
          <p14:tracePt t="78312" x="2228850" y="5632450"/>
          <p14:tracePt t="78331" x="2216150" y="5638800"/>
          <p14:tracePt t="78346" x="2209800" y="5638800"/>
          <p14:tracePt t="78363" x="2203450" y="5638800"/>
          <p14:tracePt t="78380" x="2197100" y="5645150"/>
          <p14:tracePt t="78396" x="2197100" y="5632450"/>
          <p14:tracePt t="78454" x="2203450" y="5632450"/>
          <p14:tracePt t="78478" x="2203450" y="5626100"/>
          <p14:tracePt t="78487" x="2209800" y="5613400"/>
          <p14:tracePt t="78499" x="2209800" y="5607050"/>
          <p14:tracePt t="78515" x="2222500" y="5600700"/>
          <p14:tracePt t="78531" x="2228850" y="5600700"/>
          <p14:tracePt t="78547" x="2228850" y="5594350"/>
          <p14:tracePt t="78574" x="2228850" y="5588000"/>
          <p14:tracePt t="78607" x="2228850" y="5581650"/>
          <p14:tracePt t="78634" x="2228850" y="5575300"/>
          <p14:tracePt t="78674" x="2235200" y="5575300"/>
          <p14:tracePt t="78702" x="2235200" y="5568950"/>
          <p14:tracePt t="78726" x="2241550" y="5562600"/>
          <p14:tracePt t="78746" x="2241550" y="5556250"/>
          <p14:tracePt t="78778" x="2247900" y="5549900"/>
          <p14:tracePt t="78794" x="2247900" y="5543550"/>
          <p14:tracePt t="78822" x="2241550" y="5537200"/>
          <p14:tracePt t="78866" x="2241550" y="5530850"/>
          <p14:tracePt t="78883" x="2241550" y="5524500"/>
          <p14:tracePt t="78890" x="2241550" y="5518150"/>
          <p14:tracePt t="78899" x="2241550" y="5511800"/>
          <p14:tracePt t="78899" x="2241550" y="5505450"/>
          <p14:tracePt t="78916" x="2241550" y="5499100"/>
          <p14:tracePt t="78916" x="2241550" y="5492750"/>
          <p14:tracePt t="78932" x="2241550" y="5486400"/>
          <p14:tracePt t="78932" x="2241550" y="5473700"/>
          <p14:tracePt t="78951" x="2241550" y="5467350"/>
          <p14:tracePt t="78967" x="2241550" y="5461000"/>
          <p14:tracePt t="78982" x="2241550" y="5454650"/>
          <p14:tracePt t="78982" x="2241550" y="5448300"/>
          <p14:tracePt t="79000" x="2241550" y="5441950"/>
          <p14:tracePt t="79015" x="2241550" y="5435600"/>
          <p14:tracePt t="79032" x="2247900" y="5422900"/>
          <p14:tracePt t="79049" x="2247900" y="5410200"/>
          <p14:tracePt t="79065" x="2247900" y="5403850"/>
          <p14:tracePt t="79082" x="2254250" y="5397500"/>
          <p14:tracePt t="79082" x="2254250" y="5391150"/>
          <p14:tracePt t="79100" x="2254250" y="5378450"/>
          <p14:tracePt t="79115" x="2260600" y="5372100"/>
          <p14:tracePt t="79139" x="2260600" y="5359400"/>
          <p14:tracePt t="79154" x="2260600" y="5353050"/>
          <p14:tracePt t="79154" x="2260600" y="5346700"/>
          <p14:tracePt t="79167" x="2266950" y="5346700"/>
          <p14:tracePt t="79167" x="2266950" y="5340350"/>
          <p14:tracePt t="79184" x="2266950" y="5327650"/>
          <p14:tracePt t="79184" x="2266950" y="5321300"/>
          <p14:tracePt t="79200" x="2273300" y="5314950"/>
          <p14:tracePt t="79216" x="2273300" y="5308600"/>
          <p14:tracePt t="79232" x="2279650" y="5295900"/>
          <p14:tracePt t="79232" x="2286000" y="5295900"/>
          <p14:tracePt t="79251" x="2292350" y="5289550"/>
          <p14:tracePt t="79267" x="2298700" y="5295900"/>
          <p14:tracePt t="79294" x="2305050" y="5295900"/>
          <p14:tracePt t="79311" x="2311400" y="5302250"/>
          <p14:tracePt t="79327" x="2311400" y="5308600"/>
          <p14:tracePt t="79338" x="2317750" y="5308600"/>
          <p14:tracePt t="79355" x="2330450" y="5302250"/>
          <p14:tracePt t="79370" x="2336800" y="5295900"/>
          <p14:tracePt t="79387" x="2343150" y="5289550"/>
          <p14:tracePt t="79387" x="2343150" y="5283200"/>
          <p14:tracePt t="79401" x="2349500" y="5276850"/>
          <p14:tracePt t="79401" x="2355850" y="5270500"/>
          <p14:tracePt t="79417" x="2355850" y="5264150"/>
          <p14:tracePt t="79417" x="2362200" y="5257800"/>
          <p14:tracePt t="79434" x="2368550" y="5245100"/>
          <p14:tracePt t="79434" x="2368550" y="5238750"/>
          <p14:tracePt t="79451" x="2374900" y="5232400"/>
          <p14:tracePt t="79451" x="2381250" y="5226050"/>
          <p14:tracePt t="79468" x="2381250" y="5219700"/>
          <p14:tracePt t="79483" x="2387600" y="5213350"/>
          <p14:tracePt t="79500" x="2387600" y="5219700"/>
          <p14:tracePt t="79551" x="2387600" y="5226050"/>
          <p14:tracePt t="79566" x="2387600" y="5232400"/>
          <p14:tracePt t="79579" x="2393950" y="5238750"/>
          <p14:tracePt t="79595" x="2400300" y="5238750"/>
          <p14:tracePt t="79610" x="2406650" y="5245100"/>
          <p14:tracePt t="79626" x="2413000" y="5251450"/>
          <p14:tracePt t="79638" x="2419350" y="5251450"/>
          <p14:tracePt t="79650" x="2425700" y="5251450"/>
          <p14:tracePt t="79650" x="2432050" y="5251450"/>
          <p14:tracePt t="79668" x="2444750" y="5251450"/>
          <p14:tracePt t="79684" x="2451100" y="5257800"/>
          <p14:tracePt t="79684" x="2463800" y="5257800"/>
          <p14:tracePt t="79702" x="2470150" y="5257800"/>
          <p14:tracePt t="79702" x="2476500" y="5257800"/>
          <p14:tracePt t="79719" x="2489200" y="5257800"/>
          <p14:tracePt t="79719" x="2495550" y="5257800"/>
          <p14:tracePt t="79735" x="2508250" y="5264150"/>
          <p14:tracePt t="79735" x="2514600" y="5257800"/>
          <p14:tracePt t="79752" x="2527300" y="5257800"/>
          <p14:tracePt t="79752" x="2552700" y="5257800"/>
          <p14:tracePt t="79769" x="2571750" y="5251450"/>
          <p14:tracePt t="79769" x="2584450" y="5251450"/>
          <p14:tracePt t="79785" x="2603500" y="5245100"/>
          <p14:tracePt t="79785" x="2622550" y="5245100"/>
          <p14:tracePt t="79802" x="2641600" y="5238750"/>
          <p14:tracePt t="79802" x="2673350" y="5232400"/>
          <p14:tracePt t="79819" x="2692400" y="5226050"/>
          <p14:tracePt t="79819" x="2711450" y="5226050"/>
          <p14:tracePt t="79835" x="2736850" y="5219700"/>
          <p14:tracePt t="79835" x="2749550" y="5219700"/>
          <p14:tracePt t="79852" x="2768600" y="5219700"/>
          <p14:tracePt t="79852" x="2794000" y="5219700"/>
          <p14:tracePt t="79869" x="2813050" y="5219700"/>
          <p14:tracePt t="79869" x="2832100" y="5219700"/>
          <p14:tracePt t="79869" x="2851150" y="5219700"/>
          <p14:tracePt t="79888" x="2870200" y="5219700"/>
          <p14:tracePt t="79888" x="2895600" y="5219700"/>
          <p14:tracePt t="79903" x="2914650" y="5226050"/>
          <p14:tracePt t="79903" x="2933700" y="5226050"/>
          <p14:tracePt t="79919" x="2959100" y="5226050"/>
          <p14:tracePt t="79919" x="2978150" y="5226050"/>
          <p14:tracePt t="79936" x="2997200" y="5232400"/>
          <p14:tracePt t="79936" x="3022600" y="5232400"/>
          <p14:tracePt t="79953" x="3048000" y="5238750"/>
          <p14:tracePt t="79953" x="3073400" y="5238750"/>
          <p14:tracePt t="79953" x="3098800" y="5245100"/>
          <p14:tracePt t="79971" x="3124200" y="5245100"/>
          <p14:tracePt t="79985" x="3155950" y="5251450"/>
          <p14:tracePt t="79985" x="3219450" y="5264150"/>
          <p14:tracePt t="80003" x="3251200" y="5270500"/>
          <p14:tracePt t="80003" x="3282950" y="5276850"/>
          <p14:tracePt t="80020" x="3308350" y="5283200"/>
          <p14:tracePt t="80020" x="3340100" y="5289550"/>
          <p14:tracePt t="80036" x="3365500" y="5295900"/>
          <p14:tracePt t="80036" x="3397250" y="5302250"/>
          <p14:tracePt t="80036" x="3422650" y="5314950"/>
          <p14:tracePt t="80056" x="3448050" y="5327650"/>
          <p14:tracePt t="80056" x="3473450" y="5334000"/>
          <p14:tracePt t="80070" x="3498850" y="5346700"/>
          <p14:tracePt t="80070" x="3517900" y="5359400"/>
          <p14:tracePt t="80086" x="3543300" y="5378450"/>
          <p14:tracePt t="80086" x="3562350" y="5391150"/>
          <p14:tracePt t="80103" x="3581400" y="5403850"/>
          <p14:tracePt t="80103" x="3613150" y="5435600"/>
          <p14:tracePt t="80120" x="3625850" y="5448300"/>
          <p14:tracePt t="80120" x="3638550" y="5461000"/>
          <p14:tracePt t="80136" x="3651250" y="5480050"/>
          <p14:tracePt t="80136" x="3657600" y="5492750"/>
          <p14:tracePt t="80154" x="3663950" y="5511800"/>
          <p14:tracePt t="80154" x="3670300" y="5524500"/>
          <p14:tracePt t="80170" x="3670300" y="5543550"/>
          <p14:tracePt t="80170" x="3670300" y="5568950"/>
          <p14:tracePt t="80187" x="3663950" y="5581650"/>
          <p14:tracePt t="80187" x="3657600" y="5594350"/>
          <p14:tracePt t="80204" x="3651250" y="5607050"/>
          <p14:tracePt t="80204" x="3644900" y="5619750"/>
          <p14:tracePt t="80220" x="3638550" y="5632450"/>
          <p14:tracePt t="80220" x="3625850" y="5638800"/>
          <p14:tracePt t="80237" x="3613150" y="5645150"/>
          <p14:tracePt t="80237" x="3600450" y="5657850"/>
          <p14:tracePt t="80237" x="3587750" y="5664200"/>
          <p14:tracePt t="80255" x="3568700" y="5670550"/>
          <p14:tracePt t="80255" x="3556000" y="5676900"/>
          <p14:tracePt t="80271" x="3536950" y="5676900"/>
          <p14:tracePt t="80271" x="3524250" y="5683250"/>
          <p14:tracePt t="80287" x="3511550" y="5683250"/>
          <p14:tracePt t="80287" x="3498850" y="5689600"/>
          <p14:tracePt t="80304" x="3492500" y="5689600"/>
          <p14:tracePt t="80304" x="3486150" y="5695950"/>
          <p14:tracePt t="80322" x="3479800" y="5702300"/>
          <p14:tracePt t="80336" x="3479800" y="5708650"/>
          <p14:tracePt t="80352" x="3479800" y="5715000"/>
          <p14:tracePt t="80352" x="3492500" y="5721350"/>
          <p14:tracePt t="80371" x="3498850" y="5721350"/>
          <p14:tracePt t="80371" x="3505200" y="5727700"/>
          <p14:tracePt t="80387" x="3517900" y="5721350"/>
          <p14:tracePt t="80387" x="3530600" y="5721350"/>
          <p14:tracePt t="80404" x="3536950" y="5721350"/>
          <p14:tracePt t="80404" x="3562350" y="5708650"/>
          <p14:tracePt t="80421" x="3581400" y="5702300"/>
          <p14:tracePt t="80421" x="3594100" y="5689600"/>
          <p14:tracePt t="80437" x="3600450" y="5676900"/>
          <p14:tracePt t="80437" x="3613150" y="5664200"/>
          <p14:tracePt t="80454" x="3625850" y="5651500"/>
          <p14:tracePt t="80454" x="3632200" y="5632450"/>
          <p14:tracePt t="80471" x="3644900" y="5607050"/>
          <p14:tracePt t="80471" x="3657600" y="5549900"/>
          <p14:tracePt t="80488" x="3663950" y="5518150"/>
          <p14:tracePt t="80488" x="3670300" y="5480050"/>
          <p14:tracePt t="80505" x="3676650" y="5435600"/>
          <p14:tracePt t="80505" x="3683000" y="5384800"/>
          <p14:tracePt t="80521" x="3695700" y="5334000"/>
          <p14:tracePt t="80521" x="3714750" y="5207000"/>
          <p14:tracePt t="80540" x="3721100" y="5137150"/>
          <p14:tracePt t="80540" x="3727450" y="5060950"/>
          <p14:tracePt t="80556" x="3733800" y="4978400"/>
          <p14:tracePt t="80556" x="3740150" y="4895850"/>
          <p14:tracePt t="80571" x="3746500" y="4806950"/>
          <p14:tracePt t="80571" x="3746500" y="4718050"/>
          <p14:tracePt t="80588" x="3752850" y="4622800"/>
          <p14:tracePt t="80588" x="3752850" y="4533900"/>
          <p14:tracePt t="80605" x="3759200" y="4445000"/>
          <p14:tracePt t="80605" x="3765550" y="4362450"/>
          <p14:tracePt t="80605" x="3778250" y="4286250"/>
          <p14:tracePt t="80624" x="3790950" y="4210050"/>
          <p14:tracePt t="80637" x="3816350" y="4140200"/>
          <p14:tracePt t="80637" x="3873500" y="4013200"/>
          <p14:tracePt t="80655" x="3905250" y="3956050"/>
          <p14:tracePt t="80655" x="3943350" y="3898900"/>
          <p14:tracePt t="80672" x="3981450" y="3848100"/>
          <p14:tracePt t="80672" x="4019550" y="3790950"/>
          <p14:tracePt t="80688" x="4064000" y="3740150"/>
          <p14:tracePt t="80688" x="4102100" y="3695700"/>
          <p14:tracePt t="80688" x="4146550" y="3651250"/>
          <p14:tracePt t="80707" x="4184650" y="3613150"/>
          <p14:tracePt t="80707" x="4229100" y="3575050"/>
          <p14:tracePt t="80722" x="4267200" y="3543300"/>
          <p14:tracePt t="80722" x="4305300" y="3517900"/>
          <p14:tracePt t="80738" x="4343400" y="3498850"/>
          <p14:tracePt t="80738" x="4381500" y="3486150"/>
          <p14:tracePt t="80755" x="4419600" y="3479800"/>
          <p14:tracePt t="80755" x="4457700" y="3479800"/>
          <p14:tracePt t="80772" x="4495800" y="3486150"/>
          <p14:tracePt t="80772" x="4565650" y="3517900"/>
          <p14:tracePt t="80788" x="4597400" y="3543300"/>
          <p14:tracePt t="80788" x="4635500" y="3575050"/>
          <p14:tracePt t="80805" x="4673600" y="3613150"/>
          <p14:tracePt t="80805" x="4711700" y="3657600"/>
          <p14:tracePt t="80822" x="4749800" y="3708400"/>
          <p14:tracePt t="80822" x="4832350" y="3816350"/>
          <p14:tracePt t="80839" x="4883150" y="3879850"/>
          <p14:tracePt t="80839" x="4927600" y="3943350"/>
          <p14:tracePt t="80855" x="4972050" y="4006850"/>
          <p14:tracePt t="80855" x="5022850" y="4070350"/>
          <p14:tracePt t="80872" x="5073650" y="4140200"/>
          <p14:tracePt t="80872" x="5130800" y="4203700"/>
          <p14:tracePt t="80889" x="5181600" y="4273550"/>
          <p14:tracePt t="80889" x="5238750" y="4343400"/>
          <p14:tracePt t="80889" x="5289550" y="4413250"/>
          <p14:tracePt t="80908" x="5353050" y="4483100"/>
          <p14:tracePt t="80908" x="5410200" y="4546600"/>
          <p14:tracePt t="80923" x="5473700" y="4616450"/>
          <p14:tracePt t="80923" x="5537200" y="4679950"/>
          <p14:tracePt t="80939" x="5600700" y="4737100"/>
          <p14:tracePt t="80939" x="5664200" y="4794250"/>
          <p14:tracePt t="80956" x="5734050" y="4851400"/>
          <p14:tracePt t="80956" x="5803900" y="4902200"/>
          <p14:tracePt t="80973" x="5867400" y="4953000"/>
          <p14:tracePt t="80973" x="5937250" y="4997450"/>
          <p14:tracePt t="80973" x="6007100" y="5035550"/>
          <p14:tracePt t="80992" x="6070600" y="5067300"/>
          <p14:tracePt t="81005" x="6140450" y="5099050"/>
          <p14:tracePt t="81005" x="6273800" y="5143500"/>
          <p14:tracePt t="81023" x="6343650" y="5162550"/>
          <p14:tracePt t="81023" x="6413500" y="5168900"/>
          <p14:tracePt t="81040" x="6477000" y="5175250"/>
          <p14:tracePt t="81040" x="6546850" y="5181600"/>
          <p14:tracePt t="81040" x="6616700" y="5181600"/>
          <p14:tracePt t="81060" x="6686550" y="5181600"/>
          <p14:tracePt t="81071" x="6750050" y="5175250"/>
          <p14:tracePt t="81071" x="6870700" y="5168900"/>
          <p14:tracePt t="81089" x="6927850" y="5168900"/>
          <p14:tracePt t="81089" x="6972300" y="5162550"/>
          <p14:tracePt t="81106" x="7023100" y="5156200"/>
          <p14:tracePt t="81106" x="7061200" y="5149850"/>
          <p14:tracePt t="81123" x="7099300" y="5143500"/>
          <p14:tracePt t="81123" x="7169150" y="5124450"/>
          <p14:tracePt t="81140" x="7194550" y="5105400"/>
          <p14:tracePt t="81140" x="7213600" y="5092700"/>
          <p14:tracePt t="81156" x="7232650" y="5080000"/>
          <p14:tracePt t="81156" x="7251700" y="5060950"/>
          <p14:tracePt t="81173" x="7258050" y="5041900"/>
          <p14:tracePt t="81173" x="7270750" y="5022850"/>
          <p14:tracePt t="81190" x="7277100" y="4997450"/>
          <p14:tracePt t="81190" x="7277100" y="4940300"/>
          <p14:tracePt t="81207" x="7277100" y="4914900"/>
          <p14:tracePt t="81207" x="7277100" y="4883150"/>
          <p14:tracePt t="81223" x="7277100" y="4845050"/>
          <p14:tracePt t="81223" x="7277100" y="4813300"/>
          <p14:tracePt t="81240" x="7277100" y="4775200"/>
          <p14:tracePt t="81240" x="7277100" y="4737100"/>
          <p14:tracePt t="81257" x="7283450" y="4692650"/>
          <p14:tracePt t="81711" x="6330950" y="4902200"/>
          <p14:tracePt t="81735" x="6324600" y="4902200"/>
          <p14:tracePt t="81742" x="6318250" y="4902200"/>
          <p14:tracePt t="81742" x="6318250" y="4908550"/>
          <p14:tracePt t="81758" x="6311900" y="4908550"/>
          <p14:tracePt t="81758" x="6299200" y="4914900"/>
          <p14:tracePt t="81775" x="6292850" y="4914900"/>
          <p14:tracePt t="81791" x="6286500" y="4921250"/>
          <p14:tracePt t="81807" x="6292850" y="4914900"/>
          <p14:tracePt t="81830" x="6292850" y="4908550"/>
          <p14:tracePt t="81847" x="6299200" y="4895850"/>
          <p14:tracePt t="81862" x="6292850" y="4895850"/>
          <p14:tracePt t="81874" x="6286500" y="4889500"/>
          <p14:tracePt t="81874" x="6273800" y="4889500"/>
          <p14:tracePt t="81893" x="6267450" y="4889500"/>
          <p14:tracePt t="81893" x="6254750" y="4889500"/>
          <p14:tracePt t="81909" x="6242050" y="4889500"/>
          <p14:tracePt t="81909" x="6229350" y="4895850"/>
          <p14:tracePt t="81926" x="6210300" y="4902200"/>
          <p14:tracePt t="81926" x="6178550" y="4914900"/>
          <p14:tracePt t="81943" x="6159500" y="4921250"/>
          <p14:tracePt t="81943" x="6140450" y="4927600"/>
          <p14:tracePt t="81960" x="6115050" y="4933950"/>
          <p14:tracePt t="81960" x="6089650" y="4940300"/>
          <p14:tracePt t="81976" x="6064250" y="4946650"/>
          <p14:tracePt t="81976" x="6038850" y="4946650"/>
          <p14:tracePt t="81992" x="6019800" y="4953000"/>
          <p14:tracePt t="81992" x="5994400" y="4953000"/>
          <p14:tracePt t="81992" x="5969000" y="4959350"/>
          <p14:tracePt t="82011" x="5949950" y="4959350"/>
          <p14:tracePt t="82025" x="5930900" y="4965700"/>
          <p14:tracePt t="82025" x="5899150" y="4972050"/>
          <p14:tracePt t="82043" x="5880100" y="4972050"/>
          <p14:tracePt t="82043" x="5867400" y="4984750"/>
          <p14:tracePt t="82043" x="5854700" y="4984750"/>
          <p14:tracePt t="82063" x="5842000" y="4991100"/>
          <p14:tracePt t="82075" x="5829300" y="4991100"/>
          <p14:tracePt t="82075" x="5816600" y="4997450"/>
          <p14:tracePt t="82093" x="5810250" y="5003800"/>
          <p14:tracePt t="82093" x="5803900" y="5003800"/>
          <p14:tracePt t="82093" x="5797550" y="5010150"/>
          <p14:tracePt t="82112" x="5791200" y="5010150"/>
          <p14:tracePt t="82112" x="5784850" y="5016500"/>
          <p14:tracePt t="82126" x="5784850" y="5029200"/>
          <p14:tracePt t="82141" x="5784850" y="5035550"/>
          <p14:tracePt t="82158" x="5791200" y="5041900"/>
          <p14:tracePt t="82158" x="5803900" y="5054600"/>
          <p14:tracePt t="82176" x="5810250" y="5067300"/>
          <p14:tracePt t="82176" x="5822950" y="5080000"/>
          <p14:tracePt t="82193" x="5835650" y="5086350"/>
          <p14:tracePt t="82193" x="5854700" y="5105400"/>
          <p14:tracePt t="82211" x="5867400" y="5124450"/>
          <p14:tracePt t="82211" x="5886450" y="5137150"/>
          <p14:tracePt t="82226" x="5905500" y="5156200"/>
          <p14:tracePt t="82226" x="5937250" y="5200650"/>
          <p14:tracePt t="82244" x="5956300" y="5219700"/>
          <p14:tracePt t="82244" x="5975350" y="5238750"/>
          <p14:tracePt t="82260" x="5988050" y="5257800"/>
          <p14:tracePt t="82260" x="6007100" y="5276850"/>
          <p14:tracePt t="82277" x="6019800" y="5289550"/>
          <p14:tracePt t="82277" x="6032500" y="5302250"/>
          <p14:tracePt t="82277" x="6045200" y="5314950"/>
          <p14:tracePt t="82296" x="6057900" y="5327650"/>
          <p14:tracePt t="82296" x="6070600" y="5334000"/>
          <p14:tracePt t="82311" x="6083300" y="5340350"/>
          <p14:tracePt t="82311" x="6089650" y="5340350"/>
          <p14:tracePt t="82327" x="6096000" y="5346700"/>
          <p14:tracePt t="82327" x="6102350" y="5353050"/>
          <p14:tracePt t="82343" x="6115050" y="5353050"/>
          <p14:tracePt t="82343" x="6121400" y="5359400"/>
          <p14:tracePt t="82361" x="6127750" y="5359400"/>
          <p14:tracePt t="82361" x="6134100" y="5359400"/>
          <p14:tracePt t="82378" x="6140450" y="5359400"/>
          <p14:tracePt t="82392" x="6140450" y="5353050"/>
          <p14:tracePt t="82392" x="6140450" y="5346700"/>
          <p14:tracePt t="82411" x="6134100" y="5340350"/>
          <p14:tracePt t="82411" x="6134100" y="5334000"/>
          <p14:tracePt t="82427" x="6121400" y="53213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1026"/>
          <p:cNvSpPr>
            <a:spLocks noGrp="1" noChangeArrowheads="1"/>
          </p:cNvSpPr>
          <p:nvPr>
            <p:ph type="title"/>
          </p:nvPr>
        </p:nvSpPr>
        <p:spPr/>
        <p:txBody>
          <a:bodyPr/>
          <a:lstStyle/>
          <a:p>
            <a:r>
              <a:rPr lang="ja-JP" altLang="en-US"/>
              <a:t>Ｆ検定</a:t>
            </a:r>
          </a:p>
        </p:txBody>
      </p:sp>
      <p:sp>
        <p:nvSpPr>
          <p:cNvPr id="564227" name="Text Box 1027"/>
          <p:cNvSpPr txBox="1">
            <a:spLocks noChangeArrowheads="1"/>
          </p:cNvSpPr>
          <p:nvPr/>
        </p:nvSpPr>
        <p:spPr bwMode="auto">
          <a:xfrm>
            <a:off x="428596" y="1142984"/>
            <a:ext cx="641350" cy="457200"/>
          </a:xfrm>
          <a:prstGeom prst="rect">
            <a:avLst/>
          </a:prstGeom>
          <a:noFill/>
          <a:ln w="38100">
            <a:noFill/>
            <a:miter lim="800000"/>
            <a:headEnd/>
            <a:tailEnd/>
          </a:ln>
          <a:effectLst/>
        </p:spPr>
        <p:txBody>
          <a:bodyPr wrap="none">
            <a:spAutoFit/>
          </a:bodyPr>
          <a:lstStyle/>
          <a:p>
            <a:r>
              <a:rPr lang="ja-JP" altLang="en-US"/>
              <a:t>例：</a:t>
            </a:r>
          </a:p>
        </p:txBody>
      </p:sp>
      <p:sp>
        <p:nvSpPr>
          <p:cNvPr id="564228" name="Text Box 1028"/>
          <p:cNvSpPr txBox="1">
            <a:spLocks noChangeArrowheads="1"/>
          </p:cNvSpPr>
          <p:nvPr/>
        </p:nvSpPr>
        <p:spPr bwMode="auto">
          <a:xfrm>
            <a:off x="1054070" y="1198546"/>
            <a:ext cx="7804210" cy="1200329"/>
          </a:xfrm>
          <a:prstGeom prst="rect">
            <a:avLst/>
          </a:prstGeom>
          <a:noFill/>
          <a:ln w="38100">
            <a:noFill/>
            <a:miter lim="800000"/>
            <a:headEnd/>
            <a:tailEnd/>
          </a:ln>
          <a:effectLst/>
        </p:spPr>
        <p:txBody>
          <a:bodyPr wrap="square">
            <a:spAutoFit/>
          </a:bodyPr>
          <a:lstStyle/>
          <a:p>
            <a:r>
              <a:rPr lang="ja-JP" altLang="en-US" dirty="0"/>
              <a:t>Ａ，Ｂ２種類の飼料を与えて一定期間飼育したハムスターの体重増を測定した結果，下のようなデータを得た（単位 </a:t>
            </a:r>
            <a:r>
              <a:rPr lang="en-US" altLang="ja-JP" dirty="0"/>
              <a:t>g</a:t>
            </a:r>
            <a:r>
              <a:rPr lang="ja-JP" altLang="en-US" dirty="0"/>
              <a:t>）．飼料による体重増のばらつきがあるかを検定せよ．</a:t>
            </a:r>
          </a:p>
        </p:txBody>
      </p:sp>
      <p:graphicFrame>
        <p:nvGraphicFramePr>
          <p:cNvPr id="564252" name="Group 1052"/>
          <p:cNvGraphicFramePr>
            <a:graphicFrameLocks noGrp="1"/>
          </p:cNvGraphicFramePr>
          <p:nvPr/>
        </p:nvGraphicFramePr>
        <p:xfrm>
          <a:off x="1357290" y="2786058"/>
          <a:ext cx="6338887" cy="1081088"/>
        </p:xfrm>
        <a:graphic>
          <a:graphicData uri="http://schemas.openxmlformats.org/drawingml/2006/table">
            <a:tbl>
              <a:tblPr/>
              <a:tblGrid>
                <a:gridCol w="1377950"/>
                <a:gridCol w="4960937"/>
              </a:tblGrid>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飼料Ａ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73, 74, 70, 77, 72, 72, 69, 73, 72, 75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飼料Ｂ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71, 68, 73, 71, 71, 72, 69, 72, 68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4253" name="Text Box 1053"/>
          <p:cNvSpPr txBox="1">
            <a:spLocks noChangeArrowheads="1"/>
          </p:cNvSpPr>
          <p:nvPr/>
        </p:nvSpPr>
        <p:spPr bwMode="auto">
          <a:xfrm>
            <a:off x="395288" y="4437063"/>
            <a:ext cx="1555750" cy="457200"/>
          </a:xfrm>
          <a:prstGeom prst="rect">
            <a:avLst/>
          </a:prstGeom>
          <a:noFill/>
          <a:ln w="38100">
            <a:noFill/>
            <a:miter lim="800000"/>
            <a:headEnd/>
            <a:tailEnd/>
          </a:ln>
          <a:effectLst/>
        </p:spPr>
        <p:txBody>
          <a:bodyPr wrap="none">
            <a:spAutoFit/>
          </a:bodyPr>
          <a:lstStyle/>
          <a:p>
            <a:r>
              <a:rPr lang="ja-JP" altLang="en-US"/>
              <a:t>帰無仮説：</a:t>
            </a:r>
          </a:p>
        </p:txBody>
      </p:sp>
      <p:graphicFrame>
        <p:nvGraphicFramePr>
          <p:cNvPr id="564254" name="Object 1054"/>
          <p:cNvGraphicFramePr>
            <a:graphicFrameLocks noChangeAspect="1"/>
          </p:cNvGraphicFramePr>
          <p:nvPr/>
        </p:nvGraphicFramePr>
        <p:xfrm>
          <a:off x="1979613" y="4365625"/>
          <a:ext cx="1616075" cy="617538"/>
        </p:xfrm>
        <a:graphic>
          <a:graphicData uri="http://schemas.openxmlformats.org/presentationml/2006/ole">
            <mc:AlternateContent xmlns:mc="http://schemas.openxmlformats.org/markup-compatibility/2006">
              <mc:Choice xmlns:v="urn:schemas-microsoft-com:vml" Requires="v">
                <p:oleObj spid="_x0000_s564263" name="数式" r:id="rId7" imgW="698400" imgH="266400" progId="Equation.3">
                  <p:embed/>
                </p:oleObj>
              </mc:Choice>
              <mc:Fallback>
                <p:oleObj name="数式" r:id="rId7" imgW="698400" imgH="266400" progId="Equation.3">
                  <p:embed/>
                  <p:pic>
                    <p:nvPicPr>
                      <p:cNvPr id="0" name="Picture 10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4365625"/>
                        <a:ext cx="1616075"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4255" name="Text Box 1055"/>
          <p:cNvSpPr txBox="1">
            <a:spLocks noChangeArrowheads="1"/>
          </p:cNvSpPr>
          <p:nvPr/>
        </p:nvSpPr>
        <p:spPr bwMode="auto">
          <a:xfrm>
            <a:off x="3851275" y="4437063"/>
            <a:ext cx="3948113" cy="457200"/>
          </a:xfrm>
          <a:prstGeom prst="rect">
            <a:avLst/>
          </a:prstGeom>
          <a:noFill/>
          <a:ln w="38100">
            <a:noFill/>
            <a:miter lim="800000"/>
            <a:headEnd/>
            <a:tailEnd/>
          </a:ln>
          <a:effectLst/>
        </p:spPr>
        <p:txBody>
          <a:bodyPr wrap="none">
            <a:spAutoFit/>
          </a:bodyPr>
          <a:lstStyle/>
          <a:p>
            <a:r>
              <a:rPr lang="ja-JP" altLang="en-US"/>
              <a:t>２つの標本の母分散は等しい</a:t>
            </a:r>
          </a:p>
        </p:txBody>
      </p:sp>
      <p:sp>
        <p:nvSpPr>
          <p:cNvPr id="564256" name="Text Box 1056"/>
          <p:cNvSpPr txBox="1">
            <a:spLocks noChangeArrowheads="1"/>
          </p:cNvSpPr>
          <p:nvPr/>
        </p:nvSpPr>
        <p:spPr bwMode="auto">
          <a:xfrm>
            <a:off x="1979613" y="5157788"/>
            <a:ext cx="6645275" cy="822325"/>
          </a:xfrm>
          <a:prstGeom prst="rect">
            <a:avLst/>
          </a:prstGeom>
          <a:noFill/>
          <a:ln w="38100">
            <a:noFill/>
            <a:miter lim="800000"/>
            <a:headEnd/>
            <a:tailEnd/>
          </a:ln>
          <a:effectLst/>
        </p:spPr>
        <p:txBody>
          <a:bodyPr>
            <a:spAutoFit/>
          </a:bodyPr>
          <a:lstStyle/>
          <a:p>
            <a:r>
              <a:rPr lang="ja-JP" altLang="en-US"/>
              <a:t>飼料Ａと飼料Ｂで飼育したときにハムスターの体重増加量の分散に差がない</a:t>
            </a:r>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91612"/>
    </mc:Choice>
    <mc:Fallback>
      <p:transition spd="slow" advTm="91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42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4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564255" grpId="0"/>
      <p:bldP spid="564256" grpId="0"/>
    </p:bldLst>
  </p:timing>
  <p:extLst>
    <p:ext uri="{3A86A75C-4F4B-4683-9AE1-C65F6400EC91}">
      <p14:laserTraceLst xmlns:p14="http://schemas.microsoft.com/office/powerpoint/2010/main">
        <p14:tracePtLst>
          <p14:tracePt t="17" x="3422650" y="5435600"/>
          <p14:tracePt t="22" x="3422650" y="5441950"/>
          <p14:tracePt t="355" x="3416300" y="5435600"/>
          <p14:tracePt t="416" x="3409950" y="5429250"/>
          <p14:tracePt t="452" x="3403600" y="5422900"/>
          <p14:tracePt t="512" x="3397250" y="5416550"/>
          <p14:tracePt t="536" x="3390900" y="5410200"/>
          <p14:tracePt t="552" x="3384550" y="5410200"/>
          <p14:tracePt t="564" x="3378200" y="5403850"/>
          <p14:tracePt t="580" x="3371850" y="5397500"/>
          <p14:tracePt t="596" x="3365500" y="5391150"/>
          <p14:tracePt t="612" x="3359150" y="5384800"/>
          <p14:tracePt t="629" x="3352800" y="5378450"/>
          <p14:tracePt t="641" x="3346450" y="5372100"/>
          <p14:tracePt t="657" x="3346450" y="5365750"/>
          <p14:tracePt t="673" x="3340100" y="5359400"/>
          <p14:tracePt t="686" x="3333750" y="5353050"/>
          <p14:tracePt t="703" x="3327400" y="5346700"/>
          <p14:tracePt t="720" x="3314700" y="5346700"/>
          <p14:tracePt t="736" x="3308350" y="5346700"/>
          <p14:tracePt t="753" x="3302000" y="5346700"/>
          <p14:tracePt t="770" x="3295650" y="5346700"/>
          <p14:tracePt t="787" x="3289300" y="5346700"/>
          <p14:tracePt t="787" x="3282950" y="5346700"/>
          <p14:tracePt t="805" x="3276600" y="5346700"/>
          <p14:tracePt t="820" x="3270250" y="5346700"/>
          <p14:tracePt t="844" x="3263900" y="5346700"/>
          <p14:tracePt t="872" x="3257550" y="5353050"/>
          <p14:tracePt t="1017" x="3257550" y="5359400"/>
          <p14:tracePt t="1084" x="3251200" y="5365750"/>
          <p14:tracePt t="1120" x="3251200" y="5372100"/>
          <p14:tracePt t="1144" x="3257550" y="5372100"/>
          <p14:tracePt t="1220" x="3263900" y="5365750"/>
          <p14:tracePt t="1241" x="3263900" y="5359400"/>
          <p14:tracePt t="1257" x="3270250" y="5353050"/>
          <p14:tracePt t="1280" x="3263900" y="5353050"/>
          <p14:tracePt t="1376" x="3257550" y="5359400"/>
          <p14:tracePt t="1404" x="3263900" y="5353050"/>
          <p14:tracePt t="1504" x="3257550" y="5346700"/>
          <p14:tracePt t="1624" x="3263900" y="5340350"/>
          <p14:tracePt t="1736" x="3263900" y="5334000"/>
          <p14:tracePt t="1780" x="3270250" y="5327650"/>
          <p14:tracePt t="1804" x="3270250" y="5321300"/>
          <p14:tracePt t="1848" x="3270250" y="5314950"/>
          <p14:tracePt t="1960" x="3270250" y="5308600"/>
          <p14:tracePt t="2012" x="3263900" y="5308600"/>
          <p14:tracePt t="2124" x="3257550" y="5314950"/>
          <p14:tracePt t="2164" x="3251200" y="5308600"/>
          <p14:tracePt t="2200" x="3244850" y="5308600"/>
          <p14:tracePt t="2240" x="3244850" y="5314950"/>
          <p14:tracePt t="2292" x="3238500" y="5321300"/>
          <p14:tracePt t="2328" x="3232150" y="5321300"/>
          <p14:tracePt t="2352" x="3225800" y="5321300"/>
          <p14:tracePt t="2364" x="3219450" y="5327650"/>
          <p14:tracePt t="2389" x="3213100" y="5327650"/>
          <p14:tracePt t="2412" x="3206750" y="5327650"/>
          <p14:tracePt t="2456" x="3200400" y="5327650"/>
          <p14:tracePt t="2480" x="3194050" y="5334000"/>
          <p14:tracePt t="2516" x="3187700" y="5334000"/>
          <p14:tracePt t="2552" x="3181350" y="5334000"/>
          <p14:tracePt t="2584" x="3175000" y="5334000"/>
          <p14:tracePt t="2605" x="3168650" y="5340350"/>
          <p14:tracePt t="2644" x="3162300" y="5346700"/>
          <p14:tracePt t="2664" x="3155950" y="5353050"/>
          <p14:tracePt t="2724" x="3149600" y="5359400"/>
          <p14:tracePt t="2756" x="3143250" y="5365750"/>
          <p14:tracePt t="2792" x="3136900" y="5372100"/>
          <p14:tracePt t="2876" x="3130550" y="5378450"/>
          <p14:tracePt t="2904" x="3130550" y="5384800"/>
          <p14:tracePt t="2928" x="3130550" y="5391150"/>
          <p14:tracePt t="2960" x="3130550" y="5384800"/>
          <p14:tracePt t="3144" x="3136900" y="5378450"/>
          <p14:tracePt t="3204" x="3143250" y="5372100"/>
          <p14:tracePt t="3264" x="3149600" y="5365750"/>
          <p14:tracePt t="3372" x="3149600" y="5359400"/>
          <p14:tracePt t="3408" x="3155950" y="5353050"/>
          <p14:tracePt t="3452" x="3162300" y="5353050"/>
          <p14:tracePt t="3504" x="3162300" y="5346700"/>
          <p14:tracePt t="3528" x="3168650" y="5340350"/>
          <p14:tracePt t="3620" x="3168650" y="5334000"/>
          <p14:tracePt t="3632" x="3168650" y="5327650"/>
          <p14:tracePt t="3656" x="3168650" y="5314950"/>
          <p14:tracePt t="3700" x="3175000" y="5314950"/>
          <p14:tracePt t="3732" x="3175000" y="5308600"/>
          <p14:tracePt t="3752" x="3181350" y="5302250"/>
          <p14:tracePt t="3836" x="3181350" y="5295900"/>
          <p14:tracePt t="3852" x="3181350" y="5289550"/>
          <p14:tracePt t="3865" x="3187700" y="5283200"/>
          <p14:tracePt t="3904" x="3194050" y="5276850"/>
          <p14:tracePt t="3924" x="3200400" y="5276850"/>
          <p14:tracePt t="3948" x="3206750" y="5270500"/>
          <p14:tracePt t="3972" x="3206750" y="5264150"/>
          <p14:tracePt t="3984" x="3213100" y="5257800"/>
          <p14:tracePt t="4001" x="3219450" y="5251450"/>
          <p14:tracePt t="4016" x="3225800" y="5251450"/>
          <p14:tracePt t="4032" x="3232150" y="5245100"/>
          <p14:tracePt t="4044" x="3238500" y="5238750"/>
          <p14:tracePt t="4060" x="3238500" y="5232400"/>
          <p14:tracePt t="4077" x="3244850" y="5232400"/>
          <p14:tracePt t="4092" x="3244850" y="5226050"/>
          <p14:tracePt t="4104" x="3251200" y="5219700"/>
          <p14:tracePt t="4136" x="3257550" y="5219700"/>
          <p14:tracePt t="4172" x="3251200" y="5213350"/>
          <p14:tracePt t="4220" x="3244850" y="5219700"/>
          <p14:tracePt t="4264" x="3244850" y="5226050"/>
          <p14:tracePt t="4280" x="3244850" y="5232400"/>
          <p14:tracePt t="4293" x="3244850" y="5245100"/>
          <p14:tracePt t="4301" x="3244850" y="5257800"/>
          <p14:tracePt t="4301" x="3244850" y="5270500"/>
          <p14:tracePt t="4317" x="3244850" y="5289550"/>
          <p14:tracePt t="4317" x="3244850" y="5314950"/>
          <p14:tracePt t="4333" x="3251200" y="5334000"/>
          <p14:tracePt t="4333" x="3251200" y="5365750"/>
          <p14:tracePt t="4350" x="3257550" y="5391150"/>
          <p14:tracePt t="4350" x="3263900" y="5416550"/>
          <p14:tracePt t="4366" x="3270250" y="5441950"/>
          <p14:tracePt t="4366" x="3276600" y="5461000"/>
          <p14:tracePt t="4366" x="3282950" y="5480050"/>
          <p14:tracePt t="4386" x="3289300" y="5499100"/>
          <p14:tracePt t="4398" x="3289300" y="5518150"/>
          <p14:tracePt t="4398" x="3302000" y="5543550"/>
          <p14:tracePt t="4416" x="3302000" y="5556250"/>
          <p14:tracePt t="4416" x="3302000" y="5562600"/>
          <p14:tracePt t="4433" x="3308350" y="5568950"/>
          <p14:tracePt t="4448" x="3308350" y="5562600"/>
          <p14:tracePt t="4504" x="3308350" y="5556250"/>
          <p14:tracePt t="4512" x="3308350" y="5549900"/>
          <p14:tracePt t="4520" x="3308350" y="5543550"/>
          <p14:tracePt t="4520" x="3308350" y="5530850"/>
          <p14:tracePt t="4534" x="3302000" y="5524500"/>
          <p14:tracePt t="4534" x="3302000" y="5511800"/>
          <p14:tracePt t="4552" x="3302000" y="5505450"/>
          <p14:tracePt t="4552" x="3295650" y="5499100"/>
          <p14:tracePt t="4567" x="3295650" y="5486400"/>
          <p14:tracePt t="4567" x="3282950" y="5467350"/>
          <p14:tracePt t="4586" x="3276600" y="5454650"/>
          <p14:tracePt t="4586" x="3276600" y="5441950"/>
          <p14:tracePt t="4601" x="3263900" y="5429250"/>
          <p14:tracePt t="4601" x="3257550" y="5416550"/>
          <p14:tracePt t="4618" x="3251200" y="5403850"/>
          <p14:tracePt t="4618" x="3238500" y="5391150"/>
          <p14:tracePt t="4634" x="3232150" y="5372100"/>
          <p14:tracePt t="4634" x="3219450" y="5359400"/>
          <p14:tracePt t="4650" x="3206750" y="5340350"/>
          <p14:tracePt t="4650" x="3200400" y="5321300"/>
          <p14:tracePt t="4650" x="3187700" y="5308600"/>
          <p14:tracePt t="4670" x="3175000" y="5289550"/>
          <p14:tracePt t="4683" x="3168650" y="5270500"/>
          <p14:tracePt t="4683" x="3149600" y="5245100"/>
          <p14:tracePt t="4701" x="3143250" y="5226050"/>
          <p14:tracePt t="4701" x="3136900" y="5219700"/>
          <p14:tracePt t="4717" x="3130550" y="5207000"/>
          <p14:tracePt t="4717" x="3124200" y="5200650"/>
          <p14:tracePt t="4734" x="3124200" y="5187950"/>
          <p14:tracePt t="4750" x="3124200" y="5181600"/>
          <p14:tracePt t="4750" x="3130550" y="5168900"/>
          <p14:tracePt t="4767" x="3136900" y="5162550"/>
          <p14:tracePt t="4767" x="3143250" y="5162550"/>
          <p14:tracePt t="4784" x="3155950" y="5162550"/>
          <p14:tracePt t="4784" x="3168650" y="5156200"/>
          <p14:tracePt t="4801" x="3181350" y="5149850"/>
          <p14:tracePt t="4801" x="3187700" y="5143500"/>
          <p14:tracePt t="4818" x="3206750" y="5137150"/>
          <p14:tracePt t="4818" x="3232150" y="5137150"/>
          <p14:tracePt t="4835" x="3244850" y="5130800"/>
          <p14:tracePt t="4835" x="3257550" y="5130800"/>
          <p14:tracePt t="4851" x="3263900" y="5130800"/>
          <p14:tracePt t="4851" x="3276600" y="5137150"/>
          <p14:tracePt t="4868" x="3289300" y="5137150"/>
          <p14:tracePt t="4868" x="3295650" y="5143500"/>
          <p14:tracePt t="4885" x="3302000" y="5149850"/>
          <p14:tracePt t="4900" x="3302000" y="5156200"/>
          <p14:tracePt t="4917" x="3302000" y="5162550"/>
          <p14:tracePt t="4917" x="3295650" y="5175250"/>
          <p14:tracePt t="4935" x="3289300" y="5187950"/>
          <p14:tracePt t="4951" x="3282950" y="5194300"/>
          <p14:tracePt t="4951" x="3263900" y="5213350"/>
          <p14:tracePt t="4969" x="3257550" y="5226050"/>
          <p14:tracePt t="4969" x="3244850" y="5232400"/>
          <p14:tracePt t="4985" x="3238500" y="5245100"/>
          <p14:tracePt t="4985" x="3232150" y="5257800"/>
          <p14:tracePt t="5002" x="3219450" y="5270500"/>
          <p14:tracePt t="5002" x="3206750" y="5276850"/>
          <p14:tracePt t="5018" x="3200400" y="5289550"/>
          <p14:tracePt t="5018" x="3187700" y="5295900"/>
          <p14:tracePt t="5018" x="3181350" y="5308600"/>
          <p14:tracePt t="5037" x="3168650" y="5321300"/>
          <p14:tracePt t="5037" x="3162300" y="5334000"/>
          <p14:tracePt t="5053" x="3149600" y="5340350"/>
          <p14:tracePt t="5053" x="3143250" y="5353050"/>
          <p14:tracePt t="5069" x="3130550" y="5359400"/>
          <p14:tracePt t="5069" x="3124200" y="5372100"/>
          <p14:tracePt t="5085" x="3117850" y="5372100"/>
          <p14:tracePt t="5085" x="3117850" y="5384800"/>
          <p14:tracePt t="5102" x="3111500" y="5384800"/>
          <p14:tracePt t="5117" x="3105150" y="5391150"/>
          <p14:tracePt t="5134" x="3111500" y="5384800"/>
          <p14:tracePt t="5172" x="3124200" y="5378450"/>
          <p14:tracePt t="5184" x="3130550" y="5378450"/>
          <p14:tracePt t="5192" x="3136900" y="5378450"/>
          <p14:tracePt t="5201" x="3143250" y="5378450"/>
          <p14:tracePt t="5201" x="3155950" y="5378450"/>
          <p14:tracePt t="5219" x="3162300" y="5378450"/>
          <p14:tracePt t="5219" x="3175000" y="5372100"/>
          <p14:tracePt t="5236" x="3187700" y="5372100"/>
          <p14:tracePt t="5236" x="3219450" y="5372100"/>
          <p14:tracePt t="5253" x="3232150" y="5372100"/>
          <p14:tracePt t="5253" x="3251200" y="5372100"/>
          <p14:tracePt t="5269" x="3270250" y="5372100"/>
          <p14:tracePt t="5269" x="3282950" y="5372100"/>
          <p14:tracePt t="5286" x="3302000" y="5372100"/>
          <p14:tracePt t="5286" x="3314700" y="5365750"/>
          <p14:tracePt t="5286" x="3327400" y="5359400"/>
          <p14:tracePt t="5305" x="3340100" y="5359400"/>
          <p14:tracePt t="5318" x="3346450" y="5359400"/>
          <p14:tracePt t="5318" x="3365500" y="5353050"/>
          <p14:tracePt t="5337" x="3371850" y="5346700"/>
          <p14:tracePt t="5337" x="3378200" y="5340350"/>
          <p14:tracePt t="5353" x="3384550" y="5334000"/>
          <p14:tracePt t="5369" x="3390900" y="5334000"/>
          <p14:tracePt t="5369" x="3397250" y="5327650"/>
          <p14:tracePt t="5386" x="3390900" y="5327650"/>
          <p14:tracePt t="5456" x="3384550" y="5321300"/>
          <p14:tracePt t="5484" x="3378200" y="5321300"/>
          <p14:tracePt t="5600" x="3371850" y="5321300"/>
          <p14:tracePt t="5636" x="3371850" y="5334000"/>
          <p14:tracePt t="5652" x="3365500" y="5334000"/>
          <p14:tracePt t="5680" x="3359150" y="5334000"/>
          <p14:tracePt t="5704" x="3352800" y="5334000"/>
          <p14:tracePt t="5724" x="3352800" y="5340350"/>
          <p14:tracePt t="5748" x="3346450" y="5346700"/>
          <p14:tracePt t="5773" x="3340100" y="5346700"/>
          <p14:tracePt t="5784" x="3333750" y="5353050"/>
          <p14:tracePt t="5816" x="3327400" y="5353050"/>
          <p14:tracePt t="5844" x="3321050" y="5359400"/>
          <p14:tracePt t="5868" x="3321050" y="5365750"/>
          <p14:tracePt t="5904" x="3321050" y="5372100"/>
          <p14:tracePt t="5928" x="3321050" y="5378450"/>
          <p14:tracePt t="5936" x="3321050" y="5384800"/>
          <p14:tracePt t="5952" x="3321050" y="5391150"/>
          <p14:tracePt t="5964" x="3321050" y="5403850"/>
          <p14:tracePt t="5973" x="3321050" y="5410200"/>
          <p14:tracePt t="5988" x="3321050" y="5416550"/>
          <p14:tracePt t="6005" x="3321050" y="5429250"/>
          <p14:tracePt t="6021" x="3321050" y="5435600"/>
          <p14:tracePt t="6048" x="3321050" y="5441950"/>
          <p14:tracePt t="6064" x="3321050" y="5448300"/>
          <p14:tracePt t="6084" x="3327400" y="5448300"/>
          <p14:tracePt t="6140" x="3321050" y="5454650"/>
          <p14:tracePt t="6236" x="3321050" y="5461000"/>
          <p14:tracePt t="6264" x="3314700" y="5461000"/>
          <p14:tracePt t="6296" x="3308350" y="5467350"/>
          <p14:tracePt t="6332" x="3302000" y="5467350"/>
          <p14:tracePt t="6364" x="3302000" y="5473700"/>
          <p14:tracePt t="6380" x="3302000" y="5480050"/>
          <p14:tracePt t="6392" x="3295650" y="5486400"/>
          <p14:tracePt t="6408" x="3295650" y="5492750"/>
          <p14:tracePt t="6484" x="3289300" y="5499100"/>
          <p14:tracePt t="6504" x="3289300" y="5505450"/>
          <p14:tracePt t="6528" x="3295650" y="5499100"/>
          <p14:tracePt t="6580" x="3295650" y="5492750"/>
          <p14:tracePt t="6620" x="3295650" y="5486400"/>
          <p14:tracePt t="6860" x="3295650" y="5492750"/>
          <p14:tracePt t="6972" x="3295650" y="5486400"/>
          <p14:tracePt t="7060" x="3302000" y="5486400"/>
          <p14:tracePt t="7112" x="3308350" y="5480050"/>
          <p14:tracePt t="7220" x="3314700" y="5480050"/>
          <p14:tracePt t="7233" x="3321050" y="5473700"/>
          <p14:tracePt t="7247" x="3333750" y="5473700"/>
          <p14:tracePt t="7263" x="3340100" y="5467350"/>
          <p14:tracePt t="7273" x="3346450" y="5467350"/>
          <p14:tracePt t="7273" x="3359150" y="5467350"/>
          <p14:tracePt t="7292" x="3365500" y="5461000"/>
          <p14:tracePt t="7292" x="3378200" y="5461000"/>
          <p14:tracePt t="7308" x="3384550" y="5454650"/>
          <p14:tracePt t="7308" x="3390900" y="5454650"/>
          <p14:tracePt t="7326" x="3397250" y="5454650"/>
          <p14:tracePt t="7326" x="3403600" y="5448300"/>
          <p14:tracePt t="7343" x="3409950" y="5448300"/>
          <p14:tracePt t="7343" x="3416300" y="5441950"/>
          <p14:tracePt t="7343" x="3422650" y="5441950"/>
          <p14:tracePt t="7362" x="3429000" y="5441950"/>
          <p14:tracePt t="7377" x="3429000" y="5448300"/>
          <p14:tracePt t="7412" x="3422650" y="5448300"/>
          <p14:tracePt t="7444" x="3422650" y="5454650"/>
          <p14:tracePt t="7460" x="3409950" y="5454650"/>
          <p14:tracePt t="7479" x="3403600" y="5461000"/>
          <p14:tracePt t="7512" x="3390900" y="5461000"/>
          <p14:tracePt t="7523" x="3384550" y="5461000"/>
          <p14:tracePt t="7539" x="3378200" y="5467350"/>
          <p14:tracePt t="7555" x="3371850" y="5467350"/>
          <p14:tracePt t="7571" x="3365500" y="5473700"/>
          <p14:tracePt t="7583" x="3359150" y="5473700"/>
          <p14:tracePt t="7591" x="3352800" y="5473700"/>
          <p14:tracePt t="7608" x="3346450" y="5473700"/>
          <p14:tracePt t="7625" x="3340100" y="5480050"/>
          <p14:tracePt t="7641" x="3333750" y="5480050"/>
          <p14:tracePt t="7641" x="3327400" y="5486400"/>
          <p14:tracePt t="7661" x="3327400" y="5492750"/>
          <p14:tracePt t="7677" x="3327400" y="5499100"/>
          <p14:tracePt t="7691" x="3327400" y="5505450"/>
          <p14:tracePt t="7691" x="3327400" y="5511800"/>
          <p14:tracePt t="7709" x="3327400" y="5524500"/>
          <p14:tracePt t="7709" x="3321050" y="5537200"/>
          <p14:tracePt t="7709" x="3321050" y="5543550"/>
          <p14:tracePt t="7729" x="3321050" y="5556250"/>
          <p14:tracePt t="7741" x="3321050" y="5568950"/>
          <p14:tracePt t="7741" x="3314700" y="5600700"/>
          <p14:tracePt t="7760" x="3314700" y="5613400"/>
          <p14:tracePt t="7760" x="3308350" y="5626100"/>
          <p14:tracePt t="7776" x="3308350" y="5645150"/>
          <p14:tracePt t="7776" x="3302000" y="5657850"/>
          <p14:tracePt t="7793" x="3295650" y="5676900"/>
          <p14:tracePt t="7793" x="3289300" y="5695950"/>
          <p14:tracePt t="7793" x="3282950" y="5715000"/>
          <p14:tracePt t="7812" x="3276600" y="5727700"/>
          <p14:tracePt t="7812" x="3270250" y="5746750"/>
          <p14:tracePt t="7826" x="3270250" y="5759450"/>
          <p14:tracePt t="7826" x="3263900" y="5772150"/>
          <p14:tracePt t="7843" x="3257550" y="5784850"/>
          <p14:tracePt t="7843" x="3251200" y="5797550"/>
          <p14:tracePt t="7861" x="3244850" y="5810250"/>
          <p14:tracePt t="7861" x="3244850" y="5816600"/>
          <p14:tracePt t="7877" x="3238500" y="5822950"/>
          <p14:tracePt t="7877" x="3238500" y="5829300"/>
          <p14:tracePt t="7894" x="3232150" y="5835650"/>
          <p14:tracePt t="7894" x="3232150" y="5842000"/>
          <p14:tracePt t="7911" x="3225800" y="5848350"/>
          <p14:tracePt t="7932" x="3219450" y="5842000"/>
          <p14:tracePt t="7953" x="3213100" y="5835650"/>
          <p14:tracePt t="7984" x="3213100" y="5822950"/>
          <p14:tracePt t="7992" x="3206750" y="5816600"/>
          <p14:tracePt t="8000" x="3206750" y="5810250"/>
          <p14:tracePt t="8012" x="3200400" y="5797550"/>
          <p14:tracePt t="8012" x="3200400" y="5791200"/>
          <p14:tracePt t="8029" x="3200400" y="5784850"/>
          <p14:tracePt t="8029" x="3194050" y="5772150"/>
          <p14:tracePt t="8045" x="3194050" y="5765800"/>
          <p14:tracePt t="8045" x="3187700" y="5753100"/>
          <p14:tracePt t="8061" x="3187700" y="5740400"/>
          <p14:tracePt t="8061" x="3187700" y="5727700"/>
          <p14:tracePt t="8077" x="3181350" y="5721350"/>
          <p14:tracePt t="8077" x="3181350" y="5708650"/>
          <p14:tracePt t="8077" x="3175000" y="5695950"/>
          <p14:tracePt t="8096" x="3175000" y="5689600"/>
          <p14:tracePt t="8109" x="3168650" y="5676900"/>
          <p14:tracePt t="8109" x="3168650" y="5664200"/>
          <p14:tracePt t="8129" x="3168650" y="5657850"/>
          <p14:tracePt t="8129" x="3162300" y="5651500"/>
          <p14:tracePt t="8145" x="3162300" y="5645150"/>
          <p14:tracePt t="8145" x="3162300" y="5632450"/>
          <p14:tracePt t="8161" x="3162300" y="5626100"/>
          <p14:tracePt t="8177" x="3162300" y="5613400"/>
          <p14:tracePt t="8193" x="3162300" y="5607050"/>
          <p14:tracePt t="8232" x="3162300" y="5600700"/>
          <p14:tracePt t="8244" x="3168650" y="5594350"/>
          <p14:tracePt t="8267" x="3175000" y="5600700"/>
          <p14:tracePt t="8284" x="3187700" y="5607050"/>
          <p14:tracePt t="8299" x="3194050" y="5613400"/>
          <p14:tracePt t="8305" x="3206750" y="5619750"/>
          <p14:tracePt t="8312" x="3213100" y="5619750"/>
          <p14:tracePt t="8312" x="3232150" y="5626100"/>
          <p14:tracePt t="8329" x="3244850" y="5632450"/>
          <p14:tracePt t="8329" x="3257550" y="5645150"/>
          <p14:tracePt t="8345" x="3270250" y="5645150"/>
          <p14:tracePt t="8345" x="3289300" y="5651500"/>
          <p14:tracePt t="8345" x="3302000" y="5657850"/>
          <p14:tracePt t="8364" x="3321050" y="5657850"/>
          <p14:tracePt t="8377" x="3333750" y="5670550"/>
          <p14:tracePt t="8377" x="3346450" y="5670550"/>
          <p14:tracePt t="8397" x="3378200" y="5683250"/>
          <p14:tracePt t="8397" x="3390900" y="5689600"/>
          <p14:tracePt t="8412" x="3403600" y="5695950"/>
          <p14:tracePt t="8412" x="3416300" y="5702300"/>
          <p14:tracePt t="8429" x="3422650" y="5702300"/>
          <p14:tracePt t="8429" x="3435350" y="5702300"/>
          <p14:tracePt t="8445" x="3441700" y="5708650"/>
          <p14:tracePt t="8445" x="3448050" y="5708650"/>
          <p14:tracePt t="8463" x="3441700" y="5702300"/>
          <p14:tracePt t="8543" x="3435350" y="5702300"/>
          <p14:tracePt t="8559" x="3429000" y="5702300"/>
          <p14:tracePt t="8575" x="3416300" y="5689600"/>
          <p14:tracePt t="8591" x="3409950" y="5689600"/>
          <p14:tracePt t="8604" x="3397250" y="5683250"/>
          <p14:tracePt t="8613" x="3390900" y="5676900"/>
          <p14:tracePt t="8613" x="3384550" y="5676900"/>
          <p14:tracePt t="8629" x="3371850" y="5670550"/>
          <p14:tracePt t="8629" x="3365500" y="5657850"/>
          <p14:tracePt t="8646" x="3352800" y="5657850"/>
          <p14:tracePt t="8646" x="3346450" y="5651500"/>
          <p14:tracePt t="8646" x="3333750" y="5645150"/>
          <p14:tracePt t="8665" x="3321050" y="5638800"/>
          <p14:tracePt t="8665" x="3314700" y="5632450"/>
          <p14:tracePt t="8681" x="3302000" y="5626100"/>
          <p14:tracePt t="8681" x="3295650" y="5626100"/>
          <p14:tracePt t="8697" x="3282950" y="5619750"/>
          <p14:tracePt t="8697" x="3276600" y="5619750"/>
          <p14:tracePt t="8713" x="3263900" y="5613400"/>
          <p14:tracePt t="8713" x="3257550" y="5607050"/>
          <p14:tracePt t="8729" x="3251200" y="5613400"/>
          <p14:tracePt t="8729" x="3238500" y="5607050"/>
          <p14:tracePt t="8729" x="3232150" y="5607050"/>
          <p14:tracePt t="8748" x="3225800" y="5600700"/>
          <p14:tracePt t="8761" x="3219450" y="5594350"/>
          <p14:tracePt t="8761" x="3206750" y="5594350"/>
          <p14:tracePt t="8780" x="3194050" y="5588000"/>
          <p14:tracePt t="8796" x="3187700" y="5588000"/>
          <p14:tracePt t="8812" x="3187700" y="5594350"/>
          <p14:tracePt t="8832" x="3187700" y="5600700"/>
          <p14:tracePt t="8845" x="3187700" y="5607050"/>
          <p14:tracePt t="8845" x="3187700" y="5613400"/>
          <p14:tracePt t="8863" x="3194050" y="5619750"/>
          <p14:tracePt t="8863" x="3194050" y="5632450"/>
          <p14:tracePt t="8880" x="3200400" y="5645150"/>
          <p14:tracePt t="8880" x="3206750" y="5651500"/>
          <p14:tracePt t="8897" x="3213100" y="5670550"/>
          <p14:tracePt t="8897" x="3232150" y="5695950"/>
          <p14:tracePt t="8914" x="3238500" y="5708650"/>
          <p14:tracePt t="8914" x="3244850" y="5727700"/>
          <p14:tracePt t="8930" x="3251200" y="5740400"/>
          <p14:tracePt t="8930" x="3257550" y="5753100"/>
          <p14:tracePt t="8947" x="3263900" y="5765800"/>
          <p14:tracePt t="8947" x="3276600" y="5791200"/>
          <p14:tracePt t="8964" x="3282950" y="5803900"/>
          <p14:tracePt t="8964" x="3289300" y="5816600"/>
          <p14:tracePt t="8980" x="3289300" y="5822950"/>
          <p14:tracePt t="8980" x="3295650" y="5835650"/>
          <p14:tracePt t="8997" x="3302000" y="5842000"/>
          <p14:tracePt t="8997" x="3302000" y="5848350"/>
          <p14:tracePt t="9014" x="3308350" y="5854700"/>
          <p14:tracePt t="9029" x="3308350" y="5861050"/>
          <p14:tracePt t="9029" x="3314700" y="5867400"/>
          <p14:tracePt t="9048" x="3314700" y="5873750"/>
          <p14:tracePt t="9064" x="3314700" y="5880100"/>
          <p14:tracePt t="9079" x="3314700" y="5873750"/>
          <p14:tracePt t="9203" x="3321050" y="5867400"/>
          <p14:tracePt t="9243" x="3321050" y="5861050"/>
          <p14:tracePt t="9259" x="3327400" y="5854700"/>
          <p14:tracePt t="9271" x="3327400" y="5848350"/>
          <p14:tracePt t="9287" x="3333750" y="5842000"/>
          <p14:tracePt t="9304" x="3333750" y="5835650"/>
          <p14:tracePt t="9320" x="3340100" y="5822950"/>
          <p14:tracePt t="9339" x="3346450" y="5816600"/>
          <p14:tracePt t="9355" x="3346450" y="5810250"/>
          <p14:tracePt t="9371" x="3352800" y="5803900"/>
          <p14:tracePt t="9384" x="3352800" y="5797550"/>
          <p14:tracePt t="9491" x="3346450" y="5797550"/>
          <p14:tracePt t="9579" x="3340100" y="5797550"/>
          <p14:tracePt t="9639" x="3340100" y="5791200"/>
          <p14:tracePt t="9791" x="3346450" y="5784850"/>
          <p14:tracePt t="9919" x="3346450" y="5778500"/>
          <p14:tracePt t="10195" x="3352800" y="5772150"/>
          <p14:tracePt t="10240" x="3359150" y="5772150"/>
          <p14:tracePt t="10263" x="3359150" y="5765800"/>
          <p14:tracePt t="10299" x="3365500" y="5759450"/>
          <p14:tracePt t="10339" x="3371850" y="5759450"/>
          <p14:tracePt t="10367" x="3378200" y="5753100"/>
          <p14:tracePt t="10427" x="3378200" y="5746750"/>
          <p14:tracePt t="10487" x="3384550" y="5740400"/>
          <p14:tracePt t="10523" x="3390900" y="5734050"/>
          <p14:tracePt t="10555" x="3397250" y="5734050"/>
          <p14:tracePt t="10607" x="3403600" y="5734050"/>
          <p14:tracePt t="10631" x="3409950" y="5734050"/>
          <p14:tracePt t="10676" x="3409950" y="5727700"/>
          <p14:tracePt t="10712" x="3416300" y="5727700"/>
          <p14:tracePt t="10795" x="3416300" y="5721350"/>
          <p14:tracePt t="10908" x="3416300" y="5715000"/>
          <p14:tracePt t="10940" x="3416300" y="5708650"/>
          <p14:tracePt t="11139" x="3416300" y="5702300"/>
          <p14:tracePt t="11171" x="3409950" y="5708650"/>
          <p14:tracePt t="11328" x="3409950" y="5702300"/>
          <p14:tracePt t="11388" x="3409950" y="5708650"/>
          <p14:tracePt t="11431" x="3403600" y="5715000"/>
          <p14:tracePt t="11483" x="3403600" y="5708650"/>
          <p14:tracePt t="11531" x="3403600" y="5715000"/>
          <p14:tracePt t="11663" x="3409950" y="5708650"/>
          <p14:tracePt t="11731" x="3409950" y="5702300"/>
          <p14:tracePt t="11943" x="3416300" y="5695950"/>
          <p14:tracePt t="12263" x="3422650" y="5689600"/>
          <p14:tracePt t="12543" x="3422650" y="5695950"/>
          <p14:tracePt t="12743" x="3422650" y="5702300"/>
          <p14:tracePt t="12791" x="3416300" y="5702300"/>
          <p14:tracePt t="12827" x="3409950" y="5708650"/>
          <p14:tracePt t="12903" x="3409950" y="5715000"/>
          <p14:tracePt t="12931" x="3409950" y="5708650"/>
          <p14:tracePt t="12983" x="3409950" y="5702300"/>
          <p14:tracePt t="13059" x="3416300" y="5702300"/>
          <p14:tracePt t="13119" x="3416300" y="5695950"/>
          <p14:tracePt t="13135" x="3416300" y="5689600"/>
          <p14:tracePt t="13163" x="3422650" y="5689600"/>
          <p14:tracePt t="13239" x="3422650" y="5683250"/>
          <p14:tracePt t="13271" x="3429000" y="5683250"/>
          <p14:tracePt t="13343" x="3429000" y="5676900"/>
          <p14:tracePt t="13427" x="3429000" y="5683250"/>
          <p14:tracePt t="13471" x="3422650" y="5683250"/>
          <p14:tracePt t="13495" x="3429000" y="5683250"/>
          <p14:tracePt t="13719" x="3422650" y="5683250"/>
          <p14:tracePt t="13847" x="3422650" y="5676900"/>
          <p14:tracePt t="13915" x="3422650" y="5683250"/>
          <p14:tracePt t="14139" x="3422650" y="5689600"/>
          <p14:tracePt t="14311" x="3416300" y="5689600"/>
          <p14:tracePt t="14351" x="3409950" y="5689600"/>
          <p14:tracePt t="14395" x="3416300" y="5683250"/>
          <p14:tracePt t="14447" x="3416300" y="5689600"/>
          <p14:tracePt t="14643" x="3416300" y="5683250"/>
          <p14:tracePt t="14775" x="3416300" y="5689600"/>
          <p14:tracePt t="14851" x="3416300" y="5683250"/>
          <p14:tracePt t="14875" x="3416300" y="5676900"/>
          <p14:tracePt t="14955" x="3416300" y="5670550"/>
          <p14:tracePt t="15071" x="3416300" y="5676900"/>
          <p14:tracePt t="15167" x="3416300" y="5683250"/>
          <p14:tracePt t="15287" x="3416300" y="5676900"/>
          <p14:tracePt t="15363" x="3409950" y="5683250"/>
          <p14:tracePt t="15999" x="3403600" y="5676900"/>
          <p14:tracePt t="16119" x="3409950" y="5683250"/>
          <p14:tracePt t="16215" x="3409950" y="5689600"/>
          <p14:tracePt t="16323" x="3403600" y="5683250"/>
          <p14:tracePt t="16395" x="3397250" y="5683250"/>
          <p14:tracePt t="16583" x="3390900" y="5676900"/>
          <p14:tracePt t="16643" x="3390900" y="5683250"/>
          <p14:tracePt t="16691" x="3390900" y="5689600"/>
          <p14:tracePt t="16831" x="3390900" y="5695950"/>
          <p14:tracePt t="16871" x="3390900" y="5689600"/>
          <p14:tracePt t="16923" x="3397250" y="5689600"/>
          <p14:tracePt t="16991" x="3390900" y="5689600"/>
          <p14:tracePt t="17063" x="3397250" y="5689600"/>
          <p14:tracePt t="17207" x="3390900" y="5689600"/>
          <p14:tracePt t="17379" x="3384550" y="5683250"/>
          <p14:tracePt t="17651" x="3384550" y="5689600"/>
          <p14:tracePt t="17739" x="3390900" y="5695950"/>
          <p14:tracePt t="18003" x="3390900" y="5689600"/>
          <p14:tracePt t="18063" x="3390900" y="5683250"/>
          <p14:tracePt t="18143" x="3390900" y="5689600"/>
          <p14:tracePt t="18211" x="3390900" y="5683250"/>
          <p14:tracePt t="18287" x="3397250" y="5683250"/>
          <p14:tracePt t="18315" x="3403600" y="5689600"/>
          <p14:tracePt t="18347" x="3403600" y="5683250"/>
          <p14:tracePt t="18423" x="3403600" y="5676900"/>
          <p14:tracePt t="18519" x="3397250" y="5676900"/>
          <p14:tracePt t="18595" x="3390900" y="5676900"/>
          <p14:tracePt t="18623" x="3384550" y="5683250"/>
          <p14:tracePt t="18675" x="3378200" y="5689600"/>
          <p14:tracePt t="18731" x="3378200" y="5695950"/>
          <p14:tracePt t="18759" x="3371850" y="5695950"/>
          <p14:tracePt t="18803" x="3365500" y="5689600"/>
          <p14:tracePt t="18843" x="3365500" y="5683250"/>
          <p14:tracePt t="18940" x="3365500" y="5676900"/>
          <p14:tracePt t="18955" x="3371850" y="5676900"/>
          <p14:tracePt t="18992" x="3371850" y="5670550"/>
          <p14:tracePt t="19036" x="3371850" y="5664200"/>
          <p14:tracePt t="19075" x="3378200" y="5657850"/>
          <p14:tracePt t="19103" x="3371850" y="5657850"/>
          <p14:tracePt t="19215" x="3365500" y="5657850"/>
          <p14:tracePt t="19263" x="3365500" y="5651500"/>
          <p14:tracePt t="19335" x="3365500" y="5645150"/>
          <p14:tracePt t="19443" x="3365500" y="5638800"/>
          <p14:tracePt t="19555" x="3365500" y="5632450"/>
          <p14:tracePt t="19583" x="3371850" y="5626100"/>
          <p14:tracePt t="19660" x="3378200" y="5619750"/>
          <p14:tracePt t="19719" x="3384550" y="5613400"/>
          <p14:tracePt t="19751" x="3384550" y="5619750"/>
          <p14:tracePt t="19831" x="3378200" y="5626100"/>
          <p14:tracePt t="19931" x="3384550" y="5619750"/>
          <p14:tracePt t="19991" x="3378200" y="5613400"/>
          <p14:tracePt t="20140" x="3384550" y="5619750"/>
          <p14:tracePt t="20215" x="3378200" y="5613400"/>
          <p14:tracePt t="20275" x="3378200" y="5619750"/>
          <p14:tracePt t="20327" x="3371850" y="5626100"/>
          <p14:tracePt t="20515" x="3365500" y="5619750"/>
          <p14:tracePt t="20619" x="3371850" y="5619750"/>
          <p14:tracePt t="21003" x="3371850" y="5613400"/>
          <p14:tracePt t="21055" x="3378200" y="5607050"/>
          <p14:tracePt t="21143" x="3371850" y="5613400"/>
          <p14:tracePt t="21219" x="3365500" y="5619750"/>
          <p14:tracePt t="21383" x="3365500" y="5613400"/>
          <p14:tracePt t="21491" x="3365500" y="5619750"/>
          <p14:tracePt t="21563" x="3359150" y="5619750"/>
          <p14:tracePt t="21615" x="3359150" y="5613400"/>
          <p14:tracePt t="21655" x="3359150" y="5619750"/>
          <p14:tracePt t="21683" x="3352800" y="5619750"/>
          <p14:tracePt t="21819" x="3346450" y="5626100"/>
          <p14:tracePt t="21871" x="3346450" y="5619750"/>
          <p14:tracePt t="22051" x="3346450" y="5613400"/>
          <p14:tracePt t="22163" x="3346450" y="5619750"/>
          <p14:tracePt t="22231" x="3346450" y="5626100"/>
          <p14:tracePt t="22263" x="3346450" y="5619750"/>
          <p14:tracePt t="22563" x="3352800" y="5613400"/>
          <p14:tracePt t="22607" x="3346450" y="5613400"/>
          <p14:tracePt t="22735" x="3340100" y="5613400"/>
          <p14:tracePt t="22811" x="3346450" y="5613400"/>
          <p14:tracePt t="22931" x="3346450" y="5607050"/>
          <p14:tracePt t="22959" x="3346450" y="5600700"/>
          <p14:tracePt t="23079" x="3340100" y="5607050"/>
          <p14:tracePt t="23123" x="3333750" y="5607050"/>
          <p14:tracePt t="23175" x="3327400" y="5600700"/>
          <p14:tracePt t="23199" x="3327400" y="5594350"/>
          <p14:tracePt t="23223" x="3321050" y="5594350"/>
          <p14:tracePt t="23259" x="3314700" y="5594350"/>
          <p14:tracePt t="23295" x="3314700" y="5588000"/>
          <p14:tracePt t="23304" x="3314700" y="5581650"/>
          <p14:tracePt t="23312" x="3314700" y="5575300"/>
          <p14:tracePt t="23328" x="3314700" y="5568950"/>
          <p14:tracePt t="23328" x="3314700" y="5562600"/>
          <p14:tracePt t="23344" x="3314700" y="5556250"/>
          <p14:tracePt t="23359" x="3314700" y="5549900"/>
          <p14:tracePt t="23376" x="3321050" y="5543550"/>
          <p14:tracePt t="23392" x="3321050" y="5537200"/>
          <p14:tracePt t="23412" x="3327400" y="5530850"/>
          <p14:tracePt t="23431" x="3327400" y="5524500"/>
          <p14:tracePt t="23442" x="3327400" y="5518150"/>
          <p14:tracePt t="23459" x="3333750" y="5505450"/>
          <p14:tracePt t="23476" x="3333750" y="5499100"/>
          <p14:tracePt t="23493" x="3333750" y="5492750"/>
          <p14:tracePt t="23543" x="3333750" y="5486400"/>
          <p14:tracePt t="23628" x="3333750" y="5492750"/>
          <p14:tracePt t="23671" x="3327400" y="5499100"/>
          <p14:tracePt t="23695" x="3327400" y="5505450"/>
          <p14:tracePt t="23739" x="3321050" y="5511800"/>
          <p14:tracePt t="23756" x="3314700" y="5518150"/>
          <p14:tracePt t="23783" x="3314700" y="5524500"/>
          <p14:tracePt t="23791" x="3314700" y="5530850"/>
          <p14:tracePt t="23823" x="3314700" y="5543550"/>
          <p14:tracePt t="23859" x="3314700" y="5556250"/>
          <p14:tracePt t="23895" x="3314700" y="5562600"/>
          <p14:tracePt t="23911" x="3314700" y="5556250"/>
          <p14:tracePt t="24136" x="3314700" y="5562600"/>
          <p14:tracePt t="24151" x="3308350" y="5562600"/>
          <p14:tracePt t="24323" x="3308350" y="5556250"/>
          <p14:tracePt t="24355" x="3314700" y="5556250"/>
          <p14:tracePt t="24431" x="3308350" y="5549900"/>
          <p14:tracePt t="24587" x="3314700" y="5543550"/>
          <p14:tracePt t="24648" x="3314700" y="5549900"/>
          <p14:tracePt t="24683" x="3314700" y="5543550"/>
          <p14:tracePt t="24751" x="3314700" y="5537200"/>
          <p14:tracePt t="24795" x="3308350" y="5543550"/>
          <p14:tracePt t="24827" x="3308350" y="5549900"/>
          <p14:tracePt t="24879" x="3308350" y="5543550"/>
          <p14:tracePt t="25007" x="3314700" y="5549900"/>
          <p14:tracePt t="25315" x="3308350" y="5543550"/>
          <p14:tracePt t="25375" x="3302000" y="5549900"/>
          <p14:tracePt t="25651" x="3302000" y="5543550"/>
          <p14:tracePt t="25795" x="3295650" y="5549900"/>
          <p14:tracePt t="25847" x="3302000" y="5549900"/>
          <p14:tracePt t="26011" x="3302000" y="5543550"/>
          <p14:tracePt t="26035" x="3302000" y="5549900"/>
          <p14:tracePt t="26115" x="3302000" y="5543550"/>
          <p14:tracePt t="26139" x="3295650" y="5537200"/>
          <p14:tracePt t="26175" x="3289300" y="5543550"/>
          <p14:tracePt t="26223" x="3295650" y="5537200"/>
          <p14:tracePt t="26275" x="3302000" y="5537200"/>
          <p14:tracePt t="26296" x="3302000" y="5543550"/>
          <p14:tracePt t="26319" x="3308350" y="5549900"/>
          <p14:tracePt t="26335" x="3314700" y="5549900"/>
          <p14:tracePt t="26371" x="3314700" y="5543550"/>
          <p14:tracePt t="26411" x="3314700" y="5537200"/>
          <p14:tracePt t="26463" x="3308350" y="5537200"/>
          <p14:tracePt t="26583" x="3302000" y="5543550"/>
          <p14:tracePt t="26643" x="3308350" y="5543550"/>
          <p14:tracePt t="26763" x="3314700" y="5537200"/>
          <p14:tracePt t="26799" x="3314700" y="5530850"/>
          <p14:tracePt t="26823" x="3308350" y="5524500"/>
          <p14:tracePt t="26835" x="3308350" y="5518150"/>
          <p14:tracePt t="26867" x="3302000" y="5518150"/>
          <p14:tracePt t="26903" x="3302000" y="5524500"/>
          <p14:tracePt t="26935" x="3295650" y="5524500"/>
          <p14:tracePt t="26963" x="3289300" y="5524500"/>
          <p14:tracePt t="26995" x="3295650" y="5511800"/>
          <p14:tracePt t="27083" x="3302000" y="5505450"/>
          <p14:tracePt t="27099" x="3308350" y="5492750"/>
          <p14:tracePt t="27115" x="3314700" y="5486400"/>
          <p14:tracePt t="27124" x="3314700" y="5480050"/>
          <p14:tracePt t="27124" x="3314700" y="5473700"/>
          <p14:tracePt t="27139" x="3321050" y="5461000"/>
          <p14:tracePt t="27139" x="3321050" y="5448300"/>
          <p14:tracePt t="27156" x="3321050" y="5435600"/>
          <p14:tracePt t="27156" x="3321050" y="5416550"/>
          <p14:tracePt t="27172" x="3321050" y="5403850"/>
          <p14:tracePt t="27172" x="3314700" y="5378450"/>
          <p14:tracePt t="27189" x="3314700" y="5359400"/>
          <p14:tracePt t="27189" x="3302000" y="5295900"/>
          <p14:tracePt t="27206" x="3295650" y="5257800"/>
          <p14:tracePt t="27206" x="3282950" y="5219700"/>
          <p14:tracePt t="27223" x="3276600" y="5181600"/>
          <p14:tracePt t="27223" x="3270250" y="5137150"/>
          <p14:tracePt t="27239" x="3263900" y="5092700"/>
          <p14:tracePt t="27239" x="3251200" y="5003800"/>
          <p14:tracePt t="27256" x="3244850" y="4959350"/>
          <p14:tracePt t="27256" x="3238500" y="4914900"/>
          <p14:tracePt t="27273" x="3238500" y="4870450"/>
          <p14:tracePt t="27273" x="3232150" y="4826000"/>
          <p14:tracePt t="27290" x="3225800" y="4781550"/>
          <p14:tracePt t="27290" x="3219450" y="4737100"/>
          <p14:tracePt t="27306" x="3213100" y="4692650"/>
          <p14:tracePt t="27306" x="3200400" y="4597400"/>
          <p14:tracePt t="27323" x="3187700" y="4552950"/>
          <p14:tracePt t="27323" x="3181350" y="4502150"/>
          <p14:tracePt t="27341" x="3175000" y="4457700"/>
          <p14:tracePt t="27341" x="3168650" y="4406900"/>
          <p14:tracePt t="27357" x="3168650" y="4362450"/>
          <p14:tracePt t="27357" x="3162300" y="4318000"/>
          <p14:tracePt t="27373" x="3155950" y="4279900"/>
          <p14:tracePt t="27373" x="3155950" y="4235450"/>
          <p14:tracePt t="27373" x="3155950" y="4203700"/>
          <p14:tracePt t="27393" x="3149600" y="4171950"/>
          <p14:tracePt t="27393" x="3149600" y="4140200"/>
          <p14:tracePt t="27407" x="3143250" y="4114800"/>
          <p14:tracePt t="27407" x="3143250" y="4089400"/>
          <p14:tracePt t="27424" x="3136900" y="4070350"/>
          <p14:tracePt t="27424" x="3136900" y="4051300"/>
          <p14:tracePt t="27441" x="3130550" y="4032250"/>
          <p14:tracePt t="27441" x="3130550" y="4013200"/>
          <p14:tracePt t="27457" x="3124200" y="4000500"/>
          <p14:tracePt t="27457" x="3130550" y="3981450"/>
          <p14:tracePt t="27473" x="3130550" y="3962400"/>
          <p14:tracePt t="27473" x="3130550" y="3949700"/>
          <p14:tracePt t="27473" x="3130550" y="3930650"/>
          <p14:tracePt t="27493" x="3136900" y="3917950"/>
          <p14:tracePt t="27493" x="3136900" y="3911600"/>
          <p14:tracePt t="27507" x="3136900" y="3905250"/>
          <p14:tracePt t="27523" x="3130550" y="3898900"/>
          <p14:tracePt t="27523" x="3117850" y="3905250"/>
          <p14:tracePt t="27541" x="3111500" y="3905250"/>
          <p14:tracePt t="27541" x="3092450" y="3917950"/>
          <p14:tracePt t="27559" x="3079750" y="3924300"/>
          <p14:tracePt t="27559" x="3067050" y="3930650"/>
          <p14:tracePt t="27574" x="3048000" y="3937000"/>
          <p14:tracePt t="27574" x="3035300" y="3937000"/>
          <p14:tracePt t="27591" x="3016250" y="3943350"/>
          <p14:tracePt t="27591" x="2990850" y="3949700"/>
          <p14:tracePt t="27607" x="2965450" y="3949700"/>
          <p14:tracePt t="27607" x="2914650" y="3962400"/>
          <p14:tracePt t="27624" x="2882900" y="3962400"/>
          <p14:tracePt t="27624" x="2851150" y="3968750"/>
          <p14:tracePt t="27641" x="2813050" y="3968750"/>
          <p14:tracePt t="27641" x="2781300" y="3968750"/>
          <p14:tracePt t="27657" x="2736850" y="3968750"/>
          <p14:tracePt t="27657" x="2698750" y="3975100"/>
          <p14:tracePt t="27657" x="2654300" y="3968750"/>
          <p14:tracePt t="27677" x="2616200" y="3968750"/>
          <p14:tracePt t="27677" x="2571750" y="3968750"/>
          <p14:tracePt t="27692" x="2520950" y="3962400"/>
          <p14:tracePt t="27692" x="2476500" y="3962400"/>
          <p14:tracePt t="27708" x="2432050" y="3956050"/>
          <p14:tracePt t="27708" x="2387600" y="3949700"/>
          <p14:tracePt t="27725" x="2336800" y="3937000"/>
          <p14:tracePt t="27725" x="2292350" y="3924300"/>
          <p14:tracePt t="27725" x="2241550" y="3911600"/>
          <p14:tracePt t="27744" x="2197100" y="3898900"/>
          <p14:tracePt t="27756" x="2146300" y="3879850"/>
          <p14:tracePt t="27756" x="2101850" y="3860800"/>
          <p14:tracePt t="27756" x="2057400" y="3841750"/>
          <p14:tracePt t="27776" x="2012950" y="3816350"/>
          <p14:tracePt t="27776" x="1968500" y="3797300"/>
          <p14:tracePt t="27792" x="1924050" y="3771900"/>
          <p14:tracePt t="27792" x="1885950" y="3746500"/>
          <p14:tracePt t="27808" x="1841500" y="3714750"/>
          <p14:tracePt t="27808" x="1803400" y="3689350"/>
          <p14:tracePt t="27824" x="1765300" y="3657600"/>
          <p14:tracePt t="27824" x="1733550" y="3625850"/>
          <p14:tracePt t="27842" x="1701800" y="3594100"/>
          <p14:tracePt t="27842" x="1651000" y="3517900"/>
          <p14:tracePt t="27858" x="1631950" y="3479800"/>
          <p14:tracePt t="27858" x="1619250" y="3441700"/>
          <p14:tracePt t="27875" x="1606550" y="3397250"/>
          <p14:tracePt t="27875" x="1600200" y="3352800"/>
          <p14:tracePt t="27892" x="1600200" y="3308350"/>
          <p14:tracePt t="27892" x="1606550" y="3263900"/>
          <p14:tracePt t="27908" x="1612900" y="3219450"/>
          <p14:tracePt t="27908" x="1644650" y="3124200"/>
          <p14:tracePt t="27925" x="1670050" y="3079750"/>
          <p14:tracePt t="27925" x="1695450" y="3035300"/>
          <p14:tracePt t="27941" x="1733550" y="2990850"/>
          <p14:tracePt t="27941" x="1771650" y="2952750"/>
          <p14:tracePt t="27958" x="1816100" y="2914650"/>
          <p14:tracePt t="27958" x="1917700" y="2838450"/>
          <p14:tracePt t="27976" x="1974850" y="2800350"/>
          <p14:tracePt t="27976" x="2038350" y="2768600"/>
          <p14:tracePt t="27992" x="2108200" y="2743200"/>
          <p14:tracePt t="27992" x="2178050" y="2711450"/>
          <p14:tracePt t="28009" x="2254250" y="2686050"/>
          <p14:tracePt t="28009" x="2336800" y="2654300"/>
          <p14:tracePt t="28026" x="2419350" y="2628900"/>
          <p14:tracePt t="28026" x="2603500" y="2578100"/>
          <p14:tracePt t="28044" x="2705100" y="2559050"/>
          <p14:tracePt t="28044" x="2806700" y="2533650"/>
          <p14:tracePt t="28059" x="2908300" y="2514600"/>
          <p14:tracePt t="28059" x="3022600" y="2495550"/>
          <p14:tracePt t="28076" x="3130550" y="2476500"/>
          <p14:tracePt t="28076" x="3251200" y="2463800"/>
          <p14:tracePt t="28092" x="3365500" y="2444750"/>
          <p14:tracePt t="28092" x="3492500" y="2432050"/>
          <p14:tracePt t="28109" x="3619500" y="2419350"/>
          <p14:tracePt t="28109" x="3746500" y="2406650"/>
          <p14:tracePt t="28109" x="3873500" y="2393950"/>
          <p14:tracePt t="28128" x="4006850" y="2387600"/>
          <p14:tracePt t="28141" x="4133850" y="2381250"/>
          <p14:tracePt t="28141" x="4394200" y="2381250"/>
          <p14:tracePt t="28159" x="4527550" y="2387600"/>
          <p14:tracePt t="28159" x="4654550" y="2393950"/>
          <p14:tracePt t="28176" x="4787900" y="2406650"/>
          <p14:tracePt t="28176" x="4914900" y="2419350"/>
          <p14:tracePt t="28193" x="5041900" y="2432050"/>
          <p14:tracePt t="28193" x="5162550" y="2451100"/>
          <p14:tracePt t="28209" x="5283200" y="2470150"/>
          <p14:tracePt t="28209" x="5518150" y="2514600"/>
          <p14:tracePt t="28226" x="5626100" y="2540000"/>
          <p14:tracePt t="28226" x="5734050" y="2559050"/>
          <p14:tracePt t="28243" x="5835650" y="2584450"/>
          <p14:tracePt t="28243" x="5930900" y="2609850"/>
          <p14:tracePt t="28260" x="6026150" y="2635250"/>
          <p14:tracePt t="28260" x="6191250" y="2686050"/>
          <p14:tracePt t="28276" x="6267450" y="2717800"/>
          <p14:tracePt t="28276" x="6343650" y="2743200"/>
          <p14:tracePt t="28293" x="6407150" y="2774950"/>
          <p14:tracePt t="28293" x="6470650" y="2800350"/>
          <p14:tracePt t="28310" x="6534150" y="2825750"/>
          <p14:tracePt t="28310" x="6591300" y="2857500"/>
          <p14:tracePt t="28326" x="6648450" y="2882900"/>
          <p14:tracePt t="28326" x="6750050" y="2933700"/>
          <p14:tracePt t="28343" x="6800850" y="2965450"/>
          <p14:tracePt t="28343" x="6845300" y="2990850"/>
          <p14:tracePt t="28360" x="6889750" y="3016250"/>
          <p14:tracePt t="28360" x="6927850" y="3048000"/>
          <p14:tracePt t="28377" x="6959600" y="3073400"/>
          <p14:tracePt t="28377" x="6991350" y="3105150"/>
          <p14:tracePt t="28393" x="7016750" y="3136900"/>
          <p14:tracePt t="28393" x="7035800" y="3175000"/>
          <p14:tracePt t="28393" x="7054850" y="3213100"/>
          <p14:tracePt t="28412" x="7067550" y="3244850"/>
          <p14:tracePt t="28425" x="7073900" y="3282950"/>
          <p14:tracePt t="28425" x="7080250" y="3359150"/>
          <p14:tracePt t="28444" x="7073900" y="3397250"/>
          <p14:tracePt t="28444" x="7067550" y="3435350"/>
          <p14:tracePt t="28460" x="7054850" y="3473450"/>
          <p14:tracePt t="28460" x="7042150" y="3511550"/>
          <p14:tracePt t="28477" x="7029450" y="3549650"/>
          <p14:tracePt t="28477" x="7010400" y="3581400"/>
          <p14:tracePt t="28477" x="6991350" y="3613150"/>
          <p14:tracePt t="28496" x="6965950" y="3638550"/>
          <p14:tracePt t="28509" x="6946900" y="3663950"/>
          <p14:tracePt t="28509" x="6896100" y="3708400"/>
          <p14:tracePt t="28528" x="6864350" y="3721100"/>
          <p14:tracePt t="28528" x="6838950" y="3733800"/>
          <p14:tracePt t="28544" x="6807200" y="3746500"/>
          <p14:tracePt t="28544" x="6775450" y="3752850"/>
          <p14:tracePt t="28544" x="6743700" y="3765550"/>
          <p14:tracePt t="28564" x="6711950" y="3771900"/>
          <p14:tracePt t="28564" x="6680200" y="3778250"/>
          <p14:tracePt t="28577" x="6648450" y="3784600"/>
          <p14:tracePt t="28577" x="6610350" y="3790950"/>
          <p14:tracePt t="28594" x="6578600" y="3797300"/>
          <p14:tracePt t="28594" x="6540500" y="3810000"/>
          <p14:tracePt t="28611" x="6502400" y="3816350"/>
          <p14:tracePt t="28611" x="6470650" y="3829050"/>
          <p14:tracePt t="28628" x="6432550" y="3835400"/>
          <p14:tracePt t="28628" x="6362700" y="3860800"/>
          <p14:tracePt t="28644" x="6324600" y="3873500"/>
          <p14:tracePt t="28644" x="6286500" y="3892550"/>
          <p14:tracePt t="28661" x="6254750" y="3905250"/>
          <p14:tracePt t="28661" x="6223000" y="3917950"/>
          <p14:tracePt t="28678" x="6184900" y="3930650"/>
          <p14:tracePt t="28678" x="6159500" y="3949700"/>
          <p14:tracePt t="28678" x="6127750" y="3962400"/>
          <p14:tracePt t="28696" x="6096000" y="3975100"/>
          <p14:tracePt t="28696" x="6070600" y="3987800"/>
          <p14:tracePt t="28712" x="6045200" y="4000500"/>
          <p14:tracePt t="28712" x="6026150" y="4006850"/>
          <p14:tracePt t="28728" x="6007100" y="4013200"/>
          <p14:tracePt t="28728" x="5988050" y="4025900"/>
          <p14:tracePt t="28744" x="5975350" y="4032250"/>
          <p14:tracePt t="28744" x="5962650" y="4032250"/>
          <p14:tracePt t="28761" x="5956300" y="4038600"/>
          <p14:tracePt t="28761" x="5949950" y="4038600"/>
          <p14:tracePt t="28761" x="5937250" y="4044950"/>
          <p14:tracePt t="28780" x="5930900" y="4044950"/>
          <p14:tracePt t="28793" x="5924550" y="4044950"/>
          <p14:tracePt t="28811" x="5918200" y="4044950"/>
          <p14:tracePt t="28827" x="5911850" y="4044950"/>
          <p14:tracePt t="28843" x="5918200" y="4038600"/>
          <p14:tracePt t="28951" x="5924550" y="4032250"/>
          <p14:tracePt t="28983" x="5924550" y="4025900"/>
          <p14:tracePt t="29087" x="5930900" y="4025900"/>
          <p14:tracePt t="29139" x="5937250" y="4019550"/>
          <p14:tracePt t="29231" x="5937250" y="4013200"/>
          <p14:tracePt t="29455" x="5937250" y="4006850"/>
          <p14:tracePt t="29515" x="5943600" y="4006850"/>
          <p14:tracePt t="29583" x="5943600" y="4000500"/>
          <p14:tracePt t="29619" x="5943600" y="3994150"/>
          <p14:tracePt t="29703" x="5937250" y="3994150"/>
          <p14:tracePt t="29799" x="5937250" y="3987800"/>
          <p14:tracePt t="30167" x="5937250" y="3981450"/>
          <p14:tracePt t="30427" x="5937250" y="3975100"/>
          <p14:tracePt t="30871" x="5937250" y="3968750"/>
          <p14:tracePt t="31299" x="5937250" y="3975100"/>
          <p14:tracePt t="31395" x="5943600" y="3975100"/>
          <p14:tracePt t="31447" x="5949950" y="3968750"/>
          <p14:tracePt t="31591" x="5956300" y="3968750"/>
          <p14:tracePt t="32010" x="5962650" y="3968750"/>
          <p14:tracePt t="32087" x="5969000" y="3968750"/>
          <p14:tracePt t="32559" x="5962650" y="3968750"/>
          <p14:tracePt t="32883" x="5956300" y="3968750"/>
          <p14:tracePt t="33091" x="5962650" y="3962400"/>
          <p14:tracePt t="33175" x="5969000" y="3956050"/>
          <p14:tracePt t="33203" x="5969000" y="3949700"/>
          <p14:tracePt t="33219" x="5969000" y="3943350"/>
          <p14:tracePt t="33235" x="5975350" y="3937000"/>
          <p14:tracePt t="33244" x="5981700" y="3930650"/>
          <p14:tracePt t="33258" x="5981700" y="3924300"/>
          <p14:tracePt t="33274" x="5994400" y="3917950"/>
          <p14:tracePt t="33291" x="6000750" y="3924300"/>
          <p14:tracePt t="33291" x="6007100" y="3924300"/>
          <p14:tracePt t="33309" x="6013450" y="3924300"/>
          <p14:tracePt t="33324" x="6019800" y="3924300"/>
          <p14:tracePt t="33341" x="6026150" y="3930650"/>
          <p14:tracePt t="33367" x="6032500" y="3930650"/>
          <p14:tracePt t="33391" x="6038850" y="3930650"/>
          <p14:tracePt t="33415" x="6038850" y="3937000"/>
          <p14:tracePt t="33467" x="6032500" y="3943350"/>
          <p14:tracePt t="33491" x="6026150" y="3943350"/>
          <p14:tracePt t="33503" x="6019800" y="3949700"/>
          <p14:tracePt t="33512" x="6013450" y="3949700"/>
          <p14:tracePt t="33512" x="6007100" y="3956050"/>
          <p14:tracePt t="33527" x="5994400" y="3956050"/>
          <p14:tracePt t="33527" x="5981700" y="3962400"/>
          <p14:tracePt t="33544" x="5975350" y="3968750"/>
          <p14:tracePt t="33544" x="5956300" y="3968750"/>
          <p14:tracePt t="33544" x="5943600" y="3975100"/>
          <p14:tracePt t="33563" x="5918200" y="3975100"/>
          <p14:tracePt t="33575" x="5892800" y="3981450"/>
          <p14:tracePt t="33575" x="5867400" y="3981450"/>
          <p14:tracePt t="33593" x="5835650" y="3987800"/>
          <p14:tracePt t="33593" x="5759450" y="4000500"/>
          <p14:tracePt t="33610" x="5708650" y="4006850"/>
          <p14:tracePt t="33610" x="5657850" y="4013200"/>
          <p14:tracePt t="33627" x="5600700" y="4013200"/>
          <p14:tracePt t="33627" x="5530850" y="4019550"/>
          <p14:tracePt t="33643" x="5461000" y="4025900"/>
          <p14:tracePt t="33643" x="5384800" y="4025900"/>
          <p14:tracePt t="33660" x="5295900" y="4025900"/>
          <p14:tracePt t="33660" x="5105400" y="4032250"/>
          <p14:tracePt t="33677" x="5003800" y="4038600"/>
          <p14:tracePt t="33677" x="4895850" y="4038600"/>
          <p14:tracePt t="33694" x="4787900" y="4038600"/>
          <p14:tracePt t="33694" x="4673600" y="4038600"/>
          <p14:tracePt t="33711" x="4552950" y="4038600"/>
          <p14:tracePt t="33711" x="4311650" y="4038600"/>
          <p14:tracePt t="33728" x="4184650" y="4032250"/>
          <p14:tracePt t="33728" x="4057650" y="4025900"/>
          <p14:tracePt t="33744" x="3924300" y="4025900"/>
          <p14:tracePt t="33744" x="3797300" y="4013200"/>
          <p14:tracePt t="33761" x="3670300" y="4006850"/>
          <p14:tracePt t="33761" x="3549650" y="3994150"/>
          <p14:tracePt t="33777" x="3429000" y="3987800"/>
          <p14:tracePt t="33777" x="3308350" y="3975100"/>
          <p14:tracePt t="33777" x="3194050" y="3962400"/>
          <p14:tracePt t="33797" x="3073400" y="3949700"/>
          <p14:tracePt t="33797" x="2965450" y="3937000"/>
          <p14:tracePt t="33812" x="2851150" y="3924300"/>
          <p14:tracePt t="33812" x="2749550" y="3911600"/>
          <p14:tracePt t="33828" x="2641600" y="3892550"/>
          <p14:tracePt t="33828" x="2540000" y="3879850"/>
          <p14:tracePt t="33844" x="2444750" y="3867150"/>
          <p14:tracePt t="33844" x="2355850" y="3848100"/>
          <p14:tracePt t="33861" x="2266950" y="3835400"/>
          <p14:tracePt t="33861" x="2184400" y="3816350"/>
          <p14:tracePt t="33861" x="2108200" y="3803650"/>
          <p14:tracePt t="33880" x="2038350" y="3784600"/>
          <p14:tracePt t="33893" x="1968500" y="3765550"/>
          <p14:tracePt t="33893" x="1847850" y="3727450"/>
          <p14:tracePt t="33911" x="1797050" y="3702050"/>
          <p14:tracePt t="33911" x="1746250" y="3676650"/>
          <p14:tracePt t="33928" x="1708150" y="3644900"/>
          <p14:tracePt t="33928" x="1676400" y="3613150"/>
          <p14:tracePt t="33945" x="1644650" y="3581400"/>
          <p14:tracePt t="33945" x="1625600" y="3549650"/>
          <p14:tracePt t="33961" x="1612900" y="3511550"/>
          <p14:tracePt t="33961" x="1600200" y="3441700"/>
          <p14:tracePt t="33978" x="1600200" y="3409950"/>
          <p14:tracePt t="33978" x="1612900" y="3378200"/>
          <p14:tracePt t="33994" x="1625600" y="3346450"/>
          <p14:tracePt t="33994" x="1651000" y="3314700"/>
          <p14:tracePt t="34012" x="1676400" y="3282950"/>
          <p14:tracePt t="34012" x="1752600" y="3219450"/>
          <p14:tracePt t="34029" x="1803400" y="3187700"/>
          <p14:tracePt t="34029" x="1854200" y="3155950"/>
          <p14:tracePt t="34045" x="1917700" y="3117850"/>
          <p14:tracePt t="34045" x="1981200" y="3079750"/>
          <p14:tracePt t="34061" x="2051050" y="3048000"/>
          <p14:tracePt t="34061" x="2133600" y="3009900"/>
          <p14:tracePt t="34078" x="2216150" y="2978150"/>
          <p14:tracePt t="34078" x="2393950" y="2914650"/>
          <p14:tracePt t="34095" x="2489200" y="2882900"/>
          <p14:tracePt t="34095" x="2590800" y="2857500"/>
          <p14:tracePt t="34112" x="2698750" y="2832100"/>
          <p14:tracePt t="34112" x="2806700" y="2806700"/>
          <p14:tracePt t="34129" x="2921000" y="2781300"/>
          <p14:tracePt t="34129" x="3035300" y="2762250"/>
          <p14:tracePt t="34145" x="3155950" y="2736850"/>
          <p14:tracePt t="34145" x="3276600" y="2717800"/>
          <p14:tracePt t="34145" x="3403600" y="2692400"/>
          <p14:tracePt t="34164" x="3530600" y="2673350"/>
          <p14:tracePt t="34177" x="3657600" y="2654300"/>
          <p14:tracePt t="34177" x="3917950" y="2628900"/>
          <p14:tracePt t="34196" x="4051300" y="2616200"/>
          <p14:tracePt t="34196" x="4178300" y="2603500"/>
          <p14:tracePt t="34212" x="4305300" y="2597150"/>
          <p14:tracePt t="34212" x="4432300" y="2590800"/>
          <p14:tracePt t="34229" x="4559300" y="2590800"/>
          <p14:tracePt t="34229" x="4686300" y="2590800"/>
          <p14:tracePt t="34245" x="4806950" y="2590800"/>
          <p14:tracePt t="34245" x="4933950" y="2590800"/>
          <p14:tracePt t="34245" x="5054600" y="2597150"/>
          <p14:tracePt t="34264" x="5175250" y="2603500"/>
          <p14:tracePt t="34264" x="5295900" y="2603500"/>
          <p14:tracePt t="34279" x="5410200" y="2609850"/>
          <p14:tracePt t="34279" x="5524500" y="2616200"/>
          <p14:tracePt t="34296" x="5638800" y="2628900"/>
          <p14:tracePt t="34296" x="5746750" y="2641600"/>
          <p14:tracePt t="34312" x="5848350" y="2654300"/>
          <p14:tracePt t="34312" x="6051550" y="2679700"/>
          <p14:tracePt t="34329" x="6140450" y="2705100"/>
          <p14:tracePt t="34329" x="6229350" y="2724150"/>
          <p14:tracePt t="34346" x="6311900" y="2743200"/>
          <p14:tracePt t="34346" x="6394450" y="2768600"/>
          <p14:tracePt t="34363" x="6470650" y="2794000"/>
          <p14:tracePt t="34363" x="6540500" y="2819400"/>
          <p14:tracePt t="34380" x="6604000" y="2851150"/>
          <p14:tracePt t="34380" x="6724650" y="2901950"/>
          <p14:tracePt t="34396" x="6775450" y="2933700"/>
          <p14:tracePt t="34396" x="6826250" y="2965450"/>
          <p14:tracePt t="34413" x="6877050" y="2990850"/>
          <p14:tracePt t="34413" x="6915150" y="3022600"/>
          <p14:tracePt t="34430" x="6953250" y="3048000"/>
          <p14:tracePt t="34430" x="6985000" y="3079750"/>
          <p14:tracePt t="34446" x="7016750" y="3105150"/>
          <p14:tracePt t="34446" x="7054850" y="3155950"/>
          <p14:tracePt t="34464" x="7067550" y="3187700"/>
          <p14:tracePt t="34464" x="7073900" y="3213100"/>
          <p14:tracePt t="34480" x="7080250" y="3238500"/>
          <p14:tracePt t="34480" x="7073900" y="3263900"/>
          <p14:tracePt t="34496" x="7067550" y="3289300"/>
          <p14:tracePt t="34496" x="7054850" y="3308350"/>
          <p14:tracePt t="34513" x="7035800" y="3333750"/>
          <p14:tracePt t="34513" x="7016750" y="3359150"/>
          <p14:tracePt t="34513" x="6991350" y="3378200"/>
          <p14:tracePt t="34532" x="6959600" y="3397250"/>
          <p14:tracePt t="34532" x="6927850" y="3416300"/>
          <p14:tracePt t="34549" x="6889750" y="3435350"/>
          <p14:tracePt t="34549" x="6851650" y="3448050"/>
          <p14:tracePt t="34563" x="6807200" y="3467100"/>
          <p14:tracePt t="34563" x="6762750" y="3486150"/>
          <p14:tracePt t="34580" x="6718300" y="3498850"/>
          <p14:tracePt t="34580" x="6673850" y="3511550"/>
          <p14:tracePt t="34597" x="6623050" y="3530600"/>
          <p14:tracePt t="34597" x="6572250" y="3543300"/>
          <p14:tracePt t="34597" x="6527800" y="3556000"/>
          <p14:tracePt t="34616" x="6477000" y="3568700"/>
          <p14:tracePt t="34616" x="6432550" y="3581400"/>
          <p14:tracePt t="34631" x="6388100" y="3594100"/>
          <p14:tracePt t="34631" x="6350000" y="3606800"/>
          <p14:tracePt t="34647" x="6311900" y="3613150"/>
          <p14:tracePt t="34647" x="6273800" y="3625850"/>
          <p14:tracePt t="34664" x="6242050" y="3632200"/>
          <p14:tracePt t="34664" x="6210300" y="3644900"/>
          <p14:tracePt t="34680" x="6178550" y="3651250"/>
          <p14:tracePt t="34680" x="6127750" y="3670300"/>
          <p14:tracePt t="34697" x="6102350" y="3683000"/>
          <p14:tracePt t="34697" x="6083300" y="3689350"/>
          <p14:tracePt t="34714" x="6064250" y="3695700"/>
          <p14:tracePt t="34714" x="6045200" y="3708400"/>
          <p14:tracePt t="34730" x="6032500" y="3714750"/>
          <p14:tracePt t="34730" x="6007100" y="3727450"/>
          <p14:tracePt t="34748" x="6000750" y="3733800"/>
          <p14:tracePt t="34748" x="5994400" y="3740150"/>
          <p14:tracePt t="34764" x="5988050" y="3740150"/>
          <p14:tracePt t="34779" x="5981700" y="3746500"/>
          <p14:tracePt t="34796" x="5975350" y="3746500"/>
          <p14:tracePt t="34816" x="5981700" y="3746500"/>
          <p14:tracePt t="34840" x="5981700" y="3740150"/>
          <p14:tracePt t="34863" x="5981700" y="3733800"/>
          <p14:tracePt t="34883" x="5975350" y="3727450"/>
          <p14:tracePt t="34935" x="5975350" y="3733800"/>
          <p14:tracePt t="34983" x="5981700" y="3733800"/>
          <p14:tracePt t="35019" x="5981700" y="3727450"/>
          <p14:tracePt t="35047" x="5988050" y="3727450"/>
          <p14:tracePt t="35103" x="5994400" y="3721100"/>
          <p14:tracePt t="35207" x="6000750" y="3721100"/>
          <p14:tracePt t="35251" x="6000750" y="3714750"/>
          <p14:tracePt t="35287" x="6007100" y="3714750"/>
          <p14:tracePt t="35319" x="6013450" y="3708400"/>
          <p14:tracePt t="35355" x="6019800" y="3708400"/>
          <p14:tracePt t="35447" x="6026150" y="3702050"/>
          <p14:tracePt t="35475" x="6032500" y="3695700"/>
          <p14:tracePt t="35515" x="6032500" y="3689350"/>
          <p14:tracePt t="35603" x="6032500" y="3683000"/>
          <p14:tracePt t="35903" x="6026150" y="3683000"/>
          <p14:tracePt t="35971" x="6019800" y="3683000"/>
          <p14:tracePt t="36003" x="6013450" y="3683000"/>
          <p14:tracePt t="36067" x="6007100" y="3683000"/>
          <p14:tracePt t="36127" x="6000750" y="3683000"/>
          <p14:tracePt t="36183" x="5994400" y="3689350"/>
          <p14:tracePt t="36287" x="5994400" y="3683000"/>
          <p14:tracePt t="36356" x="5988050" y="3683000"/>
          <p14:tracePt t="36423" x="5994400" y="3683000"/>
          <p14:tracePt t="36587" x="6000750" y="3676650"/>
          <p14:tracePt t="36623" x="6007100" y="3670300"/>
          <p14:tracePt t="36683" x="6013450" y="3670300"/>
          <p14:tracePt t="37307" x="6013450" y="3663950"/>
          <p14:tracePt t="37383" x="6013450" y="3657600"/>
          <p14:tracePt t="37507" x="6019800" y="3657600"/>
          <p14:tracePt t="37563" x="6026150" y="3657600"/>
          <p14:tracePt t="37607" x="6019800" y="3657600"/>
          <p14:tracePt t="37687" x="6026150" y="3651250"/>
          <p14:tracePt t="38792" x="6032500" y="3644900"/>
          <p14:tracePt t="39391" x="6032500" y="3638550"/>
          <p14:tracePt t="39548" x="6026150" y="3638550"/>
          <p14:tracePt t="40006" x="6019800" y="3638550"/>
          <p14:tracePt t="40232" x="6026150" y="3632200"/>
          <p14:tracePt t="40435" x="6032500" y="3625850"/>
          <p14:tracePt t="40659" x="6032500" y="3619500"/>
          <p14:tracePt t="40695" x="6032500" y="3613150"/>
          <p14:tracePt t="40735" x="6032500" y="3606800"/>
          <p14:tracePt t="40763" x="6026150" y="3600450"/>
          <p14:tracePt t="40779" x="6019800" y="3594100"/>
          <p14:tracePt t="40807" x="6019800" y="3587750"/>
          <p14:tracePt t="40823" x="6019800" y="3581400"/>
          <p14:tracePt t="40839" x="6013450" y="3575050"/>
          <p14:tracePt t="40855" x="6019800" y="3568700"/>
          <p14:tracePt t="40875" x="6019800" y="3562350"/>
          <p14:tracePt t="40907" x="6026150" y="3556000"/>
          <p14:tracePt t="40927" x="6026150" y="3549650"/>
          <p14:tracePt t="40983" x="6026150" y="3543300"/>
          <p14:tracePt t="41002" x="6026150" y="3536950"/>
          <p14:tracePt t="41147" x="6032500" y="3530600"/>
          <p14:tracePt t="41235" x="6038850" y="3530600"/>
          <p14:tracePt t="41371" x="6038850" y="3536950"/>
          <p14:tracePt t="41526" x="6045200" y="3530600"/>
          <p14:tracePt t="41587" x="6051550" y="3536950"/>
          <p14:tracePt t="41687" x="6045200" y="3543300"/>
          <p14:tracePt t="42143" x="6051550" y="3536950"/>
          <p14:tracePt t="42227" x="6051550" y="3543300"/>
          <p14:tracePt t="42287" x="6045200" y="3536950"/>
          <p14:tracePt t="42427" x="6051550" y="3530600"/>
          <p14:tracePt t="42603" x="6045200" y="3536950"/>
          <p14:tracePt t="42835" x="6045200" y="3543300"/>
          <p14:tracePt t="42871" x="6051550" y="3543300"/>
          <p14:tracePt t="43307" x="6057900" y="3543300"/>
          <p14:tracePt t="43427" x="6051550" y="3536950"/>
          <p14:tracePt t="43831" x="6045200" y="3536950"/>
          <p14:tracePt t="43867" x="6038850" y="3536950"/>
          <p14:tracePt t="43899" x="6032500" y="3536950"/>
          <p14:tracePt t="43915" x="6026150" y="3536950"/>
          <p14:tracePt t="43923" x="6019800" y="3536950"/>
          <p14:tracePt t="43928" x="6007100" y="3543300"/>
          <p14:tracePt t="43928" x="6000750" y="3543300"/>
          <p14:tracePt t="43944" x="5988050" y="3543300"/>
          <p14:tracePt t="43944" x="5975350" y="3549650"/>
          <p14:tracePt t="43960" x="5956300" y="3556000"/>
          <p14:tracePt t="43960" x="5937250" y="3562350"/>
          <p14:tracePt t="43977" x="5911850" y="3568700"/>
          <p14:tracePt t="43977" x="5886450" y="3587750"/>
          <p14:tracePt t="43977" x="5848350" y="3606800"/>
          <p14:tracePt t="43996" x="5803900" y="3632200"/>
          <p14:tracePt t="44009" x="5746750" y="3657600"/>
          <p14:tracePt t="44009" x="5607050" y="3746500"/>
          <p14:tracePt t="44028" x="5518150" y="3797300"/>
          <p14:tracePt t="44028" x="5416550" y="3854450"/>
          <p14:tracePt t="44044" x="5302250" y="3917950"/>
          <p14:tracePt t="44044" x="5181600" y="3987800"/>
          <p14:tracePt t="44044" x="5048250" y="4057650"/>
          <p14:tracePt t="44063" x="4908550" y="4133850"/>
          <p14:tracePt t="44076" x="4756150" y="4203700"/>
          <p14:tracePt t="44076" x="4603750" y="4286250"/>
          <p14:tracePt t="44076" x="4438650" y="4356100"/>
          <p14:tracePt t="44096" x="4279900" y="4432300"/>
          <p14:tracePt t="44096" x="4121150" y="4508500"/>
          <p14:tracePt t="44111" x="3956050" y="4584700"/>
          <p14:tracePt t="44111" x="3803650" y="4654550"/>
          <p14:tracePt t="44128" x="3644900" y="4730750"/>
          <p14:tracePt t="44128" x="3498850" y="4800600"/>
          <p14:tracePt t="44144" x="3352800" y="4876800"/>
          <p14:tracePt t="44144" x="3213100" y="4946650"/>
          <p14:tracePt t="44161" x="3067050" y="5022850"/>
          <p14:tracePt t="44161" x="2800350" y="5168900"/>
          <p14:tracePt t="44178" x="2667000" y="5245100"/>
          <p14:tracePt t="44178" x="2546350" y="5314950"/>
          <p14:tracePt t="44194" x="2425700" y="5384800"/>
          <p14:tracePt t="44194" x="2311400" y="5448300"/>
          <p14:tracePt t="44211" x="2203450" y="5505450"/>
          <p14:tracePt t="44211" x="2012950" y="5600700"/>
          <p14:tracePt t="44228" x="1924050" y="5638800"/>
          <p14:tracePt t="44228" x="1841500" y="5676900"/>
          <p14:tracePt t="44245" x="1758950" y="5702300"/>
          <p14:tracePt t="44245" x="1682750" y="5727700"/>
          <p14:tracePt t="44261" x="1612900" y="5753100"/>
          <p14:tracePt t="44261" x="1543050" y="5772150"/>
          <p14:tracePt t="44278" x="1479550" y="5784850"/>
          <p14:tracePt t="44278" x="1358900" y="5822950"/>
          <p14:tracePt t="44295" x="1308100" y="5842000"/>
          <p14:tracePt t="44295" x="1257300" y="5861050"/>
          <p14:tracePt t="44312" x="1212850" y="5880100"/>
          <p14:tracePt t="44312" x="1174750" y="5899150"/>
          <p14:tracePt t="44328" x="1136650" y="5918200"/>
          <p14:tracePt t="44328" x="1098550" y="5937250"/>
          <p14:tracePt t="44345" x="1073150" y="5956300"/>
          <p14:tracePt t="44345" x="1047750" y="5981700"/>
          <p14:tracePt t="44345" x="1022350" y="6000750"/>
          <p14:tracePt t="44364" x="996950" y="6019800"/>
          <p14:tracePt t="44377" x="984250" y="6038850"/>
          <p14:tracePt t="44377" x="952500" y="6083300"/>
          <p14:tracePt t="44395" x="939800" y="6108700"/>
          <p14:tracePt t="44395" x="927100" y="6127750"/>
          <p14:tracePt t="44412" x="914400" y="6153150"/>
          <p14:tracePt t="44412" x="908050" y="6172200"/>
          <p14:tracePt t="44429" x="895350" y="6197600"/>
          <p14:tracePt t="44429" x="889000" y="6216650"/>
          <p14:tracePt t="44429" x="876300" y="6235700"/>
          <p14:tracePt t="44447" x="863600" y="6273800"/>
          <p14:tracePt t="44464" x="863600" y="6299200"/>
          <p14:tracePt t="44464" x="857250" y="6324600"/>
          <p14:tracePt t="44479" x="850900" y="6350000"/>
          <p14:tracePt t="44479" x="850900" y="6375400"/>
          <p14:tracePt t="44496" x="850900" y="6400800"/>
          <p14:tracePt t="44496" x="844550" y="6426200"/>
          <p14:tracePt t="44512" x="844550" y="6451600"/>
          <p14:tracePt t="44512" x="838200" y="6470650"/>
          <p14:tracePt t="49607" x="723900" y="6451600"/>
          <p14:tracePt t="49615" x="736600" y="6413500"/>
          <p14:tracePt t="49615" x="749300" y="6362700"/>
          <p14:tracePt t="49629" x="762000" y="6318250"/>
          <p14:tracePt t="49629" x="781050" y="6267450"/>
          <p14:tracePt t="49645" x="793750" y="6216650"/>
          <p14:tracePt t="49645" x="812800" y="6165850"/>
          <p14:tracePt t="49662" x="838200" y="6121400"/>
          <p14:tracePt t="49662" x="882650" y="6019800"/>
          <p14:tracePt t="49680" x="908050" y="5969000"/>
          <p14:tracePt t="49680" x="933450" y="5918200"/>
          <p14:tracePt t="49696" x="958850" y="5867400"/>
          <p14:tracePt t="49696" x="990600" y="5816600"/>
          <p14:tracePt t="49712" x="1022350" y="5765800"/>
          <p14:tracePt t="49712" x="1054100" y="5715000"/>
          <p14:tracePt t="49729" x="1085850" y="5670550"/>
          <p14:tracePt t="49729" x="1123950" y="5626100"/>
          <p14:tracePt t="49729" x="1162050" y="5581650"/>
          <p14:tracePt t="49748" x="1193800" y="5543550"/>
          <p14:tracePt t="49761" x="1231900" y="5505450"/>
          <p14:tracePt t="49761" x="1314450" y="5429250"/>
          <p14:tracePt t="49779" x="1358900" y="5391150"/>
          <p14:tracePt t="49779" x="1409700" y="5353050"/>
          <p14:tracePt t="49796" x="1460500" y="5321300"/>
          <p14:tracePt t="49796" x="1511300" y="5283200"/>
          <p14:tracePt t="49813" x="1568450" y="5251450"/>
          <p14:tracePt t="49813" x="1631950" y="5213350"/>
          <p14:tracePt t="49829" x="1689100" y="5181600"/>
          <p14:tracePt t="49829" x="1816100" y="5118100"/>
          <p14:tracePt t="49848" x="1879600" y="5086350"/>
          <p14:tracePt t="49848" x="1943100" y="5060950"/>
          <p14:tracePt t="49863" x="2006600" y="5035550"/>
          <p14:tracePt t="49863" x="2063750" y="5010150"/>
          <p14:tracePt t="49879" x="2120900" y="4991100"/>
          <p14:tracePt t="49879" x="2178050" y="4965700"/>
          <p14:tracePt t="49896" x="2228850" y="4953000"/>
          <p14:tracePt t="49896" x="2286000" y="4933950"/>
          <p14:tracePt t="49913" x="2330450" y="4921250"/>
          <p14:tracePt t="49913" x="2425700" y="4902200"/>
          <p14:tracePt t="49931" x="2470150" y="4895850"/>
          <p14:tracePt t="49931" x="2520950" y="4889500"/>
          <p14:tracePt t="49946" x="2559050" y="4889500"/>
          <p14:tracePt t="49946" x="2603500" y="4883150"/>
          <p14:tracePt t="49964" x="2641600" y="4883150"/>
          <p14:tracePt t="49964" x="2705100" y="4876800"/>
          <p14:tracePt t="49980" x="2730500" y="4876800"/>
          <p14:tracePt t="49980" x="2755900" y="4883150"/>
          <p14:tracePt t="49998" x="2768600" y="4883150"/>
          <p14:tracePt t="49998" x="2774950" y="4883150"/>
          <p14:tracePt t="50015" x="2781300" y="4895850"/>
          <p14:tracePt t="50030" x="2774950" y="4902200"/>
          <p14:tracePt t="50030" x="2762250" y="4914900"/>
          <p14:tracePt t="50050" x="2749550" y="4921250"/>
          <p14:tracePt t="50050" x="2736850" y="4927600"/>
          <p14:tracePt t="50065" x="2730500" y="4933950"/>
          <p14:tracePt t="50065" x="2717800" y="4940300"/>
          <p14:tracePt t="50082" x="2705100" y="4946650"/>
          <p14:tracePt t="50082" x="2692400" y="4946650"/>
          <p14:tracePt t="50098" x="2686050" y="4953000"/>
          <p14:tracePt t="50098" x="2679700" y="4959350"/>
          <p14:tracePt t="50098" x="2673350" y="4959350"/>
          <p14:tracePt t="50117" x="2667000" y="4959350"/>
          <p14:tracePt t="50130" x="2660650" y="4965700"/>
          <p14:tracePt t="50147" x="2660650" y="4972050"/>
          <p14:tracePt t="50164" x="2660650" y="4978400"/>
          <p14:tracePt t="50164" x="2667000" y="4984750"/>
          <p14:tracePt t="50181" x="2673350" y="4991100"/>
          <p14:tracePt t="50181" x="2679700" y="4991100"/>
          <p14:tracePt t="50181" x="2686050" y="4997450"/>
          <p14:tracePt t="50200" x="2692400" y="5003800"/>
          <p14:tracePt t="50213" x="2698750" y="5010150"/>
          <p14:tracePt t="50213" x="2705100" y="5016500"/>
          <p14:tracePt t="50231" x="2705100" y="5022850"/>
          <p14:tracePt t="50247" x="2705100" y="5029200"/>
          <p14:tracePt t="50264" x="2692400" y="5035550"/>
          <p14:tracePt t="50264" x="2679700" y="5035550"/>
          <p14:tracePt t="50282" x="2667000" y="5029200"/>
          <p14:tracePt t="50282" x="2654300" y="5022850"/>
          <p14:tracePt t="50298" x="2635250" y="5016500"/>
          <p14:tracePt t="50298" x="2622550" y="5003800"/>
          <p14:tracePt t="50316" x="2609850" y="4984750"/>
          <p14:tracePt t="50316" x="2597150" y="4965700"/>
          <p14:tracePt t="50332" x="2584450" y="4940300"/>
          <p14:tracePt t="50332" x="2559050" y="4876800"/>
          <p14:tracePt t="50348" x="2552700" y="4838700"/>
          <p14:tracePt t="50348" x="2546350" y="4794250"/>
          <p14:tracePt t="50366" x="2540000" y="4756150"/>
          <p14:tracePt t="50366" x="2533650" y="4711700"/>
          <p14:tracePt t="50382" x="2533650" y="4660900"/>
          <p14:tracePt t="50382" x="2533650" y="4616450"/>
          <p14:tracePt t="50382" x="2533650" y="4572000"/>
          <p14:tracePt t="50401" x="2540000" y="4527550"/>
          <p14:tracePt t="50414" x="2552700" y="4483100"/>
          <p14:tracePt t="50414" x="2584450" y="4413250"/>
          <p14:tracePt t="50433" x="2609850" y="4381500"/>
          <p14:tracePt t="50433" x="2635250" y="4349750"/>
          <p14:tracePt t="50449" x="2667000" y="4330700"/>
          <p14:tracePt t="50449" x="2698750" y="4311650"/>
          <p14:tracePt t="50464" x="2730500" y="4298950"/>
          <p14:tracePt t="50464" x="2768600" y="4286250"/>
          <p14:tracePt t="50464" x="2806700" y="4279900"/>
          <p14:tracePt t="50485" x="2838450" y="4279900"/>
          <p14:tracePt t="50498" x="2876550" y="4286250"/>
          <p14:tracePt t="50498" x="2946400" y="4305300"/>
          <p14:tracePt t="50516" x="2978150" y="4324350"/>
          <p14:tracePt t="50516" x="3009900" y="4349750"/>
          <p14:tracePt t="50533" x="3035300" y="4375150"/>
          <p14:tracePt t="50533" x="3060700" y="4413250"/>
          <p14:tracePt t="50533" x="3079750" y="4445000"/>
          <p14:tracePt t="50552" x="3098800" y="4483100"/>
          <p14:tracePt t="50565" x="3111500" y="4527550"/>
          <p14:tracePt t="50565" x="3124200" y="4610100"/>
          <p14:tracePt t="50583" x="3124200" y="4654550"/>
          <p14:tracePt t="50583" x="3117850" y="4699000"/>
          <p14:tracePt t="50600" x="3111500" y="4743450"/>
          <p14:tracePt t="50600" x="3098800" y="4781550"/>
          <p14:tracePt t="50616" x="3086100" y="4819650"/>
          <p14:tracePt t="50616" x="3067050" y="4857750"/>
          <p14:tracePt t="50634" x="3041650" y="4895850"/>
          <p14:tracePt t="50634" x="2984500" y="4965700"/>
          <p14:tracePt t="50650" x="2952750" y="4997450"/>
          <p14:tracePt t="50650" x="2921000" y="5035550"/>
          <p14:tracePt t="50666" x="2882900" y="5067300"/>
          <p14:tracePt t="50666" x="2844800" y="5092700"/>
          <p14:tracePt t="50683" x="2800350" y="5124450"/>
          <p14:tracePt t="50683" x="2717800" y="5175250"/>
          <p14:tracePt t="50700" x="2673350" y="5200650"/>
          <p14:tracePt t="50700" x="2628900" y="5219700"/>
          <p14:tracePt t="50717" x="2584450" y="5245100"/>
          <p14:tracePt t="50717" x="2540000" y="5264150"/>
          <p14:tracePt t="50733" x="2495550" y="5283200"/>
          <p14:tracePt t="50733" x="2451100" y="5302250"/>
          <p14:tracePt t="50750" x="2406650" y="5321300"/>
          <p14:tracePt t="50750" x="2368550" y="5340350"/>
          <p14:tracePt t="50750" x="2324100" y="5359400"/>
          <p14:tracePt t="50769" x="2279650" y="5384800"/>
          <p14:tracePt t="50782" x="2228850" y="5410200"/>
          <p14:tracePt t="50782" x="2127250" y="5454650"/>
          <p14:tracePt t="50801" x="2076450" y="5486400"/>
          <p14:tracePt t="50801" x="2019300" y="5511800"/>
          <p14:tracePt t="50817" x="1962150" y="5543550"/>
          <p14:tracePt t="50817" x="1905000" y="5575300"/>
          <p14:tracePt t="50833" x="1841500" y="5600700"/>
          <p14:tracePt t="50833" x="1778000" y="5632450"/>
          <p14:tracePt t="50833" x="1720850" y="5657850"/>
          <p14:tracePt t="50853" x="1657350" y="5683250"/>
          <p14:tracePt t="50866" x="1600200" y="5708650"/>
          <p14:tracePt t="50866" x="1485900" y="5753100"/>
          <p14:tracePt t="50884" x="1435100" y="5778500"/>
          <p14:tracePt t="50884" x="1377950" y="5803900"/>
          <p14:tracePt t="50901" x="1327150" y="5822950"/>
          <p14:tracePt t="50901" x="1282700" y="5848350"/>
          <p14:tracePt t="50917" x="1238250" y="5873750"/>
          <p14:tracePt t="50917" x="1193800" y="5899150"/>
          <p14:tracePt t="50934" x="1155700" y="5918200"/>
          <p14:tracePt t="50934" x="1092200" y="5956300"/>
          <p14:tracePt t="50951" x="1066800" y="5981700"/>
          <p14:tracePt t="50951" x="1041400" y="6000750"/>
          <p14:tracePt t="50968" x="1022350" y="6019800"/>
          <p14:tracePt t="50968" x="1003300" y="6038850"/>
          <p14:tracePt t="50984" x="990600" y="6064250"/>
          <p14:tracePt t="50984" x="965200" y="6108700"/>
          <p14:tracePt t="51001" x="958850" y="6134100"/>
          <p14:tracePt t="51001" x="958850" y="6159500"/>
          <p14:tracePt t="51018" x="958850" y="6178550"/>
          <p14:tracePt t="51018" x="958850" y="6203950"/>
          <p14:tracePt t="51035" x="958850" y="6223000"/>
          <p14:tracePt t="51035" x="958850" y="6242050"/>
          <p14:tracePt t="51052" x="965200" y="6261100"/>
          <p14:tracePt t="51052" x="971550" y="6292850"/>
          <p14:tracePt t="51068" x="977900" y="6330950"/>
          <p14:tracePt t="51084" x="984250" y="6369050"/>
          <p14:tracePt t="51100" x="984250" y="6394450"/>
          <p14:tracePt t="51116" x="984250" y="6419850"/>
          <p14:tracePt t="51137" x="958850" y="6438900"/>
          <p14:tracePt t="51188" x="939800" y="6457950"/>
          <p14:tracePt t="51220" x="920750" y="6477000"/>
          <p14:tracePt t="57716" x="679450" y="6457950"/>
          <p14:tracePt t="57728" x="679450" y="6432550"/>
          <p14:tracePt t="57744" x="679450" y="6407150"/>
          <p14:tracePt t="57760" x="679450" y="6381750"/>
          <p14:tracePt t="57776" x="685800" y="6356350"/>
          <p14:tracePt t="57788" x="685800" y="6350000"/>
          <p14:tracePt t="57788" x="685800" y="6337300"/>
          <p14:tracePt t="57806" x="685800" y="6330950"/>
          <p14:tracePt t="57806" x="685800" y="6324600"/>
          <p14:tracePt t="57823" x="679450" y="6318250"/>
          <p14:tracePt t="57823" x="679450" y="6305550"/>
          <p14:tracePt t="57840" x="679450" y="6299200"/>
          <p14:tracePt t="57857" x="679450" y="6305550"/>
          <p14:tracePt t="57940" x="673100" y="6324600"/>
          <p14:tracePt t="57976" x="673100" y="6343650"/>
          <p14:tracePt t="58000" x="673100" y="6375400"/>
          <p14:tracePt t="58019" x="666750" y="6394450"/>
          <p14:tracePt t="58035" x="654050" y="6419850"/>
          <p14:tracePt t="58060" x="647700" y="6445250"/>
          <p14:tracePt t="58080" x="641350" y="6470650"/>
          <p14:tracePt t="63040" x="2330450" y="6629400"/>
          <p14:tracePt t="63059" x="2393950" y="6623050"/>
          <p14:tracePt t="63059" x="2457450" y="6610350"/>
          <p14:tracePt t="63074" x="2514600" y="6604000"/>
          <p14:tracePt t="63074" x="2584450" y="6591300"/>
          <p14:tracePt t="63090" x="2647950" y="6578600"/>
          <p14:tracePt t="63090" x="2705100" y="6572250"/>
          <p14:tracePt t="63107" x="2768600" y="6559550"/>
          <p14:tracePt t="63107" x="2889250" y="6540500"/>
          <p14:tracePt t="63124" x="2946400" y="6527800"/>
          <p14:tracePt t="63124" x="3003550" y="6515100"/>
          <p14:tracePt t="63141" x="3054350" y="6502400"/>
          <p14:tracePt t="63141" x="3105150" y="6483350"/>
          <p14:tracePt t="63157" x="3155950" y="6464300"/>
          <p14:tracePt t="63157" x="3200400" y="6451600"/>
          <p14:tracePt t="63173" x="3238500" y="6432550"/>
          <p14:tracePt t="63173" x="3276600" y="6407150"/>
          <p14:tracePt t="63173" x="3308350" y="6388100"/>
          <p14:tracePt t="63193" x="3340100" y="6362700"/>
          <p14:tracePt t="63206" x="3365500" y="6343650"/>
          <p14:tracePt t="63206" x="3403600" y="6299200"/>
          <p14:tracePt t="63224" x="3422650" y="6286500"/>
          <p14:tracePt t="63224" x="3435350" y="6267450"/>
          <p14:tracePt t="63241" x="3441700" y="6254750"/>
          <p14:tracePt t="63241" x="3454400" y="6242050"/>
          <p14:tracePt t="63258" x="3460750" y="6229350"/>
          <p14:tracePt t="63258" x="3460750" y="6216650"/>
          <p14:tracePt t="63274" x="3467100" y="6203950"/>
          <p14:tracePt t="63274" x="3467100" y="6191250"/>
          <p14:tracePt t="63274" x="3467100" y="6178550"/>
          <p14:tracePt t="63293" x="3467100" y="6165850"/>
          <p14:tracePt t="63293" x="3467100" y="6146800"/>
          <p14:tracePt t="63307" x="3467100" y="6127750"/>
          <p14:tracePt t="63307" x="3460750" y="6108700"/>
          <p14:tracePt t="63324" x="3460750" y="6089650"/>
          <p14:tracePt t="63324" x="3460750" y="6070600"/>
          <p14:tracePt t="63342" x="3460750" y="6051550"/>
          <p14:tracePt t="63342" x="3454400" y="6013450"/>
          <p14:tracePt t="63358" x="3454400" y="5994400"/>
          <p14:tracePt t="63358" x="3454400" y="5975350"/>
          <p14:tracePt t="63374" x="3454400" y="5962650"/>
          <p14:tracePt t="63374" x="3454400" y="5949950"/>
          <p14:tracePt t="63392" x="3454400" y="5937250"/>
          <p14:tracePt t="63392" x="3460750" y="5924550"/>
          <p14:tracePt t="63408" x="3460750" y="5918200"/>
          <p14:tracePt t="63408" x="3467100" y="5899150"/>
          <p14:tracePt t="63425" x="3467100" y="5892800"/>
          <p14:tracePt t="63425" x="3473450" y="5886450"/>
          <p14:tracePt t="63442" x="3473450" y="5880100"/>
          <p14:tracePt t="63442" x="3479800" y="5873750"/>
          <p14:tracePt t="63458" x="3486150" y="5867400"/>
          <p14:tracePt t="63458" x="3486150" y="5861050"/>
          <p14:tracePt t="63458" x="3492500" y="5861050"/>
          <p14:tracePt t="63476" x="3498850" y="5854700"/>
          <p14:tracePt t="63490" x="3498850" y="5848350"/>
          <p14:tracePt t="63490" x="3505200" y="5835650"/>
          <p14:tracePt t="63508" x="3505200" y="5829300"/>
          <p14:tracePt t="63524" x="3505200" y="5816600"/>
          <p14:tracePt t="63540" x="3505200" y="5803900"/>
          <p14:tracePt t="63560" x="3505200" y="5797550"/>
          <p14:tracePt t="63573" x="3498850" y="5797550"/>
          <p14:tracePt t="63573" x="3505200" y="5784850"/>
          <p14:tracePt t="63593" x="3505200" y="5778500"/>
          <p14:tracePt t="63593" x="3505200" y="5772150"/>
          <p14:tracePt t="63608" x="3505200" y="5765800"/>
          <p14:tracePt t="63608" x="3511550" y="5759450"/>
          <p14:tracePt t="63625" x="3511550" y="5753100"/>
          <p14:tracePt t="63625" x="3511550" y="5746750"/>
          <p14:tracePt t="63642" x="3517900" y="5740400"/>
          <p14:tracePt t="63642" x="3517900" y="5734050"/>
          <p14:tracePt t="63659" x="3524250" y="5727700"/>
          <p14:tracePt t="63674" x="3530600" y="5721350"/>
          <p14:tracePt t="63691" x="3536950" y="5715000"/>
          <p14:tracePt t="63707" x="3543300" y="5708650"/>
          <p14:tracePt t="63707" x="3549650" y="5708650"/>
          <p14:tracePt t="63725" x="3556000" y="5708650"/>
          <p14:tracePt t="63725" x="3562350" y="5708650"/>
          <p14:tracePt t="63742" x="3568700" y="5708650"/>
          <p14:tracePt t="63742" x="3575050" y="5715000"/>
          <p14:tracePt t="63759" x="3581400" y="5715000"/>
          <p14:tracePt t="63759" x="3594100" y="5715000"/>
          <p14:tracePt t="63776" x="3600450" y="5721350"/>
          <p14:tracePt t="63776" x="3606800" y="5721350"/>
          <p14:tracePt t="63793" x="3619500" y="5721350"/>
          <p14:tracePt t="63793" x="3625850" y="5721350"/>
          <p14:tracePt t="63809" x="3638550" y="5721350"/>
          <p14:tracePt t="63809" x="3651250" y="5721350"/>
          <p14:tracePt t="63826" x="3663950" y="5721350"/>
          <p14:tracePt t="63826" x="3676650" y="5721350"/>
          <p14:tracePt t="63826" x="3695700" y="5721350"/>
          <p14:tracePt t="63845" x="3714750" y="5721350"/>
          <p14:tracePt t="63858" x="3727450" y="5721350"/>
          <p14:tracePt t="63858" x="3771900" y="5727700"/>
          <p14:tracePt t="63876" x="3790950" y="5727700"/>
          <p14:tracePt t="63876" x="3810000" y="5734050"/>
          <p14:tracePt t="63893" x="3835400" y="5734050"/>
          <p14:tracePt t="63893" x="3854450" y="5734050"/>
          <p14:tracePt t="63910" x="3879850" y="5734050"/>
          <p14:tracePt t="63910" x="3905250" y="5734050"/>
          <p14:tracePt t="63926" x="3930650" y="5734050"/>
          <p14:tracePt t="63926" x="3956050" y="5734050"/>
          <p14:tracePt t="63926" x="3987800" y="5734050"/>
          <p14:tracePt t="63945" x="4013200" y="5734050"/>
          <p14:tracePt t="63945" x="4044950" y="5734050"/>
          <p14:tracePt t="63959" x="4076700" y="5734050"/>
          <p14:tracePt t="63959" x="4102100" y="5734050"/>
          <p14:tracePt t="63976" x="4133850" y="5734050"/>
          <p14:tracePt t="63976" x="4165600" y="5734050"/>
          <p14:tracePt t="63993" x="4197350" y="5734050"/>
          <p14:tracePt t="63993" x="4222750" y="5734050"/>
          <p14:tracePt t="64010" x="4254500" y="5734050"/>
          <p14:tracePt t="64010" x="4311650" y="5734050"/>
          <p14:tracePt t="64027" x="4343400" y="5734050"/>
          <p14:tracePt t="64027" x="4375150" y="5734050"/>
          <p14:tracePt t="64043" x="4400550" y="5734050"/>
          <p14:tracePt t="64043" x="4432300" y="5734050"/>
          <p14:tracePt t="64060" x="4464050" y="5727700"/>
          <p14:tracePt t="64060" x="4521200" y="5727700"/>
          <p14:tracePt t="64077" x="4552950" y="5727700"/>
          <p14:tracePt t="64077" x="4578350" y="5727700"/>
          <p14:tracePt t="64093" x="4610100" y="5727700"/>
          <p14:tracePt t="64093" x="4635500" y="5727700"/>
          <p14:tracePt t="64110" x="4667250" y="5721350"/>
          <p14:tracePt t="64110" x="4692650" y="5721350"/>
          <p14:tracePt t="64127" x="4718050" y="5721350"/>
          <p14:tracePt t="64127" x="4775200" y="5715000"/>
          <p14:tracePt t="64144" x="4806950" y="5715000"/>
          <p14:tracePt t="64144" x="4832350" y="5715000"/>
          <p14:tracePt t="64161" x="4857750" y="5715000"/>
          <p14:tracePt t="64161" x="4883150" y="5715000"/>
          <p14:tracePt t="64177" x="4908550" y="5715000"/>
          <p14:tracePt t="64177" x="4933950" y="5715000"/>
          <p14:tracePt t="64194" x="4959350" y="5715000"/>
          <p14:tracePt t="64194" x="4978400" y="5715000"/>
          <p14:tracePt t="64210" x="5003800" y="5715000"/>
          <p14:tracePt t="64210" x="5029200" y="5715000"/>
          <p14:tracePt t="64210" x="5054600" y="5715000"/>
          <p14:tracePt t="64229" x="5073650" y="5715000"/>
          <p14:tracePt t="64229" x="5099050" y="5715000"/>
          <p14:tracePt t="64245" x="5118100" y="5715000"/>
          <p14:tracePt t="64245" x="5143500" y="5715000"/>
          <p14:tracePt t="64260" x="5168900" y="5715000"/>
          <p14:tracePt t="64260" x="5187950" y="5715000"/>
          <p14:tracePt t="64277" x="5213350" y="5715000"/>
          <p14:tracePt t="64277" x="5238750" y="5721350"/>
          <p14:tracePt t="64277" x="5264150" y="5721350"/>
          <p14:tracePt t="64296" x="5289550" y="5721350"/>
          <p14:tracePt t="64309" x="5308600" y="5721350"/>
          <p14:tracePt t="64309" x="5359400" y="5721350"/>
          <p14:tracePt t="64327" x="5378450" y="5721350"/>
          <p14:tracePt t="64327" x="5403850" y="5721350"/>
          <p14:tracePt t="64344" x="5422900" y="5721350"/>
          <p14:tracePt t="64344" x="5448300" y="5721350"/>
          <p14:tracePt t="64361" x="5467350" y="5721350"/>
          <p14:tracePt t="64361" x="5518150" y="5721350"/>
          <p14:tracePt t="64378" x="5543550" y="5715000"/>
          <p14:tracePt t="64378" x="5568950" y="5715000"/>
          <p14:tracePt t="64394" x="5594350" y="5715000"/>
          <p14:tracePt t="64394" x="5619750" y="5721350"/>
          <p14:tracePt t="64412" x="5645150" y="5721350"/>
          <p14:tracePt t="64412" x="5676900" y="5721350"/>
          <p14:tracePt t="64428" x="5702300" y="5721350"/>
          <p14:tracePt t="64428" x="5759450" y="5721350"/>
          <p14:tracePt t="64445" x="5784850" y="5715000"/>
          <p14:tracePt t="64445" x="5816600" y="5715000"/>
          <p14:tracePt t="64461" x="5848350" y="5715000"/>
          <p14:tracePt t="64461" x="5880100" y="5715000"/>
          <p14:tracePt t="64478" x="5911850" y="5715000"/>
          <p14:tracePt t="64478" x="5943600" y="5715000"/>
          <p14:tracePt t="64478" x="5975350" y="5715000"/>
          <p14:tracePt t="64497" x="6007100" y="5715000"/>
          <p14:tracePt t="64510" x="6038850" y="5715000"/>
          <p14:tracePt t="64510" x="6108700" y="5715000"/>
          <p14:tracePt t="64529" x="6140450" y="5715000"/>
          <p14:tracePt t="64529" x="6172200" y="5715000"/>
          <p14:tracePt t="64545" x="6203950" y="5715000"/>
          <p14:tracePt t="64545" x="6235700" y="5715000"/>
          <p14:tracePt t="64562" x="6267450" y="5715000"/>
          <p14:tracePt t="64562" x="6299200" y="5715000"/>
          <p14:tracePt t="64562" x="6330950" y="5715000"/>
          <p14:tracePt t="64581" x="6356350" y="5715000"/>
          <p14:tracePt t="64593" x="6388100" y="5715000"/>
          <p14:tracePt t="64593" x="6451600" y="5708650"/>
          <p14:tracePt t="64612" x="6477000" y="5708650"/>
          <p14:tracePt t="64612" x="6508750" y="5708650"/>
          <p14:tracePt t="64629" x="6534150" y="5708650"/>
          <p14:tracePt t="64629" x="6565900" y="5708650"/>
          <p14:tracePt t="64645" x="6591300" y="5708650"/>
          <p14:tracePt t="64645" x="6616700" y="5702300"/>
          <p14:tracePt t="64661" x="6642100" y="5702300"/>
          <p14:tracePt t="64661" x="6692900" y="5702300"/>
          <p14:tracePt t="64679" x="6718300" y="5702300"/>
          <p14:tracePt t="64679" x="6743700" y="5695950"/>
          <p14:tracePt t="64695" x="6769100" y="5695950"/>
          <p14:tracePt t="64695" x="6794500" y="5695950"/>
          <p14:tracePt t="64712" x="6813550" y="5695950"/>
          <p14:tracePt t="64712" x="6838950" y="5695950"/>
          <p14:tracePt t="64729" x="6858000" y="5695950"/>
          <p14:tracePt t="64729" x="6889750" y="5689600"/>
          <p14:tracePt t="64745" x="6908800" y="5689600"/>
          <p14:tracePt t="64745" x="6921500" y="5689600"/>
          <p14:tracePt t="64762" x="6934200" y="5689600"/>
          <p14:tracePt t="64762" x="6946900" y="5689600"/>
          <p14:tracePt t="64779" x="6959600" y="5683250"/>
          <p14:tracePt t="64779" x="6978650" y="5683250"/>
          <p14:tracePt t="64796" x="6985000" y="5683250"/>
          <p14:tracePt t="64796" x="6991350" y="5683250"/>
          <p14:tracePt t="64813" x="6997700" y="5683250"/>
          <p14:tracePt t="64828" x="7004050" y="5683250"/>
          <p14:tracePt t="64845" x="7004050" y="5689600"/>
          <p14:tracePt t="64896" x="6997700" y="5689600"/>
          <p14:tracePt t="64915" x="7004050" y="5695950"/>
          <p14:tracePt t="64976" x="7010400" y="5695950"/>
          <p14:tracePt t="64992" x="7016750" y="5695950"/>
          <p14:tracePt t="65000" x="7023100" y="5695950"/>
          <p14:tracePt t="65011" x="7029450" y="5695950"/>
          <p14:tracePt t="65028" x="7042150" y="5695950"/>
          <p14:tracePt t="65028" x="7061200" y="5695950"/>
          <p14:tracePt t="65048" x="7067550" y="5695950"/>
          <p14:tracePt t="65048" x="7086600" y="5695950"/>
          <p14:tracePt t="65063" x="7099300" y="5695950"/>
          <p14:tracePt t="65063" x="7118350" y="5695950"/>
          <p14:tracePt t="65080" x="7137400" y="5695950"/>
          <p14:tracePt t="65080" x="7181850" y="5695950"/>
          <p14:tracePt t="65097" x="7213600" y="5695950"/>
          <p14:tracePt t="65097" x="7239000" y="5695950"/>
          <p14:tracePt t="65113" x="7277100" y="5695950"/>
          <p14:tracePt t="65113" x="7308850" y="5695950"/>
          <p14:tracePt t="65130" x="7346950" y="5695950"/>
          <p14:tracePt t="65130" x="7385050" y="5695950"/>
          <p14:tracePt t="65146" x="7423150" y="5689600"/>
          <p14:tracePt t="65146" x="7505700" y="5689600"/>
          <p14:tracePt t="65164" x="7550150" y="5689600"/>
          <p14:tracePt t="65164" x="7594600" y="5683250"/>
          <p14:tracePt t="65181" x="7639050" y="5683250"/>
          <p14:tracePt t="65181" x="7683500" y="5683250"/>
          <p14:tracePt t="65197" x="7727950" y="5683250"/>
          <p14:tracePt t="65197" x="7772400" y="5676900"/>
          <p14:tracePt t="65214" x="7823200" y="5676900"/>
          <p14:tracePt t="65214" x="7867650" y="5676900"/>
          <p14:tracePt t="65214" x="7905750" y="5676900"/>
          <p14:tracePt t="65233" x="7950200" y="5670550"/>
          <p14:tracePt t="65246" x="7994650" y="5670550"/>
          <p14:tracePt t="65246" x="8077200" y="5670550"/>
          <p14:tracePt t="65264" x="8115300" y="5670550"/>
          <p14:tracePt t="65264" x="8153400" y="5670550"/>
          <p14:tracePt t="65281" x="8185150" y="5664200"/>
          <p14:tracePt t="65281" x="8216900" y="5664200"/>
          <p14:tracePt t="65297" x="8248650" y="5664200"/>
          <p14:tracePt t="65297" x="8280400" y="5664200"/>
          <p14:tracePt t="65297" x="8312150" y="5664200"/>
          <p14:tracePt t="65316" x="8337550" y="5664200"/>
          <p14:tracePt t="65329" x="8362950" y="5664200"/>
          <p14:tracePt t="65329" x="8407400" y="5664200"/>
          <p14:tracePt t="65347" x="8426450" y="5657850"/>
          <p14:tracePt t="65347" x="8445500" y="5657850"/>
          <p14:tracePt t="65364" x="8458200" y="5657850"/>
          <p14:tracePt t="65364" x="8470900" y="5657850"/>
          <p14:tracePt t="65381" x="8483600" y="5657850"/>
          <p14:tracePt t="65381" x="8502650" y="5657850"/>
          <p14:tracePt t="65398" x="8509000" y="5657850"/>
          <p14:tracePt t="65413" x="8496300" y="5657850"/>
          <p14:tracePt t="65452" x="8489950" y="5664200"/>
          <p14:tracePt t="65464" x="8483600" y="5664200"/>
          <p14:tracePt t="65480" x="8470900" y="5670550"/>
          <p14:tracePt t="65495" x="8458200" y="5670550"/>
          <p14:tracePt t="65516" x="8451850" y="5670550"/>
          <p14:tracePt t="65532" x="8445500" y="5676900"/>
          <p14:tracePt t="65540" x="8439150" y="5676900"/>
          <p14:tracePt t="65550" x="8432800" y="5676900"/>
          <p14:tracePt t="65550" x="8426450" y="5676900"/>
          <p14:tracePt t="65565" x="8420100" y="5676900"/>
          <p14:tracePt t="65565" x="8407400" y="5683250"/>
          <p14:tracePt t="65582" x="8401050" y="5683250"/>
          <p14:tracePt t="65582" x="8394700" y="5683250"/>
          <p14:tracePt t="65582" x="8382000" y="5689600"/>
          <p14:tracePt t="65600" x="8375650" y="5689600"/>
          <p14:tracePt t="65613" x="8362950" y="5689600"/>
          <p14:tracePt t="65613" x="8343900" y="5695950"/>
          <p14:tracePt t="65633" x="8331200" y="5695950"/>
          <p14:tracePt t="65633" x="8318500" y="5695950"/>
          <p14:tracePt t="65648" x="8305800" y="5695950"/>
          <p14:tracePt t="65648" x="8286750" y="5702300"/>
          <p14:tracePt t="65665" x="8267700" y="5702300"/>
          <p14:tracePt t="65665" x="8248650" y="5702300"/>
          <p14:tracePt t="65682" x="8223250" y="5702300"/>
          <p14:tracePt t="65682" x="8159750" y="5702300"/>
          <p14:tracePt t="65698" x="8128000" y="5702300"/>
          <p14:tracePt t="65698" x="8083550" y="5702300"/>
          <p14:tracePt t="65715" x="8039100" y="5702300"/>
          <p14:tracePt t="65715" x="7994650" y="5702300"/>
          <p14:tracePt t="65732" x="7937500" y="5702300"/>
          <p14:tracePt t="65732" x="7880350" y="5702300"/>
          <p14:tracePt t="65748" x="7816850" y="5708650"/>
          <p14:tracePt t="65748" x="7677150" y="5715000"/>
          <p14:tracePt t="65766" x="7594600" y="5715000"/>
          <p14:tracePt t="65766" x="7505700" y="5721350"/>
          <p14:tracePt t="65782" x="7410450" y="5727700"/>
          <p14:tracePt t="65782" x="7315200" y="5727700"/>
          <p14:tracePt t="65799" x="7207250" y="5734050"/>
          <p14:tracePt t="65799" x="6978650" y="5746750"/>
          <p14:tracePt t="65816" x="6858000" y="5746750"/>
          <p14:tracePt t="65816" x="6737350" y="5753100"/>
          <p14:tracePt t="65833" x="6610350" y="5759450"/>
          <p14:tracePt t="65833" x="6489700" y="5765800"/>
          <p14:tracePt t="65849" x="6369050" y="5772150"/>
          <p14:tracePt t="65849" x="6242050" y="5772150"/>
          <p14:tracePt t="65866" x="6121400" y="5778500"/>
          <p14:tracePt t="65866" x="6000750" y="5784850"/>
          <p14:tracePt t="65866" x="5880100" y="5784850"/>
          <p14:tracePt t="65885" x="5759450" y="5791200"/>
          <p14:tracePt t="65898" x="5638800" y="5797550"/>
          <p14:tracePt t="65898" x="5397500" y="5803900"/>
          <p14:tracePt t="65917" x="5283200" y="5810250"/>
          <p14:tracePt t="65917" x="5162550" y="5810250"/>
          <p14:tracePt t="65933" x="5041900" y="5816600"/>
          <p14:tracePt t="65933" x="4927600" y="5822950"/>
          <p14:tracePt t="65949" x="4806950" y="5829300"/>
          <p14:tracePt t="65949" x="4692650" y="5829300"/>
          <p14:tracePt t="65966" x="4584700" y="5835650"/>
          <p14:tracePt t="65966" x="4476750" y="5842000"/>
          <p14:tracePt t="65966" x="4375150" y="5848350"/>
          <p14:tracePt t="65985" x="4273550" y="5854700"/>
          <p14:tracePt t="65985" x="4178300" y="5861050"/>
          <p14:tracePt t="65999" x="4083050" y="5867400"/>
          <p14:tracePt t="65999" x="3994150" y="5867400"/>
          <p14:tracePt t="66016" x="3905250" y="5873750"/>
          <p14:tracePt t="66016" x="3816350" y="5873750"/>
          <p14:tracePt t="66034" x="3727450" y="5880100"/>
          <p14:tracePt t="66034" x="3651250" y="5886450"/>
          <p14:tracePt t="66034" x="3568700" y="5886450"/>
          <p14:tracePt t="66053" x="3492500" y="5892800"/>
          <p14:tracePt t="66053" x="3416300" y="5899150"/>
          <p14:tracePt t="66066" x="3340100" y="5899150"/>
          <p14:tracePt t="66066" x="3270250" y="5905500"/>
          <p14:tracePt t="66084" x="3200400" y="5911850"/>
          <p14:tracePt t="66084" x="3130550" y="5911850"/>
          <p14:tracePt t="66100" x="3060700" y="5918200"/>
          <p14:tracePt t="66100" x="2927350" y="5924550"/>
          <p14:tracePt t="66117" x="2857500" y="5930900"/>
          <p14:tracePt t="66117" x="2794000" y="5930900"/>
          <p14:tracePt t="66134" x="2736850" y="5937250"/>
          <p14:tracePt t="66134" x="2679700" y="5937250"/>
          <p14:tracePt t="66150" x="2622550" y="5943600"/>
          <p14:tracePt t="66150" x="2578100" y="5943600"/>
          <p14:tracePt t="66167" x="2527300" y="5949950"/>
          <p14:tracePt t="66167" x="2444750" y="5956300"/>
          <p14:tracePt t="66186" x="2413000" y="5956300"/>
          <p14:tracePt t="66186" x="2381250" y="5956300"/>
          <p14:tracePt t="66200" x="2349500" y="5956300"/>
          <p14:tracePt t="66200" x="2324100" y="5956300"/>
          <p14:tracePt t="66217" x="2298700" y="5956300"/>
          <p14:tracePt t="66217" x="2279650" y="5962650"/>
          <p14:tracePt t="66234" x="2260600" y="5962650"/>
          <p14:tracePt t="66234" x="2247900" y="5962650"/>
          <p14:tracePt t="66234" x="2235200" y="5962650"/>
          <p14:tracePt t="66252" x="2228850" y="5962650"/>
          <p14:tracePt t="66266" x="2222500" y="5962650"/>
          <p14:tracePt t="66283" x="2235200" y="5962650"/>
          <p14:tracePt t="66299" x="2241550" y="5962650"/>
          <p14:tracePt t="66299" x="2254250" y="5962650"/>
          <p14:tracePt t="66317" x="2260600" y="5962650"/>
          <p14:tracePt t="66317" x="2279650" y="5956300"/>
          <p14:tracePt t="66334" x="2292350" y="5956300"/>
          <p14:tracePt t="66334" x="2311400" y="5956300"/>
          <p14:tracePt t="66334" x="2336800" y="5956300"/>
          <p14:tracePt t="66353" x="2355850" y="5956300"/>
          <p14:tracePt t="66353" x="2381250" y="5956300"/>
          <p14:tracePt t="66367" x="2413000" y="5956300"/>
          <p14:tracePt t="66367" x="2438400" y="5956300"/>
          <p14:tracePt t="66384" x="2470150" y="5956300"/>
          <p14:tracePt t="66384" x="2508250" y="5956300"/>
          <p14:tracePt t="66401" x="2540000" y="5956300"/>
          <p14:tracePt t="66401" x="2622550" y="5962650"/>
          <p14:tracePt t="66417" x="2660650" y="5962650"/>
          <p14:tracePt t="66417" x="2711450" y="5962650"/>
          <p14:tracePt t="66434" x="2755900" y="5962650"/>
          <p14:tracePt t="66434" x="2806700" y="5969000"/>
          <p14:tracePt t="66451" x="2857500" y="5969000"/>
          <p14:tracePt t="66451" x="2908300" y="5969000"/>
          <p14:tracePt t="66468" x="2959100" y="5969000"/>
          <p14:tracePt t="66468" x="3060700" y="5975350"/>
          <p14:tracePt t="66484" x="3117850" y="5969000"/>
          <p14:tracePt t="66484" x="3175000" y="5969000"/>
          <p14:tracePt t="66501" x="3225800" y="5969000"/>
          <p14:tracePt t="66501" x="3282950" y="5969000"/>
          <p14:tracePt t="66518" x="3340100" y="5962650"/>
          <p14:tracePt t="66518" x="3454400" y="5956300"/>
          <p14:tracePt t="66537" x="3511550" y="5956300"/>
          <p14:tracePt t="66537" x="3562350" y="5956300"/>
          <p14:tracePt t="66554" x="3619500" y="5949950"/>
          <p14:tracePt t="66554" x="3670300" y="5949950"/>
          <p14:tracePt t="66568" x="3727450" y="5949950"/>
          <p14:tracePt t="66568" x="3778250" y="5949950"/>
          <p14:tracePt t="66585" x="3829050" y="5949950"/>
          <p14:tracePt t="66585" x="3873500" y="5949950"/>
          <p14:tracePt t="66602" x="3917950" y="5949950"/>
          <p14:tracePt t="66602" x="3962400" y="5949950"/>
          <p14:tracePt t="66602" x="4000500" y="5943600"/>
          <p14:tracePt t="66620" x="4038600" y="5943600"/>
          <p14:tracePt t="66633" x="4076700" y="5943600"/>
          <p14:tracePt t="66633" x="4140200" y="5937250"/>
          <p14:tracePt t="66652" x="4171950" y="5937250"/>
          <p14:tracePt t="66652" x="4197350" y="5937250"/>
          <p14:tracePt t="66668" x="4216400" y="5937250"/>
          <p14:tracePt t="66668" x="4235450" y="5937250"/>
          <p14:tracePt t="66685" x="4248150" y="5930900"/>
          <p14:tracePt t="66685" x="4260850" y="5930900"/>
          <p14:tracePt t="66702" x="4267200" y="5930900"/>
          <p14:tracePt t="66702" x="4279900" y="5930900"/>
          <p14:tracePt t="66719" x="4273550" y="5924550"/>
          <p14:tracePt t="66772" x="4267200" y="5924550"/>
          <p14:tracePt t="66784" x="4260850" y="5924550"/>
          <p14:tracePt t="66799" x="4260850" y="5918200"/>
          <p14:tracePt t="66832" x="4267200" y="5918200"/>
          <p14:tracePt t="66844" x="4273550" y="5918200"/>
          <p14:tracePt t="66860" x="4279900" y="5918200"/>
          <p14:tracePt t="66868" x="4286250" y="5918200"/>
          <p14:tracePt t="66868" x="4292600" y="5918200"/>
          <p14:tracePt t="66886" x="4305300" y="5918200"/>
          <p14:tracePt t="66886" x="4311650" y="5918200"/>
          <p14:tracePt t="66886" x="4324350" y="5918200"/>
          <p14:tracePt t="66905" x="4337050" y="5918200"/>
          <p14:tracePt t="66918" x="4349750" y="5918200"/>
          <p14:tracePt t="66918" x="4387850" y="5918200"/>
          <p14:tracePt t="66936" x="4406900" y="5918200"/>
          <p14:tracePt t="66936" x="4432300" y="5918200"/>
          <p14:tracePt t="66953" x="4457700" y="5924550"/>
          <p14:tracePt t="66953" x="4489450" y="5924550"/>
          <p14:tracePt t="66969" x="4514850" y="5924550"/>
          <p14:tracePt t="66969" x="4546600" y="5924550"/>
          <p14:tracePt t="66986" x="4578350" y="5924550"/>
          <p14:tracePt t="66986" x="4610100" y="5924550"/>
          <p14:tracePt t="66986" x="4648200" y="5924550"/>
          <p14:tracePt t="67005" x="4686300" y="5924550"/>
          <p14:tracePt t="67005" x="4718050" y="5918200"/>
          <p14:tracePt t="67020" x="4756150" y="5918200"/>
          <p14:tracePt t="67020" x="4794250" y="5918200"/>
          <p14:tracePt t="67036" x="4838700" y="5911850"/>
          <p14:tracePt t="67036" x="4876800" y="5911850"/>
          <p14:tracePt t="67053" x="4914900" y="5905500"/>
          <p14:tracePt t="67053" x="4953000" y="5899150"/>
          <p14:tracePt t="67069" x="4991100" y="5899150"/>
          <p14:tracePt t="67069" x="5067300" y="5892800"/>
          <p14:tracePt t="67086" x="5099050" y="5886450"/>
          <p14:tracePt t="67086" x="5130800" y="5886450"/>
          <p14:tracePt t="67103" x="5162550" y="5880100"/>
          <p14:tracePt t="67103" x="5187950" y="5880100"/>
          <p14:tracePt t="67120" x="5213350" y="5880100"/>
          <p14:tracePt t="67120" x="5257800" y="5873750"/>
          <p14:tracePt t="67137" x="5276850" y="5873750"/>
          <p14:tracePt t="67137" x="5295900" y="5873750"/>
          <p14:tracePt t="67153" x="5308600" y="5873750"/>
          <p14:tracePt t="67153" x="5321300" y="5873750"/>
          <p14:tracePt t="67170" x="5327650" y="5873750"/>
          <p14:tracePt t="67170" x="5334000" y="5873750"/>
          <p14:tracePt t="67187" x="5327650" y="5873750"/>
          <p14:tracePt t="67212" x="5321300" y="5880100"/>
          <p14:tracePt t="67220" x="5308600" y="5880100"/>
          <p14:tracePt t="67220" x="5295900" y="5880100"/>
          <p14:tracePt t="67237" x="5283200" y="5880100"/>
          <p14:tracePt t="67237" x="5264150" y="5886450"/>
          <p14:tracePt t="67254" x="5245100" y="5886450"/>
          <p14:tracePt t="67254" x="5226050" y="5886450"/>
          <p14:tracePt t="67254" x="5207000" y="5886450"/>
          <p14:tracePt t="67272" x="5181600" y="5886450"/>
          <p14:tracePt t="67285" x="5149850" y="5892800"/>
          <p14:tracePt t="67285" x="5092700" y="5892800"/>
          <p14:tracePt t="67304" x="5054600" y="5892800"/>
          <p14:tracePt t="67304" x="5016500" y="5899150"/>
          <p14:tracePt t="67320" x="4972050" y="5899150"/>
          <p14:tracePt t="67320" x="4927600" y="5899150"/>
          <p14:tracePt t="67337" x="4883150" y="5899150"/>
          <p14:tracePt t="67337" x="4826000" y="5905500"/>
          <p14:tracePt t="67354" x="4768850" y="5905500"/>
          <p14:tracePt t="67354" x="4711700" y="5911850"/>
          <p14:tracePt t="67354" x="4654550" y="5911850"/>
          <p14:tracePt t="67373" x="4584700" y="5918200"/>
          <p14:tracePt t="67373" x="4521200" y="5924550"/>
          <p14:tracePt t="67387" x="4451350" y="5924550"/>
          <p14:tracePt t="67387" x="4381500" y="5930900"/>
          <p14:tracePt t="67404" x="4305300" y="5937250"/>
          <p14:tracePt t="67404" x="4229100" y="5943600"/>
          <p14:tracePt t="67421" x="4146550" y="5949950"/>
          <p14:tracePt t="67421" x="3987800" y="5956300"/>
          <p14:tracePt t="67437" x="3905250" y="5962650"/>
          <p14:tracePt t="67437" x="3822700" y="5962650"/>
          <p14:tracePt t="67454" x="3740150" y="5969000"/>
          <p14:tracePt t="67454" x="3657600" y="5969000"/>
          <p14:tracePt t="67471" x="3575050" y="5969000"/>
          <p14:tracePt t="67471" x="3498850" y="5975350"/>
          <p14:tracePt t="67488" x="3416300" y="5975350"/>
          <p14:tracePt t="67488" x="3263900" y="5975350"/>
          <p14:tracePt t="67505" x="3187700" y="5975350"/>
          <p14:tracePt t="67505" x="3111500" y="5975350"/>
          <p14:tracePt t="67522" x="3035300" y="5975350"/>
          <p14:tracePt t="67522" x="2965450" y="5969000"/>
          <p14:tracePt t="67538" x="2889250" y="5969000"/>
          <p14:tracePt t="67538" x="2819400" y="5962650"/>
          <p14:tracePt t="67538" x="2749550" y="5962650"/>
          <p14:tracePt t="67558" x="2686050" y="5956300"/>
          <p14:tracePt t="67570" x="2622550" y="5956300"/>
          <p14:tracePt t="67570" x="2520950" y="5949950"/>
          <p14:tracePt t="67588" x="2476500" y="5943600"/>
          <p14:tracePt t="67588" x="2432050" y="5937250"/>
          <p14:tracePt t="67605" x="2400300" y="5937250"/>
          <p14:tracePt t="67605" x="2368550" y="5930900"/>
          <p14:tracePt t="67621" x="2336800" y="5930900"/>
          <p14:tracePt t="67621" x="2311400" y="5924550"/>
          <p14:tracePt t="67638" x="2286000" y="5924550"/>
          <p14:tracePt t="67638" x="2266950" y="5924550"/>
          <p14:tracePt t="67638" x="2254250" y="5924550"/>
          <p14:tracePt t="67658" x="2241550" y="5918200"/>
          <p14:tracePt t="67658" x="2228850" y="5924550"/>
          <p14:tracePt t="67672" x="2222500" y="5924550"/>
          <p14:tracePt t="67672" x="2216150" y="5924550"/>
          <p14:tracePt t="67688" x="2209800" y="5930900"/>
          <p14:tracePt t="67704" x="2203450" y="5937250"/>
          <p14:tracePt t="67720" x="2203450" y="5943600"/>
          <p14:tracePt t="67720" x="2203450" y="5949950"/>
          <p14:tracePt t="67738" x="2197100" y="5956300"/>
          <p14:tracePt t="67754" x="2197100" y="5962650"/>
          <p14:tracePt t="67754" x="2197100" y="5969000"/>
          <p14:tracePt t="67772" x="2190750" y="5975350"/>
          <p14:tracePt t="67787" x="2190750" y="5981700"/>
          <p14:tracePt t="67787" x="2184400" y="5988050"/>
          <p14:tracePt t="67806" x="2171700" y="6000750"/>
          <p14:tracePt t="67821" x="2165350" y="6000750"/>
          <p14:tracePt t="67837" x="2159000" y="6007100"/>
          <p14:tracePt t="67837" x="2159000" y="6013450"/>
          <p14:tracePt t="67857" x="2152650" y="6013450"/>
          <p14:tracePt t="67857" x="2146300" y="6019800"/>
          <p14:tracePt t="67872" x="2139950" y="6026150"/>
          <p14:tracePt t="67888" x="2133600" y="6032500"/>
          <p14:tracePt t="67912" x="2139950" y="6032500"/>
          <p14:tracePt t="67956" x="2146300" y="6026150"/>
          <p14:tracePt t="68000" x="2152650" y="6019800"/>
          <p14:tracePt t="68015" x="2152650" y="6013450"/>
          <p14:tracePt t="68032" x="2159000" y="6013450"/>
          <p14:tracePt t="68052" x="2152650" y="6007100"/>
          <p14:tracePt t="68156" x="2152650" y="6000750"/>
          <p14:tracePt t="68196" x="2152650" y="5994400"/>
          <p14:tracePt t="68216" x="2152650" y="5988050"/>
          <p14:tracePt t="68367" x="2152650" y="5981700"/>
          <p14:tracePt t="68392" x="2152650" y="5975350"/>
          <p14:tracePt t="68404" x="2152650" y="5969000"/>
          <p14:tracePt t="68420" x="2152650" y="5962650"/>
          <p14:tracePt t="68436" x="2152650" y="5956300"/>
          <p14:tracePt t="68451" x="2159000" y="5949950"/>
          <p14:tracePt t="68464" x="2165350" y="5943600"/>
          <p14:tracePt t="68504" x="2171700" y="5937250"/>
          <p14:tracePt t="68539" x="2171700" y="5930900"/>
          <p14:tracePt t="68571" x="2171700" y="5924550"/>
          <p14:tracePt t="68600" x="2171700" y="5918200"/>
          <p14:tracePt t="68704" x="2165350" y="5918200"/>
          <p14:tracePt t="68772" x="2159000" y="5911850"/>
          <p14:tracePt t="68848" x="2152650" y="5911850"/>
          <p14:tracePt t="68924" x="2152650" y="5905500"/>
          <p14:tracePt t="69044" x="2152650" y="5899150"/>
          <p14:tracePt t="69072" x="2152650" y="5892800"/>
          <p14:tracePt t="69088" x="2159000" y="5886450"/>
          <p14:tracePt t="69104" x="2159000" y="5880100"/>
          <p14:tracePt t="69116" x="2165350" y="5880100"/>
          <p14:tracePt t="69132" x="2165350" y="5873750"/>
          <p14:tracePt t="69199" x="2165350" y="5867400"/>
          <p14:tracePt t="69232" x="2159000" y="5867400"/>
          <p14:tracePt t="69416" x="2152650" y="5867400"/>
          <p14:tracePt t="69508" x="2152650" y="5873750"/>
          <p14:tracePt t="69552" x="2146300" y="5873750"/>
          <p14:tracePt t="69596" x="2139950" y="5880100"/>
          <p14:tracePt t="69652" x="2139950" y="5886450"/>
          <p14:tracePt t="69716" x="2139950" y="5880100"/>
          <p14:tracePt t="69800" x="2139950" y="5873750"/>
          <p14:tracePt t="69876" x="2139950" y="5867400"/>
          <p14:tracePt t="69971" x="2133600" y="5873750"/>
          <p14:tracePt t="70116" x="2133600" y="5867400"/>
          <p14:tracePt t="70160" x="2139950" y="5861050"/>
          <p14:tracePt t="70196" x="2139950" y="5854700"/>
          <p14:tracePt t="70227" x="2146300" y="5848350"/>
          <p14:tracePt t="70252" x="2146300" y="5842000"/>
          <p14:tracePt t="70272" x="2146300" y="5835650"/>
          <p14:tracePt t="70296" x="2146300" y="5829300"/>
          <p14:tracePt t="70316" x="2146300" y="5822950"/>
          <p14:tracePt t="70372" x="2139950" y="5816600"/>
          <p14:tracePt t="70384" x="2146300" y="5810250"/>
          <p14:tracePt t="70416" x="2139950" y="5810250"/>
          <p14:tracePt t="70556" x="2133600" y="5810250"/>
          <p14:tracePt t="70595" x="2127250" y="5810250"/>
          <p14:tracePt t="70640" x="2120900" y="5816600"/>
          <p14:tracePt t="70692" x="2120900" y="5822950"/>
          <p14:tracePt t="70708" x="2114550" y="5829300"/>
          <p14:tracePt t="70723" x="2114550" y="5835650"/>
          <p14:tracePt t="70744" x="2108200" y="5842000"/>
          <p14:tracePt t="70760" x="2108200" y="5848350"/>
          <p14:tracePt t="70836" x="2108200" y="5854700"/>
          <p14:tracePt t="70856" x="2108200" y="5861050"/>
          <p14:tracePt t="70872" x="2108200" y="5867400"/>
          <p14:tracePt t="70888" x="2108200" y="5873750"/>
          <p14:tracePt t="70904" x="2101850" y="5886450"/>
          <p14:tracePt t="70916" x="2101850" y="5892800"/>
          <p14:tracePt t="70924" x="2101850" y="5899150"/>
          <p14:tracePt t="70932" x="2095500" y="5899150"/>
          <p14:tracePt t="70932" x="2095500" y="5905500"/>
          <p14:tracePt t="70949" x="2095500" y="5918200"/>
          <p14:tracePt t="70964" x="2089150" y="5924550"/>
          <p14:tracePt t="70981" x="2089150" y="5930900"/>
          <p14:tracePt t="70998" x="2082800" y="5937250"/>
          <p14:tracePt t="70998" x="2076450" y="5943600"/>
          <p14:tracePt t="71016" x="2070100" y="5956300"/>
          <p14:tracePt t="71032" x="2063750" y="5969000"/>
          <p14:tracePt t="71060" x="2057400" y="5975350"/>
          <p14:tracePt t="71076" x="2051050" y="5981700"/>
          <p14:tracePt t="71092" x="2044700" y="5988050"/>
          <p14:tracePt t="71144" x="2038350" y="5988050"/>
          <p14:tracePt t="71172" x="2032000" y="5988050"/>
          <p14:tracePt t="71212" x="2032000" y="5994400"/>
          <p14:tracePt t="71308" x="2032000" y="5988050"/>
          <p14:tracePt t="71420" x="2032000" y="5981700"/>
          <p14:tracePt t="71444" x="2025650" y="5981700"/>
          <p14:tracePt t="71636" x="2032000" y="5981700"/>
          <p14:tracePt t="71712" x="2032000" y="5975350"/>
          <p14:tracePt t="71756" x="2038350" y="5969000"/>
          <p14:tracePt t="71796" x="2038350" y="5962650"/>
          <p14:tracePt t="71824" x="2044700" y="5962650"/>
          <p14:tracePt t="71856" x="2044700" y="5956300"/>
          <p14:tracePt t="71915" x="2051050" y="5956300"/>
          <p14:tracePt t="71976" x="2051050" y="5949950"/>
          <p14:tracePt t="72027" x="2051050" y="5943600"/>
          <p14:tracePt t="72064" x="2044700" y="5949950"/>
          <p14:tracePt t="72164" x="2038350" y="5956300"/>
          <p14:tracePt t="72216" x="2032000" y="5956300"/>
          <p14:tracePt t="72336" x="2038350" y="5949950"/>
          <p14:tracePt t="72532" x="2044700" y="5943600"/>
          <p14:tracePt t="72560" x="2038350" y="5943600"/>
          <p14:tracePt t="72696" x="2038350" y="5949950"/>
          <p14:tracePt t="72815" x="2032000" y="5949950"/>
          <p14:tracePt t="72972" x="2025650" y="5949950"/>
          <p14:tracePt t="73203" x="2025650" y="5943600"/>
          <p14:tracePt t="73332" x="2025650" y="5949950"/>
          <p14:tracePt t="73424" x="2019300" y="5949950"/>
          <p14:tracePt t="73604" x="2012950" y="5949950"/>
          <p14:tracePt t="73632" x="2012950" y="5956300"/>
          <p14:tracePt t="73664" x="2012950" y="5962650"/>
          <p14:tracePt t="73684" x="2019300" y="5969000"/>
          <p14:tracePt t="73708" x="2025650" y="5969000"/>
          <p14:tracePt t="73732" x="2025650" y="5975350"/>
          <p14:tracePt t="73752" x="2032000" y="5981700"/>
          <p14:tracePt t="73784" x="2038350" y="5975350"/>
          <p14:tracePt t="73836" x="2038350" y="5969000"/>
          <p14:tracePt t="73916" x="2032000" y="5969000"/>
          <p14:tracePt t="73964" x="2025650" y="5975350"/>
          <p14:tracePt t="73984" x="2019300" y="5981700"/>
          <p14:tracePt t="74016" x="2012950" y="5988050"/>
          <p14:tracePt t="74032" x="2006600" y="5988050"/>
          <p14:tracePt t="74044" x="2000250" y="5988050"/>
          <p14:tracePt t="74068" x="1993900" y="5994400"/>
          <p14:tracePt t="74096" x="1993900" y="5988050"/>
          <p14:tracePt t="74248" x="2000250" y="5988050"/>
          <p14:tracePt t="74276" x="2000250" y="5981700"/>
          <p14:tracePt t="74323" x="2000250" y="5988050"/>
          <p14:tracePt t="74856" x="1993900" y="5988050"/>
          <p14:tracePt t="74915" x="1987550" y="5988050"/>
          <p14:tracePt t="75164" x="1981200" y="5994400"/>
          <p14:tracePt t="75232" x="1974850" y="5988050"/>
          <p14:tracePt t="75284" x="1968500" y="5994400"/>
          <p14:tracePt t="75327" x="1962150" y="6000750"/>
          <p14:tracePt t="75388" x="1955800" y="6000750"/>
          <p14:tracePt t="75416" x="1955800" y="6007100"/>
          <p14:tracePt t="75440" x="1955800" y="6013450"/>
          <p14:tracePt t="75464" x="1955800" y="6019800"/>
          <p14:tracePt t="75476" x="1955800" y="6026150"/>
          <p14:tracePt t="75508" x="1962150" y="6032500"/>
          <p14:tracePt t="75531" x="1968500" y="6038850"/>
          <p14:tracePt t="75552" x="1968500" y="6045200"/>
          <p14:tracePt t="75567" x="1974850" y="6051550"/>
          <p14:tracePt t="75592" x="1974850" y="6045200"/>
          <p14:tracePt t="75756" x="1974850" y="6038850"/>
          <p14:tracePt t="75963" x="1981200" y="6032500"/>
          <p14:tracePt t="76144" x="1981200" y="6026150"/>
          <p14:tracePt t="76220" x="1981200" y="6019800"/>
          <p14:tracePt t="76244" x="1981200" y="6013450"/>
          <p14:tracePt t="76263" x="1974850" y="6013450"/>
          <p14:tracePt t="76331" x="1974850" y="6007100"/>
          <p14:tracePt t="76376" x="1968500" y="6000750"/>
          <p14:tracePt t="76476" x="1962150" y="6000750"/>
          <p14:tracePt t="76664" x="1962150" y="5994400"/>
          <p14:tracePt t="76812" x="1955800" y="5994400"/>
          <p14:tracePt t="76992" x="1955800" y="5988050"/>
          <p14:tracePt t="77088" x="1955800" y="5981700"/>
          <p14:tracePt t="77156" x="1955800" y="5975350"/>
          <p14:tracePt t="77208" x="1949450" y="5969000"/>
          <p14:tracePt t="77308" x="1949450" y="5962650"/>
          <p14:tracePt t="77344" x="1943100" y="5962650"/>
          <p14:tracePt t="77383" x="1936750" y="5962650"/>
          <p14:tracePt t="77428" x="1930400" y="5962650"/>
          <p14:tracePt t="77456" x="1924050" y="5962650"/>
          <p14:tracePt t="77504" x="1917700" y="5962650"/>
          <p14:tracePt t="77524" x="1911350" y="5969000"/>
          <p14:tracePt t="77651" x="1917700" y="5969000"/>
          <p14:tracePt t="77735" x="1924050" y="5969000"/>
          <p14:tracePt t="77772" x="1930400" y="5975350"/>
          <p14:tracePt t="77788" x="1936750" y="5981700"/>
          <p14:tracePt t="77812" x="1943100" y="5981700"/>
          <p14:tracePt t="77824" x="1943100" y="5988050"/>
          <p14:tracePt t="77832" x="1949450" y="5994400"/>
          <p14:tracePt t="77841" x="1955800" y="6000750"/>
          <p14:tracePt t="77853" x="1955800" y="6007100"/>
          <p14:tracePt t="77853" x="1968500" y="6026150"/>
          <p14:tracePt t="77871" x="1974850" y="6032500"/>
          <p14:tracePt t="77871" x="1981200" y="6038850"/>
          <p14:tracePt t="77888" x="1981200" y="6045200"/>
          <p14:tracePt t="77888" x="1987550" y="6051550"/>
          <p14:tracePt t="77904" x="1993900" y="6051550"/>
          <p14:tracePt t="77904" x="2000250" y="6057900"/>
          <p14:tracePt t="77921" x="2006600" y="6064250"/>
          <p14:tracePt t="77937" x="2012950" y="6070600"/>
          <p14:tracePt t="77954" x="2019300" y="6070600"/>
          <p14:tracePt t="77970" x="2025650" y="6070600"/>
          <p14:tracePt t="78048" x="2032000" y="6064250"/>
          <p14:tracePt t="78103" x="2032000" y="6057900"/>
          <p14:tracePt t="78208" x="2038350" y="6051550"/>
          <p14:tracePt t="78244" x="2032000" y="6045200"/>
          <p14:tracePt t="78320" x="2025650" y="6045200"/>
          <p14:tracePt t="78544" x="2019300" y="6051550"/>
          <p14:tracePt t="78595" x="2019300" y="6057900"/>
          <p14:tracePt t="78703" x="2012950" y="6057900"/>
          <p14:tracePt t="78764" x="2006600" y="6057900"/>
          <p14:tracePt t="78800" x="2000250" y="6064250"/>
          <p14:tracePt t="78832" x="1993900" y="6064250"/>
          <p14:tracePt t="78867" x="1993900" y="6070600"/>
          <p14:tracePt t="78912" x="1987550" y="6076950"/>
          <p14:tracePt t="78948" x="1981200" y="6076950"/>
          <p14:tracePt t="78995" x="1981200" y="6083300"/>
          <p14:tracePt t="79055" x="1974850" y="6089650"/>
          <p14:tracePt t="79092" x="1974850" y="6096000"/>
          <p14:tracePt t="79183" x="1974850" y="6102350"/>
          <p14:tracePt t="79212" x="1981200" y="6096000"/>
          <p14:tracePt t="79700" x="1987550" y="6089650"/>
          <p14:tracePt t="79775" x="1987550" y="6083300"/>
          <p14:tracePt t="79896" x="1981200" y="6083300"/>
          <p14:tracePt t="80232" x="1974850" y="6089650"/>
          <p14:tracePt t="80264" x="1968500" y="6089650"/>
          <p14:tracePt t="80316" x="1968500" y="6096000"/>
          <p14:tracePt t="80343" x="1962150" y="6096000"/>
          <p14:tracePt t="80387" x="1962150" y="6102350"/>
          <p14:tracePt t="80532" x="1955800" y="6108700"/>
          <p14:tracePt t="80600" x="1955800" y="6115050"/>
          <p14:tracePt t="80627" x="1949450" y="6121400"/>
          <p14:tracePt t="80668" x="1949450" y="6127750"/>
          <p14:tracePt t="80720" x="1955800" y="6127750"/>
          <p14:tracePt t="80808" x="1955800" y="6121400"/>
          <p14:tracePt t="80840" x="1955800" y="6115050"/>
          <p14:tracePt t="80892" x="1962150" y="6115050"/>
          <p14:tracePt t="80936" x="1968500" y="6108700"/>
          <p14:tracePt t="81027" x="1962150" y="6115050"/>
          <p14:tracePt t="81148" x="1955800" y="6115050"/>
          <p14:tracePt t="81404" x="1955800" y="6121400"/>
          <p14:tracePt t="81523" x="1955800" y="6127750"/>
          <p14:tracePt t="81680" x="1955800" y="6121400"/>
          <p14:tracePt t="81731" x="1949450" y="6127750"/>
          <p14:tracePt t="81844" x="1943100" y="6134100"/>
          <p14:tracePt t="82076" x="1936750" y="6140450"/>
          <p14:tracePt t="82124" x="1936750" y="6146800"/>
          <p14:tracePt t="82168" x="1936750" y="6140450"/>
          <p14:tracePt t="82367" x="1943100" y="6134100"/>
          <p14:tracePt t="82483" x="1943100" y="6127750"/>
          <p14:tracePt t="82504" x="1943100" y="6121400"/>
          <p14:tracePt t="82527" x="1949450" y="6121400"/>
          <p14:tracePt t="82724" x="1949450" y="6115050"/>
          <p14:tracePt t="82767" x="1955800" y="6121400"/>
          <p14:tracePt t="82820" x="1949450" y="6127750"/>
          <p14:tracePt t="82908" x="1949450" y="6134100"/>
          <p14:tracePt t="82940" x="1949450" y="6140450"/>
          <p14:tracePt t="83112" x="1943100" y="6134100"/>
          <p14:tracePt t="83172" x="1936750" y="6140450"/>
          <p14:tracePt t="83328" x="1943100" y="6146800"/>
          <p14:tracePt t="83472" x="1943100" y="6140450"/>
          <p14:tracePt t="83531" x="1943100" y="6146800"/>
          <p14:tracePt t="83600" x="1943100" y="6140450"/>
          <p14:tracePt t="83744" x="1943100" y="6134100"/>
          <p14:tracePt t="83771" x="1949450" y="6134100"/>
          <p14:tracePt t="83840" x="1949450" y="6127750"/>
          <p14:tracePt t="83900" x="1949450" y="6121400"/>
          <p14:tracePt t="83952" x="1949450" y="6115050"/>
          <p14:tracePt t="84432" x="1949450" y="6108700"/>
          <p14:tracePt t="84468" x="1943100" y="6108700"/>
          <p14:tracePt t="84528" x="1943100" y="6102350"/>
          <p14:tracePt t="84560" x="1943100" y="6096000"/>
          <p14:tracePt t="84603" x="1936750" y="6089650"/>
          <p14:tracePt t="84644" x="1936750" y="6083300"/>
          <p14:tracePt t="84656" x="1936750" y="6076950"/>
          <p14:tracePt t="84672" x="1936750" y="6070600"/>
          <p14:tracePt t="84704" x="1936750" y="6064250"/>
          <p14:tracePt t="84724" x="1943100" y="6057900"/>
          <p14:tracePt t="84739" x="1943100" y="6051550"/>
          <p14:tracePt t="84764" x="1949450" y="6051550"/>
          <p14:tracePt t="84775" x="1955800" y="6045200"/>
          <p14:tracePt t="84791" x="1962150" y="6038850"/>
          <p14:tracePt t="84807" x="1968500" y="6038850"/>
          <p14:tracePt t="84816" x="1974850" y="6032500"/>
          <p14:tracePt t="84826" x="1981200" y="6032500"/>
          <p14:tracePt t="84826" x="1993900" y="6026150"/>
          <p14:tracePt t="84844" x="2006600" y="6026150"/>
          <p14:tracePt t="84844" x="2012950" y="6026150"/>
          <p14:tracePt t="84861" x="2025650" y="6026150"/>
          <p14:tracePt t="84861" x="2032000" y="6019800"/>
          <p14:tracePt t="84877" x="2044700" y="6026150"/>
          <p14:tracePt t="84877" x="2057400" y="6026150"/>
          <p14:tracePt t="84877" x="2070100" y="6026150"/>
          <p14:tracePt t="84897" x="2089150" y="6026150"/>
          <p14:tracePt t="84909" x="2101850" y="6032500"/>
          <p14:tracePt t="84909" x="2133600" y="6038850"/>
          <p14:tracePt t="84928" x="2146300" y="6038850"/>
          <p14:tracePt t="84928" x="2159000" y="6045200"/>
          <p14:tracePt t="84945" x="2178050" y="6045200"/>
          <p14:tracePt t="84945" x="2190750" y="6051550"/>
          <p14:tracePt t="84961" x="2203450" y="6057900"/>
          <p14:tracePt t="84961" x="2216150" y="6057900"/>
          <p14:tracePt t="84977" x="2228850" y="6064250"/>
          <p14:tracePt t="84977" x="2241550" y="6070600"/>
          <p14:tracePt t="84977" x="2247900" y="6076950"/>
          <p14:tracePt t="84996" x="2254250" y="6083300"/>
          <p14:tracePt t="84996" x="2260600" y="6089650"/>
          <p14:tracePt t="85011" x="2266950" y="6096000"/>
          <p14:tracePt t="85011" x="2266950" y="6102350"/>
          <p14:tracePt t="85028" x="2273300" y="6108700"/>
          <p14:tracePt t="85044" x="2273300" y="6115050"/>
          <p14:tracePt t="85061" x="2273300" y="6127750"/>
          <p14:tracePt t="85061" x="2266950" y="6134100"/>
          <p14:tracePt t="85078" x="2260600" y="6140450"/>
          <p14:tracePt t="85093" x="2254250" y="6146800"/>
          <p14:tracePt t="85110" x="2247900" y="6153150"/>
          <p14:tracePt t="85110" x="2241550" y="6159500"/>
          <p14:tracePt t="85129" x="2235200" y="6165850"/>
          <p14:tracePt t="85144" x="2228850" y="6172200"/>
          <p14:tracePt t="85175" x="2222500" y="6178550"/>
          <p14:tracePt t="85187" x="2209800" y="6184900"/>
          <p14:tracePt t="85203" x="2203450" y="6197600"/>
          <p14:tracePt t="85227" x="2197100" y="6203950"/>
          <p14:tracePt t="85243" x="2190750" y="6210300"/>
          <p14:tracePt t="85248" x="2184400" y="6216650"/>
          <p14:tracePt t="85260" x="2178050" y="6223000"/>
          <p14:tracePt t="85260" x="2171700" y="6223000"/>
          <p14:tracePt t="85260" x="2165350" y="6229350"/>
          <p14:tracePt t="85281" x="2159000" y="6229350"/>
          <p14:tracePt t="85294" x="2152650" y="6235700"/>
          <p14:tracePt t="85294" x="2133600" y="6235700"/>
          <p14:tracePt t="85312" x="2120900" y="6242050"/>
          <p14:tracePt t="85312" x="2108200" y="6242050"/>
          <p14:tracePt t="85328" x="2095500" y="6248400"/>
          <p14:tracePt t="85328" x="2082800" y="6254750"/>
          <p14:tracePt t="85346" x="2063750" y="6261100"/>
          <p14:tracePt t="85346" x="2051050" y="6267450"/>
          <p14:tracePt t="85363" x="2012950" y="6292850"/>
          <p14:tracePt t="85363" x="1993900" y="6305550"/>
          <p14:tracePt t="85379" x="1968500" y="6318250"/>
          <p14:tracePt t="85379" x="1943100" y="6330950"/>
          <p14:tracePt t="85396" x="1924050" y="6350000"/>
          <p14:tracePt t="85396" x="1892300" y="6369050"/>
          <p14:tracePt t="85412" x="1860550" y="6394450"/>
          <p14:tracePt t="85412" x="1797050" y="6432550"/>
          <p14:tracePt t="85429" x="1765300" y="6451600"/>
          <p14:tracePt t="85429" x="1727200" y="6477000"/>
          <p14:tracePt t="85848" x="1066800" y="6464300"/>
          <p14:tracePt t="85856" x="1098550" y="6438900"/>
          <p14:tracePt t="85864" x="1130300" y="6407150"/>
          <p14:tracePt t="85864" x="1168400" y="63690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8" name="Rectangle 4"/>
          <p:cNvSpPr>
            <a:spLocks noGrp="1" noChangeArrowheads="1"/>
          </p:cNvSpPr>
          <p:nvPr>
            <p:ph type="title"/>
          </p:nvPr>
        </p:nvSpPr>
        <p:spPr/>
        <p:txBody>
          <a:bodyPr/>
          <a:lstStyle/>
          <a:p>
            <a:r>
              <a:rPr lang="ja-JP" altLang="en-US"/>
              <a:t>エクセルによるＦ検定</a:t>
            </a:r>
          </a:p>
        </p:txBody>
      </p:sp>
      <p:pic>
        <p:nvPicPr>
          <p:cNvPr id="2" name="Picture 9"/>
          <p:cNvPicPr>
            <a:picLocks noChangeAspect="1" noChangeArrowheads="1"/>
          </p:cNvPicPr>
          <p:nvPr/>
        </p:nvPicPr>
        <p:blipFill>
          <a:blip r:embed="rId6" cstate="print"/>
          <a:srcRect/>
          <a:stretch>
            <a:fillRect/>
          </a:stretch>
        </p:blipFill>
        <p:spPr bwMode="auto">
          <a:xfrm>
            <a:off x="323528" y="1196752"/>
            <a:ext cx="8549774" cy="3168352"/>
          </a:xfrm>
          <a:prstGeom prst="rect">
            <a:avLst/>
          </a:prstGeom>
          <a:noFill/>
          <a:ln w="9525">
            <a:noFill/>
            <a:miter lim="800000"/>
            <a:headEnd/>
            <a:tailEnd/>
          </a:ln>
          <a:effectLst/>
        </p:spPr>
      </p:pic>
      <p:sp>
        <p:nvSpPr>
          <p:cNvPr id="6" name="Text Box 10"/>
          <p:cNvSpPr txBox="1">
            <a:spLocks noChangeArrowheads="1"/>
          </p:cNvSpPr>
          <p:nvPr/>
        </p:nvSpPr>
        <p:spPr bwMode="auto">
          <a:xfrm>
            <a:off x="539552" y="4797152"/>
            <a:ext cx="7272337" cy="457200"/>
          </a:xfrm>
          <a:prstGeom prst="rect">
            <a:avLst/>
          </a:prstGeom>
          <a:noFill/>
          <a:ln w="38100">
            <a:noFill/>
            <a:miter lim="800000"/>
            <a:headEnd/>
            <a:tailEnd/>
          </a:ln>
          <a:effectLst/>
        </p:spPr>
        <p:txBody>
          <a:bodyPr>
            <a:spAutoFit/>
          </a:bodyPr>
          <a:lstStyle/>
          <a:p>
            <a:r>
              <a:rPr lang="en-US" altLang="ja-JP" dirty="0" smtClean="0"/>
              <a:t>p-</a:t>
            </a:r>
            <a:r>
              <a:rPr lang="ja-JP" altLang="en-US" dirty="0" smtClean="0"/>
              <a:t>値＝</a:t>
            </a:r>
            <a:r>
              <a:rPr lang="en-US" altLang="ja-JP" dirty="0" smtClean="0"/>
              <a:t>0.50&gt;0.05</a:t>
            </a:r>
            <a:r>
              <a:rPr lang="ja-JP" altLang="en-US" dirty="0" err="1"/>
              <a:t>なので</a:t>
            </a:r>
            <a:r>
              <a:rPr lang="ja-JP" altLang="en-US" dirty="0"/>
              <a:t>帰無仮説は棄却できない</a:t>
            </a:r>
          </a:p>
        </p:txBody>
      </p:sp>
      <p:sp>
        <p:nvSpPr>
          <p:cNvPr id="7" name="Text Box 11"/>
          <p:cNvSpPr txBox="1">
            <a:spLocks noChangeArrowheads="1"/>
          </p:cNvSpPr>
          <p:nvPr/>
        </p:nvSpPr>
        <p:spPr bwMode="auto">
          <a:xfrm>
            <a:off x="395536" y="5589240"/>
            <a:ext cx="8085137" cy="822325"/>
          </a:xfrm>
          <a:prstGeom prst="rect">
            <a:avLst/>
          </a:prstGeom>
          <a:noFill/>
          <a:ln w="38100">
            <a:noFill/>
            <a:miter lim="800000"/>
            <a:headEnd/>
            <a:tailEnd/>
          </a:ln>
          <a:effectLst/>
        </p:spPr>
        <p:txBody>
          <a:bodyPr>
            <a:spAutoFit/>
          </a:bodyPr>
          <a:lstStyle/>
          <a:p>
            <a:r>
              <a:rPr lang="ja-JP" altLang="en-US" dirty="0"/>
              <a:t>結論は，</a:t>
            </a:r>
            <a:r>
              <a:rPr lang="en-US" altLang="ja-JP" dirty="0"/>
              <a:t>5</a:t>
            </a:r>
            <a:r>
              <a:rPr lang="ja-JP" altLang="en-US" dirty="0"/>
              <a:t>％の有意水準で飼料Ａと飼料Ｂでハムスターの体重増加量の分散（ばらつき）に差があるとはいえないとなる</a:t>
            </a:r>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5958"/>
    </mc:Choice>
    <mc:Fallback>
      <p:transition spd="slow" advTm="55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6" grpId="0"/>
      <p:bldP spid="7" grpId="0"/>
    </p:bldLst>
  </p:timing>
  <p:extLst>
    <p:ext uri="{3A86A75C-4F4B-4683-9AE1-C65F6400EC91}">
      <p14:laserTraceLst xmlns:p14="http://schemas.microsoft.com/office/powerpoint/2010/main">
        <p14:tracePtLst>
          <p14:tracePt t="888" x="3937000" y="4984750"/>
          <p14:tracePt t="1499" x="3937000" y="4978400"/>
          <p14:tracePt t="1515" x="3930650" y="4972050"/>
          <p14:tracePt t="1524" x="3930650" y="4965700"/>
          <p14:tracePt t="1537" x="3924300" y="4965700"/>
          <p14:tracePt t="1553" x="3924300" y="4959350"/>
          <p14:tracePt t="1574" x="3917950" y="4953000"/>
          <p14:tracePt t="1610" x="3911600" y="4953000"/>
          <p14:tracePt t="1678" x="3911600" y="4946650"/>
          <p14:tracePt t="1713" x="3905250" y="4940300"/>
          <p14:tracePt t="1753" x="3898900" y="4940300"/>
          <p14:tracePt t="1822" x="3898900" y="4933950"/>
          <p14:tracePt t="1842" x="3892550" y="4927600"/>
          <p14:tracePt t="1874" x="3886200" y="4933950"/>
          <p14:tracePt t="1917" x="3879850" y="4933950"/>
          <p14:tracePt t="1969" x="3879850" y="4927600"/>
          <p14:tracePt t="2009" x="3873500" y="4921250"/>
          <p14:tracePt t="2037" x="3867150" y="4921250"/>
          <p14:tracePt t="2074" x="3860800" y="4921250"/>
          <p14:tracePt t="2183" x="3854450" y="4921250"/>
          <p14:tracePt t="10339" x="3860800" y="5461000"/>
          <p14:tracePt t="10351" x="3860800" y="5454650"/>
          <p14:tracePt t="10367" x="3860800" y="5448300"/>
          <p14:tracePt t="10374" x="3854450" y="5441950"/>
          <p14:tracePt t="10391" x="3848100" y="5441950"/>
          <p14:tracePt t="10407" x="3848100" y="5435600"/>
          <p14:tracePt t="10427" x="3841750" y="5429250"/>
          <p14:tracePt t="10434" x="3841750" y="5422900"/>
          <p14:tracePt t="10448" x="3835400" y="5416550"/>
          <p14:tracePt t="10465" x="3835400" y="5410200"/>
          <p14:tracePt t="10465" x="3835400" y="5403850"/>
          <p14:tracePt t="10483" x="3829050" y="5391150"/>
          <p14:tracePt t="10498" x="3822700" y="5384800"/>
          <p14:tracePt t="12995" x="2743200" y="4057650"/>
          <p14:tracePt t="13018" x="2736850" y="4051300"/>
          <p14:tracePt t="13033" x="2724150" y="4051300"/>
          <p14:tracePt t="13040" x="2711450" y="4051300"/>
          <p14:tracePt t="13040" x="2698750" y="4051300"/>
          <p14:tracePt t="13059" x="2686050" y="4051300"/>
          <p14:tracePt t="13059" x="2673350" y="4051300"/>
          <p14:tracePt t="13075" x="2654300" y="4051300"/>
          <p14:tracePt t="13075" x="2641600" y="4057650"/>
          <p14:tracePt t="13092" x="2628900" y="4057650"/>
          <p14:tracePt t="13092" x="2603500" y="4064000"/>
          <p14:tracePt t="13108" x="2590800" y="4070350"/>
          <p14:tracePt t="13108" x="2584450" y="4070350"/>
          <p14:tracePt t="13125" x="2571750" y="4070350"/>
          <p14:tracePt t="13125" x="2565400" y="4064000"/>
          <p14:tracePt t="13141" x="2565400" y="4057650"/>
          <p14:tracePt t="13141" x="2559050" y="4044950"/>
          <p14:tracePt t="13158" x="2552700" y="4038600"/>
          <p14:tracePt t="13174" x="2559050" y="4044950"/>
          <p14:tracePt t="13213" x="2565400" y="4051300"/>
          <p14:tracePt t="13218" x="2565400" y="4057650"/>
          <p14:tracePt t="13226" x="2565400" y="4064000"/>
          <p14:tracePt t="13226" x="2571750" y="4070350"/>
          <p14:tracePt t="13243" x="2571750" y="4076700"/>
          <p14:tracePt t="13243" x="2571750" y="4089400"/>
          <p14:tracePt t="13259" x="2571750" y="4102100"/>
          <p14:tracePt t="13259" x="2571750" y="4114800"/>
          <p14:tracePt t="13259" x="2565400" y="4133850"/>
          <p14:tracePt t="13278" x="2565400" y="4152900"/>
          <p14:tracePt t="13291" x="2559050" y="4171950"/>
          <p14:tracePt t="13291" x="2552700" y="4203700"/>
          <p14:tracePt t="13311" x="2546350" y="4222750"/>
          <p14:tracePt t="13311" x="2540000" y="4235450"/>
          <p14:tracePt t="13326" x="2533650" y="4241800"/>
          <p14:tracePt t="13326" x="2527300" y="4248150"/>
          <p14:tracePt t="13343" x="2514600" y="4254500"/>
          <p14:tracePt t="13343" x="2508250" y="4260850"/>
          <p14:tracePt t="13359" x="2495550" y="4267200"/>
          <p14:tracePt t="13359" x="2482850" y="4267200"/>
          <p14:tracePt t="13376" x="2470150" y="4267200"/>
          <p14:tracePt t="13376" x="2457450" y="4273550"/>
          <p14:tracePt t="13376" x="2444750" y="4273550"/>
          <p14:tracePt t="13395" x="2419350" y="4267200"/>
          <p14:tracePt t="13395" x="2400300" y="4260850"/>
          <p14:tracePt t="13409" x="2146300" y="4121150"/>
          <p14:tracePt t="13484" x="2114550" y="4095750"/>
          <p14:tracePt t="13490" x="2089150" y="4076700"/>
          <p14:tracePt t="13498" x="2063750" y="4051300"/>
          <p14:tracePt t="13508" x="1981200" y="3956050"/>
          <p14:tracePt t="13526" x="1936750" y="3879850"/>
          <p14:tracePt t="13542" x="1879600" y="3784600"/>
          <p14:tracePt t="13559" x="1828800" y="3683000"/>
          <p14:tracePt t="13575" x="1778000" y="3568700"/>
          <p14:tracePt t="13575" x="1752600" y="3511550"/>
          <p14:tracePt t="13595" x="1708150" y="3397250"/>
          <p14:tracePt t="13610" x="1682750" y="3270250"/>
          <p14:tracePt t="13626" x="1663700" y="3143250"/>
          <p14:tracePt t="13642" x="1657350" y="2997200"/>
          <p14:tracePt t="13659" x="1657350" y="2838450"/>
          <p14:tracePt t="13659" x="1663700" y="2755900"/>
          <p14:tracePt t="13679" x="1676400" y="2578100"/>
          <p14:tracePt t="13694" x="1701800" y="2413000"/>
          <p14:tracePt t="13709" x="1746250" y="2260600"/>
          <p14:tracePt t="13726" x="1803400" y="2120900"/>
          <p14:tracePt t="13743" x="1917700" y="1936750"/>
          <p14:tracePt t="13759" x="2012950" y="1822450"/>
          <p14:tracePt t="13776" x="2120900" y="1714500"/>
          <p14:tracePt t="13793" x="2241550" y="1612900"/>
          <p14:tracePt t="13809" x="2419350" y="1504950"/>
          <p14:tracePt t="13826" x="2546350" y="1447800"/>
          <p14:tracePt t="13843" x="2679700" y="1416050"/>
          <p14:tracePt t="13860" x="2882900" y="1397000"/>
          <p14:tracePt t="13878" x="3022600" y="1403350"/>
          <p14:tracePt t="13894" x="3155950" y="1416050"/>
          <p14:tracePt t="13910" x="3295650" y="1454150"/>
          <p14:tracePt t="13927" x="3429000" y="1498600"/>
          <p14:tracePt t="13943" x="3549650" y="1562100"/>
          <p14:tracePt t="13943" x="3606800" y="1600200"/>
          <p14:tracePt t="13962" x="3708400" y="1695450"/>
          <p14:tracePt t="13978" x="3803650" y="1816100"/>
          <p14:tracePt t="13994" x="3879850" y="1955800"/>
          <p14:tracePt t="14010" x="3949700" y="2120900"/>
          <p14:tracePt t="14027" x="3994150" y="2305050"/>
          <p14:tracePt t="14044" x="4032250" y="2584450"/>
          <p14:tracePt t="14060" x="4038600" y="2768600"/>
          <p14:tracePt t="14077" x="4025900" y="2933700"/>
          <p14:tracePt t="14094" x="3994150" y="3092450"/>
          <p14:tracePt t="14110" x="3917950" y="3333750"/>
          <p14:tracePt t="14127" x="3848100" y="3492500"/>
          <p14:tracePt t="14144" x="3771900" y="3657600"/>
          <p14:tracePt t="14161" x="3632200" y="3873500"/>
          <p14:tracePt t="14178" x="3524250" y="3994150"/>
          <p14:tracePt t="14194" x="3409950" y="4102100"/>
          <p14:tracePt t="14211" x="3282950" y="4191000"/>
          <p14:tracePt t="14228" x="3149600" y="4267200"/>
          <p14:tracePt t="14228" x="3079750" y="4292600"/>
          <p14:tracePt t="14246" x="2940050" y="4343400"/>
          <p14:tracePt t="14262" x="2794000" y="4375150"/>
          <p14:tracePt t="14278" x="2660650" y="4394200"/>
          <p14:tracePt t="14294" x="2533650" y="4400550"/>
          <p14:tracePt t="14311" x="2425700" y="4394200"/>
          <p14:tracePt t="14311" x="2374900" y="4387850"/>
          <p14:tracePt t="14330" x="2292350" y="4381500"/>
          <p14:tracePt t="14346" x="2222500" y="4368800"/>
          <p14:tracePt t="14362" x="2178050" y="4362450"/>
          <p14:tracePt t="14378" x="2152650" y="4362450"/>
          <p14:tracePt t="14395" x="2184400" y="4356100"/>
          <p14:tracePt t="14417" x="2203450" y="4343400"/>
          <p14:tracePt t="14428" x="2235200" y="4337050"/>
          <p14:tracePt t="14428" x="2266950" y="4318000"/>
          <p14:tracePt t="14446" x="2305050" y="4298950"/>
          <p14:tracePt t="14446" x="2349500" y="4279900"/>
          <p14:tracePt t="14462" x="2400300" y="4260850"/>
          <p14:tracePt t="14462" x="2514600" y="4210050"/>
          <p14:tracePt t="14479" x="2590800" y="4178300"/>
          <p14:tracePt t="14479" x="2667000" y="4152900"/>
          <p14:tracePt t="14496" x="2749550" y="4114800"/>
          <p14:tracePt t="14496" x="2844800" y="4076700"/>
          <p14:tracePt t="14513" x="2940050" y="4038600"/>
          <p14:tracePt t="14513" x="3041650" y="3994150"/>
          <p14:tracePt t="14530" x="3155950" y="3943350"/>
          <p14:tracePt t="14530" x="3403600" y="3841750"/>
          <p14:tracePt t="14547" x="3524250" y="3778250"/>
          <p14:tracePt t="14547" x="3657600" y="3721100"/>
          <p14:tracePt t="14563" x="3784600" y="3651250"/>
          <p14:tracePt t="14563" x="3943350" y="3587750"/>
          <p14:tracePt t="14579" x="4083050" y="3517900"/>
          <p14:tracePt t="14579" x="4241800" y="3448050"/>
          <p14:tracePt t="14579" x="4387850" y="3384550"/>
          <p14:tracePt t="14599" x="4533900" y="3314700"/>
          <p14:tracePt t="14612" x="4679950" y="3244850"/>
          <p14:tracePt t="14612" x="4984750" y="3117850"/>
          <p14:tracePt t="14630" x="5118100" y="3048000"/>
          <p14:tracePt t="14630" x="5270500" y="2984500"/>
          <p14:tracePt t="14647" x="5403850" y="2914650"/>
          <p14:tracePt t="14647" x="5556250" y="2851150"/>
          <p14:tracePt t="14663" x="5683250" y="2787650"/>
          <p14:tracePt t="14663" x="5822950" y="2717800"/>
          <p14:tracePt t="14680" x="5956300" y="2654300"/>
          <p14:tracePt t="14680" x="6083300" y="2597150"/>
          <p14:tracePt t="14680" x="6203950" y="2533650"/>
          <p14:tracePt t="14699" x="6318250" y="2476500"/>
          <p14:tracePt t="14699" x="6432550" y="2419350"/>
          <p14:tracePt t="14714" x="6534150" y="2368550"/>
          <p14:tracePt t="14714" x="6635750" y="2317750"/>
          <p14:tracePt t="14730" x="6724650" y="2266950"/>
          <p14:tracePt t="14730" x="6813550" y="2228850"/>
          <p14:tracePt t="14747" x="6896100" y="2184400"/>
          <p14:tracePt t="14747" x="6972300" y="2152650"/>
          <p14:tracePt t="14764" x="7042150" y="2120900"/>
          <p14:tracePt t="14764" x="7162800" y="2063750"/>
          <p14:tracePt t="14780" x="7219950" y="2044700"/>
          <p14:tracePt t="14780" x="7270750" y="2025650"/>
          <p14:tracePt t="14797" x="7315200" y="2006600"/>
          <p14:tracePt t="14797" x="7366000" y="1993900"/>
          <p14:tracePt t="14814" x="7410450" y="1981200"/>
          <p14:tracePt t="14814" x="7454900" y="1968500"/>
          <p14:tracePt t="14830" x="7493000" y="1962150"/>
          <p14:tracePt t="14830" x="7575550" y="1943100"/>
          <p14:tracePt t="14848" x="7620000" y="1943100"/>
          <p14:tracePt t="14848" x="7651750" y="1936750"/>
          <p14:tracePt t="14864" x="7689850" y="1936750"/>
          <p14:tracePt t="14864" x="7727950" y="1936750"/>
          <p14:tracePt t="14880" x="7759700" y="1936750"/>
          <p14:tracePt t="14880" x="7823200" y="1943100"/>
          <p14:tracePt t="14898" x="7854950" y="1949450"/>
          <p14:tracePt t="14898" x="7886700" y="1955800"/>
          <p14:tracePt t="14914" x="7912100" y="1962150"/>
          <p14:tracePt t="14914" x="7943850" y="1974850"/>
          <p14:tracePt t="14932" x="7969250" y="1981200"/>
          <p14:tracePt t="14932" x="7988300" y="1987550"/>
          <p14:tracePt t="14948" x="8013700" y="2000250"/>
          <p14:tracePt t="14948" x="8032750" y="2006600"/>
          <p14:tracePt t="14948" x="8045450" y="2012950"/>
          <p14:tracePt t="14967" x="8058150" y="2019300"/>
          <p14:tracePt t="14979" x="8070850" y="2032000"/>
          <p14:tracePt t="14979" x="8083550" y="2044700"/>
          <p14:tracePt t="14998" x="8089900" y="2044700"/>
          <p14:tracePt t="15014" x="8083550" y="2038350"/>
          <p14:tracePt t="15030" x="7931150" y="1892300"/>
          <p14:tracePt t="15120" x="7918450" y="1866900"/>
          <p14:tracePt t="15126" x="7899400" y="1841500"/>
          <p14:tracePt t="15135" x="7867650" y="1771650"/>
          <p14:tracePt t="15147" x="7835900" y="1701800"/>
          <p14:tracePt t="15164" x="7810500" y="1619250"/>
          <p14:tracePt t="15181" x="7797800" y="1498600"/>
          <p14:tracePt t="15198" x="7797800" y="1409700"/>
          <p14:tracePt t="15214" x="7823200" y="1327150"/>
          <p14:tracePt t="15231" x="7867650" y="1244600"/>
          <p14:tracePt t="15247" x="7937500" y="1174750"/>
          <p14:tracePt t="15247" x="7988300" y="1143000"/>
          <p14:tracePt t="15267" x="8096250" y="1092200"/>
          <p14:tracePt t="15282" x="8216900" y="1060450"/>
          <p14:tracePt t="15298" x="8343900" y="1041400"/>
          <p14:tracePt t="15315" x="8470900" y="1041400"/>
          <p14:tracePt t="15332" x="8578850" y="1060450"/>
          <p14:tracePt t="15332" x="8629650" y="1079500"/>
          <p14:tracePt t="15350" x="8718550" y="1123950"/>
          <p14:tracePt t="15366" x="8788400" y="1187450"/>
          <p14:tracePt t="15381" x="8845550" y="1257300"/>
          <p14:tracePt t="15398" x="8896350" y="1339850"/>
          <p14:tracePt t="15415" x="8934450" y="1422400"/>
          <p14:tracePt t="15431" x="8972550" y="1555750"/>
          <p14:tracePt t="15448" x="8978900" y="1638300"/>
          <p14:tracePt t="15465" x="8972550" y="1714500"/>
          <p14:tracePt t="15482" x="8940800" y="1828800"/>
          <p14:tracePt t="15498" x="8896350" y="1898650"/>
          <p14:tracePt t="15515" x="8826500" y="1962150"/>
          <p14:tracePt t="15532" x="8750300" y="2025650"/>
          <p14:tracePt t="15548" x="8604250" y="2114550"/>
          <p14:tracePt t="15566" x="8496300" y="2165350"/>
          <p14:tracePt t="15582" x="8382000" y="2203450"/>
          <p14:tracePt t="15599" x="8274050" y="2235200"/>
          <p14:tracePt t="15615" x="8159750" y="2254250"/>
          <p14:tracePt t="15615" x="8108950" y="2260600"/>
          <p14:tracePt t="15634" x="8001000" y="2273300"/>
          <p14:tracePt t="15650" x="7905750" y="2279650"/>
          <p14:tracePt t="15666" x="7823200" y="2298700"/>
          <p14:tracePt t="15682" x="7753350" y="2317750"/>
          <p14:tracePt t="15699" x="7689850" y="2336800"/>
          <p14:tracePt t="15716" x="7613650" y="2355850"/>
          <p14:tracePt t="15734" x="7588250" y="2368550"/>
          <p14:tracePt t="15734" x="7562850" y="2374900"/>
          <p14:tracePt t="15750" x="7537450" y="2387600"/>
          <p14:tracePt t="15750" x="7505700" y="2400300"/>
          <p14:tracePt t="15767" x="7473950" y="2419350"/>
          <p14:tracePt t="15767" x="7442200" y="2438400"/>
          <p14:tracePt t="15783" x="7404100" y="2463800"/>
          <p14:tracePt t="15783" x="7327900" y="2520950"/>
          <p14:tracePt t="15800" x="7283450" y="2546350"/>
          <p14:tracePt t="15800" x="7239000" y="2584450"/>
          <p14:tracePt t="15817" x="7194550" y="2616200"/>
          <p14:tracePt t="15817" x="7150100" y="2654300"/>
          <p14:tracePt t="15833" x="7105650" y="2692400"/>
          <p14:tracePt t="15833" x="7061200" y="2730500"/>
          <p14:tracePt t="15850" x="7016750" y="2774950"/>
          <p14:tracePt t="15850" x="6915150" y="2857500"/>
          <p14:tracePt t="15869" x="6864350" y="2901950"/>
          <p14:tracePt t="15869" x="6807200" y="2946400"/>
          <p14:tracePt t="15884" x="6756400" y="2990850"/>
          <p14:tracePt t="15884" x="6699250" y="3035300"/>
          <p14:tracePt t="15901" x="6648450" y="3079750"/>
          <p14:tracePt t="15901" x="6553200" y="3162300"/>
          <p14:tracePt t="15918" x="6508750" y="3206750"/>
          <p14:tracePt t="15918" x="6464300" y="3244850"/>
          <p14:tracePt t="15934" x="6426200" y="3282950"/>
          <p14:tracePt t="15934" x="6388100" y="3321050"/>
          <p14:tracePt t="15951" x="6350000" y="3352800"/>
          <p14:tracePt t="15951" x="6318250" y="3384550"/>
          <p14:tracePt t="15968" x="6280150" y="3422650"/>
          <p14:tracePt t="15968" x="6248400" y="3448050"/>
          <p14:tracePt t="15968" x="6216650" y="3479800"/>
          <p14:tracePt t="15986" x="6178550" y="3511550"/>
          <p14:tracePt t="15999" x="6146800" y="3536950"/>
          <p14:tracePt t="15999" x="6083300" y="3575050"/>
          <p14:tracePt t="16018" x="6051550" y="3594100"/>
          <p14:tracePt t="16018" x="6026150" y="3613150"/>
          <p14:tracePt t="16035" x="6000750" y="3619500"/>
          <p14:tracePt t="16035" x="5981700" y="3625850"/>
          <p14:tracePt t="16298" x="5702300" y="3644900"/>
          <p14:tracePt t="16418" x="5702300" y="3651250"/>
          <p14:tracePt t="16469" x="5702300" y="3657600"/>
          <p14:tracePt t="19132" x="5518150" y="3841750"/>
          <p14:tracePt t="19590" x="5511800" y="3841750"/>
          <p14:tracePt t="19609" x="5505450" y="3848100"/>
          <p14:tracePt t="19625" x="5505450" y="3854450"/>
          <p14:tracePt t="19641" x="5499100" y="3860800"/>
          <p14:tracePt t="19653" x="5499100" y="3867150"/>
          <p14:tracePt t="19677" x="5505450" y="3873500"/>
          <p14:tracePt t="19710" x="5511800" y="3873500"/>
          <p14:tracePt t="19730" x="5518150" y="3867150"/>
          <p14:tracePt t="19753" x="5524500" y="3860800"/>
          <p14:tracePt t="19769" x="5530850" y="3854450"/>
          <p14:tracePt t="19798" x="5530850" y="3848100"/>
          <p14:tracePt t="19813" x="5524500" y="3841750"/>
          <p14:tracePt t="19833" x="5518150" y="3835400"/>
          <p14:tracePt t="19849" x="5511800" y="3835400"/>
          <p14:tracePt t="19866" x="5505450" y="3841750"/>
          <p14:tracePt t="19881" x="5499100" y="3841750"/>
          <p14:tracePt t="19890" x="5492750" y="3848100"/>
          <p14:tracePt t="19895" x="5486400" y="3848100"/>
          <p14:tracePt t="19895" x="5486400" y="3854450"/>
          <p14:tracePt t="19914" x="5473700" y="3854450"/>
          <p14:tracePt t="19914" x="5473700" y="3860800"/>
          <p14:tracePt t="19930" x="5467350" y="3860800"/>
          <p14:tracePt t="19930" x="5461000" y="3867150"/>
          <p14:tracePt t="19947" x="5454650" y="3867150"/>
          <p14:tracePt t="19947" x="5448300" y="3873500"/>
          <p14:tracePt t="19964" x="5441950" y="3879850"/>
          <p14:tracePt t="19979" x="5435600" y="3886200"/>
          <p14:tracePt t="19996" x="5429250" y="3892550"/>
          <p14:tracePt t="19996" x="5429250" y="3898900"/>
          <p14:tracePt t="20014" x="5422900" y="3905250"/>
          <p14:tracePt t="20030" x="5422900" y="3911600"/>
          <p14:tracePt t="20053" x="5429250" y="3911600"/>
          <p14:tracePt t="20082" x="5435600" y="3911600"/>
          <p14:tracePt t="20098" x="5441950" y="3917950"/>
          <p14:tracePt t="20141" x="5435600" y="3917950"/>
          <p14:tracePt t="20337" x="5429250" y="3917950"/>
          <p14:tracePt t="20382" x="5429250" y="3924300"/>
          <p14:tracePt t="20421" x="5422900" y="3924300"/>
          <p14:tracePt t="20494" x="5422900" y="3930650"/>
          <p14:tracePt t="20525" x="5422900" y="3937000"/>
          <p14:tracePt t="20593" x="5416550" y="3943350"/>
          <p14:tracePt t="20610" x="5416550" y="3949700"/>
          <p14:tracePt t="20621" x="5416550" y="3956050"/>
          <p14:tracePt t="20631" x="5416550" y="3962400"/>
          <p14:tracePt t="20648" x="5416550" y="3968750"/>
          <p14:tracePt t="20669" x="5416550" y="3975100"/>
          <p14:tracePt t="20730" x="5416550" y="3981450"/>
          <p14:tracePt t="20758" x="5410200" y="3981450"/>
          <p14:tracePt t="20810" x="5410200" y="3987800"/>
          <p14:tracePt t="20850" x="5410200" y="4000500"/>
          <p14:tracePt t="20878" x="5403850" y="4006850"/>
          <p14:tracePt t="20954" x="5397500" y="4013200"/>
          <p14:tracePt t="20973" x="5397500" y="4019550"/>
          <p14:tracePt t="21022" x="5391150" y="4019550"/>
          <p14:tracePt t="21042" x="5384800" y="4025900"/>
          <p14:tracePt t="21065" x="5384800" y="4032250"/>
          <p14:tracePt t="21093" x="5378450" y="4032250"/>
          <p14:tracePt t="21153" x="5378450" y="4038600"/>
          <p14:tracePt t="21178" x="5372100" y="4044950"/>
          <p14:tracePt t="21245" x="5372100" y="4038600"/>
          <p14:tracePt t="21373" x="5372100" y="4044950"/>
          <p14:tracePt t="21426" x="5372100" y="4051300"/>
          <p14:tracePt t="21478" x="5365750" y="4044950"/>
          <p14:tracePt t="21521" x="5365750" y="4051300"/>
          <p14:tracePt t="21561" x="5359400" y="4044950"/>
          <p14:tracePt t="21821" x="5359400" y="4051300"/>
          <p14:tracePt t="21873" x="5359400" y="4064000"/>
          <p14:tracePt t="21897" x="5353050" y="4070350"/>
          <p14:tracePt t="21973" x="5353050" y="4076700"/>
          <p14:tracePt t="21993" x="5353050" y="4083050"/>
          <p14:tracePt t="22050" x="5353050" y="4076700"/>
          <p14:tracePt t="22145" x="5353050" y="4070350"/>
          <p14:tracePt t="22174" x="5353050" y="4064000"/>
          <p14:tracePt t="22274" x="5353050" y="4070350"/>
          <p14:tracePt t="22309" x="5346700" y="4064000"/>
          <p14:tracePt t="22393" x="5340350" y="4070350"/>
          <p14:tracePt t="22461" x="5346700" y="4076700"/>
          <p14:tracePt t="22549" x="5353050" y="4076700"/>
          <p14:tracePt t="22573" x="5359400" y="4076700"/>
          <p14:tracePt t="22590" x="5365750" y="4070350"/>
          <p14:tracePt t="22602" x="5372100" y="4070350"/>
          <p14:tracePt t="22721" x="5372100" y="4064000"/>
          <p14:tracePt t="22762" x="5365750" y="4070350"/>
          <p14:tracePt t="22813" x="5359400" y="4064000"/>
          <p14:tracePt t="22841" x="5353050" y="4064000"/>
          <p14:tracePt t="22873" x="5353050" y="4076700"/>
          <p14:tracePt t="22917" x="5346700" y="4076700"/>
          <p14:tracePt t="22970" x="5346700" y="4070350"/>
          <p14:tracePt t="23037" x="5353050" y="4064000"/>
          <p14:tracePt t="23190" x="5346700" y="4057650"/>
          <p14:tracePt t="23253" x="5353050" y="4057650"/>
          <p14:tracePt t="23609" x="5353050" y="4051300"/>
          <p14:tracePt t="23673" x="5353050" y="4044950"/>
          <p14:tracePt t="24025" x="5359400" y="4044950"/>
          <p14:tracePt t="24082" x="5353050" y="4038600"/>
          <p14:tracePt t="24245" x="5346700" y="4032250"/>
          <p14:tracePt t="24305" x="5346700" y="4025900"/>
          <p14:tracePt t="24321" x="5346700" y="4019550"/>
          <p14:tracePt t="24333" x="5346700" y="4013200"/>
          <p14:tracePt t="24365" x="5353050" y="4000500"/>
          <p14:tracePt t="24381" x="5359400" y="3994150"/>
          <p14:tracePt t="24386" x="5365750" y="3987800"/>
          <p14:tracePt t="24394" x="5372100" y="3975100"/>
          <p14:tracePt t="24394" x="5384800" y="3962400"/>
          <p14:tracePt t="24411" x="5391150" y="3949700"/>
          <p14:tracePt t="24411" x="5410200" y="3937000"/>
          <p14:tracePt t="24429" x="5422900" y="3911600"/>
          <p14:tracePt t="24429" x="5473700" y="3867150"/>
          <p14:tracePt t="24446" x="5499100" y="3841750"/>
          <p14:tracePt t="24446" x="5530850" y="3816350"/>
          <p14:tracePt t="24462" x="5568950" y="3784600"/>
          <p14:tracePt t="24462" x="5607050" y="3746500"/>
          <p14:tracePt t="24479" x="5651500" y="3708400"/>
          <p14:tracePt t="24479" x="5702300" y="3670300"/>
          <p14:tracePt t="24495" x="5759450" y="3625850"/>
          <p14:tracePt t="24495" x="5816600" y="3581400"/>
          <p14:tracePt t="24511" x="5880100" y="3530600"/>
          <p14:tracePt t="24511" x="5943600" y="3473450"/>
          <p14:tracePt t="24511" x="6013450" y="3416300"/>
          <p14:tracePt t="24531" x="6083300" y="3365500"/>
          <p14:tracePt t="24531" x="6159500" y="3302000"/>
          <p14:tracePt t="24546" x="6235700" y="3238500"/>
          <p14:tracePt t="24546" x="6311900" y="3181350"/>
          <p14:tracePt t="24562" x="6381750" y="3117850"/>
          <p14:tracePt t="24562" x="6457950" y="3054350"/>
          <p14:tracePt t="24579" x="6534150" y="2990850"/>
          <p14:tracePt t="24579" x="6604000" y="2933700"/>
          <p14:tracePt t="24595" x="6673850" y="2870200"/>
          <p14:tracePt t="24595" x="6743700" y="2813050"/>
          <p14:tracePt t="24595" x="6813550" y="2755900"/>
          <p14:tracePt t="24615" x="6877050" y="2711450"/>
          <p14:tracePt t="24615" x="6940550" y="2660650"/>
          <p14:tracePt t="24629" x="6997700" y="2616200"/>
          <p14:tracePt t="24629" x="7054850" y="2578100"/>
          <p14:tracePt t="24646" x="7105650" y="2540000"/>
          <p14:tracePt t="24646" x="7156450" y="2501900"/>
          <p14:tracePt t="24662" x="7200900" y="2470150"/>
          <p14:tracePt t="24662" x="7239000" y="2438400"/>
          <p14:tracePt t="24679" x="7277100" y="2413000"/>
          <p14:tracePt t="24679" x="7340600" y="2355850"/>
          <p14:tracePt t="24696" x="7366000" y="2330450"/>
          <p14:tracePt t="24696" x="7391400" y="2305050"/>
          <p14:tracePt t="24712" x="7410450" y="2286000"/>
          <p14:tracePt t="24712" x="7429500" y="2260600"/>
          <p14:tracePt t="24729" x="7435850" y="2247900"/>
          <p14:tracePt t="24729" x="7448550" y="2209800"/>
          <p14:tracePt t="24747" x="7454900" y="2197100"/>
          <p14:tracePt t="24747" x="7454900" y="2184400"/>
          <p14:tracePt t="24763" x="7448550" y="2178050"/>
          <p14:tracePt t="24763" x="7442200" y="2165350"/>
          <p14:tracePt t="24780" x="7435850" y="2159000"/>
          <p14:tracePt t="24780" x="7429500" y="2152650"/>
          <p14:tracePt t="24797" x="7416800" y="2146300"/>
          <p14:tracePt t="24797" x="7391400" y="2139950"/>
          <p14:tracePt t="24815" x="7378700" y="2139950"/>
          <p14:tracePt t="24815" x="7366000" y="2139950"/>
          <p14:tracePt t="24830" x="7353300" y="2139950"/>
          <p14:tracePt t="24830" x="7340600" y="2139950"/>
          <p14:tracePt t="24846" x="7321550" y="2139950"/>
          <p14:tracePt t="24846" x="7308850" y="2139950"/>
          <p14:tracePt t="24865" x="7302500" y="2139950"/>
          <p14:tracePt t="24865" x="7289800" y="2146300"/>
          <p14:tracePt t="24880" x="7283450" y="2146300"/>
          <p14:tracePt t="24880" x="7270750" y="2146300"/>
          <p14:tracePt t="24880" x="7264400" y="2146300"/>
          <p14:tracePt t="24899" x="7258050" y="2146300"/>
          <p14:tracePt t="24912" x="7251700" y="2152650"/>
          <p14:tracePt t="24929" x="7245350" y="2152650"/>
          <p14:tracePt t="24945" x="7251700" y="2152650"/>
          <p14:tracePt t="24993" x="7264400" y="2159000"/>
          <p14:tracePt t="25009" x="7270750" y="2159000"/>
          <p14:tracePt t="25026" x="7277100" y="2159000"/>
          <p14:tracePt t="25034" x="7283450" y="2159000"/>
          <p14:tracePt t="25034" x="7296150" y="2165350"/>
          <p14:tracePt t="25047" x="7302500" y="2165350"/>
          <p14:tracePt t="25047" x="7315200" y="2165350"/>
          <p14:tracePt t="25063" x="7327900" y="2171700"/>
          <p14:tracePt t="25063" x="7340600" y="2171700"/>
          <p14:tracePt t="25080" x="7353300" y="2171700"/>
          <p14:tracePt t="25080" x="7366000" y="2171700"/>
          <p14:tracePt t="25097" x="7378700" y="2171700"/>
          <p14:tracePt t="25097" x="7404100" y="2171700"/>
          <p14:tracePt t="25114" x="7416800" y="2171700"/>
          <p14:tracePt t="25114" x="7423150" y="2171700"/>
          <p14:tracePt t="25130" x="7429500" y="2171700"/>
          <p14:tracePt t="25130" x="7435850" y="2171700"/>
          <p14:tracePt t="25147" x="7442200" y="2171700"/>
          <p14:tracePt t="25163" x="7448550" y="2171700"/>
          <p14:tracePt t="25179" x="7461250" y="2171700"/>
          <p14:tracePt t="25179" x="7467600" y="2171700"/>
          <p14:tracePt t="25198" x="7480300" y="2171700"/>
          <p14:tracePt t="25214" x="7486650" y="2165350"/>
          <p14:tracePt t="25229" x="7493000" y="2165350"/>
          <p14:tracePt t="25246" x="7499350" y="2159000"/>
          <p14:tracePt t="25263" x="7505700" y="2159000"/>
          <p14:tracePt t="25263" x="7524750" y="2152650"/>
          <p14:tracePt t="25282" x="7531100" y="2152650"/>
          <p14:tracePt t="25282" x="7543800" y="2152650"/>
          <p14:tracePt t="25298" x="7556500" y="2146300"/>
          <p14:tracePt t="25298" x="7569200" y="2146300"/>
          <p14:tracePt t="25315" x="7581900" y="2146300"/>
          <p14:tracePt t="25315" x="7594600" y="2139950"/>
          <p14:tracePt t="25331" x="7607300" y="2139950"/>
          <p14:tracePt t="25331" x="7632700" y="2139950"/>
          <p14:tracePt t="25348" x="7645400" y="2139950"/>
          <p14:tracePt t="25348" x="7658100" y="2133600"/>
          <p14:tracePt t="25365" x="7664450" y="2133600"/>
          <p14:tracePt t="25365" x="7677150" y="2133600"/>
          <p14:tracePt t="25382" x="7683500" y="2139950"/>
          <p14:tracePt t="25382" x="7696200" y="2139950"/>
          <p14:tracePt t="25398" x="7702550" y="2139950"/>
          <p14:tracePt t="25398" x="7708900" y="2139950"/>
          <p14:tracePt t="25415" x="7715250" y="2146300"/>
          <p14:tracePt t="25430" x="7721600" y="2146300"/>
          <p14:tracePt t="25447" x="7727950" y="2152650"/>
          <p14:tracePt t="25465" x="7734300" y="2159000"/>
          <p14:tracePt t="25481" x="7727950" y="2159000"/>
          <p14:tracePt t="25513" x="7721600" y="2159000"/>
          <p14:tracePt t="25525" x="7708900" y="2159000"/>
          <p14:tracePt t="25534" x="7702550" y="2152650"/>
          <p14:tracePt t="25547" x="7696200" y="2152650"/>
          <p14:tracePt t="25547" x="7670800" y="2146300"/>
          <p14:tracePt t="25566" x="7651750" y="2146300"/>
          <p14:tracePt t="25566" x="7639050" y="2139950"/>
          <p14:tracePt t="25582" x="7620000" y="2139950"/>
          <p14:tracePt t="25582" x="7600950" y="2139950"/>
          <p14:tracePt t="25599" x="7581900" y="2133600"/>
          <p14:tracePt t="25599" x="7562850" y="2133600"/>
          <p14:tracePt t="25615" x="7543800" y="2133600"/>
          <p14:tracePt t="25615" x="7531100" y="2133600"/>
          <p14:tracePt t="25615" x="7505700" y="2127250"/>
          <p14:tracePt t="25634" x="7493000" y="2127250"/>
          <p14:tracePt t="25634" x="7473950" y="2133600"/>
          <p14:tracePt t="25649" x="7454900" y="2133600"/>
          <p14:tracePt t="25649" x="7435850" y="2133600"/>
          <p14:tracePt t="25666" x="7416800" y="2133600"/>
          <p14:tracePt t="25666" x="7391400" y="2139950"/>
          <p14:tracePt t="25682" x="7372350" y="2146300"/>
          <p14:tracePt t="25682" x="7353300" y="2146300"/>
          <p14:tracePt t="25700" x="7334250" y="2152650"/>
          <p14:tracePt t="25700" x="7289800" y="2159000"/>
          <p14:tracePt t="25716" x="7270750" y="2165350"/>
          <p14:tracePt t="25716" x="7251700" y="2165350"/>
          <p14:tracePt t="25733" x="7226300" y="2165350"/>
          <p14:tracePt t="25733" x="7207250" y="2165350"/>
          <p14:tracePt t="25750" x="7181850" y="2165350"/>
          <p14:tracePt t="25767" x="6864350" y="2057400"/>
          <p14:tracePt t="25828" x="6832600" y="2038350"/>
          <p14:tracePt t="25834" x="6769100" y="2000250"/>
          <p14:tracePt t="25850" x="6711950" y="1949450"/>
          <p14:tracePt t="25866" x="6667500" y="1892300"/>
          <p14:tracePt t="25882" x="6629400" y="1822450"/>
          <p14:tracePt t="25899" x="6610350" y="1752600"/>
          <p14:tracePt t="25915" x="6597650" y="1670050"/>
          <p14:tracePt t="25915" x="6604000" y="1631950"/>
          <p14:tracePt t="25934" x="6623050" y="1549400"/>
          <p14:tracePt t="25949" x="6661150" y="1473200"/>
          <p14:tracePt t="25966" x="6718300" y="1384300"/>
          <p14:tracePt t="25982" x="6800850" y="1308100"/>
          <p14:tracePt t="25999" x="6972300" y="1193800"/>
          <p14:tracePt t="26016" x="7105650" y="1123950"/>
          <p14:tracePt t="26033" x="7258050" y="1073150"/>
          <p14:tracePt t="26049" x="7512050" y="1022350"/>
          <p14:tracePt t="26068" x="7689850" y="1003300"/>
          <p14:tracePt t="26083" x="7874000" y="1003300"/>
          <p14:tracePt t="26099" x="8058150" y="1022350"/>
          <p14:tracePt t="26116" x="8312150" y="1066800"/>
          <p14:tracePt t="26134" x="8464550" y="1111250"/>
          <p14:tracePt t="26150" x="8610600" y="1155700"/>
          <p14:tracePt t="26166" x="8743950" y="1219200"/>
          <p14:tracePt t="26183" x="8858250" y="1289050"/>
          <p14:tracePt t="26183" x="8902700" y="1327150"/>
          <p14:tracePt t="26203" x="8985250" y="1409700"/>
          <p14:tracePt t="26218" x="9048750" y="1498600"/>
          <p14:tracePt t="26234" x="9093200" y="1587500"/>
          <p14:tracePt t="26250" x="9105900" y="1676400"/>
          <p14:tracePt t="26267" x="9093200" y="1758950"/>
          <p14:tracePt t="26283" x="9048750" y="1841500"/>
          <p14:tracePt t="26283" x="9010650" y="1879600"/>
          <p14:tracePt t="26302" x="8928100" y="1955800"/>
          <p14:tracePt t="26317" x="8820150" y="2025650"/>
          <p14:tracePt t="26334" x="8699500" y="2095500"/>
          <p14:tracePt t="26350" x="8477250" y="2197100"/>
          <p14:tracePt t="26367" x="8312150" y="2254250"/>
          <p14:tracePt t="26384" x="8134350" y="2305050"/>
          <p14:tracePt t="26400" x="7950200" y="2355850"/>
          <p14:tracePt t="26417" x="7670800" y="2419350"/>
          <p14:tracePt t="26434" x="7493000" y="2457450"/>
          <p14:tracePt t="26450" x="7321550" y="2482850"/>
          <p14:tracePt t="26467" x="7169150" y="2508250"/>
          <p14:tracePt t="26467" x="7092950" y="2514600"/>
          <p14:tracePt t="26486" x="6965950" y="2533650"/>
          <p14:tracePt t="26502" x="6851650" y="2546350"/>
          <p14:tracePt t="26518" x="6756400" y="2565400"/>
          <p14:tracePt t="26534" x="6667500" y="2578100"/>
          <p14:tracePt t="26552" x="6623050" y="2584450"/>
          <p14:tracePt t="26552" x="6584950" y="2597150"/>
          <p14:tracePt t="26552" x="6540500" y="2603500"/>
          <p14:tracePt t="26571" x="6502400" y="2622550"/>
          <p14:tracePt t="26571" x="6451600" y="2635250"/>
          <p14:tracePt t="26586" x="6407150" y="2654300"/>
          <p14:tracePt t="26586" x="6350000" y="2679700"/>
          <p14:tracePt t="26602" x="6292850" y="2705100"/>
          <p14:tracePt t="26602" x="6223000" y="2736850"/>
          <p14:tracePt t="26619" x="6153150" y="2774950"/>
          <p14:tracePt t="26619" x="6070600" y="2819400"/>
          <p14:tracePt t="26635" x="5988050" y="2863850"/>
          <p14:tracePt t="26635" x="5899150" y="2908300"/>
          <p14:tracePt t="26635" x="5797550" y="2959100"/>
          <p14:tracePt t="26654" x="5702300" y="3009900"/>
          <p14:tracePt t="26654" x="5588000" y="3067050"/>
          <p14:tracePt t="26669" x="5480050" y="3124200"/>
          <p14:tracePt t="26669" x="5359400" y="3187700"/>
          <p14:tracePt t="26685" x="5232400" y="3251200"/>
          <p14:tracePt t="26685" x="5105400" y="3314700"/>
          <p14:tracePt t="26702" x="4978400" y="3371850"/>
          <p14:tracePt t="26702" x="4851400" y="3435350"/>
          <p14:tracePt t="26719" x="4718050" y="3492500"/>
          <p14:tracePt t="26719" x="4470400" y="3594100"/>
          <p14:tracePt t="26736" x="4343400" y="3632200"/>
          <p14:tracePt t="26736" x="4229100" y="3670300"/>
          <p14:tracePt t="26752" x="4114800" y="3702050"/>
          <p14:tracePt t="26752" x="4000500" y="3727450"/>
          <p14:tracePt t="26769" x="3886200" y="3752850"/>
          <p14:tracePt t="26769" x="3676650" y="3790950"/>
          <p14:tracePt t="26786" x="3575050" y="3816350"/>
          <p14:tracePt t="26786" x="3473450" y="3829050"/>
          <p14:tracePt t="26802" x="3384550" y="3854450"/>
          <p14:tracePt t="26802" x="3289300" y="3873500"/>
          <p14:tracePt t="26819" x="3206750" y="3892550"/>
          <p14:tracePt t="26819" x="3124200" y="3917950"/>
          <p14:tracePt t="26836" x="3048000" y="3943350"/>
          <p14:tracePt t="26836" x="2908300" y="4006850"/>
          <p14:tracePt t="26855" x="2851150" y="4038600"/>
          <p14:tracePt t="26855" x="2794000" y="4064000"/>
          <p14:tracePt t="26871" x="2743200" y="4095750"/>
          <p14:tracePt t="26871" x="2698750" y="4121150"/>
          <p14:tracePt t="26886" x="2660650" y="4152900"/>
          <p14:tracePt t="26886" x="2622550" y="4178300"/>
          <p14:tracePt t="26903" x="2590800" y="4197350"/>
          <p14:tracePt t="26903" x="2565400" y="4222750"/>
          <p14:tracePt t="26920" x="2533650" y="4241800"/>
          <p14:tracePt t="26920" x="2514600" y="4260850"/>
          <p14:tracePt t="26920" x="2489200" y="4279900"/>
          <p14:tracePt t="26939" x="2470150" y="4298950"/>
          <p14:tracePt t="26952" x="2451100" y="4318000"/>
          <p14:tracePt t="26952" x="2419350" y="4349750"/>
          <p14:tracePt t="26970" x="2400300" y="4356100"/>
          <p14:tracePt t="26970" x="2387600" y="4368800"/>
          <p14:tracePt t="26987" x="2368550" y="4375150"/>
          <p14:tracePt t="26987" x="2355850" y="4375150"/>
          <p14:tracePt t="27003" x="2336800" y="4375150"/>
          <p14:tracePt t="27003" x="2324100" y="4375150"/>
          <p14:tracePt t="27003" x="2305050" y="4362450"/>
          <p14:tracePt t="27022" x="2286000" y="4343400"/>
          <p14:tracePt t="27022" x="2260600" y="4318000"/>
          <p14:tracePt t="27037" x="1905000" y="2120900"/>
          <p14:tracePt t="27256" x="1962150" y="2032000"/>
          <p14:tracePt t="27262" x="2019300" y="1943100"/>
          <p14:tracePt t="27269" x="2146300" y="1784350"/>
          <p14:tracePt t="27287" x="2286000" y="1657350"/>
          <p14:tracePt t="27303" x="2419350" y="1568450"/>
          <p14:tracePt t="27303" x="2482850" y="1543050"/>
          <p14:tracePt t="27322" x="2622550" y="1524000"/>
          <p14:tracePt t="27337" x="2762250" y="1549400"/>
          <p14:tracePt t="27353" x="2914650" y="1600200"/>
          <p14:tracePt t="27371" x="3143250" y="1689100"/>
          <p14:tracePt t="27387" x="3295650" y="1765300"/>
          <p14:tracePt t="27404" x="3429000" y="1854200"/>
          <p14:tracePt t="27420" x="3556000" y="1962150"/>
          <p14:tracePt t="27437" x="3721100" y="2165350"/>
          <p14:tracePt t="27454" x="3810000" y="2330450"/>
          <p14:tracePt t="27470" x="3886200" y="2514600"/>
          <p14:tracePt t="27487" x="3930650" y="2705100"/>
          <p14:tracePt t="27487" x="3949700" y="2800350"/>
          <p14:tracePt t="27506" x="3956050" y="2978150"/>
          <p14:tracePt t="27522" x="3937000" y="3155950"/>
          <p14:tracePt t="27538" x="3886200" y="3327400"/>
          <p14:tracePt t="27554" x="3810000" y="3498850"/>
          <p14:tracePt t="27571" x="3708400" y="3676650"/>
          <p14:tracePt t="27587" x="3594100" y="3848100"/>
          <p14:tracePt t="27587" x="3530600" y="3930650"/>
          <p14:tracePt t="27606" x="3390900" y="4070350"/>
          <p14:tracePt t="27622" x="3251200" y="4191000"/>
          <p14:tracePt t="27638" x="3105150" y="4292600"/>
          <p14:tracePt t="27654" x="2965450" y="4362450"/>
          <p14:tracePt t="27671" x="2851150" y="4413250"/>
          <p14:tracePt t="27671" x="2806700" y="4425950"/>
          <p14:tracePt t="27691" x="2749550" y="4425950"/>
          <p14:tracePt t="27705" x="2743200" y="4387850"/>
          <p14:tracePt t="27722" x="2787650" y="4311650"/>
          <p14:tracePt t="27740" x="2825750" y="4260850"/>
          <p14:tracePt t="27740" x="2946400" y="4121150"/>
          <p14:tracePt t="27756" x="3022600" y="4044950"/>
          <p14:tracePt t="27756" x="3111500" y="3956050"/>
          <p14:tracePt t="27772" x="3219450" y="3867150"/>
          <p14:tracePt t="27772" x="3333750" y="3771900"/>
          <p14:tracePt t="27790" x="3467100" y="3676650"/>
          <p14:tracePt t="27790" x="3759200" y="3479800"/>
          <p14:tracePt t="27806" x="3917950" y="3384550"/>
          <p14:tracePt t="27806" x="4108450" y="3289300"/>
          <p14:tracePt t="27823" x="4286250" y="3200400"/>
          <p14:tracePt t="27823" x="4464050" y="3111500"/>
          <p14:tracePt t="27840" x="4667250" y="3028950"/>
          <p14:tracePt t="27840" x="4851400" y="2952750"/>
          <p14:tracePt t="27856" x="5035550" y="2876550"/>
          <p14:tracePt t="27856" x="5219700" y="2806700"/>
          <p14:tracePt t="27856" x="5397500" y="2736850"/>
          <p14:tracePt t="27875" x="5549900" y="2673350"/>
          <p14:tracePt t="27875" x="5715000" y="2609850"/>
          <p14:tracePt t="27890" x="5873750" y="2559050"/>
          <p14:tracePt t="27890" x="6007100" y="2501900"/>
          <p14:tracePt t="27906" x="6146800" y="2457450"/>
          <p14:tracePt t="27906" x="6273800" y="2413000"/>
          <p14:tracePt t="27923" x="6400800" y="2368550"/>
          <p14:tracePt t="27923" x="6508750" y="2336800"/>
          <p14:tracePt t="27923" x="6616700" y="2298700"/>
          <p14:tracePt t="27942" x="6711950" y="2266950"/>
          <p14:tracePt t="27955" x="6800850" y="2241550"/>
          <p14:tracePt t="27955" x="6953250" y="2197100"/>
          <p14:tracePt t="27974" x="7016750" y="2178050"/>
          <p14:tracePt t="27974" x="7067550" y="2165350"/>
          <p14:tracePt t="27990" x="7118350" y="2152650"/>
          <p14:tracePt t="27990" x="7156450" y="2139950"/>
          <p14:tracePt t="28006" x="7194550" y="2127250"/>
          <p14:tracePt t="28006" x="7219950" y="2120900"/>
          <p14:tracePt t="28023" x="7245350" y="2114550"/>
          <p14:tracePt t="28023" x="7258050" y="2108200"/>
          <p14:tracePt t="28023" x="7270750" y="2101850"/>
          <p14:tracePt t="28042" x="7277100" y="2095500"/>
          <p14:tracePt t="28042" x="7283450" y="2082800"/>
          <p14:tracePt t="28057" x="7277100" y="2070100"/>
          <p14:tracePt t="28057" x="7264400" y="2057400"/>
          <p14:tracePt t="28074" x="6915150" y="1917700"/>
          <p14:tracePt t="28148" x="6870700" y="1898650"/>
          <p14:tracePt t="28154" x="6826250" y="1879600"/>
          <p14:tracePt t="28161" x="6750050" y="1822450"/>
          <p14:tracePt t="28174" x="6686550" y="1752600"/>
          <p14:tracePt t="28190" x="6648450" y="1670050"/>
          <p14:tracePt t="28206" x="6642100" y="1581150"/>
          <p14:tracePt t="28223" x="6673850" y="1492250"/>
          <p14:tracePt t="28223" x="6711950" y="1447800"/>
          <p14:tracePt t="28243" x="6807200" y="1365250"/>
          <p14:tracePt t="28258" x="6940550" y="1282700"/>
          <p14:tracePt t="28274" x="7112000" y="1219200"/>
          <p14:tracePt t="28290" x="7340600" y="1155700"/>
          <p14:tracePt t="28307" x="7569200" y="1111250"/>
          <p14:tracePt t="28323" x="7810500" y="1092200"/>
          <p14:tracePt t="28323" x="7931150" y="1085850"/>
          <p14:tracePt t="28342" x="8128000" y="1111250"/>
          <p14:tracePt t="28357" x="8318500" y="1162050"/>
          <p14:tracePt t="28374" x="8477250" y="1238250"/>
          <p14:tracePt t="28390" x="8667750" y="1377950"/>
          <p14:tracePt t="28407" x="8763000" y="1479550"/>
          <p14:tracePt t="28424" x="8839200" y="1581150"/>
          <p14:tracePt t="28440" x="8883650" y="1676400"/>
          <p14:tracePt t="28457" x="8877300" y="1828800"/>
          <p14:tracePt t="28474" x="8813800" y="1930400"/>
          <p14:tracePt t="28490" x="8712200" y="2032000"/>
          <p14:tracePt t="28507" x="8566150" y="2127250"/>
          <p14:tracePt t="28507" x="8477250" y="2171700"/>
          <p14:tracePt t="28527" x="8286750" y="2254250"/>
          <p14:tracePt t="28542" x="8070850" y="2324100"/>
          <p14:tracePt t="28558" x="7848600" y="2374900"/>
          <p14:tracePt t="28574" x="7626350" y="2425700"/>
          <p14:tracePt t="28591" x="7410450" y="2463800"/>
          <p14:tracePt t="28608" x="7207250" y="2495550"/>
          <p14:tracePt t="28608" x="7118350" y="2514600"/>
          <p14:tracePt t="28626" x="6946900" y="2552700"/>
          <p14:tracePt t="28642" x="6800850" y="2590800"/>
          <p14:tracePt t="28658" x="6680200" y="2628900"/>
          <p14:tracePt t="28674" x="6572250" y="2654300"/>
          <p14:tracePt t="28674" x="6521450" y="2673350"/>
          <p14:tracePt t="28694" x="6464300" y="2679700"/>
          <p14:tracePt t="28694" x="6413500" y="2698750"/>
          <p14:tracePt t="28709" x="6350000" y="2717800"/>
          <p14:tracePt t="28709" x="6280150" y="2749550"/>
          <p14:tracePt t="28725" x="6203950" y="2787650"/>
          <p14:tracePt t="28725" x="6115050" y="2832100"/>
          <p14:tracePt t="28742" x="6019800" y="2889250"/>
          <p14:tracePt t="28742" x="5911850" y="2959100"/>
          <p14:tracePt t="28759" x="5791200" y="3035300"/>
          <p14:tracePt t="28759" x="5511800" y="3225800"/>
          <p14:tracePt t="28776" x="5359400" y="3346450"/>
          <p14:tracePt t="28776" x="5200650" y="3473450"/>
          <p14:tracePt t="28792" x="5035550" y="3606800"/>
          <p14:tracePt t="28792" x="4864100" y="3746500"/>
          <p14:tracePt t="28809" x="4686300" y="3886200"/>
          <p14:tracePt t="28809" x="4324350" y="4171950"/>
          <p14:tracePt t="28826" x="4146550" y="4311650"/>
          <p14:tracePt t="28826" x="3968750" y="4445000"/>
          <p14:tracePt t="28842" x="3797300" y="4578350"/>
          <p14:tracePt t="28842" x="3625850" y="4699000"/>
          <p14:tracePt t="28859" x="3460750" y="4826000"/>
          <p14:tracePt t="28859" x="3302000" y="4953000"/>
          <p14:tracePt t="28876" x="3143250" y="5073650"/>
          <p14:tracePt t="28876" x="2851150" y="5314950"/>
          <p14:tracePt t="28895" x="2711450" y="5422900"/>
          <p14:tracePt t="28895" x="2578100" y="5530850"/>
          <p14:tracePt t="28910" x="2457450" y="5632450"/>
          <p14:tracePt t="28910" x="2336800" y="5727700"/>
          <p14:tracePt t="28926" x="2228850" y="5810250"/>
          <p14:tracePt t="28926" x="2127250" y="5886450"/>
          <p14:tracePt t="28943" x="2032000" y="5962650"/>
          <p14:tracePt t="28943" x="1949450" y="6032500"/>
          <p14:tracePt t="28960" x="1866900" y="6089650"/>
          <p14:tracePt t="28960" x="1790700" y="6140450"/>
          <p14:tracePt t="28960" x="1720850" y="6184900"/>
          <p14:tracePt t="28979" x="1657350" y="6242050"/>
          <p14:tracePt t="28992" x="1606550" y="6292850"/>
          <p14:tracePt t="28992" x="1511300" y="6388100"/>
          <p14:tracePt t="29010" x="1473200" y="6432550"/>
          <p14:tracePt t="29010" x="1435100" y="6477000"/>
          <p14:tracePt t="31958" x="793750" y="6426200"/>
          <p14:tracePt t="31968" x="831850" y="6350000"/>
          <p14:tracePt t="31968" x="876300" y="6273800"/>
          <p14:tracePt t="31986" x="927100" y="6191250"/>
          <p14:tracePt t="31986" x="1073150" y="6007100"/>
          <p14:tracePt t="32003" x="1162050" y="5905500"/>
          <p14:tracePt t="32003" x="1276350" y="5803900"/>
          <p14:tracePt t="32020" x="1403350" y="5683250"/>
          <p14:tracePt t="32020" x="1543050" y="5562600"/>
          <p14:tracePt t="32036" x="1701800" y="5435600"/>
          <p14:tracePt t="32036" x="2070100" y="5156200"/>
          <p14:tracePt t="32053" x="2279650" y="5016500"/>
          <p14:tracePt t="32053" x="2501900" y="4870450"/>
          <p14:tracePt t="32070" x="2717800" y="4724400"/>
          <p14:tracePt t="32070" x="2946400" y="4591050"/>
          <p14:tracePt t="32087" x="3175000" y="4451350"/>
          <p14:tracePt t="32087" x="3409950" y="4318000"/>
          <p14:tracePt t="32103" x="3663950" y="4184650"/>
          <p14:tracePt t="32103" x="3917950" y="4051300"/>
          <p14:tracePt t="32103" x="4171950" y="3911600"/>
          <p14:tracePt t="32122" x="4425950" y="3778250"/>
          <p14:tracePt t="32135" x="4686300" y="3644900"/>
          <p14:tracePt t="32135" x="5207000" y="3384550"/>
          <p14:tracePt t="32154" x="5461000" y="3257550"/>
          <p14:tracePt t="32154" x="5715000" y="3143250"/>
          <p14:tracePt t="32170" x="5949950" y="3041650"/>
          <p14:tracePt t="32170" x="6165850" y="2946400"/>
          <p14:tracePt t="32187" x="6369050" y="2857500"/>
          <p14:tracePt t="32187" x="6572250" y="2774950"/>
          <p14:tracePt t="32187" x="6762750" y="2698750"/>
          <p14:tracePt t="32206" x="6934200" y="2628900"/>
          <p14:tracePt t="32219" x="7092950" y="2565400"/>
          <p14:tracePt t="32219" x="7353300" y="2444750"/>
          <p14:tracePt t="32237" x="7467600" y="2393950"/>
          <p14:tracePt t="32237" x="7569200" y="2343150"/>
          <p14:tracePt t="32254" x="7658100" y="2298700"/>
          <p14:tracePt t="32254" x="7740650" y="2260600"/>
          <p14:tracePt t="32270" x="7804150" y="2222500"/>
          <p14:tracePt t="32270" x="7861300" y="2190750"/>
          <p14:tracePt t="32287" x="7912100" y="2159000"/>
          <p14:tracePt t="32287" x="7981950" y="2108200"/>
          <p14:tracePt t="32304" x="8013700" y="2082800"/>
          <p14:tracePt t="32304" x="8032750" y="2063750"/>
          <p14:tracePt t="32320" x="8045450" y="2044700"/>
          <p14:tracePt t="32320" x="8051800" y="2032000"/>
          <p14:tracePt t="32337" x="8058150" y="2019300"/>
          <p14:tracePt t="32337" x="8064500" y="2006600"/>
          <p14:tracePt t="32354" x="8070850" y="2006600"/>
          <p14:tracePt t="32377" x="8070850" y="2000250"/>
          <p14:tracePt t="32386" x="8070850" y="1987550"/>
          <p14:tracePt t="32386" x="8070850" y="1981200"/>
          <p14:tracePt t="32404" x="7950200" y="1797050"/>
          <p14:tracePt t="32484" x="7937500" y="1771650"/>
          <p14:tracePt t="32490" x="7924800" y="1739900"/>
          <p14:tracePt t="32503" x="7905750" y="1625600"/>
          <p14:tracePt t="32522" x="7918450" y="1530350"/>
          <p14:tracePt t="32537" x="7956550" y="1435100"/>
          <p14:tracePt t="32554" x="8013700" y="1346200"/>
          <p14:tracePt t="32570" x="8108950" y="1270000"/>
          <p14:tracePt t="32587" x="8293100" y="1206500"/>
          <p14:tracePt t="32604" x="8432800" y="1200150"/>
          <p14:tracePt t="32620" x="8572500" y="1225550"/>
          <p14:tracePt t="32637" x="8737600" y="1320800"/>
          <p14:tracePt t="32654" x="8807450" y="1422400"/>
          <p14:tracePt t="32671" x="8839200" y="1524000"/>
          <p14:tracePt t="32687" x="8832850" y="1625600"/>
          <p14:tracePt t="32704" x="8763000" y="1752600"/>
          <p14:tracePt t="32722" x="8674100" y="1822450"/>
          <p14:tracePt t="32738" x="8572500" y="1866900"/>
          <p14:tracePt t="32754" x="8464550" y="1898650"/>
          <p14:tracePt t="32771" x="8356600" y="1911350"/>
          <p14:tracePt t="32771" x="8312150" y="1917700"/>
          <p14:tracePt t="32790" x="8223250" y="1911350"/>
          <p14:tracePt t="32806" x="8147050" y="1911350"/>
          <p14:tracePt t="32822" x="8070850" y="1917700"/>
          <p14:tracePt t="32838" x="7994650" y="1936750"/>
          <p14:tracePt t="32855" x="7905750" y="1974850"/>
          <p14:tracePt t="32855" x="7861300" y="2000250"/>
          <p14:tracePt t="32875" x="7810500" y="2032000"/>
          <p14:tracePt t="32888" x="7639050" y="2159000"/>
          <p14:tracePt t="32905" x="7505700" y="2266950"/>
          <p14:tracePt t="32922" x="7334250" y="2387600"/>
          <p14:tracePt t="32938" x="7016750" y="2590800"/>
          <p14:tracePt t="32955" x="6762750" y="2730500"/>
          <p14:tracePt t="32972" x="6477000" y="2876550"/>
          <p14:tracePt t="32988" x="6172200" y="3022600"/>
          <p14:tracePt t="33005" x="5708650" y="3238500"/>
          <p14:tracePt t="33022" x="5384800" y="3390900"/>
          <p14:tracePt t="33040" x="5073650" y="3556000"/>
          <p14:tracePt t="33055" x="4768850" y="3727450"/>
          <p14:tracePt t="33055" x="4616450" y="3810000"/>
          <p14:tracePt t="33074" x="4330700" y="3981450"/>
          <p14:tracePt t="33090" x="4064000" y="4140200"/>
          <p14:tracePt t="33106" x="3822700" y="4279900"/>
          <p14:tracePt t="33122" x="3613150" y="4406900"/>
          <p14:tracePt t="33139" x="3435350" y="4527550"/>
          <p14:tracePt t="33156" x="3219450" y="4692650"/>
          <p14:tracePt t="33173" x="3098800" y="4787900"/>
          <p14:tracePt t="33190" x="2990850" y="4864100"/>
          <p14:tracePt t="33206" x="2901950" y="4927600"/>
          <p14:tracePt t="33222" x="2832100" y="4965700"/>
          <p14:tracePt t="33239" x="2755900" y="5016500"/>
          <p14:tracePt t="33256" x="2724150" y="5035550"/>
          <p14:tracePt t="33273" x="2692400" y="5060950"/>
          <p14:tracePt t="33289" x="2673350" y="5080000"/>
          <p14:tracePt t="33306" x="2635250" y="5105400"/>
          <p14:tracePt t="33323" x="2616200" y="5124450"/>
          <p14:tracePt t="33340" x="2584450" y="5137150"/>
          <p14:tracePt t="33356" x="2533650" y="5162550"/>
          <p14:tracePt t="33375" x="2482850" y="5181600"/>
          <p14:tracePt t="33390" x="2425700" y="5181600"/>
          <p14:tracePt t="33406" x="2368550" y="5175250"/>
          <p14:tracePt t="33423" x="2305050" y="5149850"/>
          <p14:tracePt t="33423" x="2273300" y="5137150"/>
          <p14:tracePt t="33442" x="2222500" y="5086350"/>
          <p14:tracePt t="33457" x="2184400" y="5022850"/>
          <p14:tracePt t="33473" x="2165350" y="4946650"/>
          <p14:tracePt t="33490" x="2178050" y="4857750"/>
          <p14:tracePt t="33507" x="2222500" y="4768850"/>
          <p14:tracePt t="33507" x="2260600" y="4730750"/>
          <p14:tracePt t="33526" x="2298700" y="4686300"/>
          <p14:tracePt t="33526" x="2349500" y="4654550"/>
          <p14:tracePt t="33542" x="2457450" y="4603750"/>
          <p14:tracePt t="33557" x="2584450" y="4584700"/>
          <p14:tracePt t="33574" x="2705100" y="4610100"/>
          <p14:tracePt t="33590" x="2813050" y="4673600"/>
          <p14:tracePt t="33607" x="2933700" y="4819650"/>
          <p14:tracePt t="33624" x="2971800" y="4940300"/>
          <p14:tracePt t="33640" x="2959100" y="5060950"/>
          <p14:tracePt t="33657" x="2863850" y="5232400"/>
          <p14:tracePt t="33674" x="2755900" y="5327650"/>
          <p14:tracePt t="33691" x="2635250" y="5410200"/>
          <p14:tracePt t="33707" x="2514600" y="5480050"/>
          <p14:tracePt t="33725" x="2374900" y="5568950"/>
          <p14:tracePt t="33742" x="2298700" y="5607050"/>
          <p14:tracePt t="33758" x="2266950" y="5619750"/>
          <p14:tracePt t="33758" x="2235200" y="5632450"/>
          <p14:tracePt t="33775" x="2203450" y="5645150"/>
          <p14:tracePt t="33775" x="2178050" y="5645150"/>
          <p14:tracePt t="33775" x="2146300" y="5651500"/>
          <p14:tracePt t="33794" x="2120900" y="5657850"/>
          <p14:tracePt t="33807" x="2095500" y="5664200"/>
          <p14:tracePt t="33807" x="2051050" y="5683250"/>
          <p14:tracePt t="33826" x="2025650" y="5695950"/>
          <p14:tracePt t="33826" x="2006600" y="5708650"/>
          <p14:tracePt t="33843" x="1981200" y="5721350"/>
          <p14:tracePt t="33843" x="1962150" y="5740400"/>
          <p14:tracePt t="33859" x="1936750" y="5759450"/>
          <p14:tracePt t="33859" x="1917700" y="5784850"/>
          <p14:tracePt t="33859" x="1892300" y="5810250"/>
          <p14:tracePt t="33879" x="1860550" y="5835650"/>
          <p14:tracePt t="33891" x="1835150" y="5867400"/>
          <p14:tracePt t="33891" x="1803400" y="5892800"/>
          <p14:tracePt t="33910" x="1739900" y="5949950"/>
          <p14:tracePt t="33910" x="1701800" y="5981700"/>
          <p14:tracePt t="33926" x="1663700" y="6007100"/>
          <p14:tracePt t="33926" x="1625600" y="6038850"/>
          <p14:tracePt t="33943" x="1587500" y="6064250"/>
          <p14:tracePt t="33943" x="1555750" y="6089650"/>
          <p14:tracePt t="33960" x="1517650" y="6115050"/>
          <p14:tracePt t="33960" x="1435100" y="6159500"/>
          <p14:tracePt t="33976" x="1397000" y="6178550"/>
          <p14:tracePt t="33976" x="1358900" y="6203950"/>
          <p14:tracePt t="33993" x="1320800" y="6223000"/>
          <p14:tracePt t="33993" x="1289050" y="6242050"/>
          <p14:tracePt t="34010" x="1250950" y="6254750"/>
          <p14:tracePt t="34010" x="1219200" y="6273800"/>
          <p14:tracePt t="34026" x="1193800" y="6286500"/>
          <p14:tracePt t="34026" x="1143000" y="6324600"/>
          <p14:tracePt t="34043" x="1117600" y="6343650"/>
          <p14:tracePt t="34043" x="1092200" y="6362700"/>
          <p14:tracePt t="34059" x="1073150" y="6381750"/>
          <p14:tracePt t="34075" x="1035050" y="6426200"/>
          <p14:tracePt t="34075" x="1016000" y="6445250"/>
          <p14:tracePt t="34094" x="984250" y="6483350"/>
          <p14:tracePt t="36954" x="2292350" y="6540500"/>
          <p14:tracePt t="36954" x="2362200" y="6515100"/>
          <p14:tracePt t="36969" x="2432050" y="6483350"/>
          <p14:tracePt t="36969" x="2508250" y="6457950"/>
          <p14:tracePt t="36986" x="2578100" y="6426200"/>
          <p14:tracePt t="36986" x="2654300" y="6407150"/>
          <p14:tracePt t="37002" x="2724150" y="6381750"/>
          <p14:tracePt t="37002" x="2800350" y="6356350"/>
          <p14:tracePt t="37019" x="2863850" y="6337300"/>
          <p14:tracePt t="37019" x="2984500" y="6305550"/>
          <p14:tracePt t="37036" x="3035300" y="6292850"/>
          <p14:tracePt t="37036" x="3086100" y="6280150"/>
          <p14:tracePt t="37052" x="3124200" y="6267450"/>
          <p14:tracePt t="37052" x="3155950" y="6261100"/>
          <p14:tracePt t="37069" x="3181350" y="6254750"/>
          <p14:tracePt t="37069" x="3219450" y="6235700"/>
          <p14:tracePt t="37087" x="3232150" y="6229350"/>
          <p14:tracePt t="37087" x="3238500" y="6223000"/>
          <p14:tracePt t="37103" x="3244850" y="6223000"/>
          <p14:tracePt t="37103" x="3244850" y="6216650"/>
          <p14:tracePt t="37119" x="3251200" y="6203950"/>
          <p14:tracePt t="37135" x="3251200" y="6197600"/>
          <p14:tracePt t="37151" x="3251200" y="6191250"/>
          <p14:tracePt t="37168" x="3263900" y="6184900"/>
          <p14:tracePt t="37201" x="3270250" y="6184900"/>
          <p14:tracePt t="37213" x="3282950" y="6184900"/>
          <p14:tracePt t="37222" x="3289300" y="6184900"/>
          <p14:tracePt t="37235" x="3302000" y="6184900"/>
          <p14:tracePt t="37235" x="3321050" y="6178550"/>
          <p14:tracePt t="37254" x="3333750" y="6172200"/>
          <p14:tracePt t="37254" x="3346450" y="6165850"/>
          <p14:tracePt t="37270" x="3359150" y="6159500"/>
          <p14:tracePt t="37270" x="3365500" y="6146800"/>
          <p14:tracePt t="37286" x="3378200" y="6140450"/>
          <p14:tracePt t="37286" x="3390900" y="6134100"/>
          <p14:tracePt t="37303" x="3403600" y="6127750"/>
          <p14:tracePt t="37303" x="3416300" y="6115050"/>
          <p14:tracePt t="37303" x="3422650" y="6108700"/>
          <p14:tracePt t="37322" x="3435350" y="6102350"/>
          <p14:tracePt t="37322" x="3441700" y="6096000"/>
          <p14:tracePt t="37337" x="3448050" y="6089650"/>
          <p14:tracePt t="37337" x="3454400" y="6083300"/>
          <p14:tracePt t="37354" x="3460750" y="6076950"/>
          <p14:tracePt t="37354" x="3467100" y="6070600"/>
          <p14:tracePt t="37371" x="3473450" y="6064250"/>
          <p14:tracePt t="37371" x="3486150" y="6051550"/>
          <p14:tracePt t="37387" x="3486150" y="6045200"/>
          <p14:tracePt t="37387" x="3492500" y="6038850"/>
          <p14:tracePt t="37404" x="3498850" y="6032500"/>
          <p14:tracePt t="37404" x="3505200" y="6026150"/>
          <p14:tracePt t="37420" x="3511550" y="6013450"/>
          <p14:tracePt t="37436" x="3517900" y="6007100"/>
          <p14:tracePt t="37436" x="3524250" y="6000750"/>
          <p14:tracePt t="37455" x="3530600" y="5994400"/>
          <p14:tracePt t="37455" x="3530600" y="5988050"/>
          <p14:tracePt t="37470" x="3536950" y="5981700"/>
          <p14:tracePt t="37470" x="3543300" y="5969000"/>
          <p14:tracePt t="37487" x="3543300" y="5962650"/>
          <p14:tracePt t="37487" x="3549650" y="5956300"/>
          <p14:tracePt t="37487" x="3556000" y="5943600"/>
          <p14:tracePt t="37506" x="3556000" y="5937250"/>
          <p14:tracePt t="37519" x="3562350" y="5924550"/>
          <p14:tracePt t="37519" x="3575050" y="5905500"/>
          <p14:tracePt t="37538" x="3575050" y="5899150"/>
          <p14:tracePt t="37538" x="3581400" y="5886450"/>
          <p14:tracePt t="37554" x="3581400" y="5880100"/>
          <p14:tracePt t="37554" x="3587750" y="5867400"/>
          <p14:tracePt t="37571" x="3587750" y="5861050"/>
          <p14:tracePt t="37571" x="3594100" y="5854700"/>
          <p14:tracePt t="37571" x="3594100" y="5848350"/>
          <p14:tracePt t="37590" x="3600450" y="5835650"/>
          <p14:tracePt t="37603" x="3600450" y="5829300"/>
          <p14:tracePt t="37603" x="3606800" y="5816600"/>
          <p14:tracePt t="37622" x="3613150" y="5810250"/>
          <p14:tracePt t="37622" x="3613150" y="5797550"/>
          <p14:tracePt t="37638" x="3619500" y="5791200"/>
          <p14:tracePt t="37638" x="3619500" y="5784850"/>
          <p14:tracePt t="37655" x="3625850" y="5778500"/>
          <p14:tracePt t="37655" x="3632200" y="5765800"/>
          <p14:tracePt t="37671" x="3638550" y="5759450"/>
          <p14:tracePt t="37671" x="3651250" y="5740400"/>
          <p14:tracePt t="37688" x="3657600" y="5734050"/>
          <p14:tracePt t="37688" x="3670300" y="5727700"/>
          <p14:tracePt t="37705" x="3676650" y="5721350"/>
          <p14:tracePt t="37705" x="3683000" y="5708650"/>
          <p14:tracePt t="37721" x="3695700" y="5702300"/>
          <p14:tracePt t="37721" x="3708400" y="5689600"/>
          <p14:tracePt t="37739" x="3721100" y="5683250"/>
          <p14:tracePt t="37739" x="3746500" y="5664200"/>
          <p14:tracePt t="37755" x="3765550" y="5651500"/>
          <p14:tracePt t="37755" x="3784600" y="5645150"/>
          <p14:tracePt t="37771" x="3803650" y="5638800"/>
          <p14:tracePt t="37771" x="3822700" y="5626100"/>
          <p14:tracePt t="37788" x="3848100" y="5613400"/>
          <p14:tracePt t="37788" x="3873500" y="5607050"/>
          <p14:tracePt t="37807" x="3930650" y="5581650"/>
          <p14:tracePt t="37807" x="3968750" y="5568950"/>
          <p14:tracePt t="37822" x="4006850" y="5549900"/>
          <p14:tracePt t="37822" x="4051300" y="5537200"/>
          <p14:tracePt t="37838" x="4102100" y="5518150"/>
          <p14:tracePt t="37838" x="4152900" y="5505450"/>
          <p14:tracePt t="37855" x="4203700" y="5486400"/>
          <p14:tracePt t="37855" x="4260850" y="5473700"/>
          <p14:tracePt t="37855" x="4324350" y="5461000"/>
          <p14:tracePt t="37875" x="4381500" y="5441950"/>
          <p14:tracePt t="37887" x="4438650" y="5429250"/>
          <p14:tracePt t="37887" x="4565650" y="5403850"/>
          <p14:tracePt t="37906" x="4629150" y="5391150"/>
          <p14:tracePt t="37906" x="4692650" y="5378450"/>
          <p14:tracePt t="37922" x="4756150" y="5365750"/>
          <p14:tracePt t="37922" x="4819650" y="5353050"/>
          <p14:tracePt t="37939" x="4889500" y="5340350"/>
          <p14:tracePt t="37939" x="4953000" y="5327650"/>
          <p14:tracePt t="37956" x="5022850" y="5314950"/>
          <p14:tracePt t="37956" x="5086350" y="5302250"/>
          <p14:tracePt t="37956" x="5149850" y="5289550"/>
          <p14:tracePt t="37974" x="5213350" y="5276850"/>
          <p14:tracePt t="37974" x="5270500" y="5270500"/>
          <p14:tracePt t="37990" x="5327650" y="5257800"/>
          <p14:tracePt t="37990" x="5384800" y="5251450"/>
          <p14:tracePt t="38006" x="5435600" y="5238750"/>
          <p14:tracePt t="38006" x="5480050" y="5232400"/>
          <p14:tracePt t="38023" x="5524500" y="5226050"/>
          <p14:tracePt t="38023" x="5568950" y="5219700"/>
          <p14:tracePt t="38023" x="5607050" y="5213350"/>
          <p14:tracePt t="38042" x="5638800" y="5207000"/>
          <p14:tracePt t="38042" x="5670550" y="5207000"/>
          <p14:tracePt t="38056" x="5695950" y="5207000"/>
          <p14:tracePt t="38056" x="5715000" y="5207000"/>
          <p14:tracePt t="38073" x="5727700" y="5200650"/>
          <p14:tracePt t="38073" x="5740400" y="5207000"/>
          <p14:tracePt t="38090" x="5753100" y="5207000"/>
          <p14:tracePt t="38105" x="5746750" y="5207000"/>
          <p14:tracePt t="38122" x="5740400" y="5207000"/>
          <p14:tracePt t="38122" x="5734050" y="5207000"/>
          <p14:tracePt t="38140" x="5727700" y="5207000"/>
          <p14:tracePt t="38140" x="5715000" y="5207000"/>
          <p14:tracePt t="38156" x="5702300" y="5200650"/>
          <p14:tracePt t="38156" x="5683250" y="5200650"/>
          <p14:tracePt t="38175" x="5670550" y="5194300"/>
          <p14:tracePt t="38175" x="5664200" y="5194300"/>
          <p14:tracePt t="38190" x="5651500" y="5187950"/>
          <p14:tracePt t="38190" x="5645150" y="5187950"/>
          <p14:tracePt t="38206" x="5638800" y="5181600"/>
          <p14:tracePt t="38206" x="5632450" y="5181600"/>
          <p14:tracePt t="38225" x="5626100" y="5175250"/>
          <p14:tracePt t="38239" x="5632450" y="5168900"/>
          <p14:tracePt t="38285" x="5638800" y="5175250"/>
          <p14:tracePt t="38301" x="5645150" y="5175250"/>
          <p14:tracePt t="38317" x="5651500" y="5175250"/>
          <p14:tracePt t="38333" x="5651500" y="5181600"/>
          <p14:tracePt t="38353" x="5657850" y="5187950"/>
          <p14:tracePt t="38393" x="5651500" y="5187950"/>
          <p14:tracePt t="38414" x="5645150" y="5187950"/>
          <p14:tracePt t="38437" x="5638800" y="5181600"/>
          <p14:tracePt t="38465" x="5645150" y="5187950"/>
          <p14:tracePt t="38513" x="5651500" y="5194300"/>
          <p14:tracePt t="38541" x="5651500" y="5200650"/>
          <p14:tracePt t="38633" x="5657850" y="5207000"/>
          <p14:tracePt t="38714" x="5657850" y="5200650"/>
          <p14:tracePt t="38773" x="5657850" y="5194300"/>
          <p14:tracePt t="38813" x="5664200" y="5187950"/>
          <p14:tracePt t="38841" x="5670550" y="5187950"/>
          <p14:tracePt t="38881" x="5670550" y="5194300"/>
          <p14:tracePt t="38985" x="5664200" y="5200650"/>
          <p14:tracePt t="39045" x="5664200" y="5207000"/>
          <p14:tracePt t="39073" x="5657850" y="5200650"/>
          <p14:tracePt t="39201" x="5657850" y="5194300"/>
          <p14:tracePt t="39285" x="5664200" y="5187950"/>
          <p14:tracePt t="39329" x="5670550" y="5181600"/>
          <p14:tracePt t="39362" x="5676900" y="5175250"/>
          <p14:tracePt t="39405" x="5683250" y="5175250"/>
          <p14:tracePt t="39441" x="5689600" y="5168900"/>
          <p14:tracePt t="39482" x="5683250" y="5175250"/>
          <p14:tracePt t="39561" x="5676900" y="5175250"/>
          <p14:tracePt t="39585" x="5670550" y="5175250"/>
          <p14:tracePt t="39613" x="5664200" y="5175250"/>
          <p14:tracePt t="39661" x="5657850" y="5175250"/>
          <p14:tracePt t="39681" x="5651500" y="5168900"/>
          <p14:tracePt t="39697" x="5645150" y="5168900"/>
          <p14:tracePt t="39721" x="5638800" y="5162550"/>
          <p14:tracePt t="39741" x="5632450" y="5168900"/>
          <p14:tracePt t="39773" x="5632450" y="5175250"/>
          <p14:tracePt t="39785" x="5626100" y="5181600"/>
          <p14:tracePt t="39801" x="5619750" y="5187950"/>
          <p14:tracePt t="39810" x="5613400" y="5194300"/>
          <p14:tracePt t="39810" x="5607050" y="5194300"/>
          <p14:tracePt t="39829" x="5594350" y="5207000"/>
          <p14:tracePt t="39829" x="5581650" y="5213350"/>
          <p14:tracePt t="39845" x="5562600" y="5219700"/>
          <p14:tracePt t="39845" x="5518150" y="5238750"/>
          <p14:tracePt t="39864" x="5486400" y="5251450"/>
          <p14:tracePt t="39864" x="5454650" y="5264150"/>
          <p14:tracePt t="39879" x="5416550" y="5270500"/>
          <p14:tracePt t="39879" x="5378450" y="5283200"/>
          <p14:tracePt t="39895" x="5334000" y="5295900"/>
          <p14:tracePt t="39895" x="5283200" y="5308600"/>
          <p14:tracePt t="39895" x="5226050" y="5321300"/>
          <p14:tracePt t="39914" x="5162550" y="5334000"/>
          <p14:tracePt t="39927" x="5099050" y="5346700"/>
          <p14:tracePt t="39927" x="4953000" y="5378450"/>
          <p14:tracePt t="39946" x="4876800" y="5397500"/>
          <p14:tracePt t="39946" x="4787900" y="5416550"/>
          <p14:tracePt t="39962" x="4699000" y="5441950"/>
          <p14:tracePt t="39962" x="4603750" y="5467350"/>
          <p14:tracePt t="39979" x="4508500" y="5492750"/>
          <p14:tracePt t="39979" x="4406900" y="5518150"/>
          <p14:tracePt t="39995" x="4298950" y="5549900"/>
          <p14:tracePt t="39995" x="4191000" y="5581650"/>
          <p14:tracePt t="39995" x="4076700" y="5613400"/>
          <p14:tracePt t="40014" x="3962400" y="5645150"/>
          <p14:tracePt t="40014" x="3848100" y="5676900"/>
          <p14:tracePt t="40029" x="3733800" y="5708650"/>
          <p14:tracePt t="40029" x="3619500" y="5740400"/>
          <p14:tracePt t="40046" x="3511550" y="5765800"/>
          <p14:tracePt t="40046" x="3397250" y="5797550"/>
          <p14:tracePt t="40062" x="3282950" y="5822950"/>
          <p14:tracePt t="40062" x="3175000" y="5848350"/>
          <p14:tracePt t="40079" x="3060700" y="5873750"/>
          <p14:tracePt t="40079" x="2838450" y="5918200"/>
          <p14:tracePt t="40095" x="2730500" y="5943600"/>
          <p14:tracePt t="40095" x="2628900" y="5956300"/>
          <p14:tracePt t="40112" x="2527300" y="5981700"/>
          <p14:tracePt t="40112" x="2432050" y="5994400"/>
          <p14:tracePt t="40129" x="2343150" y="6013450"/>
          <p14:tracePt t="40129" x="2190750" y="6045200"/>
          <p14:tracePt t="40146" x="2127250" y="6051550"/>
          <p14:tracePt t="40146" x="2063750" y="6064250"/>
          <p14:tracePt t="40162" x="2012950" y="6070600"/>
          <p14:tracePt t="40162" x="1962150" y="6076950"/>
          <p14:tracePt t="40179" x="1924050" y="6076950"/>
          <p14:tracePt t="40179" x="1885950" y="6076950"/>
          <p14:tracePt t="40196" x="1854200" y="6076950"/>
          <p14:tracePt t="40196" x="1803400" y="6070600"/>
          <p14:tracePt t="40215" x="1784350" y="6070600"/>
          <p14:tracePt t="40215" x="1771650" y="6064250"/>
          <p14:tracePt t="40230" x="1758950" y="6057900"/>
          <p14:tracePt t="40245" x="1752600" y="6051550"/>
          <p14:tracePt t="40262" x="1765300" y="6045200"/>
          <p14:tracePt t="40262" x="1778000" y="6038850"/>
          <p14:tracePt t="40262" x="1797050" y="6032500"/>
          <p14:tracePt t="40282" x="1809750" y="6032500"/>
          <p14:tracePt t="40295" x="1835150" y="6032500"/>
          <p14:tracePt t="40295" x="1879600" y="6032500"/>
          <p14:tracePt t="40314" x="1911350" y="6032500"/>
          <p14:tracePt t="40314" x="1943100" y="6032500"/>
          <p14:tracePt t="40330" x="1981200" y="6032500"/>
          <p14:tracePt t="40330" x="2019300" y="6038850"/>
          <p14:tracePt t="40347" x="2063750" y="6038850"/>
          <p14:tracePt t="40347" x="2108200" y="6045200"/>
          <p14:tracePt t="40364" x="2159000" y="6045200"/>
          <p14:tracePt t="40364" x="2209800" y="6051550"/>
          <p14:tracePt t="40364" x="2266950" y="6051550"/>
          <p14:tracePt t="40382" x="2330450" y="6057900"/>
          <p14:tracePt t="40382" x="2387600" y="6057900"/>
          <p14:tracePt t="40397" x="2457450" y="6057900"/>
          <p14:tracePt t="40397" x="2520950" y="6057900"/>
          <p14:tracePt t="40413" x="2597150" y="6057900"/>
          <p14:tracePt t="40413" x="2667000" y="6057900"/>
          <p14:tracePt t="40431" x="2736850" y="6057900"/>
          <p14:tracePt t="40431" x="2882900" y="6057900"/>
          <p14:tracePt t="40447" x="2952750" y="6057900"/>
          <p14:tracePt t="40447" x="3022600" y="6057900"/>
          <p14:tracePt t="40464" x="3086100" y="6057900"/>
          <p14:tracePt t="40464" x="3149600" y="6057900"/>
          <p14:tracePt t="40481" x="3206750" y="6057900"/>
          <p14:tracePt t="40481" x="3263900" y="6064250"/>
          <p14:tracePt t="40497" x="3314700" y="6057900"/>
          <p14:tracePt t="40497" x="3403600" y="6057900"/>
          <p14:tracePt t="40514" x="3448050" y="6057900"/>
          <p14:tracePt t="40514" x="3486150" y="6051550"/>
          <p14:tracePt t="40531" x="3524250" y="6051550"/>
          <p14:tracePt t="40531" x="3556000" y="6051550"/>
          <p14:tracePt t="40547" x="3581400" y="6051550"/>
          <p14:tracePt t="40547" x="3613150" y="6051550"/>
          <p14:tracePt t="40547" x="3638550" y="6051550"/>
          <p14:tracePt t="40566" x="3657600" y="6045200"/>
          <p14:tracePt t="40579" x="3676650" y="6045200"/>
          <p14:tracePt t="40579" x="3702050" y="6045200"/>
          <p14:tracePt t="40598" x="3708400" y="6045200"/>
          <p14:tracePt t="40598" x="3714750" y="6045200"/>
          <p14:tracePt t="40614" x="3721100" y="6045200"/>
          <p14:tracePt t="40629" x="3714750" y="6051550"/>
          <p14:tracePt t="40657" x="3708400" y="6051550"/>
          <p14:tracePt t="40673" x="3708400" y="6057900"/>
          <p14:tracePt t="40685" x="3708400" y="6051550"/>
          <p14:tracePt t="40741" x="3714750" y="6051550"/>
          <p14:tracePt t="40746" x="3721100" y="6051550"/>
          <p14:tracePt t="40746" x="3727450" y="6051550"/>
          <p14:tracePt t="40765" x="3740150" y="6051550"/>
          <p14:tracePt t="40765" x="3752850" y="6051550"/>
          <p14:tracePt t="40782" x="3765550" y="6051550"/>
          <p14:tracePt t="40782" x="3784600" y="6051550"/>
          <p14:tracePt t="40798" x="3803650" y="6045200"/>
          <p14:tracePt t="40798" x="3848100" y="6045200"/>
          <p14:tracePt t="40815" x="3879850" y="6045200"/>
          <p14:tracePt t="40815" x="3911600" y="6045200"/>
          <p14:tracePt t="40831" x="3949700" y="6038850"/>
          <p14:tracePt t="40831" x="3987800" y="6038850"/>
          <p14:tracePt t="40848" x="4025900" y="6038850"/>
          <p14:tracePt t="40848" x="4121150" y="6038850"/>
          <p14:tracePt t="40867" x="4171950" y="6032500"/>
          <p14:tracePt t="40867" x="4229100" y="6032500"/>
          <p14:tracePt t="40882" x="4286250" y="6032500"/>
          <p14:tracePt t="40882" x="4343400" y="6032500"/>
          <p14:tracePt t="40898" x="4400550" y="6026150"/>
          <p14:tracePt t="40898" x="4464050" y="6026150"/>
          <p14:tracePt t="40915" x="4521200" y="6026150"/>
          <p14:tracePt t="40915" x="4584700" y="6019800"/>
          <p14:tracePt t="40915" x="4648200" y="6019800"/>
          <p14:tracePt t="40934" x="4711700" y="6019800"/>
          <p14:tracePt t="40947" x="4775200" y="6013450"/>
          <p14:tracePt t="40947" x="4895850" y="6013450"/>
          <p14:tracePt t="40966" x="4959350" y="6013450"/>
          <p14:tracePt t="40966" x="5010150" y="6007100"/>
          <p14:tracePt t="40982" x="5067300" y="6007100"/>
          <p14:tracePt t="40982" x="5111750" y="6007100"/>
          <p14:tracePt t="40999" x="5162550" y="6007100"/>
          <p14:tracePt t="40999" x="5207000" y="6000750"/>
          <p14:tracePt t="41015" x="5245100" y="6000750"/>
          <p14:tracePt t="41015" x="5276850" y="6000750"/>
          <p14:tracePt t="41015" x="5308600" y="5994400"/>
          <p14:tracePt t="41034" x="5340350" y="5994400"/>
          <p14:tracePt t="41034" x="5359400" y="5994400"/>
          <p14:tracePt t="41049" x="5378450" y="5994400"/>
          <p14:tracePt t="41049" x="5391150" y="5988050"/>
          <p14:tracePt t="41067" x="5403850" y="5988050"/>
          <p14:tracePt t="41067" x="5410200" y="5988050"/>
          <p14:tracePt t="41088" x="5416550" y="5981700"/>
          <p14:tracePt t="41098" x="5403850" y="5981700"/>
          <p14:tracePt t="41114" x="5403850" y="5975350"/>
          <p14:tracePt t="41114" x="5391150" y="5975350"/>
          <p14:tracePt t="41132" x="5384800" y="5975350"/>
          <p14:tracePt t="41132" x="5378450" y="5975350"/>
          <p14:tracePt t="41149" x="5372100" y="5975350"/>
          <p14:tracePt t="41149" x="5353050" y="5975350"/>
          <p14:tracePt t="41166" x="5346700" y="5975350"/>
          <p14:tracePt t="41166" x="5340350" y="5975350"/>
          <p14:tracePt t="41183" x="5334000" y="5975350"/>
          <p14:tracePt t="41183" x="5327650" y="5975350"/>
          <p14:tracePt t="41199" x="5321300" y="5975350"/>
          <p14:tracePt t="41215" x="5321300" y="5969000"/>
          <p14:tracePt t="41273" x="5327650" y="5969000"/>
          <p14:tracePt t="41301" x="5321300" y="5969000"/>
          <p14:tracePt t="41346" x="5314950" y="5969000"/>
          <p14:tracePt t="41369" x="5308600" y="5975350"/>
          <p14:tracePt t="41394" x="5302250" y="5975350"/>
          <p14:tracePt t="41413" x="5295900" y="5975350"/>
          <p14:tracePt t="41641" x="5289550" y="5969000"/>
          <p14:tracePt t="41761" x="5283200" y="5975350"/>
          <p14:tracePt t="41833" x="5276850" y="5975350"/>
          <p14:tracePt t="41857" x="5270500" y="5975350"/>
          <p14:tracePt t="41873" x="5264150" y="5981700"/>
          <p14:tracePt t="41885" x="5257800" y="5981700"/>
          <p14:tracePt t="41901" x="5251450" y="5981700"/>
          <p14:tracePt t="41917" x="5245100" y="5981700"/>
          <p14:tracePt t="41933" x="5238750" y="5988050"/>
          <p14:tracePt t="41945" x="5245100" y="5988050"/>
          <p14:tracePt t="42021" x="5257800" y="5988050"/>
          <p14:tracePt t="42037" x="5264150" y="5988050"/>
          <p14:tracePt t="42053" x="5270500" y="5988050"/>
          <p14:tracePt t="42061" x="5283200" y="5988050"/>
          <p14:tracePt t="42067" x="5289550" y="5988050"/>
          <p14:tracePt t="42067" x="5302250" y="5988050"/>
          <p14:tracePt t="42085" x="5308600" y="5988050"/>
          <p14:tracePt t="42085" x="5321300" y="5988050"/>
          <p14:tracePt t="42102" x="5334000" y="5988050"/>
          <p14:tracePt t="42102" x="5340350" y="5988050"/>
          <p14:tracePt t="42119" x="5353050" y="5994400"/>
          <p14:tracePt t="42119" x="5378450" y="5994400"/>
          <p14:tracePt t="42136" x="5384800" y="5994400"/>
          <p14:tracePt t="42136" x="5397500" y="5994400"/>
          <p14:tracePt t="42152" x="5410200" y="5994400"/>
          <p14:tracePt t="42152" x="5422900" y="5994400"/>
          <p14:tracePt t="42169" x="5435600" y="5994400"/>
          <p14:tracePt t="42169" x="5461000" y="5994400"/>
          <p14:tracePt t="42186" x="5480050" y="5994400"/>
          <p14:tracePt t="42186" x="5492750" y="5994400"/>
          <p14:tracePt t="42203" x="5511800" y="5994400"/>
          <p14:tracePt t="42203" x="5530850" y="5994400"/>
          <p14:tracePt t="42219" x="5549900" y="5994400"/>
          <p14:tracePt t="42219" x="5575300" y="5994400"/>
          <p14:tracePt t="42236" x="5600700" y="5994400"/>
          <p14:tracePt t="42236" x="5651500" y="5994400"/>
          <p14:tracePt t="42253" x="5676900" y="5988050"/>
          <p14:tracePt t="42253" x="5702300" y="5988050"/>
          <p14:tracePt t="42270" x="5727700" y="5988050"/>
          <p14:tracePt t="42270" x="5759450" y="5981700"/>
          <p14:tracePt t="42286" x="5784850" y="5981700"/>
          <p14:tracePt t="42286" x="5816600" y="5975350"/>
          <p14:tracePt t="42303" x="5848350" y="5975350"/>
          <p14:tracePt t="42303" x="5873750" y="5975350"/>
          <p14:tracePt t="42320" x="5905500" y="5969000"/>
          <p14:tracePt t="42320" x="5937250" y="5969000"/>
          <p14:tracePt t="42320" x="5969000" y="5962650"/>
          <p14:tracePt t="42338" x="6000750" y="5962650"/>
          <p14:tracePt t="42338" x="6032500" y="5956300"/>
          <p14:tracePt t="42353" x="6064250" y="5956300"/>
          <p14:tracePt t="42353" x="6096000" y="5956300"/>
          <p14:tracePt t="42370" x="6127750" y="5949950"/>
          <p14:tracePt t="42370" x="6159500" y="5949950"/>
          <p14:tracePt t="42387" x="6184900" y="5949950"/>
          <p14:tracePt t="42387" x="6216650" y="5943600"/>
          <p14:tracePt t="42403" x="6242050" y="5943600"/>
          <p14:tracePt t="42403" x="6267450" y="5943600"/>
          <p14:tracePt t="42403" x="6292850" y="5937250"/>
          <p14:tracePt t="42422" x="6311900" y="5937250"/>
          <p14:tracePt t="42422" x="6337300" y="5937250"/>
          <p14:tracePt t="42436" x="6356350" y="5937250"/>
          <p14:tracePt t="42436" x="6369050" y="5930900"/>
          <p14:tracePt t="42453" x="6388100" y="5930900"/>
          <p14:tracePt t="42453" x="6400800" y="5930900"/>
          <p14:tracePt t="42470" x="6413500" y="5930900"/>
          <p14:tracePt t="42470" x="6426200" y="5930900"/>
          <p14:tracePt t="42487" x="6432550" y="5930900"/>
          <p14:tracePt t="42502" x="6426200" y="5924550"/>
          <p14:tracePt t="42525" x="6419850" y="5924550"/>
          <p14:tracePt t="42541" x="6413500" y="5924550"/>
          <p14:tracePt t="42554" x="6407150" y="5918200"/>
          <p14:tracePt t="42554" x="6400800" y="5918200"/>
          <p14:tracePt t="42570" x="6400800" y="5924550"/>
          <p14:tracePt t="42570" x="6394450" y="5924550"/>
          <p14:tracePt t="42588" x="6388100" y="5924550"/>
          <p14:tracePt t="42602" x="6381750" y="5924550"/>
          <p14:tracePt t="42622" x="6388100" y="5924550"/>
          <p14:tracePt t="42654" x="6394450" y="5924550"/>
          <p14:tracePt t="42665" x="6400800" y="5918200"/>
          <p14:tracePt t="42681" x="6413500" y="5918200"/>
          <p14:tracePt t="42697" x="6419850" y="5918200"/>
          <p14:tracePt t="42713" x="6419850" y="5924550"/>
          <p14:tracePt t="42725" x="6426200" y="5924550"/>
          <p14:tracePt t="42749" x="6426200" y="5930900"/>
          <p14:tracePt t="42773" x="6426200" y="5937250"/>
          <p14:tracePt t="42801" x="6419850" y="5937250"/>
          <p14:tracePt t="42841" x="6413500" y="5937250"/>
          <p14:tracePt t="42869" x="6413500" y="5930900"/>
          <p14:tracePt t="42901" x="6407150" y="5930900"/>
          <p14:tracePt t="43065" x="6407150" y="5924550"/>
          <p14:tracePt t="43333" x="6413500" y="5924550"/>
          <p14:tracePt t="43393" x="6419850" y="5918200"/>
          <p14:tracePt t="43434" x="6426200" y="5918200"/>
          <p14:tracePt t="43445" x="6432550" y="5911850"/>
          <p14:tracePt t="43461" x="6438900" y="5911850"/>
          <p14:tracePt t="43478" x="6445250" y="5911850"/>
          <p14:tracePt t="43493" x="6451600" y="5911850"/>
          <p14:tracePt t="43493" x="6457950" y="5911850"/>
          <p14:tracePt t="43507" x="6464300" y="5911850"/>
          <p14:tracePt t="43522" x="6470650" y="5918200"/>
          <p14:tracePt t="43522" x="6477000" y="5918200"/>
          <p14:tracePt t="43541" x="6483350" y="5918200"/>
          <p14:tracePt t="43541" x="6496050" y="5918200"/>
          <p14:tracePt t="43557" x="6502400" y="5924550"/>
          <p14:tracePt t="43557" x="6521450" y="5924550"/>
          <p14:tracePt t="43574" x="6534150" y="5924550"/>
          <p14:tracePt t="43574" x="6546850" y="5924550"/>
          <p14:tracePt t="43591" x="6559550" y="5930900"/>
          <p14:tracePt t="43591" x="6572250" y="5930900"/>
          <p14:tracePt t="43608" x="6591300" y="5930900"/>
          <p14:tracePt t="43608" x="6604000" y="5930900"/>
          <p14:tracePt t="43608" x="6623050" y="5930900"/>
          <p14:tracePt t="43626" x="6642100" y="5930900"/>
          <p14:tracePt t="43639" x="6654800" y="5924550"/>
          <p14:tracePt t="43639" x="6686550" y="5924550"/>
          <p14:tracePt t="43658" x="6705600" y="5924550"/>
          <p14:tracePt t="43658" x="6718300" y="5924550"/>
          <p14:tracePt t="43674" x="6731000" y="5924550"/>
          <p14:tracePt t="43674" x="6743700" y="5924550"/>
          <p14:tracePt t="43690" x="6756400" y="5918200"/>
          <p14:tracePt t="43690" x="6769100" y="5918200"/>
          <p14:tracePt t="43690" x="6781800" y="5918200"/>
          <p14:tracePt t="43710" x="6788150" y="5918200"/>
          <p14:tracePt t="43723" x="6800850" y="5918200"/>
          <p14:tracePt t="43723" x="6807200" y="5918200"/>
          <p14:tracePt t="43742" x="6826250" y="5918200"/>
          <p14:tracePt t="43742" x="6832600" y="5918200"/>
          <p14:tracePt t="43757" x="6838950" y="5918200"/>
          <p14:tracePt t="43757" x="6845300" y="5918200"/>
          <p14:tracePt t="43774" x="6851650" y="5918200"/>
          <p14:tracePt t="43774" x="6858000" y="5918200"/>
          <p14:tracePt t="43791" x="6864350" y="5918200"/>
          <p14:tracePt t="43791" x="6877050" y="5918200"/>
          <p14:tracePt t="43808" x="6883400" y="5918200"/>
          <p14:tracePt t="43808" x="6883400" y="5911850"/>
          <p14:tracePt t="43825" x="6889750" y="5911850"/>
          <p14:tracePt t="43825" x="6896100" y="5911850"/>
          <p14:tracePt t="43841" x="6902450" y="5911850"/>
          <p14:tracePt t="43841" x="6908800" y="5911850"/>
          <p14:tracePt t="43858" x="6915150" y="5911850"/>
          <p14:tracePt t="43858" x="6921500" y="5905500"/>
          <p14:tracePt t="43876" x="6927850" y="5899150"/>
          <p14:tracePt t="44093" x="6934200" y="5899150"/>
          <p14:tracePt t="44130" x="6940550" y="5899150"/>
          <p14:tracePt t="44145" x="6946900" y="5899150"/>
          <p14:tracePt t="44153" x="6953250" y="5899150"/>
          <p14:tracePt t="44162" x="6959600" y="5892800"/>
          <p14:tracePt t="44162" x="6965950" y="5892800"/>
          <p14:tracePt t="44177" x="6972300" y="5886450"/>
          <p14:tracePt t="44177" x="6978650" y="5886450"/>
          <p14:tracePt t="44192" x="6991350" y="5880100"/>
          <p14:tracePt t="44192" x="7004050" y="5880100"/>
          <p14:tracePt t="44209" x="7016750" y="5873750"/>
          <p14:tracePt t="44209" x="7042150" y="5873750"/>
          <p14:tracePt t="44226" x="7054850" y="5873750"/>
          <p14:tracePt t="44226" x="7073900" y="5867400"/>
          <p14:tracePt t="44242" x="7086600" y="5867400"/>
          <p14:tracePt t="44242" x="7099300" y="5867400"/>
          <p14:tracePt t="44259" x="7112000" y="5867400"/>
          <p14:tracePt t="44259" x="7124700" y="5873750"/>
          <p14:tracePt t="44276" x="7137400" y="5873750"/>
          <p14:tracePt t="44276" x="7156450" y="5873750"/>
          <p14:tracePt t="44294" x="7162800" y="5873750"/>
          <p14:tracePt t="44294" x="7169150" y="5873750"/>
          <p14:tracePt t="44310" x="7181850" y="5867400"/>
          <p14:tracePt t="44310" x="7188200" y="5867400"/>
          <p14:tracePt t="44326" x="7194550" y="5867400"/>
          <p14:tracePt t="44341" x="7200900" y="5861050"/>
          <p14:tracePt t="44358" x="7207250" y="5861050"/>
          <p14:tracePt t="44375" x="7213600" y="5861050"/>
          <p14:tracePt t="44394" x="7219950" y="5861050"/>
          <p14:tracePt t="44408" x="7226300" y="5854700"/>
          <p14:tracePt t="44425" x="7232650" y="5854700"/>
          <p14:tracePt t="44425" x="7239000" y="5854700"/>
          <p14:tracePt t="44443" x="7245350" y="5854700"/>
          <p14:tracePt t="44443" x="7251700" y="5848350"/>
          <p14:tracePt t="44443" x="7264400" y="5848350"/>
          <p14:tracePt t="44462" x="7277100" y="5848350"/>
          <p14:tracePt t="44462" x="7283450" y="5842000"/>
          <p14:tracePt t="44476" x="7296150" y="5842000"/>
          <p14:tracePt t="44476" x="7308850" y="5842000"/>
          <p14:tracePt t="44494" x="7327900" y="5835650"/>
          <p14:tracePt t="44494" x="7340600" y="5835650"/>
          <p14:tracePt t="44510" x="7353300" y="5829300"/>
          <p14:tracePt t="44510" x="7385050" y="5822950"/>
          <p14:tracePt t="44527" x="7397750" y="5816600"/>
          <p14:tracePt t="44527" x="7410450" y="5816600"/>
          <p14:tracePt t="44544" x="7423150" y="5810250"/>
          <p14:tracePt t="44544" x="7435850" y="5810250"/>
          <p14:tracePt t="44560" x="7448550" y="5803900"/>
          <p14:tracePt t="44560" x="7461250" y="5803900"/>
          <p14:tracePt t="44577" x="7473950" y="5797550"/>
          <p14:tracePt t="44577" x="7493000" y="5791200"/>
          <p14:tracePt t="44594" x="7505700" y="5791200"/>
          <p14:tracePt t="44594" x="7518400" y="5791200"/>
          <p14:tracePt t="44611" x="7524750" y="5784850"/>
          <p14:tracePt t="44611" x="7537450" y="5784850"/>
          <p14:tracePt t="44627" x="7550150" y="5784850"/>
          <p14:tracePt t="44627" x="7562850" y="5784850"/>
          <p14:tracePt t="44627" x="7575550" y="5778500"/>
          <p14:tracePt t="44646" x="7588250" y="5778500"/>
          <p14:tracePt t="44659" x="7600950" y="5778500"/>
          <p14:tracePt t="44659" x="7626350" y="5772150"/>
          <p14:tracePt t="44678" x="7645400" y="5772150"/>
          <p14:tracePt t="44678" x="7658100" y="5772150"/>
          <p14:tracePt t="44694" x="7670800" y="5772150"/>
          <p14:tracePt t="44694" x="7689850" y="5772150"/>
          <p14:tracePt t="44711" x="7702550" y="5765800"/>
          <p14:tracePt t="44711" x="7715250" y="5765800"/>
          <p14:tracePt t="44727" x="7727950" y="5765800"/>
          <p14:tracePt t="44727" x="7747000" y="5765800"/>
          <p14:tracePt t="44727" x="7759700" y="5765800"/>
          <p14:tracePt t="44746" x="7772400" y="5759450"/>
          <p14:tracePt t="44759" x="7785100" y="5759450"/>
          <p14:tracePt t="44759" x="7816850" y="5759450"/>
          <p14:tracePt t="44777" x="7835900" y="5753100"/>
          <p14:tracePt t="44777" x="7848600" y="5753100"/>
          <p14:tracePt t="44795" x="7867650" y="5753100"/>
          <p14:tracePt t="44795" x="7880350" y="5753100"/>
          <p14:tracePt t="44811" x="7899400" y="5746750"/>
          <p14:tracePt t="44811" x="7937500" y="5746750"/>
          <p14:tracePt t="44828" x="7950200" y="5746750"/>
          <p14:tracePt t="44828" x="7969250" y="5746750"/>
          <p14:tracePt t="44845" x="7988300" y="5746750"/>
          <p14:tracePt t="44845" x="8001000" y="5746750"/>
          <p14:tracePt t="44863" x="8020050" y="5753100"/>
          <p14:tracePt t="44863" x="8032750" y="5753100"/>
          <p14:tracePt t="44878" x="8045450" y="5753100"/>
          <p14:tracePt t="44878" x="8064500" y="5753100"/>
          <p14:tracePt t="44895" x="8070850" y="5753100"/>
          <p14:tracePt t="44895" x="8077200" y="5753100"/>
          <p14:tracePt t="44911" x="8083550" y="5753100"/>
          <p14:tracePt t="44927" x="8077200" y="5753100"/>
          <p14:tracePt t="44943" x="8070850" y="5759450"/>
          <p14:tracePt t="44943" x="8051800" y="5759450"/>
          <p14:tracePt t="44962" x="8032750" y="5759450"/>
          <p14:tracePt t="44962" x="8013700" y="5765800"/>
          <p14:tracePt t="44978" x="7994650" y="5765800"/>
          <p14:tracePt t="44978" x="7969250" y="5772150"/>
          <p14:tracePt t="44995" x="7943850" y="5778500"/>
          <p14:tracePt t="44995" x="7912100" y="5778500"/>
          <p14:tracePt t="45012" x="7874000" y="5784850"/>
          <p14:tracePt t="45012" x="7835900" y="5791200"/>
          <p14:tracePt t="45012" x="7797800" y="5797550"/>
          <p14:tracePt t="45031" x="7747000" y="5803900"/>
          <p14:tracePt t="45031" x="7696200" y="5810250"/>
          <p14:tracePt t="45046" x="7632700" y="5816600"/>
          <p14:tracePt t="45046" x="7569200" y="5829300"/>
          <p14:tracePt t="45062" x="7499350" y="5842000"/>
          <p14:tracePt t="45062" x="7423150" y="5854700"/>
          <p14:tracePt t="45078" x="7334250" y="5867400"/>
          <p14:tracePt t="45078" x="7245350" y="5880100"/>
          <p14:tracePt t="45095" x="7150100" y="5892800"/>
          <p14:tracePt t="45095" x="7042150" y="5905500"/>
          <p14:tracePt t="45095" x="6934200" y="5924550"/>
          <p14:tracePt t="45114" x="6819900" y="5937250"/>
          <p14:tracePt t="45114" x="6699250" y="5956300"/>
          <p14:tracePt t="45128" x="6578600" y="5969000"/>
          <p14:tracePt t="45128" x="6451600" y="5981700"/>
          <p14:tracePt t="45146" x="6318250" y="5994400"/>
          <p14:tracePt t="45146" x="6178550" y="6013450"/>
          <p14:tracePt t="45162" x="6045200" y="6026150"/>
          <p14:tracePt t="45162" x="5899150" y="6038850"/>
          <p14:tracePt t="45179" x="5753100" y="6057900"/>
          <p14:tracePt t="45179" x="5448300" y="6089650"/>
          <p14:tracePt t="45196" x="5283200" y="6108700"/>
          <p14:tracePt t="45196" x="5118100" y="6127750"/>
          <p14:tracePt t="45212" x="4953000" y="6146800"/>
          <p14:tracePt t="45212" x="4775200" y="6159500"/>
          <p14:tracePt t="45229" x="4603750" y="6178550"/>
          <p14:tracePt t="45229" x="4248150" y="6216650"/>
          <p14:tracePt t="45246" x="4070350" y="6235700"/>
          <p14:tracePt t="45246" x="3898900" y="6254750"/>
          <p14:tracePt t="45263" x="3727450" y="6273800"/>
          <p14:tracePt t="45263" x="3562350" y="6292850"/>
          <p14:tracePt t="45279" x="3403600" y="6318250"/>
          <p14:tracePt t="45279" x="3251200" y="6343650"/>
          <p14:tracePt t="45296" x="3105150" y="6369050"/>
          <p14:tracePt t="45296" x="2825750" y="6413500"/>
          <p14:tracePt t="45315" x="2698750" y="6432550"/>
          <p14:tracePt t="45315" x="2578100" y="6451600"/>
          <p14:tracePt t="45330" x="2463800" y="6470650"/>
          <p14:tracePt t="45330" x="2355850" y="6483350"/>
          <p14:tracePt t="45346" x="2260600" y="6496050"/>
          <p14:tracePt t="45415" x="1530350" y="6477000"/>
          <p14:tracePt t="45430" x="1479550" y="6457950"/>
          <p14:tracePt t="45430" x="1428750" y="6445250"/>
          <p14:tracePt t="45447" x="1384300" y="6426200"/>
          <p14:tracePt t="45447" x="1346200" y="6413500"/>
          <p14:tracePt t="45463" x="1301750" y="6394450"/>
          <p14:tracePt t="45463" x="1263650" y="6381750"/>
          <p14:tracePt t="45463" x="1225550" y="6375400"/>
          <p14:tracePt t="45482" x="1187450" y="6362700"/>
          <p14:tracePt t="45482" x="1155700" y="6356350"/>
          <p14:tracePt t="45497" x="1123950" y="6350000"/>
          <p14:tracePt t="45497" x="1092200" y="6343650"/>
          <p14:tracePt t="45514" x="1066800" y="6343650"/>
          <p14:tracePt t="45514" x="1041400" y="6343650"/>
          <p14:tracePt t="45530" x="1022350" y="6343650"/>
          <p14:tracePt t="45530" x="1003300" y="6337300"/>
          <p14:tracePt t="45546" x="971550" y="6337300"/>
          <p14:tracePt t="45562" x="952500" y="6330950"/>
          <p14:tracePt t="45562" x="946150" y="6330950"/>
          <p14:tracePt t="45580" x="958850" y="6324600"/>
          <p14:tracePt t="45605" x="971550" y="6318250"/>
          <p14:tracePt t="45614" x="984250" y="6318250"/>
          <p14:tracePt t="45629" x="1028700" y="6318250"/>
          <p14:tracePt t="45629" x="1054100" y="6318250"/>
          <p14:tracePt t="45647" x="1079500" y="6324600"/>
          <p14:tracePt t="45647" x="1111250" y="6324600"/>
          <p14:tracePt t="45647" x="1149350" y="6330950"/>
          <p14:tracePt t="45666" x="1187450" y="6337300"/>
          <p14:tracePt t="45679" x="1225550" y="6343650"/>
          <p14:tracePt t="45679" x="1308100" y="6362700"/>
          <p14:tracePt t="45698" x="1352550" y="6369050"/>
          <p14:tracePt t="45698" x="1397000" y="6375400"/>
          <p14:tracePt t="45714" x="1435100" y="6375400"/>
          <p14:tracePt t="45714" x="1479550" y="6381750"/>
          <p14:tracePt t="45731" x="1517650" y="6381750"/>
          <p14:tracePt t="45731" x="1555750" y="6381750"/>
          <p14:tracePt t="45747" x="1600200" y="6388100"/>
          <p14:tracePt t="45747" x="1638300" y="6388100"/>
          <p14:tracePt t="45747" x="1676400" y="6388100"/>
          <p14:tracePt t="45766" x="1714500" y="6394450"/>
          <p14:tracePt t="45779" x="1752600" y="6394450"/>
          <p14:tracePt t="45779" x="1816100" y="6394450"/>
          <p14:tracePt t="45797" x="1854200" y="6394450"/>
          <p14:tracePt t="45797" x="1885950" y="6394450"/>
          <p14:tracePt t="45814" x="1917700" y="6394450"/>
          <p14:tracePt t="45814" x="1943100" y="6388100"/>
          <p14:tracePt t="45831" x="1968500" y="6388100"/>
          <p14:tracePt t="45831" x="2019300" y="6381750"/>
          <p14:tracePt t="45848" x="2044700" y="6381750"/>
          <p14:tracePt t="45848" x="2070100" y="6381750"/>
          <p14:tracePt t="45866" x="2089150" y="6375400"/>
          <p14:tracePt t="45880" x="2120900" y="6375400"/>
          <p14:tracePt t="45897" x="2152650" y="6381750"/>
          <p14:tracePt t="45913" x="2171700" y="6388100"/>
          <p14:tracePt t="45930" x="2171700" y="6362700"/>
          <p14:tracePt t="46013" x="2165350" y="6343650"/>
          <p14:tracePt t="46058" x="2184400" y="6350000"/>
          <p14:tracePt t="46118" x="2209800" y="6356350"/>
          <p14:tracePt t="46145" x="2235200" y="6362700"/>
          <p14:tracePt t="46169" x="2266950" y="6375400"/>
          <p14:tracePt t="46193" x="2286000" y="6381750"/>
          <p14:tracePt t="46205" x="2317750" y="6381750"/>
          <p14:tracePt t="46221" x="2349500" y="6381750"/>
          <p14:tracePt t="46237" x="2393950" y="6381750"/>
          <p14:tracePt t="46253" x="2413000" y="6381750"/>
          <p14:tracePt t="46253" x="2438400" y="6375400"/>
          <p14:tracePt t="46266" x="2463800" y="6375400"/>
          <p14:tracePt t="46266" x="2495550" y="6375400"/>
          <p14:tracePt t="46282" x="2520950" y="6375400"/>
          <p14:tracePt t="46282" x="2559050" y="6375400"/>
          <p14:tracePt t="46299" x="2590800" y="6375400"/>
          <p14:tracePt t="46299" x="2628900" y="6375400"/>
          <p14:tracePt t="46316" x="2667000" y="6369050"/>
          <p14:tracePt t="46316" x="2743200" y="6362700"/>
          <p14:tracePt t="46335" x="2787650" y="6362700"/>
          <p14:tracePt t="46335" x="2825750" y="6362700"/>
          <p14:tracePt t="46350" x="2870200" y="6362700"/>
          <p14:tracePt t="46350" x="2908300" y="6356350"/>
          <p14:tracePt t="46366" x="2946400" y="6356350"/>
          <p14:tracePt t="46366" x="2984500" y="6356350"/>
          <p14:tracePt t="46383" x="3022600" y="6356350"/>
          <p14:tracePt t="46383" x="3054350" y="6356350"/>
          <p14:tracePt t="46399" x="3086100" y="6356350"/>
          <p14:tracePt t="46399" x="3111500" y="6356350"/>
          <p14:tracePt t="46399" x="3136900" y="6356350"/>
          <p14:tracePt t="46419" x="3162300" y="6356350"/>
          <p14:tracePt t="46419" x="3187700" y="6356350"/>
          <p14:tracePt t="46434" x="3219450" y="6356350"/>
          <p14:tracePt t="46448" x="3244850" y="6356350"/>
          <p14:tracePt t="46465" x="3257550" y="6337300"/>
          <p14:tracePt t="46513" x="3251200" y="6330950"/>
          <p14:tracePt t="46529" x="3244850" y="6324600"/>
          <p14:tracePt t="46537" x="3238500" y="6324600"/>
          <p14:tracePt t="46549" x="3232150" y="6318250"/>
          <p14:tracePt t="46549" x="3219450" y="6311900"/>
          <p14:tracePt t="46567" x="3213100" y="6311900"/>
          <p14:tracePt t="46567" x="3213100" y="6305550"/>
          <p14:tracePt t="46583" x="3206750" y="6305550"/>
          <p14:tracePt t="46599" x="3200400" y="6299200"/>
          <p14:tracePt t="46616" x="3194050" y="6292850"/>
          <p14:tracePt t="46632" x="3200400" y="6286500"/>
          <p14:tracePt t="46681" x="3200400" y="6292850"/>
          <p14:tracePt t="46701" x="3206750" y="6299200"/>
          <p14:tracePt t="46733" x="3213100" y="6305550"/>
          <p14:tracePt t="46801" x="3206750" y="6305550"/>
          <p14:tracePt t="46845" x="3200400" y="6299200"/>
          <p14:tracePt t="46865" x="3194050" y="6292850"/>
          <p14:tracePt t="46889" x="3187700" y="6286500"/>
          <p14:tracePt t="46913" x="3181350" y="6286500"/>
          <p14:tracePt t="46957" x="3175000" y="6286500"/>
          <p14:tracePt t="46993" x="3175000" y="6292850"/>
          <p14:tracePt t="47017" x="3175000" y="6299200"/>
          <p14:tracePt t="47041" x="3181350" y="6299200"/>
          <p14:tracePt t="47077" x="3187700" y="6305550"/>
          <p14:tracePt t="47105" x="3187700" y="6299200"/>
          <p14:tracePt t="47153" x="3187700" y="6292850"/>
          <p14:tracePt t="47301" x="3187700" y="6286500"/>
          <p14:tracePt t="47385" x="3187700" y="6280150"/>
          <p14:tracePt t="47497" x="3194050" y="6280150"/>
          <p14:tracePt t="47705" x="3194050" y="6273800"/>
          <p14:tracePt t="47901" x="3200400" y="6273800"/>
          <p14:tracePt t="47942" x="3206750" y="6273800"/>
          <p14:tracePt t="47978" x="3213100" y="6273800"/>
          <p14:tracePt t="47994" x="3219450" y="6280150"/>
          <p14:tracePt t="48005" x="3225800" y="6280150"/>
          <p14:tracePt t="48013" x="3232150" y="6280150"/>
          <p14:tracePt t="48021" x="3238500" y="6280150"/>
          <p14:tracePt t="48021" x="3244850" y="6280150"/>
          <p14:tracePt t="48039" x="3251200" y="6280150"/>
          <p14:tracePt t="48039" x="3257550" y="6273800"/>
          <p14:tracePt t="48055" x="3270250" y="6273800"/>
          <p14:tracePt t="48055" x="3276600" y="6273800"/>
          <p14:tracePt t="48055" x="3289300" y="6273800"/>
          <p14:tracePt t="48074" x="3302000" y="6273800"/>
          <p14:tracePt t="48087" x="3308350" y="6273800"/>
          <p14:tracePt t="48087" x="3333750" y="6273800"/>
          <p14:tracePt t="48106" x="3346450" y="6273800"/>
          <p14:tracePt t="48106" x="3359150" y="6273800"/>
          <p14:tracePt t="48122" x="3371850" y="6273800"/>
          <p14:tracePt t="48122" x="3378200" y="6280150"/>
          <p14:tracePt t="48139" x="3390900" y="6280150"/>
          <p14:tracePt t="48139" x="3403600" y="6280150"/>
          <p14:tracePt t="48155" x="3409950" y="6280150"/>
          <p14:tracePt t="48155" x="3422650" y="6286500"/>
          <p14:tracePt t="48155" x="3435350" y="6280150"/>
          <p14:tracePt t="48174" x="3441700" y="6280150"/>
          <p14:tracePt t="48174" x="3448050" y="6280150"/>
          <p14:tracePt t="48189" x="3460750" y="6280150"/>
          <p14:tracePt t="48189" x="3467100" y="6280150"/>
          <p14:tracePt t="48206" x="3473450" y="6280150"/>
          <p14:tracePt t="48206" x="3479800" y="6273800"/>
          <p14:tracePt t="48222" x="3486150" y="6273800"/>
          <p14:tracePt t="48222" x="3492500" y="6273800"/>
          <p14:tracePt t="48239" x="3498850" y="6267450"/>
          <p14:tracePt t="48239" x="3505200" y="6267450"/>
          <p14:tracePt t="48256" x="3511550" y="6261100"/>
          <p14:tracePt t="48256" x="3517900" y="6261100"/>
          <p14:tracePt t="48273" x="3524250" y="6254750"/>
          <p14:tracePt t="48288" x="3530600" y="6254750"/>
          <p14:tracePt t="48288" x="3536950" y="6254750"/>
          <p14:tracePt t="48306" x="3543300" y="6248400"/>
          <p14:tracePt t="48321" x="3549650" y="6248400"/>
          <p14:tracePt t="48338" x="3556000" y="6248400"/>
          <p14:tracePt t="48355" x="3562350" y="6248400"/>
          <p14:tracePt t="48355" x="3568700" y="6248400"/>
          <p14:tracePt t="48375" x="3575050" y="6242050"/>
          <p14:tracePt t="48405" x="3581400" y="6242050"/>
          <p14:tracePt t="48433" x="3581400" y="6235700"/>
          <p14:tracePt t="48457" x="3587750" y="6235700"/>
          <p14:tracePt t="48481" x="3594100" y="6235700"/>
          <p14:tracePt t="48493" x="3600450" y="6229350"/>
          <p14:tracePt t="48509" x="3606800" y="6229350"/>
          <p14:tracePt t="48525" x="3613150" y="6229350"/>
          <p14:tracePt t="48541" x="3619500" y="6223000"/>
          <p14:tracePt t="48553" x="3625850" y="6223000"/>
          <p14:tracePt t="48569" x="3632200" y="6216650"/>
          <p14:tracePt t="48585" x="3638550" y="6216650"/>
          <p14:tracePt t="48601" x="3644900" y="6216650"/>
          <p14:tracePt t="48613" x="3651250" y="6216650"/>
          <p14:tracePt t="48629" x="3657600" y="6216650"/>
          <p14:tracePt t="48645" x="3663950" y="6210300"/>
          <p14:tracePt t="48661" x="3670300" y="6210300"/>
          <p14:tracePt t="48674" x="3676650" y="6203950"/>
          <p14:tracePt t="48690" x="3683000" y="6203950"/>
          <p14:tracePt t="48690" x="3689350" y="6203950"/>
          <p14:tracePt t="48707" x="3695700" y="6203950"/>
          <p14:tracePt t="48722" x="3702050" y="6203950"/>
          <p14:tracePt t="48722" x="3714750" y="6210300"/>
          <p14:tracePt t="48743" x="3721100" y="6216650"/>
          <p14:tracePt t="48743" x="3727450" y="6216650"/>
          <p14:tracePt t="48758" x="3727450" y="6223000"/>
          <p14:tracePt t="48758" x="3733800" y="6229350"/>
          <p14:tracePt t="48774" x="3740150" y="6235700"/>
          <p14:tracePt t="48774" x="3746500" y="6242050"/>
          <p14:tracePt t="48791" x="3752850" y="6248400"/>
          <p14:tracePt t="48791" x="3765550" y="6248400"/>
          <p14:tracePt t="48807" x="3778250" y="6254750"/>
          <p14:tracePt t="48807" x="3784600" y="6261100"/>
          <p14:tracePt t="48807" x="3803650" y="6261100"/>
          <p14:tracePt t="48826" x="3816350" y="6267450"/>
          <p14:tracePt t="48839" x="3835400" y="6267450"/>
          <p14:tracePt t="48839" x="3867150" y="6280150"/>
          <p14:tracePt t="48858" x="3886200" y="6286500"/>
          <p14:tracePt t="48858" x="3898900" y="6286500"/>
          <p14:tracePt t="48858" x="3917950" y="6292850"/>
          <p14:tracePt t="48877" x="3937000" y="6292850"/>
          <p14:tracePt t="48889" x="3949700" y="6292850"/>
          <p14:tracePt t="48889" x="3987800" y="6299200"/>
          <p14:tracePt t="48908" x="4006850" y="6299200"/>
          <p14:tracePt t="48908" x="4019550" y="6299200"/>
          <p14:tracePt t="48925" x="4038600" y="6299200"/>
          <p14:tracePt t="48925" x="4057650" y="6299200"/>
          <p14:tracePt t="48941" x="4076700" y="6299200"/>
          <p14:tracePt t="48941" x="4095750" y="6299200"/>
          <p14:tracePt t="48958" x="4114800" y="6299200"/>
          <p14:tracePt t="48958" x="4146550" y="6299200"/>
          <p14:tracePt t="48974" x="4165600" y="6299200"/>
          <p14:tracePt t="48974" x="4178300" y="6299200"/>
          <p14:tracePt t="48991" x="4197350" y="6299200"/>
          <p14:tracePt t="48991" x="4210050" y="6299200"/>
          <p14:tracePt t="49008" x="4229100" y="6305550"/>
          <p14:tracePt t="49008" x="4241800" y="6305550"/>
          <p14:tracePt t="49026" x="4273550" y="6311900"/>
          <p14:tracePt t="49026" x="4286250" y="6311900"/>
          <p14:tracePt t="49042" x="4305300" y="6311900"/>
          <p14:tracePt t="49057" x="4337050" y="6318250"/>
          <p14:tracePt t="49074" x="4375150" y="6318250"/>
          <p14:tracePt t="49090" x="4413250" y="6324600"/>
          <p14:tracePt t="49090" x="4438650" y="6324600"/>
          <p14:tracePt t="49090" x="4464050" y="6330950"/>
          <p14:tracePt t="49110" x="4489450" y="6330950"/>
          <p14:tracePt t="49124" x="4514850" y="6337300"/>
          <p14:tracePt t="49124" x="4565650" y="6337300"/>
          <p14:tracePt t="49142" x="4591050" y="6343650"/>
          <p14:tracePt t="49142" x="4622800" y="6343650"/>
          <p14:tracePt t="49159" x="4660900" y="6343650"/>
          <p14:tracePt t="49159" x="4692650" y="6343650"/>
          <p14:tracePt t="49175" x="4730750" y="6343650"/>
          <p14:tracePt t="49175" x="4768850" y="6343650"/>
          <p14:tracePt t="49175" x="4806950" y="6343650"/>
          <p14:tracePt t="49195" x="4845050" y="6343650"/>
          <p14:tracePt t="49195" x="4883150" y="6343650"/>
          <p14:tracePt t="49209" x="4927600" y="6343650"/>
          <p14:tracePt t="49209" x="4965700" y="6343650"/>
          <p14:tracePt t="49225" x="5010150" y="6343650"/>
          <p14:tracePt t="49225" x="5054600" y="6343650"/>
          <p14:tracePt t="49242" x="5099050" y="6343650"/>
          <p14:tracePt t="49242" x="5149850" y="6337300"/>
          <p14:tracePt t="49260" x="5194300" y="6337300"/>
          <p14:tracePt t="49260" x="5289550" y="6330950"/>
          <p14:tracePt t="49277" x="5340350" y="6324600"/>
          <p14:tracePt t="49277" x="5391150" y="6324600"/>
          <p14:tracePt t="49293" x="5441950" y="6318250"/>
          <p14:tracePt t="49293" x="5492750" y="6311900"/>
          <p14:tracePt t="49310" x="5543550" y="6311900"/>
          <p14:tracePt t="49310" x="5651500" y="6299200"/>
          <p14:tracePt t="49327" x="5702300" y="6292850"/>
          <p14:tracePt t="49327" x="5759450" y="6292850"/>
          <p14:tracePt t="49343" x="5816600" y="6286500"/>
          <p14:tracePt t="49343" x="5867400" y="6280150"/>
          <p14:tracePt t="49360" x="5924550" y="6273800"/>
          <p14:tracePt t="49360" x="5981700" y="6267450"/>
          <p14:tracePt t="49377" x="6038850" y="6267450"/>
          <p14:tracePt t="49377" x="6146800" y="6254750"/>
          <p14:tracePt t="49395" x="6197600" y="6254750"/>
          <p14:tracePt t="49395" x="6248400" y="6248400"/>
          <p14:tracePt t="49411" x="6305550" y="6242050"/>
          <p14:tracePt t="49411" x="6356350" y="6242050"/>
          <p14:tracePt t="49427" x="6407150" y="6235700"/>
          <p14:tracePt t="49427" x="6457950" y="6229350"/>
          <p14:tracePt t="49444" x="6502400" y="6229350"/>
          <p14:tracePt t="49444" x="6553200" y="6223000"/>
          <p14:tracePt t="49461" x="6597650" y="6223000"/>
          <p14:tracePt t="49461" x="6642100" y="6216650"/>
          <p14:tracePt t="49461" x="6686550" y="6216650"/>
          <p14:tracePt t="49479" x="6731000" y="6210300"/>
          <p14:tracePt t="49493" x="6775450" y="6210300"/>
          <p14:tracePt t="49493" x="6851650" y="6203950"/>
          <p14:tracePt t="49511" x="6889750" y="6203950"/>
          <p14:tracePt t="49511" x="6927850" y="6203950"/>
          <p14:tracePt t="49528" x="6959600" y="6197600"/>
          <p14:tracePt t="49528" x="6997700" y="6197600"/>
          <p14:tracePt t="49544" x="7029450" y="6197600"/>
          <p14:tracePt t="49544" x="7054850" y="6197600"/>
          <p14:tracePt t="49544" x="7086600" y="6191250"/>
          <p14:tracePt t="49563" x="7112000" y="6191250"/>
          <p14:tracePt t="49563" x="7137400" y="6184900"/>
          <p14:tracePt t="49577" x="7162800" y="6184900"/>
          <p14:tracePt t="49577" x="7181850" y="6184900"/>
          <p14:tracePt t="49594" x="7200900" y="6184900"/>
          <p14:tracePt t="49594" x="7226300" y="6178550"/>
          <p14:tracePt t="49611" x="7239000" y="6178550"/>
          <p14:tracePt t="49611" x="7277100" y="6178550"/>
          <p14:tracePt t="49627" x="7289800" y="6172200"/>
          <p14:tracePt t="49627" x="7302500" y="6172200"/>
          <p14:tracePt t="49644" x="7315200" y="6165850"/>
          <p14:tracePt t="49644" x="7327900" y="6165850"/>
          <p14:tracePt t="49661" x="7340600" y="6159500"/>
          <p14:tracePt t="49661" x="7346950" y="6159500"/>
          <p14:tracePt t="49678" x="7353300" y="6159500"/>
          <p14:tracePt t="49678" x="7359650" y="6153150"/>
          <p14:tracePt t="49695" x="7366000" y="6153150"/>
          <p14:tracePt t="49710" x="7366000" y="6146800"/>
          <p14:tracePt t="49742" x="7359650" y="6146800"/>
          <p14:tracePt t="49762" x="7359650" y="6140450"/>
          <p14:tracePt t="49778" x="7353300" y="6140450"/>
          <p14:tracePt t="49794" x="7346950" y="6140450"/>
          <p14:tracePt t="49807" x="7340600" y="6140450"/>
          <p14:tracePt t="49830" x="7340600" y="6134100"/>
          <p14:tracePt t="49846" x="7334250" y="6127750"/>
          <p14:tracePt t="49863" x="7327900" y="6121400"/>
          <p14:tracePt t="49874" x="7327900" y="6115050"/>
          <p14:tracePt t="49890" x="7321550" y="6115050"/>
          <p14:tracePt t="49906" x="7308850" y="6115050"/>
          <p14:tracePt t="49922" x="7302500" y="6115050"/>
          <p14:tracePt t="49934" x="7296150" y="6108700"/>
          <p14:tracePt t="49950" x="7289800" y="6108700"/>
          <p14:tracePt t="49974" x="7289800" y="6115050"/>
          <p14:tracePt t="50003" x="7289800" y="6108700"/>
          <p14:tracePt t="50062" x="7296150" y="6102350"/>
          <p14:tracePt t="50086" x="7302500" y="6102350"/>
          <p14:tracePt t="50102" x="7308850" y="6096000"/>
          <p14:tracePt t="50114" x="7315200" y="6096000"/>
          <p14:tracePt t="50130" x="7321550" y="6089650"/>
          <p14:tracePt t="50146" x="7327900" y="6089650"/>
          <p14:tracePt t="50162" x="7327900" y="6083300"/>
          <p14:tracePt t="50174" x="7334250" y="6083300"/>
          <p14:tracePt t="50198" x="7334250" y="6089650"/>
          <p14:tracePt t="50242" x="7334250" y="6096000"/>
          <p14:tracePt t="50266" x="7327900" y="6102350"/>
          <p14:tracePt t="50294" x="7321550" y="6096000"/>
          <p14:tracePt t="50334" x="7321550" y="6089650"/>
          <p14:tracePt t="50362" x="7321550" y="6083300"/>
          <p14:tracePt t="50462" x="7327900" y="6076950"/>
          <p14:tracePt t="50498" x="7327900" y="6070600"/>
          <p14:tracePt t="50522" x="7334250" y="6064250"/>
          <p14:tracePt t="50550" x="7340600" y="6051550"/>
          <p14:tracePt t="50566" x="7340600" y="6045200"/>
          <p14:tracePt t="50574" x="7346950" y="6038850"/>
          <p14:tracePt t="50583" x="7353300" y="6032500"/>
          <p14:tracePt t="50583" x="7353300" y="6026150"/>
          <p14:tracePt t="50597" x="7359650" y="6013450"/>
          <p14:tracePt t="50597" x="7366000" y="6000750"/>
          <p14:tracePt t="50614" x="7378700" y="5988050"/>
          <p14:tracePt t="50614" x="7391400" y="5975350"/>
          <p14:tracePt t="50631" x="7397750" y="5956300"/>
          <p14:tracePt t="50631" x="7429500" y="5911850"/>
          <p14:tracePt t="50647" x="7442200" y="5880100"/>
          <p14:tracePt t="50647" x="7461250" y="5848350"/>
          <p14:tracePt t="50664" x="7480300" y="5810250"/>
          <p14:tracePt t="50664" x="7499350" y="5765800"/>
          <p14:tracePt t="50681" x="7518400" y="5721350"/>
          <p14:tracePt t="50681" x="7537450" y="56578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6" name="Rectangle 4"/>
          <p:cNvSpPr>
            <a:spLocks noGrp="1" noChangeArrowheads="1"/>
          </p:cNvSpPr>
          <p:nvPr>
            <p:ph type="title"/>
          </p:nvPr>
        </p:nvSpPr>
        <p:spPr/>
        <p:txBody>
          <a:bodyPr/>
          <a:lstStyle/>
          <a:p>
            <a:r>
              <a:rPr lang="ja-JP" altLang="en-US" dirty="0"/>
              <a:t>Ｆ検定</a:t>
            </a:r>
            <a:r>
              <a:rPr lang="ja-JP" altLang="en-US" dirty="0" smtClean="0"/>
              <a:t>の予習問題</a:t>
            </a:r>
            <a:endParaRPr lang="ja-JP" altLang="en-US" dirty="0"/>
          </a:p>
        </p:txBody>
      </p:sp>
      <p:pic>
        <p:nvPicPr>
          <p:cNvPr id="622597" name="Picture 5" descr="F検定6"/>
          <p:cNvPicPr>
            <a:picLocks noChangeAspect="1" noChangeArrowheads="1"/>
          </p:cNvPicPr>
          <p:nvPr/>
        </p:nvPicPr>
        <p:blipFill>
          <a:blip r:embed="rId5" cstate="print"/>
          <a:srcRect t="2956" b="5582"/>
          <a:stretch>
            <a:fillRect/>
          </a:stretch>
        </p:blipFill>
        <p:spPr bwMode="auto">
          <a:xfrm>
            <a:off x="6156325" y="3573463"/>
            <a:ext cx="2674938" cy="3095625"/>
          </a:xfrm>
          <a:prstGeom prst="rect">
            <a:avLst/>
          </a:prstGeom>
          <a:noFill/>
        </p:spPr>
      </p:pic>
      <p:sp>
        <p:nvSpPr>
          <p:cNvPr id="622598" name="Text Box 6"/>
          <p:cNvSpPr txBox="1">
            <a:spLocks noChangeArrowheads="1"/>
          </p:cNvSpPr>
          <p:nvPr/>
        </p:nvSpPr>
        <p:spPr bwMode="auto">
          <a:xfrm>
            <a:off x="428596" y="1071546"/>
            <a:ext cx="8445500" cy="2282825"/>
          </a:xfrm>
          <a:prstGeom prst="rect">
            <a:avLst/>
          </a:prstGeom>
          <a:noFill/>
          <a:ln w="38100">
            <a:noFill/>
            <a:miter lim="800000"/>
            <a:headEnd/>
            <a:tailEnd/>
          </a:ln>
          <a:effectLst/>
        </p:spPr>
        <p:txBody>
          <a:bodyPr>
            <a:spAutoFit/>
          </a:bodyPr>
          <a:lstStyle/>
          <a:p>
            <a:r>
              <a:rPr lang="ja-JP" altLang="en-US" dirty="0"/>
              <a:t>商社Ｓはタイでタマネギを栽培している．スーパーの基準は厳しく，ほとんど同じ直径（</a:t>
            </a:r>
            <a:r>
              <a:rPr lang="en-US" altLang="ja-JP" dirty="0"/>
              <a:t>cm</a:t>
            </a:r>
            <a:r>
              <a:rPr lang="ja-JP" altLang="en-US" dirty="0"/>
              <a:t>）のタマネギでないと納入させてくれない．今まで栽培していた品種Ａに代わり，多収で耐病性の強い品種Ｂを導入したいが直径のばらつきは品種Ａと同じではないかもしれない．無作為に選んだ標本から右のようなデータを得た．品種Ｂのばらつきは品種Ａと異なるのかを有意水準</a:t>
            </a:r>
            <a:r>
              <a:rPr lang="en-US" altLang="ja-JP" dirty="0"/>
              <a:t>5</a:t>
            </a:r>
            <a:r>
              <a:rPr lang="ja-JP" altLang="en-US" dirty="0"/>
              <a:t>％で両側検定せよ．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231"/>
    </mc:Choice>
    <mc:Fallback>
      <p:transition spd="slow" advTm="25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 x="4451350" y="5778500"/>
          <p14:tracePt t="243" x="4457700" y="5772150"/>
          <p14:tracePt t="255" x="4457700" y="5765800"/>
          <p14:tracePt t="263" x="4457700" y="5759450"/>
          <p14:tracePt t="279" x="4464050" y="5753100"/>
          <p14:tracePt t="291" x="4464050" y="5746750"/>
          <p14:tracePt t="309" x="4464050" y="5772150"/>
          <p14:tracePt t="1696" x="1352550" y="2984500"/>
          <p14:tracePt t="1696" x="1339850" y="2971800"/>
          <p14:tracePt t="1713" x="1327150" y="2952750"/>
          <p14:tracePt t="1713" x="1308100" y="2927350"/>
          <p14:tracePt t="1731" x="1282700" y="2889250"/>
          <p14:tracePt t="1731" x="1263650" y="2851150"/>
          <p14:tracePt t="1747" x="1238250" y="2794000"/>
          <p14:tracePt t="1747" x="1206500" y="2673350"/>
          <p14:tracePt t="1764" x="1200150" y="2609850"/>
          <p14:tracePt t="1764" x="1200150" y="2540000"/>
          <p14:tracePt t="1781" x="1206500" y="2463800"/>
          <p14:tracePt t="1781" x="1219200" y="2387600"/>
          <p14:tracePt t="1797" x="1244600" y="2311400"/>
          <p14:tracePt t="1797" x="1276350" y="2235200"/>
          <p14:tracePt t="1797" x="1314450" y="2165350"/>
          <p14:tracePt t="1815" x="1358900" y="2089150"/>
          <p14:tracePt t="1828" x="1409700" y="2019300"/>
          <p14:tracePt t="1828" x="1530350" y="1885950"/>
          <p14:tracePt t="1846" x="1600200" y="1822450"/>
          <p14:tracePt t="1846" x="1682750" y="1758950"/>
          <p14:tracePt t="1863" x="1771650" y="1695450"/>
          <p14:tracePt t="1863" x="1860550" y="1631950"/>
          <p14:tracePt t="1880" x="1962150" y="1574800"/>
          <p14:tracePt t="1880" x="2070100" y="1517650"/>
          <p14:tracePt t="1896" x="2184400" y="1466850"/>
          <p14:tracePt t="1896" x="2298700" y="1422400"/>
          <p14:tracePt t="1896" x="2419350" y="1377950"/>
          <p14:tracePt t="1915" x="2546350" y="1339850"/>
          <p14:tracePt t="1928" x="2679700" y="1301750"/>
          <p14:tracePt t="1928" x="2946400" y="1244600"/>
          <p14:tracePt t="1947" x="3092450" y="1225550"/>
          <p14:tracePt t="1947" x="3238500" y="1206500"/>
          <p14:tracePt t="1963" x="3384550" y="1193800"/>
          <p14:tracePt t="1963" x="3536950" y="1181100"/>
          <p14:tracePt t="1963" x="3689350" y="1174750"/>
          <p14:tracePt t="1982" x="3848100" y="1168400"/>
          <p14:tracePt t="1982" x="4013200" y="1168400"/>
          <p14:tracePt t="1997" x="4178300" y="1174750"/>
          <p14:tracePt t="1997" x="4337050" y="1174750"/>
          <p14:tracePt t="2013" x="4508500" y="1187450"/>
          <p14:tracePt t="2013" x="4673600" y="1193800"/>
          <p14:tracePt t="2031" x="4838700" y="1206500"/>
          <p14:tracePt t="2031" x="5022850" y="1219200"/>
          <p14:tracePt t="2047" x="5181600" y="1238250"/>
          <p14:tracePt t="2047" x="5518150" y="1282700"/>
          <p14:tracePt t="2064" x="5670550" y="1308100"/>
          <p14:tracePt t="2064" x="5822950" y="1333500"/>
          <p14:tracePt t="2081" x="5969000" y="1365250"/>
          <p14:tracePt t="2081" x="6115050" y="1397000"/>
          <p14:tracePt t="2097" x="6235700" y="1435100"/>
          <p14:tracePt t="2097" x="6477000" y="1504950"/>
          <p14:tracePt t="2115" x="6597650" y="1549400"/>
          <p14:tracePt t="2115" x="6705600" y="1587500"/>
          <p14:tracePt t="2131" x="6813550" y="1638300"/>
          <p14:tracePt t="2131" x="6902450" y="1689100"/>
          <p14:tracePt t="2147" x="6991350" y="1739900"/>
          <p14:tracePt t="2147" x="7067550" y="1797050"/>
          <p14:tracePt t="2164" x="7137400" y="1854200"/>
          <p14:tracePt t="2164" x="7194550" y="1917700"/>
          <p14:tracePt t="2164" x="7251700" y="1981200"/>
          <p14:tracePt t="2183" x="7302500" y="2044700"/>
          <p14:tracePt t="2196" x="7340600" y="2114550"/>
          <p14:tracePt t="2196" x="7404100" y="2247900"/>
          <p14:tracePt t="2215" x="7423150" y="2317750"/>
          <p14:tracePt t="2215" x="7429500" y="2387600"/>
          <p14:tracePt t="2232" x="7429500" y="2457450"/>
          <p14:tracePt t="2232" x="7423150" y="2527300"/>
          <p14:tracePt t="2247" x="7404100" y="2597150"/>
          <p14:tracePt t="2247" x="7372350" y="2667000"/>
          <p14:tracePt t="2264" x="7340600" y="2736850"/>
          <p14:tracePt t="2264" x="7296150" y="2800350"/>
          <p14:tracePt t="2264" x="7239000" y="2863850"/>
          <p14:tracePt t="2283" x="7181850" y="2927350"/>
          <p14:tracePt t="2283" x="7112000" y="2984500"/>
          <p14:tracePt t="2297" x="7042150" y="3041650"/>
          <p14:tracePt t="2297" x="6965950" y="3098800"/>
          <p14:tracePt t="2315" x="6883400" y="3149600"/>
          <p14:tracePt t="2315" x="6794500" y="3206750"/>
          <p14:tracePt t="2331" x="6699250" y="3257550"/>
          <p14:tracePt t="2331" x="6604000" y="3302000"/>
          <p14:tracePt t="2348" x="6502400" y="3352800"/>
          <p14:tracePt t="2348" x="6280150" y="3435350"/>
          <p14:tracePt t="2365" x="6165850" y="3473450"/>
          <p14:tracePt t="2365" x="6051550" y="3511550"/>
          <p14:tracePt t="2381" x="5943600" y="3549650"/>
          <p14:tracePt t="2381" x="5835650" y="3581400"/>
          <p14:tracePt t="2398" x="5727700" y="3613150"/>
          <p14:tracePt t="2398" x="5543550" y="3670300"/>
          <p14:tracePt t="2415" x="5461000" y="3695700"/>
          <p14:tracePt t="2415" x="5384800" y="3721100"/>
          <p14:tracePt t="2432" x="5308600" y="3740150"/>
          <p14:tracePt t="2432" x="5245100" y="3759200"/>
          <p14:tracePt t="2448" x="5187950" y="3784600"/>
          <p14:tracePt t="2448" x="5130800" y="3797300"/>
          <p14:tracePt t="2465" x="5073650" y="3816350"/>
          <p14:tracePt t="2465" x="5029200" y="3829050"/>
          <p14:tracePt t="2483" x="4946650" y="3854450"/>
          <p14:tracePt t="2483" x="4914900" y="3867150"/>
          <p14:tracePt t="2499" x="4889500" y="3873500"/>
          <p14:tracePt t="2499" x="4870450" y="3879850"/>
          <p14:tracePt t="2515" x="4857750" y="3886200"/>
          <p14:tracePt t="2515" x="4845050" y="3892550"/>
          <p14:tracePt t="2532" x="4845050" y="3898900"/>
          <p14:tracePt t="2532" x="4838700" y="3898900"/>
          <p14:tracePt t="2550" x="4851400" y="3911600"/>
          <p14:tracePt t="2564" x="4857750" y="3917950"/>
          <p14:tracePt t="2564" x="4864100" y="3917950"/>
          <p14:tracePt t="2583" x="4883150" y="3930650"/>
          <p14:tracePt t="2583" x="4895850" y="3937000"/>
          <p14:tracePt t="2598" x="4908550" y="3943350"/>
          <p14:tracePt t="2598" x="4921250" y="3956050"/>
          <p14:tracePt t="2615" x="4933950" y="3962400"/>
          <p14:tracePt t="2615" x="4940300" y="3968750"/>
          <p14:tracePt t="2632" x="4953000" y="3975100"/>
          <p14:tracePt t="2632" x="4965700" y="3975100"/>
          <p14:tracePt t="2632" x="4972050" y="3981450"/>
          <p14:tracePt t="2651" x="4978400" y="3981450"/>
          <p14:tracePt t="2651" x="4984750" y="3987800"/>
          <p14:tracePt t="2666" x="4991100" y="3981450"/>
          <p14:tracePt t="2681" x="4997450" y="3981450"/>
          <p14:tracePt t="2697" x="4997450" y="3975100"/>
          <p14:tracePt t="2715" x="4991100" y="3975100"/>
          <p14:tracePt t="2738" x="4984750" y="3975100"/>
          <p14:tracePt t="2762" x="4978400" y="3975100"/>
          <p14:tracePt t="2783" x="4972050" y="3968750"/>
          <p14:tracePt t="2858" x="4972050" y="3962400"/>
          <p14:tracePt t="2874" x="4965700" y="3956050"/>
          <p14:tracePt t="2890" x="4965700" y="3949700"/>
          <p14:tracePt t="2902" x="4959350" y="3943350"/>
          <p14:tracePt t="2934" x="4953000" y="3949700"/>
          <p14:tracePt t="2954" x="4953000" y="3956050"/>
          <p14:tracePt t="2970" x="4953000" y="3962400"/>
          <p14:tracePt t="2994" x="4953000" y="3968750"/>
          <p14:tracePt t="3014" x="4959350" y="3968750"/>
          <p14:tracePt t="3046" x="4965700" y="3962400"/>
          <p14:tracePt t="3090" x="4972050" y="3962400"/>
          <p14:tracePt t="3114" x="4978400" y="3956050"/>
          <p14:tracePt t="3134" x="4984750" y="3949700"/>
          <p14:tracePt t="3158" x="4991100" y="3943350"/>
          <p14:tracePt t="3218" x="4991100" y="3937000"/>
          <p14:tracePt t="3242" x="4997450" y="3930650"/>
          <p14:tracePt t="3262" x="4997450" y="3924300"/>
          <p14:tracePt t="3286" x="5003800" y="3917950"/>
          <p14:tracePt t="3310" x="5003800" y="3911600"/>
          <p14:tracePt t="3346" x="5003800" y="3905250"/>
          <p14:tracePt t="3450" x="5003800" y="3898900"/>
          <p14:tracePt t="3482" x="5010150" y="3892550"/>
          <p14:tracePt t="3502" x="5016500" y="3892550"/>
          <p14:tracePt t="3550" x="5022850" y="3886200"/>
          <p14:tracePt t="3562" x="5035550" y="3892550"/>
          <p14:tracePt t="3578" x="5041900" y="3892550"/>
          <p14:tracePt t="3587" x="5048250" y="3892550"/>
          <p14:tracePt t="3600" x="5054600" y="3892550"/>
          <p14:tracePt t="3600" x="5073650" y="3892550"/>
          <p14:tracePt t="3618" x="5086350" y="3898900"/>
          <p14:tracePt t="3618" x="5099050" y="3905250"/>
          <p14:tracePt t="3635" x="5118100" y="3911600"/>
          <p14:tracePt t="3635" x="5137150" y="3917950"/>
          <p14:tracePt t="3652" x="5162550" y="3930650"/>
          <p14:tracePt t="3652" x="5187950" y="3949700"/>
          <p14:tracePt t="3652" x="5213350" y="3962400"/>
          <p14:tracePt t="3671" x="5245100" y="3987800"/>
          <p14:tracePt t="3671" x="5276850" y="4006850"/>
          <p14:tracePt t="3686" x="5308600" y="4032250"/>
          <p14:tracePt t="3686" x="5340350" y="4057650"/>
          <p14:tracePt t="3702" x="5378450" y="4083050"/>
          <p14:tracePt t="3702" x="5416550" y="4108450"/>
          <p14:tracePt t="3719" x="5454650" y="4140200"/>
          <p14:tracePt t="3719" x="5537200" y="4184650"/>
          <p14:tracePt t="3736" x="5575300" y="4210050"/>
          <p14:tracePt t="3736" x="5619750" y="4235450"/>
          <p14:tracePt t="3752" x="5670550" y="4260850"/>
          <p14:tracePt t="3752" x="5715000" y="4286250"/>
          <p14:tracePt t="3769" x="5753100" y="4318000"/>
          <p14:tracePt t="3769" x="5797550" y="4343400"/>
          <p14:tracePt t="3786" x="5842000" y="4375150"/>
          <p14:tracePt t="3786" x="5924550" y="4445000"/>
          <p14:tracePt t="3804" x="5962650" y="4483100"/>
          <p14:tracePt t="3804" x="6007100" y="4514850"/>
          <p14:tracePt t="3819" x="6045200" y="4552950"/>
          <p14:tracePt t="3819" x="6083300" y="4584700"/>
          <p14:tracePt t="3836" x="6115050" y="4616450"/>
          <p14:tracePt t="3836" x="6153150" y="4641850"/>
          <p14:tracePt t="3836" x="6184900" y="4673600"/>
          <p14:tracePt t="3855" x="6216650" y="4699000"/>
          <p14:tracePt t="3868" x="6242050" y="4724400"/>
          <p14:tracePt t="3868" x="6292850" y="4768850"/>
          <p14:tracePt t="3887" x="6311900" y="4794250"/>
          <p14:tracePt t="3887" x="6330950" y="4813300"/>
          <p14:tracePt t="3903" x="6350000" y="4832350"/>
          <p14:tracePt t="3903" x="6362700" y="4851400"/>
          <p14:tracePt t="3919" x="6375400" y="4870450"/>
          <p14:tracePt t="3919" x="6388100" y="4889500"/>
          <p14:tracePt t="3936" x="6394450" y="4908550"/>
          <p14:tracePt t="3936" x="6400800" y="4927600"/>
          <p14:tracePt t="3936" x="6407150" y="4940300"/>
          <p14:tracePt t="3955" x="6413500" y="4959350"/>
          <p14:tracePt t="3968" x="6419850" y="4978400"/>
          <p14:tracePt t="3968" x="6426200" y="5010150"/>
          <p14:tracePt t="3986" x="6432550" y="5022850"/>
          <p14:tracePt t="3986" x="6432550" y="5035550"/>
          <p14:tracePt t="4003" x="6432550" y="5054600"/>
          <p14:tracePt t="4003" x="6432550" y="5067300"/>
          <p14:tracePt t="4020" x="6432550" y="5080000"/>
          <p14:tracePt t="4020" x="6432550" y="5099050"/>
          <p14:tracePt t="4037" x="6432550" y="5111750"/>
          <p14:tracePt t="4037" x="6432550" y="5130800"/>
          <p14:tracePt t="4053" x="6432550" y="5143500"/>
          <p14:tracePt t="4053" x="6432550" y="5156200"/>
          <p14:tracePt t="4070" x="6438900" y="5175250"/>
          <p14:tracePt t="4070" x="6445250" y="5194300"/>
          <p14:tracePt t="4087" x="6451600" y="5213350"/>
          <p14:tracePt t="4087" x="6477000" y="5257800"/>
          <p14:tracePt t="4104" x="6489700" y="5276850"/>
          <p14:tracePt t="4104" x="6508750" y="5302250"/>
          <p14:tracePt t="4121" x="6521450" y="5327650"/>
          <p14:tracePt t="4121" x="6540500" y="5353050"/>
          <p14:tracePt t="4137" x="6559550" y="5378450"/>
          <p14:tracePt t="4137" x="6597650" y="5422900"/>
          <p14:tracePt t="4155" x="6610350" y="5448300"/>
          <p14:tracePt t="4155" x="6629400" y="5467350"/>
          <p14:tracePt t="4171" x="6648450" y="5492750"/>
          <p14:tracePt t="4171" x="6667500" y="5518150"/>
          <p14:tracePt t="4187" x="6686550" y="5543550"/>
          <p14:tracePt t="4187" x="6699250" y="5568950"/>
          <p14:tracePt t="4204" x="6718300" y="5594350"/>
          <p14:tracePt t="4204" x="6731000" y="5619750"/>
          <p14:tracePt t="4220" x="6750050" y="5645150"/>
          <p14:tracePt t="4220" x="6762750" y="5670550"/>
          <p14:tracePt t="4220" x="6775450" y="5695950"/>
          <p14:tracePt t="4239" x="6781800" y="5721350"/>
          <p14:tracePt t="4239" x="6794500" y="5746750"/>
          <p14:tracePt t="4254" x="6800850" y="5772150"/>
          <p14:tracePt t="4254" x="6807200" y="5797550"/>
          <p14:tracePt t="4271" x="6813550" y="5822950"/>
          <p14:tracePt t="4271" x="6813550" y="5848350"/>
          <p14:tracePt t="4287" x="6819900" y="5867400"/>
          <p14:tracePt t="4287" x="6819900" y="5892800"/>
          <p14:tracePt t="4287" x="6826250" y="5911850"/>
          <p14:tracePt t="4307" x="6826250" y="5937250"/>
          <p14:tracePt t="4319" x="6826250" y="5956300"/>
          <p14:tracePt t="4319" x="6826250" y="5994400"/>
          <p14:tracePt t="4338" x="6826250" y="6013450"/>
          <p14:tracePt t="4338" x="6826250" y="6032500"/>
          <p14:tracePt t="4354" x="6826250" y="6045200"/>
          <p14:tracePt t="4354" x="6826250" y="6064250"/>
          <p14:tracePt t="4371" x="6826250" y="6076950"/>
          <p14:tracePt t="4371" x="6819900" y="6089650"/>
          <p14:tracePt t="4387" x="6819900" y="6108700"/>
          <p14:tracePt t="4387" x="6807200" y="6134100"/>
          <p14:tracePt t="4404" x="6800850" y="6146800"/>
          <p14:tracePt t="4404" x="6794500" y="6153150"/>
          <p14:tracePt t="4422" x="6781800" y="6165850"/>
          <p14:tracePt t="4422" x="6775450" y="6178550"/>
          <p14:tracePt t="4439" x="6762750" y="6184900"/>
          <p14:tracePt t="4439" x="6737350" y="6191250"/>
          <p14:tracePt t="4456" x="6718300" y="6191250"/>
          <p14:tracePt t="4473" x="6438900" y="6007100"/>
          <p14:tracePt t="4542" x="6407150" y="5975350"/>
          <p14:tracePt t="4547" x="6369050" y="5937250"/>
          <p14:tracePt t="4555" x="6305550" y="5848350"/>
          <p14:tracePt t="4572" x="6248400" y="5740400"/>
          <p14:tracePt t="4588" x="6203950" y="5613400"/>
          <p14:tracePt t="4605" x="6165850" y="5473700"/>
          <p14:tracePt t="4605" x="6146800" y="5397500"/>
          <p14:tracePt t="4624" x="6121400" y="5232400"/>
          <p14:tracePt t="4638" x="6108700" y="5060950"/>
          <p14:tracePt t="4655" x="6115050" y="4889500"/>
          <p14:tracePt t="4672" x="6134100" y="4718050"/>
          <p14:tracePt t="4689" x="6210300" y="4489450"/>
          <p14:tracePt t="4705" x="6292850" y="4349750"/>
          <p14:tracePt t="4722" x="6407150" y="4222750"/>
          <p14:tracePt t="4739" x="6597650" y="4057650"/>
          <p14:tracePt t="4756" x="6737350" y="3949700"/>
          <p14:tracePt t="4772" x="6889750" y="3841750"/>
          <p14:tracePt t="4789" x="7035800" y="3740150"/>
          <p14:tracePt t="4807" x="7264400" y="3632200"/>
          <p14:tracePt t="4823" x="7416800" y="3594100"/>
          <p14:tracePt t="4839" x="7569200" y="3594100"/>
          <p14:tracePt t="4856" x="7715250" y="3625850"/>
          <p14:tracePt t="4873" x="7854950" y="3670300"/>
          <p14:tracePt t="4889" x="8058150" y="3784600"/>
          <p14:tracePt t="4908" x="8185150" y="3873500"/>
          <p14:tracePt t="4924" x="8305800" y="3987800"/>
          <p14:tracePt t="4939" x="8420100" y="4114800"/>
          <p14:tracePt t="4956" x="8521700" y="4254500"/>
          <p14:tracePt t="4973" x="8604250" y="4400550"/>
          <p14:tracePt t="4973" x="8642350" y="4470400"/>
          <p14:tracePt t="4992" x="8705850" y="4622800"/>
          <p14:tracePt t="5006" x="8756650" y="4775200"/>
          <p14:tracePt t="5024" x="8794750" y="4933950"/>
          <p14:tracePt t="5040" x="8826500" y="5175250"/>
          <p14:tracePt t="5057" x="8826500" y="5340350"/>
          <p14:tracePt t="5073" x="8813800" y="5499100"/>
          <p14:tracePt t="5090" x="8782050" y="5651500"/>
          <p14:tracePt t="5107" x="8712200" y="5854700"/>
          <p14:tracePt t="5124" x="8642350" y="5981700"/>
          <p14:tracePt t="5140" x="8559800" y="6089650"/>
          <p14:tracePt t="5157" x="8464550" y="6172200"/>
          <p14:tracePt t="5157" x="8407400" y="6210300"/>
          <p14:tracePt t="5176" x="8293100" y="6267450"/>
          <p14:tracePt t="5191" x="8147050" y="6318250"/>
          <p14:tracePt t="5207" x="7988300" y="6356350"/>
          <p14:tracePt t="5224" x="7810500" y="6394450"/>
          <p14:tracePt t="5240" x="7620000" y="6413500"/>
          <p14:tracePt t="5257" x="7435850" y="6419850"/>
          <p14:tracePt t="5257" x="7346950" y="6413500"/>
          <p14:tracePt t="5275" x="7169150" y="6381750"/>
          <p14:tracePt t="5292" x="6991350" y="6343650"/>
          <p14:tracePt t="5308" x="6832600" y="6292850"/>
          <p14:tracePt t="5324" x="6686550" y="6242050"/>
          <p14:tracePt t="5341" x="6502400" y="6172200"/>
          <p14:tracePt t="5358" x="6400800" y="6121400"/>
          <p14:tracePt t="5374" x="6356350" y="6096000"/>
          <p14:tracePt t="5391" x="6267450" y="6026150"/>
          <p14:tracePt t="5391" x="6223000" y="5988050"/>
          <p14:tracePt t="5409" x="6184900" y="5949950"/>
          <p14:tracePt t="5409" x="6102350" y="5861050"/>
          <p14:tracePt t="5425" x="6064250" y="5816600"/>
          <p14:tracePt t="5425" x="6026150" y="5772150"/>
          <p14:tracePt t="5442" x="5981700" y="5727700"/>
          <p14:tracePt t="5442" x="5943600" y="5683250"/>
          <p14:tracePt t="5459" x="5905500" y="5638800"/>
          <p14:tracePt t="5459" x="5822950" y="5549900"/>
          <p14:tracePt t="5476" x="5784850" y="5505450"/>
          <p14:tracePt t="5476" x="5753100" y="5461000"/>
          <p14:tracePt t="5492" x="5715000" y="5416550"/>
          <p14:tracePt t="5492" x="5683250" y="5372100"/>
          <p14:tracePt t="5509" x="5651500" y="5334000"/>
          <p14:tracePt t="5509" x="5619750" y="5289550"/>
          <p14:tracePt t="5526" x="5588000" y="5251450"/>
          <p14:tracePt t="5526" x="5524500" y="5175250"/>
          <p14:tracePt t="5545" x="5499100" y="5143500"/>
          <p14:tracePt t="5545" x="5473700" y="5105400"/>
          <p14:tracePt t="5560" x="5448300" y="5073650"/>
          <p14:tracePt t="5560" x="5422900" y="5041900"/>
          <p14:tracePt t="5576" x="5403850" y="5010150"/>
          <p14:tracePt t="5576" x="5384800" y="4978400"/>
          <p14:tracePt t="5593" x="5365750" y="4946650"/>
          <p14:tracePt t="5593" x="5353050" y="4921250"/>
          <p14:tracePt t="5609" x="5340350" y="4895850"/>
          <p14:tracePt t="5609" x="5334000" y="4870450"/>
          <p14:tracePt t="5609" x="5327650" y="4851400"/>
          <p14:tracePt t="5628" x="5321300" y="4826000"/>
          <p14:tracePt t="5641" x="5321300" y="4813300"/>
          <p14:tracePt t="5641" x="5321300" y="4775200"/>
          <p14:tracePt t="5660" x="5327650" y="4762500"/>
          <p14:tracePt t="5660" x="5327650" y="4749800"/>
          <p14:tracePt t="5676" x="5334000" y="4743450"/>
          <p14:tracePt t="5676" x="5340350" y="4730750"/>
          <p14:tracePt t="5693" x="5346700" y="4724400"/>
          <p14:tracePt t="5693" x="5353050" y="4718050"/>
          <p14:tracePt t="5693" x="5359400" y="4718050"/>
          <p14:tracePt t="5712" x="5365750" y="4718050"/>
          <p14:tracePt t="5725" x="5372100" y="4718050"/>
          <p14:tracePt t="5742" x="5378450" y="4718050"/>
          <p14:tracePt t="5759" x="5384800" y="4718050"/>
          <p14:tracePt t="5759" x="5391150" y="4711700"/>
          <p14:tracePt t="5776" x="5391150" y="4705350"/>
          <p14:tracePt t="5776" x="5397500" y="4699000"/>
          <p14:tracePt t="5793" x="5397500" y="4692650"/>
          <p14:tracePt t="5793" x="5403850" y="4686300"/>
          <p14:tracePt t="5811" x="5403850" y="4673600"/>
          <p14:tracePt t="5811" x="5410200" y="4667250"/>
          <p14:tracePt t="5827" x="5410200" y="4654550"/>
          <p14:tracePt t="5827" x="5416550" y="4635500"/>
          <p14:tracePt t="5843" x="5416550" y="4629150"/>
          <p14:tracePt t="5843" x="5416550" y="4622800"/>
          <p14:tracePt t="5860" x="5416550" y="4616450"/>
          <p14:tracePt t="5860" x="5416550" y="4610100"/>
          <p14:tracePt t="5877" x="5416550" y="4603750"/>
          <p14:tracePt t="5877" x="5416550" y="4597400"/>
          <p14:tracePt t="5894" x="5416550" y="4591050"/>
          <p14:tracePt t="5894" x="5410200" y="4584700"/>
          <p14:tracePt t="5911" x="5410200" y="4578350"/>
          <p14:tracePt t="5926" x="5410200" y="4572000"/>
          <p14:tracePt t="5943" x="5403850" y="4565650"/>
          <p14:tracePt t="5959" x="5403850" y="4559300"/>
          <p14:tracePt t="5976" x="5410200" y="4559300"/>
          <p14:tracePt t="6075" x="5416550" y="4565650"/>
          <p14:tracePt t="6195" x="5422900" y="4565650"/>
          <p14:tracePt t="6235" x="5429250" y="4565650"/>
          <p14:tracePt t="6303" x="5435600" y="4565650"/>
          <p14:tracePt t="6323" x="5441950" y="4565650"/>
          <p14:tracePt t="6355" x="5435600" y="4572000"/>
          <p14:tracePt t="6459" x="5435600" y="4565650"/>
          <p14:tracePt t="6551" x="5435600" y="4559300"/>
          <p14:tracePt t="6587" x="5429250" y="4559300"/>
          <p14:tracePt t="6615" x="5429250" y="4552950"/>
          <p14:tracePt t="6671" x="5435600" y="4552950"/>
          <p14:tracePt t="6843" x="5429250" y="4559300"/>
          <p14:tracePt t="6963" x="5422900" y="4559300"/>
          <p14:tracePt t="7255" x="5422900" y="4565650"/>
          <p14:tracePt t="7411" x="5422900" y="4559300"/>
          <p14:tracePt t="7623" x="5416550" y="4552950"/>
          <p14:tracePt t="7735" x="5416550" y="4546600"/>
          <p14:tracePt t="7839" x="5422900" y="4540250"/>
          <p14:tracePt t="7995" x="5422900" y="4546600"/>
          <p14:tracePt t="8115" x="5429250" y="4546600"/>
          <p14:tracePt t="8327" x="5435600" y="4552950"/>
          <p14:tracePt t="8363" x="5435600" y="4546600"/>
          <p14:tracePt t="8411" x="5435600" y="4552950"/>
          <p14:tracePt t="8507" x="5435600" y="4546600"/>
          <p14:tracePt t="8567" x="5441950" y="4540250"/>
          <p14:tracePt t="8603" x="5435600" y="4540250"/>
          <p14:tracePt t="8643" x="5435600" y="4533900"/>
          <p14:tracePt t="8671" x="5441950" y="4540250"/>
          <p14:tracePt t="8891" x="5448300" y="4533900"/>
          <p14:tracePt t="9075" x="5454650" y="4533900"/>
          <p14:tracePt t="9123" x="5454650" y="4527550"/>
          <p14:tracePt t="9211" x="5454650" y="4521200"/>
          <p14:tracePt t="9243" x="5461000" y="4521200"/>
          <p14:tracePt t="9295" x="5467350" y="4521200"/>
          <p14:tracePt t="9347" x="5467350" y="4527550"/>
          <p14:tracePt t="9415" x="5467350" y="4521200"/>
          <p14:tracePt t="9595" x="5473700" y="4514850"/>
          <p14:tracePt t="9999" x="5480050" y="4514850"/>
          <p14:tracePt t="10315" x="5480050" y="4508500"/>
          <p14:tracePt t="10495" x="5480050" y="4502150"/>
          <p14:tracePt t="10779" x="5473700" y="4495800"/>
          <p14:tracePt t="11103" x="5473700" y="4489450"/>
          <p14:tracePt t="11191" x="5473700" y="4483100"/>
          <p14:tracePt t="11275" x="5480050" y="4483100"/>
          <p14:tracePt t="11311" x="5480050" y="4476750"/>
          <p14:tracePt t="11335" x="5480050" y="4470400"/>
          <p14:tracePt t="11355" x="5486400" y="4464050"/>
          <p14:tracePt t="11379" x="5486400" y="4470400"/>
          <p14:tracePt t="11771" x="5492750" y="4470400"/>
          <p14:tracePt t="11859" x="5499100" y="4476750"/>
          <p14:tracePt t="12375" x="5492750" y="4476750"/>
          <p14:tracePt t="12887" x="5492750" y="4470400"/>
          <p14:tracePt t="13203" x="5499100" y="4464050"/>
          <p14:tracePt t="13271" x="5499100" y="4470400"/>
          <p14:tracePt t="13395" x="5499100" y="4476750"/>
          <p14:tracePt t="13615" x="5499100" y="4470400"/>
          <p14:tracePt t="14071" x="5505450" y="4470400"/>
          <p14:tracePt t="14223" x="5505450" y="4464050"/>
          <p14:tracePt t="14371" x="5505450" y="4470400"/>
          <p14:tracePt t="14535" x="5505450" y="4476750"/>
          <p14:tracePt t="14747" x="5511800" y="4476750"/>
          <p14:tracePt t="14815" x="5511800" y="4470400"/>
          <p14:tracePt t="15032" x="5518150" y="4476750"/>
          <p14:tracePt t="15355" x="5518150" y="4483100"/>
          <p14:tracePt t="15391" x="5518150" y="4476750"/>
          <p14:tracePt t="15683" x="5518150" y="4483100"/>
          <p14:tracePt t="15911" x="5518150" y="4489450"/>
          <p14:tracePt t="15955" x="5511800" y="4483100"/>
          <p14:tracePt t="16128" x="5511800" y="4476750"/>
          <p14:tracePt t="16147" x="5505450" y="4470400"/>
          <p14:tracePt t="16195" x="5505450" y="4476750"/>
          <p14:tracePt t="16239" x="5499100" y="4476750"/>
          <p14:tracePt t="16275" x="5492750" y="4476750"/>
          <p14:tracePt t="16315" x="5486400" y="4476750"/>
          <p14:tracePt t="16375" x="5486400" y="4470400"/>
          <p14:tracePt t="16727" x="5492750" y="4464050"/>
          <p14:tracePt t="16795" x="5486400" y="4457700"/>
          <p14:tracePt t="17087" x="5492750" y="4457700"/>
          <p14:tracePt t="17155" x="5499100" y="4457700"/>
          <p14:tracePt t="17227" x="5505450" y="4464050"/>
          <p14:tracePt t="17287" x="5511800" y="4464050"/>
          <p14:tracePt t="17955" x="5511800" y="4470400"/>
          <p14:tracePt t="18003" x="5511800" y="4464050"/>
          <p14:tracePt t="18107" x="5511800" y="4457700"/>
          <p14:tracePt t="18186" x="5505450" y="4457700"/>
          <p14:tracePt t="18354" x="5505450" y="4464050"/>
          <p14:tracePt t="18391" x="5505450" y="4457700"/>
          <p14:tracePt t="18517" x="5511800" y="4451350"/>
          <p14:tracePt t="18546" x="5518150" y="4445000"/>
          <p14:tracePt t="18570" x="5524500" y="4445000"/>
          <p14:tracePt t="18595" x="5530850" y="4445000"/>
          <p14:tracePt t="18606" x="5537200" y="4445000"/>
          <p14:tracePt t="18622" x="5543550" y="4445000"/>
          <p14:tracePt t="18638" x="5549900" y="4445000"/>
          <p14:tracePt t="18654" x="5556250" y="4445000"/>
          <p14:tracePt t="18666" x="5562600" y="4445000"/>
          <p14:tracePt t="18683" x="5568950" y="4451350"/>
          <p14:tracePt t="18700" x="5568950" y="4457700"/>
          <p14:tracePt t="18700" x="5575300" y="4464050"/>
          <p14:tracePt t="18718" x="5575300" y="4470400"/>
          <p14:tracePt t="18718" x="5575300" y="4476750"/>
          <p14:tracePt t="18734" x="5575300" y="4483100"/>
          <p14:tracePt t="18734" x="5575300" y="4489450"/>
          <p14:tracePt t="18752" x="5575300" y="4495800"/>
          <p14:tracePt t="18766" x="5575300" y="4502150"/>
          <p14:tracePt t="18783" x="5575300" y="4514850"/>
          <p14:tracePt t="18800" x="5568950" y="4521200"/>
          <p14:tracePt t="18826" x="5562600" y="4527550"/>
          <p14:tracePt t="18846" x="5562600" y="4533900"/>
          <p14:tracePt t="18870" x="5556250" y="4533900"/>
          <p14:tracePt t="18902" x="5549900" y="4527550"/>
          <p14:tracePt t="18930" x="5549900" y="4521200"/>
          <p14:tracePt t="18946" x="5549900" y="4514850"/>
          <p14:tracePt t="18962" x="5549900" y="4508500"/>
          <p14:tracePt t="18974" x="5549900" y="4502150"/>
          <p14:tracePt t="18990" x="5543550" y="4502150"/>
          <p14:tracePt t="19006" x="5537200" y="4502150"/>
          <p14:tracePt t="19022" x="5530850" y="4508500"/>
          <p14:tracePt t="19034" x="5524500" y="4508500"/>
          <p14:tracePt t="19051" x="5518150" y="4514850"/>
          <p14:tracePt t="19051" x="5511800" y="4514850"/>
          <p14:tracePt t="19069" x="5505450" y="4514850"/>
          <p14:tracePt t="19069" x="5499100" y="4514850"/>
          <p14:tracePt t="19086" x="5492750" y="4514850"/>
          <p14:tracePt t="19086" x="5486400" y="4514850"/>
          <p14:tracePt t="19103" x="5480050" y="4508500"/>
          <p14:tracePt t="19118" x="5473700" y="4502150"/>
          <p14:tracePt t="19134" x="5461000" y="4495800"/>
          <p14:tracePt t="19151" x="5461000" y="4489450"/>
          <p14:tracePt t="19151" x="5454650" y="4483100"/>
          <p14:tracePt t="19151" x="5448300" y="4476750"/>
          <p14:tracePt t="19172" x="5448300" y="4470400"/>
          <p14:tracePt t="19172" x="5441950" y="4457700"/>
          <p14:tracePt t="19186" x="5435600" y="4445000"/>
          <p14:tracePt t="19186" x="5435600" y="4438650"/>
          <p14:tracePt t="19203" x="5429250" y="4425950"/>
          <p14:tracePt t="19203" x="5422900" y="4413250"/>
          <p14:tracePt t="19219" x="5422900" y="4400550"/>
          <p14:tracePt t="19219" x="5416550" y="4387850"/>
          <p14:tracePt t="19235" x="5410200" y="4375150"/>
          <p14:tracePt t="19235" x="5403850" y="4368800"/>
          <p14:tracePt t="19252" x="5397500" y="4356100"/>
          <p14:tracePt t="19252" x="5378450" y="4337050"/>
          <p14:tracePt t="19270" x="5365750" y="4324350"/>
          <p14:tracePt t="19270" x="5359400" y="4305300"/>
          <p14:tracePt t="19286" x="5346700" y="42862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5.2|13.3|2.9"/>
</p:tagLst>
</file>

<file path=ppt/tags/tag2.xml><?xml version="1.0" encoding="utf-8"?>
<p:tagLst xmlns:a="http://schemas.openxmlformats.org/drawingml/2006/main" xmlns:r="http://schemas.openxmlformats.org/officeDocument/2006/relationships" xmlns:p="http://schemas.openxmlformats.org/presentationml/2006/main">
  <p:tag name="TIMING" val="|29.8|6.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18240</TotalTime>
  <Words>781</Words>
  <Application>Microsoft Office PowerPoint</Application>
  <PresentationFormat>画面に合わせる (4:3)</PresentationFormat>
  <Paragraphs>36</Paragraphs>
  <Slides>4</Slides>
  <Notes>4</Notes>
  <HiddenSlides>0</HiddenSlides>
  <MMClips>4</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4</vt:i4>
      </vt:variant>
    </vt:vector>
  </HeadingPairs>
  <TitlesOfParts>
    <vt:vector size="12" baseType="lpstr">
      <vt:lpstr>ＭＳ Ｐゴシック</vt:lpstr>
      <vt:lpstr>ＭＳ Ｐ明朝</vt:lpstr>
      <vt:lpstr>Arial</vt:lpstr>
      <vt:lpstr>Calibri</vt:lpstr>
      <vt:lpstr>Times New Roman</vt:lpstr>
      <vt:lpstr>Office テーマ</vt:lpstr>
      <vt:lpstr>グラフ</vt:lpstr>
      <vt:lpstr>数式</vt:lpstr>
      <vt:lpstr>Ｆ分布</vt:lpstr>
      <vt:lpstr>Ｆ検定</vt:lpstr>
      <vt:lpstr>エクセルによるＦ検定</vt:lpstr>
      <vt:lpstr>Ｆ検定の予習問題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332</cp:revision>
  <dcterms:created xsi:type="dcterms:W3CDTF">2002-05-14T06:24:18Z</dcterms:created>
  <dcterms:modified xsi:type="dcterms:W3CDTF">2013-10-27T02:17:41Z</dcterms:modified>
</cp:coreProperties>
</file>