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593" r:id="rId2"/>
    <p:sldId id="596" r:id="rId3"/>
    <p:sldId id="660" r:id="rId4"/>
    <p:sldId id="661" r:id="rId5"/>
    <p:sldId id="613" r:id="rId6"/>
    <p:sldId id="662" r:id="rId7"/>
    <p:sldId id="663" r:id="rId8"/>
    <p:sldId id="664" r:id="rId9"/>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3950" autoAdjust="0"/>
  </p:normalViewPr>
  <p:slideViewPr>
    <p:cSldViewPr>
      <p:cViewPr varScale="1">
        <p:scale>
          <a:sx n="46" d="100"/>
          <a:sy n="46" d="100"/>
        </p:scale>
        <p:origin x="186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935E429-B655-4844-8D29-06EE3186F44D}" type="slidenum">
              <a:rPr lang="en-US" altLang="ja-JP"/>
              <a:pPr/>
              <a:t>‹#›</a:t>
            </a:fld>
            <a:endParaRPr lang="en-US" altLang="ja-JP"/>
          </a:p>
        </p:txBody>
      </p:sp>
    </p:spTree>
    <p:extLst>
      <p:ext uri="{BB962C8B-B14F-4D97-AF65-F5344CB8AC3E}">
        <p14:creationId xmlns:p14="http://schemas.microsoft.com/office/powerpoint/2010/main" val="2761944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A5A646-DEF7-42CA-9346-4CD8127287FC}" type="slidenum">
              <a:rPr lang="en-US" altLang="ja-JP"/>
              <a:pPr/>
              <a:t>‹#›</a:t>
            </a:fld>
            <a:endParaRPr lang="en-US" altLang="ja-JP"/>
          </a:p>
        </p:txBody>
      </p:sp>
    </p:spTree>
    <p:extLst>
      <p:ext uri="{BB962C8B-B14F-4D97-AF65-F5344CB8AC3E}">
        <p14:creationId xmlns:p14="http://schemas.microsoft.com/office/powerpoint/2010/main" val="23357848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プリント「生物統計学＿第１０回分散分析その３　交互作用の解析・フィッシャーの三原則</a:t>
            </a:r>
            <a:r>
              <a:rPr kumimoji="1" lang="en-US" altLang="ja-JP" dirty="0" smtClean="0"/>
              <a:t>2013</a:t>
            </a:r>
            <a:r>
              <a:rPr kumimoji="1" lang="ja-JP" altLang="en-US" dirty="0" smtClean="0"/>
              <a:t>年」</a:t>
            </a:r>
            <a:r>
              <a:rPr kumimoji="1" lang="en-US" altLang="ja-JP" dirty="0" smtClean="0"/>
              <a:t>P</a:t>
            </a:r>
            <a:r>
              <a:rPr kumimoji="1" lang="ja-JP" altLang="en-US" dirty="0" smtClean="0"/>
              <a:t>９以降を予習しながら空所を埋めていきましょう．</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実験にともなう「誤差」を評価し，かつ実験の精度を上げるために</a:t>
            </a:r>
            <a:r>
              <a:rPr kumimoji="1" lang="ja-JP" altLang="en-US" sz="1200" kern="1200" dirty="0" smtClean="0">
                <a:solidFill>
                  <a:schemeClr val="tx1"/>
                </a:solidFill>
                <a:effectLst/>
                <a:latin typeface="Times New Roman" pitchFamily="18" charset="0"/>
                <a:ea typeface="ＭＳ Ｐ明朝" charset="-128"/>
                <a:cs typeface="+mn-cs"/>
              </a:rPr>
              <a:t>，分散分析の開発者でもある</a:t>
            </a:r>
            <a:r>
              <a:rPr kumimoji="1" lang="ja-JP" altLang="ja-JP" sz="1200" kern="1200" dirty="0" smtClean="0">
                <a:solidFill>
                  <a:schemeClr val="tx1"/>
                </a:solidFill>
                <a:effectLst/>
                <a:latin typeface="Times New Roman" pitchFamily="18" charset="0"/>
                <a:ea typeface="ＭＳ Ｐ明朝" charset="-128"/>
                <a:cs typeface="+mn-cs"/>
              </a:rPr>
              <a:t>Ｒ．Ａ．フィッシャーは次の三原則を満足するように実験を計画しなければならないと提案し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た．①　反復</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②　無作為化</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③　局所管理</a:t>
            </a:r>
            <a:r>
              <a:rPr kumimoji="1" lang="ja-JP" altLang="en-US" sz="1200" kern="1200" dirty="0" smtClean="0">
                <a:solidFill>
                  <a:schemeClr val="tx1"/>
                </a:solidFill>
                <a:effectLst/>
                <a:latin typeface="Times New Roman" pitchFamily="18" charset="0"/>
                <a:ea typeface="ＭＳ Ｐ明朝" charset="-128"/>
                <a:cs typeface="+mn-cs"/>
              </a:rPr>
              <a:t>の</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en-US" sz="1200" kern="1200" dirty="0" err="1" smtClean="0">
                <a:solidFill>
                  <a:schemeClr val="tx1"/>
                </a:solidFill>
                <a:effectLst/>
                <a:latin typeface="Times New Roman" pitchFamily="18" charset="0"/>
                <a:ea typeface="ＭＳ Ｐ明朝" charset="-128"/>
                <a:cs typeface="+mn-cs"/>
              </a:rPr>
              <a:t>つの</a:t>
            </a:r>
            <a:r>
              <a:rPr kumimoji="1" lang="ja-JP" altLang="en-US" sz="1200" kern="1200" dirty="0" smtClean="0">
                <a:solidFill>
                  <a:schemeClr val="tx1"/>
                </a:solidFill>
                <a:effectLst/>
                <a:latin typeface="Times New Roman" pitchFamily="18" charset="0"/>
                <a:ea typeface="ＭＳ Ｐ明朝" charset="-128"/>
                <a:cs typeface="+mn-cs"/>
              </a:rPr>
              <a:t>原則です．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の図のように，反復によって，誤差の推定と誤差の減少ができ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．無作為化によって誤差の推定ができ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．局所管理によって誤差の減少ができ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．誤差の推定は統計的推定や検定では必須の条件で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誤差の減少は統計的推定</a:t>
            </a:r>
            <a:r>
              <a:rPr kumimoji="1" lang="ja-JP" altLang="en-US" sz="1200" kern="1200" dirty="0" smtClean="0">
                <a:solidFill>
                  <a:schemeClr val="tx1"/>
                </a:solidFill>
                <a:effectLst/>
                <a:latin typeface="Times New Roman" pitchFamily="18" charset="0"/>
                <a:ea typeface="ＭＳ Ｐ明朝" charset="-128"/>
                <a:cs typeface="+mn-cs"/>
              </a:rPr>
              <a:t>や</a:t>
            </a:r>
            <a:r>
              <a:rPr kumimoji="1" lang="ja-JP" altLang="ja-JP" sz="1200" kern="1200" dirty="0" smtClean="0">
                <a:solidFill>
                  <a:schemeClr val="tx1"/>
                </a:solidFill>
                <a:effectLst/>
                <a:latin typeface="Times New Roman" pitchFamily="18" charset="0"/>
                <a:ea typeface="ＭＳ Ｐ明朝" charset="-128"/>
                <a:cs typeface="+mn-cs"/>
              </a:rPr>
              <a:t>検定の精度を高め</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．したがって，反復と無作為化は実験には必須であり，局所管理も精度の向上のためには行うことが望ましい</a:t>
            </a:r>
            <a:r>
              <a:rPr kumimoji="1" lang="ja-JP" altLang="en-US" sz="1200" kern="1200" dirty="0" smtClean="0">
                <a:solidFill>
                  <a:schemeClr val="tx1"/>
                </a:solidFill>
                <a:effectLst/>
                <a:latin typeface="Times New Roman" pitchFamily="18" charset="0"/>
                <a:ea typeface="ＭＳ Ｐ明朝" charset="-128"/>
                <a:cs typeface="+mn-cs"/>
              </a:rPr>
              <a:t>ということになります</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a:t>
            </a:fld>
            <a:endParaRPr lang="en-US" altLang="ja-JP"/>
          </a:p>
        </p:txBody>
      </p:sp>
    </p:spTree>
    <p:extLst>
      <p:ext uri="{BB962C8B-B14F-4D97-AF65-F5344CB8AC3E}">
        <p14:creationId xmlns:p14="http://schemas.microsoft.com/office/powerpoint/2010/main" val="174110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誤差を評価するためには１回だけの実験では不可能です．２回以上の実験をしなければ誤差の評価はできません．さらに反復の回数を増やせば，誤差をより正確に評価できるだけでなく，誤差自体を小さくすることができます．反復数が増えると，標本数が増えるから，標準誤差が小さくなるからです．</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2</a:t>
            </a:fld>
            <a:endParaRPr lang="en-US" altLang="ja-JP"/>
          </a:p>
        </p:txBody>
      </p:sp>
    </p:spTree>
    <p:extLst>
      <p:ext uri="{BB962C8B-B14F-4D97-AF65-F5344CB8AC3E}">
        <p14:creationId xmlns:p14="http://schemas.microsoft.com/office/powerpoint/2010/main" val="24415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反復数を多くすればするほどよいとは限りません．同じ条件で繰り返した実験でないと反復ではありませんから，多数の実験を同じ条件ですることは困難になります．工業製品では同じ条件で多数の製品を作ることもできるかもしれませんが，農業では同じ条件をそろえること自体がなかなか難しくなります．したがって，現実的には反復数には限度があります．どのぐらいの反復数がよいかは，必要とする実験の精度によって決まるから一概にはいえません．一般には誤差の自由度は</a:t>
            </a:r>
            <a:r>
              <a:rPr kumimoji="1" lang="en-US" altLang="ja-JP" dirty="0" smtClean="0"/>
              <a:t>6</a:t>
            </a:r>
            <a:r>
              <a:rPr kumimoji="1" lang="ja-JP" altLang="en-US" dirty="0" smtClean="0"/>
              <a:t>～</a:t>
            </a:r>
            <a:r>
              <a:rPr kumimoji="1" lang="en-US" altLang="ja-JP" dirty="0" smtClean="0"/>
              <a:t>20</a:t>
            </a:r>
            <a:r>
              <a:rPr kumimoji="1" lang="ja-JP" altLang="en-US" dirty="0" smtClean="0"/>
              <a:t>が適当とされます．（誤差の自由度とは分散分析における誤差の自由度のことです）．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3</a:t>
            </a:fld>
            <a:endParaRPr lang="en-US" altLang="ja-JP"/>
          </a:p>
        </p:txBody>
      </p:sp>
    </p:spTree>
    <p:extLst>
      <p:ext uri="{BB962C8B-B14F-4D97-AF65-F5344CB8AC3E}">
        <p14:creationId xmlns:p14="http://schemas.microsoft.com/office/powerpoint/2010/main" val="243249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反復とは実験を繰り返すことなので，実験を繰り返したとは認められないものは反復とはいえません．例えば，同じポットに植わっている</a:t>
            </a:r>
            <a:r>
              <a:rPr kumimoji="1" lang="en-US" altLang="ja-JP" dirty="0" smtClean="0"/>
              <a:t>5</a:t>
            </a:r>
            <a:r>
              <a:rPr kumimoji="1" lang="ja-JP" altLang="en-US" dirty="0" err="1" smtClean="0"/>
              <a:t>つの</a:t>
            </a:r>
            <a:r>
              <a:rPr kumimoji="1" lang="ja-JP" altLang="en-US" dirty="0" smtClean="0"/>
              <a:t>植物を</a:t>
            </a:r>
            <a:r>
              <a:rPr kumimoji="1" lang="en-US" altLang="ja-JP" dirty="0" smtClean="0"/>
              <a:t>5</a:t>
            </a:r>
            <a:r>
              <a:rPr kumimoji="1" lang="ja-JP" altLang="en-US" dirty="0" smtClean="0"/>
              <a:t>反復とするのは間違いです．反復は実験を繰り返すことによって得られますから，反復</a:t>
            </a:r>
            <a:r>
              <a:rPr kumimoji="1" lang="en-US" altLang="ja-JP" dirty="0" smtClean="0"/>
              <a:t>1</a:t>
            </a:r>
            <a:r>
              <a:rPr kumimoji="1" lang="ja-JP" altLang="en-US" dirty="0" smtClean="0"/>
              <a:t>の実験と反復</a:t>
            </a:r>
            <a:r>
              <a:rPr kumimoji="1" lang="en-US" altLang="ja-JP" dirty="0" smtClean="0"/>
              <a:t>2</a:t>
            </a:r>
            <a:r>
              <a:rPr kumimoji="1" lang="ja-JP" altLang="en-US" dirty="0" smtClean="0"/>
              <a:t>の実験とは独立しているはずであり，同じポットに植わっている植物はそれぞれに影響し合うから反復とはみなせません．同じポットでは植物は複数あるけれども，それが植わっている土壌は１つしかありません（土壌分析データは反復がない）．でもポットを変えれば反復なのかというとそれはそうとは限りません．そもそも近づけすぎたポットではお互いに影響して，反復とはいいがたくなります．判断が分かれるのは同じ</a:t>
            </a:r>
            <a:r>
              <a:rPr kumimoji="1" lang="en-US" altLang="ja-JP" dirty="0" smtClean="0"/>
              <a:t>1</a:t>
            </a:r>
            <a:r>
              <a:rPr kumimoji="1" lang="ja-JP" altLang="en-US" dirty="0" smtClean="0"/>
              <a:t>室の人工気象室に</a:t>
            </a:r>
            <a:r>
              <a:rPr kumimoji="1" lang="en-US" altLang="ja-JP" dirty="0" smtClean="0"/>
              <a:t>5</a:t>
            </a:r>
            <a:r>
              <a:rPr kumimoji="1" lang="ja-JP" altLang="en-US" dirty="0" err="1" smtClean="0"/>
              <a:t>つの</a:t>
            </a:r>
            <a:r>
              <a:rPr kumimoji="1" lang="ja-JP" altLang="en-US" dirty="0" smtClean="0"/>
              <a:t>ポットを入れた場合，これを反復と見なすかです．アメリカでは同じ</a:t>
            </a:r>
            <a:r>
              <a:rPr kumimoji="1" lang="en-US" altLang="ja-JP" dirty="0" smtClean="0"/>
              <a:t>1</a:t>
            </a:r>
            <a:r>
              <a:rPr kumimoji="1" lang="ja-JP" altLang="en-US" dirty="0" smtClean="0"/>
              <a:t>室の人工気象室にポットを複数入れても反復とは見なさないのがふつうです．ヨーロッパはそこまで厳しくない傾向にあり，日本はもっと甘いです．</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4</a:t>
            </a:fld>
            <a:endParaRPr lang="en-US" altLang="ja-JP"/>
          </a:p>
        </p:txBody>
      </p:sp>
    </p:spTree>
    <p:extLst>
      <p:ext uri="{BB962C8B-B14F-4D97-AF65-F5344CB8AC3E}">
        <p14:creationId xmlns:p14="http://schemas.microsoft.com/office/powerpoint/2010/main" val="284193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の場は，系統誤差が影響を及ぼさないように全体をできるだけ均一にしなければなりません．しかし，現実には必ずしもそれが可能とは限りません．例えば，圃場実験では圃場のすべてにおいて地力，温度，水などを全く均等にするというわけにはいきません．このような偏りや癖を持って現れる誤差を系統誤差を完全に除去することは不可能で．さらにすべての系統誤差の原因を把握することも不可能です．つまりいくら注意深い実験をしても，未知の系統誤差が潜んでいる可能性を排除することはできません．</a:t>
            </a:r>
          </a:p>
          <a:p>
            <a:r>
              <a:rPr kumimoji="1" lang="ja-JP" altLang="en-US" dirty="0" smtClean="0"/>
              <a:t>実験配置を無作為に行うことによって，このような系統誤差を偶然誤差に転化させることを無作為化といいます．無作為化するには，さいころ，乱数サイ，乱数表，パソコンの乱数関数などが使えます．どんな実験でも無作為化は基本です．</a:t>
            </a:r>
          </a:p>
          <a:p>
            <a:r>
              <a:rPr kumimoji="1" lang="ja-JP" altLang="en-US" dirty="0" smtClean="0"/>
              <a:t>フィッシャーの三原則のうち，反復と無作為化を行ったものを完全無作為化法とよぶ（次回，学習する）．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5</a:t>
            </a:fld>
            <a:endParaRPr lang="en-US" altLang="ja-JP"/>
          </a:p>
        </p:txBody>
      </p:sp>
    </p:spTree>
    <p:extLst>
      <p:ext uri="{BB962C8B-B14F-4D97-AF65-F5344CB8AC3E}">
        <p14:creationId xmlns:p14="http://schemas.microsoft.com/office/powerpoint/2010/main" val="224209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ば屋の例で無作為化を考えてみましょう．曜日によって，客数が違うことを知らないとしても，処理を無作為に（ランダムに）割り当てることによって，曜日による影響を偶然誤差（つまりさいころのせい）にすることができます．こういうとなんかごまかしのように感じるかもしれません．しかし，このようなくじびきあるいはさいころによって，曜日を割り当てる回数を増やしていけば，石臼挽きのそばもそうでないそばもそのうち均等に曜日が当たるようになるはずです．無作為化とはこのようにして，曜日の影響を少なくしてやる方法です．</a:t>
            </a:r>
            <a:endParaRPr kumimoji="1" lang="en-US" altLang="ja-JP" dirty="0" smtClean="0"/>
          </a:p>
          <a:p>
            <a:r>
              <a:rPr kumimoji="1" lang="ja-JP" altLang="en-US" dirty="0" smtClean="0"/>
              <a:t>無作為化は，系統誤差の原因がわかっていない場合でも有効ですし，もしわかっていても対処しようがない，対処しにくい系統誤差の場合でも有効です．実験ではすべての系統誤差を把握できませんので，無作為化は必ず行わなければな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6</a:t>
            </a:fld>
            <a:endParaRPr lang="en-US" altLang="ja-JP"/>
          </a:p>
        </p:txBody>
      </p:sp>
    </p:spTree>
    <p:extLst>
      <p:ext uri="{BB962C8B-B14F-4D97-AF65-F5344CB8AC3E}">
        <p14:creationId xmlns:p14="http://schemas.microsoft.com/office/powerpoint/2010/main" val="400305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の場全体を均一にはできなくても，その一部を均一にすることは可能です．反復数を増やして誤差を減らそうとすると，反復を増やした結果，実験全体を均一にできないためにかえって誤差が増える可能性があります．この場合，反復数を増やすときに各反復をその中の均一にした部分（かたまり，ブロック）に当てることで，系統誤差を除去することができます．</a:t>
            </a:r>
          </a:p>
          <a:p>
            <a:r>
              <a:rPr kumimoji="1" lang="ja-JP" altLang="en-US" dirty="0" smtClean="0"/>
              <a:t>無作為化は実験の場にある系統誤差を偶然誤差にすることによって，測定の精度を高める方法ですが，局所管理はさらにそれより強力であり，実験の場にある系統誤差をブロックの差にすることによって，処理間差から消去することによって，測定の精度を高める方法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7</a:t>
            </a:fld>
            <a:endParaRPr lang="en-US" altLang="ja-JP"/>
          </a:p>
        </p:txBody>
      </p:sp>
    </p:spTree>
    <p:extLst>
      <p:ext uri="{BB962C8B-B14F-4D97-AF65-F5344CB8AC3E}">
        <p14:creationId xmlns:p14="http://schemas.microsoft.com/office/powerpoint/2010/main" val="6238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ば屋の例で局所管理を考えてみましょう．土曜日，日曜日の週末と月曜日から金曜日までの平日の２つは客数が違うということがわかっているならば，それを利用して，系統誤差を除去することができます．</a:t>
            </a:r>
            <a:endParaRPr kumimoji="1" lang="en-US" altLang="ja-JP" dirty="0" smtClean="0"/>
          </a:p>
          <a:p>
            <a:r>
              <a:rPr kumimoji="1" lang="ja-JP" altLang="en-US" dirty="0" smtClean="0"/>
              <a:t>つまり土曜日と日曜日を</a:t>
            </a:r>
            <a:r>
              <a:rPr kumimoji="1" lang="en-US" altLang="ja-JP" dirty="0" smtClean="0"/>
              <a:t>1</a:t>
            </a:r>
            <a:r>
              <a:rPr kumimoji="1" lang="ja-JP" altLang="en-US" dirty="0" err="1" smtClean="0"/>
              <a:t>つの</a:t>
            </a:r>
            <a:r>
              <a:rPr kumimoji="1" lang="ja-JP" altLang="en-US" dirty="0" smtClean="0"/>
              <a:t>ブロックにして，その中に石臼挽きのそばとそうでないそばを</a:t>
            </a:r>
            <a:r>
              <a:rPr kumimoji="1" lang="en-US" altLang="ja-JP" dirty="0" smtClean="0"/>
              <a:t>1</a:t>
            </a:r>
            <a:r>
              <a:rPr kumimoji="1" lang="ja-JP" altLang="en-US" dirty="0" err="1" smtClean="0"/>
              <a:t>つずつ</a:t>
            </a:r>
            <a:r>
              <a:rPr kumimoji="1" lang="ja-JP" altLang="en-US" dirty="0" smtClean="0"/>
              <a:t>割り当て，平日を</a:t>
            </a:r>
            <a:r>
              <a:rPr kumimoji="1" lang="en-US" altLang="ja-JP" dirty="0" smtClean="0"/>
              <a:t>1</a:t>
            </a:r>
            <a:r>
              <a:rPr kumimoji="1" lang="ja-JP" altLang="en-US" dirty="0" err="1" smtClean="0"/>
              <a:t>つの</a:t>
            </a:r>
            <a:r>
              <a:rPr kumimoji="1" lang="ja-JP" altLang="en-US" dirty="0" smtClean="0"/>
              <a:t>ブロックにして，その中に石臼挽きのそばとそうでないそばを</a:t>
            </a:r>
            <a:r>
              <a:rPr kumimoji="1" lang="en-US" altLang="ja-JP" dirty="0" smtClean="0"/>
              <a:t>1</a:t>
            </a:r>
            <a:r>
              <a:rPr kumimoji="1" lang="ja-JP" altLang="en-US" dirty="0" err="1" smtClean="0"/>
              <a:t>つずつ</a:t>
            </a:r>
            <a:r>
              <a:rPr kumimoji="1" lang="ja-JP" altLang="en-US" dirty="0" smtClean="0"/>
              <a:t>割り当てます．こうすることで曜日による系統誤差を小さくすることができます．なおブロック内では無作為に割り当てます．土曜日と日曜日で少しは差があるかもしれませんから，それを無作為化によって偶然誤差に転化するのです．</a:t>
            </a:r>
            <a:endParaRPr kumimoji="1" lang="en-US" altLang="ja-JP" dirty="0" smtClean="0"/>
          </a:p>
          <a:p>
            <a:r>
              <a:rPr kumimoji="1" lang="ja-JP" altLang="en-US" dirty="0" smtClean="0"/>
              <a:t>フィッシャーの三原則に基づく実験計画については次回の授業で詳しく扱います．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8</a:t>
            </a:fld>
            <a:endParaRPr lang="en-US" altLang="ja-JP"/>
          </a:p>
        </p:txBody>
      </p:sp>
    </p:spTree>
    <p:extLst>
      <p:ext uri="{BB962C8B-B14F-4D97-AF65-F5344CB8AC3E}">
        <p14:creationId xmlns:p14="http://schemas.microsoft.com/office/powerpoint/2010/main" val="400305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6480178-A658-41B8-918A-C0A5E79E0524}"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F743A1DB-7BB6-43F5-9FFD-4E9F4BB9B25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ABC3630-402C-42FC-9386-E418A63B1023}"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7D91E25-A4C2-4379-BBF1-8B8A12A3373F}"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827C2FD4-E1B0-496F-83E5-36201DE1DB93}"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BCE31AB-2909-4ED9-8CB3-2A1595BE7E31}"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60F4E0FE-0142-4A58-A71E-4DD0B823583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8D957395-9C81-465F-99C7-8A7423833F82}"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FFD45A3-0D78-486D-8B20-A5ED7D4BFB41}"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9E144A0-792A-43B9-A399-37036FA4ADF7}"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A3976F4D-BDE6-4DA0-9564-9EC68BF0D3F4}"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FDAEF-8C6C-4AD8-823C-A4770B7DA78F}"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audio" Target="../media/media2.wma"/><Relationship Id="rId7" Type="http://schemas.openxmlformats.org/officeDocument/2006/relationships/oleObject" Target="../embeddings/oleObject1.bin"/><Relationship Id="rId2" Type="http://schemas.microsoft.com/office/2007/relationships/media" Target="../media/media2.wma"/><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6.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r>
              <a:rPr lang="ja-JP" altLang="en-US"/>
              <a:t>フィッシャーの三原則</a:t>
            </a:r>
          </a:p>
        </p:txBody>
      </p:sp>
      <p:pic>
        <p:nvPicPr>
          <p:cNvPr id="625668" name="Picture 4"/>
          <p:cNvPicPr>
            <a:picLocks noChangeAspect="1" noChangeArrowheads="1"/>
          </p:cNvPicPr>
          <p:nvPr/>
        </p:nvPicPr>
        <p:blipFill>
          <a:blip r:embed="rId5" cstate="print"/>
          <a:srcRect/>
          <a:stretch>
            <a:fillRect/>
          </a:stretch>
        </p:blipFill>
        <p:spPr bwMode="auto">
          <a:xfrm>
            <a:off x="1828800" y="1295400"/>
            <a:ext cx="5410200" cy="4518025"/>
          </a:xfrm>
          <a:prstGeom prst="rect">
            <a:avLst/>
          </a:prstGeom>
          <a:noFill/>
          <a:ln w="38100">
            <a:noFill/>
            <a:miter lim="800000"/>
            <a:headEnd/>
            <a:tailEnd/>
          </a:ln>
          <a:effectLst/>
        </p:spPr>
      </p:pic>
      <p:sp>
        <p:nvSpPr>
          <p:cNvPr id="625669" name="Text Box 5"/>
          <p:cNvSpPr txBox="1">
            <a:spLocks noChangeArrowheads="1"/>
          </p:cNvSpPr>
          <p:nvPr/>
        </p:nvSpPr>
        <p:spPr bwMode="auto">
          <a:xfrm>
            <a:off x="1524000" y="5943600"/>
            <a:ext cx="6080125" cy="457200"/>
          </a:xfrm>
          <a:prstGeom prst="rect">
            <a:avLst/>
          </a:prstGeom>
          <a:noFill/>
          <a:ln w="38100">
            <a:noFill/>
            <a:miter lim="800000"/>
            <a:headEnd/>
            <a:tailEnd/>
          </a:ln>
          <a:effectLst/>
        </p:spPr>
        <p:txBody>
          <a:bodyPr wrap="none">
            <a:spAutoFit/>
          </a:bodyPr>
          <a:lstStyle/>
          <a:p>
            <a:r>
              <a:rPr lang="ja-JP" altLang="en-US"/>
              <a:t>実験につきまとう誤差をいかにして制御するか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5661"/>
    </mc:Choice>
    <mc:Fallback>
      <p:transition spd="slow" advTm="956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290" x="1231900" y="4984750"/>
          <p14:tracePt t="2290" x="1238250" y="4972050"/>
          <p14:tracePt t="2735" x="1225550" y="4972050"/>
          <p14:tracePt t="2742" x="1212850" y="4965700"/>
          <p14:tracePt t="2742" x="1206500" y="4965700"/>
          <p14:tracePt t="2756" x="1200150" y="4965700"/>
          <p14:tracePt t="2770" x="1193800" y="4959350"/>
          <p14:tracePt t="2787" x="1193800" y="4946650"/>
          <p14:tracePt t="2787" x="1206500" y="4946650"/>
          <p14:tracePt t="2787" x="1212850" y="4946650"/>
          <p14:tracePt t="2807" x="1231900" y="4946650"/>
          <p14:tracePt t="2820" x="1250950" y="4946650"/>
          <p14:tracePt t="2820" x="1289050" y="4965700"/>
          <p14:tracePt t="2838" x="1314450" y="4978400"/>
          <p14:tracePt t="2838" x="1346200" y="4997450"/>
          <p14:tracePt t="2855" x="1371600" y="5022850"/>
          <p14:tracePt t="2855" x="1409700" y="5048250"/>
          <p14:tracePt t="2855" x="1441450" y="5080000"/>
          <p14:tracePt t="2875" x="1479550" y="5118100"/>
          <p14:tracePt t="2886" x="1517650" y="5156200"/>
          <p14:tracePt t="2886" x="1562100" y="5200650"/>
          <p14:tracePt t="2886" x="1606550" y="5245100"/>
          <p14:tracePt t="2908" x="1651000" y="5295900"/>
          <p14:tracePt t="2908" x="1701800" y="5353050"/>
          <p14:tracePt t="2921" x="1752600" y="5410200"/>
          <p14:tracePt t="2921" x="1809750" y="5467350"/>
          <p14:tracePt t="2939" x="1866900" y="5524500"/>
          <p14:tracePt t="2939" x="1930400" y="5581650"/>
          <p14:tracePt t="2955" x="1993900" y="5632450"/>
          <p14:tracePt t="2955" x="2057400" y="5689600"/>
          <p14:tracePt t="2955" x="2120900" y="5740400"/>
          <p14:tracePt t="2975" x="2178050" y="5778500"/>
          <p14:tracePt t="4447" x="2159000" y="6083300"/>
          <p14:tracePt t="4471" x="2152650" y="6076950"/>
          <p14:tracePt t="4486" x="2146300" y="6076950"/>
          <p14:tracePt t="4498" x="2139950" y="6070600"/>
          <p14:tracePt t="4509" x="2133600" y="6070600"/>
          <p14:tracePt t="4509" x="2127250" y="6070600"/>
          <p14:tracePt t="4527" x="2120900" y="6070600"/>
          <p14:tracePt t="4527" x="2114550" y="6070600"/>
          <p14:tracePt t="4544" x="2101850" y="6076950"/>
          <p14:tracePt t="4544" x="2082800" y="6076950"/>
          <p14:tracePt t="4561" x="2076450" y="6076950"/>
          <p14:tracePt t="4561" x="2063750" y="6076950"/>
          <p14:tracePt t="4577" x="2057400" y="6083300"/>
          <p14:tracePt t="4577" x="2044700" y="6089650"/>
          <p14:tracePt t="4594" x="2038350" y="6089650"/>
          <p14:tracePt t="4594" x="2025650" y="6102350"/>
          <p14:tracePt t="4611" x="2019300" y="6108700"/>
          <p14:tracePt t="4611" x="2012950" y="6115050"/>
          <p14:tracePt t="4628" x="2006600" y="6121400"/>
          <p14:tracePt t="4628" x="2006600" y="6134100"/>
          <p14:tracePt t="4644" x="2000250" y="6140450"/>
          <p14:tracePt t="4644" x="1993900" y="6140450"/>
          <p14:tracePt t="4661" x="1987550" y="6146800"/>
          <p14:tracePt t="4661" x="1968500" y="6153150"/>
          <p14:tracePt t="4680" x="1962150" y="6153150"/>
          <p14:tracePt t="4680" x="1949450" y="6153150"/>
          <p14:tracePt t="4695" x="1943100" y="6153150"/>
          <p14:tracePt t="4695" x="1930400" y="6153150"/>
          <p14:tracePt t="4712" x="1924050" y="6153150"/>
          <p14:tracePt t="4712" x="1911350" y="6153150"/>
          <p14:tracePt t="4728" x="1905000" y="6153150"/>
          <p14:tracePt t="4728" x="1892300" y="6146800"/>
          <p14:tracePt t="4728" x="1879600" y="6146800"/>
          <p14:tracePt t="4748" x="1866900" y="6146800"/>
          <p14:tracePt t="4759" x="1854200" y="6146800"/>
          <p14:tracePt t="4759" x="1835150" y="6146800"/>
          <p14:tracePt t="4780" x="1822450" y="6153150"/>
          <p14:tracePt t="4780" x="1803400" y="6153150"/>
          <p14:tracePt t="4795" x="1790700" y="6153150"/>
          <p14:tracePt t="4795" x="1778000" y="6153150"/>
          <p14:tracePt t="4811" x="1765300" y="6153150"/>
          <p14:tracePt t="4811" x="1746250" y="6159500"/>
          <p14:tracePt t="4811" x="1733550" y="6159500"/>
          <p14:tracePt t="4831" x="1720850" y="6159500"/>
          <p14:tracePt t="4843" x="1701800" y="6159500"/>
          <p14:tracePt t="4843" x="1676400" y="6159500"/>
          <p14:tracePt t="4862" x="1657350" y="6159500"/>
          <p14:tracePt t="4862" x="1638300" y="6159500"/>
          <p14:tracePt t="4879" x="1619250" y="6159500"/>
          <p14:tracePt t="4879" x="1600200" y="6159500"/>
          <p14:tracePt t="4895" x="1574800" y="6159500"/>
          <p14:tracePt t="4895" x="1517650" y="6153150"/>
          <p14:tracePt t="4912" x="1492250" y="6153150"/>
          <p14:tracePt t="4912" x="1460500" y="6153150"/>
          <p14:tracePt t="4929" x="1435100" y="6153150"/>
          <p14:tracePt t="4929" x="1403350" y="6153150"/>
          <p14:tracePt t="4945" x="1377950" y="6159500"/>
          <p14:tracePt t="4945" x="1346200" y="6165850"/>
          <p14:tracePt t="4962" x="1320800" y="6178550"/>
          <p14:tracePt t="4962" x="1263650" y="6197600"/>
          <p14:tracePt t="4979" x="1244600" y="6203950"/>
          <p14:tracePt t="4979" x="1219200" y="6210300"/>
          <p14:tracePt t="4996" x="1193800" y="6216650"/>
          <p14:tracePt t="4996" x="1174750" y="6216650"/>
          <p14:tracePt t="5012" x="1155700" y="6223000"/>
          <p14:tracePt t="5012" x="1136650" y="6229350"/>
          <p14:tracePt t="5012" x="1123950" y="6229350"/>
          <p14:tracePt t="5031" x="1111250" y="6235700"/>
          <p14:tracePt t="5044" x="1098550" y="6235700"/>
          <p14:tracePt t="5044" x="1092200" y="6235700"/>
          <p14:tracePt t="5064" x="1085850" y="6242050"/>
          <p14:tracePt t="5064" x="1079500" y="6248400"/>
          <p14:tracePt t="5080" x="1079500" y="6254750"/>
          <p14:tracePt t="5099" x="1085850" y="6248400"/>
          <p14:tracePt t="5115" x="1092200" y="6248400"/>
          <p14:tracePt t="5127" x="1098550" y="6242050"/>
          <p14:tracePt t="5127" x="1104900" y="6242050"/>
          <p14:tracePt t="5127" x="1111250" y="6235700"/>
          <p14:tracePt t="5148" x="1117600" y="6229350"/>
          <p14:tracePt t="5148" x="1123950" y="6223000"/>
          <p14:tracePt t="5164" x="1130300" y="6223000"/>
          <p14:tracePt t="5164" x="1136650" y="6216650"/>
          <p14:tracePt t="5179" x="1143000" y="6210300"/>
          <p14:tracePt t="5194" x="1149350" y="6203950"/>
          <p14:tracePt t="5194" x="1155700" y="6197600"/>
          <p14:tracePt t="5213" x="1162050" y="6191250"/>
          <p14:tracePt t="5213" x="1162050" y="6184900"/>
          <p14:tracePt t="5230" x="1168400" y="6178550"/>
          <p14:tracePt t="5230" x="1174750" y="6172200"/>
          <p14:tracePt t="5246" x="1181100" y="6172200"/>
          <p14:tracePt t="5246" x="1187450" y="6165850"/>
          <p14:tracePt t="5263" x="1193800" y="6159500"/>
          <p14:tracePt t="5263" x="1200150" y="6146800"/>
          <p14:tracePt t="5280" x="1206500" y="6140450"/>
          <p14:tracePt t="5280" x="1212850" y="6134100"/>
          <p14:tracePt t="5296" x="1219200" y="6127750"/>
          <p14:tracePt t="5296" x="1225550" y="6121400"/>
          <p14:tracePt t="5313" x="1231900" y="6115050"/>
          <p14:tracePt t="5313" x="1238250" y="6115050"/>
          <p14:tracePt t="5313" x="1238250" y="6108700"/>
          <p14:tracePt t="5332" x="1244600" y="6108700"/>
          <p14:tracePt t="5332" x="1250950" y="6102350"/>
          <p14:tracePt t="5347" x="1257300" y="6102350"/>
          <p14:tracePt t="5347" x="1263650" y="6102350"/>
          <p14:tracePt t="5364" x="1270000" y="6096000"/>
          <p14:tracePt t="5379" x="1276350" y="6089650"/>
          <p14:tracePt t="5395" x="1282700" y="6083300"/>
          <p14:tracePt t="5412" x="1289050" y="6076950"/>
          <p14:tracePt t="5412" x="1295400" y="6076950"/>
          <p14:tracePt t="5431" x="1301750" y="6070600"/>
          <p14:tracePt t="5447" x="1308100" y="6070600"/>
          <p14:tracePt t="5447" x="1314450" y="6064250"/>
          <p14:tracePt t="5464" x="1327150" y="6064250"/>
          <p14:tracePt t="5464" x="1333500" y="6064250"/>
          <p14:tracePt t="5464" x="1339850" y="6064250"/>
          <p14:tracePt t="5483" x="1346200" y="6064250"/>
          <p14:tracePt t="5496" x="1352550" y="6070600"/>
          <p14:tracePt t="5496" x="1358900" y="6083300"/>
          <p14:tracePt t="5514" x="1358900" y="6089650"/>
          <p14:tracePt t="5514" x="1358900" y="6096000"/>
          <p14:tracePt t="5531" x="1358900" y="6102350"/>
          <p14:tracePt t="5531" x="1358900" y="6115050"/>
          <p14:tracePt t="5548" x="1352550" y="6121400"/>
          <p14:tracePt t="5563" x="1352550" y="6127750"/>
          <p14:tracePt t="5563" x="1346200" y="6127750"/>
          <p14:tracePt t="5581" x="1346200" y="6121400"/>
          <p14:tracePt t="5611" x="1339850" y="6115050"/>
          <p14:tracePt t="5627" x="1339850" y="6108700"/>
          <p14:tracePt t="5632" x="1339850" y="6102350"/>
          <p14:tracePt t="5632" x="1339850" y="6096000"/>
          <p14:tracePt t="5648" x="1339850" y="6089650"/>
          <p14:tracePt t="5648" x="1339850" y="6083300"/>
          <p14:tracePt t="5666" x="1333500" y="6076950"/>
          <p14:tracePt t="5679" x="1333500" y="6070600"/>
          <p14:tracePt t="5696" x="1327150" y="6070600"/>
          <p14:tracePt t="5739" x="1333500" y="6064250"/>
          <p14:tracePt t="5851" x="1339850" y="6064250"/>
          <p14:tracePt t="5895" x="1339850" y="6057900"/>
          <p14:tracePt t="5939" x="1346200" y="6051550"/>
          <p14:tracePt t="6014" x="1352550" y="6051550"/>
          <p14:tracePt t="6038" x="1358900" y="6045200"/>
          <p14:tracePt t="6083" x="1365250" y="6045200"/>
          <p14:tracePt t="6195" x="1371600" y="6051550"/>
          <p14:tracePt t="6291" x="1377950" y="6051550"/>
          <p14:tracePt t="6339" x="1371600" y="6051550"/>
          <p14:tracePt t="6367" x="1365250" y="6057900"/>
          <p14:tracePt t="6391" x="1358900" y="6051550"/>
          <p14:tracePt t="6435" x="1352550" y="6045200"/>
          <p14:tracePt t="6511" x="1346200" y="6038850"/>
          <p14:tracePt t="6527" x="1339850" y="6032500"/>
          <p14:tracePt t="6539" x="1333500" y="6026150"/>
          <p14:tracePt t="6555" x="1327150" y="6026150"/>
          <p14:tracePt t="6607" x="1320800" y="6032500"/>
          <p14:tracePt t="6735" x="1314450" y="6032500"/>
          <p14:tracePt t="6871" x="1308100" y="6032500"/>
          <p14:tracePt t="6959" x="1308100" y="6038850"/>
          <p14:tracePt t="6999" x="1301750" y="6038850"/>
          <p14:tracePt t="7095" x="1295400" y="6038850"/>
          <p14:tracePt t="7127" x="1295400" y="6045200"/>
          <p14:tracePt t="7147" x="1295400" y="6051550"/>
          <p14:tracePt t="7187" x="1289050" y="6051550"/>
          <p14:tracePt t="7207" x="1282700" y="6051550"/>
          <p14:tracePt t="7239" x="1276350" y="6057900"/>
          <p14:tracePt t="7259" x="1276350" y="6064250"/>
          <p14:tracePt t="7311" x="1270000" y="6064250"/>
          <p14:tracePt t="7351" x="1270000" y="6070600"/>
          <p14:tracePt t="7427" x="1270000" y="6076950"/>
          <p14:tracePt t="7455" x="1270000" y="6083300"/>
          <p14:tracePt t="7539" x="1270000" y="6089650"/>
          <p14:tracePt t="7592" x="1263650" y="6089650"/>
          <p14:tracePt t="7627" x="1257300" y="6096000"/>
          <p14:tracePt t="7703" x="1263650" y="6089650"/>
          <p14:tracePt t="7799" x="1263650" y="6096000"/>
          <p14:tracePt t="7859" x="1257300" y="6096000"/>
          <p14:tracePt t="7907" x="1263650" y="6102350"/>
          <p14:tracePt t="8055" x="1263650" y="6108700"/>
          <p14:tracePt t="8131" x="1257300" y="6108700"/>
          <p14:tracePt t="8476" x="1257300" y="6115050"/>
          <p14:tracePt t="8527" x="1263650" y="6115050"/>
          <p14:tracePt t="8631" x="1257300" y="6115050"/>
          <p14:tracePt t="8663" x="1250950" y="6115050"/>
          <p14:tracePt t="8691" x="1250950" y="6108700"/>
          <p14:tracePt t="8836" x="1257300" y="6115050"/>
          <p14:tracePt t="8947" x="1250950" y="6115050"/>
          <p14:tracePt t="9084" x="1257300" y="6115050"/>
          <p14:tracePt t="9171" x="1257300" y="6121400"/>
          <p14:tracePt t="9348" x="1257300" y="6115050"/>
          <p14:tracePt t="9408" x="1257300" y="6121400"/>
          <p14:tracePt t="9436" x="1257300" y="6127750"/>
          <p14:tracePt t="9480" x="1257300" y="6121400"/>
          <p14:tracePt t="9504" x="1257300" y="6115050"/>
          <p14:tracePt t="9539" x="1257300" y="6121400"/>
          <p14:tracePt t="9591" x="1257300" y="6127750"/>
          <p14:tracePt t="9631" x="1257300" y="6121400"/>
          <p14:tracePt t="9691" x="1257300" y="6115050"/>
          <p14:tracePt t="9856" x="1257300" y="6108700"/>
          <p14:tracePt t="9924" x="1257300" y="6096000"/>
          <p14:tracePt t="10043" x="1263650" y="6096000"/>
          <p14:tracePt t="10072" x="1263650" y="6089650"/>
          <p14:tracePt t="10088" x="1270000" y="6083300"/>
          <p14:tracePt t="10140" x="1270000" y="6076950"/>
          <p14:tracePt t="10200" x="1276350" y="6070600"/>
          <p14:tracePt t="10260" x="1276350" y="6064250"/>
          <p14:tracePt t="10432" x="1276350" y="6057900"/>
          <p14:tracePt t="10515" x="1270000" y="6057900"/>
          <p14:tracePt t="10560" x="1270000" y="6051550"/>
          <p14:tracePt t="10740" x="1263650" y="6051550"/>
          <p14:tracePt t="10808" x="1263650" y="6045200"/>
          <p14:tracePt t="10848" x="1270000" y="6051550"/>
          <p14:tracePt t="10936" x="1270000" y="6045200"/>
          <p14:tracePt t="10960" x="1270000" y="6038850"/>
          <p14:tracePt t="10980" x="1276350" y="6032500"/>
          <p14:tracePt t="11004" x="1270000" y="6026150"/>
          <p14:tracePt t="11100" x="1276350" y="6032500"/>
          <p14:tracePt t="11236" x="1270000" y="6026150"/>
          <p14:tracePt t="11312" x="1276350" y="6026150"/>
          <p14:tracePt t="11432" x="1282700" y="6026150"/>
          <p14:tracePt t="11468" x="1282700" y="6019800"/>
          <p14:tracePt t="11512" x="1289050" y="6019800"/>
          <p14:tracePt t="11544" x="1295400" y="6013450"/>
          <p14:tracePt t="11580" x="1301750" y="6013450"/>
          <p14:tracePt t="11612" x="1308100" y="6007100"/>
          <p14:tracePt t="11640" x="1314450" y="6000750"/>
          <p14:tracePt t="11681" x="1320800" y="5994400"/>
          <p14:tracePt t="11716" x="1320800" y="6000750"/>
          <p14:tracePt t="11752" x="1327150" y="6000750"/>
          <p14:tracePt t="11784" x="1333500" y="6000750"/>
          <p14:tracePt t="11872" x="1333500" y="5994400"/>
          <p14:tracePt t="11912" x="1327150" y="6000750"/>
          <p14:tracePt t="11956" x="1327150" y="6007100"/>
          <p14:tracePt t="12256" x="1327150" y="6013450"/>
          <p14:tracePt t="12368" x="1320800" y="6019800"/>
          <p14:tracePt t="12408" x="1314450" y="6026150"/>
          <p14:tracePt t="12429" x="1308100" y="6026150"/>
          <p14:tracePt t="12452" x="1301750" y="6019800"/>
          <p14:tracePt t="12532" x="1301750" y="6013450"/>
          <p14:tracePt t="12592" x="1308100" y="6007100"/>
          <p14:tracePt t="12624" x="1314450" y="6007100"/>
          <p14:tracePt t="12652" x="1320800" y="6000750"/>
          <p14:tracePt t="12669" x="1327150" y="5994400"/>
          <p14:tracePt t="12685" x="1327150" y="5988050"/>
          <p14:tracePt t="12693" x="1333500" y="5981700"/>
          <p14:tracePt t="12704" x="1333500" y="5975350"/>
          <p14:tracePt t="12704" x="1346200" y="5956300"/>
          <p14:tracePt t="12722" x="1352550" y="5949950"/>
          <p14:tracePt t="12722" x="1358900" y="5937250"/>
          <p14:tracePt t="12739" x="1365250" y="5930900"/>
          <p14:tracePt t="12739" x="1371600" y="5924550"/>
          <p14:tracePt t="12756" x="1384300" y="5918200"/>
          <p14:tracePt t="12756" x="1397000" y="5911850"/>
          <p14:tracePt t="12773" x="1403350" y="5905500"/>
          <p14:tracePt t="12773" x="1409700" y="5905500"/>
          <p14:tracePt t="12789" x="1416050" y="5905500"/>
          <p14:tracePt t="12805" x="1422400" y="5905500"/>
          <p14:tracePt t="12821" x="1428750" y="5905500"/>
          <p14:tracePt t="12838" x="1428750" y="5911850"/>
          <p14:tracePt t="12873" x="1428750" y="5918200"/>
          <p14:tracePt t="12908" x="1428750" y="5924550"/>
          <p14:tracePt t="12940" x="1435100" y="5918200"/>
          <p14:tracePt t="12960" x="1441450" y="5918200"/>
          <p14:tracePt t="12985" x="1447800" y="5918200"/>
          <p14:tracePt t="13000" x="1454150" y="5918200"/>
          <p14:tracePt t="13012" x="1460500" y="5924550"/>
          <p14:tracePt t="13029" x="1460500" y="5930900"/>
          <p14:tracePt t="13045" x="1466850" y="5937250"/>
          <p14:tracePt t="13060" x="1466850" y="5943600"/>
          <p14:tracePt t="13080" x="1466850" y="5949950"/>
          <p14:tracePt t="13097" x="1466850" y="5956300"/>
          <p14:tracePt t="13120" x="1466850" y="5962650"/>
          <p14:tracePt t="13133" x="1473200" y="5962650"/>
          <p14:tracePt t="13148" x="1473200" y="5969000"/>
          <p14:tracePt t="13172" x="1473200" y="5975350"/>
          <p14:tracePt t="13193" x="1473200" y="5981700"/>
          <p14:tracePt t="13209" x="1473200" y="5988050"/>
          <p14:tracePt t="13225" x="1479550" y="5994400"/>
          <p14:tracePt t="13241" x="1479550" y="6000750"/>
          <p14:tracePt t="13261" x="1479550" y="6007100"/>
          <p14:tracePt t="13277" x="1473200" y="6013450"/>
          <p14:tracePt t="13292" x="1473200" y="6019800"/>
          <p14:tracePt t="13313" x="1473200" y="6026150"/>
          <p14:tracePt t="13329" x="1473200" y="6032500"/>
          <p14:tracePt t="13344" x="1473200" y="6038850"/>
          <p14:tracePt t="13361" x="1473200" y="6045200"/>
          <p14:tracePt t="13368" x="1473200" y="6051550"/>
          <p14:tracePt t="13373" x="1473200" y="6057900"/>
          <p14:tracePt t="13373" x="1473200" y="6064250"/>
          <p14:tracePt t="13391" x="1479550" y="6070600"/>
          <p14:tracePt t="13391" x="1479550" y="6076950"/>
          <p14:tracePt t="13408" x="1479550" y="6083300"/>
          <p14:tracePt t="13408" x="1485900" y="6089650"/>
          <p14:tracePt t="13425" x="1485900" y="6102350"/>
          <p14:tracePt t="13425" x="1485900" y="6108700"/>
          <p14:tracePt t="13442" x="1485900" y="6115050"/>
          <p14:tracePt t="13457" x="1492250" y="6115050"/>
          <p14:tracePt t="13473" x="1498600" y="6115050"/>
          <p14:tracePt t="13490" x="1504950" y="6121400"/>
          <p14:tracePt t="13507" x="1511300" y="6121400"/>
          <p14:tracePt t="13524" x="1517650" y="6121400"/>
          <p14:tracePt t="13541" x="1524000" y="6121400"/>
          <p14:tracePt t="13557" x="1524000" y="6127750"/>
          <p14:tracePt t="13578" x="1517650" y="6134100"/>
          <p14:tracePt t="13613" x="1517650" y="6140450"/>
          <p14:tracePt t="13628" x="1511300" y="6146800"/>
          <p14:tracePt t="13661" x="1504950" y="6140450"/>
          <p14:tracePt t="13681" x="1504950" y="6134100"/>
          <p14:tracePt t="13689" x="1504950" y="6127750"/>
          <p14:tracePt t="13713" x="1498600" y="6121400"/>
          <p14:tracePt t="13728" x="1498600" y="6115050"/>
          <p14:tracePt t="13749" x="1498600" y="6108700"/>
          <p14:tracePt t="13764" x="1492250" y="6102350"/>
          <p14:tracePt t="13800" x="1485900" y="6102350"/>
          <p14:tracePt t="13817" x="1479550" y="6102350"/>
          <p14:tracePt t="13825" x="1479550" y="6096000"/>
          <p14:tracePt t="13840" x="1473200" y="6102350"/>
          <p14:tracePt t="13849" x="1466850" y="6096000"/>
          <p14:tracePt t="13861" x="1460500" y="6096000"/>
          <p14:tracePt t="13901" x="1460500" y="6089650"/>
          <p14:tracePt t="13913" x="1454150" y="6096000"/>
          <p14:tracePt t="13945" x="1454150" y="6102350"/>
          <p14:tracePt t="13997" x="1447800" y="6102350"/>
          <p14:tracePt t="14028" x="1441450" y="6096000"/>
          <p14:tracePt t="14065" x="1435100" y="6096000"/>
          <p14:tracePt t="14101" x="1435100" y="6102350"/>
          <p14:tracePt t="14149" x="1428750" y="6096000"/>
          <p14:tracePt t="14169" x="1422400" y="6096000"/>
          <p14:tracePt t="14192" x="1422400" y="6102350"/>
          <p14:tracePt t="14221" x="1422400" y="6108700"/>
          <p14:tracePt t="14245" x="1416050" y="6115050"/>
          <p14:tracePt t="14269" x="1416050" y="6121400"/>
          <p14:tracePt t="14281" x="1422400" y="6127750"/>
          <p14:tracePt t="14313" x="1416050" y="6121400"/>
          <p14:tracePt t="14373" x="1409700" y="6127750"/>
          <p14:tracePt t="14389" x="1403350" y="6127750"/>
          <p14:tracePt t="14401" x="1397000" y="6127750"/>
          <p14:tracePt t="14417" x="1390650" y="6127750"/>
          <p14:tracePt t="14433" x="1384300" y="6127750"/>
          <p14:tracePt t="14449" x="1377950" y="6127750"/>
          <p14:tracePt t="14461" x="1365250" y="6127750"/>
          <p14:tracePt t="14477" x="1358900" y="6134100"/>
          <p14:tracePt t="14493" x="1358900" y="6140450"/>
          <p14:tracePt t="14510" x="1358900" y="6146800"/>
          <p14:tracePt t="14537" x="1365250" y="6146800"/>
          <p14:tracePt t="14561" x="1371600" y="6140450"/>
          <p14:tracePt t="14573" x="1377950" y="6140450"/>
          <p14:tracePt t="14597" x="1377950" y="6134100"/>
          <p14:tracePt t="14613" x="1371600" y="6127750"/>
          <p14:tracePt t="14641" x="1371600" y="6121400"/>
          <p14:tracePt t="14809" x="1371600" y="6115050"/>
          <p14:tracePt t="14829" x="1371600" y="6121400"/>
          <p14:tracePt t="14873" x="1365250" y="6121400"/>
          <p14:tracePt t="14905" x="1358900" y="6127750"/>
          <p14:tracePt t="14933" x="1358900" y="6134100"/>
          <p14:tracePt t="14957" x="1358900" y="6140450"/>
          <p14:tracePt t="14980" x="1365250" y="6140450"/>
          <p14:tracePt t="15113" x="1365250" y="6146800"/>
          <p14:tracePt t="15161" x="1371600" y="6153150"/>
          <p14:tracePt t="15181" x="1371600" y="6159500"/>
          <p14:tracePt t="15212" x="1371600" y="6165850"/>
          <p14:tracePt t="15241" x="1365250" y="6165850"/>
          <p14:tracePt t="15265" x="1358900" y="6165850"/>
          <p14:tracePt t="15281" x="1352550" y="6165850"/>
          <p14:tracePt t="15293" x="1352550" y="6172200"/>
          <p14:tracePt t="15341" x="1352550" y="6165850"/>
          <p14:tracePt t="15361" x="1352550" y="6159500"/>
          <p14:tracePt t="15385" x="1346200" y="6165850"/>
          <p14:tracePt t="15453" x="1346200" y="6172200"/>
          <p14:tracePt t="15497" x="1346200" y="6165850"/>
          <p14:tracePt t="15513" x="1339850" y="6172200"/>
          <p14:tracePt t="15581" x="1339850" y="6178550"/>
          <p14:tracePt t="15593" x="1333500" y="6172200"/>
          <p14:tracePt t="15653" x="1333500" y="6178550"/>
          <p14:tracePt t="15678" x="1333500" y="6184900"/>
          <p14:tracePt t="15709" x="1327150" y="6191250"/>
          <p14:tracePt t="15729" x="1327150" y="6197600"/>
          <p14:tracePt t="15773" x="1327150" y="6210300"/>
          <p14:tracePt t="16009" x="1327150" y="6216650"/>
          <p14:tracePt t="16045" x="1320800" y="6223000"/>
          <p14:tracePt t="16081" x="1320800" y="6229350"/>
          <p14:tracePt t="16105" x="1320800" y="6235700"/>
          <p14:tracePt t="16165" x="1320800" y="6242050"/>
          <p14:tracePt t="16285" x="1320800" y="6235700"/>
          <p14:tracePt t="16337" x="1320800" y="6229350"/>
          <p14:tracePt t="16361" x="1327150" y="6223000"/>
          <p14:tracePt t="16494" x="1320800" y="6229350"/>
          <p14:tracePt t="16561" x="1320800" y="6223000"/>
          <p14:tracePt t="16593" x="1320800" y="6216650"/>
          <p14:tracePt t="16613" x="1320800" y="6223000"/>
          <p14:tracePt t="16653" x="1320800" y="6229350"/>
          <p14:tracePt t="16689" x="1320800" y="6223000"/>
          <p14:tracePt t="16749" x="1320800" y="6229350"/>
          <p14:tracePt t="16845" x="1314450" y="6223000"/>
          <p14:tracePt t="16901" x="1320800" y="6216650"/>
          <p14:tracePt t="16937" x="1314450" y="6216650"/>
          <p14:tracePt t="16997" x="1308100" y="6216650"/>
          <p14:tracePt t="17021" x="1301750" y="6223000"/>
          <p14:tracePt t="17041" x="1295400" y="6229350"/>
          <p14:tracePt t="17058" x="1289050" y="6229350"/>
          <p14:tracePt t="17081" x="1282700" y="6229350"/>
          <p14:tracePt t="17150" x="1282700" y="6242050"/>
          <p14:tracePt t="17193" x="1276350" y="6242050"/>
          <p14:tracePt t="17210" x="1270000" y="6242050"/>
          <p14:tracePt t="17342" x="1263650" y="6235700"/>
          <p14:tracePt t="17366" x="1257300" y="6242050"/>
          <p14:tracePt t="17385" x="1250950" y="6242050"/>
          <p14:tracePt t="17402" x="1250950" y="6248400"/>
          <p14:tracePt t="17409" x="1244600" y="6248400"/>
          <p14:tracePt t="17425" x="1238250" y="6254750"/>
          <p14:tracePt t="17441" x="1231900" y="6248400"/>
          <p14:tracePt t="17462" x="1225550" y="6248400"/>
          <p14:tracePt t="17485" x="1225550" y="6242050"/>
          <p14:tracePt t="17673" x="1225550" y="6248400"/>
          <p14:tracePt t="17725" x="1219200" y="6248400"/>
          <p14:tracePt t="17785" x="1225550" y="6248400"/>
          <p14:tracePt t="17889" x="1219200" y="6248400"/>
          <p14:tracePt t="17926" x="1219200" y="6242050"/>
          <p14:tracePt t="17950" x="1219200" y="6248400"/>
          <p14:tracePt t="17994" x="1219200" y="6242050"/>
          <p14:tracePt t="18054" x="1219200" y="6235700"/>
          <p14:tracePt t="18102" x="1219200" y="6242050"/>
          <p14:tracePt t="18174" x="1212850" y="6248400"/>
          <p14:tracePt t="18226" x="1206500" y="6254750"/>
          <p14:tracePt t="18258" x="1206500" y="6242050"/>
          <p14:tracePt t="18318" x="1206500" y="6235700"/>
          <p14:tracePt t="18346" x="1200150" y="6235700"/>
          <p14:tracePt t="18406" x="1193800" y="6235700"/>
          <p14:tracePt t="18482" x="1193800" y="6229350"/>
          <p14:tracePt t="18498" x="1187450" y="6229350"/>
          <p14:tracePt t="18602" x="1193800" y="6235700"/>
          <p14:tracePt t="18662" x="1187450" y="6235700"/>
          <p14:tracePt t="18714" x="1181100" y="6229350"/>
          <p14:tracePt t="18766" x="1181100" y="6235700"/>
          <p14:tracePt t="18826" x="1181100" y="6229350"/>
          <p14:tracePt t="18881" x="1181100" y="6235700"/>
          <p14:tracePt t="18941" x="1181100" y="6229350"/>
          <p14:tracePt t="19022" x="1181100" y="6223000"/>
          <p14:tracePt t="19038" x="1174750" y="6223000"/>
          <p14:tracePt t="19142" x="1174750" y="6229350"/>
          <p14:tracePt t="19234" x="1174750" y="6223000"/>
          <p14:tracePt t="19286" x="1168400" y="6223000"/>
          <p14:tracePt t="19302" x="1174750" y="6223000"/>
          <p14:tracePt t="19338" x="1181100" y="6223000"/>
          <p14:tracePt t="19517" x="1181100" y="6216650"/>
          <p14:tracePt t="19542" x="1174750" y="6210300"/>
          <p14:tracePt t="19577" x="1181100" y="6210300"/>
          <p14:tracePt t="19630" x="1181100" y="6216650"/>
          <p14:tracePt t="19878" x="1181100" y="6210300"/>
          <p14:tracePt t="19954" x="1187450" y="6203950"/>
          <p14:tracePt t="19998" x="1187450" y="6210300"/>
          <p14:tracePt t="20066" x="1187450" y="6203950"/>
          <p14:tracePt t="20094" x="1187450" y="6197600"/>
          <p14:tracePt t="20118" x="1187450" y="6203950"/>
          <p14:tracePt t="20202" x="1181100" y="6197600"/>
          <p14:tracePt t="20374" x="1181100" y="6203950"/>
          <p14:tracePt t="20402" x="1187450" y="6197600"/>
          <p14:tracePt t="20494" x="1181100" y="6203950"/>
          <p14:tracePt t="20546" x="1181100" y="6210300"/>
          <p14:tracePt t="20563" x="1181100" y="6216650"/>
          <p14:tracePt t="20674" x="1181100" y="6223000"/>
          <p14:tracePt t="20703" x="1181100" y="6216650"/>
          <p14:tracePt t="20762" x="1181100" y="6210300"/>
          <p14:tracePt t="20794" x="1187450" y="6210300"/>
          <p14:tracePt t="20862" x="1181100" y="6210300"/>
          <p14:tracePt t="20958" x="1174750" y="6216650"/>
          <p14:tracePt t="20994" x="1174750" y="6210300"/>
          <p14:tracePt t="21071" x="1181100" y="6203950"/>
          <p14:tracePt t="21379" x="1181100" y="6197600"/>
          <p14:tracePt t="21414" x="1187450" y="6191250"/>
          <p14:tracePt t="21446" x="1193800" y="6184900"/>
          <p14:tracePt t="21534" x="1193800" y="6178550"/>
          <p14:tracePt t="21586" x="1187450" y="6184900"/>
          <p14:tracePt t="21634" x="1193800" y="6191250"/>
          <p14:tracePt t="21722" x="1187450" y="6191250"/>
          <p14:tracePt t="21934" x="1181100" y="6197600"/>
          <p14:tracePt t="22002" x="1181100" y="6203950"/>
          <p14:tracePt t="22046" x="1174750" y="6197600"/>
          <p14:tracePt t="22114" x="1181100" y="6197600"/>
          <p14:tracePt t="22150" x="1187450" y="6197600"/>
          <p14:tracePt t="22184" x="1187450" y="6191250"/>
          <p14:tracePt t="22234" x="1187450" y="6197600"/>
          <p14:tracePt t="22323" x="1187450" y="6191250"/>
          <p14:tracePt t="22398" x="1193800" y="6191250"/>
          <p14:tracePt t="22503" x="1193800" y="6184900"/>
          <p14:tracePt t="22554" x="1200150" y="6184900"/>
          <p14:tracePt t="22691" x="1206500" y="6184900"/>
          <p14:tracePt t="22735" x="1200150" y="6184900"/>
          <p14:tracePt t="22871" x="1193800" y="6184900"/>
          <p14:tracePt t="22999" x="1200150" y="6184900"/>
          <p14:tracePt t="23103" x="1200150" y="6178550"/>
          <p14:tracePt t="23135" x="1193800" y="6178550"/>
          <p14:tracePt t="23215" x="1193800" y="6172200"/>
          <p14:tracePt t="23323" x="1193800" y="6178550"/>
          <p14:tracePt t="23367" x="1193800" y="6184900"/>
          <p14:tracePt t="23447" x="1200150" y="6184900"/>
          <p14:tracePt t="23547" x="1193800" y="6184900"/>
          <p14:tracePt t="23599" x="1193800" y="6191250"/>
          <p14:tracePt t="23667" x="1187450" y="6184900"/>
          <p14:tracePt t="23803" x="1181100" y="6191250"/>
          <p14:tracePt t="24055" x="1181100" y="6184900"/>
          <p14:tracePt t="24107" x="1174750" y="6184900"/>
          <p14:tracePt t="24207" x="1181100" y="6184900"/>
          <p14:tracePt t="24394" x="1187450" y="6184900"/>
          <p14:tracePt t="24523" x="1187450" y="6178550"/>
          <p14:tracePt t="24611" x="1193800" y="6178550"/>
          <p14:tracePt t="24643" x="1193800" y="6172200"/>
          <p14:tracePt t="24763" x="1187450" y="6172200"/>
          <p14:tracePt t="24827" x="1187450" y="6178550"/>
          <p14:tracePt t="24851" x="1187450" y="6172200"/>
          <p14:tracePt t="24955" x="1187450" y="6178550"/>
          <p14:tracePt t="25151" x="1181100" y="6178550"/>
          <p14:tracePt t="25184" x="1181100" y="6184900"/>
          <p14:tracePt t="25219" x="1174750" y="6184900"/>
          <p14:tracePt t="25363" x="1168400" y="6184900"/>
          <p14:tracePt t="25847" x="1174750" y="6184900"/>
          <p14:tracePt t="26111" x="1168400" y="6184900"/>
          <p14:tracePt t="26324" x="1174750" y="6184900"/>
          <p14:tracePt t="26719" x="1181100" y="6184900"/>
          <p14:tracePt t="27124" x="1174750" y="6184900"/>
          <p14:tracePt t="27336" x="1181100" y="6184900"/>
          <p14:tracePt t="27612" x="1181100" y="6191250"/>
          <p14:tracePt t="27655" x="1181100" y="6197600"/>
          <p14:tracePt t="28084" x="1181100" y="6191250"/>
          <p14:tracePt t="28136" x="1174750" y="6197600"/>
          <p14:tracePt t="28452" x="1181100" y="6191250"/>
          <p14:tracePt t="28564" x="1174750" y="6197600"/>
          <p14:tracePt t="28948" x="1181100" y="6197600"/>
          <p14:tracePt t="29308" x="1181100" y="6191250"/>
          <p14:tracePt t="29352" x="1187450" y="6197600"/>
          <p14:tracePt t="29444" x="1181100" y="6203950"/>
          <p14:tracePt t="29496" x="1174750" y="6203950"/>
          <p14:tracePt t="29577" x="1168400" y="6197600"/>
          <p14:tracePt t="29652" x="1162050" y="6191250"/>
          <p14:tracePt t="29832" x="1168400" y="6184900"/>
          <p14:tracePt t="29868" x="1174750" y="6184900"/>
          <p14:tracePt t="29892" x="1181100" y="6178550"/>
          <p14:tracePt t="29916" x="1187450" y="6172200"/>
          <p14:tracePt t="29928" x="1193800" y="6172200"/>
          <p14:tracePt t="29952" x="1200150" y="6165850"/>
          <p14:tracePt t="29976" x="1206500" y="6159500"/>
          <p14:tracePt t="29988" x="1212850" y="6153150"/>
          <p14:tracePt t="30020" x="1219200" y="6153150"/>
          <p14:tracePt t="30036" x="1225550" y="6146800"/>
          <p14:tracePt t="30049" x="1231900" y="6140450"/>
          <p14:tracePt t="30073" x="1231900" y="6134100"/>
          <p14:tracePt t="30104" x="1238250" y="6127750"/>
          <p14:tracePt t="30133" x="1238250" y="6121400"/>
          <p14:tracePt t="30168" x="1244600" y="6115050"/>
          <p14:tracePt t="30217" x="1250950" y="6108700"/>
          <p14:tracePt t="30228" x="1257300" y="6102350"/>
          <p14:tracePt t="30244" x="1263650" y="6096000"/>
          <p14:tracePt t="30261" x="1270000" y="6083300"/>
          <p14:tracePt t="30276" x="1276350" y="6083300"/>
          <p14:tracePt t="30288" x="1282700" y="6076950"/>
          <p14:tracePt t="30304" x="1289050" y="6070600"/>
          <p14:tracePt t="30321" x="1295400" y="6070600"/>
          <p14:tracePt t="30337" x="1301750" y="6064250"/>
          <p14:tracePt t="30349" x="1308100" y="6057900"/>
          <p14:tracePt t="30373" x="1314450" y="6051550"/>
          <p14:tracePt t="30409" x="1314450" y="6045200"/>
          <p14:tracePt t="30424" x="1320800" y="6038850"/>
          <p14:tracePt t="30441" x="1320800" y="6032500"/>
          <p14:tracePt t="30457" x="1320800" y="6026150"/>
          <p14:tracePt t="30469" x="1320800" y="6019800"/>
          <p14:tracePt t="30484" x="1327150" y="6013450"/>
          <p14:tracePt t="30528" x="1320800" y="6019800"/>
          <p14:tracePt t="30568" x="1314450" y="6026150"/>
          <p14:tracePt t="30596" x="1308100" y="6032500"/>
          <p14:tracePt t="30612" x="1308100" y="6038850"/>
          <p14:tracePt t="30628" x="1301750" y="6045200"/>
          <p14:tracePt t="30644" x="1301750" y="6051550"/>
          <p14:tracePt t="30656" x="1308100" y="6051550"/>
          <p14:tracePt t="30776" x="1301750" y="6051550"/>
          <p14:tracePt t="30964" x="1295400" y="6051550"/>
          <p14:tracePt t="31005" x="1289050" y="6051550"/>
          <p14:tracePt t="31048" x="1282700" y="6057900"/>
          <p14:tracePt t="31221" x="1282700" y="6064250"/>
          <p14:tracePt t="31237" x="1276350" y="6064250"/>
          <p14:tracePt t="31257" x="1270000" y="6064250"/>
          <p14:tracePt t="31289" x="1270000" y="6070600"/>
          <p14:tracePt t="31340" x="1263650" y="6064250"/>
          <p14:tracePt t="31408" x="1270000" y="6064250"/>
          <p14:tracePt t="31444" x="1270000" y="6057900"/>
          <p14:tracePt t="31476" x="1270000" y="6051550"/>
          <p14:tracePt t="31488" x="1276350" y="6045200"/>
          <p14:tracePt t="31512" x="1282700" y="6038850"/>
          <p14:tracePt t="31536" x="1289050" y="6038850"/>
          <p14:tracePt t="31548" x="1289050" y="6045200"/>
          <p14:tracePt t="31624" x="1282700" y="6045200"/>
          <p14:tracePt t="31656" x="1282700" y="6051550"/>
          <p14:tracePt t="31676" x="1276350" y="6051550"/>
          <p14:tracePt t="31708" x="1270000" y="6051550"/>
          <p14:tracePt t="31728" x="1263650" y="6051550"/>
          <p14:tracePt t="31776" x="1263650" y="6057900"/>
          <p14:tracePt t="31864" x="1257300" y="6057900"/>
          <p14:tracePt t="31896" x="1250950" y="6057900"/>
          <p14:tracePt t="31948" x="1244600" y="6051550"/>
          <p14:tracePt t="31992" x="1244600" y="6045200"/>
          <p14:tracePt t="32016" x="1238250" y="6038850"/>
          <p14:tracePt t="32028" x="1238250" y="6032500"/>
          <p14:tracePt t="32052" x="1231900" y="6032500"/>
          <p14:tracePt t="32076" x="1225550" y="6032500"/>
          <p14:tracePt t="32089" x="1219200" y="6032500"/>
          <p14:tracePt t="32104" x="1212850" y="6032500"/>
          <p14:tracePt t="32120" x="1206500" y="6038850"/>
          <p14:tracePt t="32137" x="1200150" y="6045200"/>
          <p14:tracePt t="32148" x="1193800" y="6057900"/>
          <p14:tracePt t="32164" x="1187450" y="6064250"/>
          <p14:tracePt t="32181" x="1181100" y="6070600"/>
          <p14:tracePt t="32196" x="1181100" y="6076950"/>
          <p14:tracePt t="32209" x="1187450" y="6070600"/>
          <p14:tracePt t="32376" x="1187450" y="6064250"/>
          <p14:tracePt t="32420" x="1181100" y="6070600"/>
          <p14:tracePt t="32500" x="1174750" y="6070600"/>
          <p14:tracePt t="32525" x="1168400" y="6076950"/>
          <p14:tracePt t="32549" x="1162050" y="6076950"/>
          <p14:tracePt t="32568" x="1155700" y="6076950"/>
          <p14:tracePt t="32625" x="1162050" y="6076950"/>
          <p14:tracePt t="32704" x="1162050" y="6070600"/>
          <p14:tracePt t="32745" x="1155700" y="6070600"/>
          <p14:tracePt t="32833" x="1149350" y="6064250"/>
          <p14:tracePt t="32916" x="1143000" y="6070600"/>
          <p14:tracePt t="33104" x="1149350" y="6064250"/>
          <p14:tracePt t="33177" x="1155700" y="6064250"/>
          <p14:tracePt t="33220" x="1149350" y="6070600"/>
          <p14:tracePt t="33341" x="1143000" y="6070600"/>
          <p14:tracePt t="33397" x="1149350" y="6064250"/>
          <p14:tracePt t="33509" x="1143000" y="6064250"/>
          <p14:tracePt t="33897" x="1136650" y="6070600"/>
          <p14:tracePt t="34153" x="1136650" y="6076950"/>
          <p14:tracePt t="34205" x="1136650" y="6083300"/>
          <p14:tracePt t="34297" x="1130300" y="6089650"/>
          <p14:tracePt t="34333" x="1136650" y="6089650"/>
          <p14:tracePt t="34469" x="1136650" y="6083300"/>
          <p14:tracePt t="34609" x="1143000" y="6076950"/>
          <p14:tracePt t="34642" x="1149350" y="6076950"/>
          <p14:tracePt t="34661" x="1155700" y="6070600"/>
          <p14:tracePt t="34685" x="1162050" y="6070600"/>
          <p14:tracePt t="34717" x="1162050" y="6064250"/>
          <p14:tracePt t="34890" x="1168400" y="6064250"/>
          <p14:tracePt t="34925" x="1168400" y="6057900"/>
          <p14:tracePt t="34961" x="1174750" y="6051550"/>
          <p14:tracePt t="35017" x="1174750" y="6057900"/>
          <p14:tracePt t="35242" x="1168400" y="6057900"/>
          <p14:tracePt t="35318" x="1168400" y="6064250"/>
          <p14:tracePt t="35338" x="1168400" y="6070600"/>
          <p14:tracePt t="35362" x="1162050" y="6070600"/>
          <p14:tracePt t="35382" x="1162050" y="6076950"/>
          <p14:tracePt t="35438" x="1162050" y="6083300"/>
          <p14:tracePt t="35502" x="1155700" y="6083300"/>
          <p14:tracePt t="35549" x="1149350" y="6076950"/>
          <p14:tracePt t="35622" x="1143000" y="6083300"/>
          <p14:tracePt t="35714" x="1143000" y="6089650"/>
          <p14:tracePt t="35749" x="1143000" y="6096000"/>
          <p14:tracePt t="35798" x="1143000" y="6089650"/>
          <p14:tracePt t="35886" x="1149350" y="6083300"/>
          <p14:tracePt t="35922" x="1149350" y="6089650"/>
          <p14:tracePt t="35962" x="1143000" y="6083300"/>
          <p14:tracePt t="36082" x="1149350" y="6083300"/>
          <p14:tracePt t="36253" x="1149350" y="6076950"/>
          <p14:tracePt t="36398" x="1149350" y="6083300"/>
          <p14:tracePt t="36521" x="1149350" y="6076950"/>
          <p14:tracePt t="36718" x="1149350" y="6083300"/>
          <p14:tracePt t="36778" x="1149350" y="6076950"/>
          <p14:tracePt t="37110" x="1149350" y="6070600"/>
          <p14:tracePt t="37138" x="1149350" y="6064250"/>
          <p14:tracePt t="37162" x="1143000" y="6064250"/>
          <p14:tracePt t="37301" x="1143000" y="6070600"/>
          <p14:tracePt t="37378" x="1143000" y="6064250"/>
          <p14:tracePt t="37530" x="1143000" y="6057900"/>
          <p14:tracePt t="37558" x="1143000" y="6051550"/>
          <p14:tracePt t="37590" x="1143000" y="6057900"/>
          <p14:tracePt t="37642" x="1136650" y="6057900"/>
          <p14:tracePt t="37694" x="1143000" y="6064250"/>
          <p14:tracePt t="37722" x="1143000" y="6070600"/>
          <p14:tracePt t="37746" x="1143000" y="6076950"/>
          <p14:tracePt t="37770" x="1149350" y="6083300"/>
          <p14:tracePt t="37783" x="1149350" y="6089650"/>
          <p14:tracePt t="37798" x="1155700" y="6096000"/>
          <p14:tracePt t="37822" x="1162050" y="6089650"/>
          <p14:tracePt t="37850" x="1162050" y="6083300"/>
          <p14:tracePt t="37858" x="1162050" y="6076950"/>
          <p14:tracePt t="37866" x="1168400" y="6070600"/>
          <p14:tracePt t="37875" x="1168400" y="6064250"/>
          <p14:tracePt t="37875" x="1174750" y="6051550"/>
          <p14:tracePt t="37893" x="1181100" y="6038850"/>
          <p14:tracePt t="37893" x="1187450" y="6026150"/>
          <p14:tracePt t="37912" x="1206500" y="5988050"/>
          <p14:tracePt t="37912" x="1219200" y="5962650"/>
          <p14:tracePt t="37927" x="1238250" y="5930900"/>
          <p14:tracePt t="37927" x="1263650" y="5899150"/>
          <p14:tracePt t="37944" x="1289050" y="5854700"/>
          <p14:tracePt t="37944" x="1327150" y="5810250"/>
          <p14:tracePt t="37944" x="1365250" y="5753100"/>
          <p14:tracePt t="37963" x="1416050" y="5689600"/>
          <p14:tracePt t="37975" x="1473200" y="5613400"/>
          <p14:tracePt t="37975" x="1600200" y="5448300"/>
          <p14:tracePt t="37996" x="1670050" y="5346700"/>
          <p14:tracePt t="37996" x="1752600" y="5238750"/>
          <p14:tracePt t="38011" x="1835150" y="5118100"/>
          <p14:tracePt t="38011" x="1924050" y="4997450"/>
          <p14:tracePt t="38028" x="2012950" y="4864100"/>
          <p14:tracePt t="38028" x="2108200" y="4730750"/>
          <p14:tracePt t="38044" x="2209800" y="4591050"/>
          <p14:tracePt t="38044" x="2317750" y="4451350"/>
          <p14:tracePt t="38044" x="2425700" y="4311650"/>
          <p14:tracePt t="38063" x="2540000" y="4171950"/>
          <p14:tracePt t="38075" x="2654300" y="4025900"/>
          <p14:tracePt t="38075" x="2895600" y="3740150"/>
          <p14:tracePt t="38094" x="3009900" y="3606800"/>
          <p14:tracePt t="38094" x="3130550" y="3473450"/>
          <p14:tracePt t="38111" x="3244850" y="3346450"/>
          <p14:tracePt t="38111" x="3359150" y="3225800"/>
          <p14:tracePt t="38128" x="3473450" y="3111500"/>
          <p14:tracePt t="38128" x="3695700" y="2908300"/>
          <p14:tracePt t="38145" x="3803650" y="2819400"/>
          <p14:tracePt t="38145" x="3905250" y="2730500"/>
          <p14:tracePt t="38161" x="4006850" y="2647950"/>
          <p14:tracePt t="38161" x="4102100" y="2565400"/>
          <p14:tracePt t="38178" x="4191000" y="2495550"/>
          <p14:tracePt t="38178" x="4273550" y="2425700"/>
          <p14:tracePt t="38178" x="4349750" y="2368550"/>
          <p14:tracePt t="38198" x="4419600" y="2317750"/>
          <p14:tracePt t="38198" x="4483100" y="2273300"/>
          <p14:tracePt t="38211" x="4540250" y="2235200"/>
          <p14:tracePt t="38211" x="4584700" y="2203450"/>
          <p14:tracePt t="38228" x="4629150" y="2184400"/>
          <p14:tracePt t="38228" x="4660900" y="2165350"/>
          <p14:tracePt t="38244" x="4686300" y="2152650"/>
          <p14:tracePt t="38244" x="4711700" y="2139950"/>
          <p14:tracePt t="38244" x="4724400" y="2133600"/>
          <p14:tracePt t="38264" x="4737100" y="2127250"/>
          <p14:tracePt t="38276" x="4749800" y="2127250"/>
          <p14:tracePt t="38293" x="4743450" y="2133600"/>
          <p14:tracePt t="38310" x="4730750" y="2139950"/>
          <p14:tracePt t="38310" x="4724400" y="2146300"/>
          <p14:tracePt t="38328" x="4718050" y="2152650"/>
          <p14:tracePt t="38328" x="4705350" y="2152650"/>
          <p14:tracePt t="38328" x="4699000" y="2159000"/>
          <p14:tracePt t="38347" x="4692650" y="2159000"/>
          <p14:tracePt t="38360" x="4686300" y="2159000"/>
          <p14:tracePt t="38360" x="4679950" y="2159000"/>
          <p14:tracePt t="38379" x="4673600" y="2159000"/>
          <p14:tracePt t="38393" x="4667250" y="2159000"/>
          <p14:tracePt t="38410" x="4673600" y="2152650"/>
          <p14:tracePt t="38427" x="4679950" y="2146300"/>
          <p14:tracePt t="38444" x="4667250" y="2146300"/>
          <p14:tracePt t="38466" x="4654550" y="2152650"/>
          <p14:tracePt t="38477" x="4641850" y="2165350"/>
          <p14:tracePt t="38477" x="4616450" y="2178050"/>
          <p14:tracePt t="38495" x="4591050" y="2190750"/>
          <p14:tracePt t="38495" x="4521200" y="2228850"/>
          <p14:tracePt t="38513" x="4476750" y="2247900"/>
          <p14:tracePt t="38513" x="4425950" y="2273300"/>
          <p14:tracePt t="38529" x="4368800" y="2298700"/>
          <p14:tracePt t="38529" x="4298950" y="2324100"/>
          <p14:tracePt t="38546" x="4229100" y="2355850"/>
          <p14:tracePt t="38546" x="4070350" y="2425700"/>
          <p14:tracePt t="38563" x="3981450" y="2463800"/>
          <p14:tracePt t="38563" x="3892550" y="2501900"/>
          <p14:tracePt t="38580" x="3803650" y="2546350"/>
          <p14:tracePt t="38580" x="3714750" y="2590800"/>
          <p14:tracePt t="38596" x="3632200" y="2628900"/>
          <p14:tracePt t="38596" x="3549650" y="2673350"/>
          <p14:tracePt t="38613" x="3473450" y="2717800"/>
          <p14:tracePt t="38613" x="3397250" y="2755900"/>
          <p14:tracePt t="38613" x="3333750" y="2800350"/>
          <p14:tracePt t="38632" x="3270250" y="2832100"/>
          <p14:tracePt t="38644" x="3213100" y="2870200"/>
          <p14:tracePt t="38644" x="3117850" y="2933700"/>
          <p14:tracePt t="38663" x="3073400" y="2959100"/>
          <p14:tracePt t="38663" x="3041650" y="2978150"/>
          <p14:tracePt t="38680" x="3016250" y="2997200"/>
          <p14:tracePt t="38680" x="2997200" y="3009900"/>
          <p14:tracePt t="38680" x="2984500" y="3022600"/>
          <p14:tracePt t="38699" x="2978150" y="3028950"/>
          <p14:tracePt t="38711" x="2990850" y="3028950"/>
          <p14:tracePt t="38731" x="3003550" y="3022600"/>
          <p14:tracePt t="38731" x="3022600" y="3016250"/>
          <p14:tracePt t="38746" x="3041650" y="3003550"/>
          <p14:tracePt t="38746" x="3067050" y="2997200"/>
          <p14:tracePt t="38763" x="3098800" y="2984500"/>
          <p14:tracePt t="38763" x="3130550" y="2978150"/>
          <p14:tracePt t="38781" x="3168650" y="2965450"/>
          <p14:tracePt t="38781" x="3213100" y="2952750"/>
          <p14:tracePt t="38781" x="3263900" y="2946400"/>
          <p14:tracePt t="38800" x="3321050" y="2940050"/>
          <p14:tracePt t="38800" x="3384550" y="2940050"/>
          <p14:tracePt t="38815" x="3454400" y="2946400"/>
          <p14:tracePt t="38815" x="3536950" y="2952750"/>
          <p14:tracePt t="38830" x="3625850" y="2959100"/>
          <p14:tracePt t="38830" x="3721100" y="2978150"/>
          <p14:tracePt t="38846" x="3816350" y="2990850"/>
          <p14:tracePt t="38846" x="4025900" y="3016250"/>
          <p14:tracePt t="38864" x="4133850" y="3028950"/>
          <p14:tracePt t="38864" x="4248150" y="3028950"/>
          <p14:tracePt t="38881" x="4362450" y="3035300"/>
          <p14:tracePt t="38881" x="4476750" y="3028950"/>
          <p14:tracePt t="38898" x="4597400" y="3028950"/>
          <p14:tracePt t="38898" x="4711700" y="3022600"/>
          <p14:tracePt t="38914" x="4838700" y="3016250"/>
          <p14:tracePt t="38914" x="4959350" y="3009900"/>
          <p14:tracePt t="38933" x="5200650" y="3003550"/>
          <p14:tracePt t="38933" x="5314950" y="3003550"/>
          <p14:tracePt t="38948" x="5422900" y="3003550"/>
          <p14:tracePt t="38948" x="5530850" y="3003550"/>
          <p14:tracePt t="38965" x="5632450" y="3003550"/>
          <p14:tracePt t="38965" x="5727700" y="3003550"/>
          <p14:tracePt t="38981" x="5816600" y="3009900"/>
          <p14:tracePt t="38981" x="5905500" y="3009900"/>
          <p14:tracePt t="38981" x="5981700" y="3009900"/>
          <p14:tracePt t="39001" x="6051550" y="3009900"/>
          <p14:tracePt t="39013" x="6121400" y="3016250"/>
          <p14:tracePt t="39013" x="6229350" y="3009900"/>
          <p14:tracePt t="39032" x="6273800" y="3009900"/>
          <p14:tracePt t="39032" x="6318250" y="3003550"/>
          <p14:tracePt t="39048" x="6350000" y="3003550"/>
          <p14:tracePt t="39048" x="6375400" y="3003550"/>
          <p14:tracePt t="39065" x="6394450" y="2997200"/>
          <p14:tracePt t="39065" x="6407150" y="2997200"/>
          <p14:tracePt t="39065" x="6413500" y="2997200"/>
          <p14:tracePt t="39085" x="6400800" y="2990850"/>
          <p14:tracePt t="39112" x="6388100" y="2997200"/>
          <p14:tracePt t="39120" x="6375400" y="2997200"/>
          <p14:tracePt t="39130" x="6356350" y="2997200"/>
          <p14:tracePt t="39130" x="6343650" y="2997200"/>
          <p14:tracePt t="39149" x="6324600" y="3003550"/>
          <p14:tracePt t="39149" x="6280150" y="3009900"/>
          <p14:tracePt t="39165" x="6267450" y="3009900"/>
          <p14:tracePt t="39165" x="6248400" y="3016250"/>
          <p14:tracePt t="39183" x="6229350" y="3016250"/>
          <p14:tracePt t="39183" x="6210300" y="3022600"/>
          <p14:tracePt t="39200" x="6191250" y="3028950"/>
          <p14:tracePt t="39200" x="6172200" y="3028950"/>
          <p14:tracePt t="39216" x="6159500" y="3035300"/>
          <p14:tracePt t="39216" x="6127750" y="3048000"/>
          <p14:tracePt t="39233" x="6108700" y="3054350"/>
          <p14:tracePt t="39233" x="6096000" y="3067050"/>
          <p14:tracePt t="39249" x="6083300" y="3073400"/>
          <p14:tracePt t="39249" x="6070600" y="3079750"/>
          <p14:tracePt t="39265" x="6057900" y="3086100"/>
          <p14:tracePt t="39265" x="6045200" y="3092450"/>
          <p14:tracePt t="39265" x="6038850" y="3105150"/>
          <p14:tracePt t="39285" x="6026150" y="3111500"/>
          <p14:tracePt t="39297" x="6013450" y="3117850"/>
          <p14:tracePt t="39297" x="5994400" y="3130550"/>
          <p14:tracePt t="39316" x="5988050" y="3136900"/>
          <p14:tracePt t="39316" x="5981700" y="3143250"/>
          <p14:tracePt t="39332" x="5975350" y="3155950"/>
          <p14:tracePt t="39332" x="5962650" y="3162300"/>
          <p14:tracePt t="39349" x="5956300" y="3168650"/>
          <p14:tracePt t="39349" x="5949950" y="3175000"/>
          <p14:tracePt t="39349" x="5937250" y="3181350"/>
          <p14:tracePt t="39368" x="5930900" y="3187700"/>
          <p14:tracePt t="39381" x="5924550" y="3194050"/>
          <p14:tracePt t="39381" x="5911850" y="3206750"/>
          <p14:tracePt t="39399" x="5905500" y="3213100"/>
          <p14:tracePt t="39399" x="5899150" y="3219450"/>
          <p14:tracePt t="39417" x="5892800" y="3225800"/>
          <p14:tracePt t="39417" x="5880100" y="3232150"/>
          <p14:tracePt t="39433" x="5873750" y="3238500"/>
          <p14:tracePt t="39433" x="5867400" y="3244850"/>
          <p14:tracePt t="39433" x="5861050" y="3251200"/>
          <p14:tracePt t="39452" x="5854700" y="3257550"/>
          <p14:tracePt t="39452" x="5848350" y="3257550"/>
          <p14:tracePt t="39466" x="5835650" y="3263900"/>
          <p14:tracePt t="39466" x="5829300" y="3270250"/>
          <p14:tracePt t="39484" x="5816600" y="3276600"/>
          <p14:tracePt t="39484" x="5810250" y="3282950"/>
          <p14:tracePt t="39500" x="5797550" y="3289300"/>
          <p14:tracePt t="39500" x="5784850" y="3295650"/>
          <p14:tracePt t="39517" x="5778500" y="3302000"/>
          <p14:tracePt t="39517" x="5759450" y="3321050"/>
          <p14:tracePt t="39535" x="5746750" y="3327400"/>
          <p14:tracePt t="39535" x="5740400" y="3333750"/>
          <p14:tracePt t="39551" x="5727700" y="3340100"/>
          <p14:tracePt t="39551" x="5721350" y="3346450"/>
          <p14:tracePt t="39567" x="5715000" y="3359150"/>
          <p14:tracePt t="39567" x="5702300" y="3365500"/>
          <p14:tracePt t="39585" x="5695950" y="3371850"/>
          <p14:tracePt t="39585" x="5689600" y="3371850"/>
          <p14:tracePt t="39601" x="5683250" y="3378200"/>
          <p14:tracePt t="39615" x="5676900" y="3378200"/>
          <p14:tracePt t="39615" x="5670550" y="3378200"/>
          <p14:tracePt t="39635" x="5664200" y="3378200"/>
          <p14:tracePt t="39649" x="5657850" y="3378200"/>
          <p14:tracePt t="39666" x="5645150" y="3378200"/>
          <p14:tracePt t="39666" x="5638800" y="3378200"/>
          <p14:tracePt t="39685" x="5638800" y="3371850"/>
          <p14:tracePt t="39700" x="5638800" y="3365500"/>
          <p14:tracePt t="39716" x="5638800" y="3359150"/>
          <p14:tracePt t="39716" x="5638800" y="3352800"/>
          <p14:tracePt t="39716" x="5638800" y="3346450"/>
          <p14:tracePt t="39737" x="5645150" y="3340100"/>
          <p14:tracePt t="39749" x="5645150" y="3333750"/>
          <p14:tracePt t="39749" x="5651500" y="3327400"/>
          <p14:tracePt t="39768" x="5657850" y="3321050"/>
          <p14:tracePt t="39768" x="5664200" y="3314700"/>
          <p14:tracePt t="39785" x="5670550" y="3308350"/>
          <p14:tracePt t="39785" x="5670550" y="3302000"/>
          <p14:tracePt t="39801" x="5676900" y="3302000"/>
          <p14:tracePt t="39801" x="5683250" y="3295650"/>
          <p14:tracePt t="39819" x="5689600" y="3295650"/>
          <p14:tracePt t="39819" x="5695950" y="3289300"/>
          <p14:tracePt t="39835" x="5702300" y="3289300"/>
          <p14:tracePt t="39835" x="5708650" y="3289300"/>
          <p14:tracePt t="39851" x="5715000" y="3289300"/>
          <p14:tracePt t="39851" x="5721350" y="3282950"/>
          <p14:tracePt t="39868" x="5734050" y="3282950"/>
          <p14:tracePt t="39868" x="5753100" y="3276600"/>
          <p14:tracePt t="39886" x="5765800" y="3270250"/>
          <p14:tracePt t="39886" x="5772150" y="3270250"/>
          <p14:tracePt t="39901" x="5784850" y="3270250"/>
          <p14:tracePt t="39901" x="5797550" y="3263900"/>
          <p14:tracePt t="39918" x="5803900" y="3263900"/>
          <p14:tracePt t="39918" x="5816600" y="3263900"/>
          <p14:tracePt t="39936" x="5822950" y="3263900"/>
          <p14:tracePt t="39936" x="5829300" y="3263900"/>
          <p14:tracePt t="39952" x="5848350" y="3263900"/>
          <p14:tracePt t="39952" x="5854700" y="3263900"/>
          <p14:tracePt t="39969" x="5861050" y="3263900"/>
          <p14:tracePt t="39985" x="5861050" y="3270250"/>
          <p14:tracePt t="40012" x="5854700" y="3270250"/>
          <p14:tracePt t="40036" x="5848350" y="3270250"/>
          <p14:tracePt t="40052" x="5842000" y="3270250"/>
          <p14:tracePt t="40072" x="5842000" y="3263900"/>
          <p14:tracePt t="40088" x="5842000" y="3257550"/>
          <p14:tracePt t="40104" x="5848350" y="3251200"/>
          <p14:tracePt t="40119" x="5848350" y="3244850"/>
          <p14:tracePt t="40124" x="5854700" y="3238500"/>
          <p14:tracePt t="40140" x="5861050" y="3232150"/>
          <p14:tracePt t="40156" x="5867400" y="3225800"/>
          <p14:tracePt t="40172" x="5873750" y="3219450"/>
          <p14:tracePt t="40184" x="5880100" y="3219450"/>
          <p14:tracePt t="40201" x="5886450" y="3213100"/>
          <p14:tracePt t="40300" x="5886450" y="3206750"/>
          <p14:tracePt t="40320" x="5892800" y="3206750"/>
          <p14:tracePt t="40344" x="5899150" y="3206750"/>
          <p14:tracePt t="40364" x="5892800" y="3206750"/>
          <p14:tracePt t="40412" x="5886450" y="3200400"/>
          <p14:tracePt t="40420" x="5880100" y="3200400"/>
          <p14:tracePt t="40424" x="5873750" y="3200400"/>
          <p14:tracePt t="40435" x="5867400" y="3194050"/>
          <p14:tracePt t="40435" x="5861050" y="3194050"/>
          <p14:tracePt t="40453" x="5848350" y="3194050"/>
          <p14:tracePt t="40453" x="5835650" y="3187700"/>
          <p14:tracePt t="40470" x="5822950" y="3181350"/>
          <p14:tracePt t="40470" x="5797550" y="3175000"/>
          <p14:tracePt t="40486" x="5784850" y="3168650"/>
          <p14:tracePt t="40486" x="5772150" y="3162300"/>
          <p14:tracePt t="40503" x="5753100" y="3155950"/>
          <p14:tracePt t="40503" x="5734050" y="3149600"/>
          <p14:tracePt t="40520" x="5715000" y="3143250"/>
          <p14:tracePt t="40520" x="5695950" y="3130550"/>
          <p14:tracePt t="40537" x="5676900" y="3124200"/>
          <p14:tracePt t="40537" x="5626100" y="3111500"/>
          <p14:tracePt t="40554" x="5600700" y="3105150"/>
          <p14:tracePt t="40554" x="5575300" y="3098800"/>
          <p14:tracePt t="40570" x="5549900" y="3092450"/>
          <p14:tracePt t="40570" x="5524500" y="3086100"/>
          <p14:tracePt t="40587" x="5505450" y="3079750"/>
          <p14:tracePt t="40587" x="5454650" y="3067050"/>
          <p14:tracePt t="40605" x="5435600" y="3060700"/>
          <p14:tracePt t="40605" x="5416550" y="3054350"/>
          <p14:tracePt t="40621" x="5403850" y="3048000"/>
          <p14:tracePt t="40621" x="5384800" y="3041650"/>
          <p14:tracePt t="40637" x="5372100" y="3035300"/>
          <p14:tracePt t="40637" x="5359400" y="3028950"/>
          <p14:tracePt t="40654" x="5353050" y="3022600"/>
          <p14:tracePt t="40654" x="5340350" y="3016250"/>
          <p14:tracePt t="40654" x="5334000" y="3009900"/>
          <p14:tracePt t="40673" x="5327650" y="3003550"/>
          <p14:tracePt t="40685" x="5327650" y="2997200"/>
          <p14:tracePt t="40685" x="5327650" y="2984500"/>
          <p14:tracePt t="40705" x="5327650" y="2978150"/>
          <p14:tracePt t="40705" x="5327650" y="2971800"/>
          <p14:tracePt t="40721" x="5334000" y="2965450"/>
          <p14:tracePt t="40721" x="5340350" y="2959100"/>
          <p14:tracePt t="40738" x="5346700" y="2952750"/>
          <p14:tracePt t="40738" x="5353050" y="2946400"/>
          <p14:tracePt t="40738" x="5365750" y="2940050"/>
          <p14:tracePt t="40757" x="5372100" y="2933700"/>
          <p14:tracePt t="40769" x="5378450" y="2933700"/>
          <p14:tracePt t="40769" x="5397500" y="2921000"/>
          <p14:tracePt t="40788" x="5403850" y="2921000"/>
          <p14:tracePt t="40788" x="5410200" y="2914650"/>
          <p14:tracePt t="40805" x="5416550" y="2908300"/>
          <p14:tracePt t="40819" x="5422900" y="2901950"/>
          <p14:tracePt t="40819" x="5422900" y="2895600"/>
          <p14:tracePt t="40819" x="5422900" y="2889250"/>
          <p14:tracePt t="40840" x="5422900" y="2882900"/>
          <p14:tracePt t="40853" x="5416550" y="2876550"/>
          <p14:tracePt t="40869" x="5403850" y="2870200"/>
          <p14:tracePt t="40869" x="5397500" y="2863850"/>
          <p14:tracePt t="40888" x="5384800" y="2863850"/>
          <p14:tracePt t="40888" x="5346700" y="2857500"/>
          <p14:tracePt t="40905" x="5321300" y="2851150"/>
          <p14:tracePt t="40905" x="5289550" y="2851150"/>
          <p14:tracePt t="40922" x="5257800" y="2844800"/>
          <p14:tracePt t="40922" x="5219700" y="2844800"/>
          <p14:tracePt t="40938" x="5175250" y="2838450"/>
          <p14:tracePt t="40938" x="5130800" y="2832100"/>
          <p14:tracePt t="40955" x="5080000" y="2832100"/>
          <p14:tracePt t="40955" x="5022850" y="2825750"/>
          <p14:tracePt t="40973" x="4902200" y="2819400"/>
          <p14:tracePt t="40973" x="4838700" y="2813050"/>
          <p14:tracePt t="40989" x="4768850" y="2813050"/>
          <p14:tracePt t="40989" x="4705350" y="2806700"/>
          <p14:tracePt t="41005" x="4641850" y="2806700"/>
          <p14:tracePt t="41005" x="4578350" y="2806700"/>
          <p14:tracePt t="41022" x="4514850" y="2800350"/>
          <p14:tracePt t="41022" x="4457700" y="2806700"/>
          <p14:tracePt t="41022" x="4400550" y="2800350"/>
          <p14:tracePt t="41041" x="4343400" y="2800350"/>
          <p14:tracePt t="41053" x="4292600" y="2800350"/>
          <p14:tracePt t="41053" x="4203700" y="2806700"/>
          <p14:tracePt t="41072" x="4165600" y="2813050"/>
          <p14:tracePt t="41072" x="4133850" y="2813050"/>
          <p14:tracePt t="41089" x="4102100" y="2813050"/>
          <p14:tracePt t="41089" x="4070350" y="2813050"/>
          <p14:tracePt t="41105" x="4051300" y="2813050"/>
          <p14:tracePt t="41105" x="4032250" y="2813050"/>
          <p14:tracePt t="41122" x="4019550" y="2800350"/>
          <p14:tracePt t="41122" x="4013200" y="2794000"/>
          <p14:tracePt t="41122" x="4006850" y="2774950"/>
          <p14:tracePt t="41141" x="4006850" y="2762250"/>
          <p14:tracePt t="41141" x="4006850" y="2736850"/>
          <p14:tracePt t="41156" x="4006850" y="2711450"/>
          <p14:tracePt t="41156" x="4006850" y="2692400"/>
          <p14:tracePt t="41173" x="4006850" y="2667000"/>
          <p14:tracePt t="41173" x="4006850" y="2647950"/>
          <p14:tracePt t="41189" x="4006850" y="2628900"/>
          <p14:tracePt t="41189" x="4006850" y="2597150"/>
          <p14:tracePt t="41208" x="4006850" y="2584450"/>
          <p14:tracePt t="41208" x="4006850" y="2565400"/>
          <p14:tracePt t="41222" x="4006850" y="2552700"/>
          <p14:tracePt t="41222" x="4006850" y="2540000"/>
          <p14:tracePt t="41239" x="4013200" y="2520950"/>
          <p14:tracePt t="41239" x="4013200" y="2501900"/>
          <p14:tracePt t="41256" x="4019550" y="2482850"/>
          <p14:tracePt t="41256" x="4032250" y="2444750"/>
          <p14:tracePt t="41273" x="4038600" y="2425700"/>
          <p14:tracePt t="41273" x="4044950" y="2406650"/>
          <p14:tracePt t="41290" x="4057650" y="2387600"/>
          <p14:tracePt t="41290" x="4064000" y="2374900"/>
          <p14:tracePt t="41306" x="4076700" y="2355850"/>
          <p14:tracePt t="41306" x="4089400" y="2343150"/>
          <p14:tracePt t="41306" x="4102100" y="2330450"/>
          <p14:tracePt t="41326" x="4114800" y="2324100"/>
          <p14:tracePt t="41338" x="4127500" y="2311400"/>
          <p14:tracePt t="41338" x="4165600" y="2298700"/>
          <p14:tracePt t="41357" x="4178300" y="2292350"/>
          <p14:tracePt t="41357" x="4197350" y="2279650"/>
          <p14:tracePt t="41373" x="4216400" y="2273300"/>
          <p14:tracePt t="41373" x="4235450" y="2266950"/>
          <p14:tracePt t="41390" x="4254500" y="2254250"/>
          <p14:tracePt t="41390" x="4279900" y="2247900"/>
          <p14:tracePt t="41390" x="4298950" y="2241550"/>
          <p14:tracePt t="41409" x="4318000" y="2228850"/>
          <p14:tracePt t="41421" x="4337050" y="2222500"/>
          <p14:tracePt t="41421" x="4375150" y="2209800"/>
          <p14:tracePt t="41440" x="4387850" y="2203450"/>
          <p14:tracePt t="41440" x="4400550" y="2197100"/>
          <p14:tracePt t="41457" x="4413250" y="2197100"/>
          <p14:tracePt t="41457" x="4425950" y="2190750"/>
          <p14:tracePt t="41473" x="4432300" y="2190750"/>
          <p14:tracePt t="41473" x="4438650" y="2184400"/>
          <p14:tracePt t="41491" x="4445000" y="2184400"/>
          <p14:tracePt t="41505" x="4438650" y="2184400"/>
          <p14:tracePt t="41522" x="4432300" y="2184400"/>
          <p14:tracePt t="41522" x="4425950" y="2190750"/>
          <p14:tracePt t="41541" x="4419600" y="2190750"/>
          <p14:tracePt t="41541" x="4413250" y="2197100"/>
          <p14:tracePt t="41557" x="4406900" y="2203450"/>
          <p14:tracePt t="41557" x="4394200" y="2209800"/>
          <p14:tracePt t="41574" x="4387850" y="2216150"/>
          <p14:tracePt t="41574" x="4381500" y="2216150"/>
          <p14:tracePt t="41590" x="4368800" y="2228850"/>
          <p14:tracePt t="41605" x="4368800" y="2235200"/>
          <p14:tracePt t="41623" x="4362450" y="2235200"/>
          <p14:tracePt t="41639" x="4368800" y="2241550"/>
          <p14:tracePt t="41656" x="4375150" y="2247900"/>
          <p14:tracePt t="41680" x="4381500" y="2254250"/>
          <p14:tracePt t="41700" x="4375150" y="2260600"/>
          <p14:tracePt t="41753" x="4368800" y="2260600"/>
          <p14:tracePt t="41768" x="4362450" y="2260600"/>
          <p14:tracePt t="41785" x="4356100" y="2260600"/>
          <p14:tracePt t="41800" x="4343400" y="2260600"/>
          <p14:tracePt t="41812" x="4337050" y="2266950"/>
          <p14:tracePt t="41828" x="4330700" y="2273300"/>
          <p14:tracePt t="41844" x="4324350" y="2273300"/>
          <p14:tracePt t="41861" x="4318000" y="2279650"/>
          <p14:tracePt t="41880" x="4324350" y="2279650"/>
          <p14:tracePt t="41920" x="4330700" y="2279650"/>
          <p14:tracePt t="41932" x="4337050" y="2279650"/>
          <p14:tracePt t="41948" x="4343400" y="2273300"/>
          <p14:tracePt t="41964" x="4349750" y="2273300"/>
          <p14:tracePt t="41973" x="4356100" y="2266950"/>
          <p14:tracePt t="41973" x="4368800" y="2266950"/>
          <p14:tracePt t="41993" x="4368800" y="2260600"/>
          <p14:tracePt t="42007" x="4381500" y="2260600"/>
          <p14:tracePt t="42024" x="4387850" y="2254250"/>
          <p14:tracePt t="42041" x="4394200" y="2254250"/>
          <p14:tracePt t="42057" x="4387850" y="2254250"/>
          <p14:tracePt t="42085" x="4381500" y="2254250"/>
          <p14:tracePt t="42100" x="4375150" y="2254250"/>
          <p14:tracePt t="42112" x="4368800" y="2254250"/>
          <p14:tracePt t="42129" x="4362450" y="2254250"/>
          <p14:tracePt t="42145" x="4356100" y="2254250"/>
          <p14:tracePt t="42164" x="4356100" y="2247900"/>
          <p14:tracePt t="42220" x="4362450" y="2241550"/>
          <p14:tracePt t="42240" x="4368800" y="2235200"/>
          <p14:tracePt t="42264" x="4375150" y="2228850"/>
          <p14:tracePt t="42308" x="4381500" y="2228850"/>
          <p14:tracePt t="42480" x="4387850" y="2228850"/>
          <p14:tracePt t="42504" x="4387850" y="2222500"/>
          <p14:tracePt t="42524" x="4394200" y="2222500"/>
          <p14:tracePt t="42548" x="4400550" y="2222500"/>
          <p14:tracePt t="42564" x="4406900" y="2222500"/>
          <p14:tracePt t="42585" x="4400550" y="2222500"/>
          <p14:tracePt t="42624" x="4394200" y="2228850"/>
          <p14:tracePt t="42632" x="4387850" y="2228850"/>
          <p14:tracePt t="42632" x="4375150" y="2235200"/>
          <p14:tracePt t="42644" x="4368800" y="2235200"/>
          <p14:tracePt t="42644" x="4356100" y="2241550"/>
          <p14:tracePt t="42662" x="4337050" y="2247900"/>
          <p14:tracePt t="42662" x="4324350" y="2254250"/>
          <p14:tracePt t="42678" x="4305300" y="2260600"/>
          <p14:tracePt t="42678" x="4286250" y="2260600"/>
          <p14:tracePt t="42695" x="4267200" y="2266950"/>
          <p14:tracePt t="42695" x="4248150" y="2266950"/>
          <p14:tracePt t="42695" x="4222750" y="2266950"/>
          <p14:tracePt t="42713" x="4197350" y="2266950"/>
          <p14:tracePt t="42713" x="4171950" y="2260600"/>
          <p14:tracePt t="42729" x="4146550" y="2254250"/>
          <p14:tracePt t="42729" x="4114800" y="2241550"/>
          <p14:tracePt t="42745" x="4083050" y="2228850"/>
          <p14:tracePt t="42745" x="4051300" y="2209800"/>
          <p14:tracePt t="42761" x="4025900" y="2190750"/>
          <p14:tracePt t="42761" x="3994150" y="2165350"/>
          <p14:tracePt t="42778" x="3962400" y="2139950"/>
          <p14:tracePt t="42778" x="3930650" y="2108200"/>
          <p14:tracePt t="42778" x="3898900" y="2076450"/>
          <p14:tracePt t="42797" x="3873500" y="2044700"/>
          <p14:tracePt t="42810" x="3848100" y="2006600"/>
          <p14:tracePt t="42810" x="3797300" y="1924050"/>
          <p14:tracePt t="42828" x="3778250" y="1885950"/>
          <p14:tracePt t="42828" x="3759200" y="1841500"/>
          <p14:tracePt t="42845" x="3746500" y="1803400"/>
          <p14:tracePt t="42845" x="3740150" y="1758950"/>
          <p14:tracePt t="42862" x="3733800" y="1720850"/>
          <p14:tracePt t="42862" x="3727450" y="1682750"/>
          <p14:tracePt t="42862" x="3733800" y="1644650"/>
          <p14:tracePt t="42881" x="3740150" y="1606550"/>
          <p14:tracePt t="42881" x="3752850" y="1574800"/>
          <p14:tracePt t="42895" x="3771900" y="1536700"/>
          <p14:tracePt t="42895" x="3797300" y="1504950"/>
          <p14:tracePt t="42912" x="3829050" y="1473200"/>
          <p14:tracePt t="42912" x="3867150" y="1441450"/>
          <p14:tracePt t="42929" x="3905250" y="1416050"/>
          <p14:tracePt t="42929" x="4006850" y="1358900"/>
          <p14:tracePt t="42945" x="4064000" y="1339850"/>
          <p14:tracePt t="42945" x="4121150" y="1314450"/>
          <p14:tracePt t="42962" x="4184650" y="1289050"/>
          <p14:tracePt t="42962" x="4248150" y="1270000"/>
          <p14:tracePt t="42979" x="4318000" y="1250950"/>
          <p14:tracePt t="42979" x="4381500" y="1238250"/>
          <p14:tracePt t="42995" x="4451350" y="1219200"/>
          <p14:tracePt t="42995" x="4514850" y="1212850"/>
          <p14:tracePt t="43013" x="4641850" y="1200150"/>
          <p14:tracePt t="43013" x="4705350" y="1206500"/>
          <p14:tracePt t="43029" x="4768850" y="1212850"/>
          <p14:tracePt t="43029" x="4826000" y="1225550"/>
          <p14:tracePt t="43045" x="4883150" y="1238250"/>
          <p14:tracePt t="43045" x="4933950" y="1257300"/>
          <p14:tracePt t="43062" x="4984750" y="1276350"/>
          <p14:tracePt t="43062" x="5029200" y="1301750"/>
          <p14:tracePt t="43062" x="5073650" y="1333500"/>
          <p14:tracePt t="43081" x="5105400" y="1358900"/>
          <p14:tracePt t="43094" x="5137150" y="1390650"/>
          <p14:tracePt t="43094" x="5187950" y="1460500"/>
          <p14:tracePt t="43113" x="5207000" y="1498600"/>
          <p14:tracePt t="43113" x="5219700" y="1543050"/>
          <p14:tracePt t="43129" x="5226050" y="1581150"/>
          <p14:tracePt t="43129" x="5226050" y="1625600"/>
          <p14:tracePt t="43146" x="5219700" y="1663700"/>
          <p14:tracePt t="43146" x="5213350" y="1708150"/>
          <p14:tracePt t="43146" x="5194300" y="1746250"/>
          <p14:tracePt t="43165" x="5175250" y="1790700"/>
          <p14:tracePt t="43177" x="5149850" y="1828800"/>
          <p14:tracePt t="43177" x="5080000" y="1905000"/>
          <p14:tracePt t="43198" x="5041900" y="1943100"/>
          <p14:tracePt t="43198" x="5003800" y="1981200"/>
          <p14:tracePt t="43213" x="4959350" y="2012950"/>
          <p14:tracePt t="43213" x="4914900" y="2051050"/>
          <p14:tracePt t="43229" x="4870450" y="2076450"/>
          <p14:tracePt t="43229" x="4781550" y="2133600"/>
          <p14:tracePt t="43246" x="4743450" y="2159000"/>
          <p14:tracePt t="43246" x="4705350" y="2178050"/>
          <p14:tracePt t="43263" x="4673600" y="2190750"/>
          <p14:tracePt t="43263" x="4641850" y="2203450"/>
          <p14:tracePt t="43280" x="4616450" y="2216150"/>
          <p14:tracePt t="43280" x="4597400" y="2216150"/>
          <p14:tracePt t="43297" x="4578350" y="2222500"/>
          <p14:tracePt t="43297" x="4565650" y="2216150"/>
          <p14:tracePt t="43314" x="4559300" y="2209800"/>
          <p14:tracePt t="43314" x="4559300" y="2203450"/>
          <p14:tracePt t="43329" x="4565650" y="2197100"/>
          <p14:tracePt t="43329" x="4572000" y="2184400"/>
          <p14:tracePt t="43346" x="4578350" y="2178050"/>
          <p14:tracePt t="43346" x="4584700" y="2165350"/>
          <p14:tracePt t="43346" x="4597400" y="2159000"/>
          <p14:tracePt t="43366" x="4603750" y="2146300"/>
          <p14:tracePt t="43378" x="4616450" y="2139950"/>
          <p14:tracePt t="43378" x="4629150" y="2127250"/>
          <p14:tracePt t="43397" x="4635500" y="2120900"/>
          <p14:tracePt t="43412" x="4641850" y="2114550"/>
          <p14:tracePt t="43429" x="4629150" y="2120900"/>
          <p14:tracePt t="43449" x="4622800" y="2120900"/>
          <p14:tracePt t="43462" x="4616450" y="2120900"/>
          <p14:tracePt t="43462" x="4603750" y="2127250"/>
          <p14:tracePt t="43481" x="4591050" y="2133600"/>
          <p14:tracePt t="43481" x="4584700" y="2133600"/>
          <p14:tracePt t="43497" x="4572000" y="2133600"/>
          <p14:tracePt t="43497" x="4565650" y="2139950"/>
          <p14:tracePt t="43514" x="4559300" y="2139950"/>
          <p14:tracePt t="43514" x="4552950" y="2139950"/>
          <p14:tracePt t="43514" x="4546600" y="2139950"/>
          <p14:tracePt t="43533" x="4540250" y="2139950"/>
          <p14:tracePt t="43533" x="4533900" y="2139950"/>
          <p14:tracePt t="43547" x="4527550" y="2139950"/>
          <p14:tracePt t="43563" x="4521200" y="2133600"/>
          <p14:tracePt t="43579" x="4514850" y="2127250"/>
          <p14:tracePt t="43596" x="4508500" y="2127250"/>
          <p14:tracePt t="43613" x="4502150" y="2120900"/>
          <p14:tracePt t="43629" x="4502150" y="2114550"/>
          <p14:tracePt t="43646" x="4495800" y="2108200"/>
          <p14:tracePt t="43665" x="4489450" y="2108200"/>
          <p14:tracePt t="43689" x="4476750" y="2114550"/>
          <p14:tracePt t="43704" x="4470400" y="2120900"/>
          <p14:tracePt t="43713" x="4464050" y="2127250"/>
          <p14:tracePt t="43713" x="4451350" y="2139950"/>
          <p14:tracePt t="43713" x="4438650" y="2152650"/>
          <p14:tracePt t="43733" x="4419600" y="2171700"/>
          <p14:tracePt t="43746" x="4400550" y="2197100"/>
          <p14:tracePt t="43746" x="4356100" y="2273300"/>
          <p14:tracePt t="43766" x="4330700" y="2324100"/>
          <p14:tracePt t="43766" x="4298950" y="2387600"/>
          <p14:tracePt t="43782" x="4267200" y="2451100"/>
          <p14:tracePt t="43782" x="4235450" y="2527300"/>
          <p14:tracePt t="43782" x="4197350" y="2603500"/>
          <p14:tracePt t="43801" x="4165600" y="2692400"/>
          <p14:tracePt t="43813" x="4121150" y="2774950"/>
          <p14:tracePt t="43813" x="4083050" y="2857500"/>
          <p14:tracePt t="43813" x="4038600" y="2946400"/>
          <p14:tracePt t="43834" x="3994150" y="3028950"/>
          <p14:tracePt t="43834" x="3949700" y="3117850"/>
          <p14:tracePt t="43848" x="3905250" y="3206750"/>
          <p14:tracePt t="43848" x="3860800" y="3302000"/>
          <p14:tracePt t="43866" x="3822700" y="3390900"/>
          <p14:tracePt t="43866" x="3784600" y="3479800"/>
          <p14:tracePt t="43882" x="3752850" y="3575050"/>
          <p14:tracePt t="43882" x="3714750" y="3663950"/>
          <p14:tracePt t="43882" x="3689350" y="3752850"/>
          <p14:tracePt t="43901" x="3657600" y="3829050"/>
          <p14:tracePt t="43901" x="3632200" y="3898900"/>
          <p14:tracePt t="43915" x="3606800" y="3962400"/>
          <p14:tracePt t="43915" x="3587750" y="4019550"/>
          <p14:tracePt t="43932" x="3562350" y="4064000"/>
          <p14:tracePt t="43932" x="3543300" y="4102100"/>
          <p14:tracePt t="43949" x="3530600" y="4127500"/>
          <p14:tracePt t="43949" x="3498850" y="4171950"/>
          <p14:tracePt t="43966" x="3486150" y="4184650"/>
          <p14:tracePt t="43966" x="3479800" y="4191000"/>
          <p14:tracePt t="43982" x="3473450" y="4197350"/>
          <p14:tracePt t="43982" x="3467100" y="4197350"/>
          <p14:tracePt t="43999" x="3460750" y="4191000"/>
          <p14:tracePt t="44014" x="3467100" y="4178300"/>
          <p14:tracePt t="44034" x="3473450" y="4178300"/>
          <p14:tracePt t="44049" x="3479800" y="4184650"/>
          <p14:tracePt t="44049" x="3486150" y="4197350"/>
          <p14:tracePt t="44066" x="3486150" y="4210050"/>
          <p14:tracePt t="44066" x="3492500" y="4229100"/>
          <p14:tracePt t="44082" x="3492500" y="4248150"/>
          <p14:tracePt t="44082" x="3492500" y="4267200"/>
          <p14:tracePt t="44082" x="3492500" y="4292600"/>
          <p14:tracePt t="44102" x="3492500" y="4311650"/>
          <p14:tracePt t="44114" x="3486150" y="4330700"/>
          <p14:tracePt t="44114" x="3460750" y="4375150"/>
          <p14:tracePt t="44133" x="3448050" y="4387850"/>
          <p14:tracePt t="44133" x="3429000" y="4406900"/>
          <p14:tracePt t="44150" x="3403600" y="4425950"/>
          <p14:tracePt t="44150" x="3371850" y="4438650"/>
          <p14:tracePt t="44166" x="3340100" y="4457700"/>
          <p14:tracePt t="44166" x="3302000" y="4470400"/>
          <p14:tracePt t="44166" x="3257550" y="4476750"/>
          <p14:tracePt t="44186" x="3219450" y="4483100"/>
          <p14:tracePt t="44198" x="3175000" y="4489450"/>
          <p14:tracePt t="44198" x="3079750" y="4483100"/>
          <p14:tracePt t="44216" x="3028950" y="4476750"/>
          <p14:tracePt t="44216" x="2984500" y="4464050"/>
          <p14:tracePt t="44233" x="2940050" y="4451350"/>
          <p14:tracePt t="44233" x="2895600" y="4432300"/>
          <p14:tracePt t="44250" x="2851150" y="4406900"/>
          <p14:tracePt t="44250" x="2774950" y="4349750"/>
          <p14:tracePt t="44266" x="2743200" y="4305300"/>
          <p14:tracePt t="44266" x="2717800" y="4260850"/>
          <p14:tracePt t="44283" x="2698750" y="4216400"/>
          <p14:tracePt t="44283" x="2686050" y="4165600"/>
          <p14:tracePt t="44300" x="2673350" y="4114800"/>
          <p14:tracePt t="44300" x="2679700" y="4070350"/>
          <p14:tracePt t="44317" x="2686050" y="4019550"/>
          <p14:tracePt t="44317" x="2717800" y="3924300"/>
          <p14:tracePt t="44334" x="2749550" y="3879850"/>
          <p14:tracePt t="44334" x="2787650" y="3835400"/>
          <p14:tracePt t="44350" x="2832100" y="3797300"/>
          <p14:tracePt t="44350" x="2882900" y="3752850"/>
          <p14:tracePt t="44367" x="2940050" y="3714750"/>
          <p14:tracePt t="44367" x="3003550" y="3683000"/>
          <p14:tracePt t="44367" x="3067050" y="3651250"/>
          <p14:tracePt t="44386" x="3136900" y="3632200"/>
          <p14:tracePt t="44398" x="3213100" y="3619500"/>
          <p14:tracePt t="44398" x="3371850" y="3632200"/>
          <p14:tracePt t="44417" x="3448050" y="3657600"/>
          <p14:tracePt t="44417" x="3530600" y="3689350"/>
          <p14:tracePt t="44434" x="3606800" y="3733800"/>
          <p14:tracePt t="44434" x="3676650" y="3784600"/>
          <p14:tracePt t="44434" x="3746500" y="3835400"/>
          <p14:tracePt t="44453" x="3810000" y="3886200"/>
          <p14:tracePt t="44465" x="3867150" y="3937000"/>
          <p14:tracePt t="44465" x="3917950" y="3987800"/>
          <p14:tracePt t="44465" x="3962400" y="4032250"/>
          <p14:tracePt t="44487" x="3994150" y="4076700"/>
          <p14:tracePt t="44487" x="4013200" y="4121150"/>
          <p14:tracePt t="44501" x="4032250" y="4165600"/>
          <p14:tracePt t="44501" x="4032250" y="4203700"/>
          <p14:tracePt t="44518" x="4032250" y="4241800"/>
          <p14:tracePt t="44518" x="4019550" y="4286250"/>
          <p14:tracePt t="44518" x="4000500" y="4318000"/>
          <p14:tracePt t="44537" x="3975100" y="4349750"/>
          <p14:tracePt t="44549" x="3937000" y="4381500"/>
          <p14:tracePt t="44549" x="3854450" y="4432300"/>
          <p14:tracePt t="44568" x="3803650" y="4451350"/>
          <p14:tracePt t="44568" x="3752850" y="4470400"/>
          <p14:tracePt t="44585" x="3695700" y="4489450"/>
          <p14:tracePt t="44585" x="3644900" y="4502150"/>
          <p14:tracePt t="44601" x="3594100" y="4508500"/>
          <p14:tracePt t="44601" x="3543300" y="4521200"/>
          <p14:tracePt t="44618" x="3498850" y="4527550"/>
          <p14:tracePt t="44618" x="3435350" y="4527550"/>
          <p14:tracePt t="44635" x="3409950" y="4527550"/>
          <p14:tracePt t="44635" x="3397250" y="4521200"/>
          <p14:tracePt t="44651" x="3384550" y="4508500"/>
          <p14:tracePt t="44651" x="3384550" y="4502150"/>
          <p14:tracePt t="44668" x="3384550" y="4489450"/>
          <p14:tracePt t="44668" x="3403600" y="4464050"/>
          <p14:tracePt t="44686" x="3422650" y="4451350"/>
          <p14:tracePt t="44686" x="3448050" y="4438650"/>
          <p14:tracePt t="44703" x="3473450" y="4425950"/>
          <p14:tracePt t="44703" x="3511550" y="4413250"/>
          <p14:tracePt t="44718" x="3556000" y="4400550"/>
          <p14:tracePt t="44718" x="3606800" y="4394200"/>
          <p14:tracePt t="44736" x="3657600" y="4387850"/>
          <p14:tracePt t="44736" x="3714750" y="4381500"/>
          <p14:tracePt t="44736" x="3778250" y="4375150"/>
          <p14:tracePt t="44754" x="3848100" y="4375150"/>
          <p14:tracePt t="44766" x="3917950" y="4375150"/>
          <p14:tracePt t="44766" x="4070350" y="4381500"/>
          <p14:tracePt t="44787" x="4152900" y="4387850"/>
          <p14:tracePt t="44787" x="4241800" y="4394200"/>
          <p14:tracePt t="44802" x="4324350" y="4400550"/>
          <p14:tracePt t="44802" x="4413250" y="4406900"/>
          <p14:tracePt t="44819" x="4502150" y="4413250"/>
          <p14:tracePt t="44819" x="4584700" y="4419600"/>
          <p14:tracePt t="44819" x="4673600" y="4425950"/>
          <p14:tracePt t="44838" x="4756150" y="4438650"/>
          <p14:tracePt t="44850" x="4838700" y="4445000"/>
          <p14:tracePt t="44850" x="4991100" y="4464050"/>
          <p14:tracePt t="44869" x="5067300" y="4470400"/>
          <p14:tracePt t="44869" x="5143500" y="4476750"/>
          <p14:tracePt t="44886" x="5207000" y="4483100"/>
          <p14:tracePt t="44886" x="5270500" y="4483100"/>
          <p14:tracePt t="44902" x="5327650" y="4489450"/>
          <p14:tracePt t="44902" x="5384800" y="4495800"/>
          <p14:tracePt t="44902" x="5429250" y="4495800"/>
          <p14:tracePt t="44921" x="5473700" y="4495800"/>
          <p14:tracePt t="44921" x="5505450" y="4495800"/>
          <p14:tracePt t="44936" x="5537200" y="4495800"/>
          <p14:tracePt t="44936" x="5568950" y="4489450"/>
          <p14:tracePt t="44952" x="5588000" y="4489450"/>
          <p14:tracePt t="44952" x="5613400" y="4489450"/>
          <p14:tracePt t="44969" x="5626100" y="4489450"/>
          <p14:tracePt t="44969" x="5645150" y="4489450"/>
          <p14:tracePt t="44986" x="5651500" y="4489450"/>
          <p14:tracePt t="45001" x="5651500" y="4495800"/>
          <p14:tracePt t="45017" x="5645150" y="4495800"/>
          <p14:tracePt t="45017" x="5645150" y="4502150"/>
          <p14:tracePt t="45037" x="5638800" y="4508500"/>
          <p14:tracePt t="45037" x="5619750" y="4514850"/>
          <p14:tracePt t="45054" x="5613400" y="4521200"/>
          <p14:tracePt t="45054" x="5607050" y="4521200"/>
          <p14:tracePt t="45070" x="5600700" y="4527550"/>
          <p14:tracePt t="45070" x="5594350" y="4527550"/>
          <p14:tracePt t="45087" x="5588000" y="4533900"/>
          <p14:tracePt t="45087" x="5581650" y="4533900"/>
          <p14:tracePt t="45087" x="5575300" y="4540250"/>
          <p14:tracePt t="45105" x="5568950" y="4540250"/>
          <p14:tracePt t="45122" x="5562600" y="4540250"/>
          <p14:tracePt t="45137" x="5556250" y="4540250"/>
          <p14:tracePt t="45161" x="5549900" y="4540250"/>
          <p14:tracePt t="45181" x="5543550" y="4546600"/>
          <p14:tracePt t="45205" x="5537200" y="4552950"/>
          <p14:tracePt t="45225" x="5530850" y="4559300"/>
          <p14:tracePt t="45249" x="5530850" y="4565650"/>
          <p14:tracePt t="45265" x="5524500" y="4565650"/>
          <p14:tracePt t="45281" x="5518150" y="4572000"/>
          <p14:tracePt t="45293" x="5511800" y="4578350"/>
          <p14:tracePt t="45309" x="5505450" y="4584700"/>
          <p14:tracePt t="45325" x="5499100" y="4591050"/>
          <p14:tracePt t="45341" x="5492750" y="4597400"/>
          <p14:tracePt t="45354" x="5486400" y="4603750"/>
          <p14:tracePt t="45369" x="5480050" y="4610100"/>
          <p14:tracePt t="45369" x="5467350" y="4616450"/>
          <p14:tracePt t="45387" x="5461000" y="4616450"/>
          <p14:tracePt t="45387" x="5454650" y="4622800"/>
          <p14:tracePt t="45387" x="5441950" y="4629150"/>
          <p14:tracePt t="45406" x="5429250" y="4635500"/>
          <p14:tracePt t="45419" x="5416550" y="4635500"/>
          <p14:tracePt t="45419" x="5384800" y="4641850"/>
          <p14:tracePt t="45438" x="5372100" y="4648200"/>
          <p14:tracePt t="45438" x="5346700" y="4648200"/>
          <p14:tracePt t="45454" x="5327650" y="4648200"/>
          <p14:tracePt t="45454" x="5308600" y="4648200"/>
          <p14:tracePt t="45471" x="5283200" y="4641850"/>
          <p14:tracePt t="45471" x="5257800" y="4635500"/>
          <p14:tracePt t="45471" x="5232400" y="4629150"/>
          <p14:tracePt t="45490" x="5207000" y="4616450"/>
          <p14:tracePt t="45502" x="5181600" y="4603750"/>
          <p14:tracePt t="45502" x="5130800" y="4565650"/>
          <p14:tracePt t="45522" x="5111750" y="4540250"/>
          <p14:tracePt t="45522" x="5086350" y="4508500"/>
          <p14:tracePt t="45538" x="5073650" y="4476750"/>
          <p14:tracePt t="45538" x="5054600" y="4445000"/>
          <p14:tracePt t="45555" x="5041900" y="4406900"/>
          <p14:tracePt t="45555" x="5029200" y="4375150"/>
          <p14:tracePt t="45571" x="5022850" y="4337050"/>
          <p14:tracePt t="45571" x="5022850" y="4260850"/>
          <p14:tracePt t="45588" x="5029200" y="4222750"/>
          <p14:tracePt t="45588" x="5048250" y="4184650"/>
          <p14:tracePt t="45604" x="5067300" y="4146550"/>
          <p14:tracePt t="45604" x="5099050" y="4108450"/>
          <p14:tracePt t="45621" x="5130800" y="4070350"/>
          <p14:tracePt t="45621" x="5168900" y="4038600"/>
          <p14:tracePt t="45638" x="5213350" y="4006850"/>
          <p14:tracePt t="45638" x="5308600" y="3949700"/>
          <p14:tracePt t="45655" x="5359400" y="3924300"/>
          <p14:tracePt t="45655" x="5410200" y="3911600"/>
          <p14:tracePt t="45672" x="5467350" y="3892550"/>
          <p14:tracePt t="45672" x="5524500" y="3886200"/>
          <p14:tracePt t="45688" x="5581650" y="3879850"/>
          <p14:tracePt t="45688" x="5695950" y="3886200"/>
          <p14:tracePt t="45705" x="5759450" y="3898900"/>
          <p14:tracePt t="45705" x="5816600" y="3911600"/>
          <p14:tracePt t="45722" x="5867400" y="3924300"/>
          <p14:tracePt t="45722" x="5918200" y="3943350"/>
          <p14:tracePt t="45739" x="5969000" y="3968750"/>
          <p14:tracePt t="45739" x="6013450" y="3987800"/>
          <p14:tracePt t="45755" x="6057900" y="4013200"/>
          <p14:tracePt t="45755" x="6096000" y="4044950"/>
          <p14:tracePt t="45755" x="6127750" y="4076700"/>
          <p14:tracePt t="45774" x="6159500" y="4108450"/>
          <p14:tracePt t="45787" x="6184900" y="4146550"/>
          <p14:tracePt t="45787" x="6216650" y="4222750"/>
          <p14:tracePt t="45806" x="6223000" y="4260850"/>
          <p14:tracePt t="45806" x="6223000" y="4298950"/>
          <p14:tracePt t="45823" x="6216650" y="4337050"/>
          <p14:tracePt t="45823" x="6203950" y="4375150"/>
          <p14:tracePt t="45838" x="6191250" y="4406900"/>
          <p14:tracePt t="45838" x="6165850" y="4438650"/>
          <p14:tracePt t="45838" x="6140450" y="4464050"/>
          <p14:tracePt t="45858" x="6115050" y="4495800"/>
          <p14:tracePt t="45870" x="6076950" y="4521200"/>
          <p14:tracePt t="45870" x="6007100" y="4565650"/>
          <p14:tracePt t="45889" x="5962650" y="4591050"/>
          <p14:tracePt t="45889" x="5924550" y="4603750"/>
          <p14:tracePt t="45906" x="5880100" y="4622800"/>
          <p14:tracePt t="45906" x="5835650" y="4635500"/>
          <p14:tracePt t="45922" x="5797550" y="4654550"/>
          <p14:tracePt t="45922" x="5753100" y="4660900"/>
          <p14:tracePt t="45939" x="5715000" y="4673600"/>
          <p14:tracePt t="45939" x="5645150" y="4686300"/>
          <p14:tracePt t="45956" x="5613400" y="4692650"/>
          <p14:tracePt t="45956" x="5581650" y="4692650"/>
          <p14:tracePt t="45972" x="5556250" y="4699000"/>
          <p14:tracePt t="45972" x="5530850" y="4699000"/>
          <p14:tracePt t="45989" x="5511800" y="4699000"/>
          <p14:tracePt t="45989" x="5480050" y="4699000"/>
          <p14:tracePt t="46006" x="5467350" y="4699000"/>
          <p14:tracePt t="46006" x="5461000" y="4692650"/>
          <p14:tracePt t="46023" x="5454650" y="4692650"/>
          <p14:tracePt t="46038" x="5448300" y="4686300"/>
          <p14:tracePt t="46055" x="5448300" y="4673600"/>
          <p14:tracePt t="46073" x="5454650" y="4667250"/>
          <p14:tracePt t="46073" x="5454650" y="4660900"/>
          <p14:tracePt t="46090" x="5454650" y="4654550"/>
          <p14:tracePt t="46106" x="5454650" y="4648200"/>
          <p14:tracePt t="46126" x="5448300" y="4648200"/>
          <p14:tracePt t="46149" x="5441950" y="4648200"/>
          <p14:tracePt t="46165" x="5435600" y="4648200"/>
          <p14:tracePt t="46193" x="5441950" y="4654550"/>
          <p14:tracePt t="46261" x="5448300" y="4654550"/>
          <p14:tracePt t="46321" x="5441950" y="4660900"/>
          <p14:tracePt t="46345" x="5435600" y="4667250"/>
          <p14:tracePt t="46361" x="5422900" y="4667250"/>
          <p14:tracePt t="46373" x="5416550" y="4667250"/>
          <p14:tracePt t="46381" x="5410200" y="4667250"/>
          <p14:tracePt t="46389" x="5397500" y="4660900"/>
          <p14:tracePt t="46389" x="5391150" y="4654550"/>
          <p14:tracePt t="46407" x="5378450" y="4654550"/>
          <p14:tracePt t="46407" x="5372100" y="4641850"/>
          <p14:tracePt t="46407" x="5365750" y="4635500"/>
          <p14:tracePt t="46427" x="5359400" y="4629150"/>
          <p14:tracePt t="46439" x="5353050" y="4622800"/>
          <p14:tracePt t="46439" x="5353050" y="4603750"/>
          <p14:tracePt t="46458" x="5353050" y="4597400"/>
          <p14:tracePt t="46458" x="5359400" y="4591050"/>
          <p14:tracePt t="46474" x="5365750" y="4584700"/>
          <p14:tracePt t="46474" x="5372100" y="4578350"/>
          <p14:tracePt t="46474" x="5384800" y="4578350"/>
          <p14:tracePt t="46493" x="5397500" y="4578350"/>
          <p14:tracePt t="46506" x="5410200" y="4578350"/>
          <p14:tracePt t="46506" x="5422900" y="4572000"/>
          <p14:tracePt t="46506" x="5435600" y="4578350"/>
          <p14:tracePt t="46527" x="5448300" y="4578350"/>
          <p14:tracePt t="46527" x="5461000" y="4584700"/>
          <p14:tracePt t="46542" x="5473700" y="4584700"/>
          <p14:tracePt t="46542" x="5486400" y="4591050"/>
          <p14:tracePt t="46558" x="5492750" y="4591050"/>
          <p14:tracePt t="46558" x="5499100" y="4591050"/>
          <p14:tracePt t="46575" x="5505450" y="4597400"/>
          <p14:tracePt t="46589" x="5499100" y="4591050"/>
          <p14:tracePt t="46613" x="5492750" y="4591050"/>
          <p14:tracePt t="46623" x="5486400" y="4591050"/>
          <p14:tracePt t="46623" x="5480050" y="4591050"/>
          <p14:tracePt t="46641" x="5473700" y="4584700"/>
          <p14:tracePt t="46641" x="5467350" y="4584700"/>
          <p14:tracePt t="46658" x="5454650" y="4584700"/>
          <p14:tracePt t="46658" x="5441950" y="4584700"/>
          <p14:tracePt t="46675" x="5435600" y="4584700"/>
          <p14:tracePt t="46675" x="5429250" y="4584700"/>
          <p14:tracePt t="46692" x="5416550" y="4584700"/>
          <p14:tracePt t="46713" x="5410200" y="4578350"/>
          <p14:tracePt t="46741" x="5403850" y="4578350"/>
          <p14:tracePt t="46757" x="5391150" y="4578350"/>
          <p14:tracePt t="46773" x="5384800" y="4572000"/>
          <p14:tracePt t="46781" x="5378450" y="4572000"/>
          <p14:tracePt t="46790" x="5372100" y="4565650"/>
          <p14:tracePt t="46790" x="5346700" y="4552950"/>
          <p14:tracePt t="46811" x="5327650" y="4546600"/>
          <p14:tracePt t="46811" x="5302250" y="4527550"/>
          <p14:tracePt t="46826" x="5276850" y="4508500"/>
          <p14:tracePt t="46826" x="5238750" y="4489450"/>
          <p14:tracePt t="46842" x="5194300" y="4457700"/>
          <p14:tracePt t="46842" x="5130800" y="4425950"/>
          <p14:tracePt t="46859" x="5067300" y="4387850"/>
          <p14:tracePt t="46859" x="4984750" y="4343400"/>
          <p14:tracePt t="46859" x="4895850" y="4286250"/>
          <p14:tracePt t="46878" x="4794250" y="4222750"/>
          <p14:tracePt t="46890" x="4686300" y="4152900"/>
          <p14:tracePt t="46890" x="4432300" y="3975100"/>
          <p14:tracePt t="46909" x="4298950" y="3879850"/>
          <p14:tracePt t="46924" x="4165600" y="3803650"/>
          <p14:tracePt t="46953" x="3956050" y="3702050"/>
          <p14:tracePt t="46957" x="3752850" y="3613150"/>
          <p14:tracePt t="46957" x="3556000" y="3536950"/>
          <p14:tracePt t="46976" x="3365500" y="3467100"/>
          <p14:tracePt t="46976" x="3194050" y="3422650"/>
          <p14:tracePt t="46993" x="3028950" y="3384550"/>
          <p14:tracePt t="46993" x="2882900" y="3359150"/>
          <p14:tracePt t="47009" x="2736850" y="3321050"/>
          <p14:tracePt t="47009" x="2628900" y="3314700"/>
          <p14:tracePt t="47027" x="2590800" y="3321050"/>
          <p14:tracePt t="47027" x="2559050" y="3327400"/>
          <p14:tracePt t="47043" x="2533650" y="3333750"/>
          <p14:tracePt t="47043" x="2514600" y="3340100"/>
          <p14:tracePt t="47060" x="2501900" y="3352800"/>
          <p14:tracePt t="47060" x="2495550" y="3359150"/>
          <p14:tracePt t="47076" x="2495550" y="3365500"/>
          <p14:tracePt t="47093" x="2514600" y="3352800"/>
          <p14:tracePt t="47093" x="2520950" y="3346450"/>
          <p14:tracePt t="47110" x="2533650" y="3340100"/>
          <p14:tracePt t="47110" x="2546350" y="3327400"/>
          <p14:tracePt t="47127" x="2552700" y="3314700"/>
          <p14:tracePt t="47127" x="2565400" y="3302000"/>
          <p14:tracePt t="47143" x="2578100" y="3289300"/>
          <p14:tracePt t="47143" x="2584450" y="3276600"/>
          <p14:tracePt t="47143" x="2597150" y="3270250"/>
          <p14:tracePt t="47162" x="2603500" y="3257550"/>
          <p14:tracePt t="47175" x="2609850" y="3251200"/>
          <p14:tracePt t="47175" x="2622550" y="3238500"/>
          <p14:tracePt t="47195" x="2616200" y="3238500"/>
          <p14:tracePt t="47253" x="2609850" y="3238500"/>
          <p14:tracePt t="47265" x="2603500" y="3244850"/>
          <p14:tracePt t="47282" x="2597150" y="3244850"/>
          <p14:tracePt t="47313" x="2590800" y="3244850"/>
          <p14:tracePt t="47325" x="2584450" y="3244850"/>
          <p14:tracePt t="47341" x="2571750" y="3244850"/>
          <p14:tracePt t="47357" x="2565400" y="3244850"/>
          <p14:tracePt t="47365" x="2559050" y="3244850"/>
          <p14:tracePt t="47365" x="2546350" y="3244850"/>
          <p14:tracePt t="47378" x="2533650" y="3244850"/>
          <p14:tracePt t="47378" x="2520950" y="3244850"/>
          <p14:tracePt t="47395" x="2508250" y="3244850"/>
          <p14:tracePt t="47395" x="2489200" y="3251200"/>
          <p14:tracePt t="47411" x="2476500" y="3251200"/>
          <p14:tracePt t="47411" x="2457450" y="3257550"/>
          <p14:tracePt t="47428" x="2438400" y="3257550"/>
          <p14:tracePt t="47428" x="2413000" y="3257550"/>
          <p14:tracePt t="47428" x="2387600" y="3257550"/>
          <p14:tracePt t="47447" x="2362200" y="3257550"/>
          <p14:tracePt t="47459" x="2336800" y="3257550"/>
          <p14:tracePt t="47459" x="2286000" y="3244850"/>
          <p14:tracePt t="47478" x="2254250" y="3238500"/>
          <p14:tracePt t="47478" x="2228850" y="3232150"/>
          <p14:tracePt t="47495" x="2197100" y="3219450"/>
          <p14:tracePt t="47495" x="2171700" y="3206750"/>
          <p14:tracePt t="47511" x="2146300" y="3187700"/>
          <p14:tracePt t="47511" x="2120900" y="3168650"/>
          <p14:tracePt t="47511" x="2095500" y="3149600"/>
          <p14:tracePt t="47530" x="2070100" y="3124200"/>
          <p14:tracePt t="47543" x="2051050" y="3098800"/>
          <p14:tracePt t="47543" x="2019300" y="3041650"/>
          <p14:tracePt t="47562" x="2006600" y="3009900"/>
          <p14:tracePt t="47562" x="2000250" y="2978150"/>
          <p14:tracePt t="47578" x="1993900" y="2940050"/>
          <p14:tracePt t="47578" x="1993900" y="2908300"/>
          <p14:tracePt t="47595" x="2000250" y="2870200"/>
          <p14:tracePt t="47595" x="2006600" y="2832100"/>
          <p14:tracePt t="47595" x="2025650" y="2794000"/>
          <p14:tracePt t="47614" x="2044700" y="2749550"/>
          <p14:tracePt t="47614" x="2076450" y="2705100"/>
          <p14:tracePt t="47628" x="2108200" y="2660650"/>
          <p14:tracePt t="47628" x="2152650" y="2622550"/>
          <p14:tracePt t="47645" x="2197100" y="2578100"/>
          <p14:tracePt t="47645" x="2241550" y="2540000"/>
          <p14:tracePt t="47662" x="2298700" y="2501900"/>
          <p14:tracePt t="47662" x="2349500" y="2470150"/>
          <p14:tracePt t="47678" x="2413000" y="2438400"/>
          <p14:tracePt t="47678" x="2540000" y="2393950"/>
          <p14:tracePt t="47696" x="2603500" y="2387600"/>
          <p14:tracePt t="47696" x="2673350" y="2374900"/>
          <p14:tracePt t="47711" x="2743200" y="2374900"/>
          <p14:tracePt t="47711" x="2813050" y="2381250"/>
          <p14:tracePt t="47728" x="2882900" y="2393950"/>
          <p14:tracePt t="47728" x="2952750" y="2413000"/>
          <p14:tracePt t="47746" x="3079750" y="2457450"/>
          <p14:tracePt t="47746" x="3136900" y="2489200"/>
          <p14:tracePt t="47762" x="3194050" y="2520950"/>
          <p14:tracePt t="47762" x="3238500" y="2559050"/>
          <p14:tracePt t="47779" x="3282950" y="2597150"/>
          <p14:tracePt t="47779" x="3321050" y="2641600"/>
          <p14:tracePt t="47796" x="3352800" y="2679700"/>
          <p14:tracePt t="47796" x="3378200" y="2724150"/>
          <p14:tracePt t="47796" x="3390900" y="2768600"/>
          <p14:tracePt t="47815" x="3397250" y="2806700"/>
          <p14:tracePt t="47827" x="3397250" y="2851150"/>
          <p14:tracePt t="47827" x="3378200" y="2921000"/>
          <p14:tracePt t="47846" x="3352800" y="2959100"/>
          <p14:tracePt t="47846" x="3327400" y="2990850"/>
          <p14:tracePt t="47863" x="3289300" y="3022600"/>
          <p14:tracePt t="47863" x="3251200" y="3054350"/>
          <p14:tracePt t="47879" x="3206750" y="3079750"/>
          <p14:tracePt t="47879" x="3162300" y="3105150"/>
          <p14:tracePt t="47879" x="3117850" y="3130550"/>
          <p14:tracePt t="47898" x="3067050" y="3149600"/>
          <p14:tracePt t="47911" x="3022600" y="3168650"/>
          <p14:tracePt t="47911" x="2921000" y="3200400"/>
          <p14:tracePt t="47929" x="2876550" y="3213100"/>
          <p14:tracePt t="47929" x="2825750" y="3225800"/>
          <p14:tracePt t="47946" x="2781300" y="3238500"/>
          <p14:tracePt t="47946" x="2736850" y="3251200"/>
          <p14:tracePt t="47963" x="2698750" y="3257550"/>
          <p14:tracePt t="47963" x="2660650" y="3270250"/>
          <p14:tracePt t="47963" x="2628900" y="3276600"/>
          <p14:tracePt t="47982" x="2603500" y="3289300"/>
          <p14:tracePt t="47982" x="2584450" y="3295650"/>
          <p14:tracePt t="47996" x="2565400" y="3302000"/>
          <p14:tracePt t="47996" x="2559050" y="3302000"/>
          <p14:tracePt t="48013" x="2552700" y="3308350"/>
          <p14:tracePt t="48028" x="2559050" y="3302000"/>
          <p14:tracePt t="48046" x="2565400" y="3295650"/>
          <p14:tracePt t="48046" x="2571750" y="3289300"/>
          <p14:tracePt t="48063" x="2578100" y="3289300"/>
          <p14:tracePt t="48063" x="2590800" y="3282950"/>
          <p14:tracePt t="48079" x="2597150" y="3276600"/>
          <p14:tracePt t="48079" x="2603500" y="3276600"/>
          <p14:tracePt t="48079" x="2616200" y="3270250"/>
          <p14:tracePt t="48099" x="2622550" y="3270250"/>
          <p14:tracePt t="48111" x="2628900" y="3270250"/>
          <p14:tracePt t="48111" x="2641600" y="3270250"/>
          <p14:tracePt t="48131" x="2647950" y="3270250"/>
          <p14:tracePt t="48146" x="2654300" y="3276600"/>
          <p14:tracePt t="48161" x="2660650" y="3289300"/>
          <p14:tracePt t="48178" x="2667000" y="3295650"/>
          <p14:tracePt t="48178" x="2667000" y="3302000"/>
          <p14:tracePt t="48199" x="2673350" y="3308350"/>
          <p14:tracePt t="48214" x="2679700" y="3308350"/>
          <p14:tracePt t="48234" x="2686050" y="3308350"/>
          <p14:tracePt t="48250" x="2686050" y="3302000"/>
          <p14:tracePt t="48266" x="2692400" y="3295650"/>
          <p14:tracePt t="48279" x="2705100" y="3282950"/>
          <p14:tracePt t="48295" x="2711450" y="3276600"/>
          <p14:tracePt t="48312" x="2717800" y="3270250"/>
          <p14:tracePt t="48329" x="2724150" y="3270250"/>
          <p14:tracePt t="48346" x="2730500" y="3270250"/>
          <p14:tracePt t="48362" x="2736850" y="3276600"/>
          <p14:tracePt t="48379" x="2736850" y="3282950"/>
          <p14:tracePt t="48399" x="2743200" y="3276600"/>
          <p14:tracePt t="48454" x="2749550" y="3276600"/>
          <p14:tracePt t="48466" x="2755900" y="3270250"/>
          <p14:tracePt t="48482" x="2768600" y="3270250"/>
          <p14:tracePt t="48498" x="2762250" y="3276600"/>
          <p14:tracePt t="48706" x="2755900" y="3276600"/>
          <p14:tracePt t="48738" x="2755900" y="3270250"/>
          <p14:tracePt t="48774" x="2749550" y="3270250"/>
          <p14:tracePt t="48886" x="2743200" y="3270250"/>
          <p14:tracePt t="49045" x="2743200" y="3263900"/>
          <p14:tracePt t="49090" x="2736850" y="3263900"/>
          <p14:tracePt t="49166" x="2736850" y="3270250"/>
          <p14:tracePt t="49194" x="2730500" y="3276600"/>
          <p14:tracePt t="49226" x="2730500" y="3282950"/>
          <p14:tracePt t="49242" x="2730500" y="3289300"/>
          <p14:tracePt t="49254" x="2730500" y="3295650"/>
          <p14:tracePt t="49262" x="2730500" y="3302000"/>
          <p14:tracePt t="49270" x="2730500" y="3314700"/>
          <p14:tracePt t="49282" x="2736850" y="3327400"/>
          <p14:tracePt t="49282" x="2736850" y="3340100"/>
          <p14:tracePt t="49282" x="2736850" y="3352800"/>
          <p14:tracePt t="49303" x="2736850" y="3371850"/>
          <p14:tracePt t="49303" x="2743200" y="3397250"/>
          <p14:tracePt t="49318" x="2749550" y="3429000"/>
          <p14:tracePt t="49318" x="2762250" y="3467100"/>
          <p14:tracePt t="49334" x="2774950" y="3505200"/>
          <p14:tracePt t="49334" x="2794000" y="3556000"/>
          <p14:tracePt t="49351" x="2813050" y="3606800"/>
          <p14:tracePt t="49351" x="2851150" y="3714750"/>
          <p14:tracePt t="49368" x="2876550" y="3765550"/>
          <p14:tracePt t="49368" x="2895600" y="3816350"/>
          <p14:tracePt t="49385" x="2921000" y="3867150"/>
          <p14:tracePt t="49385" x="2940050" y="3911600"/>
          <p14:tracePt t="49402" x="2965450" y="3949700"/>
          <p14:tracePt t="49402" x="2984500" y="3994150"/>
          <p14:tracePt t="49417" x="3003550" y="4032250"/>
          <p14:tracePt t="49417" x="3041650" y="4108450"/>
          <p14:tracePt t="49436" x="3060700" y="4146550"/>
          <p14:tracePt t="49436" x="3073400" y="4178300"/>
          <p14:tracePt t="49451" x="3086100" y="4203700"/>
          <p14:tracePt t="49451" x="3092450" y="4229100"/>
          <p14:tracePt t="49468" x="3098800" y="4248150"/>
          <p14:tracePt t="49468" x="3105150" y="4254500"/>
          <p14:tracePt t="49468" x="3105150" y="4260850"/>
          <p14:tracePt t="49487" x="3098800" y="4260850"/>
          <p14:tracePt t="49518" x="3092450" y="4254500"/>
          <p14:tracePt t="49534" x="3086100" y="4248150"/>
          <p14:tracePt t="49545" x="3086100" y="4241800"/>
          <p14:tracePt t="49561" x="3079750" y="4235450"/>
          <p14:tracePt t="49586" x="3086100" y="4235450"/>
          <p14:tracePt t="49614" x="3098800" y="4241800"/>
          <p14:tracePt t="49630" x="3105150" y="4248150"/>
          <p14:tracePt t="49646" x="3111500" y="4254500"/>
          <p14:tracePt t="49654" x="3117850" y="4260850"/>
          <p14:tracePt t="49654" x="3130550" y="4273550"/>
          <p14:tracePt t="49669" x="3136900" y="4279900"/>
          <p14:tracePt t="49669" x="3143250" y="4292600"/>
          <p14:tracePt t="49685" x="3155950" y="4305300"/>
          <p14:tracePt t="49685" x="3162300" y="4318000"/>
          <p14:tracePt t="49703" x="3168650" y="4337050"/>
          <p14:tracePt t="49703" x="3194050" y="4362450"/>
          <p14:tracePt t="49719" x="3200400" y="4375150"/>
          <p14:tracePt t="49719" x="3213100" y="4394200"/>
          <p14:tracePt t="49736" x="3225800" y="4406900"/>
          <p14:tracePt t="49736" x="3238500" y="4419600"/>
          <p14:tracePt t="49752" x="3251200" y="4432300"/>
          <p14:tracePt t="49752" x="3257550" y="4438650"/>
          <p14:tracePt t="49769" x="3270250" y="4451350"/>
          <p14:tracePt t="49769" x="3276600" y="4457700"/>
          <p14:tracePt t="49787" x="3295650" y="4476750"/>
          <p14:tracePt t="49787" x="3295650" y="4483100"/>
          <p14:tracePt t="49803" x="3302000" y="4489450"/>
          <p14:tracePt t="49803" x="3302000" y="4495800"/>
          <p14:tracePt t="49820" x="3302000" y="4502150"/>
          <p14:tracePt t="49820" x="3302000" y="4508500"/>
          <p14:tracePt t="49820" x="3295650" y="4514850"/>
          <p14:tracePt t="49839" x="3295650" y="4521200"/>
          <p14:tracePt t="49851" x="3289300" y="4533900"/>
          <p14:tracePt t="49851" x="3282950" y="4546600"/>
          <p14:tracePt t="49871" x="3276600" y="4552950"/>
          <p14:tracePt t="49871" x="3270250" y="4559300"/>
          <p14:tracePt t="49888" x="3270250" y="4565650"/>
          <p14:tracePt t="49888" x="3263900" y="4572000"/>
          <p14:tracePt t="49903" x="3263900" y="4578350"/>
          <p14:tracePt t="49903" x="3257550" y="4584700"/>
          <p14:tracePt t="49919" x="3257550" y="4591050"/>
          <p14:tracePt t="49919" x="3251200" y="4597400"/>
          <p14:tracePt t="49919" x="3244850" y="4603750"/>
          <p14:tracePt t="49939" x="3244850" y="4610100"/>
          <p14:tracePt t="49951" x="3238500" y="4616450"/>
          <p14:tracePt t="49951" x="3219450" y="4622800"/>
          <p14:tracePt t="49970" x="3213100" y="4622800"/>
          <p14:tracePt t="49970" x="3200400" y="4622800"/>
          <p14:tracePt t="49987" x="3187700" y="4622800"/>
          <p14:tracePt t="49987" x="3175000" y="4622800"/>
          <p14:tracePt t="50003" x="3155950" y="4622800"/>
          <p14:tracePt t="50003" x="3111500" y="4616450"/>
          <p14:tracePt t="50020" x="3086100" y="4616450"/>
          <p14:tracePt t="50020" x="3054350" y="4610100"/>
          <p14:tracePt t="50037" x="3022600" y="4597400"/>
          <p14:tracePt t="50037" x="2984500" y="4584700"/>
          <p14:tracePt t="50054" x="2946400" y="4572000"/>
          <p14:tracePt t="50054" x="2901950" y="4552950"/>
          <p14:tracePt t="50070" x="2857500" y="4527550"/>
          <p14:tracePt t="50070" x="2768600" y="4476750"/>
          <p14:tracePt t="50088" x="2724150" y="4451350"/>
          <p14:tracePt t="50088" x="2686050" y="4419600"/>
          <p14:tracePt t="50104" x="2647950" y="4387850"/>
          <p14:tracePt t="50104" x="2616200" y="4362450"/>
          <p14:tracePt t="50121" x="2584450" y="4330700"/>
          <p14:tracePt t="50121" x="2559050" y="4298950"/>
          <p14:tracePt t="50121" x="2540000" y="4273550"/>
          <p14:tracePt t="50140" x="2520950" y="4241800"/>
          <p14:tracePt t="50152" x="2514600" y="4203700"/>
          <p14:tracePt t="50152" x="2508250" y="4140200"/>
          <p14:tracePt t="50170" x="2514600" y="4108450"/>
          <p14:tracePt t="50170" x="2527300" y="4076700"/>
          <p14:tracePt t="50187" x="2540000" y="4044950"/>
          <p14:tracePt t="50187" x="2565400" y="4013200"/>
          <p14:tracePt t="50204" x="2590800" y="3987800"/>
          <p14:tracePt t="50204" x="2622550" y="3962400"/>
          <p14:tracePt t="50204" x="2667000" y="3937000"/>
          <p14:tracePt t="50223" x="2705100" y="3911600"/>
          <p14:tracePt t="50235" x="2755900" y="3886200"/>
          <p14:tracePt t="50235" x="2863850" y="3848100"/>
          <p14:tracePt t="50255" x="2921000" y="3829050"/>
          <p14:tracePt t="50255" x="2984500" y="3816350"/>
          <p14:tracePt t="50271" x="3041650" y="3810000"/>
          <p14:tracePt t="50271" x="3105150" y="3803650"/>
          <p14:tracePt t="50271" x="3168650" y="3803650"/>
          <p14:tracePt t="50290" x="3232150" y="3810000"/>
          <p14:tracePt t="50302" x="3289300" y="3822700"/>
          <p14:tracePt t="50302" x="3409950" y="3854450"/>
          <p14:tracePt t="50321" x="3473450" y="3873500"/>
          <p14:tracePt t="50321" x="3530600" y="3892550"/>
          <p14:tracePt t="50338" x="3581400" y="3911600"/>
          <p14:tracePt t="50338" x="3632200" y="3930650"/>
          <p14:tracePt t="50354" x="3683000" y="3949700"/>
          <p14:tracePt t="50354" x="3727450" y="3968750"/>
          <p14:tracePt t="50371" x="3771900" y="3994150"/>
          <p14:tracePt t="50371" x="3841750" y="4044950"/>
          <p14:tracePt t="50388" x="3867150" y="4070350"/>
          <p14:tracePt t="50388" x="3892550" y="4102100"/>
          <p14:tracePt t="50404" x="3917950" y="4140200"/>
          <p14:tracePt t="50404" x="3930650" y="4178300"/>
          <p14:tracePt t="50421" x="3943350" y="4210050"/>
          <p14:tracePt t="50421" x="3956050" y="4286250"/>
          <p14:tracePt t="50439" x="3962400" y="4318000"/>
          <p14:tracePt t="50439" x="3956050" y="4349750"/>
          <p14:tracePt t="50455" x="3949700" y="4375150"/>
          <p14:tracePt t="50455" x="3937000" y="4406900"/>
          <p14:tracePt t="50471" x="3924300" y="4432300"/>
          <p14:tracePt t="50471" x="3905250" y="4457700"/>
          <p14:tracePt t="50489" x="3879850" y="4483100"/>
          <p14:tracePt t="50489" x="3854450" y="4508500"/>
          <p14:tracePt t="50489" x="3829050" y="4533900"/>
          <p14:tracePt t="50508" x="3803650" y="4552950"/>
          <p14:tracePt t="50520" x="3771900" y="4572000"/>
          <p14:tracePt t="50520" x="3702050" y="4610100"/>
          <p14:tracePt t="50539" x="3670300" y="4622800"/>
          <p14:tracePt t="50539" x="3632200" y="4635500"/>
          <p14:tracePt t="50555" x="3594100" y="4648200"/>
          <p14:tracePt t="50555" x="3556000" y="4660900"/>
          <p14:tracePt t="50555" x="3517900" y="4673600"/>
          <p14:tracePt t="50575" x="3486150" y="4679950"/>
          <p14:tracePt t="50587" x="3454400" y="4686300"/>
          <p14:tracePt t="50587" x="3422650" y="4692650"/>
          <p14:tracePt t="50587" x="3390900" y="4699000"/>
          <p14:tracePt t="50608" x="3371850" y="4699000"/>
          <p14:tracePt t="50608" x="3346450" y="4705350"/>
          <p14:tracePt t="50622" x="3327400" y="4705350"/>
          <p14:tracePt t="50622" x="3308350" y="4705350"/>
          <p14:tracePt t="50638" x="3289300" y="4705350"/>
          <p14:tracePt t="50638" x="3270250" y="4699000"/>
          <p14:tracePt t="50656" x="3257550" y="4699000"/>
          <p14:tracePt t="50656" x="3244850" y="4699000"/>
          <p14:tracePt t="50672" x="3232150" y="4692650"/>
          <p14:tracePt t="50672" x="3213100" y="4686300"/>
          <p14:tracePt t="50689" x="3206750" y="4686300"/>
          <p14:tracePt t="50704" x="3200400" y="4673600"/>
          <p14:tracePt t="50721" x="3200400" y="4667250"/>
          <p14:tracePt t="50738" x="3200400" y="4660900"/>
          <p14:tracePt t="50754" x="3200400" y="4654550"/>
          <p14:tracePt t="50771" x="3206750" y="4654550"/>
          <p14:tracePt t="50830" x="3213100" y="4654550"/>
          <p14:tracePt t="50854" x="3219450" y="4648200"/>
          <p14:tracePt t="50874" x="3225800" y="4641850"/>
          <p14:tracePt t="50890" x="3232150" y="4641850"/>
          <p14:tracePt t="50906" x="3238500" y="4635500"/>
          <p14:tracePt t="50918" x="3244850" y="4635500"/>
          <p14:tracePt t="50934" x="3251200" y="4629150"/>
          <p14:tracePt t="50950" x="3257550" y="4622800"/>
          <p14:tracePt t="50966" x="3257550" y="4616450"/>
          <p14:tracePt t="50978" x="3263900" y="4603750"/>
          <p14:tracePt t="50994" x="3263900" y="4597400"/>
          <p14:tracePt t="51005" x="3263900" y="4591050"/>
          <p14:tracePt t="51021" x="3270250" y="4584700"/>
          <p14:tracePt t="51039" x="3263900" y="4584700"/>
          <p14:tracePt t="51087" x="3257550" y="4584700"/>
          <p14:tracePt t="51114" x="3257550" y="4578350"/>
          <p14:tracePt t="51146" x="3263900" y="4578350"/>
          <p14:tracePt t="51190" x="3263900" y="4584700"/>
          <p14:tracePt t="51218" x="3263900" y="4591050"/>
          <p14:tracePt t="51334" x="3257550" y="4597400"/>
          <p14:tracePt t="51422" x="3263900" y="4603750"/>
          <p14:tracePt t="51526" x="3270250" y="4597400"/>
          <p14:tracePt t="51542" x="3276600" y="4591050"/>
          <p14:tracePt t="51550" x="3289300" y="4584700"/>
          <p14:tracePt t="51559" x="3308350" y="4572000"/>
          <p14:tracePt t="51559" x="3333750" y="4552950"/>
          <p14:tracePt t="51576" x="3359150" y="4533900"/>
          <p14:tracePt t="51576" x="3397250" y="4514850"/>
          <p14:tracePt t="51592" x="3441700" y="4489450"/>
          <p14:tracePt t="51592" x="3498850" y="4457700"/>
          <p14:tracePt t="51592" x="3562350" y="4432300"/>
          <p14:tracePt t="51611" x="3632200" y="4400550"/>
          <p14:tracePt t="51623" x="3708400" y="4362450"/>
          <p14:tracePt t="51623" x="3886200" y="4298950"/>
          <p14:tracePt t="51642" x="3981450" y="4267200"/>
          <p14:tracePt t="51642" x="4083050" y="4229100"/>
          <p14:tracePt t="51659" x="4191000" y="4191000"/>
          <p14:tracePt t="51659" x="4298950" y="4152900"/>
          <p14:tracePt t="51675" x="4406900" y="4114800"/>
          <p14:tracePt t="51675" x="4514850" y="4070350"/>
          <p14:tracePt t="51675" x="4622800" y="4032250"/>
          <p14:tracePt t="51695" x="4730750" y="3987800"/>
          <p14:tracePt t="51695" x="4838700" y="3943350"/>
          <p14:tracePt t="51709" x="4940300" y="3898900"/>
          <p14:tracePt t="51709" x="5041900" y="3860800"/>
          <p14:tracePt t="51726" x="5137150" y="3822700"/>
          <p14:tracePt t="51726" x="5226050" y="3784600"/>
          <p14:tracePt t="51742" x="5314950" y="3746500"/>
          <p14:tracePt t="51742" x="5467350" y="3689350"/>
          <p14:tracePt t="51760" x="5537200" y="3663950"/>
          <p14:tracePt t="51760" x="5600700" y="3638550"/>
          <p14:tracePt t="51776" x="5657850" y="3613150"/>
          <p14:tracePt t="51776" x="5708650" y="3594100"/>
          <p14:tracePt t="51792" x="5759450" y="3581400"/>
          <p14:tracePt t="51792" x="5803900" y="3562350"/>
          <p14:tracePt t="51810" x="5842000" y="3549650"/>
          <p14:tracePt t="51810" x="5880100" y="3536950"/>
          <p14:tracePt t="51828" x="5930900" y="3511550"/>
          <p14:tracePt t="51828" x="5949950" y="3505200"/>
          <p14:tracePt t="51844" x="5962650" y="3498850"/>
          <p14:tracePt t="51844" x="5975350" y="3492500"/>
          <p14:tracePt t="51860" x="5981700" y="3486150"/>
          <p14:tracePt t="51860" x="5988050" y="3486150"/>
          <p14:tracePt t="51878" x="5994400" y="3479800"/>
          <p14:tracePt t="51891" x="5988050" y="3479800"/>
          <p14:tracePt t="51908" x="5981700" y="3479800"/>
          <p14:tracePt t="51908" x="5962650" y="3479800"/>
          <p14:tracePt t="51927" x="5949950" y="3479800"/>
          <p14:tracePt t="51927" x="5937250" y="3486150"/>
          <p14:tracePt t="51943" x="5924550" y="3479800"/>
          <p14:tracePt t="51943" x="5905500" y="3479800"/>
          <p14:tracePt t="51960" x="5880100" y="3479800"/>
          <p14:tracePt t="51960" x="5854700" y="3473450"/>
          <p14:tracePt t="51960" x="5829300" y="3467100"/>
          <p14:tracePt t="51979" x="5797550" y="3460750"/>
          <p14:tracePt t="51991" x="5765800" y="3454400"/>
          <p14:tracePt t="51991" x="5689600" y="3435350"/>
          <p14:tracePt t="52010" x="5645150" y="3422650"/>
          <p14:tracePt t="52010" x="5607050" y="3409950"/>
          <p14:tracePt t="52027" x="5568950" y="3390900"/>
          <p14:tracePt t="52027" x="5530850" y="3371850"/>
          <p14:tracePt t="52044" x="5499100" y="3346450"/>
          <p14:tracePt t="52044" x="5454650" y="3289300"/>
          <p14:tracePt t="52060" x="5435600" y="3251200"/>
          <p14:tracePt t="52060" x="5429250" y="3213100"/>
          <p14:tracePt t="52077" x="5422900" y="3175000"/>
          <p14:tracePt t="52077" x="5429250" y="3130550"/>
          <p14:tracePt t="52094" x="5435600" y="3086100"/>
          <p14:tracePt t="52094" x="5448300" y="3041650"/>
          <p14:tracePt t="52110" x="5473700" y="2997200"/>
          <p14:tracePt t="52110" x="5537200" y="2908300"/>
          <p14:tracePt t="52128" x="5575300" y="2863850"/>
          <p14:tracePt t="52128" x="5626100" y="2825750"/>
          <p14:tracePt t="52144" x="5676900" y="2787650"/>
          <p14:tracePt t="52144" x="5740400" y="2755900"/>
          <p14:tracePt t="52161" x="5810250" y="2724150"/>
          <p14:tracePt t="52161" x="5880100" y="2692400"/>
          <p14:tracePt t="52161" x="5949950" y="2660650"/>
          <p14:tracePt t="52180" x="6026150" y="2635250"/>
          <p14:tracePt t="52180" x="6102350" y="2616200"/>
          <p14:tracePt t="52196" x="6178550" y="2597150"/>
          <p14:tracePt t="52196" x="6254750" y="2584450"/>
          <p14:tracePt t="52211" x="6330950" y="2578100"/>
          <p14:tracePt t="52211" x="6407150" y="2578100"/>
          <p14:tracePt t="52228" x="6483350" y="2578100"/>
          <p14:tracePt t="52228" x="6553200" y="2584450"/>
          <p14:tracePt t="52244" x="6629400" y="2597150"/>
          <p14:tracePt t="52244" x="6699250" y="2603500"/>
          <p14:tracePt t="52244" x="6762750" y="2616200"/>
          <p14:tracePt t="52264" x="6832600" y="2635250"/>
          <p14:tracePt t="52276" x="6889750" y="2647950"/>
          <p14:tracePt t="52276" x="6997700" y="2686050"/>
          <p14:tracePt t="52295" x="7048500" y="2711450"/>
          <p14:tracePt t="52295" x="7086600" y="2743200"/>
          <p14:tracePt t="52311" x="7118350" y="2774950"/>
          <p14:tracePt t="52311" x="7150100" y="2813050"/>
          <p14:tracePt t="52328" x="7169150" y="2851150"/>
          <p14:tracePt t="52328" x="7181850" y="2889250"/>
          <p14:tracePt t="52328" x="7188200" y="2933700"/>
          <p14:tracePt t="52347" x="7194550" y="2978150"/>
          <p14:tracePt t="52347" x="7188200" y="3022600"/>
          <p14:tracePt t="52362" x="7175500" y="3060700"/>
          <p14:tracePt t="52362" x="7156450" y="3105150"/>
          <p14:tracePt t="52378" x="7137400" y="3143250"/>
          <p14:tracePt t="52378" x="7105650" y="3175000"/>
          <p14:tracePt t="52395" x="7073900" y="3213100"/>
          <p14:tracePt t="52395" x="7029450" y="3244850"/>
          <p14:tracePt t="52412" x="6991350" y="3276600"/>
          <p14:tracePt t="52412" x="6889750" y="3327400"/>
          <p14:tracePt t="52429" x="6838950" y="3352800"/>
          <p14:tracePt t="52429" x="6781800" y="3378200"/>
          <p14:tracePt t="52445" x="6724650" y="3403600"/>
          <p14:tracePt t="52445" x="6667500" y="3422650"/>
          <p14:tracePt t="52462" x="6610350" y="3435350"/>
          <p14:tracePt t="52462" x="6553200" y="3448050"/>
          <p14:tracePt t="52479" x="6502400" y="3460750"/>
          <p14:tracePt t="52479" x="6400800" y="3473450"/>
          <p14:tracePt t="52495" x="6350000" y="3473450"/>
          <p14:tracePt t="52495" x="6311900" y="3479800"/>
          <p14:tracePt t="52512" x="6267450" y="3473450"/>
          <p14:tracePt t="52512" x="6235700" y="3473450"/>
          <p14:tracePt t="52529" x="6197600" y="3473450"/>
          <p14:tracePt t="52529" x="6172200" y="3467100"/>
          <p14:tracePt t="52529" x="6146800" y="3467100"/>
          <p14:tracePt t="52548" x="6121400" y="3460750"/>
          <p14:tracePt t="52560" x="6102350" y="3454400"/>
          <p14:tracePt t="52560" x="6076950" y="3441700"/>
          <p14:tracePt t="52580" x="6064250" y="3441700"/>
          <p14:tracePt t="52580" x="6057900" y="3435350"/>
          <p14:tracePt t="52596" x="6057900" y="3429000"/>
          <p14:tracePt t="52611" x="6051550" y="3422650"/>
          <p14:tracePt t="52627" x="6051550" y="3416300"/>
          <p14:tracePt t="52675" x="6057900" y="3422650"/>
          <p14:tracePt t="52707" x="6057900" y="3429000"/>
          <p14:tracePt t="52726" x="6064250" y="3435350"/>
          <p14:tracePt t="52794" x="6070600" y="3435350"/>
          <p14:tracePt t="52819" x="6076950" y="3429000"/>
          <p14:tracePt t="52834" x="6083300" y="3429000"/>
          <p14:tracePt t="52846" x="6089650" y="3422650"/>
          <p14:tracePt t="52863" x="6096000" y="3416300"/>
          <p14:tracePt t="52879" x="6102350" y="3409950"/>
          <p14:tracePt t="52907" x="6108700" y="3409950"/>
          <p14:tracePt t="52931" x="6115050" y="3409950"/>
          <p14:tracePt t="52966" x="6121400" y="3403600"/>
          <p14:tracePt t="53019" x="6121400" y="3397250"/>
          <p14:tracePt t="53042" x="6127750" y="3397250"/>
          <p14:tracePt t="53119" x="6134100" y="3397250"/>
          <p14:tracePt t="53155" x="6140450" y="3397250"/>
          <p14:tracePt t="53187" x="6146800" y="3397250"/>
          <p14:tracePt t="53215" x="6153150" y="3397250"/>
          <p14:tracePt t="53298" x="6159500" y="3397250"/>
          <p14:tracePt t="53378" x="6165850" y="3390900"/>
          <p14:tracePt t="53419" x="6172200" y="3384550"/>
          <p14:tracePt t="53455" x="6165850" y="3390900"/>
          <p14:tracePt t="53555" x="6159500" y="3390900"/>
          <p14:tracePt t="53575" x="6153150" y="3390900"/>
          <p14:tracePt t="53599" x="6159500" y="3390900"/>
          <p14:tracePt t="53695" x="6165850" y="3390900"/>
          <p14:tracePt t="53719" x="6172200" y="3390900"/>
          <p14:tracePt t="53735" x="6178550" y="3384550"/>
          <p14:tracePt t="53755" x="6178550" y="3378200"/>
          <p14:tracePt t="53779" x="6184900" y="3371850"/>
          <p14:tracePt t="53799" x="6191250" y="3365500"/>
          <p14:tracePt t="53814" x="6203950" y="3359150"/>
          <p14:tracePt t="53830" x="6210300" y="3359150"/>
          <p14:tracePt t="53839" x="6210300" y="3352800"/>
          <p14:tracePt t="53848" x="6216650" y="3346450"/>
          <p14:tracePt t="53848" x="6223000" y="3346450"/>
          <p14:tracePt t="53868" x="6235700" y="3333750"/>
          <p14:tracePt t="53868" x="6242050" y="3327400"/>
          <p14:tracePt t="53884" x="6248400" y="3327400"/>
          <p14:tracePt t="53884" x="6254750" y="3321050"/>
          <p14:tracePt t="53900" x="6254750" y="3314700"/>
          <p14:tracePt t="53900" x="6261100" y="3314700"/>
          <p14:tracePt t="53917" x="6267450" y="3302000"/>
          <p14:tracePt t="53931" x="6261100" y="3314700"/>
          <p14:tracePt t="53975" x="6254750" y="3321050"/>
          <p14:tracePt t="53979" x="6242050" y="3333750"/>
          <p14:tracePt t="53988" x="6235700" y="3359150"/>
          <p14:tracePt t="53998" x="6216650" y="3384550"/>
          <p14:tracePt t="53998" x="6197600" y="3416300"/>
          <p14:tracePt t="53998" x="6178550" y="3460750"/>
          <p14:tracePt t="54020" x="6153150" y="3505200"/>
          <p14:tracePt t="54032" x="6127750" y="3562350"/>
          <p14:tracePt t="54032" x="6070600" y="3683000"/>
          <p14:tracePt t="54051" x="6045200" y="3746500"/>
          <p14:tracePt t="54051" x="6026150" y="3803650"/>
          <p14:tracePt t="54067" x="6000750" y="3860800"/>
          <p14:tracePt t="54067" x="5988050" y="3917950"/>
          <p14:tracePt t="54084" x="5969000" y="3962400"/>
          <p14:tracePt t="54084" x="5949950" y="4044950"/>
          <p14:tracePt t="54101" x="5943600" y="4070350"/>
          <p14:tracePt t="54101" x="5937250" y="4095750"/>
          <p14:tracePt t="54117" x="5930900" y="4121150"/>
          <p14:tracePt t="54117" x="5930900" y="4133850"/>
          <p14:tracePt t="54134" x="5937250" y="4146550"/>
          <p14:tracePt t="54134" x="5937250" y="4152900"/>
          <p14:tracePt t="54151" x="5943600" y="4159250"/>
          <p14:tracePt t="54151" x="5962650" y="4165600"/>
          <p14:tracePt t="54168" x="5975350" y="4171950"/>
          <p14:tracePt t="54168" x="5981700" y="4171950"/>
          <p14:tracePt t="54185" x="5994400" y="4171950"/>
          <p14:tracePt t="54185" x="6007100" y="4171950"/>
          <p14:tracePt t="54203" x="6019800" y="4171950"/>
          <p14:tracePt t="54203" x="6026150" y="4178300"/>
          <p14:tracePt t="54219" x="6038850" y="4184650"/>
          <p14:tracePt t="54219" x="6057900" y="4210050"/>
          <p14:tracePt t="54235" x="6064250" y="4229100"/>
          <p14:tracePt t="54235" x="6070600" y="4254500"/>
          <p14:tracePt t="54251" x="6076950" y="4279900"/>
          <p14:tracePt t="54251" x="6076950" y="4298950"/>
          <p14:tracePt t="54268" x="6076950" y="4324350"/>
          <p14:tracePt t="54268" x="6076950" y="4349750"/>
          <p14:tracePt t="54268" x="6070600" y="4375150"/>
          <p14:tracePt t="54288" x="6070600" y="4394200"/>
          <p14:tracePt t="54299" x="6057900" y="4413250"/>
          <p14:tracePt t="54299" x="6051550" y="4432300"/>
          <p14:tracePt t="54299" x="6038850" y="4451350"/>
          <p14:tracePt t="54320" x="6026150" y="4464050"/>
          <p14:tracePt t="54320" x="6007100" y="4483100"/>
          <p14:tracePt t="54336" x="5988050" y="4495800"/>
          <p14:tracePt t="54336" x="5969000" y="4514850"/>
          <p14:tracePt t="54352" x="5943600" y="4527550"/>
          <p14:tracePt t="54352" x="5911850" y="4546600"/>
          <p14:tracePt t="54369" x="5880100" y="4565650"/>
          <p14:tracePt t="54369" x="5848350" y="4584700"/>
          <p14:tracePt t="54369" x="5810250" y="4597400"/>
          <p14:tracePt t="54388" x="5772150" y="4616450"/>
          <p14:tracePt t="54388" x="5734050" y="4629150"/>
          <p14:tracePt t="54402" x="5689600" y="4641850"/>
          <p14:tracePt t="54402" x="5645150" y="4648200"/>
          <p14:tracePt t="54419" x="5600700" y="4654550"/>
          <p14:tracePt t="54419" x="5556250" y="4660900"/>
          <p14:tracePt t="54435" x="5511800" y="4660900"/>
          <p14:tracePt t="54435" x="5461000" y="4654550"/>
          <p14:tracePt t="54452" x="5416550" y="4648200"/>
          <p14:tracePt t="54452" x="5321300" y="4622800"/>
          <p14:tracePt t="54469" x="5276850" y="4603750"/>
          <p14:tracePt t="54469" x="5238750" y="4578350"/>
          <p14:tracePt t="54486" x="5200650" y="4546600"/>
          <p14:tracePt t="54486" x="5168900" y="4514850"/>
          <p14:tracePt t="54502" x="5137150" y="4470400"/>
          <p14:tracePt t="54502" x="5111750" y="4432300"/>
          <p14:tracePt t="54519" x="5080000" y="4337050"/>
          <p14:tracePt t="54519" x="5073650" y="4286250"/>
          <p14:tracePt t="54537" x="5067300" y="4235450"/>
          <p14:tracePt t="54537" x="5073650" y="4191000"/>
          <p14:tracePt t="54553" x="5080000" y="4146550"/>
          <p14:tracePt t="54553" x="5099050" y="4102100"/>
          <p14:tracePt t="54569" x="5124450" y="4051300"/>
          <p14:tracePt t="54569" x="5156200" y="4006850"/>
          <p14:tracePt t="54569" x="5200650" y="3962400"/>
          <p14:tracePt t="54588" x="5245100" y="3917950"/>
          <p14:tracePt t="54601" x="5302250" y="3879850"/>
          <p14:tracePt t="54601" x="5422900" y="3803650"/>
          <p14:tracePt t="54619" x="5486400" y="3771900"/>
          <p14:tracePt t="54619" x="5549900" y="3752850"/>
          <p14:tracePt t="54636" x="5619750" y="3733800"/>
          <p14:tracePt t="54636" x="5683250" y="3721100"/>
          <p14:tracePt t="54653" x="5746750" y="3721100"/>
          <p14:tracePt t="54653" x="5816600" y="3721100"/>
          <p14:tracePt t="54653" x="5873750" y="3727450"/>
          <p14:tracePt t="54671" x="5937250" y="3740150"/>
          <p14:tracePt t="54684" x="6000750" y="3759200"/>
          <p14:tracePt t="54684" x="6108700" y="3797300"/>
          <p14:tracePt t="54704" x="6159500" y="3822700"/>
          <p14:tracePt t="54704" x="6203950" y="3848100"/>
          <p14:tracePt t="54719" x="6242050" y="3879850"/>
          <p14:tracePt t="54719" x="6280150" y="3905250"/>
          <p14:tracePt t="54736" x="6311900" y="3937000"/>
          <p14:tracePt t="54736" x="6337300" y="3962400"/>
          <p14:tracePt t="54753" x="6356350" y="3994150"/>
          <p14:tracePt t="54753" x="6388100" y="4051300"/>
          <p14:tracePt t="54770" x="6400800" y="4083050"/>
          <p14:tracePt t="54770" x="6407150" y="4114800"/>
          <p14:tracePt t="54787" x="6407150" y="4146550"/>
          <p14:tracePt t="54787" x="6407150" y="4184650"/>
          <p14:tracePt t="54803" x="6407150" y="4216400"/>
          <p14:tracePt t="54803" x="6394450" y="4279900"/>
          <p14:tracePt t="54820" x="6388100" y="4311650"/>
          <p14:tracePt t="54820" x="6375400" y="4337050"/>
          <p14:tracePt t="54837" x="6362700" y="4362450"/>
          <p14:tracePt t="54837" x="6343650" y="4387850"/>
          <p14:tracePt t="54853" x="6330950" y="4413250"/>
          <p14:tracePt t="54853" x="6311900" y="4438650"/>
          <p14:tracePt t="54870" x="6292850" y="4457700"/>
          <p14:tracePt t="54870" x="6248400" y="4495800"/>
          <p14:tracePt t="54889" x="6223000" y="4508500"/>
          <p14:tracePt t="54889" x="6197600" y="4521200"/>
          <p14:tracePt t="54904" x="6165850" y="4540250"/>
          <p14:tracePt t="54904" x="6140450" y="4552950"/>
          <p14:tracePt t="54920" x="6108700" y="4565650"/>
          <p14:tracePt t="54920" x="6076950" y="4572000"/>
          <p14:tracePt t="54920" x="6051550" y="4584700"/>
          <p14:tracePt t="54940" x="6019800" y="4591050"/>
          <p14:tracePt t="54952" x="5994400" y="4603750"/>
          <p14:tracePt t="54952" x="5937250" y="4610100"/>
          <p14:tracePt t="54972" x="5911850" y="4616450"/>
          <p14:tracePt t="54972" x="5892800" y="4616450"/>
          <p14:tracePt t="54988" x="5867400" y="4622800"/>
          <p14:tracePt t="54988" x="5848350" y="4622800"/>
          <p14:tracePt t="55004" x="5822950" y="4622800"/>
          <p14:tracePt t="55004" x="5810250" y="4622800"/>
          <p14:tracePt t="55021" x="5791200" y="4622800"/>
          <p14:tracePt t="55021" x="5784850" y="4622800"/>
          <p14:tracePt t="55021" x="5772150" y="4622800"/>
          <p14:tracePt t="55040" x="5765800" y="4622800"/>
          <p14:tracePt t="55052" x="5759450" y="4622800"/>
          <p14:tracePt t="55052" x="5753100" y="4622800"/>
          <p14:tracePt t="55071" x="5753100" y="4616450"/>
          <p14:tracePt t="55086" x="5753100" y="4610100"/>
          <p14:tracePt t="55102" x="5759450" y="4603750"/>
          <p14:tracePt t="55119" x="5765800" y="4597400"/>
          <p14:tracePt t="55119" x="5772150" y="4591050"/>
          <p14:tracePt t="55138" x="5772150" y="4584700"/>
          <p14:tracePt t="55138" x="5778500" y="4578350"/>
          <p14:tracePt t="55154" x="5784850" y="4572000"/>
          <p14:tracePt t="55154" x="5784850" y="4565650"/>
          <p14:tracePt t="55171" x="5791200" y="4559300"/>
          <p14:tracePt t="55171" x="5791200" y="4546600"/>
          <p14:tracePt t="55189" x="5797550" y="4540250"/>
          <p14:tracePt t="55189" x="5797550" y="4533900"/>
          <p14:tracePt t="55205" x="5797550" y="4527550"/>
          <p14:tracePt t="55205" x="5797550" y="4521200"/>
          <p14:tracePt t="55222" x="5803900" y="4514850"/>
          <p14:tracePt t="55222" x="5803900" y="4508500"/>
          <p14:tracePt t="55240" x="5810250" y="4502150"/>
          <p14:tracePt t="55253" x="5816600" y="4495800"/>
          <p14:tracePt t="55270" x="5816600" y="4489450"/>
          <p14:tracePt t="55287" x="5822950" y="4483100"/>
          <p14:tracePt t="55303" x="5822950" y="4476750"/>
          <p14:tracePt t="55320" x="5829300" y="4476750"/>
          <p14:tracePt t="55391" x="5829300" y="4483100"/>
          <p14:tracePt t="55415" x="5829300" y="4489450"/>
          <p14:tracePt t="55435" x="5835650" y="4489450"/>
          <p14:tracePt t="55503" x="5842000" y="4483100"/>
          <p14:tracePt t="55519" x="5854700" y="4476750"/>
          <p14:tracePt t="55535" x="5861050" y="4470400"/>
          <p14:tracePt t="55547" x="5867400" y="4470400"/>
          <p14:tracePt t="55556" x="5873750" y="4464050"/>
          <p14:tracePt t="55556" x="5880100" y="4464050"/>
          <p14:tracePt t="55573" x="5886450" y="4464050"/>
          <p14:tracePt t="55573" x="5886450" y="4457700"/>
          <p14:tracePt t="55590" x="5892800" y="4457700"/>
          <p14:tracePt t="55604" x="5899150" y="4457700"/>
          <p14:tracePt t="55621" x="5905500" y="4451350"/>
          <p14:tracePt t="55639" x="5911850" y="4451350"/>
          <p14:tracePt t="55655" x="5905500" y="4457700"/>
          <p14:tracePt t="55727" x="5905500" y="4464050"/>
          <p14:tracePt t="55759" x="5905500" y="4457700"/>
          <p14:tracePt t="55819" x="5911850" y="4457700"/>
          <p14:tracePt t="55840" x="5918200" y="4451350"/>
          <p14:tracePt t="55864" x="5924550" y="4451350"/>
          <p14:tracePt t="55899" x="5924550" y="4457700"/>
          <p14:tracePt t="55955" x="5918200" y="4457700"/>
          <p14:tracePt t="55991" x="5911850" y="4457700"/>
          <p14:tracePt t="56044" x="5911850" y="4451350"/>
          <p14:tracePt t="56171" x="5911850" y="4445000"/>
          <p14:tracePt t="56208" x="5911850" y="4438650"/>
          <p14:tracePt t="56283" x="5905500" y="4438650"/>
          <p14:tracePt t="56327" x="5899150" y="4445000"/>
          <p14:tracePt t="56456" x="5899150" y="4451350"/>
          <p14:tracePt t="56479" x="5892800" y="4457700"/>
          <p14:tracePt t="56495" x="5892800" y="4464050"/>
          <p14:tracePt t="56507" x="5892800" y="4470400"/>
          <p14:tracePt t="56523" x="5886450" y="4470400"/>
          <p14:tracePt t="56539" x="5886450" y="4476750"/>
          <p14:tracePt t="56555" x="5886450" y="4483100"/>
          <p14:tracePt t="56576" x="5880100" y="4489450"/>
          <p14:tracePt t="56607" x="5873750" y="4489450"/>
          <p14:tracePt t="56628" x="5867400" y="4495800"/>
          <p14:tracePt t="56660" x="5861050" y="4502150"/>
          <p14:tracePt t="56703" x="5854700" y="4502150"/>
          <p14:tracePt t="56736" x="5861050" y="4495800"/>
          <p14:tracePt t="56832" x="5861050" y="4502150"/>
          <p14:tracePt t="56935" x="5854700" y="4502150"/>
          <p14:tracePt t="56979" x="5854700" y="4508500"/>
          <p14:tracePt t="57055" x="5854700" y="4514850"/>
          <p14:tracePt t="57251" x="5854700" y="4521200"/>
          <p14:tracePt t="57400" x="5848350" y="4521200"/>
          <p14:tracePt t="57499" x="5842000" y="4521200"/>
          <p14:tracePt t="57595" x="5842000" y="4527550"/>
          <p14:tracePt t="57627" x="5835650" y="4533900"/>
          <p14:tracePt t="57656" x="5829300" y="4533900"/>
          <p14:tracePt t="57680" x="5822950" y="4540250"/>
          <p14:tracePt t="57699" x="5829300" y="4540250"/>
          <p14:tracePt t="58040" x="5822950" y="4540250"/>
          <p14:tracePt t="58120" x="5822950" y="4546600"/>
          <p14:tracePt t="58160" x="5816600" y="4546600"/>
          <p14:tracePt t="58195" x="5810250" y="4552950"/>
          <p14:tracePt t="58228" x="5803900" y="4552950"/>
          <p14:tracePt t="58248" x="5803900" y="4559300"/>
          <p14:tracePt t="58279" x="5797550" y="4559300"/>
          <p14:tracePt t="58308" x="5791200" y="4565650"/>
          <p14:tracePt t="58332" x="5784850" y="4565650"/>
          <p14:tracePt t="58356" x="5778500" y="4572000"/>
          <p14:tracePt t="58392" x="5778500" y="4578350"/>
          <p14:tracePt t="58444" x="5772150" y="4578350"/>
          <p14:tracePt t="58489" x="5765800" y="4578350"/>
          <p14:tracePt t="58536" x="5759450" y="4584700"/>
          <p14:tracePt t="58588" x="5753100" y="4584700"/>
          <p14:tracePt t="58872" x="5746750" y="4591050"/>
          <p14:tracePt t="59036" x="5740400" y="4591050"/>
          <p14:tracePt t="59104" x="5734050" y="4591050"/>
          <p14:tracePt t="59136" x="5740400" y="4591050"/>
          <p14:tracePt t="59208" x="5734050" y="4591050"/>
          <p14:tracePt t="59308" x="5727700" y="4591050"/>
          <p14:tracePt t="59496" x="5721350" y="4591050"/>
          <p14:tracePt t="59540" x="5715000" y="4591050"/>
          <p14:tracePt t="59577" x="5721350" y="4584700"/>
          <p14:tracePt t="59668" x="5727700" y="4584700"/>
          <p14:tracePt t="59704" x="5721350" y="4584700"/>
          <p14:tracePt t="59764" x="5715000" y="4578350"/>
          <p14:tracePt t="59796" x="5708650" y="4578350"/>
          <p14:tracePt t="59908" x="5702300" y="4584700"/>
          <p14:tracePt t="59936" x="5695950" y="4584700"/>
          <p14:tracePt t="59968" x="5689600" y="4584700"/>
          <p14:tracePt t="59996" x="5695950" y="4584700"/>
          <p14:tracePt t="60064" x="5702300" y="4578350"/>
          <p14:tracePt t="60096" x="5702300" y="4572000"/>
          <p14:tracePt t="60372" x="5695950" y="4572000"/>
          <p14:tracePt t="60476" x="5695950" y="4565650"/>
          <p14:tracePt t="60672" x="5702300" y="4559300"/>
          <p14:tracePt t="60701" x="5695950" y="4565650"/>
          <p14:tracePt t="60760" x="5689600" y="4565650"/>
          <p14:tracePt t="60777" x="5683250" y="4572000"/>
          <p14:tracePt t="60792" x="5676900" y="4572000"/>
          <p14:tracePt t="60808" x="5670550" y="4572000"/>
          <p14:tracePt t="60820" x="5664200" y="4578350"/>
          <p14:tracePt t="60948" x="5657850" y="4578350"/>
          <p14:tracePt t="61000" x="5664200" y="4578350"/>
          <p14:tracePt t="61093" x="5670550" y="4578350"/>
          <p14:tracePt t="61248" x="5670550" y="4572000"/>
          <p14:tracePt t="61557" x="5676900" y="4565650"/>
          <p14:tracePt t="61601" x="5670550" y="4572000"/>
          <p14:tracePt t="61701" x="5664200" y="4572000"/>
          <p14:tracePt t="61729" x="5657850" y="4572000"/>
          <p14:tracePt t="61837" x="5651500" y="4578350"/>
          <p14:tracePt t="61889" x="5651500" y="4584700"/>
          <p14:tracePt t="61941" x="5651500" y="4578350"/>
          <p14:tracePt t="61977" x="5657850" y="4578350"/>
          <p14:tracePt t="62137" x="5651500" y="4578350"/>
          <p14:tracePt t="62260" x="5657850" y="4572000"/>
          <p14:tracePt t="62405" x="5664200" y="4572000"/>
          <p14:tracePt t="62465" x="5664200" y="4578350"/>
          <p14:tracePt t="62525" x="5657850" y="4578350"/>
          <p14:tracePt t="62549" x="5651500" y="4584700"/>
          <p14:tracePt t="62569" x="5645150" y="4584700"/>
          <p14:tracePt t="62600" x="5638800" y="4584700"/>
          <p14:tracePt t="62713" x="5645150" y="4578350"/>
          <p14:tracePt t="62861" x="5638800" y="4578350"/>
          <p14:tracePt t="62981" x="5632450" y="4584700"/>
          <p14:tracePt t="63005" x="5626100" y="4591050"/>
          <p14:tracePt t="63057" x="5626100" y="4597400"/>
          <p14:tracePt t="63253" x="5619750" y="4597400"/>
          <p14:tracePt t="63289" x="5613400" y="4603750"/>
          <p14:tracePt t="63769" x="5607050" y="4603750"/>
          <p14:tracePt t="63785" x="5600700" y="4610100"/>
          <p14:tracePt t="63809" x="5600700" y="4616450"/>
          <p14:tracePt t="63845" x="5594350" y="4616450"/>
          <p14:tracePt t="63890" x="5594350" y="4610100"/>
          <p14:tracePt t="63949" x="5594350" y="4603750"/>
          <p14:tracePt t="63993" x="5594350" y="4597400"/>
          <p14:tracePt t="64025" x="5588000" y="4597400"/>
          <p14:tracePt t="64049" x="5581650" y="4591050"/>
          <p14:tracePt t="64061" x="5575300" y="4584700"/>
          <p14:tracePt t="64070" x="5568950" y="4578350"/>
          <p14:tracePt t="64070" x="5556250" y="4572000"/>
          <p14:tracePt t="64086" x="5549900" y="4565650"/>
          <p14:tracePt t="64086" x="5537200" y="4552950"/>
          <p14:tracePt t="64102" x="5518150" y="4540250"/>
          <p14:tracePt t="64102" x="5492750" y="4527550"/>
          <p14:tracePt t="64119" x="5467350" y="4514850"/>
          <p14:tracePt t="64119" x="5435600" y="4495800"/>
          <p14:tracePt t="64119" x="5397500" y="4476750"/>
          <p14:tracePt t="64138" x="5353050" y="4457700"/>
          <p14:tracePt t="64150" x="5302250" y="4432300"/>
          <p14:tracePt t="64150" x="5238750" y="4406900"/>
          <p14:tracePt t="64170" x="5105400" y="4349750"/>
          <p14:tracePt t="64170" x="5029200" y="4318000"/>
          <p14:tracePt t="64186" x="4946650" y="4292600"/>
          <p14:tracePt t="64186" x="4864100" y="4267200"/>
          <p14:tracePt t="64186" x="4781550" y="4241800"/>
          <p14:tracePt t="64206" x="4692650" y="4229100"/>
          <p14:tracePt t="64217" x="4603750" y="4210050"/>
          <p14:tracePt t="64217" x="4514850" y="4197350"/>
          <p14:tracePt t="64217" x="4425950" y="4184650"/>
          <p14:tracePt t="64238" x="4330700" y="4171950"/>
          <p14:tracePt t="64238" x="4235450" y="4165600"/>
          <p14:tracePt t="64253" x="4140200" y="4159250"/>
          <p14:tracePt t="64253" x="4044950" y="4152900"/>
          <p14:tracePt t="64270" x="3956050" y="4152900"/>
          <p14:tracePt t="64270" x="3867150" y="4152900"/>
          <p14:tracePt t="64286" x="3784600" y="4146550"/>
          <p14:tracePt t="64286" x="3632200" y="4152900"/>
          <p14:tracePt t="64303" x="3562350" y="4152900"/>
          <p14:tracePt t="64303" x="3505200" y="4159250"/>
          <p14:tracePt t="64319" x="3454400" y="4171950"/>
          <p14:tracePt t="64319" x="3403600" y="4184650"/>
          <p14:tracePt t="64336" x="3365500" y="4197350"/>
          <p14:tracePt t="64336" x="3327400" y="4210050"/>
          <p14:tracePt t="64353" x="3295650" y="4222750"/>
          <p14:tracePt t="64353" x="3244850" y="4254500"/>
          <p14:tracePt t="64370" x="3225800" y="4267200"/>
          <p14:tracePt t="64370" x="3213100" y="4279900"/>
          <p14:tracePt t="64387" x="3200400" y="4292600"/>
          <p14:tracePt t="64387" x="3194050" y="4311650"/>
          <p14:tracePt t="64403" x="3187700" y="4324350"/>
          <p14:tracePt t="64403" x="3181350" y="4337050"/>
          <p14:tracePt t="64403" x="3181350" y="4356100"/>
          <p14:tracePt t="64422" x="3175000" y="4368800"/>
          <p14:tracePt t="64435" x="3175000" y="4387850"/>
          <p14:tracePt t="64435" x="3168650" y="4413250"/>
          <p14:tracePt t="64454" x="3162300" y="4425950"/>
          <p14:tracePt t="64454" x="3149600" y="4432300"/>
          <p14:tracePt t="64471" x="3143250" y="4445000"/>
          <p14:tracePt t="64471" x="3130550" y="4451350"/>
          <p14:tracePt t="64487" x="3117850" y="4464050"/>
          <p14:tracePt t="64487" x="3105150" y="4470400"/>
          <p14:tracePt t="64487" x="3086100" y="4470400"/>
          <p14:tracePt t="64506" x="3067050" y="4476750"/>
          <p14:tracePt t="64518" x="3041650" y="4476750"/>
          <p14:tracePt t="64518" x="2990850" y="4470400"/>
          <p14:tracePt t="64537" x="2965450" y="4457700"/>
          <p14:tracePt t="64537" x="2933700" y="4451350"/>
          <p14:tracePt t="64554" x="2901950" y="4432300"/>
          <p14:tracePt t="64554" x="2863850" y="4419600"/>
          <p14:tracePt t="64571" x="2825750" y="4406900"/>
          <p14:tracePt t="64571" x="2787650" y="4387850"/>
          <p14:tracePt t="64587" x="2749550" y="4375150"/>
          <p14:tracePt t="64587" x="2673350" y="4343400"/>
          <p14:tracePt t="64604" x="2635250" y="4330700"/>
          <p14:tracePt t="64604" x="2603500" y="4311650"/>
          <p14:tracePt t="64621" x="2565400" y="4298950"/>
          <p14:tracePt t="64621" x="2540000" y="4279900"/>
          <p14:tracePt t="64638" x="2508250" y="4254500"/>
          <p14:tracePt t="64638" x="2457450" y="4203700"/>
          <p14:tracePt t="64654" x="2432050" y="4178300"/>
          <p14:tracePt t="64654" x="2413000" y="4146550"/>
          <p14:tracePt t="64671" x="2400300" y="4121150"/>
          <p14:tracePt t="64671" x="2387600" y="4089400"/>
          <p14:tracePt t="64688" x="2381250" y="4057650"/>
          <p14:tracePt t="64688" x="2381250" y="4032250"/>
          <p14:tracePt t="64705" x="2387600" y="4006850"/>
          <p14:tracePt t="64705" x="2413000" y="3943350"/>
          <p14:tracePt t="64722" x="2438400" y="3917950"/>
          <p14:tracePt t="64722" x="2463800" y="3886200"/>
          <p14:tracePt t="64738" x="2495550" y="3854450"/>
          <p14:tracePt t="64738" x="2527300" y="3822700"/>
          <p14:tracePt t="64755" x="2571750" y="3790950"/>
          <p14:tracePt t="64755" x="2616200" y="3765550"/>
          <p14:tracePt t="64755" x="2660650" y="3740150"/>
          <p14:tracePt t="64774" x="2711450" y="3721100"/>
          <p14:tracePt t="64787" x="2768600" y="3702050"/>
          <p14:tracePt t="64787" x="2832100" y="3689350"/>
          <p14:tracePt t="64808" x="2959100" y="3670300"/>
          <p14:tracePt t="64808" x="3022600" y="3670300"/>
          <p14:tracePt t="64823" x="3086100" y="3670300"/>
          <p14:tracePt t="64823" x="3149600" y="3670300"/>
          <p14:tracePt t="64823" x="3213100" y="3676650"/>
          <p14:tracePt t="64843" x="3270250" y="3683000"/>
          <p14:tracePt t="64853" x="3327400" y="3689350"/>
          <p14:tracePt t="64853" x="3384550" y="3702050"/>
          <p14:tracePt t="64853" x="3435350" y="3714750"/>
          <p14:tracePt t="64876" x="3486150" y="3733800"/>
          <p14:tracePt t="64887" x="3536950" y="3746500"/>
          <p14:tracePt t="64887" x="3625850" y="3790950"/>
          <p14:tracePt t="64906" x="3670300" y="3816350"/>
          <p14:tracePt t="64906" x="3708400" y="3848100"/>
          <p14:tracePt t="64906" x="3746500" y="3873500"/>
          <p14:tracePt t="64926" x="3778250" y="3905250"/>
          <p14:tracePt t="64937" x="3803650" y="3937000"/>
          <p14:tracePt t="64937" x="3854450" y="3994150"/>
          <p14:tracePt t="64957" x="3873500" y="4019550"/>
          <p14:tracePt t="64957" x="3886200" y="4038600"/>
          <p14:tracePt t="64973" x="3898900" y="4064000"/>
          <p14:tracePt t="64973" x="3905250" y="4083050"/>
          <p14:tracePt t="64990" x="3911600" y="4102100"/>
          <p14:tracePt t="64990" x="3911600" y="4121150"/>
          <p14:tracePt t="65006" x="3911600" y="4140200"/>
          <p14:tracePt t="65006" x="3905250" y="4178300"/>
          <p14:tracePt t="65024" x="3905250" y="4197350"/>
          <p14:tracePt t="65024" x="3898900" y="4216400"/>
          <p14:tracePt t="65040" x="3892550" y="4229100"/>
          <p14:tracePt t="65040" x="3879850" y="4248150"/>
          <p14:tracePt t="65056" x="3873500" y="4260850"/>
          <p14:tracePt t="65056" x="3867150" y="4273550"/>
          <p14:tracePt t="65056" x="3854450" y="4286250"/>
          <p14:tracePt t="65074" x="3841750" y="4298950"/>
          <p14:tracePt t="65087" x="3829050" y="4305300"/>
          <p14:tracePt t="65087" x="3797300" y="4330700"/>
          <p14:tracePt t="65106" x="3784600" y="4337050"/>
          <p14:tracePt t="65106" x="3765550" y="4349750"/>
          <p14:tracePt t="65122" x="3746500" y="4362450"/>
          <p14:tracePt t="65122" x="3733800" y="4375150"/>
          <p14:tracePt t="65122" x="3714750" y="4387850"/>
          <p14:tracePt t="65142" x="3695700" y="4400550"/>
          <p14:tracePt t="65154" x="3683000" y="4406900"/>
          <p14:tracePt t="65154" x="3663950" y="4419600"/>
          <p14:tracePt t="65154" x="3644900" y="4432300"/>
          <p14:tracePt t="65175" x="3625850" y="4445000"/>
          <p14:tracePt t="65175" x="3613150" y="4457700"/>
          <p14:tracePt t="65191" x="3594100" y="4470400"/>
          <p14:tracePt t="65191" x="3575050" y="4483100"/>
          <p14:tracePt t="65206" x="3556000" y="4495800"/>
          <p14:tracePt t="65206" x="3543300" y="4508500"/>
          <p14:tracePt t="65223" x="3524250" y="4521200"/>
          <p14:tracePt t="65223" x="3511550" y="4533900"/>
          <p14:tracePt t="65223" x="3498850" y="4540250"/>
          <p14:tracePt t="65242" x="3486150" y="4546600"/>
          <p14:tracePt t="65254" x="3473450" y="4559300"/>
          <p14:tracePt t="65254" x="3454400" y="4572000"/>
          <p14:tracePt t="65273" x="3448050" y="4572000"/>
          <p14:tracePt t="65273" x="3441700" y="4578350"/>
          <p14:tracePt t="65290" x="3435350" y="4584700"/>
          <p14:tracePt t="65290" x="3429000" y="4584700"/>
          <p14:tracePt t="65306" x="3422650" y="4591050"/>
          <p14:tracePt t="65306" x="3416300" y="4591050"/>
          <p14:tracePt t="65323" x="3409950" y="4591050"/>
          <p14:tracePt t="65338" x="3403600" y="4591050"/>
          <p14:tracePt t="65373" x="3403600" y="4584700"/>
          <p14:tracePt t="65405" x="3397250" y="4578350"/>
          <p14:tracePt t="65474" x="3403600" y="4572000"/>
          <p14:tracePt t="65549" x="3409950" y="4572000"/>
          <p14:tracePt t="65562" x="3416300" y="4572000"/>
          <p14:tracePt t="65585" x="3422650" y="4572000"/>
          <p14:tracePt t="65602" x="3429000" y="4572000"/>
          <p14:tracePt t="65614" x="3435350" y="4565650"/>
          <p14:tracePt t="65630" x="3441700" y="4559300"/>
          <p14:tracePt t="65645" x="3448050" y="4552950"/>
          <p14:tracePt t="65662" x="3454400" y="4546600"/>
          <p14:tracePt t="65677" x="3460750" y="4540250"/>
          <p14:tracePt t="65690" x="3467100" y="4533900"/>
          <p14:tracePt t="65706" x="3473450" y="4521200"/>
          <p14:tracePt t="65723" x="3473450" y="4514850"/>
          <p14:tracePt t="65739" x="3473450" y="4508500"/>
          <p14:tracePt t="65739" x="3473450" y="4495800"/>
          <p14:tracePt t="65760" x="3473450" y="4489450"/>
          <p14:tracePt t="65774" x="3473450" y="4476750"/>
          <p14:tracePt t="65774" x="3467100" y="4470400"/>
          <p14:tracePt t="65774" x="3467100" y="4464050"/>
          <p14:tracePt t="65795" x="3467100" y="4451350"/>
          <p14:tracePt t="65806" x="3467100" y="4438650"/>
          <p14:tracePt t="65806" x="3460750" y="4419600"/>
          <p14:tracePt t="65806" x="3460750" y="4400550"/>
          <p14:tracePt t="65827" x="3454400" y="4381500"/>
          <p14:tracePt t="65827" x="3454400" y="4356100"/>
          <p14:tracePt t="65843" x="3448050" y="4324350"/>
          <p14:tracePt t="65843" x="3441700" y="4292600"/>
          <p14:tracePt t="65858" x="3435350" y="4254500"/>
          <p14:tracePt t="65858" x="3429000" y="4210050"/>
          <p14:tracePt t="65875" x="3416300" y="4159250"/>
          <p14:tracePt t="65875" x="3409950" y="4108450"/>
          <p14:tracePt t="65875" x="3397250" y="4044950"/>
          <p14:tracePt t="65894" x="3390900" y="3975100"/>
          <p14:tracePt t="65907" x="3384550" y="3892550"/>
          <p14:tracePt t="65907" x="3371850" y="3727450"/>
          <p14:tracePt t="65925" x="3371850" y="3638550"/>
          <p14:tracePt t="65925" x="3371850" y="3549650"/>
          <p14:tracePt t="65942" x="3371850" y="3460750"/>
          <p14:tracePt t="65942" x="3378200" y="3371850"/>
          <p14:tracePt t="65959" x="3390900" y="3289300"/>
          <p14:tracePt t="65959" x="3422650" y="3124200"/>
          <p14:tracePt t="65975" x="3448050" y="3054350"/>
          <p14:tracePt t="65975" x="3473450" y="2978150"/>
          <p14:tracePt t="65992" x="3505200" y="2901950"/>
          <p14:tracePt t="65992" x="3543300" y="2832100"/>
          <p14:tracePt t="66009" x="3581400" y="2762250"/>
          <p14:tracePt t="66009" x="3619500" y="2692400"/>
          <p14:tracePt t="66026" x="3657600" y="2635250"/>
          <p14:tracePt t="66026" x="3733800" y="2527300"/>
          <p14:tracePt t="66044" x="3771900" y="2476500"/>
          <p14:tracePt t="66044" x="3810000" y="2438400"/>
          <p14:tracePt t="66059" x="3848100" y="2406650"/>
          <p14:tracePt t="66059" x="3886200" y="2381250"/>
          <p14:tracePt t="66076" x="3924300" y="2355850"/>
          <p14:tracePt t="66076" x="3962400" y="2336800"/>
          <p14:tracePt t="66076" x="3994150" y="2317750"/>
          <p14:tracePt t="66096" x="4032250" y="2305050"/>
          <p14:tracePt t="66107" x="4064000" y="2292350"/>
          <p14:tracePt t="66107" x="4121150" y="2273300"/>
          <p14:tracePt t="66126" x="4140200" y="2266950"/>
          <p14:tracePt t="66126" x="4165600" y="2260600"/>
          <p14:tracePt t="66143" x="4184650" y="2254250"/>
          <p14:tracePt t="66143" x="4203700" y="2247900"/>
          <p14:tracePt t="66159" x="4216400" y="2241550"/>
          <p14:tracePt t="66159" x="4229100" y="2241550"/>
          <p14:tracePt t="66159" x="4241800" y="2235200"/>
          <p14:tracePt t="66178" x="4254500" y="2235200"/>
          <p14:tracePt t="66191" x="4267200" y="2228850"/>
          <p14:tracePt t="66191" x="4273550" y="2228850"/>
          <p14:tracePt t="66191" x="4292600" y="2222500"/>
          <p14:tracePt t="66214" x="4298950" y="2222500"/>
          <p14:tracePt t="66224" x="4305300" y="2222500"/>
          <p14:tracePt t="66224" x="4311650" y="2216150"/>
          <p14:tracePt t="66243" x="4318000" y="2209800"/>
          <p14:tracePt t="66262" x="4324350" y="2203450"/>
          <p14:tracePt t="66275" x="4330700" y="2197100"/>
          <p14:tracePt t="66291" x="4337050" y="2197100"/>
          <p14:tracePt t="66308" x="4343400" y="2190750"/>
          <p14:tracePt t="66330" x="4349750" y="2190750"/>
          <p14:tracePt t="66342" x="4356100" y="2184400"/>
          <p14:tracePt t="66358" x="4356100" y="2178050"/>
          <p14:tracePt t="66375" x="4362450" y="2171700"/>
          <p14:tracePt t="66392" x="4368800" y="2165350"/>
          <p14:tracePt t="66409" x="4375150" y="2171700"/>
          <p14:tracePt t="66630" x="4381500" y="2178050"/>
          <p14:tracePt t="66650" x="4387850" y="2178050"/>
          <p14:tracePt t="66674" x="4394200" y="2178050"/>
          <p14:tracePt t="66702" x="4400550" y="2184400"/>
          <p14:tracePt t="66718" x="4406900" y="2184400"/>
          <p14:tracePt t="66741" x="4406900" y="2190750"/>
          <p14:tracePt t="66754" x="4400550" y="2197100"/>
          <p14:tracePt t="66770" x="4394200" y="2209800"/>
          <p14:tracePt t="66786" x="4381500" y="2209800"/>
          <p14:tracePt t="66795" x="4375150" y="2216150"/>
          <p14:tracePt t="66795" x="4362450" y="2222500"/>
          <p14:tracePt t="66811" x="4349750" y="2228850"/>
          <p14:tracePt t="66811" x="4337050" y="2228850"/>
          <p14:tracePt t="66811" x="4318000" y="2235200"/>
          <p14:tracePt t="66831" x="4305300" y="2241550"/>
          <p14:tracePt t="66843" x="4286250" y="2247900"/>
          <p14:tracePt t="66843" x="4241800" y="2254250"/>
          <p14:tracePt t="66863" x="4216400" y="2260600"/>
          <p14:tracePt t="66863" x="4191000" y="2260600"/>
          <p14:tracePt t="66879" x="4165600" y="2260600"/>
          <p14:tracePt t="66879" x="4140200" y="2260600"/>
          <p14:tracePt t="66896" x="4114800" y="2254250"/>
          <p14:tracePt t="66896" x="4089400" y="2247900"/>
          <p14:tracePt t="66912" x="4064000" y="2241550"/>
          <p14:tracePt t="66912" x="4038600" y="2228850"/>
          <p14:tracePt t="66912" x="4013200" y="2209800"/>
          <p14:tracePt t="66931" x="3987800" y="2197100"/>
          <p14:tracePt t="66931" x="3962400" y="2178050"/>
          <p14:tracePt t="66945" x="3937000" y="2159000"/>
          <p14:tracePt t="66945" x="3911600" y="2133600"/>
          <p14:tracePt t="66962" x="3886200" y="2108200"/>
          <p14:tracePt t="66962" x="3860800" y="2089150"/>
          <p14:tracePt t="66979" x="3835400" y="2063750"/>
          <p14:tracePt t="66979" x="3797300" y="2012950"/>
          <p14:tracePt t="66996" x="3778250" y="1987550"/>
          <p14:tracePt t="66996" x="3765550" y="1955800"/>
          <p14:tracePt t="67015" x="3752850" y="1930400"/>
          <p14:tracePt t="67015" x="3746500" y="1898650"/>
          <p14:tracePt t="67030" x="3740150" y="1866900"/>
          <p14:tracePt t="67030" x="3733800" y="1835150"/>
          <p14:tracePt t="67046" x="3733800" y="1809750"/>
          <p14:tracePt t="67046" x="3740150" y="1746250"/>
          <p14:tracePt t="67063" x="3746500" y="1714500"/>
          <p14:tracePt t="67063" x="3759200" y="1682750"/>
          <p14:tracePt t="67080" x="3771900" y="1657350"/>
          <p14:tracePt t="67080" x="3790950" y="1625600"/>
          <p14:tracePt t="67096" x="3810000" y="1600200"/>
          <p14:tracePt t="67096" x="3835400" y="1568450"/>
          <p14:tracePt t="67096" x="3867150" y="1543050"/>
          <p14:tracePt t="67115" x="3892550" y="1511300"/>
          <p14:tracePt t="67127" x="3924300" y="1485900"/>
          <p14:tracePt t="67127" x="3994150" y="1441450"/>
          <p14:tracePt t="67147" x="4032250" y="1416050"/>
          <p14:tracePt t="67147" x="4070350" y="1397000"/>
          <p14:tracePt t="67163" x="4114800" y="1377950"/>
          <p14:tracePt t="67163" x="4152900" y="1358900"/>
          <p14:tracePt t="67180" x="4197350" y="1339850"/>
          <p14:tracePt t="67180" x="4241800" y="1320800"/>
          <p14:tracePt t="67180" x="4286250" y="1301750"/>
          <p14:tracePt t="67200" x="4337050" y="1289050"/>
          <p14:tracePt t="67211" x="4381500" y="1276350"/>
          <p14:tracePt t="67211" x="4425950" y="1263650"/>
          <p14:tracePt t="67231" x="4514850" y="1250950"/>
          <p14:tracePt t="67231" x="4565650" y="1244600"/>
          <p14:tracePt t="67247" x="4610100" y="1244600"/>
          <p14:tracePt t="67247" x="4654550" y="1244600"/>
          <p14:tracePt t="67263" x="4699000" y="1244600"/>
          <p14:tracePt t="67263" x="4737100" y="1250950"/>
          <p14:tracePt t="67263" x="4775200" y="1257300"/>
          <p14:tracePt t="67282" x="4819650" y="1270000"/>
          <p14:tracePt t="67282" x="4857750" y="1282700"/>
          <p14:tracePt t="67297" x="4895850" y="1295400"/>
          <p14:tracePt t="67297" x="4933950" y="1314450"/>
          <p14:tracePt t="67313" x="4965700" y="1327150"/>
          <p14:tracePt t="67313" x="5003800" y="1346200"/>
          <p14:tracePt t="67330" x="5035550" y="1365250"/>
          <p14:tracePt t="67330" x="5073650" y="1384300"/>
          <p14:tracePt t="67347" x="5105400" y="1409700"/>
          <p14:tracePt t="67347" x="5162550" y="1447800"/>
          <p14:tracePt t="67363" x="5187950" y="1466850"/>
          <p14:tracePt t="67363" x="5213350" y="1492250"/>
          <p14:tracePt t="67380" x="5238750" y="1511300"/>
          <p14:tracePt t="67380" x="5257800" y="1530350"/>
          <p14:tracePt t="67397" x="5276850" y="1555750"/>
          <p14:tracePt t="67397" x="5295900" y="1574800"/>
          <p14:tracePt t="67415" x="5321300" y="1619250"/>
          <p14:tracePt t="67415" x="5334000" y="1644650"/>
          <p14:tracePt t="67431" x="5340350" y="1663700"/>
          <p14:tracePt t="67431" x="5340350" y="1689100"/>
          <p14:tracePt t="67448" x="5340350" y="1708150"/>
          <p14:tracePt t="67448" x="5340350" y="1733550"/>
          <p14:tracePt t="67464" x="5340350" y="1752600"/>
          <p14:tracePt t="67464" x="5334000" y="1778000"/>
          <p14:tracePt t="67464" x="5327650" y="1797050"/>
          <p14:tracePt t="67483" x="5314950" y="1816100"/>
          <p14:tracePt t="67495" x="5302250" y="1835150"/>
          <p14:tracePt t="67495" x="5276850" y="1873250"/>
          <p14:tracePt t="67514" x="5264150" y="1892300"/>
          <p14:tracePt t="67514" x="5245100" y="1911350"/>
          <p14:tracePt t="67531" x="5232400" y="1924050"/>
          <p14:tracePt t="67531" x="5213350" y="1936750"/>
          <p14:tracePt t="67548" x="5194300" y="1955800"/>
          <p14:tracePt t="67548" x="5168900" y="1968500"/>
          <p14:tracePt t="67548" x="5149850" y="1987550"/>
          <p14:tracePt t="67567" x="5130800" y="2000250"/>
          <p14:tracePt t="67579" x="5105400" y="2012950"/>
          <p14:tracePt t="67579" x="5054600" y="2044700"/>
          <p14:tracePt t="67598" x="5022850" y="2057400"/>
          <p14:tracePt t="67598" x="4997450" y="2076450"/>
          <p14:tracePt t="67614" x="4959350" y="2089150"/>
          <p14:tracePt t="67614" x="4927600" y="2108200"/>
          <p14:tracePt t="67632" x="4889500" y="2120900"/>
          <p14:tracePt t="67632" x="4851400" y="2139950"/>
          <p14:tracePt t="67632" x="4806950" y="2152650"/>
          <p14:tracePt t="67650" x="4762500" y="2159000"/>
          <p14:tracePt t="67650" x="4718050" y="2171700"/>
          <p14:tracePt t="67665" x="4667250" y="2178050"/>
          <p14:tracePt t="67665" x="4616450" y="2184400"/>
          <p14:tracePt t="67681" x="4559300" y="2184400"/>
          <p14:tracePt t="67681" x="4508500" y="2184400"/>
          <p14:tracePt t="67699" x="4451350" y="2184400"/>
          <p14:tracePt t="67699" x="4343400" y="2178050"/>
          <p14:tracePt t="67715" x="4292600" y="2178050"/>
          <p14:tracePt t="67715" x="4241800" y="2178050"/>
          <p14:tracePt t="67731" x="4191000" y="2178050"/>
          <p14:tracePt t="67731" x="4146550" y="2184400"/>
          <p14:tracePt t="67748" x="4108450" y="2190750"/>
          <p14:tracePt t="67748" x="4070350" y="2197100"/>
          <p14:tracePt t="67765" x="4038600" y="2203450"/>
          <p14:tracePt t="67765" x="3981450" y="2222500"/>
          <p14:tracePt t="67783" x="3962400" y="2235200"/>
          <p14:tracePt t="67783" x="3949700" y="2247900"/>
          <p14:tracePt t="67799" x="3930650" y="2260600"/>
          <p14:tracePt t="67799" x="3917950" y="2279650"/>
          <p14:tracePt t="67815" x="3905250" y="2305050"/>
          <p14:tracePt t="67815" x="3898900" y="2336800"/>
          <p14:tracePt t="67832" x="3886200" y="2368550"/>
          <p14:tracePt t="67832" x="3867150" y="2413000"/>
          <p14:tracePt t="67832" x="3848100" y="2457450"/>
          <p14:tracePt t="67851" x="3829050" y="2508250"/>
          <p14:tracePt t="67863" x="3803650" y="2565400"/>
          <p14:tracePt t="67863" x="3746500" y="2667000"/>
          <p14:tracePt t="67883" x="3708400" y="2717800"/>
          <p14:tracePt t="67883" x="3670300" y="2768600"/>
          <p14:tracePt t="67899" x="3625850" y="2819400"/>
          <p14:tracePt t="67899" x="3530600" y="2921000"/>
          <p14:tracePt t="67919" x="3479800" y="2965450"/>
          <p14:tracePt t="67932" x="3429000" y="3016250"/>
          <p14:tracePt t="67932" x="3257550" y="3155950"/>
          <p14:tracePt t="67955" x="3200400" y="3194050"/>
          <p14:tracePt t="67965" x="3136900" y="3232150"/>
          <p14:tracePt t="67965" x="3016250" y="3295650"/>
          <p14:tracePt t="67988" x="2952750" y="3314700"/>
          <p14:tracePt t="67998" x="2889250" y="3340100"/>
          <p14:tracePt t="67998" x="2755900" y="3365500"/>
          <p14:tracePt t="67998" x="2686050" y="3371850"/>
          <p14:tracePt t="68022" x="2622550" y="3378200"/>
          <p14:tracePt t="68032" x="2559050" y="3378200"/>
          <p14:tracePt t="68032" x="2438400" y="3365500"/>
          <p14:tracePt t="68054" x="2387600" y="3352800"/>
          <p14:tracePt t="68065" x="2336800" y="3340100"/>
          <p14:tracePt t="68065" x="2241550" y="3308350"/>
          <p14:tracePt t="68065" x="2203450" y="3289300"/>
          <p14:tracePt t="68090" x="2159000" y="3263900"/>
          <p14:tracePt t="68098" x="2127250" y="3238500"/>
          <p14:tracePt t="68098" x="2095500" y="3206750"/>
          <p14:tracePt t="68116" x="2070100" y="3181350"/>
          <p14:tracePt t="68116" x="2044700" y="3149600"/>
          <p14:tracePt t="68116" x="2032000" y="3117850"/>
          <p14:tracePt t="68135" x="2019300" y="3079750"/>
          <p14:tracePt t="68148" x="2019300" y="3048000"/>
          <p14:tracePt t="68148" x="2038350" y="2984500"/>
          <p14:tracePt t="68167" x="2057400" y="2952750"/>
          <p14:tracePt t="68167" x="2082800" y="2921000"/>
          <p14:tracePt t="68183" x="2114550" y="2882900"/>
          <p14:tracePt t="68183" x="2159000" y="2851150"/>
          <p14:tracePt t="68183" x="2209800" y="2813050"/>
          <p14:tracePt t="68204" x="2260600" y="2774950"/>
          <p14:tracePt t="68215" x="2317750" y="2736850"/>
          <p14:tracePt t="68215" x="2381250" y="2705100"/>
          <p14:tracePt t="68215" x="2451100" y="2673350"/>
          <p14:tracePt t="68236" x="2527300" y="2647950"/>
          <p14:tracePt t="68248" x="2603500" y="2622550"/>
          <p14:tracePt t="68248" x="2768600" y="2597150"/>
          <p14:tracePt t="68266" x="2851150" y="2597150"/>
          <p14:tracePt t="68266" x="2933700" y="2603500"/>
          <p14:tracePt t="68283" x="3016250" y="2616200"/>
          <p14:tracePt t="68283" x="3098800" y="2635250"/>
          <p14:tracePt t="68300" x="3168650" y="2660650"/>
          <p14:tracePt t="68300" x="3295650" y="2717800"/>
          <p14:tracePt t="68317" x="3352800" y="2749550"/>
          <p14:tracePt t="68317" x="3403600" y="2787650"/>
          <p14:tracePt t="68334" x="3441700" y="2819400"/>
          <p14:tracePt t="68334" x="3473450" y="2857500"/>
          <p14:tracePt t="68350" x="3498850" y="2895600"/>
          <p14:tracePt t="68350" x="3511550" y="2933700"/>
          <p14:tracePt t="68367" x="3517900" y="2978150"/>
          <p14:tracePt t="68367" x="3505200" y="3067050"/>
          <p14:tracePt t="68384" x="3486150" y="3111500"/>
          <p14:tracePt t="68384" x="3460750" y="3149600"/>
          <p14:tracePt t="68400" x="3429000" y="3194050"/>
          <p14:tracePt t="68400" x="3390900" y="3238500"/>
          <p14:tracePt t="68417" x="3346450" y="3276600"/>
          <p14:tracePt t="68417" x="3295650" y="3308350"/>
          <p14:tracePt t="68435" x="3194050" y="3384550"/>
          <p14:tracePt t="68435" x="3136900" y="3416300"/>
          <p14:tracePt t="68451" x="3086100" y="3448050"/>
          <p14:tracePt t="68451" x="3028950" y="3473450"/>
          <p14:tracePt t="68467" x="2978150" y="3505200"/>
          <p14:tracePt t="68467" x="2933700" y="3530600"/>
          <p14:tracePt t="68484" x="2889250" y="3549650"/>
          <p14:tracePt t="68484" x="2844800" y="3568700"/>
          <p14:tracePt t="68484" x="2806700" y="3587750"/>
          <p14:tracePt t="68503" x="2774950" y="3600450"/>
          <p14:tracePt t="68516" x="2749550" y="3606800"/>
          <p14:tracePt t="68516" x="2711450" y="3613150"/>
          <p14:tracePt t="68535" x="2698750" y="3613150"/>
          <p14:tracePt t="68535" x="2692400" y="3606800"/>
          <p14:tracePt t="68552" x="2692400" y="3600450"/>
          <p14:tracePt t="68552" x="2692400" y="3594100"/>
          <p14:tracePt t="68569" x="2698750" y="3581400"/>
          <p14:tracePt t="68569" x="2711450" y="3575050"/>
          <p14:tracePt t="68569" x="2724150" y="3562350"/>
          <p14:tracePt t="68587" x="2736850" y="3549650"/>
          <p14:tracePt t="68600" x="2755900" y="3536950"/>
          <p14:tracePt t="68600" x="2800350" y="3517900"/>
          <p14:tracePt t="68619" x="2825750" y="3505200"/>
          <p14:tracePt t="68619" x="2844800" y="3498850"/>
          <p14:tracePt t="68635" x="2870200" y="3492500"/>
          <p14:tracePt t="68635" x="2895600" y="3486150"/>
          <p14:tracePt t="68652" x="2914650" y="3486150"/>
          <p14:tracePt t="68652" x="2933700" y="3486150"/>
          <p14:tracePt t="68668" x="2952750" y="3486150"/>
          <p14:tracePt t="68668" x="2990850" y="3492500"/>
          <p14:tracePt t="68685" x="3003550" y="3498850"/>
          <p14:tracePt t="68685" x="3016250" y="3498850"/>
          <p14:tracePt t="68702" x="3028950" y="3511550"/>
          <p14:tracePt t="68702" x="3035300" y="3517900"/>
          <p14:tracePt t="68718" x="3041650" y="3524250"/>
          <p14:tracePt t="68718" x="3054350" y="3543300"/>
          <p14:tracePt t="68735" x="3054350" y="3556000"/>
          <p14:tracePt t="68735" x="3054350" y="3568700"/>
          <p14:tracePt t="68752" x="3060700" y="3581400"/>
          <p14:tracePt t="68752" x="3060700" y="3587750"/>
          <p14:tracePt t="68768" x="3054350" y="3600450"/>
          <p14:tracePt t="68768" x="3054350" y="3613150"/>
          <p14:tracePt t="68785" x="3054350" y="3619500"/>
          <p14:tracePt t="68785" x="3048000" y="3644900"/>
          <p14:tracePt t="68804" x="3041650" y="3657600"/>
          <p14:tracePt t="68804" x="3035300" y="3663950"/>
          <p14:tracePt t="68819" x="3035300" y="3670300"/>
          <p14:tracePt t="68819" x="3028950" y="3683000"/>
          <p14:tracePt t="68835" x="3022600" y="3689350"/>
          <p14:tracePt t="68835" x="3016250" y="3695700"/>
          <p14:tracePt t="68852" x="3016250" y="3708400"/>
          <p14:tracePt t="68852" x="3009900" y="3714750"/>
          <p14:tracePt t="68852" x="3003550" y="3721100"/>
          <p14:tracePt t="68871" x="3003550" y="3727450"/>
          <p14:tracePt t="68884" x="2997200" y="3733800"/>
          <p14:tracePt t="68884" x="2997200" y="3740150"/>
          <p14:tracePt t="68903" x="2990850" y="3746500"/>
          <p14:tracePt t="68917" x="2990850" y="3752850"/>
          <p14:tracePt t="68934" x="2990850" y="3759200"/>
          <p14:tracePt t="68951" x="2990850" y="3765550"/>
          <p14:tracePt t="68968" x="2990850" y="3771900"/>
          <p14:tracePt t="68968" x="2984500" y="3771900"/>
          <p14:tracePt t="68986" x="2984500" y="3778250"/>
          <p14:tracePt t="69001" x="2978150" y="3784600"/>
          <p14:tracePt t="69017" x="2971800" y="3790950"/>
          <p14:tracePt t="69017" x="2965450" y="3790950"/>
          <p14:tracePt t="69036" x="2959100" y="3790950"/>
          <p14:tracePt t="69051" x="2952750" y="3790950"/>
          <p14:tracePt t="69051" x="2946400" y="3790950"/>
          <p14:tracePt t="69070" x="2940050" y="3790950"/>
          <p14:tracePt t="69085" x="2933700" y="3790950"/>
          <p14:tracePt t="69085" x="2927350" y="3790950"/>
          <p14:tracePt t="69104" x="2921000" y="3790950"/>
          <p14:tracePt t="69143" x="2914650" y="3790950"/>
          <p14:tracePt t="69154" x="2908300" y="3790950"/>
          <p14:tracePt t="69178" x="2908300" y="3784600"/>
          <p14:tracePt t="69214" x="2914650" y="3784600"/>
          <p14:tracePt t="69231" x="2921000" y="3784600"/>
          <p14:tracePt t="69247" x="2927350" y="3784600"/>
          <p14:tracePt t="69270" x="2921000" y="3784600"/>
          <p14:tracePt t="69334" x="2914650" y="3778250"/>
          <p14:tracePt t="69350" x="2908300" y="3778250"/>
          <p14:tracePt t="69366" x="2901950" y="3784600"/>
          <p14:tracePt t="69394" x="2895600" y="3784600"/>
          <p14:tracePt t="69411" x="2882900" y="3790950"/>
          <p14:tracePt t="69426" x="2876550" y="3797300"/>
          <p14:tracePt t="69443" x="2870200" y="3797300"/>
          <p14:tracePt t="69451" x="2863850" y="3797300"/>
          <p14:tracePt t="69462" x="2857500" y="3797300"/>
          <p14:tracePt t="69478" x="2851150" y="3797300"/>
          <p14:tracePt t="69494" x="2844800" y="3797300"/>
          <p14:tracePt t="69514" x="2844800" y="3803650"/>
          <p14:tracePt t="69546" x="2838450" y="3803650"/>
          <p14:tracePt t="69570" x="2832100" y="3803650"/>
          <p14:tracePt t="69582" x="2825750" y="3810000"/>
          <p14:tracePt t="69598" x="2819400" y="3816350"/>
          <p14:tracePt t="69615" x="2819400" y="3822700"/>
          <p14:tracePt t="69631" x="2813050" y="3829050"/>
          <p14:tracePt t="69643" x="2813050" y="3835400"/>
          <p14:tracePt t="69786" x="2813050" y="3841750"/>
          <p14:tracePt t="69822" x="2813050" y="3848100"/>
          <p14:tracePt t="69855" x="2813050" y="3854450"/>
          <p14:tracePt t="69874" x="2819400" y="3860800"/>
          <p14:tracePt t="69906" x="2819400" y="3867150"/>
          <p14:tracePt t="69923" x="2819400" y="3873500"/>
          <p14:tracePt t="69942" x="2825750" y="3873500"/>
          <p14:tracePt t="69975" x="2832100" y="3873500"/>
          <p14:tracePt t="69991" x="2838450" y="3867150"/>
          <p14:tracePt t="70002" x="2851150" y="3867150"/>
          <p14:tracePt t="70019" x="2857500" y="3860800"/>
          <p14:tracePt t="70034" x="2870200" y="3854450"/>
          <p14:tracePt t="70050" x="2876550" y="3848100"/>
          <p14:tracePt t="70070" x="2882900" y="3848100"/>
          <p14:tracePt t="70086" x="2889250" y="3841750"/>
          <p14:tracePt t="70110" x="2895600" y="3835400"/>
          <p14:tracePt t="70138" x="2895600" y="3841750"/>
          <p14:tracePt t="70191" x="2901950" y="3841750"/>
          <p14:tracePt t="70223" x="2908300" y="3841750"/>
          <p14:tracePt t="70238" x="2921000" y="3841750"/>
          <p14:tracePt t="70251" x="2921000" y="3835400"/>
          <p14:tracePt t="70259" x="2933700" y="3829050"/>
          <p14:tracePt t="70275" x="2940050" y="3822700"/>
          <p14:tracePt t="70292" x="2946400" y="3822700"/>
          <p14:tracePt t="70305" x="2946400" y="3816350"/>
          <p14:tracePt t="70327" x="2946400" y="3810000"/>
          <p14:tracePt t="70354" x="2940050" y="3803650"/>
          <p14:tracePt t="70370" x="2933700" y="3797300"/>
          <p14:tracePt t="70395" x="2927350" y="3797300"/>
          <p14:tracePt t="70430" x="2927350" y="3790950"/>
          <p14:tracePt t="70471" x="2927350" y="3784600"/>
          <p14:tracePt t="70491" x="2927350" y="3778250"/>
          <p14:tracePt t="70507" x="2921000" y="3771900"/>
          <p14:tracePt t="70534" x="2921000" y="3765550"/>
          <p14:tracePt t="70559" x="2914650" y="3765550"/>
          <p14:tracePt t="70574" x="2908300" y="3759200"/>
          <p14:tracePt t="70591" x="2895600" y="3759200"/>
          <p14:tracePt t="70603" x="2889250" y="3752850"/>
          <p14:tracePt t="70618" x="2882900" y="3752850"/>
          <p14:tracePt t="70635" x="2876550" y="3752850"/>
          <p14:tracePt t="70651" x="2870200" y="3752850"/>
          <p14:tracePt t="70671" x="2876550" y="3759200"/>
          <p14:tracePt t="70703" x="2876550" y="3765550"/>
          <p14:tracePt t="70715" x="2876550" y="3771900"/>
          <p14:tracePt t="70724" x="2876550" y="3778250"/>
          <p14:tracePt t="70724" x="2876550" y="3784600"/>
          <p14:tracePt t="70743" x="2882900" y="3797300"/>
          <p14:tracePt t="70743" x="2882900" y="3803650"/>
          <p14:tracePt t="70759" x="2889250" y="3816350"/>
          <p14:tracePt t="70759" x="2895600" y="3841750"/>
          <p14:tracePt t="70776" x="2901950" y="3854450"/>
          <p14:tracePt t="70776" x="2908300" y="3860800"/>
          <p14:tracePt t="70792" x="2908300" y="3873500"/>
          <p14:tracePt t="70792" x="2908300" y="3886200"/>
          <p14:tracePt t="70809" x="2914650" y="3892550"/>
          <p14:tracePt t="70809" x="2914650" y="3905250"/>
          <p14:tracePt t="70826" x="2914650" y="3911600"/>
          <p14:tracePt t="70826" x="2921000" y="3937000"/>
          <p14:tracePt t="70843" x="2921000" y="3949700"/>
          <p14:tracePt t="70843" x="2921000" y="3962400"/>
          <p14:tracePt t="70860" x="2921000" y="3981450"/>
          <p14:tracePt t="70860" x="2927350" y="3994150"/>
          <p14:tracePt t="70876" x="2921000" y="4006850"/>
          <p14:tracePt t="70876" x="2927350" y="4019550"/>
          <p14:tracePt t="70876" x="2927350" y="4032250"/>
          <p14:tracePt t="70895" x="2927350" y="4044950"/>
          <p14:tracePt t="70907" x="2927350" y="4064000"/>
          <p14:tracePt t="70907" x="2927350" y="4076700"/>
          <p14:tracePt t="70907" x="2927350" y="4089400"/>
          <p14:tracePt t="70928" x="2927350" y="4102100"/>
          <p14:tracePt t="70928" x="2933700" y="4121150"/>
          <p14:tracePt t="70944" x="2933700" y="4133850"/>
          <p14:tracePt t="70944" x="2933700" y="4146550"/>
          <p14:tracePt t="70959" x="2933700" y="4159250"/>
          <p14:tracePt t="70959" x="2940050" y="4171950"/>
          <p14:tracePt t="70976" x="2940050" y="4178300"/>
          <p14:tracePt t="70976" x="2940050" y="4191000"/>
          <p14:tracePt t="70976" x="2940050" y="4197350"/>
          <p14:tracePt t="70995" x="2946400" y="4210050"/>
          <p14:tracePt t="71008" x="2952750" y="4216400"/>
          <p14:tracePt t="71008" x="2959100" y="4229100"/>
          <p14:tracePt t="71026" x="2965450" y="4235450"/>
          <p14:tracePt t="71026" x="2978150" y="4241800"/>
          <p14:tracePt t="71044" x="2984500" y="4248150"/>
          <p14:tracePt t="71044" x="2990850" y="4254500"/>
          <p14:tracePt t="71060" x="2997200" y="4254500"/>
          <p14:tracePt t="71060" x="3003550" y="4260850"/>
          <p14:tracePt t="71077" x="3009900" y="4260850"/>
          <p14:tracePt t="71077" x="3016250" y="4260850"/>
          <p14:tracePt t="71094" x="3022600" y="4260850"/>
          <p14:tracePt t="71094" x="3028950" y="4260850"/>
          <p14:tracePt t="71110" x="3035300" y="4260850"/>
          <p14:tracePt t="71110" x="3041650" y="4260850"/>
          <p14:tracePt t="71127" x="3048000" y="4260850"/>
          <p14:tracePt t="71127" x="3054350" y="4267200"/>
          <p14:tracePt t="71145" x="3060700" y="4273550"/>
          <p14:tracePt t="71159" x="3067050" y="4279900"/>
          <p14:tracePt t="71175" x="3067050" y="4286250"/>
          <p14:tracePt t="71192" x="3073400" y="4298950"/>
          <p14:tracePt t="71208" x="3073400" y="4305300"/>
          <p14:tracePt t="71208" x="3073400" y="4311650"/>
          <p14:tracePt t="71227" x="3073400" y="4318000"/>
          <p14:tracePt t="71242" x="3073400" y="4324350"/>
          <p14:tracePt t="71242" x="3073400" y="4330700"/>
          <p14:tracePt t="71261" x="3079750" y="4337050"/>
          <p14:tracePt t="71275" x="3079750" y="4349750"/>
          <p14:tracePt t="71292" x="3079750" y="4356100"/>
          <p14:tracePt t="71311" x="3079750" y="4368800"/>
          <p14:tracePt t="71326" x="3079750" y="4375150"/>
          <p14:tracePt t="71343" x="3086100" y="4381500"/>
          <p14:tracePt t="71359" x="3086100" y="4387850"/>
          <p14:tracePt t="71359" x="3086100" y="4394200"/>
          <p14:tracePt t="71378" x="3086100" y="4400550"/>
          <p14:tracePt t="71392" x="3086100" y="4406900"/>
          <p14:tracePt t="71409" x="3086100" y="4413250"/>
          <p14:tracePt t="71426" x="3086100" y="4419600"/>
          <p14:tracePt t="71426" x="3086100" y="4425950"/>
          <p14:tracePt t="71444" x="3079750" y="4432300"/>
          <p14:tracePt t="71459" x="3079750" y="4438650"/>
          <p14:tracePt t="71476" x="3079750" y="4445000"/>
          <p14:tracePt t="71493" x="3073400" y="4451350"/>
          <p14:tracePt t="71510" x="3067050" y="4457700"/>
          <p14:tracePt t="71527" x="3067050" y="4464050"/>
          <p14:tracePt t="71563" x="3073400" y="4464050"/>
          <p14:tracePt t="71595" x="3079750" y="4464050"/>
          <p14:tracePt t="71623" x="3086100" y="4464050"/>
          <p14:tracePt t="71638" x="3092450" y="4464050"/>
          <p14:tracePt t="71655" x="3098800" y="4464050"/>
          <p14:tracePt t="71671" x="3105150" y="4470400"/>
          <p14:tracePt t="71683" x="3111500" y="4470400"/>
          <p14:tracePt t="71699" x="3111500" y="4476750"/>
          <p14:tracePt t="71710" x="3111500" y="4483100"/>
          <p14:tracePt t="71727" x="3111500" y="4489450"/>
          <p14:tracePt t="71744" x="3105150" y="4489450"/>
          <p14:tracePt t="71761" x="3098800" y="4495800"/>
          <p14:tracePt t="71777" x="3092450" y="4502150"/>
          <p14:tracePt t="71794" x="3092450" y="4508500"/>
          <p14:tracePt t="71851" x="3098800" y="4514850"/>
          <p14:tracePt t="71879" x="3105150" y="4514850"/>
          <p14:tracePt t="71992" x="3111500" y="4521200"/>
          <p14:tracePt t="72031" x="3117850" y="4521200"/>
          <p14:tracePt t="72059" x="3124200" y="4514850"/>
          <p14:tracePt t="72119" x="3130550" y="4514850"/>
          <p14:tracePt t="72427" x="3130550" y="4508500"/>
          <p14:tracePt t="72455" x="3136900" y="4502150"/>
          <p14:tracePt t="72487" x="3130550" y="4502150"/>
          <p14:tracePt t="72635" x="3130550" y="4508500"/>
          <p14:tracePt t="72675" x="3130550" y="4502150"/>
          <p14:tracePt t="72751" x="3136900" y="4502150"/>
          <p14:tracePt t="72803" x="3143250" y="4502150"/>
          <p14:tracePt t="72883" x="3143250" y="4508500"/>
          <p14:tracePt t="73019" x="3136900" y="4508500"/>
          <p14:tracePt t="73201" x="3143250" y="4508500"/>
          <p14:tracePt t="73303" x="3149600" y="4502150"/>
          <p14:tracePt t="73327" x="3155950" y="4495800"/>
          <p14:tracePt t="73344" x="3162300" y="4489450"/>
          <p14:tracePt t="73355" x="3168650" y="4489450"/>
          <p14:tracePt t="73371" x="3175000" y="4483100"/>
          <p14:tracePt t="73387" x="3181350" y="4483100"/>
          <p14:tracePt t="73404" x="3187700" y="4489450"/>
          <p14:tracePt t="73416" x="3194050" y="4495800"/>
          <p14:tracePt t="73433" x="3200400" y="4502150"/>
          <p14:tracePt t="73449" x="3206750" y="4508500"/>
          <p14:tracePt t="73449" x="3213100" y="4514850"/>
          <p14:tracePt t="73468" x="3213100" y="4521200"/>
          <p14:tracePt t="73468" x="3225800" y="4533900"/>
          <p14:tracePt t="73485" x="3225800" y="4540250"/>
          <p14:tracePt t="73485" x="3232150" y="4546600"/>
          <p14:tracePt t="73502" x="3238500" y="4552950"/>
          <p14:tracePt t="73517" x="3244850" y="4559300"/>
          <p14:tracePt t="73533" x="3244850" y="4565650"/>
          <p14:tracePt t="73551" x="3251200" y="4565650"/>
          <p14:tracePt t="73583" x="3257550" y="4565650"/>
          <p14:tracePt t="73636" x="3257550" y="4559300"/>
          <p14:tracePt t="73655" x="3263900" y="4552950"/>
          <p14:tracePt t="73688" x="3263900" y="4546600"/>
          <p14:tracePt t="73723" x="3270250" y="4552950"/>
          <p14:tracePt t="73783" x="3276600" y="4559300"/>
          <p14:tracePt t="73815" x="3282950" y="4559300"/>
          <p14:tracePt t="73831" x="3289300" y="4559300"/>
          <p14:tracePt t="73837" x="3302000" y="4559300"/>
          <p14:tracePt t="73837" x="3308350" y="4552950"/>
          <p14:tracePt t="73853" x="3321050" y="4552950"/>
          <p14:tracePt t="73853" x="3340100" y="4546600"/>
          <p14:tracePt t="73870" x="3359150" y="4540250"/>
          <p14:tracePt t="73870" x="3378200" y="4540250"/>
          <p14:tracePt t="73886" x="3409950" y="4540250"/>
          <p14:tracePt t="73886" x="3492500" y="4552950"/>
          <p14:tracePt t="73905" x="3543300" y="4565650"/>
          <p14:tracePt t="73905" x="3606800" y="4578350"/>
          <p14:tracePt t="73920" x="3676650" y="4591050"/>
          <p14:tracePt t="73920" x="3759200" y="4603750"/>
          <p14:tracePt t="73936" x="3854450" y="4622800"/>
          <p14:tracePt t="73936" x="3949700" y="4629150"/>
          <p14:tracePt t="73953" x="4051300" y="4635500"/>
          <p14:tracePt t="73953" x="4152900" y="4635500"/>
          <p14:tracePt t="73953" x="4254500" y="4629150"/>
          <p14:tracePt t="73972" x="4356100" y="4622800"/>
          <p14:tracePt t="73985" x="4464050" y="4610100"/>
          <p14:tracePt t="73985" x="4565650" y="4591050"/>
          <p14:tracePt t="74004" x="4768850" y="4552950"/>
          <p14:tracePt t="74004" x="4870450" y="4527550"/>
          <p14:tracePt t="74020" x="4978400" y="4495800"/>
          <p14:tracePt t="74020" x="5080000" y="4470400"/>
          <p14:tracePt t="74037" x="5181600" y="4438650"/>
          <p14:tracePt t="74037" x="5276850" y="4406900"/>
          <p14:tracePt t="74037" x="5378450" y="4375150"/>
          <p14:tracePt t="74056" x="5473700" y="4337050"/>
          <p14:tracePt t="74068" x="5562600" y="4305300"/>
          <p14:tracePt t="74068" x="5734050" y="4235450"/>
          <p14:tracePt t="74087" x="5810250" y="4203700"/>
          <p14:tracePt t="74087" x="5880100" y="4171950"/>
          <p14:tracePt t="74104" x="5949950" y="4140200"/>
          <p14:tracePt t="74104" x="6013450" y="4114800"/>
          <p14:tracePt t="74120" x="6070600" y="4089400"/>
          <p14:tracePt t="74120" x="6172200" y="4051300"/>
          <p14:tracePt t="74137" x="6210300" y="4032250"/>
          <p14:tracePt t="74137" x="6248400" y="4019550"/>
          <p14:tracePt t="74154" x="6286500" y="4013200"/>
          <p14:tracePt t="74154" x="6311900" y="4006850"/>
          <p14:tracePt t="74170" x="6343650" y="4006850"/>
          <p14:tracePt t="74170" x="6362700" y="4006850"/>
          <p14:tracePt t="74187" x="6388100" y="4013200"/>
          <p14:tracePt t="74187" x="6419850" y="4038600"/>
          <p14:tracePt t="74206" x="6432550" y="4057650"/>
          <p14:tracePt t="74206" x="6451600" y="4076700"/>
          <p14:tracePt t="74221" x="6457950" y="4102100"/>
          <p14:tracePt t="74221" x="6464300" y="4121150"/>
          <p14:tracePt t="74237" x="6470650" y="4146550"/>
          <p14:tracePt t="74237" x="6477000" y="4171950"/>
          <p14:tracePt t="74237" x="6477000" y="4197350"/>
          <p14:tracePt t="74256" x="6477000" y="4229100"/>
          <p14:tracePt t="74269" x="6470650" y="4254500"/>
          <p14:tracePt t="74269" x="6451600" y="4298950"/>
          <p14:tracePt t="74288" x="6432550" y="4324350"/>
          <p14:tracePt t="74288" x="6419850" y="4343400"/>
          <p14:tracePt t="74305" x="6400800" y="4362450"/>
          <p14:tracePt t="74305" x="6375400" y="4387850"/>
          <p14:tracePt t="74322" x="6356350" y="4400550"/>
          <p14:tracePt t="74322" x="6324600" y="4419600"/>
          <p14:tracePt t="74322" x="6299200" y="4438650"/>
          <p14:tracePt t="74340" x="6267450" y="4457700"/>
          <p14:tracePt t="74353" x="6229350" y="4470400"/>
          <p14:tracePt t="74353" x="6153150" y="4502150"/>
          <p14:tracePt t="74372" x="6115050" y="4514850"/>
          <p14:tracePt t="74372" x="6070600" y="4521200"/>
          <p14:tracePt t="74388" x="6026150" y="4533900"/>
          <p14:tracePt t="74388" x="5975350" y="4540250"/>
          <p14:tracePt t="74404" x="5930900" y="4546600"/>
          <p14:tracePt t="74404" x="5880100" y="4546600"/>
          <p14:tracePt t="74404" x="5829300" y="4552950"/>
          <p14:tracePt t="74424" x="5778500" y="4552950"/>
          <p14:tracePt t="74424" x="5727700" y="4546600"/>
          <p14:tracePt t="74438" x="5676900" y="4546600"/>
          <p14:tracePt t="74438" x="5632450" y="4533900"/>
          <p14:tracePt t="74455" x="5581650" y="4521200"/>
          <p14:tracePt t="74455" x="5537200" y="4508500"/>
          <p14:tracePt t="74472" x="5486400" y="4489450"/>
          <p14:tracePt t="74472" x="5448300" y="4470400"/>
          <p14:tracePt t="74488" x="5403850" y="4451350"/>
          <p14:tracePt t="74488" x="5334000" y="4400550"/>
          <p14:tracePt t="74505" x="5308600" y="4375150"/>
          <p14:tracePt t="74505" x="5283200" y="4349750"/>
          <p14:tracePt t="74522" x="5264150" y="4324350"/>
          <p14:tracePt t="74522" x="5251450" y="4292600"/>
          <p14:tracePt t="74538" x="5238750" y="4260850"/>
          <p14:tracePt t="74538" x="5232400" y="4229100"/>
          <p14:tracePt t="74557" x="5226050" y="4159250"/>
          <p14:tracePt t="74557" x="5232400" y="4121150"/>
          <p14:tracePt t="74572" x="5245100" y="4089400"/>
          <p14:tracePt t="74572" x="5257800" y="4051300"/>
          <p14:tracePt t="74589" x="5276850" y="4019550"/>
          <p14:tracePt t="74589" x="5308600" y="3981450"/>
          <p14:tracePt t="74605" x="5340350" y="3949700"/>
          <p14:tracePt t="74605" x="5378450" y="3911600"/>
          <p14:tracePt t="74605" x="5422900" y="3879850"/>
          <p14:tracePt t="74624" x="5467350" y="3848100"/>
          <p14:tracePt t="74637" x="5518150" y="3822700"/>
          <p14:tracePt t="74637" x="5619750" y="3771900"/>
          <p14:tracePt t="74657" x="5670550" y="3752850"/>
          <p14:tracePt t="74657" x="5727700" y="3740150"/>
          <p14:tracePt t="74673" x="5784850" y="3733800"/>
          <p14:tracePt t="74673" x="5835650" y="3733800"/>
          <p14:tracePt t="74689" x="5892800" y="3733800"/>
          <p14:tracePt t="74689" x="5943600" y="3746500"/>
          <p14:tracePt t="74689" x="5994400" y="3759200"/>
          <p14:tracePt t="74709" x="6051550" y="3784600"/>
          <p14:tracePt t="74721" x="6096000" y="3803650"/>
          <p14:tracePt t="74721" x="6184900" y="3860800"/>
          <p14:tracePt t="74739" x="6229350" y="3892550"/>
          <p14:tracePt t="74739" x="6261100" y="3924300"/>
          <p14:tracePt t="74756" x="6292850" y="3962400"/>
          <p14:tracePt t="74756" x="6318250" y="3994150"/>
          <p14:tracePt t="74773" x="6337300" y="4025900"/>
          <p14:tracePt t="74773" x="6356350" y="4057650"/>
          <p14:tracePt t="74789" x="6369050" y="4089400"/>
          <p14:tracePt t="74789" x="6381750" y="4146550"/>
          <p14:tracePt t="74806" x="6381750" y="4171950"/>
          <p14:tracePt t="74806" x="6381750" y="4197350"/>
          <p14:tracePt t="74823" x="6375400" y="4222750"/>
          <p14:tracePt t="74823" x="6362700" y="4248150"/>
          <p14:tracePt t="74839" x="6350000" y="4267200"/>
          <p14:tracePt t="74839" x="6318250" y="4305300"/>
          <p14:tracePt t="74856" x="6292850" y="4324350"/>
          <p14:tracePt t="74856" x="6267450" y="4343400"/>
          <p14:tracePt t="74873" x="6242050" y="4356100"/>
          <p14:tracePt t="74873" x="6216650" y="4375150"/>
          <p14:tracePt t="74890" x="6184900" y="4394200"/>
          <p14:tracePt t="74890" x="6159500" y="4406900"/>
          <p14:tracePt t="74907" x="6127750" y="4425950"/>
          <p14:tracePt t="74907" x="6070600" y="4457700"/>
          <p14:tracePt t="74925" x="6045200" y="4470400"/>
          <p14:tracePt t="74925" x="6019800" y="4483100"/>
          <p14:tracePt t="74940" x="5994400" y="4495800"/>
          <p14:tracePt t="74940" x="5969000" y="4508500"/>
          <p14:tracePt t="74957" x="5943600" y="4521200"/>
          <p14:tracePt t="74957" x="5918200" y="4527550"/>
          <p14:tracePt t="74973" x="5899150" y="4540250"/>
          <p14:tracePt t="74973" x="5873750" y="4546600"/>
          <p14:tracePt t="74973" x="5854700" y="4552950"/>
          <p14:tracePt t="74993" x="5835650" y="4559300"/>
          <p14:tracePt t="75005" x="5822950" y="4565650"/>
          <p14:tracePt t="75005" x="5797550" y="4572000"/>
          <p14:tracePt t="75024" x="5784850" y="4578350"/>
          <p14:tracePt t="75024" x="5778500" y="4578350"/>
          <p14:tracePt t="75041" x="5765800" y="4578350"/>
          <p14:tracePt t="75041" x="5759450" y="4578350"/>
          <p14:tracePt t="75057" x="5759450" y="4572000"/>
          <p14:tracePt t="75072" x="5753100" y="4572000"/>
          <p14:tracePt t="75089" x="5753100" y="4565650"/>
          <p14:tracePt t="75089" x="5753100" y="4552950"/>
          <p14:tracePt t="75107" x="5753100" y="4546600"/>
          <p14:tracePt t="75107" x="5759450" y="4546600"/>
          <p14:tracePt t="75124" x="5759450" y="4540250"/>
          <p14:tracePt t="75124" x="5759450" y="4533900"/>
          <p14:tracePt t="75141" x="5765800" y="4527550"/>
          <p14:tracePt t="75141" x="5772150" y="4521200"/>
          <p14:tracePt t="75158" x="5772150" y="4514850"/>
          <p14:tracePt t="75172" x="5778500" y="4508500"/>
          <p14:tracePt t="75189" x="5778500" y="4502150"/>
          <p14:tracePt t="75208" x="5778500" y="4495800"/>
          <p14:tracePt t="75223" x="5772150" y="4495800"/>
          <p14:tracePt t="75241" x="5765800" y="4502150"/>
          <p14:tracePt t="75264" x="5759450" y="4502150"/>
          <p14:tracePt t="75276" x="5753100" y="4508500"/>
          <p14:tracePt t="75293" x="5746750" y="4514850"/>
          <p14:tracePt t="75308" x="5740400" y="4521200"/>
          <p14:tracePt t="75325" x="5734050" y="4527550"/>
          <p14:tracePt t="75339" x="5727700" y="4527550"/>
          <p14:tracePt t="75360" x="5727700" y="4533900"/>
          <p14:tracePt t="75392" x="5721350" y="4540250"/>
          <p14:tracePt t="75444" x="5715000" y="4546600"/>
          <p14:tracePt t="75464" x="5715000" y="4552950"/>
          <p14:tracePt t="75480" x="5715000" y="4559300"/>
          <p14:tracePt t="75488" x="5708650" y="4565650"/>
          <p14:tracePt t="75496" x="5715000" y="4584700"/>
          <p14:tracePt t="75507" x="5715000" y="4603750"/>
          <p14:tracePt t="75507" x="5721350" y="4660900"/>
          <p14:tracePt t="75525" x="5727700" y="4699000"/>
          <p14:tracePt t="75525" x="5734050" y="4743450"/>
          <p14:tracePt t="75543" x="5740400" y="4787900"/>
          <p14:tracePt t="75543" x="5753100" y="4845050"/>
          <p14:tracePt t="75559" x="5753100" y="4895850"/>
          <p14:tracePt t="75559" x="5759450" y="5010150"/>
          <p14:tracePt t="75577" x="5759450" y="5067300"/>
          <p14:tracePt t="75577" x="5759450" y="5118100"/>
          <p14:tracePt t="75593" x="5759450" y="5168900"/>
          <p14:tracePt t="75593" x="5753100" y="5219700"/>
          <p14:tracePt t="75609" x="5753100" y="5257800"/>
          <p14:tracePt t="75609" x="5746750" y="5302250"/>
          <p14:tracePt t="75626" x="5746750" y="5340350"/>
          <p14:tracePt t="75626" x="5746750" y="5378450"/>
          <p14:tracePt t="75626" x="5740400" y="5410200"/>
          <p14:tracePt t="75645" x="5740400" y="5441950"/>
          <p14:tracePt t="75657" x="5740400" y="5467350"/>
          <p14:tracePt t="75657" x="5740400" y="5524500"/>
          <p14:tracePt t="75677" x="5734050" y="5543550"/>
          <p14:tracePt t="75677" x="5734050" y="5568950"/>
          <p14:tracePt t="75693" x="5734050" y="5588000"/>
          <p14:tracePt t="75693" x="5727700" y="5607050"/>
          <p14:tracePt t="75710" x="5727700" y="5619750"/>
          <p14:tracePt t="75710" x="5727700" y="5632450"/>
          <p14:tracePt t="75710" x="5721350" y="5645150"/>
          <p14:tracePt t="75728" x="5721350" y="5657850"/>
          <p14:tracePt t="75741" x="5721350" y="5670550"/>
          <p14:tracePt t="75741" x="5727700" y="5689600"/>
          <p14:tracePt t="75759" x="5734050" y="5702300"/>
          <p14:tracePt t="75759" x="5740400" y="5715000"/>
          <p14:tracePt t="75776" x="5746750" y="5727700"/>
          <p14:tracePt t="75776" x="5759450" y="5734050"/>
          <p14:tracePt t="75776" x="5765800" y="5740400"/>
          <p14:tracePt t="75796" x="5772150" y="5753100"/>
          <p14:tracePt t="75808" x="5778500" y="5759450"/>
          <p14:tracePt t="75808" x="5791200" y="5765800"/>
          <p14:tracePt t="75826" x="5791200" y="5772150"/>
          <p14:tracePt t="75826" x="5791200" y="5778500"/>
          <p14:tracePt t="75844" x="5791200" y="5784850"/>
          <p14:tracePt t="75844" x="5784850" y="5784850"/>
          <p14:tracePt t="75860" x="5784850" y="5791200"/>
          <p14:tracePt t="75860" x="5765800" y="5803900"/>
          <p14:tracePt t="75877" x="5753100" y="5810250"/>
          <p14:tracePt t="75877" x="5740400" y="5816600"/>
          <p14:tracePt t="75894" x="5727700" y="5816600"/>
          <p14:tracePt t="75894" x="5708650" y="5822950"/>
          <p14:tracePt t="75910" x="5689600" y="5829300"/>
          <p14:tracePt t="75910" x="5664200" y="5835650"/>
          <p14:tracePt t="75927" x="5638800" y="5842000"/>
          <p14:tracePt t="75927" x="5581650" y="5848350"/>
          <p14:tracePt t="75946" x="5549900" y="5848350"/>
          <p14:tracePt t="75946" x="5518150" y="5848350"/>
          <p14:tracePt t="75961" x="5486400" y="5848350"/>
          <p14:tracePt t="75961" x="5454650" y="5842000"/>
          <p14:tracePt t="75977" x="5416550" y="5835650"/>
          <p14:tracePt t="75977" x="5384800" y="5822950"/>
          <p14:tracePt t="75977" x="5346700" y="5810250"/>
          <p14:tracePt t="75997" x="5314950" y="5791200"/>
          <p14:tracePt t="76008" x="5276850" y="5772150"/>
          <p14:tracePt t="76008" x="5245100" y="5753100"/>
          <p14:tracePt t="76008" x="5213350" y="5727700"/>
          <p14:tracePt t="76029" x="5181600" y="5702300"/>
          <p14:tracePt t="76042" x="5162550" y="5676900"/>
          <p14:tracePt t="76042" x="5124450" y="5613400"/>
          <p14:tracePt t="76060" x="5111750" y="5581650"/>
          <p14:tracePt t="76060" x="5105400" y="5549900"/>
          <p14:tracePt t="76077" x="5105400" y="5511800"/>
          <p14:tracePt t="76077" x="5111750" y="5480050"/>
          <p14:tracePt t="76094" x="5124450" y="5435600"/>
          <p14:tracePt t="76094" x="5137150" y="5397500"/>
          <p14:tracePt t="76094" x="5156200" y="5359400"/>
          <p14:tracePt t="76113" x="5175250" y="5314950"/>
          <p14:tracePt t="76113" x="5200650" y="5276850"/>
          <p14:tracePt t="76127" x="5232400" y="5238750"/>
          <p14:tracePt t="76127" x="5264150" y="5207000"/>
          <p14:tracePt t="76144" x="5302250" y="5168900"/>
          <p14:tracePt t="76144" x="5340350" y="5137150"/>
          <p14:tracePt t="76161" x="5384800" y="5105400"/>
          <p14:tracePt t="76161" x="5486400" y="5054600"/>
          <p14:tracePt t="76177" x="5537200" y="5035550"/>
          <p14:tracePt t="76177" x="5594350" y="5016500"/>
          <p14:tracePt t="76194" x="5651500" y="5003800"/>
          <p14:tracePt t="76194" x="5708650" y="4997450"/>
          <p14:tracePt t="76213" x="5772150" y="4997450"/>
          <p14:tracePt t="76213" x="5835650" y="5003800"/>
          <p14:tracePt t="76228" x="5899150" y="5016500"/>
          <p14:tracePt t="76228" x="6026150" y="5060950"/>
          <p14:tracePt t="76245" x="6089650" y="5086350"/>
          <p14:tracePt t="76245" x="6153150" y="5111750"/>
          <p14:tracePt t="76261" x="6210300" y="5143500"/>
          <p14:tracePt t="76261" x="6261100" y="5168900"/>
          <p14:tracePt t="76278" x="6311900" y="5207000"/>
          <p14:tracePt t="76278" x="6356350" y="5238750"/>
          <p14:tracePt t="76278" x="6400800" y="5270500"/>
          <p14:tracePt t="76297" x="6438900" y="5302250"/>
          <p14:tracePt t="76309" x="6470650" y="5340350"/>
          <p14:tracePt t="76309" x="6521450" y="5410200"/>
          <p14:tracePt t="76329" x="6534150" y="5441950"/>
          <p14:tracePt t="76329" x="6546850" y="5473700"/>
          <p14:tracePt t="76346" x="6553200" y="5505450"/>
          <p14:tracePt t="76346" x="6553200" y="5537200"/>
          <p14:tracePt t="76362" x="6546850" y="5568950"/>
          <p14:tracePt t="76362" x="6534150" y="5600700"/>
          <p14:tracePt t="76362" x="6515100" y="5626100"/>
          <p14:tracePt t="76381" x="6496050" y="5651500"/>
          <p14:tracePt t="76393" x="6470650" y="5670550"/>
          <p14:tracePt t="76393" x="6419850" y="5715000"/>
          <p14:tracePt t="76413" x="6388100" y="5727700"/>
          <p14:tracePt t="76413" x="6362700" y="5746750"/>
          <p14:tracePt t="76428" x="6330950" y="5759450"/>
          <p14:tracePt t="76428" x="6292850" y="5772150"/>
          <p14:tracePt t="76445" x="6261100" y="5784850"/>
          <p14:tracePt t="76445" x="6223000" y="5797550"/>
          <p14:tracePt t="76462" x="6191250" y="5803900"/>
          <p14:tracePt t="76462" x="6115050" y="5822950"/>
          <p14:tracePt t="76479" x="6076950" y="5822950"/>
          <p14:tracePt t="76479" x="6045200" y="5829300"/>
          <p14:tracePt t="76496" x="6013450" y="5829300"/>
          <p14:tracePt t="76496" x="5981700" y="5829300"/>
          <p14:tracePt t="76512" x="5949950" y="5822950"/>
          <p14:tracePt t="76512" x="5924550" y="5816600"/>
          <p14:tracePt t="76528" x="5899150" y="5810250"/>
          <p14:tracePt t="76528" x="5848350" y="5797550"/>
          <p14:tracePt t="76546" x="5829300" y="5791200"/>
          <p14:tracePt t="76546" x="5810250" y="5784850"/>
          <p14:tracePt t="76562" x="5791200" y="5778500"/>
          <p14:tracePt t="76562" x="5778500" y="5765800"/>
          <p14:tracePt t="76579" x="5765800" y="5759450"/>
          <p14:tracePt t="76579" x="5746750" y="5753100"/>
          <p14:tracePt t="76598" x="5734050" y="5746750"/>
          <p14:tracePt t="76598" x="5727700" y="5740400"/>
          <p14:tracePt t="76613" x="5721350" y="5734050"/>
          <p14:tracePt t="76613" x="5708650" y="5734050"/>
          <p14:tracePt t="76629" x="5702300" y="5734050"/>
          <p14:tracePt t="76629" x="5695950" y="5727700"/>
          <p14:tracePt t="76646" x="5689600" y="5727700"/>
          <p14:tracePt t="76646" x="5683250" y="5727700"/>
          <p14:tracePt t="76646" x="5670550" y="5727700"/>
          <p14:tracePt t="76665" x="5670550" y="5721350"/>
          <p14:tracePt t="76677" x="5664200" y="5721350"/>
          <p14:tracePt t="76677" x="5651500" y="5721350"/>
          <p14:tracePt t="76697" x="5645150" y="5721350"/>
          <p14:tracePt t="76697" x="5638800" y="5721350"/>
          <p14:tracePt t="76713" x="5632450" y="5721350"/>
          <p14:tracePt t="76728" x="5626100" y="5721350"/>
          <p14:tracePt t="76728" x="5619750" y="5715000"/>
          <p14:tracePt t="76746" x="5613400" y="5715000"/>
          <p14:tracePt t="76761" x="5600700" y="5715000"/>
          <p14:tracePt t="76778" x="5594350" y="5721350"/>
          <p14:tracePt t="76795" x="5588000" y="5721350"/>
          <p14:tracePt t="76812" x="5581650" y="5727700"/>
          <p14:tracePt t="76828" x="5568950" y="5734050"/>
          <p14:tracePt t="76828" x="5562600" y="5734050"/>
          <p14:tracePt t="76847" x="5556250" y="5740400"/>
          <p14:tracePt t="76869" x="5556250" y="5746750"/>
          <p14:tracePt t="76892" x="5562600" y="5753100"/>
          <p14:tracePt t="76912" x="5568950" y="5753100"/>
          <p14:tracePt t="76952" x="5575300" y="5746750"/>
          <p14:tracePt t="76980" x="5581650" y="5746750"/>
          <p14:tracePt t="76996" x="5588000" y="5740400"/>
          <p14:tracePt t="77012" x="5594350" y="5740400"/>
          <p14:tracePt t="77032" x="5594350" y="5734050"/>
          <p14:tracePt t="77072" x="5600700" y="5734050"/>
          <p14:tracePt t="77116" x="5607050" y="5727700"/>
          <p14:tracePt t="77136" x="5613400" y="5727700"/>
          <p14:tracePt t="77160" x="5619750" y="5727700"/>
          <p14:tracePt t="77220" x="5613400" y="5727700"/>
          <p14:tracePt t="77296" x="5613400" y="5734050"/>
          <p14:tracePt t="77316" x="5619750" y="5727700"/>
          <p14:tracePt t="77384" x="5626100" y="5727700"/>
          <p14:tracePt t="77400" x="5632450" y="5721350"/>
          <p14:tracePt t="77432" x="5638800" y="5721350"/>
          <p14:tracePt t="77444" x="5645150" y="5721350"/>
          <p14:tracePt t="77461" x="5651500" y="5715000"/>
          <p14:tracePt t="77476" x="5657850" y="5715000"/>
          <p14:tracePt t="77493" x="5664200" y="5715000"/>
          <p14:tracePt t="77520" x="5670550" y="5715000"/>
          <p14:tracePt t="77544" x="5676900" y="5715000"/>
          <p14:tracePt t="77572" x="5676900" y="5721350"/>
          <p14:tracePt t="77604" x="5683250" y="5727700"/>
          <p14:tracePt t="77784" x="5689600" y="5727700"/>
          <p14:tracePt t="77828" x="5695950" y="5727700"/>
          <p14:tracePt t="77992" x="5702300" y="5727700"/>
          <p14:tracePt t="78024" x="5708650" y="5721350"/>
          <p14:tracePt t="78052" x="5708650" y="5715000"/>
          <p14:tracePt t="78085" x="5715000" y="5721350"/>
          <p14:tracePt t="78157" x="5708650" y="5721350"/>
          <p14:tracePt t="78240" x="5715000" y="5721350"/>
          <p14:tracePt t="78376" x="5715000" y="5715000"/>
          <p14:tracePt t="78428" x="5715000" y="5708650"/>
          <p14:tracePt t="78585" x="5721350" y="5702300"/>
          <p14:tracePt t="78609" x="5727700" y="5695950"/>
          <p14:tracePt t="78633" x="5734050" y="5689600"/>
          <p14:tracePt t="78677" x="5740400" y="5689600"/>
          <p14:tracePt t="78773" x="5740400" y="5695950"/>
          <p14:tracePt t="78877" x="5734050" y="5702300"/>
          <p14:tracePt t="78901" x="5727700" y="5702300"/>
          <p14:tracePt t="78925" x="5727700" y="5708650"/>
          <p14:tracePt t="78946" x="5721350" y="5715000"/>
          <p14:tracePt t="78968" x="5715000" y="5721350"/>
          <p14:tracePt t="78993" x="5708650" y="5727700"/>
          <p14:tracePt t="79013" x="5702300" y="5734050"/>
          <p14:tracePt t="79037" x="5695950" y="5734050"/>
          <p14:tracePt t="79065" x="5702300" y="5734050"/>
          <p14:tracePt t="79149" x="5708650" y="5727700"/>
          <p14:tracePt t="79225" x="5708650" y="5721350"/>
          <p14:tracePt t="79464" x="5715000" y="5721350"/>
          <p14:tracePt t="79508" x="5708650" y="5727700"/>
          <p14:tracePt t="79629" x="5702300" y="5734050"/>
          <p14:tracePt t="79657" x="5702300" y="5740400"/>
          <p14:tracePt t="79717" x="5702300" y="5734050"/>
          <p14:tracePt t="79809" x="5708650" y="5734050"/>
          <p14:tracePt t="79877" x="5702300" y="5734050"/>
          <p14:tracePt t="79973" x="5695950" y="5740400"/>
          <p14:tracePt t="80032" x="5695950" y="5746750"/>
          <p14:tracePt t="80377" x="5689600" y="5746750"/>
          <p14:tracePt t="80545" x="5695950" y="5753100"/>
          <p14:tracePt t="80701" x="5695950" y="5759450"/>
          <p14:tracePt t="80821" x="5689600" y="5753100"/>
          <p14:tracePt t="80857" x="5689600" y="5746750"/>
          <p14:tracePt t="80909" x="5689600" y="5740400"/>
          <p14:tracePt t="80925" x="5689600" y="5734050"/>
          <p14:tracePt t="80941" x="5689600" y="5727700"/>
          <p14:tracePt t="80965" x="5683250" y="5721350"/>
          <p14:tracePt t="80977" x="5683250" y="5715000"/>
          <p14:tracePt t="80985" x="5683250" y="5708650"/>
          <p14:tracePt t="80994" x="5676900" y="5695950"/>
          <p14:tracePt t="80994" x="5664200" y="5676900"/>
          <p14:tracePt t="81011" x="5651500" y="5657850"/>
          <p14:tracePt t="81011" x="5638800" y="5632450"/>
          <p14:tracePt t="81011" x="5619750" y="5607050"/>
          <p14:tracePt t="81030" x="5594350" y="5575300"/>
          <p14:tracePt t="81043" x="5562600" y="5537200"/>
          <p14:tracePt t="81043" x="5473700" y="5441950"/>
          <p14:tracePt t="81063" x="5416550" y="5378450"/>
          <p14:tracePt t="81063" x="5346700" y="5308600"/>
          <p14:tracePt t="81079" x="5270500" y="5232400"/>
          <p14:tracePt t="81079" x="5175250" y="5143500"/>
          <p14:tracePt t="81095" x="5073650" y="5041900"/>
          <p14:tracePt t="81095" x="4959350" y="4933950"/>
          <p14:tracePt t="81111" x="4832350" y="4819650"/>
          <p14:tracePt t="81111" x="4572000" y="4603750"/>
          <p14:tracePt t="81131" x="4445000" y="4502150"/>
          <p14:tracePt t="81143" x="4318000" y="4413250"/>
          <p14:tracePt t="81143" x="4083050" y="4260850"/>
          <p14:tracePt t="81161" x="3968750" y="4191000"/>
          <p14:tracePt t="81161" x="3867150" y="4127500"/>
          <p14:tracePt t="81178" x="3771900" y="4070350"/>
          <p14:tracePt t="81178" x="3676650" y="4006850"/>
          <p14:tracePt t="81178" x="3594100" y="3949700"/>
          <p14:tracePt t="81198" x="3511550" y="3892550"/>
          <p14:tracePt t="81198" x="3435350" y="3841750"/>
          <p14:tracePt t="81212" x="3365500" y="3790950"/>
          <p14:tracePt t="81212" x="3302000" y="3752850"/>
          <p14:tracePt t="81228" x="3244850" y="3727450"/>
          <p14:tracePt t="81228" x="3200400" y="3702050"/>
          <p14:tracePt t="81245" x="3162300" y="3689350"/>
          <p14:tracePt t="81245" x="3124200" y="3683000"/>
          <p14:tracePt t="81261" x="3098800" y="3676650"/>
          <p14:tracePt t="81261" x="3067050" y="3676650"/>
          <p14:tracePt t="81279" x="3060700" y="3670300"/>
          <p14:tracePt t="81279" x="3054350" y="3670300"/>
          <p14:tracePt t="81296" x="3048000" y="3663950"/>
          <p14:tracePt t="81296" x="3048000" y="3651250"/>
          <p14:tracePt t="81312" x="3048000" y="3638550"/>
          <p14:tracePt t="81327" x="3035300" y="3638550"/>
          <p14:tracePt t="81327" x="3028950" y="3638550"/>
          <p14:tracePt t="81346" x="3022600" y="3638550"/>
          <p14:tracePt t="81346" x="3003550" y="3638550"/>
          <p14:tracePt t="81363" x="2984500" y="3638550"/>
          <p14:tracePt t="81363" x="2959100" y="3638550"/>
          <p14:tracePt t="81379" x="2927350" y="3638550"/>
          <p14:tracePt t="81379" x="2889250" y="3638550"/>
          <p14:tracePt t="81379" x="2851150" y="3632200"/>
          <p14:tracePt t="81398" x="2806700" y="3619500"/>
          <p14:tracePt t="81411" x="2762250" y="3613150"/>
          <p14:tracePt t="81411" x="2660650" y="3581400"/>
          <p14:tracePt t="81430" x="2609850" y="3568700"/>
          <p14:tracePt t="81430" x="2559050" y="3549650"/>
          <p14:tracePt t="81447" x="2508250" y="3536950"/>
          <p14:tracePt t="81447" x="2457450" y="3517900"/>
          <p14:tracePt t="81463" x="2406650" y="3498850"/>
          <p14:tracePt t="81463" x="2355850" y="3479800"/>
          <p14:tracePt t="81463" x="2305050" y="3460750"/>
          <p14:tracePt t="81482" x="2260600" y="3441700"/>
          <p14:tracePt t="81494" x="2216150" y="3409950"/>
          <p14:tracePt t="81494" x="2139950" y="3346450"/>
          <p14:tracePt t="81513" x="2114550" y="3308350"/>
          <p14:tracePt t="81513" x="2089150" y="3263900"/>
          <p14:tracePt t="81529" x="2070100" y="3213100"/>
          <p14:tracePt t="81529" x="2057400" y="3155950"/>
          <p14:tracePt t="81547" x="2051050" y="3098800"/>
          <p14:tracePt t="81547" x="2051050" y="3035300"/>
          <p14:tracePt t="81563" x="2057400" y="2965450"/>
          <p14:tracePt t="81563" x="2095500" y="2825750"/>
          <p14:tracePt t="81580" x="2120900" y="2749550"/>
          <p14:tracePt t="81580" x="2152650" y="2673350"/>
          <p14:tracePt t="81597" x="2190750" y="2597150"/>
          <p14:tracePt t="81597" x="2235200" y="2520950"/>
          <p14:tracePt t="81613" x="2286000" y="2444750"/>
          <p14:tracePt t="81613" x="2406650" y="2286000"/>
          <p14:tracePt t="81630" x="2476500" y="2203450"/>
          <p14:tracePt t="81630" x="2552700" y="2127250"/>
          <p14:tracePt t="81647" x="2641600" y="2044700"/>
          <p14:tracePt t="81647" x="2730500" y="1968500"/>
          <p14:tracePt t="81663" x="2825750" y="1892300"/>
          <p14:tracePt t="81663" x="2927350" y="1822450"/>
          <p14:tracePt t="81680" x="3028950" y="1752600"/>
          <p14:tracePt t="81680" x="3251200" y="1625600"/>
          <p14:tracePt t="81699" x="3359150" y="1568450"/>
          <p14:tracePt t="81699" x="3473450" y="1517650"/>
          <p14:tracePt t="81714" x="3587750" y="1473200"/>
          <p14:tracePt t="81714" x="3702050" y="1435100"/>
          <p14:tracePt t="81730" x="3810000" y="1409700"/>
          <p14:tracePt t="81730" x="3917950" y="1384300"/>
          <p14:tracePt t="81747" x="4019550" y="1377950"/>
          <p14:tracePt t="81747" x="4127500" y="1371600"/>
          <p14:tracePt t="81747" x="4222750" y="1371600"/>
          <p14:tracePt t="81766" x="4311650" y="1377950"/>
          <p14:tracePt t="81779" x="4400550" y="1390650"/>
          <p14:tracePt t="81779" x="4559300" y="1441450"/>
          <p14:tracePt t="81798" x="4635500" y="1473200"/>
          <p14:tracePt t="81798" x="4705350" y="1511300"/>
          <p14:tracePt t="81814" x="4768850" y="1555750"/>
          <p14:tracePt t="81814" x="4826000" y="1600200"/>
          <p14:tracePt t="81831" x="4883150" y="1644650"/>
          <p14:tracePt t="81831" x="4927600" y="1695450"/>
          <p14:tracePt t="81847" x="4972050" y="1746250"/>
          <p14:tracePt t="81847" x="5010150" y="1797050"/>
          <p14:tracePt t="81847" x="5035550" y="1847850"/>
          <p14:tracePt t="81866" x="5060950" y="1898650"/>
          <p14:tracePt t="81866" x="5080000" y="1949450"/>
          <p14:tracePt t="81881" x="5086350" y="2000250"/>
          <p14:tracePt t="81881" x="5086350" y="2057400"/>
          <p14:tracePt t="81897" x="5080000" y="2114550"/>
          <p14:tracePt t="81897" x="5067300" y="2178050"/>
          <p14:tracePt t="81914" x="5048250" y="2241550"/>
          <p14:tracePt t="81914" x="4997450" y="2368550"/>
          <p14:tracePt t="81931" x="4959350" y="2432050"/>
          <p14:tracePt t="81931" x="4914900" y="2495550"/>
          <p14:tracePt t="81947" x="4870450" y="2552700"/>
          <p14:tracePt t="81947" x="4826000" y="2609850"/>
          <p14:tracePt t="81965" x="4768850" y="2667000"/>
          <p14:tracePt t="81965" x="4718050" y="2717800"/>
          <p14:tracePt t="81981" x="4654550" y="2774950"/>
          <p14:tracePt t="81981" x="4533900" y="2882900"/>
          <p14:tracePt t="81999" x="4470400" y="2933700"/>
          <p14:tracePt t="81999" x="4406900" y="2984500"/>
          <p14:tracePt t="82015" x="4337050" y="3035300"/>
          <p14:tracePt t="82015" x="4273550" y="3079750"/>
          <p14:tracePt t="82031" x="4203700" y="3124200"/>
          <p14:tracePt t="82031" x="4140200" y="3168650"/>
          <p14:tracePt t="82031" x="4070350" y="3206750"/>
          <p14:tracePt t="82050" x="4006850" y="3244850"/>
          <p14:tracePt t="82063" x="3943350" y="3282950"/>
          <p14:tracePt t="82063" x="3816350" y="3352800"/>
          <p14:tracePt t="82082" x="3759200" y="3390900"/>
          <p14:tracePt t="82082" x="3702050" y="3416300"/>
          <p14:tracePt t="82098" x="3644900" y="3448050"/>
          <p14:tracePt t="82098" x="3594100" y="3473450"/>
          <p14:tracePt t="82115" x="3556000" y="3498850"/>
          <p14:tracePt t="82115" x="3511550" y="3524250"/>
          <p14:tracePt t="82131" x="3479800" y="3543300"/>
          <p14:tracePt t="82131" x="3448050" y="3568700"/>
          <p14:tracePt t="82131" x="3422650" y="3587750"/>
          <p14:tracePt t="82151" x="3397250" y="3606800"/>
          <p14:tracePt t="82163" x="3378200" y="3625850"/>
          <p14:tracePt t="82163" x="3352800" y="3644900"/>
          <p14:tracePt t="82182" x="3340100" y="3657600"/>
          <p14:tracePt t="82182" x="3333750" y="3663950"/>
          <p14:tracePt t="82198" x="3327400" y="3663950"/>
          <p14:tracePt t="82217" x="3333750" y="3657600"/>
          <p14:tracePt t="82237" x="3340100" y="3657600"/>
          <p14:tracePt t="82247" x="3346450" y="3651250"/>
          <p14:tracePt t="82247" x="3352800" y="3651250"/>
          <p14:tracePt t="82265" x="3359150" y="3651250"/>
          <p14:tracePt t="82265" x="3365500" y="3651250"/>
          <p14:tracePt t="82283" x="3371850" y="3651250"/>
          <p14:tracePt t="82283" x="3384550" y="3651250"/>
          <p14:tracePt t="82299" x="3390900" y="3651250"/>
          <p14:tracePt t="82299" x="3397250" y="3651250"/>
          <p14:tracePt t="82316" x="3409950" y="3657600"/>
          <p14:tracePt t="82316" x="3416300" y="3657600"/>
          <p14:tracePt t="82333" x="3422650" y="3657600"/>
          <p14:tracePt t="82333" x="3429000" y="3657600"/>
          <p14:tracePt t="82350" x="3435350" y="3663950"/>
          <p14:tracePt t="82366" x="3435350" y="3670300"/>
          <p14:tracePt t="82382" x="3429000" y="3670300"/>
          <p14:tracePt t="82398" x="3422650" y="3676650"/>
          <p14:tracePt t="82398" x="3416300" y="3683000"/>
          <p14:tracePt t="82398" x="3409950" y="3689350"/>
          <p14:tracePt t="82418" x="3403600" y="3689350"/>
          <p14:tracePt t="82431" x="3397250" y="3702050"/>
          <p14:tracePt t="82431" x="3384550" y="3727450"/>
          <p14:tracePt t="82451" x="3378200" y="3746500"/>
          <p14:tracePt t="82687" x="5162550" y="5143500"/>
          <p14:tracePt t="82699" x="5200650" y="5175250"/>
          <p14:tracePt t="82699" x="5308600" y="5257800"/>
          <p14:tracePt t="82719" x="5372100" y="5302250"/>
          <p14:tracePt t="82719" x="5435600" y="5346700"/>
          <p14:tracePt t="82734" x="5499100" y="5384800"/>
          <p14:tracePt t="82734" x="5549900" y="5410200"/>
          <p14:tracePt t="82750" x="5594350" y="5435600"/>
          <p14:tracePt t="82750" x="5638800" y="5454650"/>
          <p14:tracePt t="82767" x="5670550" y="5467350"/>
          <p14:tracePt t="82767" x="5702300" y="5480050"/>
          <p14:tracePt t="82783" x="5727700" y="5492750"/>
          <p14:tracePt t="82783" x="5778500" y="5505450"/>
          <p14:tracePt t="82800" x="5797550" y="5511800"/>
          <p14:tracePt t="82800" x="5810250" y="5511800"/>
          <p14:tracePt t="82817" x="5822950" y="5511800"/>
          <p14:tracePt t="82817" x="5835650" y="5518150"/>
          <p14:tracePt t="82834" x="5842000" y="5518150"/>
          <p14:tracePt t="82834" x="5854700" y="5511800"/>
          <p14:tracePt t="82851" x="5861050" y="5511800"/>
          <p14:tracePt t="82866" x="5861050" y="5518150"/>
          <p14:tracePt t="82942" x="5867400" y="5511800"/>
          <p14:tracePt t="83001" x="5873750" y="5505450"/>
          <p14:tracePt t="83038" x="5880100" y="5505450"/>
          <p14:tracePt t="83054" x="5886450" y="5499100"/>
          <p14:tracePt t="83069" x="5892800" y="5486400"/>
          <p14:tracePt t="83085" x="5899150" y="5480050"/>
          <p14:tracePt t="83097" x="5899150" y="5467350"/>
          <p14:tracePt t="83106" x="5899150" y="5461000"/>
          <p14:tracePt t="83116" x="5899150" y="5448300"/>
          <p14:tracePt t="83116" x="5899150" y="5429250"/>
          <p14:tracePt t="83135" x="5899150" y="5410200"/>
          <p14:tracePt t="83135" x="5899150" y="5359400"/>
          <p14:tracePt t="83152" x="5892800" y="5327650"/>
          <p14:tracePt t="83152" x="5886450" y="5289550"/>
          <p14:tracePt t="83169" x="5880100" y="5245100"/>
          <p14:tracePt t="83169" x="5867400" y="5200650"/>
          <p14:tracePt t="83185" x="5854700" y="5149850"/>
          <p14:tracePt t="83185" x="5842000" y="5086350"/>
          <p14:tracePt t="83185" x="5829300" y="5016500"/>
          <p14:tracePt t="83205" x="5816600" y="4946650"/>
          <p14:tracePt t="83205" x="5791200" y="4864100"/>
          <p14:tracePt t="83219" x="5772150" y="4775200"/>
          <p14:tracePt t="83219" x="5746750" y="4686300"/>
          <p14:tracePt t="83235" x="5727700" y="4584700"/>
          <p14:tracePt t="83235" x="5702300" y="4483100"/>
          <p14:tracePt t="83526" x="5905500" y="3168650"/>
          <p14:tracePt t="83562" x="5899150" y="3168650"/>
          <p14:tracePt t="83586" x="5892800" y="3168650"/>
          <p14:tracePt t="83590" x="5886450" y="3175000"/>
          <p14:tracePt t="83601" x="5873750" y="3181350"/>
          <p14:tracePt t="83601" x="5861050" y="3187700"/>
          <p14:tracePt t="83601" x="5848350" y="3200400"/>
          <p14:tracePt t="83622" x="5835650" y="3213100"/>
          <p14:tracePt t="83635" x="5822950" y="3225800"/>
          <p14:tracePt t="83635" x="5784850" y="3244850"/>
          <p14:tracePt t="83654" x="5765800" y="3257550"/>
          <p14:tracePt t="83654" x="5746750" y="3270250"/>
          <p14:tracePt t="83670" x="5715000" y="3276600"/>
          <p14:tracePt t="83670" x="5689600" y="3276600"/>
          <p14:tracePt t="83687" x="5657850" y="3276600"/>
          <p14:tracePt t="83687" x="5619750" y="3276600"/>
          <p14:tracePt t="83687" x="5588000" y="3270250"/>
          <p14:tracePt t="83706" x="5549900" y="3263900"/>
          <p14:tracePt t="83706" x="5511800" y="3257550"/>
          <p14:tracePt t="83721" x="5480050" y="3244850"/>
          <p14:tracePt t="83721" x="5441950" y="3232150"/>
          <p14:tracePt t="83737" x="5410200" y="3213100"/>
          <p14:tracePt t="83737" x="5378450" y="3187700"/>
          <p14:tracePt t="83754" x="5353050" y="3162300"/>
          <p14:tracePt t="83754" x="5302250" y="3098800"/>
          <p14:tracePt t="83771" x="5276850" y="3060700"/>
          <p14:tracePt t="83771" x="5264150" y="3022600"/>
          <p14:tracePt t="83787" x="5251450" y="2978150"/>
          <p14:tracePt t="83787" x="5245100" y="2940050"/>
          <p14:tracePt t="83804" x="5245100" y="2895600"/>
          <p14:tracePt t="83804" x="5251450" y="2851150"/>
          <p14:tracePt t="83821" x="5264150" y="2806700"/>
          <p14:tracePt t="83821" x="5283200" y="2762250"/>
          <p14:tracePt t="83839" x="5346700" y="2686050"/>
          <p14:tracePt t="83839" x="5391150" y="2647950"/>
          <p14:tracePt t="83854" x="5435600" y="2609850"/>
          <p14:tracePt t="83854" x="5492750" y="2571750"/>
          <p14:tracePt t="83871" x="5556250" y="2540000"/>
          <p14:tracePt t="83871" x="5626100" y="2501900"/>
          <p14:tracePt t="83887" x="5702300" y="2470150"/>
          <p14:tracePt t="83887" x="5784850" y="2438400"/>
          <p14:tracePt t="83887" x="5867400" y="2406650"/>
          <p14:tracePt t="83907" x="5956300" y="2374900"/>
          <p14:tracePt t="83919" x="6038850" y="2349500"/>
          <p14:tracePt t="83919" x="6210300" y="2311400"/>
          <p14:tracePt t="83939" x="6292850" y="2298700"/>
          <p14:tracePt t="83939" x="6369050" y="2292350"/>
          <p14:tracePt t="83954" x="6451600" y="2286000"/>
          <p14:tracePt t="83954" x="6527800" y="2286000"/>
          <p14:tracePt t="83971" x="6604000" y="2292350"/>
          <p14:tracePt t="83971" x="6673850" y="2305050"/>
          <p14:tracePt t="83971" x="6743700" y="2317750"/>
          <p14:tracePt t="83991" x="6807200" y="2336800"/>
          <p14:tracePt t="84003" x="6864350" y="2368550"/>
          <p14:tracePt t="84003" x="6978650" y="2444750"/>
          <p14:tracePt t="84022" x="7029450" y="2489200"/>
          <p14:tracePt t="84022" x="7067550" y="2546350"/>
          <p14:tracePt t="84039" x="7105650" y="2603500"/>
          <p14:tracePt t="84039" x="7137400" y="2660650"/>
          <p14:tracePt t="84055" x="7169150" y="2717800"/>
          <p14:tracePt t="84055" x="7207250" y="2832100"/>
          <p14:tracePt t="84072" x="7213600" y="2889250"/>
          <p14:tracePt t="84072" x="7219950" y="2940050"/>
          <p14:tracePt t="84088" x="7219950" y="2990850"/>
          <p14:tracePt t="84088" x="7207250" y="3041650"/>
          <p14:tracePt t="84105" x="7188200" y="3086100"/>
          <p14:tracePt t="84105" x="7169150" y="3130550"/>
          <p14:tracePt t="84122" x="7137400" y="3181350"/>
          <p14:tracePt t="84122" x="7073900" y="3263900"/>
          <p14:tracePt t="84139" x="7029450" y="3308350"/>
          <p14:tracePt t="84139" x="6991350" y="3346450"/>
          <p14:tracePt t="84155" x="6946900" y="3384550"/>
          <p14:tracePt t="84155" x="6902450" y="3422650"/>
          <p14:tracePt t="84172" x="6851650" y="3454400"/>
          <p14:tracePt t="84172" x="6800850" y="3486150"/>
          <p14:tracePt t="84172" x="6750050" y="3517900"/>
          <p14:tracePt t="84191" x="6705600" y="3543300"/>
          <p14:tracePt t="84191" x="6654800" y="3568700"/>
          <p14:tracePt t="84207" x="6604000" y="3587750"/>
          <p14:tracePt t="84207" x="6553200" y="3606800"/>
          <p14:tracePt t="84223" x="6502400" y="3625850"/>
          <p14:tracePt t="84223" x="6457950" y="3638550"/>
          <p14:tracePt t="84239" x="6413500" y="3657600"/>
          <p14:tracePt t="84239" x="6369050" y="3670300"/>
          <p14:tracePt t="84256" x="6330950" y="3683000"/>
          <p14:tracePt t="84256" x="6292850" y="3689350"/>
          <p14:tracePt t="84256" x="6254750" y="3695700"/>
          <p14:tracePt t="84274" x="6223000" y="3708400"/>
          <p14:tracePt t="84287" x="6197600" y="3714750"/>
          <p14:tracePt t="84287" x="6140450" y="3721100"/>
          <p14:tracePt t="84307" x="6121400" y="3727450"/>
          <p14:tracePt t="84307" x="6102350" y="3727450"/>
          <p14:tracePt t="84323" x="6089650" y="3727450"/>
          <p14:tracePt t="84323" x="6076950" y="3727450"/>
          <p14:tracePt t="84339" x="6064250" y="3721100"/>
          <p14:tracePt t="84339" x="6051550" y="3721100"/>
          <p14:tracePt t="84339" x="6045200" y="3727450"/>
          <p14:tracePt t="84358" x="6038850" y="3727450"/>
          <p14:tracePt t="84358" x="6032500" y="3727450"/>
          <p14:tracePt t="84373" x="6019800" y="3733800"/>
          <p14:tracePt t="84394" x="6013450" y="3733800"/>
          <p14:tracePt t="84590" x="6013450" y="3740150"/>
          <p14:tracePt t="84610" x="6000750" y="3733800"/>
          <p14:tracePt t="84626" x="5988050" y="3727450"/>
          <p14:tracePt t="84634" x="5975350" y="3714750"/>
          <p14:tracePt t="84643" x="5956300" y="3702050"/>
          <p14:tracePt t="84655" x="5937250" y="3689350"/>
          <p14:tracePt t="84655" x="5886450" y="3663950"/>
          <p14:tracePt t="84674" x="5861050" y="3651250"/>
          <p14:tracePt t="84674" x="5835650" y="3644900"/>
          <p14:tracePt t="84690" x="5803900" y="3632200"/>
          <p14:tracePt t="84690" x="5778500" y="3625850"/>
          <p14:tracePt t="84708" x="5753100" y="3619500"/>
          <p14:tracePt t="84708" x="5734050" y="3619500"/>
          <p14:tracePt t="84708" x="5708650" y="3613150"/>
          <p14:tracePt t="84726" x="5683250" y="3606800"/>
          <p14:tracePt t="84726" x="5657850" y="3600450"/>
          <p14:tracePt t="84741" x="5632450" y="3600450"/>
          <p14:tracePt t="84741" x="5613400" y="3594100"/>
          <p14:tracePt t="84757" x="5594350" y="3594100"/>
          <p14:tracePt t="84757" x="5575300" y="3587750"/>
          <p14:tracePt t="84774" x="5556250" y="3587750"/>
          <p14:tracePt t="84774" x="5530850" y="3587750"/>
          <p14:tracePt t="84791" x="5518150" y="3587750"/>
          <p14:tracePt t="84791" x="5511800" y="3587750"/>
          <p14:tracePt t="84808" x="5505450" y="3587750"/>
          <p14:tracePt t="84823" x="5518150" y="3581400"/>
          <p14:tracePt t="84850" x="5524500" y="3575050"/>
          <p14:tracePt t="84859" x="5530850" y="3575050"/>
          <p14:tracePt t="84859" x="5537200" y="3568700"/>
          <p14:tracePt t="84875" x="5549900" y="3568700"/>
          <p14:tracePt t="84875" x="5562600" y="3568700"/>
          <p14:tracePt t="84891" x="5575300" y="3568700"/>
          <p14:tracePt t="84891" x="5588000" y="3562350"/>
          <p14:tracePt t="84908" x="5594350" y="3562350"/>
          <p14:tracePt t="84908" x="5613400" y="3562350"/>
          <p14:tracePt t="84908" x="5619750" y="3562350"/>
          <p14:tracePt t="84927" x="5632450" y="3562350"/>
          <p14:tracePt t="84939" x="5645150" y="3568700"/>
          <p14:tracePt t="84939" x="5670550" y="3568700"/>
          <p14:tracePt t="84959" x="5676900" y="3568700"/>
          <p14:tracePt t="84959" x="5689600" y="3575050"/>
          <p14:tracePt t="84975" x="5702300" y="3575050"/>
          <p14:tracePt t="84975" x="5715000" y="3575050"/>
          <p14:tracePt t="84991" x="5721350" y="3581400"/>
          <p14:tracePt t="84991" x="5734050" y="3581400"/>
          <p14:tracePt t="84991" x="5746750" y="3581400"/>
          <p14:tracePt t="85010" x="5753100" y="3581400"/>
          <p14:tracePt t="85023" x="5759450" y="3581400"/>
          <p14:tracePt t="85023" x="5778500" y="3575050"/>
          <p14:tracePt t="85042" x="5784850" y="3575050"/>
          <p14:tracePt t="85042" x="5797550" y="3575050"/>
          <p14:tracePt t="85059" x="5803900" y="3581400"/>
          <p14:tracePt t="85059" x="5810250" y="3581400"/>
          <p14:tracePt t="85076" x="5822950" y="3581400"/>
          <p14:tracePt t="85076" x="5842000" y="3581400"/>
          <p14:tracePt t="85092" x="5854700" y="3581400"/>
          <p14:tracePt t="85092" x="5861050" y="3581400"/>
          <p14:tracePt t="85109" x="5873750" y="3581400"/>
          <p14:tracePt t="85109" x="5880100" y="3581400"/>
          <p14:tracePt t="85125" x="5886450" y="3581400"/>
          <p14:tracePt t="85125" x="5892800" y="3581400"/>
          <p14:tracePt t="85142" x="5899150" y="3575050"/>
          <p14:tracePt t="85142" x="5911850" y="3575050"/>
          <p14:tracePt t="85159" x="5924550" y="3568700"/>
          <p14:tracePt t="85174" x="5924550" y="3562350"/>
          <p14:tracePt t="85190" x="5930900" y="3556000"/>
          <p14:tracePt t="85218" x="5924550" y="3562350"/>
          <p14:tracePt t="85266" x="5918200" y="3568700"/>
          <p14:tracePt t="85286" x="5911850" y="3568700"/>
          <p14:tracePt t="85302" x="5905500" y="3568700"/>
          <p14:tracePt t="85318" x="5899150" y="3568700"/>
          <p14:tracePt t="85330" x="5892800" y="3568700"/>
          <p14:tracePt t="85346" x="5880100" y="3568700"/>
          <p14:tracePt t="85378" x="5880100" y="3575050"/>
          <p14:tracePt t="85390" x="5867400" y="3575050"/>
          <p14:tracePt t="85406" x="5861050" y="3575050"/>
          <p14:tracePt t="85422" x="5854700" y="3575050"/>
          <p14:tracePt t="85438" x="5842000" y="3581400"/>
          <p14:tracePt t="85450" x="5835650" y="3581400"/>
          <p14:tracePt t="85474" x="5822950" y="3587750"/>
          <p14:tracePt t="85490" x="5816600" y="3587750"/>
          <p14:tracePt t="85498" x="5810250" y="3587750"/>
          <p14:tracePt t="85511" x="5803900" y="3594100"/>
          <p14:tracePt t="85511" x="5791200" y="3587750"/>
          <p14:tracePt t="85527" x="5784850" y="3587750"/>
          <p14:tracePt t="85527" x="5765800" y="3581400"/>
          <p14:tracePt t="85544" x="5753100" y="3568700"/>
          <p14:tracePt t="85544" x="5727700" y="3556000"/>
          <p14:tracePt t="85561" x="5702300" y="3543300"/>
          <p14:tracePt t="85561" x="5676900" y="3524250"/>
          <p14:tracePt t="85561" x="5651500" y="3505200"/>
          <p14:tracePt t="85579" x="5619750" y="3479800"/>
          <p14:tracePt t="85592" x="5588000" y="3460750"/>
          <p14:tracePt t="85592" x="5530850" y="3409950"/>
          <p14:tracePt t="85611" x="5505450" y="3378200"/>
          <p14:tracePt t="85611" x="5473700" y="3346450"/>
          <p14:tracePt t="85628" x="5454650" y="3314700"/>
          <p14:tracePt t="85628" x="5429250" y="3276600"/>
          <p14:tracePt t="85644" x="5416550" y="3232150"/>
          <p14:tracePt t="85644" x="5397500" y="3194050"/>
          <p14:tracePt t="85660" x="5391150" y="3143250"/>
          <p14:tracePt t="85660" x="5384800" y="3098800"/>
          <p14:tracePt t="85660" x="5391150" y="3048000"/>
          <p14:tracePt t="85680" x="5397500" y="3003550"/>
          <p14:tracePt t="85680" x="5416550" y="2952750"/>
          <p14:tracePt t="85694" x="5448300" y="2908300"/>
          <p14:tracePt t="85694" x="5486400" y="2857500"/>
          <p14:tracePt t="85711" x="5530850" y="2813050"/>
          <p14:tracePt t="85711" x="5588000" y="2762250"/>
          <p14:tracePt t="85727" x="5651500" y="2717800"/>
          <p14:tracePt t="85727" x="5721350" y="2673350"/>
          <p14:tracePt t="85727" x="5797550" y="2635250"/>
          <p14:tracePt t="85747" x="5873750" y="2590800"/>
          <p14:tracePt t="85747" x="5949950" y="2552700"/>
          <p14:tracePt t="85761" x="6026150" y="2520950"/>
          <p14:tracePt t="85761" x="6102350" y="2489200"/>
          <p14:tracePt t="85777" x="6178550" y="2463800"/>
          <p14:tracePt t="85777" x="6254750" y="2444750"/>
          <p14:tracePt t="85794" x="6330950" y="2425700"/>
          <p14:tracePt t="85794" x="6470650" y="2413000"/>
          <p14:tracePt t="85812" x="6540500" y="2419350"/>
          <p14:tracePt t="85812" x="6604000" y="2425700"/>
          <p14:tracePt t="85828" x="6667500" y="2438400"/>
          <p14:tracePt t="85828" x="6724650" y="2457450"/>
          <p14:tracePt t="85844" x="6781800" y="2476500"/>
          <p14:tracePt t="85844" x="6832600" y="2501900"/>
          <p14:tracePt t="85862" x="6870700" y="2533650"/>
          <p14:tracePt t="85862" x="6915150" y="2559050"/>
          <p14:tracePt t="85879" x="6978650" y="2628900"/>
          <p14:tracePt t="85879" x="7004050" y="2673350"/>
          <p14:tracePt t="85895" x="7029450" y="2711450"/>
          <p14:tracePt t="85895" x="7042150" y="2755900"/>
          <p14:tracePt t="85911" x="7054850" y="2800350"/>
          <p14:tracePt t="85911" x="7061200" y="2844800"/>
          <p14:tracePt t="85928" x="7067550" y="2889250"/>
          <p14:tracePt t="85928" x="7067550" y="2940050"/>
          <p14:tracePt t="85928" x="7061200" y="2984500"/>
          <p14:tracePt t="85948" x="7048500" y="3035300"/>
          <p14:tracePt t="85960" x="7035800" y="3073400"/>
          <p14:tracePt t="85960" x="6997700" y="3162300"/>
          <p14:tracePt t="85979" x="6978650" y="3200400"/>
          <p14:tracePt t="85979" x="6953250" y="3238500"/>
          <p14:tracePt t="85996" x="6934200" y="3270250"/>
          <p14:tracePt t="85996" x="6902450" y="3302000"/>
          <p14:tracePt t="86012" x="6870700" y="3333750"/>
          <p14:tracePt t="86012" x="6838950" y="3359150"/>
          <p14:tracePt t="86012" x="6807200" y="3390900"/>
          <p14:tracePt t="86031" x="6775450" y="3416300"/>
          <p14:tracePt t="86043" x="6737350" y="3441700"/>
          <p14:tracePt t="86043" x="6661150" y="3486150"/>
          <p14:tracePt t="86062" x="6623050" y="3505200"/>
          <p14:tracePt t="86062" x="6584950" y="3524250"/>
          <p14:tracePt t="86078" x="6546850" y="3543300"/>
          <p14:tracePt t="86078" x="6508750" y="3562350"/>
          <p14:tracePt t="86096" x="6470650" y="3581400"/>
          <p14:tracePt t="86096" x="6394450" y="3613150"/>
          <p14:tracePt t="86112" x="6350000" y="3632200"/>
          <p14:tracePt t="86112" x="6311900" y="3644900"/>
          <p14:tracePt t="86129" x="6280150" y="3657600"/>
          <p14:tracePt t="86129" x="6242050" y="3670300"/>
          <p14:tracePt t="86146" x="6203950" y="3676650"/>
          <p14:tracePt t="86146" x="6172200" y="3683000"/>
          <p14:tracePt t="86162" x="6140450" y="3689350"/>
          <p14:tracePt t="86162" x="6083300" y="3708400"/>
          <p14:tracePt t="86180" x="6057900" y="3708400"/>
          <p14:tracePt t="86180" x="6038850" y="3714750"/>
          <p14:tracePt t="86196" x="6013450" y="3721100"/>
          <p14:tracePt t="86196" x="5994400" y="3727450"/>
          <p14:tracePt t="86214" x="5975350" y="3727450"/>
          <p14:tracePt t="86214" x="5956300" y="3733800"/>
          <p14:tracePt t="86214" x="5937250" y="3740150"/>
          <p14:tracePt t="86231" x="5924550" y="3746500"/>
          <p14:tracePt t="86231" x="5911850" y="3752850"/>
          <p14:tracePt t="86247" x="5892800" y="3759200"/>
          <p14:tracePt t="86247" x="5880100" y="3765550"/>
          <p14:tracePt t="86263" x="5873750" y="3771900"/>
          <p14:tracePt t="86263" x="5867400" y="3778250"/>
          <p14:tracePt t="86279" x="5854700" y="3784600"/>
          <p14:tracePt t="86279" x="5848350" y="3790950"/>
          <p14:tracePt t="86279" x="5842000" y="3797300"/>
          <p14:tracePt t="86299" x="5835650" y="3803650"/>
          <p14:tracePt t="86322" x="5829300" y="3803650"/>
          <p14:tracePt t="86338" x="5829300" y="3810000"/>
          <p14:tracePt t="86391" x="5829300" y="3816350"/>
          <p14:tracePt t="86426" x="5835650" y="3822700"/>
          <p14:tracePt t="86458" x="5835650" y="3829050"/>
          <p14:tracePt t="86494" x="5835650" y="3841750"/>
          <p14:tracePt t="86510" x="5829300" y="3848100"/>
          <p14:tracePt t="86518" x="5829300" y="3854450"/>
          <p14:tracePt t="86518" x="5822950" y="3860800"/>
          <p14:tracePt t="86531" x="5822950" y="3867150"/>
          <p14:tracePt t="86531" x="5816600" y="3879850"/>
          <p14:tracePt t="86548" x="5816600" y="3886200"/>
          <p14:tracePt t="86548" x="5810250" y="3898900"/>
          <p14:tracePt t="86564" x="5810250" y="3905250"/>
          <p14:tracePt t="86564" x="5803900" y="3917950"/>
          <p14:tracePt t="86581" x="5803900" y="3930650"/>
          <p14:tracePt t="86581" x="5797550" y="3943350"/>
          <p14:tracePt t="86581" x="5797550" y="3956050"/>
          <p14:tracePt t="86600" x="5791200" y="3968750"/>
          <p14:tracePt t="86612" x="5791200" y="3981450"/>
          <p14:tracePt t="86612" x="5784850" y="4006850"/>
          <p14:tracePt t="86631" x="5784850" y="4019550"/>
          <p14:tracePt t="86631" x="5778500" y="4032250"/>
          <p14:tracePt t="86647" x="5778500" y="4044950"/>
          <p14:tracePt t="86647" x="5778500" y="4064000"/>
          <p14:tracePt t="86664" x="5772150" y="4076700"/>
          <p14:tracePt t="86664" x="5772150" y="4095750"/>
          <p14:tracePt t="86664" x="5765800" y="4114800"/>
          <p14:tracePt t="86684" x="5765800" y="4133850"/>
          <p14:tracePt t="86696" x="5759450" y="4152900"/>
          <p14:tracePt t="86696" x="5753100" y="4203700"/>
          <p14:tracePt t="86715" x="5753100" y="4229100"/>
          <p14:tracePt t="86715" x="5746750" y="4260850"/>
          <p14:tracePt t="86731" x="5746750" y="4286250"/>
          <p14:tracePt t="86731" x="5746750" y="4318000"/>
          <p14:tracePt t="86748" x="5746750" y="4349750"/>
          <p14:tracePt t="86748" x="5746750" y="4381500"/>
          <p14:tracePt t="86748" x="5746750" y="4406900"/>
          <p14:tracePt t="86767" x="5746750" y="4438650"/>
          <p14:tracePt t="86767" x="5746750" y="4470400"/>
          <p14:tracePt t="86781" x="5746750" y="4495800"/>
          <p14:tracePt t="86781" x="5746750" y="4521200"/>
          <p14:tracePt t="86798" x="5746750" y="4546600"/>
          <p14:tracePt t="86798" x="5746750" y="4578350"/>
          <p14:tracePt t="86815" x="5746750" y="4597400"/>
          <p14:tracePt t="86815" x="5746750" y="4641850"/>
          <p14:tracePt t="86832" x="5746750" y="4660900"/>
          <p14:tracePt t="86832" x="5746750" y="4679950"/>
          <p14:tracePt t="86848" x="5746750" y="4692650"/>
          <p14:tracePt t="86848" x="5746750" y="4711700"/>
          <p14:tracePt t="86865" x="5746750" y="4718050"/>
          <p14:tracePt t="86865" x="5746750" y="4730750"/>
          <p14:tracePt t="86881" x="5753100" y="4737100"/>
          <p14:tracePt t="86881" x="5753100" y="4743450"/>
          <p14:tracePt t="86899" x="5753100" y="4749800"/>
          <p14:tracePt t="86899" x="5753100" y="4762500"/>
          <p14:tracePt t="86915" x="5753100" y="4768850"/>
          <p14:tracePt t="86931" x="5753100" y="4775200"/>
          <p14:tracePt t="86947" x="5746750" y="4781550"/>
          <p14:tracePt t="86967" x="5740400" y="4781550"/>
          <p14:tracePt t="86998" x="5734050" y="4787900"/>
          <p14:tracePt t="87042" x="5734050" y="4794250"/>
          <p14:tracePt t="87067" x="5727700" y="4794250"/>
          <p14:tracePt t="87071" x="5727700" y="4806950"/>
          <p14:tracePt t="87087" x="5727700" y="4813300"/>
          <p14:tracePt t="87097" x="5734050" y="4826000"/>
          <p14:tracePt t="87097" x="5734050" y="4832350"/>
          <p14:tracePt t="87116" x="5740400" y="4845050"/>
          <p14:tracePt t="87116" x="5740400" y="4870450"/>
          <p14:tracePt t="87133" x="5746750" y="4883150"/>
          <p14:tracePt t="87133" x="5753100" y="4895850"/>
          <p14:tracePt t="87149" x="5759450" y="4908550"/>
          <p14:tracePt t="87149" x="5765800" y="4927600"/>
          <p14:tracePt t="87166" x="5772150" y="4946650"/>
          <p14:tracePt t="87166" x="5778500" y="4959350"/>
          <p14:tracePt t="87182" x="5784850" y="4978400"/>
          <p14:tracePt t="87182" x="5803900" y="5016500"/>
          <p14:tracePt t="87200" x="5810250" y="5035550"/>
          <p14:tracePt t="87200" x="5822950" y="5054600"/>
          <p14:tracePt t="87216" x="5835650" y="5067300"/>
          <p14:tracePt t="87216" x="5842000" y="5086350"/>
          <p14:tracePt t="87233" x="5848350" y="5111750"/>
          <p14:tracePt t="87233" x="5861050" y="5130800"/>
          <p14:tracePt t="87233" x="5867400" y="5149850"/>
          <p14:tracePt t="87252" x="5880100" y="5168900"/>
          <p14:tracePt t="87264" x="5892800" y="5187950"/>
          <p14:tracePt t="87264" x="5905500" y="5226050"/>
          <p14:tracePt t="87283" x="5918200" y="5245100"/>
          <p14:tracePt t="87283" x="5924550" y="5257800"/>
          <p14:tracePt t="87300" x="5937250" y="5276850"/>
          <p14:tracePt t="87300" x="5943600" y="5295900"/>
          <p14:tracePt t="87316" x="5949950" y="5314950"/>
          <p14:tracePt t="87316" x="5962650" y="5340350"/>
          <p14:tracePt t="87316" x="5969000" y="5359400"/>
          <p14:tracePt t="87335" x="5981700" y="5378450"/>
          <p14:tracePt t="87348" x="5988050" y="5397500"/>
          <p14:tracePt t="87348" x="6000750" y="5441950"/>
          <p14:tracePt t="87367" x="6013450" y="5454650"/>
          <p14:tracePt t="87367" x="6013450" y="5473700"/>
          <p14:tracePt t="87383" x="6019800" y="5486400"/>
          <p14:tracePt t="87383" x="6026150" y="5499100"/>
          <p14:tracePt t="87400" x="6026150" y="5518150"/>
          <p14:tracePt t="87400" x="6026150" y="5530850"/>
          <p14:tracePt t="87400" x="6026150" y="5537200"/>
          <p14:tracePt t="87419" x="6026150" y="5549900"/>
          <p14:tracePt t="87419" x="6026150" y="5562600"/>
          <p14:tracePt t="87434" x="6019800" y="5568950"/>
          <p14:tracePt t="87434" x="6019800" y="5581650"/>
          <p14:tracePt t="87450" x="6013450" y="5588000"/>
          <p14:tracePt t="87450" x="6007100" y="5600700"/>
          <p14:tracePt t="87467" x="6000750" y="5607050"/>
          <p14:tracePt t="87467" x="5994400" y="5619750"/>
          <p14:tracePt t="87484" x="5981700" y="5632450"/>
          <p14:tracePt t="87484" x="5956300" y="5651500"/>
          <p14:tracePt t="87500" x="5943600" y="5664200"/>
          <p14:tracePt t="87500" x="5930900" y="5676900"/>
          <p14:tracePt t="87517" x="5911850" y="5683250"/>
          <p14:tracePt t="87517" x="5892800" y="5695950"/>
          <p14:tracePt t="87534" x="5873750" y="5702300"/>
          <p14:tracePt t="87534" x="5854700" y="5715000"/>
          <p14:tracePt t="87552" x="5816600" y="5727700"/>
          <p14:tracePt t="87552" x="5791200" y="5734050"/>
          <p14:tracePt t="87568" x="5772150" y="5740400"/>
          <p14:tracePt t="87568" x="5746750" y="5746750"/>
          <p14:tracePt t="87584" x="5715000" y="5746750"/>
          <p14:tracePt t="87584" x="5689600" y="5746750"/>
          <p14:tracePt t="87601" x="5657850" y="5746750"/>
          <p14:tracePt t="87601" x="5626100" y="5746750"/>
          <p14:tracePt t="87601" x="5588000" y="5740400"/>
          <p14:tracePt t="87620" x="5556250" y="5734050"/>
          <p14:tracePt t="87632" x="5524500" y="5727700"/>
          <p14:tracePt t="87632" x="5454650" y="5695950"/>
          <p14:tracePt t="87652" x="5422900" y="5676900"/>
          <p14:tracePt t="87652" x="5391150" y="5657850"/>
          <p14:tracePt t="87668" x="5359400" y="5632450"/>
          <p14:tracePt t="87668" x="5334000" y="5613400"/>
          <p14:tracePt t="87684" x="5308600" y="5588000"/>
          <p14:tracePt t="87684" x="5283200" y="5562600"/>
          <p14:tracePt t="87684" x="5264150" y="5530850"/>
          <p14:tracePt t="87704" x="5245100" y="5505450"/>
          <p14:tracePt t="87716" x="5232400" y="5473700"/>
          <p14:tracePt t="87716" x="5213350" y="5403850"/>
          <p14:tracePt t="87734" x="5213350" y="5372100"/>
          <p14:tracePt t="87734" x="5213350" y="5334000"/>
          <p14:tracePt t="87751" x="5226050" y="5302250"/>
          <p14:tracePt t="87751" x="5238750" y="5264150"/>
          <p14:tracePt t="87768" x="5264150" y="5226050"/>
          <p14:tracePt t="87768" x="5289550" y="5194300"/>
          <p14:tracePt t="87784" x="5321300" y="5162550"/>
          <p14:tracePt t="87784" x="5410200" y="5105400"/>
          <p14:tracePt t="87801" x="5461000" y="5080000"/>
          <p14:tracePt t="87801" x="5511800" y="5054600"/>
          <p14:tracePt t="87818" x="5562600" y="5035550"/>
          <p14:tracePt t="87818" x="5619750" y="5016500"/>
          <p14:tracePt t="87835" x="5683250" y="5010150"/>
          <p14:tracePt t="87835" x="5816600" y="5016500"/>
          <p14:tracePt t="87852" x="5886450" y="5029200"/>
          <p14:tracePt t="87852" x="5956300" y="5041900"/>
          <p14:tracePt t="87868" x="6032500" y="5067300"/>
          <p14:tracePt t="87868" x="6102350" y="5092700"/>
          <p14:tracePt t="87885" x="6172200" y="5124450"/>
          <p14:tracePt t="87885" x="6229350" y="5156200"/>
          <p14:tracePt t="87902" x="6286500" y="5194300"/>
          <p14:tracePt t="87902" x="6381750" y="5264150"/>
          <p14:tracePt t="87919" x="6419850" y="5302250"/>
          <p14:tracePt t="87919" x="6451600" y="5340350"/>
          <p14:tracePt t="87936" x="6477000" y="5378450"/>
          <p14:tracePt t="87936" x="6496050" y="5416550"/>
          <p14:tracePt t="87952" x="6515100" y="5454650"/>
          <p14:tracePt t="87952" x="6521450" y="5492750"/>
          <p14:tracePt t="87952" x="6527800" y="5524500"/>
          <p14:tracePt t="87971" x="6527800" y="5562600"/>
          <p14:tracePt t="87984" x="6521450" y="5594350"/>
          <p14:tracePt t="87984" x="6515100" y="5626100"/>
          <p14:tracePt t="88003" x="6477000" y="5676900"/>
          <p14:tracePt t="88003" x="6457950" y="5702300"/>
          <p14:tracePt t="88019" x="6432550" y="5727700"/>
          <p14:tracePt t="88019" x="6400800" y="5746750"/>
          <p14:tracePt t="88036" x="6375400" y="5772150"/>
          <p14:tracePt t="88036" x="6343650" y="5791200"/>
          <p14:tracePt t="88052" x="6311900" y="5810250"/>
          <p14:tracePt t="88052" x="6273800" y="5822950"/>
          <p14:tracePt t="88052" x="6242050" y="5835650"/>
          <p14:tracePt t="88072" x="6210300" y="5848350"/>
          <p14:tracePt t="88084" x="6178550" y="5861050"/>
          <p14:tracePt t="88084" x="6115050" y="5873750"/>
          <p14:tracePt t="88102" x="6089650" y="5873750"/>
          <p14:tracePt t="88102" x="6064250" y="5873750"/>
          <p14:tracePt t="88119" x="6045200" y="5873750"/>
          <p14:tracePt t="88119" x="6026150" y="5873750"/>
          <p14:tracePt t="88136" x="6007100" y="5873750"/>
          <p14:tracePt t="88136" x="5981700" y="5867400"/>
          <p14:tracePt t="88153" x="5975350" y="5867400"/>
          <p14:tracePt t="88153" x="5975350" y="5861050"/>
          <p14:tracePt t="88169" x="5969000" y="5854700"/>
          <p14:tracePt t="88184" x="5975350" y="5848350"/>
          <p14:tracePt t="88202" x="5981700" y="5842000"/>
          <p14:tracePt t="88202" x="5988050" y="5835650"/>
          <p14:tracePt t="88220" x="5994400" y="5829300"/>
          <p14:tracePt t="88220" x="6000750" y="5822950"/>
          <p14:tracePt t="88237" x="6013450" y="5822950"/>
          <p14:tracePt t="88237" x="6019800" y="5822950"/>
          <p14:tracePt t="88253" x="6026150" y="5822950"/>
          <p14:tracePt t="88253" x="6032500" y="5829300"/>
          <p14:tracePt t="88253" x="6038850" y="5829300"/>
          <p14:tracePt t="88272" x="6045200" y="5835650"/>
          <p14:tracePt t="88284" x="6051550" y="5842000"/>
          <p14:tracePt t="88284" x="6064250" y="5854700"/>
          <p14:tracePt t="88303" x="6070600" y="5861050"/>
          <p14:tracePt t="88303" x="6070600" y="5873750"/>
          <p14:tracePt t="88320" x="6076950" y="5880100"/>
          <p14:tracePt t="88320" x="6076950" y="5886450"/>
          <p14:tracePt t="88337" x="6076950" y="5899150"/>
          <p14:tracePt t="88337" x="6076950" y="5905500"/>
          <p14:tracePt t="88337" x="6076950" y="5911850"/>
          <p14:tracePt t="88355" x="6076950" y="5918200"/>
          <p14:tracePt t="88368" x="6076950" y="5924550"/>
          <p14:tracePt t="88368" x="6070600" y="5937250"/>
          <p14:tracePt t="88387" x="6070600" y="5943600"/>
          <p14:tracePt t="88401" x="6057900" y="5949950"/>
          <p14:tracePt t="88418" x="6051550" y="5956300"/>
          <p14:tracePt t="88435" x="6045200" y="5956300"/>
          <p14:tracePt t="88435" x="6038850" y="5956300"/>
          <p14:tracePt t="88454" x="6032500" y="5956300"/>
          <p14:tracePt t="88468" x="6026150" y="5949950"/>
          <p14:tracePt t="88485" x="6019800" y="5949950"/>
          <p14:tracePt t="88502" x="6013450" y="5943600"/>
          <p14:tracePt t="88519" x="6013450" y="5937250"/>
          <p14:tracePt t="88536" x="6007100" y="5930900"/>
          <p14:tracePt t="88553" x="6000750" y="5924550"/>
          <p14:tracePt t="88571" x="5988050" y="5924550"/>
          <p14:tracePt t="88571" x="5981700" y="5924550"/>
          <p14:tracePt t="88588" x="5975350" y="5924550"/>
          <p14:tracePt t="88588" x="5969000" y="5924550"/>
          <p14:tracePt t="88604" x="5956300" y="5924550"/>
          <p14:tracePt t="88604" x="5949950" y="5924550"/>
          <p14:tracePt t="88621" x="5937250" y="5930900"/>
          <p14:tracePt t="88621" x="5924550" y="5930900"/>
          <p14:tracePt t="88621" x="5911850" y="5930900"/>
          <p14:tracePt t="88640" x="5899150" y="5937250"/>
          <p14:tracePt t="88652" x="5880100" y="5937250"/>
          <p14:tracePt t="88652" x="5848350" y="5937250"/>
          <p14:tracePt t="88672" x="5829300" y="5930900"/>
          <p14:tracePt t="88672" x="5810250" y="5924550"/>
          <p14:tracePt t="88688" x="5784850" y="5918200"/>
          <p14:tracePt t="88688" x="5753100" y="5911850"/>
          <p14:tracePt t="88688" x="5727700" y="5899150"/>
          <p14:tracePt t="88708" x="5695950" y="5886450"/>
          <p14:tracePt t="88719" x="5664200" y="5873750"/>
          <p14:tracePt t="88719" x="5632450" y="5854700"/>
          <p14:tracePt t="88719" x="5594350" y="5835650"/>
          <p14:tracePt t="88740" x="5562600" y="5816600"/>
          <p14:tracePt t="88740" x="5530850" y="5797550"/>
          <p14:tracePt t="88755" x="5505450" y="5778500"/>
          <p14:tracePt t="88755" x="5473700" y="5759450"/>
          <p14:tracePt t="88771" x="5448300" y="5746750"/>
          <p14:tracePt t="88771" x="5429250" y="57340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r>
              <a:rPr lang="ja-JP" altLang="en-US"/>
              <a:t>１．反復</a:t>
            </a:r>
          </a:p>
        </p:txBody>
      </p:sp>
      <p:sp>
        <p:nvSpPr>
          <p:cNvPr id="628739" name="Text Box 3"/>
          <p:cNvSpPr txBox="1">
            <a:spLocks noChangeArrowheads="1"/>
          </p:cNvSpPr>
          <p:nvPr/>
        </p:nvSpPr>
        <p:spPr bwMode="auto">
          <a:xfrm>
            <a:off x="746125" y="1620838"/>
            <a:ext cx="3273425" cy="457200"/>
          </a:xfrm>
          <a:prstGeom prst="rect">
            <a:avLst/>
          </a:prstGeom>
          <a:noFill/>
          <a:ln w="38100">
            <a:noFill/>
            <a:miter lim="800000"/>
            <a:headEnd/>
            <a:tailEnd/>
          </a:ln>
          <a:effectLst/>
        </p:spPr>
        <p:txBody>
          <a:bodyPr wrap="none">
            <a:spAutoFit/>
          </a:bodyPr>
          <a:lstStyle/>
          <a:p>
            <a:r>
              <a:rPr lang="ja-JP" altLang="en-US"/>
              <a:t>誤差の大きさを見積もる</a:t>
            </a:r>
          </a:p>
        </p:txBody>
      </p:sp>
      <p:sp>
        <p:nvSpPr>
          <p:cNvPr id="628740" name="Text Box 4"/>
          <p:cNvSpPr txBox="1">
            <a:spLocks noChangeArrowheads="1"/>
          </p:cNvSpPr>
          <p:nvPr/>
        </p:nvSpPr>
        <p:spPr bwMode="auto">
          <a:xfrm>
            <a:off x="838200" y="4343400"/>
            <a:ext cx="2328863" cy="457200"/>
          </a:xfrm>
          <a:prstGeom prst="rect">
            <a:avLst/>
          </a:prstGeom>
          <a:noFill/>
          <a:ln w="38100">
            <a:noFill/>
            <a:miter lim="800000"/>
            <a:headEnd/>
            <a:tailEnd/>
          </a:ln>
          <a:effectLst/>
        </p:spPr>
        <p:txBody>
          <a:bodyPr wrap="none">
            <a:spAutoFit/>
          </a:bodyPr>
          <a:lstStyle/>
          <a:p>
            <a:r>
              <a:rPr lang="ja-JP" altLang="en-US"/>
              <a:t>誤差を小さくする</a:t>
            </a:r>
          </a:p>
        </p:txBody>
      </p:sp>
      <p:pic>
        <p:nvPicPr>
          <p:cNvPr id="628743" name="Picture 7"/>
          <p:cNvPicPr>
            <a:picLocks noChangeAspect="1" noChangeArrowheads="1"/>
          </p:cNvPicPr>
          <p:nvPr/>
        </p:nvPicPr>
        <p:blipFill>
          <a:blip r:embed="rId6" cstate="print"/>
          <a:srcRect l="35207" t="23120" r="42423" b="51979"/>
          <a:stretch>
            <a:fillRect/>
          </a:stretch>
        </p:blipFill>
        <p:spPr bwMode="auto">
          <a:xfrm>
            <a:off x="5000627" y="1357298"/>
            <a:ext cx="3308923" cy="2605102"/>
          </a:xfrm>
          <a:prstGeom prst="rect">
            <a:avLst/>
          </a:prstGeom>
          <a:noFill/>
          <a:ln w="38100">
            <a:noFill/>
            <a:miter lim="800000"/>
            <a:headEnd/>
            <a:tailEnd/>
          </a:ln>
          <a:effectLst/>
        </p:spPr>
      </p:pic>
      <p:graphicFrame>
        <p:nvGraphicFramePr>
          <p:cNvPr id="628744" name="Object 8"/>
          <p:cNvGraphicFramePr>
            <a:graphicFrameLocks noChangeAspect="1"/>
          </p:cNvGraphicFramePr>
          <p:nvPr/>
        </p:nvGraphicFramePr>
        <p:xfrm>
          <a:off x="2357422" y="4929198"/>
          <a:ext cx="4106852" cy="1268561"/>
        </p:xfrm>
        <a:graphic>
          <a:graphicData uri="http://schemas.openxmlformats.org/presentationml/2006/ole">
            <mc:AlternateContent xmlns:mc="http://schemas.openxmlformats.org/markup-compatibility/2006">
              <mc:Choice xmlns:v="urn:schemas-microsoft-com:vml" Requires="v">
                <p:oleObj spid="_x0000_s628749" name="数式" r:id="rId7" imgW="1447560" imgH="444240" progId="Equation.3">
                  <p:embed/>
                </p:oleObj>
              </mc:Choice>
              <mc:Fallback>
                <p:oleObj name="数式" r:id="rId7" imgW="1447560" imgH="44424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7422" y="4929198"/>
                        <a:ext cx="4106852" cy="12685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円/楕円 1"/>
          <p:cNvSpPr/>
          <p:nvPr/>
        </p:nvSpPr>
        <p:spPr>
          <a:xfrm>
            <a:off x="4499992" y="5517232"/>
            <a:ext cx="2155096" cy="7920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2607"/>
    </mc:Choice>
    <mc:Fallback>
      <p:transition spd="slow" advTm="42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2" grpId="0" animBg="1"/>
    </p:bldLst>
  </p:timing>
  <p:extLst>
    <p:ext uri="{3A86A75C-4F4B-4683-9AE1-C65F6400EC91}">
      <p14:laserTraceLst xmlns:p14="http://schemas.microsoft.com/office/powerpoint/2010/main">
        <p14:tracePtLst>
          <p14:tracePt t="7276" x="4406900" y="5753100"/>
          <p14:tracePt t="7310" x="4400550" y="5759450"/>
          <p14:tracePt t="7315" x="4394200" y="5759450"/>
          <p14:tracePt t="7315" x="4381500" y="5759450"/>
          <p14:tracePt t="7315" x="4375150" y="5753100"/>
          <p14:tracePt t="7331" x="4362450" y="5746750"/>
          <p14:tracePt t="7331" x="4349750" y="5746750"/>
          <p14:tracePt t="7346" x="4337050" y="5740400"/>
          <p14:tracePt t="7346" x="4311650" y="5727700"/>
          <p14:tracePt t="7363" x="4292600" y="5721350"/>
          <p14:tracePt t="7363" x="4279900" y="5708650"/>
          <p14:tracePt t="7381" x="4260850" y="5708650"/>
          <p14:tracePt t="7381" x="4241800" y="5702300"/>
          <p14:tracePt t="7396" x="4222750" y="5702300"/>
          <p14:tracePt t="7396" x="4210050" y="5702300"/>
          <p14:tracePt t="7396" x="4191000" y="5695950"/>
          <p14:tracePt t="7416" x="4171950" y="5695950"/>
          <p14:tracePt t="7428" x="4152900" y="5695950"/>
          <p14:tracePt t="7428" x="4108450" y="5695950"/>
          <p14:tracePt t="7447" x="4083050" y="5689600"/>
          <p14:tracePt t="7447" x="4064000" y="5689600"/>
          <p14:tracePt t="7464" x="4038600" y="5689600"/>
          <p14:tracePt t="7464" x="4013200" y="5683250"/>
          <p14:tracePt t="7480" x="3994150" y="5683250"/>
          <p14:tracePt t="7480" x="3968750" y="5676900"/>
          <p14:tracePt t="7480" x="3949700" y="5676900"/>
          <p14:tracePt t="7499" x="3924300" y="5670550"/>
          <p14:tracePt t="7512" x="3905250" y="5670550"/>
          <p14:tracePt t="7512" x="3873500" y="5670550"/>
          <p14:tracePt t="7531" x="3854450" y="5670550"/>
          <p14:tracePt t="7531" x="3835400" y="5676900"/>
          <p14:tracePt t="7547" x="3822700" y="5676900"/>
          <p14:tracePt t="7547" x="3803650" y="5676900"/>
          <p14:tracePt t="7564" x="3790950" y="5683250"/>
          <p14:tracePt t="7564" x="3771900" y="5683250"/>
          <p14:tracePt t="7580" x="3759200" y="5683250"/>
          <p14:tracePt t="7580" x="3727450" y="5689600"/>
          <p14:tracePt t="7597" x="3714750" y="5695950"/>
          <p14:tracePt t="7597" x="3708400" y="5702300"/>
          <p14:tracePt t="7614" x="3695700" y="5702300"/>
          <p14:tracePt t="7614" x="3683000" y="5702300"/>
          <p14:tracePt t="7631" x="3676650" y="5708650"/>
          <p14:tracePt t="7631" x="3663950" y="5708650"/>
          <p14:tracePt t="7647" x="3657600" y="5715000"/>
          <p14:tracePt t="7647" x="3638550" y="5715000"/>
          <p14:tracePt t="7664" x="3632200" y="5721350"/>
          <p14:tracePt t="7664" x="3625850" y="5727700"/>
          <p14:tracePt t="7681" x="3619500" y="5727700"/>
          <p14:tracePt t="7681" x="3606800" y="5727700"/>
          <p14:tracePt t="7698" x="3600450" y="5734050"/>
          <p14:tracePt t="7698" x="3587750" y="5734050"/>
          <p14:tracePt t="7715" x="3568700" y="5740400"/>
          <p14:tracePt t="7715" x="3556000" y="5740400"/>
          <p14:tracePt t="7731" x="3549650" y="5740400"/>
          <p14:tracePt t="7731" x="3536950" y="5740400"/>
          <p14:tracePt t="7748" x="3524250" y="5740400"/>
          <p14:tracePt t="7748" x="3517900" y="5740400"/>
          <p14:tracePt t="7764" x="3505200" y="5740400"/>
          <p14:tracePt t="7764" x="3492500" y="5740400"/>
          <p14:tracePt t="7764" x="3479800" y="5740400"/>
          <p14:tracePt t="7783" x="3473450" y="5740400"/>
          <p14:tracePt t="7796" x="3460750" y="5746750"/>
          <p14:tracePt t="7796" x="3441700" y="5746750"/>
          <p14:tracePt t="7816" x="3429000" y="5753100"/>
          <p14:tracePt t="7816" x="3422650" y="5759450"/>
          <p14:tracePt t="7831" x="3409950" y="5759450"/>
          <p14:tracePt t="7831" x="3403600" y="5765800"/>
          <p14:tracePt t="7848" x="3397250" y="5765800"/>
          <p14:tracePt t="7863" x="3384550" y="5772150"/>
          <p14:tracePt t="7863" x="3378200" y="5772150"/>
          <p14:tracePt t="7882" x="3365500" y="5778500"/>
          <p14:tracePt t="7902" x="3359150" y="5778500"/>
          <p14:tracePt t="7918" x="3365500" y="5784850"/>
          <p14:tracePt t="12104" x="4826000" y="5594350"/>
          <p14:tracePt t="12125" x="4819650" y="5600700"/>
          <p14:tracePt t="12132" x="4813300" y="5600700"/>
          <p14:tracePt t="12144" x="4800600" y="5607050"/>
          <p14:tracePt t="12161" x="4787900" y="5607050"/>
          <p14:tracePt t="12161" x="4762500" y="5613400"/>
          <p14:tracePt t="12179" x="4749800" y="5613400"/>
          <p14:tracePt t="12179" x="4730750" y="5613400"/>
          <p14:tracePt t="12197" x="4705350" y="5607050"/>
          <p14:tracePt t="12211" x="4679950" y="5613400"/>
          <p14:tracePt t="12211" x="4616450" y="5607050"/>
          <p14:tracePt t="12230" x="4578350" y="5600700"/>
          <p14:tracePt t="12230" x="4540250" y="5600700"/>
          <p14:tracePt t="12247" x="4495800" y="5600700"/>
          <p14:tracePt t="12247" x="4451350" y="5600700"/>
          <p14:tracePt t="12264" x="4406900" y="5600700"/>
          <p14:tracePt t="12278" x="4343400" y="5607050"/>
          <p14:tracePt t="12295" x="4311650" y="5600700"/>
          <p14:tracePt t="12295" x="4235450" y="5600700"/>
          <p14:tracePt t="12314" x="4159250" y="5600700"/>
          <p14:tracePt t="12314" x="4076700" y="5594350"/>
          <p14:tracePt t="12330" x="4000500" y="5588000"/>
          <p14:tracePt t="12330" x="3848100" y="5568950"/>
          <p14:tracePt t="12348" x="3784600" y="5556250"/>
          <p14:tracePt t="12348" x="3695700" y="5549900"/>
          <p14:tracePt t="12364" x="3644900" y="5543550"/>
          <p14:tracePt t="12364" x="3594100" y="5530850"/>
          <p14:tracePt t="12382" x="3543300" y="5524500"/>
          <p14:tracePt t="12382" x="3498850" y="5511800"/>
          <p14:tracePt t="12397" x="3448050" y="5505450"/>
          <p14:tracePt t="12397" x="3403600" y="5499100"/>
          <p14:tracePt t="12397" x="3359150" y="5486400"/>
          <p14:tracePt t="12416" x="3314700" y="5473700"/>
          <p14:tracePt t="12429" x="3270250" y="5467350"/>
          <p14:tracePt t="12429" x="3194050" y="5454650"/>
          <p14:tracePt t="12448" x="3162300" y="5448300"/>
          <p14:tracePt t="12448" x="3130550" y="5441950"/>
          <p14:tracePt t="12464" x="3098800" y="5435600"/>
          <p14:tracePt t="12464" x="3067050" y="5429250"/>
          <p14:tracePt t="12481" x="3041650" y="5422900"/>
          <p14:tracePt t="12481" x="3009900" y="5410200"/>
          <p14:tracePt t="12481" x="2978150" y="5403850"/>
          <p14:tracePt t="12500" x="2952750" y="5391150"/>
          <p14:tracePt t="12512" x="2927350" y="5378450"/>
          <p14:tracePt t="12512" x="2870200" y="5353050"/>
          <p14:tracePt t="12532" x="2851150" y="5346700"/>
          <p14:tracePt t="12532" x="2825750" y="5340350"/>
          <p14:tracePt t="12548" x="2806700" y="5334000"/>
          <p14:tracePt t="12548" x="2787650" y="5334000"/>
          <p14:tracePt t="12565" x="2768600" y="5327650"/>
          <p14:tracePt t="12565" x="2755900" y="5327650"/>
          <p14:tracePt t="12581" x="2743200" y="5327650"/>
          <p14:tracePt t="12581" x="2717800" y="5321300"/>
          <p14:tracePt t="12598" x="2711450" y="5321300"/>
          <p14:tracePt t="12598" x="2698750" y="5321300"/>
          <p14:tracePt t="12615" x="2692400" y="5314950"/>
          <p14:tracePt t="12615" x="2679700" y="5314950"/>
          <p14:tracePt t="12632" x="2673350" y="5308600"/>
          <p14:tracePt t="12632" x="2654300" y="5308600"/>
          <p14:tracePt t="12649" x="2647950" y="5302250"/>
          <p14:tracePt t="12649" x="2641600" y="5302250"/>
          <p14:tracePt t="12665" x="2635250" y="5295900"/>
          <p14:tracePt t="12665" x="2628900" y="5295900"/>
          <p14:tracePt t="12682" x="2622550" y="5295900"/>
          <p14:tracePt t="12682" x="2609850" y="5302250"/>
          <p14:tracePt t="12698" x="2603500" y="5302250"/>
          <p14:tracePt t="12713" x="2597150" y="5302250"/>
          <p14:tracePt t="12713" x="2578100" y="5308600"/>
          <p14:tracePt t="12732" x="2571750" y="5308600"/>
          <p14:tracePt t="12732" x="2565400" y="5308600"/>
          <p14:tracePt t="12748" x="2552700" y="5302250"/>
          <p14:tracePt t="12748" x="2540000" y="5308600"/>
          <p14:tracePt t="12765" x="2527300" y="5308600"/>
          <p14:tracePt t="12765" x="2520950" y="5314950"/>
          <p14:tracePt t="12765" x="2508250" y="5314950"/>
          <p14:tracePt t="12784" x="2501900" y="5314950"/>
          <p14:tracePt t="12797" x="2489200" y="5321300"/>
          <p14:tracePt t="12797" x="2470150" y="5327650"/>
          <p14:tracePt t="12816" x="2457450" y="5327650"/>
          <p14:tracePt t="12816" x="2451100" y="5327650"/>
          <p14:tracePt t="12832" x="2438400" y="5327650"/>
          <p14:tracePt t="12832" x="2425700" y="5327650"/>
          <p14:tracePt t="12849" x="2419350" y="5334000"/>
          <p14:tracePt t="12849" x="2406650" y="5327650"/>
          <p14:tracePt t="12849" x="2400300" y="5334000"/>
          <p14:tracePt t="12868" x="2387600" y="5334000"/>
          <p14:tracePt t="12881" x="2381250" y="5334000"/>
          <p14:tracePt t="12881" x="2362200" y="5340350"/>
          <p14:tracePt t="12899" x="2355850" y="5346700"/>
          <p14:tracePt t="12899" x="2349500" y="5346700"/>
          <p14:tracePt t="12916" x="2343150" y="5353050"/>
          <p14:tracePt t="12916" x="2336800" y="5353050"/>
          <p14:tracePt t="12933" x="2330450" y="5359400"/>
          <p14:tracePt t="12948" x="2324100" y="5365750"/>
          <p14:tracePt t="12964" x="2317750" y="5372100"/>
          <p14:tracePt t="12981" x="2311400" y="5372100"/>
          <p14:tracePt t="13003" x="2305050" y="5365750"/>
          <p14:tracePt t="13032" x="2298700" y="5372100"/>
          <p14:tracePt t="13063" x="2298700" y="5378450"/>
          <p14:tracePt t="13084" x="2292350" y="5372100"/>
          <p14:tracePt t="13144" x="2298700" y="5378450"/>
          <p14:tracePt t="13184" x="2305050" y="5378450"/>
          <p14:tracePt t="13204" x="2311400" y="5378450"/>
          <p14:tracePt t="13244" x="2305050" y="5378450"/>
          <p14:tracePt t="13315" x="2305050" y="5384800"/>
          <p14:tracePt t="13331" x="2298700" y="5391150"/>
          <p14:tracePt t="13347" x="2292350" y="5397500"/>
          <p14:tracePt t="13368" x="2286000" y="5397500"/>
          <p14:tracePt t="13424" x="2279650" y="5403850"/>
          <p14:tracePt t="13444" x="2279650" y="5410200"/>
          <p14:tracePt t="13484" x="2273300" y="5403850"/>
          <p14:tracePt t="13511" x="2273300" y="5397500"/>
          <p14:tracePt t="13536" x="2273300" y="5391150"/>
          <p14:tracePt t="13548" x="2266950" y="5391150"/>
          <p14:tracePt t="13604" x="2266950" y="5397500"/>
          <p14:tracePt t="13632" x="2266950" y="5403850"/>
          <p14:tracePt t="13648" x="2273300" y="5403850"/>
          <p14:tracePt t="13668" x="2279650" y="5403850"/>
          <p14:tracePt t="13684" x="2286000" y="5397500"/>
          <p14:tracePt t="13728" x="2286000" y="5391150"/>
          <p14:tracePt t="13752" x="2286000" y="5397500"/>
          <p14:tracePt t="13783" x="2279650" y="5403850"/>
          <p14:tracePt t="13812" x="2279650" y="5397500"/>
          <p14:tracePt t="13880" x="2279650" y="5391150"/>
          <p14:tracePt t="13896" x="2279650" y="5384800"/>
          <p14:tracePt t="13908" x="2286000" y="5384800"/>
          <p14:tracePt t="13932" x="2292350" y="5378450"/>
          <p14:tracePt t="13948" x="2298700" y="5372100"/>
          <p14:tracePt t="13968" x="2298700" y="5365750"/>
          <p14:tracePt t="13983" x="2305050" y="5365750"/>
          <p14:tracePt t="14008" x="2311400" y="5359400"/>
          <p14:tracePt t="14027" x="2311400" y="5353050"/>
          <p14:tracePt t="14052" x="2317750" y="5353050"/>
          <p14:tracePt t="14083" x="2324100" y="5353050"/>
          <p14:tracePt t="14120" x="2324100" y="5346700"/>
          <p14:tracePt t="14144" x="2324100" y="5353050"/>
          <p14:tracePt t="14216" x="2324100" y="5346700"/>
          <p14:tracePt t="14496" x="2317750" y="5346700"/>
          <p14:tracePt t="14592" x="2317750" y="5353050"/>
          <p14:tracePt t="14608" x="2311400" y="5359400"/>
          <p14:tracePt t="14696" x="2305050" y="5359400"/>
          <p14:tracePt t="14744" x="2311400" y="5365750"/>
          <p14:tracePt t="14804" x="2311400" y="5359400"/>
          <p14:tracePt t="14856" x="2305050" y="5365750"/>
          <p14:tracePt t="14876" x="2298700" y="5365750"/>
          <p14:tracePt t="14900" x="2292350" y="5372100"/>
          <p14:tracePt t="14916" x="2286000" y="5372100"/>
          <p14:tracePt t="14936" x="2286000" y="5378450"/>
          <p14:tracePt t="14960" x="2286000" y="5372100"/>
          <p14:tracePt t="15011" x="2292350" y="5365750"/>
          <p14:tracePt t="15080" x="2292350" y="5359400"/>
          <p14:tracePt t="15116" x="2292350" y="5353050"/>
          <p14:tracePt t="15156" x="2292350" y="5346700"/>
          <p14:tracePt t="15176" x="2292350" y="5340350"/>
          <p14:tracePt t="15224" x="2298700" y="5346700"/>
          <p14:tracePt t="15236" x="2298700" y="5340350"/>
          <p14:tracePt t="15260" x="2305050" y="5334000"/>
          <p14:tracePt t="15288" x="2305050" y="5327650"/>
          <p14:tracePt t="15304" x="2311400" y="5321300"/>
          <p14:tracePt t="15344" x="2311400" y="5314950"/>
          <p14:tracePt t="15364" x="2317750" y="5308600"/>
          <p14:tracePt t="15381" x="2317750" y="5314950"/>
          <p14:tracePt t="15440" x="2311400" y="5321300"/>
          <p14:tracePt t="15476" x="2305050" y="5327650"/>
          <p14:tracePt t="15500" x="2305050" y="5334000"/>
          <p14:tracePt t="15525" x="2298700" y="5334000"/>
          <p14:tracePt t="15552" x="2298700" y="5340350"/>
          <p14:tracePt t="15568" x="2305050" y="5334000"/>
          <p14:tracePt t="15620" x="2305050" y="5340350"/>
          <p14:tracePt t="15656" x="2311400" y="5346700"/>
          <p14:tracePt t="15688" x="2305050" y="5346700"/>
          <p14:tracePt t="15716" x="2298700" y="5346700"/>
          <p14:tracePt t="15740" x="2298700" y="5340350"/>
          <p14:tracePt t="15777" x="2298700" y="5346700"/>
          <p14:tracePt t="15824" x="2305050" y="5346700"/>
          <p14:tracePt t="15852" x="2305050" y="5340350"/>
          <p14:tracePt t="15912" x="2298700" y="5346700"/>
          <p14:tracePt t="15956" x="2298700" y="5353050"/>
          <p14:tracePt t="16040" x="2305050" y="5346700"/>
          <p14:tracePt t="16068" x="2305050" y="5340350"/>
          <p14:tracePt t="16100" x="2298700" y="5346700"/>
          <p14:tracePt t="16124" x="2298700" y="5340350"/>
          <p14:tracePt t="16145" x="2292350" y="5346700"/>
          <p14:tracePt t="16152" x="2286000" y="5346700"/>
          <p14:tracePt t="16185" x="2286000" y="5353050"/>
          <p14:tracePt t="16256" x="2292350" y="5346700"/>
          <p14:tracePt t="16308" x="2292350" y="5340350"/>
          <p14:tracePt t="16325" x="2286000" y="5346700"/>
          <p14:tracePt t="16416" x="2292350" y="5340350"/>
          <p14:tracePt t="16496" x="2298700" y="5334000"/>
          <p14:tracePt t="16548" x="2298700" y="5327650"/>
          <p14:tracePt t="16596" x="2298700" y="5321300"/>
          <p14:tracePt t="16649" x="2292350" y="5327650"/>
          <p14:tracePt t="16700" x="2292350" y="5321300"/>
          <p14:tracePt t="16728" x="2292350" y="5327650"/>
          <p14:tracePt t="16797" x="2292350" y="5334000"/>
          <p14:tracePt t="16844" x="2292350" y="5327650"/>
          <p14:tracePt t="16873" x="2292350" y="5321300"/>
          <p14:tracePt t="16889" x="2292350" y="5327650"/>
          <p14:tracePt t="16908" x="2286000" y="5327650"/>
          <p14:tracePt t="16932" x="2286000" y="5340350"/>
          <p14:tracePt t="16948" x="2279650" y="5334000"/>
          <p14:tracePt t="17028" x="2286000" y="5327650"/>
          <p14:tracePt t="17044" x="2279650" y="5334000"/>
          <p14:tracePt t="17096" x="2279650" y="5340350"/>
          <p14:tracePt t="17136" x="2279650" y="5334000"/>
          <p14:tracePt t="17164" x="2279650" y="5327650"/>
          <p14:tracePt t="17204" x="2273300" y="5334000"/>
          <p14:tracePt t="17216" x="2266950" y="5334000"/>
          <p14:tracePt t="17240" x="2266950" y="5340350"/>
          <p14:tracePt t="17264" x="2273300" y="5334000"/>
          <p14:tracePt t="17316" x="2279650" y="5327650"/>
          <p14:tracePt t="17336" x="2273300" y="5334000"/>
          <p14:tracePt t="17376" x="2273300" y="5340350"/>
          <p14:tracePt t="17388" x="2273300" y="5346700"/>
          <p14:tracePt t="17420" x="2266950" y="5340350"/>
          <p14:tracePt t="17488" x="2273300" y="5346700"/>
          <p14:tracePt t="17532" x="2266950" y="5340350"/>
          <p14:tracePt t="17600" x="2266950" y="5346700"/>
          <p14:tracePt t="17617" x="2260600" y="5346700"/>
          <p14:tracePt t="17676" x="2260600" y="5353050"/>
          <p14:tracePt t="17712" x="2266950" y="5346700"/>
          <p14:tracePt t="17737" x="2266950" y="5353050"/>
          <p14:tracePt t="17809" x="2266950" y="5346700"/>
          <p14:tracePt t="17833" x="2273300" y="5346700"/>
          <p14:tracePt t="17901" x="2279650" y="5346700"/>
          <p14:tracePt t="17945" x="2279650" y="5340350"/>
          <p14:tracePt t="18064" x="2279650" y="5334000"/>
          <p14:tracePt t="18097" x="2286000" y="5334000"/>
          <p14:tracePt t="18105" x="2286000" y="5321300"/>
          <p14:tracePt t="18118" x="2292350" y="5314950"/>
          <p14:tracePt t="18141" x="2298700" y="5321300"/>
          <p14:tracePt t="18217" x="2292350" y="5321300"/>
          <p14:tracePt t="18297" x="2298700" y="5314950"/>
          <p14:tracePt t="18357" x="2298700" y="5321300"/>
          <p14:tracePt t="18373" x="2298700" y="5314950"/>
          <p14:tracePt t="18389" x="2305050" y="5308600"/>
          <p14:tracePt t="18409" x="2311400" y="5308600"/>
          <p14:tracePt t="18441" x="2311400" y="5302250"/>
          <p14:tracePt t="18465" x="2317750" y="5302250"/>
          <p14:tracePt t="18470" x="2317750" y="5289550"/>
          <p14:tracePt t="18470" x="2324100" y="5289550"/>
          <p14:tracePt t="18486" x="2330450" y="5276850"/>
          <p14:tracePt t="18486" x="2343150" y="5270500"/>
          <p14:tracePt t="18502" x="2349500" y="5251450"/>
          <p14:tracePt t="18502" x="2362200" y="5238750"/>
          <p14:tracePt t="18518" x="2374900" y="5226050"/>
          <p14:tracePt t="18518" x="2393950" y="5207000"/>
          <p14:tracePt t="18518" x="2406650" y="5181600"/>
          <p14:tracePt t="18538" x="2425700" y="5156200"/>
          <p14:tracePt t="18885" x="5530850" y="5581650"/>
          <p14:tracePt t="18885" x="5562600" y="5613400"/>
          <p14:tracePt t="18903" x="5588000" y="5632450"/>
          <p14:tracePt t="18903" x="5607050" y="5657850"/>
          <p14:tracePt t="18920" x="5632450" y="5683250"/>
          <p14:tracePt t="18920" x="5657850" y="5708650"/>
          <p14:tracePt t="18937" x="5676900" y="5740400"/>
          <p14:tracePt t="18937" x="5708650" y="5803900"/>
          <p14:tracePt t="18954" x="5721350" y="5835650"/>
          <p14:tracePt t="18954" x="5734050" y="5867400"/>
          <p14:tracePt t="18971" x="5740400" y="5899150"/>
          <p14:tracePt t="18971" x="5740400" y="5924550"/>
          <p14:tracePt t="18987" x="5746750" y="5956300"/>
          <p14:tracePt t="18987" x="5740400" y="5981700"/>
          <p14:tracePt t="19003" x="5734050" y="6000750"/>
          <p14:tracePt t="19003" x="5727700" y="6013450"/>
          <p14:tracePt t="19003" x="5721350" y="6032500"/>
          <p14:tracePt t="19022" x="5708650" y="6045200"/>
          <p14:tracePt t="19022" x="5689600" y="6057900"/>
          <p14:tracePt t="19038" x="5676900" y="6070600"/>
          <p14:tracePt t="19038" x="5657850" y="6083300"/>
          <p14:tracePt t="19055" x="5645150" y="6096000"/>
          <p14:tracePt t="19055" x="5626100" y="6108700"/>
          <p14:tracePt t="19070" x="5607050" y="6121400"/>
          <p14:tracePt t="19070" x="5588000" y="6127750"/>
          <p14:tracePt t="19070" x="5568950" y="6134100"/>
          <p14:tracePt t="19090" x="5549900" y="6146800"/>
          <p14:tracePt t="19102" x="5530850" y="6146800"/>
          <p14:tracePt t="19102" x="5492750" y="6159500"/>
          <p14:tracePt t="19122" x="5473700" y="6159500"/>
          <p14:tracePt t="19122" x="5454650" y="6159500"/>
          <p14:tracePt t="19137" x="5441950" y="6159500"/>
          <p14:tracePt t="19137" x="5422900" y="6159500"/>
          <p14:tracePt t="19154" x="5403850" y="6159500"/>
          <p14:tracePt t="19154" x="5384800" y="6159500"/>
          <p14:tracePt t="19154" x="5372100" y="6159500"/>
          <p14:tracePt t="19173" x="5353050" y="6153150"/>
          <p14:tracePt t="19186" x="5340350" y="6153150"/>
          <p14:tracePt t="19186" x="5308600" y="6146800"/>
          <p14:tracePt t="19204" x="5289550" y="6146800"/>
          <p14:tracePt t="19204" x="5270500" y="6146800"/>
          <p14:tracePt t="19221" x="5257800" y="6146800"/>
          <p14:tracePt t="19221" x="5238750" y="6146800"/>
          <p14:tracePt t="19238" x="5226050" y="6146800"/>
          <p14:tracePt t="19238" x="5187950" y="6153150"/>
          <p14:tracePt t="19255" x="5175250" y="6153150"/>
          <p14:tracePt t="19255" x="5156200" y="6159500"/>
          <p14:tracePt t="19271" x="5137150" y="6165850"/>
          <p14:tracePt t="19271" x="5124450" y="6165850"/>
          <p14:tracePt t="19288" x="5105400" y="6172200"/>
          <p14:tracePt t="19288" x="5080000" y="6178550"/>
          <p14:tracePt t="19305" x="5060950" y="6178550"/>
          <p14:tracePt t="19305" x="5010150" y="6184900"/>
          <p14:tracePt t="19322" x="4984750" y="6184900"/>
          <p14:tracePt t="19322" x="4959350" y="6178550"/>
          <p14:tracePt t="19338" x="4927600" y="6178550"/>
          <p14:tracePt t="19338" x="4895850" y="6172200"/>
          <p14:tracePt t="19355" x="4864100" y="6165850"/>
          <p14:tracePt t="19355" x="4832350" y="6153150"/>
          <p14:tracePt t="19355" x="4800600" y="6140450"/>
          <p14:tracePt t="19374" x="4775200" y="6121400"/>
          <p14:tracePt t="19386" x="4743450" y="6096000"/>
          <p14:tracePt t="19386" x="4692650" y="6038850"/>
          <p14:tracePt t="19406" x="4667250" y="6007100"/>
          <p14:tracePt t="19406" x="4648200" y="5975350"/>
          <p14:tracePt t="19422" x="4635500" y="5937250"/>
          <p14:tracePt t="19422" x="4622800" y="5899150"/>
          <p14:tracePt t="19438" x="4616450" y="5867400"/>
          <p14:tracePt t="19438" x="4610100" y="5829300"/>
          <p14:tracePt t="19438" x="4610100" y="5797550"/>
          <p14:tracePt t="19458" x="4616450" y="5772150"/>
          <p14:tracePt t="19470" x="4622800" y="5740400"/>
          <p14:tracePt t="19470" x="4641850" y="5708650"/>
          <p14:tracePt t="19470" x="4660900" y="5676900"/>
          <p14:tracePt t="19491" x="4686300" y="5645150"/>
          <p14:tracePt t="19491" x="4718050" y="5613400"/>
          <p14:tracePt t="19505" x="4756150" y="5581650"/>
          <p14:tracePt t="19505" x="4800600" y="5549900"/>
          <p14:tracePt t="19522" x="4845050" y="5518150"/>
          <p14:tracePt t="19522" x="4895850" y="5486400"/>
          <p14:tracePt t="19522" x="4946650" y="5454650"/>
          <p14:tracePt t="19542" x="5003800" y="5429250"/>
          <p14:tracePt t="19542" x="5060950" y="5403850"/>
          <p14:tracePt t="19555" x="5118100" y="5384800"/>
          <p14:tracePt t="19555" x="5181600" y="5372100"/>
          <p14:tracePt t="19572" x="5245100" y="5365750"/>
          <p14:tracePt t="19572" x="5308600" y="5359400"/>
          <p14:tracePt t="19589" x="5372100" y="5365750"/>
          <p14:tracePt t="19589" x="5435600" y="5372100"/>
          <p14:tracePt t="19605" x="5499100" y="5384800"/>
          <p14:tracePt t="19605" x="5619750" y="5429250"/>
          <p14:tracePt t="19623" x="5676900" y="5454650"/>
          <p14:tracePt t="19623" x="5734050" y="5480050"/>
          <p14:tracePt t="19639" x="5784850" y="5511800"/>
          <p14:tracePt t="19639" x="5822950" y="5537200"/>
          <p14:tracePt t="19656" x="5861050" y="5568950"/>
          <p14:tracePt t="19656" x="5892800" y="5600700"/>
          <p14:tracePt t="19672" x="5911850" y="5626100"/>
          <p14:tracePt t="19672" x="5924550" y="5683250"/>
          <p14:tracePt t="19690" x="5918200" y="5715000"/>
          <p14:tracePt t="19690" x="5905500" y="5740400"/>
          <p14:tracePt t="19706" x="5880100" y="5765800"/>
          <p14:tracePt t="19706" x="5842000" y="5797550"/>
          <p14:tracePt t="19722" x="5803900" y="5822950"/>
          <p14:tracePt t="19722" x="5753100" y="5848350"/>
          <p14:tracePt t="19722" x="5695950" y="5880100"/>
          <p14:tracePt t="19742" x="5638800" y="5905500"/>
          <p14:tracePt t="19754" x="5568950" y="5930900"/>
          <p14:tracePt t="19754" x="5403850" y="5981700"/>
          <p14:tracePt t="19775" x="5314950" y="6000750"/>
          <p14:tracePt t="19775" x="5213350" y="6019800"/>
          <p14:tracePt t="19790" x="5111750" y="6032500"/>
          <p14:tracePt t="19790" x="4997450" y="6045200"/>
          <p14:tracePt t="19807" x="4883150" y="6057900"/>
          <p14:tracePt t="19807" x="4768850" y="6064250"/>
          <p14:tracePt t="19823" x="4654550" y="6064250"/>
          <p14:tracePt t="19823" x="4540250" y="6064250"/>
          <p14:tracePt t="19823" x="4432300" y="6064250"/>
          <p14:tracePt t="19842" x="4324350" y="6057900"/>
          <p14:tracePt t="19842" x="4216400" y="6051550"/>
          <p14:tracePt t="19857" x="4121150" y="6051550"/>
          <p14:tracePt t="19857" x="4019550" y="6038850"/>
          <p14:tracePt t="19873" x="3930650" y="6032500"/>
          <p14:tracePt t="19873" x="3848100" y="6026150"/>
          <p14:tracePt t="19891" x="3765550" y="6019800"/>
          <p14:tracePt t="19891" x="3695700" y="6013450"/>
          <p14:tracePt t="19906" x="3632200" y="6007100"/>
          <p14:tracePt t="19906" x="3524250" y="5994400"/>
          <p14:tracePt t="19923" x="3479800" y="5988050"/>
          <p14:tracePt t="19923" x="3441700" y="5981700"/>
          <p14:tracePt t="19940" x="3409950" y="5981700"/>
          <p14:tracePt t="19940" x="3390900" y="5975350"/>
          <p14:tracePt t="19957" x="3371850" y="5969000"/>
          <p14:tracePt t="19957" x="3352800" y="5969000"/>
          <p14:tracePt t="19974" x="3346450" y="5962650"/>
          <p14:tracePt t="19974" x="3340100" y="5956300"/>
          <p14:tracePt t="19990" x="3333750" y="5949950"/>
          <p14:tracePt t="19990" x="3333750" y="5943600"/>
          <p14:tracePt t="20007" x="3333750" y="5937250"/>
          <p14:tracePt t="20007" x="3340100" y="5930900"/>
          <p14:tracePt t="20024" x="3346450" y="5924550"/>
          <p14:tracePt t="20024" x="3346450" y="5918200"/>
          <p14:tracePt t="20024" x="3352800" y="5911850"/>
          <p14:tracePt t="20043" x="3359150" y="5905500"/>
          <p14:tracePt t="20043" x="3359150" y="5899150"/>
          <p14:tracePt t="20058" x="3365500" y="5892800"/>
          <p14:tracePt t="20073" x="3365500" y="5886450"/>
          <p14:tracePt t="20089" x="3365500" y="5880100"/>
          <p14:tracePt t="20105" x="3359150" y="5880100"/>
          <p14:tracePt t="20122" x="3352800" y="5886450"/>
          <p14:tracePt t="20139" x="3346450" y="5892800"/>
          <p14:tracePt t="20139" x="3333750" y="5899150"/>
          <p14:tracePt t="20157" x="3327400" y="5905500"/>
          <p14:tracePt t="20157" x="3314700" y="5911850"/>
          <p14:tracePt t="20174" x="3308350" y="5918200"/>
          <p14:tracePt t="20174" x="3302000" y="5924550"/>
          <p14:tracePt t="20191" x="3289300" y="5930900"/>
          <p14:tracePt t="20191" x="3282950" y="5937250"/>
          <p14:tracePt t="20191" x="3270250" y="5943600"/>
          <p14:tracePt t="20210" x="3263900" y="5949950"/>
          <p14:tracePt t="20210" x="3257550" y="5956300"/>
          <p14:tracePt t="20225" x="3251200" y="5962650"/>
          <p14:tracePt t="20225" x="3244850" y="5969000"/>
          <p14:tracePt t="20241" x="3238500" y="5975350"/>
          <p14:tracePt t="20241" x="3232150" y="5975350"/>
          <p14:tracePt t="20258" x="3225800" y="5981700"/>
          <p14:tracePt t="20258" x="3219450" y="5988050"/>
          <p14:tracePt t="20275" x="3213100" y="5988050"/>
          <p14:tracePt t="20289" x="3219450" y="5981700"/>
          <p14:tracePt t="20333" x="3225800" y="5975350"/>
          <p14:tracePt t="20350" x="3232150" y="5962650"/>
          <p14:tracePt t="20365" x="3238500" y="5956300"/>
          <p14:tracePt t="20381" x="3244850" y="5956300"/>
          <p14:tracePt t="20393" x="3251200" y="5949950"/>
          <p14:tracePt t="20410" x="3257550" y="5943600"/>
          <p14:tracePt t="20426" x="3263900" y="5943600"/>
          <p14:tracePt t="20441" x="3263900" y="5937250"/>
          <p14:tracePt t="20529" x="3270250" y="5937250"/>
          <p14:tracePt t="20605" x="3263900" y="5937250"/>
          <p14:tracePt t="20749" x="3257550" y="5943600"/>
          <p14:tracePt t="20777" x="3257550" y="5937250"/>
          <p14:tracePt t="20881" x="3263900" y="5937250"/>
          <p14:tracePt t="20913" x="3263900" y="5930900"/>
          <p14:tracePt t="20941" x="3270250" y="5930900"/>
          <p14:tracePt t="20965" x="3276600" y="5924550"/>
          <p14:tracePt t="20981" x="3276600" y="5918200"/>
          <p14:tracePt t="21018" x="3276600" y="5924550"/>
          <p14:tracePt t="21061" x="3270250" y="5924550"/>
          <p14:tracePt t="21094" x="3270250" y="5930900"/>
          <p14:tracePt t="21109" x="3263900" y="5937250"/>
          <p14:tracePt t="21170" x="3270250" y="5937250"/>
          <p14:tracePt t="21205" x="3276600" y="5937250"/>
          <p14:tracePt t="21222" x="3282950" y="5930900"/>
          <p14:tracePt t="21234" x="3282950" y="5924550"/>
          <p14:tracePt t="21281" x="3282950" y="5930900"/>
          <p14:tracePt t="21318" x="3276600" y="5930900"/>
          <p14:tracePt t="21334" x="3270250" y="5937250"/>
          <p14:tracePt t="21353" x="3276600" y="5930900"/>
          <p14:tracePt t="21429" x="3282950" y="5930900"/>
          <p14:tracePt t="21453" x="3289300" y="5924550"/>
          <p14:tracePt t="21470" x="3295650" y="5918200"/>
          <p14:tracePt t="21481" x="3302000" y="5918200"/>
          <p14:tracePt t="21498" x="3308350" y="5911850"/>
          <p14:tracePt t="21513" x="3308350" y="5905500"/>
          <p14:tracePt t="21529" x="3314700" y="5905500"/>
          <p14:tracePt t="21541" x="3321050" y="5905500"/>
          <p14:tracePt t="21558" x="3327400" y="5905500"/>
          <p14:tracePt t="21574" x="3327400" y="5911850"/>
          <p14:tracePt t="21593" x="3333750" y="5918200"/>
          <p14:tracePt t="21609" x="3327400" y="5924550"/>
          <p14:tracePt t="21650" x="3321050" y="5930900"/>
          <p14:tracePt t="21670" x="3321050" y="5937250"/>
          <p14:tracePt t="21714" x="3321050" y="5930900"/>
          <p14:tracePt t="21738" x="3327400" y="5924550"/>
          <p14:tracePt t="21762" x="3333750" y="5924550"/>
          <p14:tracePt t="21774" x="3340100" y="5918200"/>
          <p14:tracePt t="21789" x="3346450" y="5924550"/>
          <p14:tracePt t="21805" x="3352800" y="5924550"/>
          <p14:tracePt t="21815" x="3359150" y="5930900"/>
          <p14:tracePt t="21829" x="3365500" y="5937250"/>
          <p14:tracePt t="21829" x="3378200" y="5943600"/>
          <p14:tracePt t="21847" x="3384550" y="5949950"/>
          <p14:tracePt t="21847" x="3397250" y="5956300"/>
          <p14:tracePt t="21863" x="3403600" y="5969000"/>
          <p14:tracePt t="21863" x="3416300" y="5975350"/>
          <p14:tracePt t="21863" x="3429000" y="5981700"/>
          <p14:tracePt t="21883" x="3448050" y="5988050"/>
          <p14:tracePt t="21883" x="3460750" y="5994400"/>
          <p14:tracePt t="21897" x="3479800" y="6000750"/>
          <p14:tracePt t="21897" x="3492500" y="6007100"/>
          <p14:tracePt t="21914" x="3511550" y="6007100"/>
          <p14:tracePt t="21914" x="3524250" y="6007100"/>
          <p14:tracePt t="21931" x="3543300" y="6007100"/>
          <p14:tracePt t="21931" x="3556000" y="6007100"/>
          <p14:tracePt t="21947" x="3568700" y="6013450"/>
          <p14:tracePt t="21947" x="3594100" y="6007100"/>
          <p14:tracePt t="21964" x="3606800" y="6000750"/>
          <p14:tracePt t="21964" x="3613150" y="6000750"/>
          <p14:tracePt t="21980" x="3625850" y="6000750"/>
          <p14:tracePt t="21980" x="3632200" y="5994400"/>
          <p14:tracePt t="21998" x="3644900" y="5994400"/>
          <p14:tracePt t="21998" x="3657600" y="5988050"/>
          <p14:tracePt t="22014" x="3663950" y="5988050"/>
          <p14:tracePt t="22030" x="3670300" y="5981700"/>
          <p14:tracePt t="22046" x="3676650" y="5981700"/>
          <p14:tracePt t="22062" x="3676650" y="5994400"/>
          <p14:tracePt t="22130" x="3683000" y="5988050"/>
          <p14:tracePt t="22226" x="3689350" y="5988050"/>
          <p14:tracePt t="22294" x="3695700" y="5988050"/>
          <p14:tracePt t="22322" x="3702050" y="5981700"/>
          <p14:tracePt t="22345" x="3702050" y="5975350"/>
          <p14:tracePt t="22370" x="3708400" y="5969000"/>
          <p14:tracePt t="22389" x="3714750" y="5969000"/>
          <p14:tracePt t="22406" x="3721100" y="5969000"/>
          <p14:tracePt t="22422" x="3727450" y="5962650"/>
          <p14:tracePt t="22434" x="3733800" y="5962650"/>
          <p14:tracePt t="22449" x="3740150" y="5962650"/>
          <p14:tracePt t="22465" x="3752850" y="5956300"/>
          <p14:tracePt t="22482" x="3759200" y="5949950"/>
          <p14:tracePt t="22490" x="3759200" y="5943600"/>
          <p14:tracePt t="22497" x="3765550" y="5943600"/>
          <p14:tracePt t="22497" x="3771900" y="5937250"/>
          <p14:tracePt t="22516" x="3778250" y="5930900"/>
          <p14:tracePt t="22516" x="3784600" y="5930900"/>
          <p14:tracePt t="22516" x="3797300" y="5924550"/>
          <p14:tracePt t="22535" x="3803650" y="5918200"/>
          <p14:tracePt t="22547" x="3810000" y="5918200"/>
          <p14:tracePt t="22547" x="3829050" y="5911850"/>
          <p14:tracePt t="22566" x="3835400" y="5905500"/>
          <p14:tracePt t="22566" x="3848100" y="5899150"/>
          <p14:tracePt t="22583" x="3854450" y="5899150"/>
          <p14:tracePt t="22583" x="3860800" y="5892800"/>
          <p14:tracePt t="22599" x="3873500" y="5886450"/>
          <p14:tracePt t="22599" x="3886200" y="5880100"/>
          <p14:tracePt t="22616" x="3892550" y="5873750"/>
          <p14:tracePt t="22616" x="3898900" y="5873750"/>
          <p14:tracePt t="22633" x="3905250" y="5867400"/>
          <p14:tracePt t="22648" x="3911600" y="5861050"/>
          <p14:tracePt t="22665" x="3924300" y="5867400"/>
          <p14:tracePt t="22665" x="3930650" y="5861050"/>
          <p14:tracePt t="22683" x="3937000" y="5861050"/>
          <p14:tracePt t="22698" x="3930650" y="5861050"/>
          <p14:tracePt t="22774" x="3924300" y="5867400"/>
          <p14:tracePt t="22802" x="3917950" y="5873750"/>
          <p14:tracePt t="22818" x="3917950" y="5880100"/>
          <p14:tracePt t="22842" x="3911600" y="5886450"/>
          <p14:tracePt t="22850" x="3911600" y="5892800"/>
          <p14:tracePt t="22870" x="3917950" y="5899150"/>
          <p14:tracePt t="22886" x="3924300" y="5905500"/>
          <p14:tracePt t="22902" x="3937000" y="5905500"/>
          <p14:tracePt t="22914" x="3937000" y="5911850"/>
          <p14:tracePt t="22922" x="3943350" y="5911850"/>
          <p14:tracePt t="22932" x="3949700" y="5918200"/>
          <p14:tracePt t="22932" x="3956050" y="5918200"/>
          <p14:tracePt t="22950" x="3962400" y="5924550"/>
          <p14:tracePt t="22950" x="3968750" y="5924550"/>
          <p14:tracePt t="22967" x="3975100" y="5924550"/>
          <p14:tracePt t="22967" x="3981450" y="5924550"/>
          <p14:tracePt t="22984" x="3987800" y="5924550"/>
          <p14:tracePt t="22984" x="3994150" y="5924550"/>
          <p14:tracePt t="23001" x="4000500" y="5924550"/>
          <p14:tracePt t="23016" x="4006850" y="5924550"/>
          <p14:tracePt t="23016" x="4013200" y="5924550"/>
          <p14:tracePt t="23035" x="4019550" y="5918200"/>
          <p14:tracePt t="23051" x="4025900" y="5918200"/>
          <p14:tracePt t="23066" x="4032250" y="5918200"/>
          <p14:tracePt t="23082" x="4038600" y="5918200"/>
          <p14:tracePt t="23099" x="4044950" y="5918200"/>
          <p14:tracePt t="23116" x="4051300" y="5918200"/>
          <p14:tracePt t="23135" x="4051300" y="5911850"/>
          <p14:tracePt t="23162" x="4057650" y="5911850"/>
          <p14:tracePt t="23194" x="4064000" y="5918200"/>
          <p14:tracePt t="23214" x="4064000" y="5924550"/>
          <p14:tracePt t="23238" x="4057650" y="5930900"/>
          <p14:tracePt t="23282" x="4051300" y="5937250"/>
          <p14:tracePt t="23306" x="4044950" y="5937250"/>
          <p14:tracePt t="23322" x="4038600" y="5937250"/>
          <p14:tracePt t="23334" x="4032250" y="5943600"/>
          <p14:tracePt t="23349" x="4019550" y="5943600"/>
          <p14:tracePt t="23366" x="4013200" y="5949950"/>
          <p14:tracePt t="23382" x="4006850" y="5949950"/>
          <p14:tracePt t="23390" x="4006850" y="5956300"/>
          <p14:tracePt t="23390" x="4000500" y="5956300"/>
          <p14:tracePt t="23403" x="3994150" y="5956300"/>
          <p14:tracePt t="23403" x="3987800" y="5956300"/>
          <p14:tracePt t="23419" x="3981450" y="5962650"/>
          <p14:tracePt t="23419" x="3975100" y="5962650"/>
          <p14:tracePt t="23436" x="3968750" y="5962650"/>
          <p14:tracePt t="23451" x="3962400" y="5962650"/>
          <p14:tracePt t="23467" x="3956050" y="5969000"/>
          <p14:tracePt t="23487" x="3949700" y="5969000"/>
          <p14:tracePt t="23487" x="3949700" y="5975350"/>
          <p14:tracePt t="23503" x="3943350" y="5981700"/>
          <p14:tracePt t="23517" x="3943350" y="5988050"/>
          <p14:tracePt t="23538" x="3943350" y="5981700"/>
          <p14:tracePt t="23750" x="3937000" y="5981700"/>
          <p14:tracePt t="23794" x="3930650" y="5975350"/>
          <p14:tracePt t="23854" x="3924300" y="5975350"/>
          <p14:tracePt t="23922" x="3917950" y="5981700"/>
          <p14:tracePt t="23942" x="3911600" y="5988050"/>
          <p14:tracePt t="23966" x="3905250" y="5988050"/>
          <p14:tracePt t="23991" x="3905250" y="5994400"/>
          <p14:tracePt t="24026" x="3898900" y="5994400"/>
          <p14:tracePt t="24062" x="3892550" y="5994400"/>
          <p14:tracePt t="24138" x="3892550" y="6000750"/>
          <p14:tracePt t="24170" x="3886200" y="6000750"/>
          <p14:tracePt t="24190" x="3879850" y="6000750"/>
          <p14:tracePt t="24206" x="3873500" y="6007100"/>
          <p14:tracePt t="24222" x="3867150" y="6013450"/>
          <p14:tracePt t="24234" x="3860800" y="6019800"/>
          <p14:tracePt t="24250" x="3848100" y="6026150"/>
          <p14:tracePt t="24266" x="3841750" y="6026150"/>
          <p14:tracePt t="24274" x="3835400" y="6032500"/>
          <p14:tracePt t="24287" x="3829050" y="6032500"/>
          <p14:tracePt t="24287" x="3803650" y="6038850"/>
          <p14:tracePt t="24305" x="3790950" y="6038850"/>
          <p14:tracePt t="24305" x="3771900" y="6038850"/>
          <p14:tracePt t="24322" x="3752850" y="6045200"/>
          <p14:tracePt t="24322" x="3733800" y="6045200"/>
          <p14:tracePt t="24339" x="3708400" y="6051550"/>
          <p14:tracePt t="24339" x="3651250" y="6057900"/>
          <p14:tracePt t="24355" x="3619500" y="6064250"/>
          <p14:tracePt t="24355" x="3594100" y="6070600"/>
          <p14:tracePt t="24372" x="3562350" y="6076950"/>
          <p14:tracePt t="24372" x="3530600" y="6076950"/>
          <p14:tracePt t="24390" x="3492500" y="6083300"/>
          <p14:tracePt t="24390" x="3460750" y="6083300"/>
          <p14:tracePt t="24406" x="3422650" y="6089650"/>
          <p14:tracePt t="24406" x="3346450" y="6089650"/>
          <p14:tracePt t="24423" x="3308350" y="6083300"/>
          <p14:tracePt t="24423" x="3263900" y="6083300"/>
          <p14:tracePt t="24440" x="3225800" y="6076950"/>
          <p14:tracePt t="24440" x="3181350" y="6070600"/>
          <p14:tracePt t="24456" x="3143250" y="6070600"/>
          <p14:tracePt t="24456" x="3105150" y="6057900"/>
          <p14:tracePt t="24456" x="3067050" y="6051550"/>
          <p14:tracePt t="24475" x="3028950" y="6038850"/>
          <p14:tracePt t="24487" x="2997200" y="6019800"/>
          <p14:tracePt t="24487" x="2927350" y="5981700"/>
          <p14:tracePt t="24507" x="2895600" y="5949950"/>
          <p14:tracePt t="24507" x="2863850" y="5924550"/>
          <p14:tracePt t="24524" x="2832100" y="5886450"/>
          <p14:tracePt t="24524" x="2806700" y="5854700"/>
          <p14:tracePt t="24540" x="2781300" y="5816600"/>
          <p14:tracePt t="24540" x="2762250" y="5772150"/>
          <p14:tracePt t="24540" x="2743200" y="5734050"/>
          <p14:tracePt t="24559" x="2724150" y="5695950"/>
          <p14:tracePt t="24571" x="2711450" y="5657850"/>
          <p14:tracePt t="24571" x="2698750" y="5581650"/>
          <p14:tracePt t="24592" x="2692400" y="5543550"/>
          <p14:tracePt t="24592" x="2698750" y="5505450"/>
          <p14:tracePt t="24607" x="2705100" y="5467350"/>
          <p14:tracePt t="24607" x="2717800" y="5435600"/>
          <p14:tracePt t="24623" x="2730500" y="5397500"/>
          <p14:tracePt t="24623" x="2749550" y="5365750"/>
          <p14:tracePt t="24640" x="2768600" y="5334000"/>
          <p14:tracePt t="24640" x="2832100" y="5270500"/>
          <p14:tracePt t="24657" x="2863850" y="5238750"/>
          <p14:tracePt t="24657" x="2901950" y="5213350"/>
          <p14:tracePt t="24673" x="2940050" y="5187950"/>
          <p14:tracePt t="24673" x="2978150" y="5168900"/>
          <p14:tracePt t="24690" x="3022600" y="5149850"/>
          <p14:tracePt t="24690" x="3067050" y="5137150"/>
          <p14:tracePt t="24707" x="3111500" y="5118100"/>
          <p14:tracePt t="24707" x="3194050" y="5099050"/>
          <p14:tracePt t="24723" x="3238500" y="5092700"/>
          <p14:tracePt t="24723" x="3282950" y="5092700"/>
          <p14:tracePt t="24740" x="3327400" y="5086350"/>
          <p14:tracePt t="24740" x="3371850" y="5086350"/>
          <p14:tracePt t="24757" x="3416300" y="5086350"/>
          <p14:tracePt t="24757" x="3460750" y="5086350"/>
          <p14:tracePt t="24757" x="3505200" y="5086350"/>
          <p14:tracePt t="24776" x="3543300" y="5092700"/>
          <p14:tracePt t="24776" x="3587750" y="5099050"/>
          <p14:tracePt t="24791" x="3625850" y="5099050"/>
          <p14:tracePt t="24791" x="3670300" y="5105400"/>
          <p14:tracePt t="24808" x="3708400" y="5105400"/>
          <p14:tracePt t="24808" x="3740150" y="5118100"/>
          <p14:tracePt t="24824" x="3771900" y="5130800"/>
          <p14:tracePt t="24824" x="3803650" y="5143500"/>
          <p14:tracePt t="24824" x="3835400" y="5156200"/>
          <p14:tracePt t="24843" x="3860800" y="5168900"/>
          <p14:tracePt t="24855" x="3886200" y="5187950"/>
          <p14:tracePt t="24855" x="3924300" y="5226050"/>
          <p14:tracePt t="24876" x="3943350" y="5238750"/>
          <p14:tracePt t="24876" x="3962400" y="5257800"/>
          <p14:tracePt t="24892" x="3975100" y="5276850"/>
          <p14:tracePt t="24892" x="3981450" y="5302250"/>
          <p14:tracePt t="24907" x="3994150" y="5321300"/>
          <p14:tracePt t="24907" x="4000500" y="5346700"/>
          <p14:tracePt t="24924" x="4006850" y="5365750"/>
          <p14:tracePt t="24924" x="4013200" y="5391150"/>
          <p14:tracePt t="24924" x="4013200" y="5410200"/>
          <p14:tracePt t="24943" x="4019550" y="5429250"/>
          <p14:tracePt t="24943" x="4019550" y="5448300"/>
          <p14:tracePt t="24958" x="4019550" y="5467350"/>
          <p14:tracePt t="24958" x="4019550" y="5486400"/>
          <p14:tracePt t="24974" x="4013200" y="5505450"/>
          <p14:tracePt t="24974" x="4013200" y="5524500"/>
          <p14:tracePt t="24991" x="4006850" y="5549900"/>
          <p14:tracePt t="24991" x="4000500" y="5568950"/>
          <p14:tracePt t="25008" x="3994150" y="5588000"/>
          <p14:tracePt t="25008" x="3981450" y="5626100"/>
          <p14:tracePt t="25025" x="3968750" y="5645150"/>
          <p14:tracePt t="25025" x="3956050" y="5670550"/>
          <p14:tracePt t="25041" x="3949700" y="5683250"/>
          <p14:tracePt t="25041" x="3930650" y="5702300"/>
          <p14:tracePt t="25058" x="3917950" y="5721350"/>
          <p14:tracePt t="25058" x="3886200" y="5759450"/>
          <p14:tracePt t="25075" x="3867150" y="5772150"/>
          <p14:tracePt t="25075" x="3841750" y="5791200"/>
          <p14:tracePt t="25092" x="3822700" y="5810250"/>
          <p14:tracePt t="25092" x="3797300" y="5829300"/>
          <p14:tracePt t="25108" x="3778250" y="5848350"/>
          <p14:tracePt t="25108" x="3752850" y="5867400"/>
          <p14:tracePt t="25125" x="3727450" y="5880100"/>
          <p14:tracePt t="25125" x="3708400" y="5899150"/>
          <p14:tracePt t="25125" x="3683000" y="5911850"/>
          <p14:tracePt t="25144" x="3657600" y="5924550"/>
          <p14:tracePt t="25156" x="3638550" y="5937250"/>
          <p14:tracePt t="25156" x="3594100" y="5962650"/>
          <p14:tracePt t="25175" x="3575050" y="5969000"/>
          <p14:tracePt t="25175" x="3549650" y="5975350"/>
          <p14:tracePt t="25192" x="3530600" y="5981700"/>
          <p14:tracePt t="25192" x="3517900" y="5981700"/>
          <p14:tracePt t="25192" x="3505200" y="5988050"/>
          <p14:tracePt t="25211" x="3492500" y="5988050"/>
          <p14:tracePt t="25223" x="3479800" y="5994400"/>
          <p14:tracePt t="25223" x="3460750" y="5994400"/>
          <p14:tracePt t="25244" x="3454400" y="5994400"/>
          <p14:tracePt t="25257" x="3448050" y="5988050"/>
          <p14:tracePt t="25274" x="3454400" y="5981700"/>
          <p14:tracePt t="25303" x="3460750" y="5975350"/>
          <p14:tracePt t="25314" x="3467100" y="5969000"/>
          <p14:tracePt t="25330" x="3473450" y="5969000"/>
          <p14:tracePt t="25370" x="3473450" y="5975350"/>
          <p14:tracePt t="25414" x="3473450" y="5981700"/>
          <p14:tracePt t="25430" x="3467100" y="5981700"/>
          <p14:tracePt t="25450" x="3467100" y="5988050"/>
          <p14:tracePt t="25475" x="3473450" y="5981700"/>
          <p14:tracePt t="25562" x="3479800" y="5975350"/>
          <p14:tracePt t="25587" x="3479800" y="5969000"/>
          <p14:tracePt t="25610" x="3479800" y="5962650"/>
          <p14:tracePt t="25631" x="3479800" y="5956300"/>
          <p14:tracePt t="25647" x="3473450" y="5956300"/>
          <p14:tracePt t="25671" x="3467100" y="5956300"/>
          <p14:tracePt t="25683" x="3460750" y="5962650"/>
          <p14:tracePt t="25699" x="3448050" y="5962650"/>
          <p14:tracePt t="25715" x="3441700" y="5969000"/>
          <p14:tracePt t="25730" x="3435350" y="5975350"/>
          <p14:tracePt t="25743" x="3435350" y="5981700"/>
          <p14:tracePt t="25759" x="3429000" y="5988050"/>
          <p14:tracePt t="25795" x="3435350" y="5988050"/>
          <p14:tracePt t="25827" x="3441700" y="5981700"/>
          <p14:tracePt t="25842" x="3448050" y="5981700"/>
          <p14:tracePt t="25854" x="3454400" y="5975350"/>
          <p14:tracePt t="25871" x="3441700" y="5975350"/>
          <p14:tracePt t="25911" x="3435350" y="5975350"/>
          <p14:tracePt t="25915" x="3429000" y="5981700"/>
          <p14:tracePt t="25926" x="3416300" y="5981700"/>
          <p14:tracePt t="25926" x="3403600" y="5988050"/>
          <p14:tracePt t="25944" x="3384550" y="5988050"/>
          <p14:tracePt t="25944" x="3365500" y="5994400"/>
          <p14:tracePt t="25944" x="3346450" y="6000750"/>
          <p14:tracePt t="25964" x="3321050" y="6000750"/>
          <p14:tracePt t="25964" x="3289300" y="6007100"/>
          <p14:tracePt t="25978" x="3257550" y="6007100"/>
          <p14:tracePt t="25978" x="3225800" y="6007100"/>
          <p14:tracePt t="25994" x="3187700" y="6007100"/>
          <p14:tracePt t="25994" x="3149600" y="6007100"/>
          <p14:tracePt t="26011" x="3111500" y="6007100"/>
          <p14:tracePt t="26011" x="3073400" y="6000750"/>
          <p14:tracePt t="26028" x="3035300" y="6000750"/>
          <p14:tracePt t="26028" x="2952750" y="5981700"/>
          <p14:tracePt t="26045" x="2908300" y="5969000"/>
          <p14:tracePt t="26045" x="2870200" y="5956300"/>
          <p14:tracePt t="26061" x="2825750" y="5937250"/>
          <p14:tracePt t="26061" x="2787650" y="5918200"/>
          <p14:tracePt t="26079" x="2749550" y="5899150"/>
          <p14:tracePt t="26079" x="2679700" y="5854700"/>
          <p14:tracePt t="26096" x="2647950" y="5822950"/>
          <p14:tracePt t="26096" x="2622550" y="5797550"/>
          <p14:tracePt t="26112" x="2597150" y="5765800"/>
          <p14:tracePt t="26112" x="2578100" y="5734050"/>
          <p14:tracePt t="26129" x="2565400" y="5702300"/>
          <p14:tracePt t="26129" x="2546350" y="5664200"/>
          <p14:tracePt t="26145" x="2540000" y="5632450"/>
          <p14:tracePt t="26145" x="2533650" y="5594350"/>
          <p14:tracePt t="26145" x="2533650" y="5556250"/>
          <p14:tracePt t="26165" x="2533650" y="5524500"/>
          <p14:tracePt t="26165" x="2540000" y="5492750"/>
          <p14:tracePt t="26179" x="2552700" y="5461000"/>
          <p14:tracePt t="26179" x="2565400" y="5429250"/>
          <p14:tracePt t="26195" x="2584450" y="5403850"/>
          <p14:tracePt t="26195" x="2609850" y="5372100"/>
          <p14:tracePt t="26212" x="2635250" y="5340350"/>
          <p14:tracePt t="26212" x="2667000" y="5314950"/>
          <p14:tracePt t="26212" x="2705100" y="5283200"/>
          <p14:tracePt t="26231" x="2743200" y="5251450"/>
          <p14:tracePt t="26243" x="2794000" y="5232400"/>
          <p14:tracePt t="26243" x="2889250" y="5181600"/>
          <p14:tracePt t="26264" x="2940050" y="5162550"/>
          <p14:tracePt t="26264" x="2990850" y="5149850"/>
          <p14:tracePt t="26279" x="3041650" y="5137150"/>
          <p14:tracePt t="26279" x="3092450" y="5130800"/>
          <p14:tracePt t="26296" x="3149600" y="5118100"/>
          <p14:tracePt t="26296" x="3200400" y="5111750"/>
          <p14:tracePt t="26312" x="3251200" y="5105400"/>
          <p14:tracePt t="26312" x="3302000" y="5105400"/>
          <p14:tracePt t="26312" x="3352800" y="5099050"/>
          <p14:tracePt t="26332" x="3403600" y="5099050"/>
          <p14:tracePt t="26332" x="3448050" y="5099050"/>
          <p14:tracePt t="26346" x="3498850" y="5099050"/>
          <p14:tracePt t="26346" x="3543300" y="5105400"/>
          <p14:tracePt t="26362" x="3587750" y="5105400"/>
          <p14:tracePt t="26362" x="3632200" y="5111750"/>
          <p14:tracePt t="26379" x="3670300" y="5111750"/>
          <p14:tracePt t="26379" x="3746500" y="5124450"/>
          <p14:tracePt t="26396" x="3784600" y="5137150"/>
          <p14:tracePt t="26396" x="3816350" y="5143500"/>
          <p14:tracePt t="26413" x="3848100" y="5149850"/>
          <p14:tracePt t="26413" x="3873500" y="5168900"/>
          <p14:tracePt t="26429" x="3898900" y="5181600"/>
          <p14:tracePt t="26429" x="3924300" y="5200650"/>
          <p14:tracePt t="26446" x="3943350" y="5219700"/>
          <p14:tracePt t="26446" x="3975100" y="5257800"/>
          <p14:tracePt t="26464" x="3987800" y="5276850"/>
          <p14:tracePt t="26464" x="4000500" y="5302250"/>
          <p14:tracePt t="26480" x="4006850" y="5321300"/>
          <p14:tracePt t="26480" x="4013200" y="5340350"/>
          <p14:tracePt t="26496" x="4019550" y="5365750"/>
          <p14:tracePt t="26496" x="4025900" y="5384800"/>
          <p14:tracePt t="26496" x="4025900" y="5397500"/>
          <p14:tracePt t="26515" x="4025900" y="5416550"/>
          <p14:tracePt t="26528" x="4025900" y="5435600"/>
          <p14:tracePt t="26528" x="4019550" y="5467350"/>
          <p14:tracePt t="26548" x="4013200" y="5480050"/>
          <p14:tracePt t="26548" x="4013200" y="5499100"/>
          <p14:tracePt t="26563" x="4006850" y="5518150"/>
          <p14:tracePt t="26563" x="4000500" y="5537200"/>
          <p14:tracePt t="26580" x="3994150" y="5549900"/>
          <p14:tracePt t="26580" x="3987800" y="5568950"/>
          <p14:tracePt t="26596" x="3981450" y="5588000"/>
          <p14:tracePt t="26596" x="3975100" y="5600700"/>
          <p14:tracePt t="26596" x="3968750" y="5619750"/>
          <p14:tracePt t="26615" x="3962400" y="5632450"/>
          <p14:tracePt t="26628" x="3956050" y="5645150"/>
          <p14:tracePt t="26628" x="3937000" y="5664200"/>
          <p14:tracePt t="26647" x="3924300" y="5670550"/>
          <p14:tracePt t="26647" x="3917950" y="5676900"/>
          <p14:tracePt t="26663" x="3905250" y="5689600"/>
          <p14:tracePt t="26663" x="3892550" y="5695950"/>
          <p14:tracePt t="26680" x="3879850" y="5702300"/>
          <p14:tracePt t="26680" x="3854450" y="5727700"/>
          <p14:tracePt t="26697" x="3835400" y="5734050"/>
          <p14:tracePt t="26697" x="3816350" y="5746750"/>
          <p14:tracePt t="26714" x="3797300" y="5759450"/>
          <p14:tracePt t="26714" x="3778250" y="5772150"/>
          <p14:tracePt t="26730" x="3752850" y="5784850"/>
          <p14:tracePt t="26730" x="3727450" y="5791200"/>
          <p14:tracePt t="26747" x="3695700" y="5803900"/>
          <p14:tracePt t="26747" x="3638550" y="5816600"/>
          <p14:tracePt t="26764" x="3606800" y="5829300"/>
          <p14:tracePt t="26764" x="3575050" y="5835650"/>
          <p14:tracePt t="26780" x="3536950" y="5842000"/>
          <p14:tracePt t="26780" x="3498850" y="5848350"/>
          <p14:tracePt t="26797" x="3467100" y="5854700"/>
          <p14:tracePt t="26797" x="3390900" y="5873750"/>
          <p14:tracePt t="26816" x="3359150" y="5880100"/>
          <p14:tracePt t="26816" x="3321050" y="5886450"/>
          <p14:tracePt t="26832" x="3289300" y="5892800"/>
          <p14:tracePt t="26832" x="3257550" y="5892800"/>
          <p14:tracePt t="26848" x="3225800" y="5899150"/>
          <p14:tracePt t="26848" x="3200400" y="5905500"/>
          <p14:tracePt t="26864" x="3168650" y="5905500"/>
          <p14:tracePt t="26864" x="3149600" y="5905500"/>
          <p14:tracePt t="26864" x="3124200" y="5905500"/>
          <p14:tracePt t="26884" x="3111500" y="5905500"/>
          <p14:tracePt t="26896" x="3098800" y="5911850"/>
          <p14:tracePt t="26896" x="3086100" y="5905500"/>
          <p14:tracePt t="26916" x="3073400" y="5905500"/>
          <p14:tracePt t="26930" x="3073400" y="5899150"/>
          <p14:tracePt t="26946" x="3079750" y="5899150"/>
          <p14:tracePt t="26963" x="3086100" y="5892800"/>
          <p14:tracePt t="26963" x="3092450" y="5886450"/>
          <p14:tracePt t="26963" x="3098800" y="5886450"/>
          <p14:tracePt t="26984" x="3105150" y="5880100"/>
          <p14:tracePt t="26984" x="3111500" y="5880100"/>
          <p14:tracePt t="26998" x="3117850" y="5880100"/>
          <p14:tracePt t="26998" x="3124200" y="5873750"/>
          <p14:tracePt t="27014" x="3130550" y="5873750"/>
          <p14:tracePt t="27014" x="3136900" y="5873750"/>
          <p14:tracePt t="27032" x="3143250" y="5873750"/>
          <p14:tracePt t="27046" x="3149600" y="5873750"/>
          <p14:tracePt t="27063" x="3155950" y="5873750"/>
          <p14:tracePt t="27087" x="3162300" y="5880100"/>
          <p14:tracePt t="27139" x="3168650" y="5873750"/>
          <p14:tracePt t="27155" x="3181350" y="5867400"/>
          <p14:tracePt t="27162" x="3187700" y="5867400"/>
          <p14:tracePt t="27170" x="3206750" y="5854700"/>
          <p14:tracePt t="27180" x="3225800" y="5848350"/>
          <p14:tracePt t="27180" x="3244850" y="5842000"/>
          <p14:tracePt t="27200" x="3308350" y="5822950"/>
          <p14:tracePt t="27200" x="3352800" y="5816600"/>
          <p14:tracePt t="27216" x="3409950" y="5810250"/>
          <p14:tracePt t="27216" x="3467100" y="5810250"/>
          <p14:tracePt t="27232" x="3543300" y="5816600"/>
          <p14:tracePt t="27232" x="3619500" y="5829300"/>
          <p14:tracePt t="27232" x="3714750" y="5842000"/>
          <p14:tracePt t="27251" x="3810000" y="5867400"/>
          <p14:tracePt t="27264" x="3917950" y="5886450"/>
          <p14:tracePt t="27264" x="4140200" y="5924550"/>
          <p14:tracePt t="27284" x="4254500" y="5943600"/>
          <p14:tracePt t="27284" x="4368800" y="5956300"/>
          <p14:tracePt t="27299" x="4476750" y="5969000"/>
          <p14:tracePt t="27299" x="4584700" y="5975350"/>
          <p14:tracePt t="27316" x="4692650" y="5981700"/>
          <p14:tracePt t="27316" x="4794250" y="5988050"/>
          <p14:tracePt t="27333" x="4889500" y="5988050"/>
          <p14:tracePt t="27333" x="4991100" y="5994400"/>
          <p14:tracePt t="27333" x="5080000" y="5994400"/>
          <p14:tracePt t="27351" x="5162550" y="6000750"/>
          <p14:tracePt t="27351" x="5238750" y="6007100"/>
          <p14:tracePt t="27366" x="5308600" y="6007100"/>
          <p14:tracePt t="27366" x="5378450" y="6013450"/>
          <p14:tracePt t="27384" x="5435600" y="6013450"/>
          <p14:tracePt t="27384" x="5492750" y="6013450"/>
          <p14:tracePt t="27400" x="5537200" y="6013450"/>
          <p14:tracePt t="27400" x="5613400" y="6013450"/>
          <p14:tracePt t="27417" x="5645150" y="6007100"/>
          <p14:tracePt t="27417" x="5670550" y="6007100"/>
          <p14:tracePt t="27433" x="5695950" y="6000750"/>
          <p14:tracePt t="27433" x="5708650" y="6000750"/>
          <p14:tracePt t="27450" x="5721350" y="6000750"/>
          <p14:tracePt t="27450" x="5727700" y="5994400"/>
          <p14:tracePt t="27466" x="5734050" y="6000750"/>
          <p14:tracePt t="27482" x="5734050" y="6007100"/>
          <p14:tracePt t="27482" x="5734050" y="6013450"/>
          <p14:tracePt t="27500" x="5727700" y="6013450"/>
          <p14:tracePt t="27500" x="5721350" y="6019800"/>
          <p14:tracePt t="27516" x="5715000" y="6026150"/>
          <p14:tracePt t="27516" x="5715000" y="6032500"/>
          <p14:tracePt t="27516" x="5708650" y="6038850"/>
          <p14:tracePt t="27535" x="5702300" y="6051550"/>
          <p14:tracePt t="27548" x="5702300" y="6057900"/>
          <p14:tracePt t="27548" x="5695950" y="6076950"/>
          <p14:tracePt t="27568" x="5689600" y="6083300"/>
          <p14:tracePt t="27568" x="5683250" y="6089650"/>
          <p14:tracePt t="27584" x="5683250" y="6096000"/>
          <p14:tracePt t="27584" x="5676900" y="6102350"/>
          <p14:tracePt t="27600" x="5670550" y="6115050"/>
          <p14:tracePt t="27600" x="5670550" y="6121400"/>
          <p14:tracePt t="27617" x="5664200" y="6134100"/>
          <p14:tracePt t="27617" x="5657850" y="6140450"/>
          <p14:tracePt t="27617" x="5651500" y="6146800"/>
          <p14:tracePt t="27636" x="5645150" y="6159500"/>
          <p14:tracePt t="27648" x="5638800" y="6165850"/>
          <p14:tracePt t="27648" x="5626100" y="6178550"/>
          <p14:tracePt t="27667" x="5619750" y="6184900"/>
          <p14:tracePt t="27667" x="5613400" y="6184900"/>
          <p14:tracePt t="27684" x="5607050" y="6184900"/>
          <p14:tracePt t="27699" x="5600700" y="6184900"/>
          <p14:tracePt t="27716" x="5594350" y="6184900"/>
          <p14:tracePt t="27739" x="5600700" y="6178550"/>
          <p14:tracePt t="27763" x="5607050" y="6178550"/>
          <p14:tracePt t="27775" x="5613400" y="6178550"/>
          <p14:tracePt t="27798" x="5607050" y="6184900"/>
          <p14:tracePt t="27831" x="5600700" y="6184900"/>
          <p14:tracePt t="27836" x="5594350" y="6184900"/>
          <p14:tracePt t="27836" x="5581650" y="6191250"/>
          <p14:tracePt t="27851" x="5575300" y="6197600"/>
          <p14:tracePt t="27851" x="5562600" y="6197600"/>
          <p14:tracePt t="27868" x="5543550" y="6203950"/>
          <p14:tracePt t="27868" x="5530850" y="6210300"/>
          <p14:tracePt t="27885" x="5505450" y="6216650"/>
          <p14:tracePt t="27885" x="5486400" y="6223000"/>
          <p14:tracePt t="27885" x="5461000" y="6229350"/>
          <p14:tracePt t="27904" x="5435600" y="6235700"/>
          <p14:tracePt t="27916" x="5403850" y="6242050"/>
          <p14:tracePt t="27916" x="5327650" y="6248400"/>
          <p14:tracePt t="27936" x="5289550" y="6248400"/>
          <p14:tracePt t="27936" x="5251450" y="6248400"/>
          <p14:tracePt t="27952" x="5207000" y="6248400"/>
          <p14:tracePt t="27952" x="5162550" y="6242050"/>
          <p14:tracePt t="27968" x="5111750" y="6235700"/>
          <p14:tracePt t="27968" x="5067300" y="6229350"/>
          <p14:tracePt t="27985" x="5022850" y="6216650"/>
          <p14:tracePt t="27985" x="4978400" y="6197600"/>
          <p14:tracePt t="27985" x="4933950" y="6178550"/>
          <p14:tracePt t="28004" x="4895850" y="6159500"/>
          <p14:tracePt t="28004" x="4857750" y="6134100"/>
          <p14:tracePt t="28018" x="4826000" y="6108700"/>
          <p14:tracePt t="28018" x="4800600" y="6076950"/>
          <p14:tracePt t="28035" x="4775200" y="6045200"/>
          <p14:tracePt t="28035" x="4756150" y="6013450"/>
          <p14:tracePt t="28052" x="4737100" y="5981700"/>
          <p14:tracePt t="28052" x="4730750" y="5949950"/>
          <p14:tracePt t="28068" x="4718050" y="5918200"/>
          <p14:tracePt t="28068" x="4718050" y="5848350"/>
          <p14:tracePt t="28085" x="4718050" y="5816600"/>
          <p14:tracePt t="28085" x="4724400" y="5784850"/>
          <p14:tracePt t="28102" x="4737100" y="5753100"/>
          <p14:tracePt t="28102" x="4756150" y="5727700"/>
          <p14:tracePt t="28119" x="4781550" y="5695950"/>
          <p14:tracePt t="28119" x="4851400" y="5645150"/>
          <p14:tracePt t="28136" x="4889500" y="5619750"/>
          <p14:tracePt t="28136" x="4940300" y="5600700"/>
          <p14:tracePt t="28152" x="4984750" y="5581650"/>
          <p14:tracePt t="28152" x="5035550" y="5568950"/>
          <p14:tracePt t="28169" x="5092700" y="5556250"/>
          <p14:tracePt t="28169" x="5149850" y="5543550"/>
          <p14:tracePt t="28185" x="5207000" y="5537200"/>
          <p14:tracePt t="28185" x="5270500" y="5537200"/>
          <p14:tracePt t="28185" x="5327650" y="5537200"/>
          <p14:tracePt t="28204" x="5391150" y="5537200"/>
          <p14:tracePt t="28217" x="5454650" y="5543550"/>
          <p14:tracePt t="28217" x="5581650" y="5543550"/>
          <p14:tracePt t="28236" x="5645150" y="5543550"/>
          <p14:tracePt t="28236" x="5708650" y="5543550"/>
          <p14:tracePt t="28253" x="5772150" y="5549900"/>
          <p14:tracePt t="28253" x="5835650" y="5556250"/>
          <p14:tracePt t="28253" x="5892800" y="5562600"/>
          <p14:tracePt t="28272" x="5943600" y="5575300"/>
          <p14:tracePt t="28284" x="5994400" y="5588000"/>
          <p14:tracePt t="28284" x="6045200" y="5600700"/>
          <p14:tracePt t="28284" x="6089650" y="5613400"/>
          <p14:tracePt t="28305" x="6134100" y="5632450"/>
          <p14:tracePt t="28305" x="6172200" y="5651500"/>
          <p14:tracePt t="28319" x="6210300" y="5664200"/>
          <p14:tracePt t="28319" x="6242050" y="5676900"/>
          <p14:tracePt t="28336" x="6273800" y="5689600"/>
          <p14:tracePt t="28336" x="6305550" y="5708650"/>
          <p14:tracePt t="28353" x="6330950" y="5721350"/>
          <p14:tracePt t="28353" x="6356350" y="5740400"/>
          <p14:tracePt t="28353" x="6381750" y="5759450"/>
          <p14:tracePt t="28372" x="6400800" y="5784850"/>
          <p14:tracePt t="28372" x="6413500" y="5810250"/>
          <p14:tracePt t="28388" x="6426200" y="5829300"/>
          <p14:tracePt t="28388" x="6438900" y="5854700"/>
          <p14:tracePt t="28403" x="6445250" y="5880100"/>
          <p14:tracePt t="28403" x="6451600" y="5899150"/>
          <p14:tracePt t="28420" x="6451600" y="5918200"/>
          <p14:tracePt t="28420" x="6445250" y="5956300"/>
          <p14:tracePt t="28436" x="6438900" y="5969000"/>
          <p14:tracePt t="28436" x="6432550" y="5981700"/>
          <p14:tracePt t="28453" x="6419850" y="5994400"/>
          <p14:tracePt t="28453" x="6400800" y="6007100"/>
          <p14:tracePt t="28470" x="6388100" y="6026150"/>
          <p14:tracePt t="28470" x="6369050" y="6038850"/>
          <p14:tracePt t="28487" x="6350000" y="6051550"/>
          <p14:tracePt t="28487" x="6311900" y="6076950"/>
          <p14:tracePt t="28504" x="6292850" y="6089650"/>
          <p14:tracePt t="28504" x="6273800" y="6102350"/>
          <p14:tracePt t="28520" x="6248400" y="6121400"/>
          <p14:tracePt t="28520" x="6223000" y="6134100"/>
          <p14:tracePt t="28537" x="6197600" y="6146800"/>
          <p14:tracePt t="28537" x="6172200" y="6159500"/>
          <p14:tracePt t="28537" x="6140450" y="6172200"/>
          <p14:tracePt t="28556" x="6108700" y="6178550"/>
          <p14:tracePt t="28568" x="6076950" y="6191250"/>
          <p14:tracePt t="28568" x="6007100" y="6210300"/>
          <p14:tracePt t="28588" x="5975350" y="6216650"/>
          <p14:tracePt t="28588" x="5937250" y="6223000"/>
          <p14:tracePt t="28605" x="5905500" y="6235700"/>
          <p14:tracePt t="28605" x="5867400" y="6242050"/>
          <p14:tracePt t="28621" x="5835650" y="6242050"/>
          <p14:tracePt t="28621" x="5797550" y="6248400"/>
          <p14:tracePt t="28637" x="5759450" y="6254750"/>
          <p14:tracePt t="28637" x="5721350" y="6254750"/>
          <p14:tracePt t="28637" x="5689600" y="6261100"/>
          <p14:tracePt t="28656" x="5651500" y="6261100"/>
          <p14:tracePt t="28669" x="5619750" y="6254750"/>
          <p14:tracePt t="28669" x="5556250" y="6254750"/>
          <p14:tracePt t="28687" x="5530850" y="6254750"/>
          <p14:tracePt t="28687" x="5511800" y="6248400"/>
          <p14:tracePt t="28705" x="5492750" y="6248400"/>
          <p14:tracePt t="28705" x="5473700" y="6242050"/>
          <p14:tracePt t="28721" x="5461000" y="6242050"/>
          <p14:tracePt t="28721" x="5435600" y="6235700"/>
          <p14:tracePt t="28737" x="5429250" y="6229350"/>
          <p14:tracePt t="28752" x="5422900" y="6223000"/>
          <p14:tracePt t="28783" x="5429250" y="6216650"/>
          <p14:tracePt t="28795" x="5435600" y="6216650"/>
          <p14:tracePt t="28819" x="5441950" y="6216650"/>
          <p14:tracePt t="28843" x="5441950" y="6223000"/>
          <p14:tracePt t="28895" x="5441950" y="6229350"/>
          <p14:tracePt t="28915" x="5435600" y="6235700"/>
          <p14:tracePt t="28939" x="5435600" y="6229350"/>
          <p14:tracePt t="28999" x="5435600" y="6223000"/>
          <p14:tracePt t="29044" x="5441950" y="6223000"/>
          <p14:tracePt t="29075" x="5448300" y="6216650"/>
          <p14:tracePt t="29119" x="5441950" y="6223000"/>
          <p14:tracePt t="29211" x="5441950" y="6216650"/>
          <p14:tracePt t="29307" x="5441950" y="6223000"/>
          <p14:tracePt t="29391" x="5448300" y="6216650"/>
          <p14:tracePt t="29463" x="5448300" y="6210300"/>
          <p14:tracePt t="29479" x="5454650" y="6210300"/>
          <p14:tracePt t="29503" x="5448300" y="6210300"/>
          <p14:tracePt t="29555" x="5448300" y="6216650"/>
          <p14:tracePt t="29571" x="5435600" y="6210300"/>
          <p14:tracePt t="29584" x="5429250" y="6203950"/>
          <p14:tracePt t="29600" x="5422900" y="6203950"/>
          <p14:tracePt t="29608" x="5416550" y="6197600"/>
          <p14:tracePt t="29608" x="5410200" y="6184900"/>
          <p14:tracePt t="29624" x="5397500" y="6165850"/>
          <p14:tracePt t="29624" x="5378450" y="6153150"/>
          <p14:tracePt t="29641" x="5359400" y="6127750"/>
          <p14:tracePt t="29641" x="5334000" y="6108700"/>
          <p14:tracePt t="29657" x="5308600" y="6076950"/>
          <p14:tracePt t="29657" x="5276850" y="6045200"/>
          <p14:tracePt t="29657" x="5238750" y="6007100"/>
          <p14:tracePt t="29677" x="5200650" y="5975350"/>
          <p14:tracePt t="29689" x="5162550" y="5937250"/>
          <p14:tracePt t="29689" x="5080000" y="5854700"/>
          <p14:tracePt t="29708" x="5041900" y="5816600"/>
          <p14:tracePt t="29708" x="4997450" y="5778500"/>
          <p14:tracePt t="29724" x="4959350" y="5740400"/>
          <p14:tracePt t="29724" x="4921250" y="5702300"/>
          <p14:tracePt t="29741" x="4883150" y="5664200"/>
          <p14:tracePt t="29741" x="4819650" y="5613400"/>
          <p14:tracePt t="29757" x="4794250" y="5594350"/>
          <p14:tracePt t="29757" x="4768850" y="5581650"/>
          <p14:tracePt t="29774" x="4756150" y="5568950"/>
          <p14:tracePt t="29774" x="4743450" y="5562600"/>
          <p14:tracePt t="29791" x="4730750" y="5562600"/>
          <p14:tracePt t="29791" x="4724400" y="5562600"/>
          <p14:tracePt t="29808" x="4737100" y="5556250"/>
          <p14:tracePt t="29831" x="4743450" y="5556250"/>
          <p14:tracePt t="29839" x="4749800" y="5556250"/>
          <p14:tracePt t="29839" x="4762500" y="5556250"/>
          <p14:tracePt t="29858" x="4775200" y="5556250"/>
          <p14:tracePt t="29858" x="4787900" y="5562600"/>
          <p14:tracePt t="29858" x="4800600" y="5562600"/>
          <p14:tracePt t="29877" x="4819650" y="5568950"/>
          <p14:tracePt t="29877" x="4838700" y="5575300"/>
          <p14:tracePt t="29893" x="4851400" y="5581650"/>
          <p14:tracePt t="29893" x="4870450" y="5588000"/>
          <p14:tracePt t="29909" x="4883150" y="5594350"/>
          <p14:tracePt t="29909" x="4902200" y="5600700"/>
          <p14:tracePt t="29925" x="4914900" y="5607050"/>
          <p14:tracePt t="29925" x="4933950" y="5607050"/>
          <p14:tracePt t="29941" x="4946650" y="5613400"/>
          <p14:tracePt t="29941" x="4959350" y="5619750"/>
          <p14:tracePt t="29941" x="4972050" y="5619750"/>
          <p14:tracePt t="29961" x="4984750" y="5626100"/>
          <p14:tracePt t="29973" x="4991100" y="5626100"/>
          <p14:tracePt t="29973" x="5003800" y="5632450"/>
          <p14:tracePt t="29992" x="5010150" y="5638800"/>
          <p14:tracePt t="29992" x="5016500" y="5638800"/>
          <p14:tracePt t="30009" x="5022850" y="5645150"/>
          <p14:tracePt t="30009" x="5029200" y="5645150"/>
          <p14:tracePt t="30026" x="5029200" y="5651500"/>
          <p14:tracePt t="30026" x="5035550" y="5657850"/>
          <p14:tracePt t="30026" x="5041900" y="5664200"/>
          <p14:tracePt t="30044" x="5054600" y="5664200"/>
          <p14:tracePt t="30044" x="5060950" y="5670550"/>
          <p14:tracePt t="30058" x="5067300" y="5676900"/>
          <p14:tracePt t="30058" x="5073650" y="5689600"/>
          <p14:tracePt t="30076" x="5086350" y="5695950"/>
          <p14:tracePt t="30076" x="5092700" y="5702300"/>
          <p14:tracePt t="30092" x="5099050" y="5708650"/>
          <p14:tracePt t="30092" x="5105400" y="5715000"/>
          <p14:tracePt t="30109" x="5111750" y="5715000"/>
          <p14:tracePt t="30109" x="5118100" y="5721350"/>
          <p14:tracePt t="30125" x="5124450" y="5727700"/>
          <p14:tracePt t="30141" x="5130800" y="5734050"/>
          <p14:tracePt t="30157" x="5137150" y="5740400"/>
          <p14:tracePt t="30174" x="5130800" y="5740400"/>
          <p14:tracePt t="30207" x="5124450" y="5740400"/>
          <p14:tracePt t="30215" x="5118100" y="5740400"/>
          <p14:tracePt t="30224" x="5105400" y="5734050"/>
          <p14:tracePt t="30224" x="5086350" y="5727700"/>
          <p14:tracePt t="30224" x="5073650" y="5721350"/>
          <p14:tracePt t="30245" x="5048250" y="5708650"/>
          <p14:tracePt t="30257" x="5022850" y="5695950"/>
          <p14:tracePt t="30257" x="4965700" y="5670550"/>
          <p14:tracePt t="30276" x="4933950" y="5657850"/>
          <p14:tracePt t="30276" x="4902200" y="5645150"/>
          <p14:tracePt t="30293" x="4870450" y="5626100"/>
          <p14:tracePt t="30293" x="4832350" y="5607050"/>
          <p14:tracePt t="30309" x="4800600" y="5588000"/>
          <p14:tracePt t="30309" x="4768850" y="5562600"/>
          <p14:tracePt t="30309" x="4737100" y="5537200"/>
          <p14:tracePt t="30329" x="4711700" y="5511800"/>
          <p14:tracePt t="30341" x="4679950" y="5473700"/>
          <p14:tracePt t="30341" x="4629150" y="5403850"/>
          <p14:tracePt t="30360" x="4610100" y="5365750"/>
          <p14:tracePt t="30360" x="4597400" y="5327650"/>
          <p14:tracePt t="30376" x="4584700" y="5289550"/>
          <p14:tracePt t="30376" x="4584700" y="5245100"/>
          <p14:tracePt t="30376" x="4584700" y="5207000"/>
          <p14:tracePt t="30396" x="4591050" y="5168900"/>
          <p14:tracePt t="30408" x="4597400" y="5130800"/>
          <p14:tracePt t="30408" x="4641850" y="5048250"/>
          <p14:tracePt t="30427" x="4667250" y="5010150"/>
          <p14:tracePt t="30427" x="4699000" y="4978400"/>
          <p14:tracePt t="30443" x="4737100" y="4940300"/>
          <p14:tracePt t="30443" x="4775200" y="4908550"/>
          <p14:tracePt t="30460" x="4826000" y="4876800"/>
          <p14:tracePt t="30460" x="4933950" y="4819650"/>
          <p14:tracePt t="30477" x="4997450" y="4794250"/>
          <p14:tracePt t="30477" x="5060950" y="4775200"/>
          <p14:tracePt t="30494" x="5130800" y="4749800"/>
          <p14:tracePt t="30494" x="5200650" y="4737100"/>
          <p14:tracePt t="30510" x="5276850" y="4718050"/>
          <p14:tracePt t="30510" x="5353050" y="4705350"/>
          <p14:tracePt t="30527" x="5422900" y="4692650"/>
          <p14:tracePt t="30527" x="5575300" y="4679950"/>
          <p14:tracePt t="30544" x="5651500" y="4679950"/>
          <p14:tracePt t="30544" x="5727700" y="4686300"/>
          <p14:tracePt t="30561" x="5797550" y="4692650"/>
          <p14:tracePt t="30561" x="5867400" y="4705350"/>
          <p14:tracePt t="30577" x="5930900" y="4724400"/>
          <p14:tracePt t="30577" x="5994400" y="4743450"/>
          <p14:tracePt t="30593" x="6051550" y="4768850"/>
          <p14:tracePt t="30593" x="6108700" y="4800600"/>
          <p14:tracePt t="30593" x="6153150" y="4832350"/>
          <p14:tracePt t="30613" x="6197600" y="4857750"/>
          <p14:tracePt t="30625" x="6235700" y="4895850"/>
          <p14:tracePt t="30625" x="6299200" y="4965700"/>
          <p14:tracePt t="30645" x="6324600" y="5003800"/>
          <p14:tracePt t="30645" x="6337300" y="5035550"/>
          <p14:tracePt t="30661" x="6350000" y="5073650"/>
          <p14:tracePt t="30661" x="6362700" y="5111750"/>
          <p14:tracePt t="30677" x="6362700" y="5143500"/>
          <p14:tracePt t="30677" x="6362700" y="5181600"/>
          <p14:tracePt t="30677" x="6350000" y="5213350"/>
          <p14:tracePt t="30696" x="6343650" y="5245100"/>
          <p14:tracePt t="30709" x="6324600" y="5276850"/>
          <p14:tracePt t="30709" x="6280150" y="5334000"/>
          <p14:tracePt t="30728" x="6248400" y="5359400"/>
          <p14:tracePt t="30728" x="6216650" y="5384800"/>
          <p14:tracePt t="30744" x="6178550" y="5410200"/>
          <p14:tracePt t="30744" x="6134100" y="5435600"/>
          <p14:tracePt t="30761" x="6096000" y="5454650"/>
          <p14:tracePt t="30761" x="6000750" y="5492750"/>
          <p14:tracePt t="30778" x="5956300" y="5505450"/>
          <p14:tracePt t="30778" x="5905500" y="5518150"/>
          <p14:tracePt t="30794" x="5854700" y="5530850"/>
          <p14:tracePt t="30794" x="5803900" y="5543550"/>
          <p14:tracePt t="30811" x="5759450" y="5549900"/>
          <p14:tracePt t="30811" x="5708650" y="5556250"/>
          <p14:tracePt t="30828" x="5664200" y="5568950"/>
          <p14:tracePt t="30828" x="5581650" y="5581650"/>
          <p14:tracePt t="30845" x="5543550" y="5588000"/>
          <p14:tracePt t="30845" x="5511800" y="5594350"/>
          <p14:tracePt t="30862" x="5486400" y="5607050"/>
          <p14:tracePt t="30862" x="5461000" y="5613400"/>
          <p14:tracePt t="30879" x="5448300" y="5619750"/>
          <p14:tracePt t="30879" x="5429250" y="5626100"/>
          <p14:tracePt t="30879" x="5422900" y="5638800"/>
          <p14:tracePt t="30897" x="5416550" y="5645150"/>
          <p14:tracePt t="30910" x="5410200" y="5657850"/>
          <p14:tracePt t="30910" x="5410200" y="5676900"/>
          <p14:tracePt t="30930" x="5416550" y="5695950"/>
          <p14:tracePt t="30930" x="5429250" y="5708650"/>
          <p14:tracePt t="30945" x="5435600" y="5721350"/>
          <p14:tracePt t="30945" x="5448300" y="5740400"/>
          <p14:tracePt t="30962" x="5461000" y="5753100"/>
          <p14:tracePt t="30962" x="5473700" y="5772150"/>
          <p14:tracePt t="30962" x="5486400" y="5784850"/>
          <p14:tracePt t="30981" x="5499100" y="5803900"/>
          <p14:tracePt t="30993" x="5505450" y="5816600"/>
          <p14:tracePt t="30993" x="5524500" y="5848350"/>
          <p14:tracePt t="31013" x="5530850" y="5861050"/>
          <p14:tracePt t="31013" x="5537200" y="5880100"/>
          <p14:tracePt t="31029" x="5543550" y="5899150"/>
          <p14:tracePt t="31029" x="5543550" y="5911850"/>
          <p14:tracePt t="31046" x="5549900" y="5930900"/>
          <p14:tracePt t="31046" x="5543550" y="5949950"/>
          <p14:tracePt t="31046" x="5543550" y="5962650"/>
          <p14:tracePt t="31064" x="5543550" y="5975350"/>
          <p14:tracePt t="31064" x="5537200" y="5988050"/>
          <p14:tracePt t="31080" x="5530850" y="6000750"/>
          <p14:tracePt t="31080" x="5524500" y="6019800"/>
          <p14:tracePt t="31096" x="5518150" y="6032500"/>
          <p14:tracePt t="31096" x="5511800" y="6038850"/>
          <p14:tracePt t="31112" x="5505450" y="6057900"/>
          <p14:tracePt t="31112" x="5499100" y="6064250"/>
          <p14:tracePt t="31129" x="5492750" y="6076950"/>
          <p14:tracePt t="31129" x="5480050" y="6096000"/>
          <p14:tracePt t="31146" x="5473700" y="6102350"/>
          <p14:tracePt t="31146" x="5467350" y="6108700"/>
          <p14:tracePt t="31162" x="5461000" y="6121400"/>
          <p14:tracePt t="31162" x="5454650" y="6121400"/>
          <p14:tracePt t="31180" x="5448300" y="6134100"/>
          <p14:tracePt t="31195" x="5448300" y="6140450"/>
          <p14:tracePt t="31211" x="5448300" y="6146800"/>
          <p14:tracePt t="31228" x="5448300" y="6153150"/>
          <p14:tracePt t="31228" x="5454650" y="6159500"/>
          <p14:tracePt t="31246" x="5454650" y="6172200"/>
          <p14:tracePt t="31261" x="5461000" y="6178550"/>
          <p14:tracePt t="31261" x="5461000" y="6184900"/>
          <p14:tracePt t="31281" x="5461000" y="6191250"/>
          <p14:tracePt t="31281" x="5461000" y="6197600"/>
          <p14:tracePt t="31296" x="5454650" y="6203950"/>
          <p14:tracePt t="31312" x="5454650" y="6210300"/>
          <p14:tracePt t="31312" x="5448300" y="6216650"/>
          <p14:tracePt t="31330" x="5441950" y="6223000"/>
          <p14:tracePt t="31330" x="5435600" y="6229350"/>
          <p14:tracePt t="31330" x="5422900" y="6235700"/>
          <p14:tracePt t="31349" x="5416550" y="6242050"/>
          <p14:tracePt t="31361" x="5403850" y="6248400"/>
          <p14:tracePt t="31361" x="5372100" y="6261100"/>
          <p14:tracePt t="31380" x="5353050" y="6267450"/>
          <p14:tracePt t="31380" x="5334000" y="6273800"/>
          <p14:tracePt t="31397" x="5308600" y="6273800"/>
          <p14:tracePt t="31397" x="5283200" y="6280150"/>
          <p14:tracePt t="31414" x="5257800" y="6280150"/>
          <p14:tracePt t="31414" x="5232400" y="6286500"/>
          <p14:tracePt t="31414" x="5200650" y="6286500"/>
          <p14:tracePt t="31432" x="5175250" y="6286500"/>
          <p14:tracePt t="31432" x="5143500" y="6280150"/>
          <p14:tracePt t="31447" x="5111750" y="6273800"/>
          <p14:tracePt t="31447" x="5086350" y="6267450"/>
          <p14:tracePt t="31463" x="5054600" y="6261100"/>
          <p14:tracePt t="31463" x="5022850" y="6248400"/>
          <p14:tracePt t="31480" x="4991100" y="6235700"/>
          <p14:tracePt t="31480" x="4927600" y="6203950"/>
          <p14:tracePt t="31497" x="4902200" y="6184900"/>
          <p14:tracePt t="31497" x="4870450" y="6159500"/>
          <p14:tracePt t="31513" x="4845050" y="6140450"/>
          <p14:tracePt t="31513" x="4819650" y="6115050"/>
          <p14:tracePt t="31530" x="4794250" y="6089650"/>
          <p14:tracePt t="31530" x="4775200" y="6057900"/>
          <p14:tracePt t="31547" x="4756150" y="6032500"/>
          <p14:tracePt t="31547" x="4730750" y="5981700"/>
          <p14:tracePt t="31564" x="4718050" y="5956300"/>
          <p14:tracePt t="31564" x="4718050" y="5930900"/>
          <p14:tracePt t="31581" x="4711700" y="5905500"/>
          <p14:tracePt t="31581" x="4718050" y="5880100"/>
          <p14:tracePt t="31597" x="4718050" y="5854700"/>
          <p14:tracePt t="31597" x="4730750" y="5829300"/>
          <p14:tracePt t="31597" x="4737100" y="5810250"/>
          <p14:tracePt t="31616" x="4756150" y="5791200"/>
          <p14:tracePt t="31629" x="4768850" y="5772150"/>
          <p14:tracePt t="31629" x="4819650" y="5734050"/>
          <p14:tracePt t="31649" x="4851400" y="5721350"/>
          <p14:tracePt t="31649" x="4883150" y="5702300"/>
          <p14:tracePt t="31664" x="4921250" y="5689600"/>
          <p14:tracePt t="31664" x="4965700" y="5670550"/>
          <p14:tracePt t="31681" x="5010150" y="5657850"/>
          <p14:tracePt t="31681" x="5067300" y="5645150"/>
          <p14:tracePt t="31697" x="5118100" y="5632450"/>
          <p14:tracePt t="31697" x="5181600" y="5626100"/>
          <p14:tracePt t="31697" x="5238750" y="5613400"/>
          <p14:tracePt t="31717" x="5302250" y="5607050"/>
          <p14:tracePt t="31729" x="5359400" y="5594350"/>
          <p14:tracePt t="31729" x="5480050" y="5575300"/>
          <p14:tracePt t="31748" x="5537200" y="5568950"/>
          <p14:tracePt t="31748" x="5594350" y="5562600"/>
          <p14:tracePt t="31765" x="5651500" y="5556250"/>
          <p14:tracePt t="31765" x="5702300" y="5549900"/>
          <p14:tracePt t="31781" x="5759450" y="5549900"/>
          <p14:tracePt t="31781" x="5873750" y="5556250"/>
          <p14:tracePt t="31798" x="5924550" y="5562600"/>
          <p14:tracePt t="31798" x="5981700" y="5568950"/>
          <p14:tracePt t="31815" x="6032500" y="5575300"/>
          <p14:tracePt t="31815" x="6083300" y="5588000"/>
          <p14:tracePt t="31831" x="6127750" y="5594350"/>
          <p14:tracePt t="31831" x="6172200" y="5600700"/>
          <p14:tracePt t="31848" x="6216650" y="5613400"/>
          <p14:tracePt t="31848" x="6286500" y="5632450"/>
          <p14:tracePt t="31865" x="6311900" y="5638800"/>
          <p14:tracePt t="31865" x="6343650" y="5651500"/>
          <p14:tracePt t="31882" x="6369050" y="5664200"/>
          <p14:tracePt t="31882" x="6388100" y="5676900"/>
          <p14:tracePt t="31898" x="6407150" y="5689600"/>
          <p14:tracePt t="31898" x="6432550" y="5708650"/>
          <p14:tracePt t="31898" x="6445250" y="5721350"/>
          <p14:tracePt t="31918" x="6464300" y="5740400"/>
          <p14:tracePt t="31930" x="6477000" y="5759450"/>
          <p14:tracePt t="31930" x="6502400" y="5791200"/>
          <p14:tracePt t="31949" x="6508750" y="5810250"/>
          <p14:tracePt t="31949" x="6515100" y="5829300"/>
          <p14:tracePt t="31966" x="6521450" y="5848350"/>
          <p14:tracePt t="31966" x="6521450" y="5861050"/>
          <p14:tracePt t="31966" x="6521450" y="5880100"/>
          <p14:tracePt t="31984" x="6521450" y="5892800"/>
          <p14:tracePt t="31997" x="6521450" y="5905500"/>
          <p14:tracePt t="31997" x="6515100" y="5918200"/>
          <p14:tracePt t="32017" x="6502400" y="5937250"/>
          <p14:tracePt t="32017" x="6496050" y="5949950"/>
          <p14:tracePt t="32032" x="6489700" y="5962650"/>
          <p14:tracePt t="32032" x="6477000" y="5969000"/>
          <p14:tracePt t="32049" x="6464300" y="5975350"/>
          <p14:tracePt t="32049" x="6451600" y="5988050"/>
          <p14:tracePt t="32066" x="6438900" y="6000750"/>
          <p14:tracePt t="32066" x="6419850" y="6013450"/>
          <p14:tracePt t="32066" x="6400800" y="6026150"/>
          <p14:tracePt t="32084" x="6375400" y="6038850"/>
          <p14:tracePt t="32084" x="6350000" y="6057900"/>
          <p14:tracePt t="32099" x="6324600" y="6070600"/>
          <p14:tracePt t="32099" x="6292850" y="6089650"/>
          <p14:tracePt t="32116" x="6261100" y="6108700"/>
          <p14:tracePt t="32116" x="6223000" y="6127750"/>
          <p14:tracePt t="32133" x="6184900" y="6140450"/>
          <p14:tracePt t="32133" x="6146800" y="6159500"/>
          <p14:tracePt t="32149" x="6108700" y="6172200"/>
          <p14:tracePt t="32149" x="6019800" y="6191250"/>
          <p14:tracePt t="32166" x="5975350" y="6197600"/>
          <p14:tracePt t="32166" x="5930900" y="6197600"/>
          <p14:tracePt t="32182" x="5880100" y="6203950"/>
          <p14:tracePt t="32182" x="5835650" y="6210300"/>
          <p14:tracePt t="32199" x="5784850" y="6210300"/>
          <p14:tracePt t="32199" x="5683250" y="6210300"/>
          <p14:tracePt t="32217" x="5626100" y="6210300"/>
          <p14:tracePt t="32217" x="5568950" y="6210300"/>
          <p14:tracePt t="32233" x="5511800" y="6210300"/>
          <p14:tracePt t="32233" x="5454650" y="6210300"/>
          <p14:tracePt t="32250" x="5397500" y="6203950"/>
          <p14:tracePt t="32250" x="5334000" y="6197600"/>
          <p14:tracePt t="32266" x="5283200" y="6191250"/>
          <p14:tracePt t="32266" x="5226050" y="6184900"/>
          <p14:tracePt t="32266" x="5175250" y="6178550"/>
          <p14:tracePt t="32286" x="5118100" y="6172200"/>
          <p14:tracePt t="32298" x="5073650" y="6165850"/>
          <p14:tracePt t="32298" x="4991100" y="6140450"/>
          <p14:tracePt t="32317" x="4953000" y="6127750"/>
          <p14:tracePt t="32317" x="4914900" y="6115050"/>
          <p14:tracePt t="32334" x="4883150" y="6102350"/>
          <p14:tracePt t="32334" x="4851400" y="6083300"/>
          <p14:tracePt t="32350" x="4826000" y="6064250"/>
          <p14:tracePt t="32350" x="4806950" y="6038850"/>
          <p14:tracePt t="32350" x="4787900" y="6019800"/>
          <p14:tracePt t="32369" x="4768850" y="5994400"/>
          <p14:tracePt t="32369" x="4762500" y="5969000"/>
          <p14:tracePt t="32385" x="4762500" y="5943600"/>
          <p14:tracePt t="32385" x="4762500" y="5911850"/>
          <p14:tracePt t="32400" x="4775200" y="5886450"/>
          <p14:tracePt t="32400" x="4787900" y="5854700"/>
          <p14:tracePt t="32417" x="4813300" y="5829300"/>
          <p14:tracePt t="32417" x="4845050" y="5797550"/>
          <p14:tracePt t="32434" x="4883150" y="5765800"/>
          <p14:tracePt t="32434" x="4921250" y="5734050"/>
          <p14:tracePt t="32434" x="4972050" y="5708650"/>
          <p14:tracePt t="32453" x="5022850" y="5689600"/>
          <p14:tracePt t="32453" x="5073650" y="5670550"/>
          <p14:tracePt t="32467" x="5137150" y="5651500"/>
          <p14:tracePt t="32467" x="5200650" y="5638800"/>
          <p14:tracePt t="32484" x="5270500" y="5632450"/>
          <p14:tracePt t="32484" x="5346700" y="5626100"/>
          <p14:tracePt t="32501" x="5429250" y="5626100"/>
          <p14:tracePt t="32501" x="5594350" y="5626100"/>
          <p14:tracePt t="32517" x="5683250" y="5626100"/>
          <p14:tracePt t="32517" x="5772150" y="5638800"/>
          <p14:tracePt t="32534" x="5861050" y="5645150"/>
          <p14:tracePt t="32534" x="5949950" y="5657850"/>
          <p14:tracePt t="32551" x="6026150" y="5670550"/>
          <p14:tracePt t="32551" x="6108700" y="5689600"/>
          <p14:tracePt t="32567" x="6178550" y="5708650"/>
          <p14:tracePt t="32567" x="6311900" y="5746750"/>
          <p14:tracePt t="32585" x="6369050" y="5765800"/>
          <p14:tracePt t="32585" x="6426200" y="5784850"/>
          <p14:tracePt t="32602" x="6477000" y="5810250"/>
          <p14:tracePt t="32602" x="6521450" y="5829300"/>
          <p14:tracePt t="32618" x="6559550" y="5854700"/>
          <p14:tracePt t="32618" x="6591300" y="5880100"/>
          <p14:tracePt t="32618" x="6616700" y="5905500"/>
          <p14:tracePt t="32636" x="6642100" y="5937250"/>
          <p14:tracePt t="32649" x="6654800" y="5969000"/>
          <p14:tracePt t="32649" x="6661150" y="6026150"/>
          <p14:tracePt t="32669" x="6654800" y="6057900"/>
          <p14:tracePt t="32669" x="6642100" y="6089650"/>
          <p14:tracePt t="32685" x="6616700" y="6121400"/>
          <p14:tracePt t="32685" x="6591300" y="6146800"/>
          <p14:tracePt t="32701" x="6559550" y="6178550"/>
          <p14:tracePt t="32701" x="6521450" y="6203950"/>
          <p14:tracePt t="32718" x="6483350" y="6229350"/>
          <p14:tracePt t="32718" x="6438900" y="6254750"/>
          <p14:tracePt t="32718" x="6388100" y="6280150"/>
          <p14:tracePt t="32737" x="6337300" y="6311900"/>
          <p14:tracePt t="32749" x="6280150" y="6330950"/>
          <p14:tracePt t="32749" x="6159500" y="6375400"/>
          <p14:tracePt t="32768" x="6096000" y="6394450"/>
          <p14:tracePt t="32768" x="6026150" y="6407150"/>
          <p14:tracePt t="32785" x="5949950" y="6413500"/>
          <p14:tracePt t="32785" x="5873750" y="6419850"/>
          <p14:tracePt t="32801" x="5797550" y="6419850"/>
          <p14:tracePt t="32801" x="5638800" y="6413500"/>
          <p14:tracePt t="32818" x="5556250" y="6400800"/>
          <p14:tracePt t="32818" x="5480050" y="6388100"/>
          <p14:tracePt t="32835" x="5397500" y="6375400"/>
          <p14:tracePt t="32835" x="5327650" y="6356350"/>
          <p14:tracePt t="32852" x="5251450" y="6330950"/>
          <p14:tracePt t="32852" x="5181600" y="6305550"/>
          <p14:tracePt t="32868" x="5118100" y="6286500"/>
          <p14:tracePt t="32868" x="4997450" y="6223000"/>
          <p14:tracePt t="32886" x="4940300" y="6191250"/>
          <p14:tracePt t="32886" x="4895850" y="6159500"/>
          <p14:tracePt t="32902" x="4851400" y="6121400"/>
          <p14:tracePt t="32902" x="4819650" y="6089650"/>
          <p14:tracePt t="32919" x="4794250" y="6057900"/>
          <p14:tracePt t="32919" x="4775200" y="6026150"/>
          <p14:tracePt t="32919" x="4762500" y="5994400"/>
          <p14:tracePt t="32938" x="4762500" y="5969000"/>
          <p14:tracePt t="32950" x="4768850" y="5937250"/>
          <p14:tracePt t="32950" x="4813300" y="5880100"/>
          <p14:tracePt t="32969" x="4851400" y="5848350"/>
          <p14:tracePt t="32969" x="4889500" y="5816600"/>
          <p14:tracePt t="32986" x="4946650" y="5784850"/>
          <p14:tracePt t="32986" x="4997450" y="5759450"/>
          <p14:tracePt t="33002" x="5060950" y="5734050"/>
          <p14:tracePt t="33002" x="5130800" y="5715000"/>
          <p14:tracePt t="33002" x="5200650" y="5702300"/>
          <p14:tracePt t="33021" x="5276850" y="5689600"/>
          <p14:tracePt t="33034" x="5353050" y="5683250"/>
          <p14:tracePt t="33034" x="5511800" y="5695950"/>
          <p14:tracePt t="33053" x="5600700" y="5702300"/>
          <p14:tracePt t="33053" x="5683250" y="5715000"/>
          <p14:tracePt t="33069" x="5765800" y="5734050"/>
          <p14:tracePt t="33069" x="5848350" y="5746750"/>
          <p14:tracePt t="33086" x="5930900" y="5759450"/>
          <p14:tracePt t="33086" x="6007100" y="5778500"/>
          <p14:tracePt t="33086" x="6083300" y="5791200"/>
          <p14:tracePt t="33105" x="6153150" y="5816600"/>
          <p14:tracePt t="33105" x="6216650" y="5835650"/>
          <p14:tracePt t="33119" x="6273800" y="5861050"/>
          <p14:tracePt t="33119" x="6324600" y="5886450"/>
          <p14:tracePt t="33136" x="6369050" y="5918200"/>
          <p14:tracePt t="33136" x="6413500" y="5949950"/>
          <p14:tracePt t="33153" x="6445250" y="5988050"/>
          <p14:tracePt t="33153" x="6477000" y="6026150"/>
          <p14:tracePt t="33170" x="6502400" y="6064250"/>
          <p14:tracePt t="33170" x="6527800" y="6134100"/>
          <p14:tracePt t="33186" x="6534150" y="6165850"/>
          <p14:tracePt t="33186" x="6527800" y="6197600"/>
          <p14:tracePt t="33203" x="6521450" y="6229350"/>
          <p14:tracePt t="33203" x="6502400" y="6261100"/>
          <p14:tracePt t="33219" x="6477000" y="6292850"/>
          <p14:tracePt t="33219" x="6413500" y="6350000"/>
          <p14:tracePt t="33237" x="6369050" y="6375400"/>
          <p14:tracePt t="33237" x="6324600" y="6400800"/>
          <p14:tracePt t="33253" x="6273800" y="6426200"/>
          <p14:tracePt t="33253" x="6223000" y="6451600"/>
          <p14:tracePt t="33270" x="6165850" y="6470650"/>
          <p14:tracePt t="33270" x="6102350" y="6489700"/>
          <p14:tracePt t="33286" x="6032500" y="6502400"/>
          <p14:tracePt t="33286" x="5892800" y="6515100"/>
          <p14:tracePt t="33305" x="5816600" y="6521450"/>
          <p14:tracePt t="33318" x="5740400" y="6515100"/>
          <p14:tracePt t="33318" x="5588000" y="6502400"/>
          <p14:tracePt t="33337" x="5511800" y="6489700"/>
          <p14:tracePt t="33337" x="5435600" y="6470650"/>
          <p14:tracePt t="33353" x="5365750" y="6445250"/>
          <p14:tracePt t="33353" x="5289550" y="6419850"/>
          <p14:tracePt t="33370" x="5219700" y="6388100"/>
          <p14:tracePt t="33370" x="5156200" y="6362700"/>
          <p14:tracePt t="33370" x="5092700" y="6330950"/>
          <p14:tracePt t="33390" x="5029200" y="6299200"/>
          <p14:tracePt t="33402" x="4978400" y="6273800"/>
          <p14:tracePt t="33402" x="4889500" y="6223000"/>
          <p14:tracePt t="33420" x="4857750" y="6203950"/>
          <p14:tracePt t="33420" x="4832350" y="6184900"/>
          <p14:tracePt t="33437" x="4806950" y="6159500"/>
          <p14:tracePt t="33437" x="4794250" y="6140450"/>
          <p14:tracePt t="33437" x="4787900" y="6121400"/>
          <p14:tracePt t="33456" x="4781550" y="6102350"/>
          <p14:tracePt t="33469" x="4781550" y="6083300"/>
          <p14:tracePt t="33469" x="4806950" y="6038850"/>
          <p14:tracePt t="33488" x="4826000" y="6013450"/>
          <p14:tracePt t="33488" x="4857750" y="5994400"/>
          <p14:tracePt t="33504" x="4889500" y="5969000"/>
          <p14:tracePt t="33504" x="4927600" y="5949950"/>
          <p14:tracePt t="33521" x="4972050" y="5924550"/>
          <p14:tracePt t="33521" x="5080000" y="5886450"/>
          <p14:tracePt t="33538" x="5130800" y="5873750"/>
          <p14:tracePt t="33538" x="5187950" y="5861050"/>
          <p14:tracePt t="33554" x="5245100" y="5854700"/>
          <p14:tracePt t="33554" x="5308600" y="5854700"/>
          <p14:tracePt t="33572" x="5365750" y="5861050"/>
          <p14:tracePt t="33572" x="5429250" y="5867400"/>
          <p14:tracePt t="33588" x="5492750" y="5880100"/>
          <p14:tracePt t="33588" x="5626100" y="5911850"/>
          <p14:tracePt t="33605" x="5689600" y="5924550"/>
          <p14:tracePt t="33605" x="5753100" y="5943600"/>
          <p14:tracePt t="33622" x="5810250" y="5962650"/>
          <p14:tracePt t="33622" x="5867400" y="5981700"/>
          <p14:tracePt t="33638" x="5918200" y="6000750"/>
          <p14:tracePt t="33638" x="5962650" y="6019800"/>
          <p14:tracePt t="33638" x="6007100" y="6038850"/>
          <p14:tracePt t="33657" x="6045200" y="6064250"/>
          <p14:tracePt t="33669" x="6076950" y="6089650"/>
          <p14:tracePt t="33669" x="6134100" y="6140450"/>
          <p14:tracePt t="33690" x="6153150" y="6172200"/>
          <p14:tracePt t="33690" x="6172200" y="6197600"/>
          <p14:tracePt t="33705" x="6184900" y="6223000"/>
          <p14:tracePt t="33705" x="6191250" y="6248400"/>
          <p14:tracePt t="33722" x="6184900" y="6267450"/>
          <p14:tracePt t="33722" x="6178550" y="6292850"/>
          <p14:tracePt t="33738" x="6165850" y="6311900"/>
          <p14:tracePt t="33738" x="6146800" y="6337300"/>
          <p14:tracePt t="33738" x="6121400" y="6356350"/>
          <p14:tracePt t="33757" x="6096000" y="6375400"/>
          <p14:tracePt t="33770" x="6064250" y="6400800"/>
          <p14:tracePt t="33770" x="5994400" y="6432550"/>
          <p14:tracePt t="33788" x="5956300" y="6451600"/>
          <p14:tracePt t="33788" x="5918200" y="6464300"/>
          <p14:tracePt t="33805" x="5873750" y="6470650"/>
          <p14:tracePt t="33805" x="5822950" y="6477000"/>
          <p14:tracePt t="33822" x="5778500" y="6483350"/>
          <p14:tracePt t="33822" x="5676900" y="6489700"/>
          <p14:tracePt t="33839" x="5619750" y="6483350"/>
          <p14:tracePt t="33839" x="5568950" y="6483350"/>
          <p14:tracePt t="33855" x="5518150" y="6470650"/>
          <p14:tracePt t="33855" x="5461000" y="6464300"/>
          <p14:tracePt t="33872" x="5410200" y="6445250"/>
          <p14:tracePt t="33872" x="5359400" y="6426200"/>
          <p14:tracePt t="33889" x="5314950" y="6407150"/>
          <p14:tracePt t="33889" x="5232400" y="6362700"/>
          <p14:tracePt t="33906" x="5194300" y="6337300"/>
          <p14:tracePt t="33906" x="5162550" y="6311900"/>
          <p14:tracePt t="33923" x="5130800" y="6280150"/>
          <p14:tracePt t="33923" x="5105400" y="6261100"/>
          <p14:tracePt t="33939" x="5086350" y="6235700"/>
          <p14:tracePt t="33939" x="5073650" y="6216650"/>
          <p14:tracePt t="33939" x="5060950" y="6191250"/>
          <p14:tracePt t="33958" x="5054600" y="6172200"/>
          <p14:tracePt t="33970" x="5048250" y="6146800"/>
          <p14:tracePt t="33970" x="5060950" y="6102350"/>
          <p14:tracePt t="33990" x="5073650" y="6076950"/>
          <p14:tracePt t="33990" x="5092700" y="6051550"/>
          <p14:tracePt t="34006" x="5111750" y="6032500"/>
          <p14:tracePt t="34006" x="5143500" y="6007100"/>
          <p14:tracePt t="34023" x="5175250" y="5981700"/>
          <p14:tracePt t="34023" x="5213350" y="5956300"/>
          <p14:tracePt t="34023" x="5257800" y="5924550"/>
          <p14:tracePt t="34042" x="5302250" y="5899150"/>
          <p14:tracePt t="34054" x="5346700" y="5873750"/>
          <p14:tracePt t="34054" x="5441950" y="5835650"/>
          <p14:tracePt t="34073" x="5499100" y="5816600"/>
          <p14:tracePt t="34073" x="5549900" y="5810250"/>
          <p14:tracePt t="34089" x="5607050" y="5803900"/>
          <p14:tracePt t="34089" x="5657850" y="5797550"/>
          <p14:tracePt t="34106" x="5715000" y="5803900"/>
          <p14:tracePt t="34106" x="5772150" y="5803900"/>
          <p14:tracePt t="34106" x="5829300" y="5810250"/>
          <p14:tracePt t="34125" x="5880100" y="5822950"/>
          <p14:tracePt t="34125" x="5930900" y="5829300"/>
          <p14:tracePt t="34140" x="5975350" y="5842000"/>
          <p14:tracePt t="34140" x="6019800" y="5854700"/>
          <p14:tracePt t="34156" x="6064250" y="5867400"/>
          <p14:tracePt t="34156" x="6102350" y="5886450"/>
          <p14:tracePt t="34173" x="6140450" y="5899150"/>
          <p14:tracePt t="34173" x="6203950" y="5930900"/>
          <p14:tracePt t="34190" x="6229350" y="5949950"/>
          <p14:tracePt t="34190" x="6248400" y="5962650"/>
          <p14:tracePt t="34206" x="6267450" y="5981700"/>
          <p14:tracePt t="34206" x="6280150" y="6000750"/>
          <p14:tracePt t="34223" x="6286500" y="6019800"/>
          <p14:tracePt t="34223" x="6292850" y="6038850"/>
          <p14:tracePt t="34240" x="6292850" y="6051550"/>
          <p14:tracePt t="34240" x="6292850" y="6089650"/>
          <p14:tracePt t="34257" x="6286500" y="6108700"/>
          <p14:tracePt t="34257" x="6280150" y="6127750"/>
          <p14:tracePt t="34274" x="6273800" y="6146800"/>
          <p14:tracePt t="34274" x="6261100" y="6159500"/>
          <p14:tracePt t="34290" x="6248400" y="6178550"/>
          <p14:tracePt t="34290" x="6229350" y="6191250"/>
          <p14:tracePt t="34307" x="6210300" y="6203950"/>
          <p14:tracePt t="34307" x="6191250" y="6216650"/>
          <p14:tracePt t="34307" x="6172200" y="6223000"/>
          <p14:tracePt t="34326" x="6153150" y="6235700"/>
          <p14:tracePt t="34338" x="6127750" y="6242050"/>
          <p14:tracePt t="34338" x="6083300" y="6267450"/>
          <p14:tracePt t="34358" x="6057900" y="6273800"/>
          <p14:tracePt t="34358" x="6026150" y="6280150"/>
          <p14:tracePt t="34374" x="6000750" y="6292850"/>
          <p14:tracePt t="34374" x="5969000" y="6299200"/>
          <p14:tracePt t="34374" x="5937250" y="6305550"/>
          <p14:tracePt t="34394" x="5905500" y="6311900"/>
          <p14:tracePt t="34405" x="5867400" y="6318250"/>
          <p14:tracePt t="34405" x="5829300" y="6318250"/>
          <p14:tracePt t="34405" x="5791200" y="6318250"/>
          <p14:tracePt t="34426" x="5746750" y="6324600"/>
          <p14:tracePt t="34426" x="5702300" y="6324600"/>
          <p14:tracePt t="34441" x="5657850" y="6324600"/>
          <p14:tracePt t="34441" x="5613400" y="6324600"/>
          <p14:tracePt t="34457" x="5568950" y="6318250"/>
          <p14:tracePt t="34457" x="5524500" y="6318250"/>
          <p14:tracePt t="34474" x="5480050" y="6311900"/>
          <p14:tracePt t="34474" x="5435600" y="6311900"/>
          <p14:tracePt t="34474" x="5384800" y="6299200"/>
          <p14:tracePt t="34493" x="5340350" y="6292850"/>
          <p14:tracePt t="34493" x="5295900" y="6280150"/>
          <p14:tracePt t="34507" x="5257800" y="6273800"/>
          <p14:tracePt t="34507" x="5213350" y="6267450"/>
          <p14:tracePt t="34524" x="5175250" y="6254750"/>
          <p14:tracePt t="34524" x="5143500" y="6242050"/>
          <p14:tracePt t="34541" x="5111750" y="6229350"/>
          <p14:tracePt t="34541" x="5054600" y="6210300"/>
          <p14:tracePt t="34558" x="5035550" y="6203950"/>
          <p14:tracePt t="34558" x="5016500" y="6191250"/>
          <p14:tracePt t="34574" x="5003800" y="6178550"/>
          <p14:tracePt t="34574" x="4984750" y="6165850"/>
          <p14:tracePt t="34591" x="4978400" y="6153150"/>
          <p14:tracePt t="34591" x="4972050" y="6134100"/>
          <p14:tracePt t="34591" x="4965700" y="6121400"/>
          <p14:tracePt t="34610" x="4965700" y="6108700"/>
          <p14:tracePt t="34610" x="4965700" y="6089650"/>
          <p14:tracePt t="34625" x="4972050" y="6076950"/>
          <p14:tracePt t="34625" x="4978400" y="6064250"/>
          <p14:tracePt t="34642" x="4991100" y="6051550"/>
          <p14:tracePt t="34642" x="5003800" y="6038850"/>
          <p14:tracePt t="34658" x="5022850" y="6026150"/>
          <p14:tracePt t="34658" x="5041900" y="6007100"/>
          <p14:tracePt t="34674" x="5060950" y="5994400"/>
          <p14:tracePt t="34674" x="5086350" y="5981700"/>
          <p14:tracePt t="34674" x="5105400" y="5969000"/>
          <p14:tracePt t="34694" x="5137150" y="5956300"/>
          <p14:tracePt t="34706" x="5168900" y="5943600"/>
          <p14:tracePt t="34706" x="5245100" y="5930900"/>
          <p14:tracePt t="34726" x="5283200" y="5924550"/>
          <p14:tracePt t="34726" x="5327650" y="5918200"/>
          <p14:tracePt t="34742" x="5372100" y="5918200"/>
          <p14:tracePt t="34742" x="5416550" y="5918200"/>
          <p14:tracePt t="34758" x="5467350" y="5918200"/>
          <p14:tracePt t="34758" x="5518150" y="5918200"/>
          <p14:tracePt t="34758" x="5562600" y="5911850"/>
          <p14:tracePt t="34778" x="5607050" y="5911850"/>
          <p14:tracePt t="34778" x="5651500" y="5918200"/>
          <p14:tracePt t="34792" x="5695950" y="5918200"/>
          <p14:tracePt t="34792" x="5734050" y="5918200"/>
          <p14:tracePt t="34809" x="5778500" y="5918200"/>
          <p14:tracePt t="34809" x="5810250" y="5924550"/>
          <p14:tracePt t="34825" x="5848350" y="5930900"/>
          <p14:tracePt t="34825" x="5880100" y="5943600"/>
          <p14:tracePt t="34842" x="5905500" y="5949950"/>
          <p14:tracePt t="34842" x="5956300" y="5975350"/>
          <p14:tracePt t="34859" x="5975350" y="5988050"/>
          <p14:tracePt t="34859" x="5988050" y="6007100"/>
          <p14:tracePt t="34875" x="6000750" y="6026150"/>
          <p14:tracePt t="34875" x="6013450" y="6038850"/>
          <p14:tracePt t="34893" x="6013450" y="6051550"/>
          <p14:tracePt t="34893" x="6019800" y="6089650"/>
          <p14:tracePt t="34910" x="6013450" y="6102350"/>
          <p14:tracePt t="34910" x="6013450" y="6121400"/>
          <p14:tracePt t="34926" x="6007100" y="6134100"/>
          <p14:tracePt t="34926" x="6000750" y="6153150"/>
          <p14:tracePt t="34942" x="5994400" y="6165850"/>
          <p14:tracePt t="34942" x="5981700" y="6178550"/>
          <p14:tracePt t="34959" x="5975350" y="6191250"/>
          <p14:tracePt t="34959" x="5962650" y="6203950"/>
          <p14:tracePt t="34959" x="5949950" y="6216650"/>
          <p14:tracePt t="34978" x="5937250" y="6229350"/>
          <p14:tracePt t="34991" x="5918200" y="6235700"/>
          <p14:tracePt t="34991" x="5886450" y="6261100"/>
          <p14:tracePt t="35010" x="5867400" y="6267450"/>
          <p14:tracePt t="35010" x="5848350" y="6280150"/>
          <p14:tracePt t="35026" x="5816600" y="6299200"/>
          <p14:tracePt t="35041" x="5797550" y="6305550"/>
          <p14:tracePt t="35041" x="5784850" y="6311900"/>
          <p14:tracePt t="35060" x="5753100" y="6318250"/>
          <p14:tracePt t="35074" x="5727700" y="6324600"/>
          <p14:tracePt t="35092" x="5702300" y="6324600"/>
          <p14:tracePt t="35108" x="5683250" y="6324600"/>
          <p14:tracePt t="35129" x="5676900" y="6324600"/>
          <p14:tracePt t="35145" x="5670550" y="6318250"/>
          <p14:tracePt t="35158" x="5664200" y="6318250"/>
          <p14:tracePt t="35181" x="5657850" y="6311900"/>
          <p14:tracePt t="35197" x="5651500" y="6305550"/>
          <p14:tracePt t="35213" x="5651500" y="6299200"/>
          <p14:tracePt t="35225" x="5645150" y="6286500"/>
          <p14:tracePt t="35242" x="5638800" y="6280150"/>
          <p14:tracePt t="35258" x="5638800" y="6273800"/>
          <p14:tracePt t="35276" x="5632450" y="6273800"/>
          <p14:tracePt t="35292" x="5626100" y="6273800"/>
          <p14:tracePt t="35309" x="5619750" y="6273800"/>
          <p14:tracePt t="35325" x="5613400" y="6280150"/>
          <p14:tracePt t="35342" x="5607050" y="6280150"/>
          <p14:tracePt t="35358" x="5600700" y="6280150"/>
          <p14:tracePt t="35358" x="5588000" y="6280150"/>
          <p14:tracePt t="35378" x="5581650" y="6280150"/>
          <p14:tracePt t="35394" x="5575300" y="6286500"/>
          <p14:tracePt t="35409" x="5568950" y="6286500"/>
          <p14:tracePt t="35425" x="5562600" y="6286500"/>
          <p14:tracePt t="35445" x="5562600" y="6280150"/>
          <p14:tracePt t="35497" x="5568950" y="6273800"/>
          <p14:tracePt t="35569" x="5575300" y="6273800"/>
          <p14:tracePt t="35608" x="5568950" y="6273800"/>
          <p14:tracePt t="35677" x="5562600" y="6280150"/>
          <p14:tracePt t="35697" x="5556250" y="6280150"/>
          <p14:tracePt t="35721" x="5549900" y="6280150"/>
          <p14:tracePt t="35765" x="5543550" y="6280150"/>
          <p14:tracePt t="35797" x="5537200" y="6280150"/>
          <p14:tracePt t="35817" x="5530850" y="6280150"/>
          <p14:tracePt t="35857" x="5530850" y="6273800"/>
          <p14:tracePt t="35925" x="5537200" y="6267450"/>
          <p14:tracePt t="35960" x="5530850" y="6273800"/>
          <p14:tracePt t="36097" x="5530850" y="6280150"/>
          <p14:tracePt t="36109" x="5530850" y="6286500"/>
          <p14:tracePt t="36125" x="5524500" y="6280150"/>
          <p14:tracePt t="36165" x="5524500" y="6273800"/>
          <p14:tracePt t="36177" x="5530850" y="6280150"/>
          <p14:tracePt t="36237" x="5537200" y="6273800"/>
          <p14:tracePt t="36297" x="5543550" y="6267450"/>
          <p14:tracePt t="36321" x="5537200" y="6267450"/>
          <p14:tracePt t="36381" x="5530850" y="6267450"/>
          <p14:tracePt t="36397" x="5524500" y="6273800"/>
          <p14:tracePt t="36409" x="5518150" y="6273800"/>
          <p14:tracePt t="36425" x="5511800" y="6280150"/>
          <p14:tracePt t="36441" x="5505450" y="6280150"/>
          <p14:tracePt t="36457" x="5499100" y="6286500"/>
          <p14:tracePt t="36469" x="5492750" y="6286500"/>
          <p14:tracePt t="36485" x="5486400" y="6292850"/>
          <p14:tracePt t="36501" x="5492750" y="6299200"/>
          <p14:tracePt t="36553" x="5499100" y="6292850"/>
          <p14:tracePt t="36569" x="5505450" y="6292850"/>
          <p14:tracePt t="36577" x="5511800" y="6286500"/>
          <p14:tracePt t="36585" x="5511800" y="6280150"/>
          <p14:tracePt t="36585" x="5518150" y="6280150"/>
          <p14:tracePt t="36598" x="5524500" y="6273800"/>
          <p14:tracePt t="36598" x="5530850" y="6273800"/>
          <p14:tracePt t="36615" x="5537200" y="6267450"/>
          <p14:tracePt t="36615" x="5543550" y="6267450"/>
          <p14:tracePt t="36632" x="5549900" y="6261100"/>
          <p14:tracePt t="36632" x="5556250" y="6261100"/>
          <p14:tracePt t="36632" x="5562600" y="6267450"/>
          <p14:tracePt t="36651" x="5568950" y="6267450"/>
          <p14:tracePt t="36666" x="5562600" y="6273800"/>
          <p14:tracePt t="36682" x="5556250" y="6280150"/>
          <p14:tracePt t="36697" x="5530850" y="6299200"/>
          <p14:tracePt t="36713" x="5486400" y="6324600"/>
          <p14:tracePt t="36713" x="5461000" y="6337300"/>
          <p14:tracePt t="36713" x="5429250" y="6350000"/>
          <p14:tracePt t="36734" x="5391150" y="6362700"/>
          <p14:tracePt t="36747" x="5353050" y="6375400"/>
          <p14:tracePt t="36747" x="5245100" y="6388100"/>
          <p14:tracePt t="36766" x="5181600" y="6388100"/>
          <p14:tracePt t="36766" x="5105400" y="6381750"/>
          <p14:tracePt t="36782" x="5022850" y="6369050"/>
          <p14:tracePt t="36782" x="4927600" y="6356350"/>
          <p14:tracePt t="36799" x="4832350" y="6350000"/>
          <p14:tracePt t="36799" x="4730750" y="6337300"/>
          <p14:tracePt t="36799" x="4622800" y="6324600"/>
          <p14:tracePt t="36818" x="4514850" y="6318250"/>
          <p14:tracePt t="36830" x="4406900" y="6305550"/>
          <p14:tracePt t="36830" x="4184650" y="6292850"/>
          <p14:tracePt t="36849" x="4070350" y="6280150"/>
          <p14:tracePt t="36849" x="3956050" y="6267450"/>
          <p14:tracePt t="36866" x="3848100" y="6254750"/>
          <p14:tracePt t="36866" x="3733800" y="6242050"/>
          <p14:tracePt t="36882" x="3625850" y="6229350"/>
          <p14:tracePt t="36882" x="3416300" y="6191250"/>
          <p14:tracePt t="36899" x="3321050" y="6178550"/>
          <p14:tracePt t="36899" x="3232150" y="6159500"/>
          <p14:tracePt t="36916" x="3143250" y="6140450"/>
          <p14:tracePt t="36916" x="3060700" y="6121400"/>
          <p14:tracePt t="36933" x="2978150" y="6096000"/>
          <p14:tracePt t="36933" x="2832100" y="6045200"/>
          <p14:tracePt t="36950" x="2762250" y="6013450"/>
          <p14:tracePt t="36950" x="2698750" y="5975350"/>
          <p14:tracePt t="36966" x="2635250" y="5937250"/>
          <p14:tracePt t="36966" x="2578100" y="5899150"/>
          <p14:tracePt t="36982" x="2527300" y="5854700"/>
          <p14:tracePt t="36982" x="2482850" y="5816600"/>
          <p14:tracePt t="37000" x="2444750" y="5772150"/>
          <p14:tracePt t="37000" x="2413000" y="5727700"/>
          <p14:tracePt t="37000" x="2387600" y="5683250"/>
          <p14:tracePt t="37018" x="2374900" y="5638800"/>
          <p14:tracePt t="37018" x="2368550" y="5600700"/>
          <p14:tracePt t="37034" x="2381250" y="5562600"/>
          <p14:tracePt t="37034" x="2393950" y="5518150"/>
          <p14:tracePt t="37050" x="2413000" y="5480050"/>
          <p14:tracePt t="37050" x="2444750" y="5435600"/>
          <p14:tracePt t="37066" x="2476500" y="5391150"/>
          <p14:tracePt t="37066" x="2520950" y="5346700"/>
          <p14:tracePt t="37066" x="2571750" y="5302250"/>
          <p14:tracePt t="37085" x="2622550" y="5257800"/>
          <p14:tracePt t="37098" x="2686050" y="5213350"/>
          <p14:tracePt t="37098" x="2755900" y="5168900"/>
          <p14:tracePt t="37098" x="2825750" y="5124450"/>
          <p14:tracePt t="37118" x="2901950" y="5086350"/>
          <p14:tracePt t="37118" x="2984500" y="5048250"/>
          <p14:tracePt t="37133" x="3073400" y="5016500"/>
          <p14:tracePt t="37133" x="3155950" y="4991100"/>
          <p14:tracePt t="37150" x="3244850" y="4965700"/>
          <p14:tracePt t="37150" x="3333750" y="4946650"/>
          <p14:tracePt t="37166" x="3422650" y="4933950"/>
          <p14:tracePt t="37166" x="3511550" y="4927600"/>
          <p14:tracePt t="37183" x="3600450" y="4933950"/>
          <p14:tracePt t="37183" x="3771900" y="4959350"/>
          <p14:tracePt t="37200" x="3854450" y="4984750"/>
          <p14:tracePt t="37200" x="3937000" y="5016500"/>
          <p14:tracePt t="37217" x="4013200" y="5054600"/>
          <p14:tracePt t="37217" x="4089400" y="5092700"/>
          <p14:tracePt t="37234" x="4159250" y="5137150"/>
          <p14:tracePt t="37234" x="4286250" y="5238750"/>
          <p14:tracePt t="37250" x="4343400" y="5289550"/>
          <p14:tracePt t="37250" x="4387850" y="5346700"/>
          <p14:tracePt t="37267" x="4419600" y="5397500"/>
          <p14:tracePt t="37267" x="4445000" y="5448300"/>
          <p14:tracePt t="37284" x="4464050" y="5499100"/>
          <p14:tracePt t="37284" x="4470400" y="5543550"/>
          <p14:tracePt t="37300" x="4464050" y="5588000"/>
          <p14:tracePt t="37300" x="4432300" y="5657850"/>
          <p14:tracePt t="37318" x="4400550" y="5695950"/>
          <p14:tracePt t="37318" x="4368800" y="5721350"/>
          <p14:tracePt t="37335" x="4324350" y="5746750"/>
          <p14:tracePt t="37335" x="4273550" y="5772150"/>
          <p14:tracePt t="37351" x="4222750" y="5791200"/>
          <p14:tracePt t="37351" x="4159250" y="5810250"/>
          <p14:tracePt t="37351" x="4095750" y="5829300"/>
          <p14:tracePt t="37370" x="4032250" y="5848350"/>
          <p14:tracePt t="37382" x="3956050" y="5867400"/>
          <p14:tracePt t="37382" x="3810000" y="5899150"/>
          <p14:tracePt t="37403" x="3733800" y="5911850"/>
          <p14:tracePt t="37403" x="3657600" y="5924550"/>
          <p14:tracePt t="37418" x="3587750" y="5937250"/>
          <p14:tracePt t="37418" x="3517900" y="5943600"/>
          <p14:tracePt t="37434" x="3448050" y="5949950"/>
          <p14:tracePt t="37434" x="3384550" y="5943600"/>
          <p14:tracePt t="37434" x="3314700" y="5943600"/>
          <p14:tracePt t="37454" x="3257550" y="5930900"/>
          <p14:tracePt t="37466" x="3200400" y="5918200"/>
          <p14:tracePt t="37466" x="3143250" y="5905500"/>
          <p14:tracePt t="37466" x="3092450" y="5886450"/>
          <p14:tracePt t="37487" x="3041650" y="5873750"/>
          <p14:tracePt t="37487" x="3003550" y="5854700"/>
          <p14:tracePt t="37501" x="2965450" y="5842000"/>
          <p14:tracePt t="37501" x="2933700" y="5829300"/>
          <p14:tracePt t="37517" x="2908300" y="5822950"/>
          <p14:tracePt t="37517" x="2895600" y="5816600"/>
          <p14:tracePt t="37535" x="2882900" y="5810250"/>
          <p14:tracePt t="37535" x="2876550" y="5797550"/>
          <p14:tracePt t="37551" x="2882900" y="5791200"/>
          <p14:tracePt t="37551" x="2889250" y="5784850"/>
          <p14:tracePt t="37568" x="2901950" y="5778500"/>
          <p14:tracePt t="37568" x="2921000" y="5772150"/>
          <p14:tracePt t="37585" x="2933700" y="5772150"/>
          <p14:tracePt t="37585" x="2959100" y="5772150"/>
          <p14:tracePt t="37602" x="2978150" y="5772150"/>
          <p14:tracePt t="37602" x="3016250" y="5772150"/>
          <p14:tracePt t="37618" x="3035300" y="5772150"/>
          <p14:tracePt t="37618" x="3054350" y="5778500"/>
          <p14:tracePt t="37635" x="3073400" y="5778500"/>
          <p14:tracePt t="37635" x="3092450" y="5784850"/>
          <p14:tracePt t="37651" x="3111500" y="5791200"/>
          <p14:tracePt t="37651" x="3124200" y="5797550"/>
          <p14:tracePt t="37651" x="3136900" y="5803900"/>
          <p14:tracePt t="37671" x="3149600" y="5803900"/>
          <p14:tracePt t="37683" x="3162300" y="5810250"/>
          <p14:tracePt t="37683" x="3181350" y="5816600"/>
          <p14:tracePt t="37702" x="3194050" y="5822950"/>
          <p14:tracePt t="37702" x="3200400" y="5822950"/>
          <p14:tracePt t="37719" x="3206750" y="5829300"/>
          <p14:tracePt t="37719" x="3213100" y="5835650"/>
          <p14:tracePt t="37719" x="3219450" y="5835650"/>
          <p14:tracePt t="37738" x="3225800" y="5842000"/>
          <p14:tracePt t="37750" x="3232150" y="5848350"/>
          <p14:tracePt t="37750" x="3238500" y="5854700"/>
          <p14:tracePt t="37750" x="3244850" y="5867400"/>
          <p14:tracePt t="37771" x="3244850" y="5873750"/>
          <p14:tracePt t="37771" x="3251200" y="5880100"/>
          <p14:tracePt t="37786" x="3251200" y="5886450"/>
          <p14:tracePt t="37786" x="3257550" y="5899150"/>
          <p14:tracePt t="37802" x="3263900" y="5905500"/>
          <p14:tracePt t="37817" x="3263900" y="5918200"/>
          <p14:tracePt t="37834" x="3263900" y="5924550"/>
          <p14:tracePt t="37834" x="3270250" y="5930900"/>
          <p14:tracePt t="37852" x="3270250" y="5937250"/>
          <p14:tracePt t="37867" x="3270250" y="5943600"/>
          <p14:tracePt t="37889" x="3276600" y="5949950"/>
          <p14:tracePt t="37909" x="3282950" y="5956300"/>
          <p14:tracePt t="37926" x="3282950" y="5962650"/>
          <p14:tracePt t="37949" x="3276600" y="5969000"/>
          <p14:tracePt t="37993" x="3276600" y="5975350"/>
          <p14:tracePt t="38017" x="3276600" y="5969000"/>
          <p14:tracePt t="38053" x="3276600" y="5962650"/>
          <p14:tracePt t="38061" x="3270250" y="5949950"/>
          <p14:tracePt t="38070" x="3257550" y="5930900"/>
          <p14:tracePt t="38070" x="3251200" y="5911850"/>
          <p14:tracePt t="38087" x="3238500" y="5892800"/>
          <p14:tracePt t="38087" x="3225800" y="5867400"/>
          <p14:tracePt t="38103" x="3219450" y="5848350"/>
          <p14:tracePt t="38103" x="3206750" y="5816600"/>
          <p14:tracePt t="38103" x="3200400" y="5791200"/>
          <p14:tracePt t="38123" x="3194050" y="57594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反復の数はいくらぐらい？</a:t>
            </a:r>
            <a:endParaRPr kumimoji="1" lang="ja-JP" altLang="en-US" dirty="0"/>
          </a:p>
        </p:txBody>
      </p:sp>
      <p:pic>
        <p:nvPicPr>
          <p:cNvPr id="62976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82958"/>
          <a:stretch/>
        </p:blipFill>
        <p:spPr bwMode="auto">
          <a:xfrm>
            <a:off x="467544" y="3594012"/>
            <a:ext cx="830677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67545" y="1380847"/>
            <a:ext cx="8306772" cy="1569660"/>
          </a:xfrm>
          <a:prstGeom prst="rect">
            <a:avLst/>
          </a:prstGeom>
          <a:noFill/>
        </p:spPr>
        <p:txBody>
          <a:bodyPr wrap="square" rtlCol="0">
            <a:spAutoFit/>
          </a:bodyPr>
          <a:lstStyle/>
          <a:p>
            <a:r>
              <a:rPr kumimoji="1" lang="ja-JP" altLang="en-US" dirty="0" smtClean="0"/>
              <a:t>反復は誤差の自由度が</a:t>
            </a:r>
            <a:r>
              <a:rPr lang="en-US" altLang="ja-JP" dirty="0" smtClean="0"/>
              <a:t>6</a:t>
            </a:r>
            <a:r>
              <a:rPr lang="ja-JP" altLang="en-US" dirty="0" smtClean="0"/>
              <a:t>～</a:t>
            </a:r>
            <a:r>
              <a:rPr lang="en-US" altLang="ja-JP" dirty="0" smtClean="0"/>
              <a:t>20</a:t>
            </a:r>
            <a:r>
              <a:rPr lang="ja-JP" altLang="en-US" dirty="0" smtClean="0"/>
              <a:t>くらいが適当とされる</a:t>
            </a:r>
            <a:endParaRPr lang="en-US" altLang="ja-JP" dirty="0" smtClean="0"/>
          </a:p>
          <a:p>
            <a:endParaRPr kumimoji="1" lang="en-US" altLang="ja-JP" dirty="0"/>
          </a:p>
          <a:p>
            <a:r>
              <a:rPr lang="ja-JP" altLang="en-US" dirty="0" smtClean="0"/>
              <a:t>エクセルの分散分析表では，グループ内誤差，誤差，あるいは繰り返し誤差とあるところの自由度のことである</a:t>
            </a:r>
            <a:endParaRPr kumimoji="1" lang="ja-JP" altLang="en-US" dirty="0"/>
          </a:p>
        </p:txBody>
      </p:sp>
      <p:sp>
        <p:nvSpPr>
          <p:cNvPr id="5" name="円/楕円 4"/>
          <p:cNvSpPr/>
          <p:nvPr/>
        </p:nvSpPr>
        <p:spPr>
          <a:xfrm>
            <a:off x="3275856" y="5085518"/>
            <a:ext cx="1080120" cy="39604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251738163"/>
      </p:ext>
    </p:extLst>
  </p:cSld>
  <p:clrMapOvr>
    <a:masterClrMapping/>
  </p:clrMapOvr>
  <mc:AlternateContent xmlns:mc="http://schemas.openxmlformats.org/markup-compatibility/2006">
    <mc:Choice xmlns:p14="http://schemas.microsoft.com/office/powerpoint/2010/main" Requires="p14">
      <p:transition spd="slow" p14:dur="2000" advTm="70253"/>
    </mc:Choice>
    <mc:Fallback>
      <p:transition spd="slow" advTm="702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4"/>
                </p:tgtEl>
              </p:cMediaNode>
            </p:audio>
          </p:childTnLst>
        </p:cTn>
      </p:par>
    </p:tnLst>
    <p:bldLst>
      <p:bldP spid="5" grpId="0" animBg="1"/>
    </p:bldLst>
  </p:timing>
  <p:extLst>
    <p:ext uri="{3A86A75C-4F4B-4683-9AE1-C65F6400EC91}">
      <p14:laserTraceLst xmlns:p14="http://schemas.microsoft.com/office/powerpoint/2010/main">
        <p14:tracePtLst>
          <p14:tracePt t="7285" x="4502150" y="5410200"/>
          <p14:tracePt t="7633" x="4502150" y="5397500"/>
          <p14:tracePt t="7636" x="4495800" y="5391150"/>
          <p14:tracePt t="7636" x="4495800" y="5372100"/>
          <p14:tracePt t="7654" x="4495800" y="5365750"/>
          <p14:tracePt t="7669" x="4502150" y="5365750"/>
          <p14:tracePt t="7697" x="4508500" y="5372100"/>
          <p14:tracePt t="7729" x="4514850" y="5384800"/>
          <p14:tracePt t="7757" x="4521200" y="5391150"/>
          <p14:tracePt t="7773" x="4527550" y="5391150"/>
          <p14:tracePt t="7796" x="4533900" y="5397500"/>
          <p14:tracePt t="7817" x="4540250" y="5403850"/>
          <p14:tracePt t="7868" x="4546600" y="5410200"/>
          <p14:tracePt t="7892" x="4552950" y="5416550"/>
          <p14:tracePt t="7909" x="4559300" y="5429250"/>
          <p14:tracePt t="7920" x="4559300" y="5435600"/>
          <p14:tracePt t="7929" x="4565650" y="5441950"/>
          <p14:tracePt t="7937" x="4572000" y="5448300"/>
          <p14:tracePt t="7937" x="4578350" y="5461000"/>
          <p14:tracePt t="7955" x="4584700" y="5467350"/>
          <p14:tracePt t="7955" x="4591050" y="5480050"/>
          <p14:tracePt t="7972" x="4597400" y="5492750"/>
          <p14:tracePt t="7972" x="4610100" y="5511800"/>
          <p14:tracePt t="7989" x="4610100" y="5524500"/>
          <p14:tracePt t="7989" x="4616450" y="5537200"/>
          <p14:tracePt t="8006" x="4622800" y="5543550"/>
          <p14:tracePt t="8006" x="4629150" y="5556250"/>
          <p14:tracePt t="8023" x="4635500" y="5568950"/>
          <p14:tracePt t="8023" x="4641850" y="5575300"/>
          <p14:tracePt t="8023" x="4648200" y="5581650"/>
          <p14:tracePt t="8041" x="4654550" y="5594350"/>
          <p14:tracePt t="8054" x="4654550" y="5600700"/>
          <p14:tracePt t="8054" x="4667250" y="5613400"/>
          <p14:tracePt t="8074" x="4673600" y="5613400"/>
          <p14:tracePt t="8074" x="4679950" y="5619750"/>
          <p14:tracePt t="8089" x="4686300" y="5619750"/>
          <p14:tracePt t="8089" x="4692650" y="5626100"/>
          <p14:tracePt t="8106" x="4705350" y="5626100"/>
          <p14:tracePt t="8106" x="4711700" y="5626100"/>
          <p14:tracePt t="8124" x="4718050" y="5632450"/>
          <p14:tracePt t="8138" x="4724400" y="5632450"/>
          <p14:tracePt t="8138" x="4737100" y="5638800"/>
          <p14:tracePt t="8158" x="4743450" y="5645150"/>
          <p14:tracePt t="8171" x="4749800" y="5651500"/>
          <p14:tracePt t="8171" x="4756150" y="5651500"/>
          <p14:tracePt t="8171" x="4762500" y="5664200"/>
          <p14:tracePt t="8193" x="4762500" y="5670550"/>
          <p14:tracePt t="8204" x="4768850" y="5676900"/>
          <p14:tracePt t="8204" x="4781550" y="5695950"/>
          <p14:tracePt t="8223" x="4787900" y="5708650"/>
          <p14:tracePt t="8223" x="4794250" y="5721350"/>
          <p14:tracePt t="8240" x="4800600" y="5727700"/>
          <p14:tracePt t="8240" x="4806950" y="5740400"/>
          <p14:tracePt t="8257" x="4819650" y="5746750"/>
          <p14:tracePt t="8257" x="4826000" y="5759450"/>
          <p14:tracePt t="8274" x="4832350" y="5765800"/>
          <p14:tracePt t="8274" x="4851400" y="5784850"/>
          <p14:tracePt t="8290" x="4864100" y="5797550"/>
          <p14:tracePt t="8290" x="4870450" y="5803900"/>
          <p14:tracePt t="8307" x="4876800" y="5816600"/>
          <p14:tracePt t="8307" x="4889500" y="5822950"/>
          <p14:tracePt t="8324" x="4895850" y="5835650"/>
          <p14:tracePt t="8324" x="4914900" y="5861050"/>
          <p14:tracePt t="8342" x="4921250" y="5873750"/>
          <p14:tracePt t="8342" x="4927600" y="5886450"/>
          <p14:tracePt t="8358" x="4940300" y="5892800"/>
          <p14:tracePt t="8358" x="4946650" y="5905500"/>
          <p14:tracePt t="8375" x="4953000" y="5918200"/>
          <p14:tracePt t="8375" x="4959350" y="5924550"/>
          <p14:tracePt t="8390" x="4972050" y="5930900"/>
          <p14:tracePt t="8390" x="4978400" y="5937250"/>
          <p14:tracePt t="8390" x="4984750" y="5949950"/>
          <p14:tracePt t="8409" x="4991100" y="5956300"/>
          <p14:tracePt t="8422" x="4997450" y="5962650"/>
          <p14:tracePt t="8422" x="5003800" y="5969000"/>
          <p14:tracePt t="8442" x="5016500" y="5981700"/>
          <p14:tracePt t="8442" x="5022850" y="5988050"/>
          <p14:tracePt t="8457" x="5029200" y="5988050"/>
          <p14:tracePt t="8457" x="5035550" y="5994400"/>
          <p14:tracePt t="8457" x="5035550" y="6000750"/>
          <p14:tracePt t="8477" x="5041900" y="6013450"/>
          <p14:tracePt t="8493" x="5048250" y="6013450"/>
          <p14:tracePt t="8509" x="5054600" y="6026150"/>
          <p14:tracePt t="8522" x="5060950" y="6032500"/>
          <p14:tracePt t="8545" x="5060950" y="6038850"/>
          <p14:tracePt t="8569" x="5054600" y="6045200"/>
          <p14:tracePt t="8588" x="5048250" y="6051550"/>
          <p14:tracePt t="8613" x="5041900" y="6051550"/>
          <p14:tracePt t="8641" x="5035550" y="6051550"/>
          <p14:tracePt t="8657" x="5041900" y="6051550"/>
          <p14:tracePt t="8749" x="5048250" y="6057900"/>
          <p14:tracePt t="8949" x="5048250" y="6051550"/>
          <p14:tracePt t="8973" x="5054600" y="6045200"/>
          <p14:tracePt t="9001" x="5048250" y="6051550"/>
          <p14:tracePt t="9101" x="5048250" y="6057900"/>
          <p14:tracePt t="9137" x="5048250" y="6064250"/>
          <p14:tracePt t="9153" x="5054600" y="6070600"/>
          <p14:tracePt t="9178" x="5060950" y="6070600"/>
          <p14:tracePt t="9197" x="5067300" y="6070600"/>
          <p14:tracePt t="9221" x="5073650" y="6070600"/>
          <p14:tracePt t="9257" x="5080000" y="6070600"/>
          <p14:tracePt t="9281" x="5086350" y="6064250"/>
          <p14:tracePt t="9297" x="5092700" y="6064250"/>
          <p14:tracePt t="9317" x="5092700" y="6057900"/>
          <p14:tracePt t="9333" x="5099050" y="6057900"/>
          <p14:tracePt t="9361" x="5105400" y="6051550"/>
          <p14:tracePt t="9385" x="5111750" y="6045200"/>
          <p14:tracePt t="9408" x="5118100" y="6045200"/>
          <p14:tracePt t="9421" x="5118100" y="6038850"/>
          <p14:tracePt t="9437" x="5124450" y="6038850"/>
          <p14:tracePt t="9453" x="5130800" y="6038850"/>
          <p14:tracePt t="9469" x="5137150" y="6038850"/>
          <p14:tracePt t="9481" x="5143500" y="6038850"/>
          <p14:tracePt t="9497" x="5149850" y="6032500"/>
          <p14:tracePt t="9513" x="5162550" y="6026150"/>
          <p14:tracePt t="9529" x="5168900" y="6026150"/>
          <p14:tracePt t="9543" x="5175250" y="6026150"/>
          <p14:tracePt t="9559" x="5181600" y="6032500"/>
          <p14:tracePt t="9581" x="5187950" y="6038850"/>
          <p14:tracePt t="9608" x="5187950" y="6051550"/>
          <p14:tracePt t="9633" x="5187950" y="6057900"/>
          <p14:tracePt t="9649" x="5181600" y="6064250"/>
          <p14:tracePt t="9677" x="5175250" y="6064250"/>
          <p14:tracePt t="9709" x="5175250" y="6070600"/>
          <p14:tracePt t="9721" x="5168900" y="6070600"/>
          <p14:tracePt t="9797" x="5168900" y="6064250"/>
          <p14:tracePt t="9857" x="5168900" y="6057900"/>
          <p14:tracePt t="9881" x="5175250" y="6057900"/>
          <p14:tracePt t="9949" x="5175250" y="6064250"/>
          <p14:tracePt t="9985" x="5175250" y="6057900"/>
          <p14:tracePt t="10037" x="5181600" y="6057900"/>
          <p14:tracePt t="10113" x="5187950" y="6064250"/>
          <p14:tracePt t="10137" x="5194300" y="6064250"/>
          <p14:tracePt t="10174" x="5194300" y="6070600"/>
          <p14:tracePt t="10277" x="5194300" y="6064250"/>
          <p14:tracePt t="10321" x="5200650" y="6070600"/>
          <p14:tracePt t="10369" x="5200650" y="6076950"/>
          <p14:tracePt t="10413" x="5200650" y="6083300"/>
          <p14:tracePt t="10465" x="5194300" y="6083300"/>
          <p14:tracePt t="10516" x="5187950" y="6083300"/>
          <p14:tracePt t="10557" x="5187950" y="6089650"/>
          <p14:tracePt t="10617" x="5181600" y="6096000"/>
          <p14:tracePt t="10653" x="5175250" y="6089650"/>
          <p14:tracePt t="10909" x="5181600" y="6083300"/>
          <p14:tracePt t="10977" x="5181600" y="6076950"/>
          <p14:tracePt t="11013" x="5181600" y="6070600"/>
          <p14:tracePt t="11057" x="5187950" y="6070600"/>
          <p14:tracePt t="11141" x="5187950" y="6064250"/>
          <p14:tracePt t="11185" x="5194300" y="6064250"/>
          <p14:tracePt t="11209" x="5200650" y="6057900"/>
          <p14:tracePt t="11230" x="5207000" y="6064250"/>
          <p14:tracePt t="11253" x="5213350" y="6057900"/>
          <p14:tracePt t="11281" x="5213350" y="6051550"/>
          <p14:tracePt t="11297" x="5207000" y="6051550"/>
          <p14:tracePt t="11457" x="5213350" y="6051550"/>
          <p14:tracePt t="11529" x="5219700" y="6057900"/>
          <p14:tracePt t="11561" x="5219700" y="6051550"/>
          <p14:tracePt t="11597" x="5219700" y="6045200"/>
          <p14:tracePt t="11913" x="5226050" y="6038850"/>
          <p14:tracePt t="12001" x="5226050" y="6032500"/>
          <p14:tracePt t="12033" x="5232400" y="6032500"/>
          <p14:tracePt t="12233" x="5226050" y="6038850"/>
          <p14:tracePt t="12342" x="5219700" y="6032500"/>
          <p14:tracePt t="12361" x="5213350" y="6038850"/>
          <p14:tracePt t="12385" x="5207000" y="6038850"/>
          <p14:tracePt t="12410" x="5207000" y="6045200"/>
          <p14:tracePt t="12429" x="5200650" y="6045200"/>
          <p14:tracePt t="12454" x="5200650" y="6038850"/>
          <p14:tracePt t="12514" x="5200650" y="6045200"/>
          <p14:tracePt t="12642" x="5200650" y="6038850"/>
          <p14:tracePt t="12702" x="5207000" y="6032500"/>
          <p14:tracePt t="12798" x="5207000" y="6038850"/>
          <p14:tracePt t="12858" x="5200650" y="6045200"/>
          <p14:tracePt t="12882" x="5194300" y="6045200"/>
          <p14:tracePt t="12897" x="5187950" y="6051550"/>
          <p14:tracePt t="12910" x="5187950" y="6045200"/>
          <p14:tracePt t="13017" x="5194300" y="6045200"/>
          <p14:tracePt t="13053" x="5187950" y="6038850"/>
          <p14:tracePt t="13202" x="5194300" y="6045200"/>
          <p14:tracePt t="13346" x="5187950" y="6038850"/>
          <p14:tracePt t="13390" x="5187950" y="6045200"/>
          <p14:tracePt t="13434" x="5181600" y="6051550"/>
          <p14:tracePt t="13474" x="5175250" y="6045200"/>
          <p14:tracePt t="13542" x="5175250" y="6051550"/>
          <p14:tracePt t="13578" x="5168900" y="6051550"/>
          <p14:tracePt t="13610" x="5162550" y="6051550"/>
          <p14:tracePt t="13630" x="5156200" y="6051550"/>
          <p14:tracePt t="13674" x="5149850" y="6051550"/>
          <p14:tracePt t="13730" x="5143500" y="6051550"/>
          <p14:tracePt t="13758" x="5143500" y="6045200"/>
          <p14:tracePt t="13789" x="5143500" y="6038850"/>
          <p14:tracePt t="13818" x="5143500" y="6032500"/>
          <p14:tracePt t="13854" x="5137150" y="6038850"/>
          <p14:tracePt t="13878" x="5130800" y="6032500"/>
          <p14:tracePt t="13902" x="5124450" y="6032500"/>
          <p14:tracePt t="13930" x="5118100" y="6032500"/>
          <p14:tracePt t="13946" x="5111750" y="6026150"/>
          <p14:tracePt t="13962" x="5099050" y="6026150"/>
          <p14:tracePt t="13978" x="5092700" y="6026150"/>
          <p14:tracePt t="13990" x="5086350" y="6026150"/>
          <p14:tracePt t="14006" x="5080000" y="6026150"/>
          <p14:tracePt t="14022" x="5073650" y="6026150"/>
          <p14:tracePt t="14042" x="5067300" y="6032500"/>
          <p14:tracePt t="14094" x="5060950" y="6032500"/>
          <p14:tracePt t="14118" x="5054600" y="6038850"/>
          <p14:tracePt t="14141" x="5048250" y="6038850"/>
          <p14:tracePt t="14202" x="5048250" y="6045200"/>
          <p14:tracePt t="14222" x="5041900" y="6051550"/>
          <p14:tracePt t="14238" x="5035550" y="6051550"/>
          <p14:tracePt t="14254" x="5029200" y="6057900"/>
          <p14:tracePt t="14270" x="5022850" y="6064250"/>
          <p14:tracePt t="14282" x="5022850" y="6070600"/>
          <p14:tracePt t="14306" x="5016500" y="6076950"/>
          <p14:tracePt t="14330" x="5010150" y="6076950"/>
          <p14:tracePt t="14374" x="5010150" y="6083300"/>
          <p14:tracePt t="14418" x="5010150" y="6089650"/>
          <p14:tracePt t="14434" x="5010150" y="6096000"/>
          <p14:tracePt t="14450" x="5010150" y="6102350"/>
          <p14:tracePt t="14606" x="5003800" y="6102350"/>
          <p14:tracePt t="14650" x="5003800" y="6108700"/>
          <p14:tracePt t="14675" x="4997450" y="6115050"/>
          <p14:tracePt t="14690" x="4991100" y="6121400"/>
          <p14:tracePt t="14710" x="4984750" y="6127750"/>
          <p14:tracePt t="14734" x="4984750" y="6121400"/>
          <p14:tracePt t="14786" x="4984750" y="6115050"/>
          <p14:tracePt t="14802" x="4991100" y="6115050"/>
          <p14:tracePt t="14830" x="4997450" y="6115050"/>
          <p14:tracePt t="14854" x="4991100" y="6108700"/>
          <p14:tracePt t="14922" x="4991100" y="6115050"/>
          <p14:tracePt t="14934" x="4984750" y="6115050"/>
          <p14:tracePt t="14950" x="4978400" y="6121400"/>
          <p14:tracePt t="14966" x="4972050" y="6121400"/>
          <p14:tracePt t="14983" x="4965700" y="6121400"/>
          <p14:tracePt t="14995" x="4959350" y="6127750"/>
          <p14:tracePt t="15012" x="4953000" y="6134100"/>
          <p14:tracePt t="15028" x="4953000" y="6140450"/>
          <p14:tracePt t="15050" x="4953000" y="6134100"/>
          <p14:tracePt t="15070" x="4953000" y="6127750"/>
          <p14:tracePt t="15094" x="4959350" y="6121400"/>
          <p14:tracePt t="15110" x="4959350" y="6115050"/>
          <p14:tracePt t="15122" x="4965700" y="6108700"/>
          <p14:tracePt t="15146" x="4972050" y="6102350"/>
          <p14:tracePt t="15162" x="4978400" y="6102350"/>
          <p14:tracePt t="15174" x="4984750" y="6096000"/>
          <p14:tracePt t="15190" x="4978400" y="6096000"/>
          <p14:tracePt t="15258" x="4972050" y="6096000"/>
          <p14:tracePt t="15274" x="4959350" y="6096000"/>
          <p14:tracePt t="15290" x="4953000" y="6102350"/>
          <p14:tracePt t="15302" x="4953000" y="6096000"/>
          <p14:tracePt t="15326" x="4946650" y="6096000"/>
          <p14:tracePt t="15354" x="4940300" y="6102350"/>
          <p14:tracePt t="15378" x="4933950" y="6102350"/>
          <p14:tracePt t="15414" x="4940300" y="6096000"/>
          <p14:tracePt t="15454" x="4946650" y="6089650"/>
          <p14:tracePt t="15530" x="4946650" y="6096000"/>
          <p14:tracePt t="15590" x="4940300" y="6102350"/>
          <p14:tracePt t="15686" x="4933950" y="6096000"/>
          <p14:tracePt t="15746" x="4940300" y="6096000"/>
          <p14:tracePt t="15806" x="4946650" y="6096000"/>
          <p14:tracePt t="15842" x="4946650" y="6089650"/>
          <p14:tracePt t="15882" x="4953000" y="6083300"/>
          <p14:tracePt t="15894" x="4959350" y="6083300"/>
          <p14:tracePt t="15926" x="4959350" y="6076950"/>
          <p14:tracePt t="15986" x="4965700" y="6070600"/>
          <p14:tracePt t="16010" x="4959350" y="6064250"/>
          <p14:tracePt t="16098" x="4959350" y="6057900"/>
          <p14:tracePt t="16135" x="4959350" y="6051550"/>
          <p14:tracePt t="16151" x="4959350" y="6045200"/>
          <p14:tracePt t="16167" x="4965700" y="6038850"/>
          <p14:tracePt t="16175" x="4965700" y="6032500"/>
          <p14:tracePt t="16190" x="4959350" y="6026150"/>
          <p14:tracePt t="16199" x="4959350" y="6019800"/>
          <p14:tracePt t="16199" x="4959350" y="6007100"/>
          <p14:tracePt t="16199" x="4953000" y="6000750"/>
          <p14:tracePt t="16220" x="4953000" y="5994400"/>
          <p14:tracePt t="16232" x="4946650" y="5981700"/>
          <p14:tracePt t="16232" x="4940300" y="5969000"/>
          <p14:tracePt t="16252" x="4933950" y="5962650"/>
          <p14:tracePt t="16252" x="4927600" y="5956300"/>
          <p14:tracePt t="16268" x="4921250" y="5949950"/>
          <p14:tracePt t="16268" x="4914900" y="5943600"/>
          <p14:tracePt t="16284" x="4908550" y="5930900"/>
          <p14:tracePt t="16284" x="4902200" y="5930900"/>
          <p14:tracePt t="16284" x="4895850" y="5924550"/>
          <p14:tracePt t="16303" x="4889500" y="5918200"/>
          <p14:tracePt t="16303" x="4883150" y="5911850"/>
          <p14:tracePt t="16318" x="4876800" y="5905500"/>
          <p14:tracePt t="16318" x="4864100" y="5899150"/>
          <p14:tracePt t="16334" x="4857750" y="5892800"/>
          <p14:tracePt t="16334" x="4851400" y="5886450"/>
          <p14:tracePt t="16351" x="4845050" y="5880100"/>
          <p14:tracePt t="16351" x="4838700" y="5873750"/>
          <p14:tracePt t="16368" x="4832350" y="5867400"/>
          <p14:tracePt t="16383" x="4826000" y="5861050"/>
          <p14:tracePt t="16399" x="4819650" y="5867400"/>
          <p14:tracePt t="16430" x="4819650" y="5861050"/>
          <p14:tracePt t="16459" x="4819650" y="5867400"/>
          <p14:tracePt t="16570" x="4826000" y="5873750"/>
          <p14:tracePt t="16586" x="4826000" y="5880100"/>
          <p14:tracePt t="16602" x="4826000" y="5886450"/>
          <p14:tracePt t="16614" x="4832350" y="5892800"/>
          <p14:tracePt t="16631" x="4832350" y="5899150"/>
          <p14:tracePt t="16639" x="4838700" y="5905500"/>
          <p14:tracePt t="16655" x="4845050" y="5905500"/>
          <p14:tracePt t="16671" x="4851400" y="5918200"/>
          <p14:tracePt t="16684" x="4857750" y="5924550"/>
          <p14:tracePt t="16684" x="4864100" y="5918200"/>
          <p14:tracePt t="16702" x="4870450" y="5924550"/>
          <p14:tracePt t="16718" x="4876800" y="5924550"/>
          <p14:tracePt t="16718" x="4889500" y="5930900"/>
          <p14:tracePt t="16736" x="4895850" y="5930900"/>
          <p14:tracePt t="16751" x="4902200" y="5937250"/>
          <p14:tracePt t="16768" x="4908550" y="5937250"/>
          <p14:tracePt t="16785" x="4914900" y="5943600"/>
          <p14:tracePt t="16785" x="4921250" y="5949950"/>
          <p14:tracePt t="16804" x="4927600" y="5949950"/>
          <p14:tracePt t="16819" x="4933950" y="5956300"/>
          <p14:tracePt t="16835" x="4933950" y="5962650"/>
          <p14:tracePt t="16851" x="4940300" y="5969000"/>
          <p14:tracePt t="16868" x="4940300" y="5975350"/>
          <p14:tracePt t="16885" x="4940300" y="5981700"/>
          <p14:tracePt t="16911" x="4946650" y="5988050"/>
          <p14:tracePt t="16923" x="4953000" y="5994400"/>
          <p14:tracePt t="16947" x="4959350" y="5994400"/>
          <p14:tracePt t="16962" x="4965700" y="5994400"/>
          <p14:tracePt t="16975" x="4972050" y="5994400"/>
          <p14:tracePt t="16991" x="4978400" y="5988050"/>
          <p14:tracePt t="17007" x="4984750" y="5988050"/>
          <p14:tracePt t="17023" x="4991100" y="5988050"/>
          <p14:tracePt t="17035" x="4997450" y="5988050"/>
          <p14:tracePt t="17052" x="5003800" y="5988050"/>
          <p14:tracePt t="17069" x="5010150" y="5988050"/>
          <p14:tracePt t="17085" x="5016500" y="5988050"/>
          <p14:tracePt t="17103" x="5016500" y="5981700"/>
          <p14:tracePt t="17143" x="5022850" y="5988050"/>
          <p14:tracePt t="17170" x="5016500" y="5994400"/>
          <p14:tracePt t="17194" x="5016500" y="6000750"/>
          <p14:tracePt t="17222" x="5016500" y="6007100"/>
          <p14:tracePt t="17247" x="5016500" y="6013450"/>
          <p14:tracePt t="17275" x="5016500" y="6019800"/>
          <p14:tracePt t="17382" x="5010150" y="6019800"/>
          <p14:tracePt t="17435" x="5003800" y="6026150"/>
          <p14:tracePt t="17463" x="4997450" y="6032500"/>
          <p14:tracePt t="17486" x="4991100" y="6038850"/>
          <p14:tracePt t="17539" x="4984750" y="6038850"/>
          <p14:tracePt t="17591" x="4991100" y="6038850"/>
          <p14:tracePt t="17631" x="4997450" y="6038850"/>
          <p14:tracePt t="17667" x="4991100" y="6038850"/>
          <p14:tracePt t="17751" x="4984750" y="6045200"/>
          <p14:tracePt t="17811" x="4991100" y="6045200"/>
          <p14:tracePt t="17875" x="4997450" y="6038850"/>
          <p14:tracePt t="17915" x="4991100" y="6045200"/>
          <p14:tracePt t="17951" x="4984750" y="6051550"/>
          <p14:tracePt t="17975" x="4978400" y="6051550"/>
          <p14:tracePt t="18018" x="4978400" y="6057900"/>
          <p14:tracePt t="18079" x="4984750" y="6057900"/>
          <p14:tracePt t="18215" x="4978400" y="6064250"/>
          <p14:tracePt t="18335" x="4984750" y="6057900"/>
          <p14:tracePt t="18387" x="4991100" y="6057900"/>
          <p14:tracePt t="18411" x="4997450" y="6057900"/>
          <p14:tracePt t="18439" x="4984750" y="6057900"/>
          <p14:tracePt t="18523" x="4978400" y="6064250"/>
          <p14:tracePt t="18543" x="4972050" y="6064250"/>
          <p14:tracePt t="18567" x="4972050" y="6070600"/>
          <p14:tracePt t="18590" x="4978400" y="6064250"/>
          <p14:tracePt t="18651" x="4984750" y="6064250"/>
          <p14:tracePt t="18663" x="4991100" y="6057900"/>
          <p14:tracePt t="18687" x="4991100" y="6051550"/>
          <p14:tracePt t="18771" x="4997450" y="6057900"/>
          <p14:tracePt t="18807" x="4991100" y="6057900"/>
          <p14:tracePt t="18835" x="4984750" y="6057900"/>
          <p14:tracePt t="18867" x="4984750" y="6064250"/>
          <p14:tracePt t="18895" x="4978400" y="6064250"/>
          <p14:tracePt t="19003" x="4972050" y="6070600"/>
          <p14:tracePt t="19023" x="4965700" y="6070600"/>
          <p14:tracePt t="19039" x="4959350" y="6070600"/>
          <p14:tracePt t="19055" x="4953000" y="6070600"/>
          <p14:tracePt t="19071" x="4946650" y="6076950"/>
          <p14:tracePt t="19091" x="4953000" y="6076950"/>
          <p14:tracePt t="19159" x="4953000" y="6083300"/>
          <p14:tracePt t="19191" x="4946650" y="6076950"/>
          <p14:tracePt t="19219" x="4946650" y="6083300"/>
          <p14:tracePt t="19271" x="4940300" y="6083300"/>
          <p14:tracePt t="19303" x="4933950" y="6083300"/>
          <p14:tracePt t="19331" x="4940300" y="6076950"/>
          <p14:tracePt t="19371" x="4946650" y="6076950"/>
          <p14:tracePt t="19391" x="4953000" y="6070600"/>
          <p14:tracePt t="19415" x="4959350" y="6070600"/>
          <p14:tracePt t="19435" x="4965700" y="6064250"/>
          <p14:tracePt t="19459" x="4965700" y="6057900"/>
          <p14:tracePt t="19483" x="4972050" y="6057900"/>
          <p14:tracePt t="19519" x="4972050" y="6051550"/>
          <p14:tracePt t="19555" x="4978400" y="6051550"/>
          <p14:tracePt t="19611" x="4984750" y="6051550"/>
          <p14:tracePt t="19699" x="4991100" y="6045200"/>
          <p14:tracePt t="19723" x="4997450" y="6038850"/>
          <p14:tracePt t="19767" x="5003800" y="6038850"/>
          <p14:tracePt t="19783" x="5010150" y="6038850"/>
          <p14:tracePt t="19811" x="5016500" y="6038850"/>
          <p14:tracePt t="19851" x="5010150" y="6038850"/>
          <p14:tracePt t="19871" x="5003800" y="6045200"/>
          <p14:tracePt t="19932" x="4997450" y="6045200"/>
          <p14:tracePt t="19955" x="4991100" y="6051550"/>
          <p14:tracePt t="19971" x="4984750" y="6057900"/>
          <p14:tracePt t="19983" x="4984750" y="6051550"/>
          <p14:tracePt t="20031" x="4984750" y="6045200"/>
          <p14:tracePt t="20051" x="4991100" y="6045200"/>
          <p14:tracePt t="20180" x="4991100" y="6051550"/>
          <p14:tracePt t="20231" x="4997450" y="6057900"/>
          <p14:tracePt t="20283" x="4997450" y="6051550"/>
          <p14:tracePt t="20315" x="5003800" y="6051550"/>
          <p14:tracePt t="20359" x="5010150" y="6051550"/>
          <p14:tracePt t="20395" x="5016500" y="6057900"/>
          <p14:tracePt t="20451" x="5010150" y="6057900"/>
          <p14:tracePt t="20471" x="5003800" y="6064250"/>
          <p14:tracePt t="20495" x="4997450" y="6057900"/>
          <p14:tracePt t="20511" x="4991100" y="6064250"/>
          <p14:tracePt t="20539" x="4997450" y="6064250"/>
          <p14:tracePt t="20631" x="5003800" y="6064250"/>
          <p14:tracePt t="20651" x="5010150" y="6057900"/>
          <p14:tracePt t="20751" x="5016500" y="6064250"/>
          <p14:tracePt t="20803" x="5016500" y="6057900"/>
          <p14:tracePt t="20863" x="5022850" y="6057900"/>
          <p14:tracePt t="20924" x="5022850" y="6051550"/>
          <p14:tracePt t="20944" x="5029200" y="6051550"/>
          <p14:tracePt t="20968" x="5035550" y="6057900"/>
          <p14:tracePt t="20995" x="5041900" y="6057900"/>
          <p14:tracePt t="21019" x="5041900" y="6064250"/>
          <p14:tracePt t="21072" x="5035550" y="6070600"/>
          <p14:tracePt t="21260" x="5029200" y="6070600"/>
          <p14:tracePt t="21472" x="5035550" y="6070600"/>
          <p14:tracePt t="21596" x="5035550" y="6076950"/>
          <p14:tracePt t="21636" x="5035550" y="6083300"/>
          <p14:tracePt t="21663" x="5035550" y="6076950"/>
          <p14:tracePt t="21764" x="5041900" y="6083300"/>
          <p14:tracePt t="21816" x="5048250" y="6083300"/>
          <p14:tracePt t="21867" x="5048250" y="6076950"/>
          <p14:tracePt t="21892" x="5048250" y="6083300"/>
          <p14:tracePt t="21944" x="5048250" y="6076950"/>
          <p14:tracePt t="22024" x="5054600" y="6076950"/>
          <p14:tracePt t="22064" x="5048250" y="6076950"/>
          <p14:tracePt t="22108" x="5048250" y="6083300"/>
          <p14:tracePt t="22152" x="5048250" y="6076950"/>
          <p14:tracePt t="22228" x="5041900" y="6083300"/>
          <p14:tracePt t="22264" x="5041900" y="6089650"/>
          <p14:tracePt t="22288" x="5041900" y="6083300"/>
          <p14:tracePt t="22340" x="5048250" y="6083300"/>
          <p14:tracePt t="22424" x="5041900" y="6083300"/>
          <p14:tracePt t="22527" x="5035550" y="6083300"/>
          <p14:tracePt t="22556" x="5035550" y="6089650"/>
          <p14:tracePt t="22640" x="5035550" y="6083300"/>
          <p14:tracePt t="22672" x="5041900" y="6089650"/>
          <p14:tracePt t="22760" x="5048250" y="6076950"/>
          <p14:tracePt t="22784" x="5054600" y="6070600"/>
          <p14:tracePt t="22820" x="5060950" y="6070600"/>
          <p14:tracePt t="22844" x="5067300" y="6064250"/>
          <p14:tracePt t="22984" x="5067300" y="6070600"/>
          <p14:tracePt t="23024" x="5060950" y="6070600"/>
          <p14:tracePt t="23144" x="5060950" y="6076950"/>
          <p14:tracePt t="23180" x="5054600" y="6076950"/>
          <p14:tracePt t="23216" x="5048250" y="6076950"/>
          <p14:tracePt t="23284" x="5048250" y="6083300"/>
          <p14:tracePt t="23428" x="5054600" y="6083300"/>
          <p14:tracePt t="23472" x="5060950" y="6083300"/>
          <p14:tracePt t="23504" x="5067300" y="6083300"/>
          <p14:tracePt t="23524" x="5067300" y="6076950"/>
          <p14:tracePt t="23539" x="5073650" y="6076950"/>
          <p14:tracePt t="23573" x="5080000" y="6076950"/>
          <p14:tracePt t="23720" x="5086350" y="6076950"/>
          <p14:tracePt t="23788" x="5080000" y="6083300"/>
          <p14:tracePt t="23924" x="5080000" y="6089650"/>
          <p14:tracePt t="23996" x="5080000" y="6083300"/>
          <p14:tracePt t="24124" x="5080000" y="6089650"/>
          <p14:tracePt t="24176" x="5073650" y="6089650"/>
          <p14:tracePt t="24276" x="5067300" y="6089650"/>
          <p14:tracePt t="24292" x="5060950" y="6089650"/>
          <p14:tracePt t="24304" x="5054600" y="6089650"/>
          <p14:tracePt t="24320" x="5054600" y="6096000"/>
          <p14:tracePt t="24336" x="5048250" y="6096000"/>
          <p14:tracePt t="24356" x="5048250" y="6102350"/>
          <p14:tracePt t="24473" x="5041900" y="6102350"/>
          <p14:tracePt t="24552" x="5041900" y="6108700"/>
          <p14:tracePt t="24593" x="5041900" y="6102350"/>
          <p14:tracePt t="24652" x="5041900" y="6096000"/>
          <p14:tracePt t="24672" x="5048250" y="6096000"/>
          <p14:tracePt t="24704" x="5054600" y="6089650"/>
          <p14:tracePt t="24724" x="5060950" y="6083300"/>
          <p14:tracePt t="24764" x="5067300" y="6083300"/>
          <p14:tracePt t="24784" x="5067300" y="6089650"/>
          <p14:tracePt t="24836" x="5073650" y="6089650"/>
          <p14:tracePt t="24861" x="5073650" y="6096000"/>
          <p14:tracePt t="24877" x="5073650" y="6108700"/>
          <p14:tracePt t="24896" x="5080000" y="6102350"/>
          <p14:tracePt t="24904" x="5080000" y="6096000"/>
          <p14:tracePt t="24928" x="5080000" y="6089650"/>
          <p14:tracePt t="24936" x="5086350" y="6089650"/>
          <p14:tracePt t="24965" x="5092700" y="6096000"/>
          <p14:tracePt t="24996" x="5092700" y="6089650"/>
          <p14:tracePt t="25077" x="5086350" y="6083300"/>
          <p14:tracePt t="25185" x="5086350" y="6089650"/>
          <p14:tracePt t="25236" x="5092700" y="6089650"/>
          <p14:tracePt t="25349" x="5099050" y="6089650"/>
          <p14:tracePt t="25385" x="5105400" y="6083300"/>
          <p14:tracePt t="25544" x="5105400" y="6076950"/>
          <p14:tracePt t="25580" x="5111750" y="6070600"/>
          <p14:tracePt t="25617" x="5111750" y="6076950"/>
          <p14:tracePt t="25641" x="5111750" y="6083300"/>
          <p14:tracePt t="25664" x="5111750" y="6089650"/>
          <p14:tracePt t="25685" x="5105400" y="6083300"/>
          <p14:tracePt t="25716" x="5105400" y="6089650"/>
          <p14:tracePt t="25785" x="5111750" y="6089650"/>
          <p14:tracePt t="25820" x="5118100" y="6096000"/>
          <p14:tracePt t="25873" x="5124450" y="6089650"/>
          <p14:tracePt t="26016" x="5130800" y="6089650"/>
          <p14:tracePt t="26037" x="5130800" y="6096000"/>
          <p14:tracePt t="26044" x="5137150" y="6096000"/>
          <p14:tracePt t="26061" x="5143500" y="6102350"/>
          <p14:tracePt t="26077" x="5149850" y="6108700"/>
          <p14:tracePt t="26121" x="5149850" y="6102350"/>
          <p14:tracePt t="26137" x="5156200" y="6096000"/>
          <p14:tracePt t="26157" x="5162550" y="6096000"/>
          <p14:tracePt t="26197" x="5162550" y="6102350"/>
          <p14:tracePt t="26213" x="5168900" y="6115050"/>
          <p14:tracePt t="26232" x="5168900" y="6102350"/>
          <p14:tracePt t="26293" x="5175250" y="6108700"/>
          <p14:tracePt t="26352" x="5175250" y="6115050"/>
          <p14:tracePt t="26369" x="5168900" y="6121400"/>
          <p14:tracePt t="26385" x="5175250" y="6127750"/>
          <p14:tracePt t="26413" x="5175250" y="6121400"/>
          <p14:tracePt t="26429" x="5175250" y="6115050"/>
          <p14:tracePt t="26457" x="5181600" y="6121400"/>
          <p14:tracePt t="26497" x="5181600" y="6115050"/>
          <p14:tracePt t="26549" x="5181600" y="6121400"/>
          <p14:tracePt t="26661" x="5175250" y="6115050"/>
          <p14:tracePt t="26693" x="5168900" y="6115050"/>
          <p14:tracePt t="26721" x="5168900" y="6121400"/>
          <p14:tracePt t="26729" x="5162550" y="6127750"/>
          <p14:tracePt t="26773" x="5162550" y="6121400"/>
          <p14:tracePt t="26797" x="5168900" y="6121400"/>
          <p14:tracePt t="26849" x="5168900" y="6127750"/>
          <p14:tracePt t="26857" x="5175250" y="6127750"/>
          <p14:tracePt t="26885" x="5181600" y="6134100"/>
          <p14:tracePt t="26901" x="5181600" y="6127750"/>
          <p14:tracePt t="26925" x="5187950" y="6134100"/>
          <p14:tracePt t="26945" x="5187950" y="6121400"/>
          <p14:tracePt t="26961" x="5187950" y="6134100"/>
          <p14:tracePt t="26977" x="5187950" y="6127750"/>
          <p14:tracePt t="26997" x="5187950" y="6134100"/>
          <p14:tracePt t="27020" x="5187950" y="6127750"/>
          <p14:tracePt t="27036" x="5187950" y="6134100"/>
          <p14:tracePt t="27045" x="5194300" y="6127750"/>
          <p14:tracePt t="27081" x="5187950" y="6121400"/>
          <p14:tracePt t="27117" x="5194300" y="6127750"/>
          <p14:tracePt t="27133" x="5194300" y="6134100"/>
          <p14:tracePt t="27177" x="5200650" y="6127750"/>
          <p14:tracePt t="27193" x="5200650" y="6121400"/>
          <p14:tracePt t="27277" x="5200650" y="6115050"/>
          <p14:tracePt t="27297" x="5200650" y="6108700"/>
          <p14:tracePt t="27313" x="5194300" y="6115050"/>
          <p14:tracePt t="27329" x="5194300" y="6121400"/>
          <p14:tracePt t="27345" x="5187950" y="6127750"/>
          <p14:tracePt t="27365" x="5194300" y="6121400"/>
          <p14:tracePt t="27381" x="5194300" y="6115050"/>
          <p14:tracePt t="27397" x="5200650" y="6115050"/>
          <p14:tracePt t="27405" x="5207000" y="6108700"/>
          <p14:tracePt t="27417" x="5213350" y="6102350"/>
          <p14:tracePt t="27433" x="5219700" y="6102350"/>
          <p14:tracePt t="27449" x="5226050" y="6102350"/>
          <p14:tracePt t="27465" x="5238750" y="6102350"/>
          <p14:tracePt t="27477" x="5245100" y="6102350"/>
          <p14:tracePt t="27493" x="5251450" y="6096000"/>
          <p14:tracePt t="27505" x="5257800" y="6089650"/>
          <p14:tracePt t="27522" x="5264150" y="6083300"/>
          <p14:tracePt t="27539" x="5270500" y="6076950"/>
          <p14:tracePt t="27556" x="5270500" y="6070600"/>
          <p14:tracePt t="27572" x="5276850" y="6064250"/>
          <p14:tracePt t="27589" x="5276850" y="6057900"/>
          <p14:tracePt t="27629" x="5270500" y="6051550"/>
          <p14:tracePt t="27653" x="5270500" y="6045200"/>
          <p14:tracePt t="27665" x="5264150" y="6038850"/>
          <p14:tracePt t="27725" x="5264150" y="6032500"/>
          <p14:tracePt t="27749" x="5264150" y="6026150"/>
          <p14:tracePt t="27769" x="5264150" y="6019800"/>
          <p14:tracePt t="27845" x="5257800" y="6019800"/>
          <p14:tracePt t="27885" x="5251450" y="6013450"/>
          <p14:tracePt t="27913" x="5238750" y="6013450"/>
          <p14:tracePt t="27929" x="5232400" y="6007100"/>
          <p14:tracePt t="27937" x="5226050" y="6007100"/>
          <p14:tracePt t="27953" x="5219700" y="6000750"/>
          <p14:tracePt t="27965" x="5213350" y="5994400"/>
          <p14:tracePt t="27981" x="5213350" y="5988050"/>
          <p14:tracePt t="27997" x="5213350" y="5981700"/>
          <p14:tracePt t="28025" x="5219700" y="5981700"/>
          <p14:tracePt t="28057" x="5226050" y="5975350"/>
          <p14:tracePt t="28078" x="5232400" y="5975350"/>
          <p14:tracePt t="28093" x="5232400" y="5981700"/>
          <p14:tracePt t="28145" x="5226050" y="5988050"/>
          <p14:tracePt t="28197" x="5238750" y="5988050"/>
          <p14:tracePt t="28237" x="5245100" y="5988050"/>
          <p14:tracePt t="28249" x="5251450" y="5988050"/>
          <p14:tracePt t="28258" x="5257800" y="5988050"/>
          <p14:tracePt t="28274" x="5270500" y="5988050"/>
          <p14:tracePt t="28274" x="5276850" y="5981700"/>
          <p14:tracePt t="28293" x="5283200" y="5981700"/>
          <p14:tracePt t="28293" x="5302250" y="5981700"/>
          <p14:tracePt t="28310" x="5308600" y="5981700"/>
          <p14:tracePt t="28310" x="5314950" y="5981700"/>
          <p14:tracePt t="28326" x="5327650" y="5981700"/>
          <p14:tracePt t="28326" x="5334000" y="5981700"/>
          <p14:tracePt t="28343" x="5340350" y="5981700"/>
          <p14:tracePt t="28343" x="5346700" y="5975350"/>
          <p14:tracePt t="28360" x="5353050" y="5975350"/>
          <p14:tracePt t="28375" x="5359400" y="5969000"/>
          <p14:tracePt t="28375" x="5365750" y="5969000"/>
          <p14:tracePt t="28394" x="5372100" y="5962650"/>
          <p14:tracePt t="28410" x="5378450" y="5969000"/>
          <p14:tracePt t="28430" x="5384800" y="5975350"/>
          <p14:tracePt t="28461" x="5384800" y="5981700"/>
          <p14:tracePt t="28485" x="5391150" y="5988050"/>
          <p14:tracePt t="28513" x="5397500" y="5994400"/>
          <p14:tracePt t="28537" x="5397500" y="6000750"/>
          <p14:tracePt t="28557" x="5397500" y="6007100"/>
          <p14:tracePt t="28573" x="5391150" y="6013450"/>
          <p14:tracePt t="28589" x="5391150" y="6019800"/>
          <p14:tracePt t="28605" x="5391150" y="6026150"/>
          <p14:tracePt t="28609" x="5384800" y="6032500"/>
          <p14:tracePt t="28634" x="5384800" y="6038850"/>
          <p14:tracePt t="28649" x="5378450" y="6045200"/>
          <p14:tracePt t="28665" x="5372100" y="6045200"/>
          <p14:tracePt t="28685" x="5365750" y="6051550"/>
          <p14:tracePt t="28701" x="5365750" y="6057900"/>
          <p14:tracePt t="28717" x="5359400" y="6064250"/>
          <p14:tracePt t="28730" x="5359400" y="6070600"/>
          <p14:tracePt t="28746" x="5353050" y="6076950"/>
          <p14:tracePt t="28778" x="5346700" y="6070600"/>
          <p14:tracePt t="28805" x="5346700" y="6076950"/>
          <p14:tracePt t="28845" x="5346700" y="6083300"/>
          <p14:tracePt t="28897" x="5346700" y="6076950"/>
          <p14:tracePt t="28905" x="5346700" y="6083300"/>
          <p14:tracePt t="28949" x="5340350" y="6089650"/>
          <p14:tracePt t="28973" x="5334000" y="6096000"/>
          <p14:tracePt t="29009" x="5334000" y="6089650"/>
          <p14:tracePt t="29053" x="5327650" y="6083300"/>
          <p14:tracePt t="29197" x="5321300" y="6083300"/>
          <p14:tracePt t="29225" x="5321300" y="6076950"/>
          <p14:tracePt t="29309" x="5321300" y="6070600"/>
          <p14:tracePt t="29337" x="5321300" y="6064250"/>
          <p14:tracePt t="29361" x="5321300" y="6057900"/>
          <p14:tracePt t="29377" x="5321300" y="6051550"/>
          <p14:tracePt t="29438" x="5327650" y="6045200"/>
          <p14:tracePt t="29458" x="5334000" y="6038850"/>
          <p14:tracePt t="29481" x="5334000" y="6032500"/>
          <p14:tracePt t="29505" x="5327650" y="6026150"/>
          <p14:tracePt t="29525" x="5321300" y="6026150"/>
          <p14:tracePt t="29594" x="5314950" y="6019800"/>
          <p14:tracePt t="29625" x="5308600" y="6013450"/>
          <p14:tracePt t="29645" x="5302250" y="6013450"/>
          <p14:tracePt t="29661" x="5302250" y="6000750"/>
          <p14:tracePt t="29678" x="5295900" y="6000750"/>
          <p14:tracePt t="29698" x="5289550" y="6032500"/>
          <p14:tracePt t="29722" x="5283200" y="6019800"/>
          <p14:tracePt t="29757" x="5283200" y="6013450"/>
          <p14:tracePt t="29790" x="5283200" y="6007100"/>
          <p14:tracePt t="29798" x="5276850" y="5962650"/>
          <p14:tracePt t="29886" x="5276850" y="5956300"/>
          <p14:tracePt t="29917" x="5283200" y="5956300"/>
          <p14:tracePt t="29937" x="5289550" y="5962650"/>
          <p14:tracePt t="29945" x="5295900" y="5969000"/>
          <p14:tracePt t="29962" x="5302250" y="5975350"/>
          <p14:tracePt t="29969" x="5308600" y="5975350"/>
          <p14:tracePt t="29985" x="5314950" y="5975350"/>
          <p14:tracePt t="29998" x="5321300" y="5975350"/>
          <p14:tracePt t="30014" x="5327650" y="5969000"/>
          <p14:tracePt t="30031" x="5334000" y="5962650"/>
          <p14:tracePt t="30047" x="5340350" y="5962650"/>
          <p14:tracePt t="30064" x="5353050" y="5956300"/>
          <p14:tracePt t="30090" x="5359400" y="5956300"/>
          <p14:tracePt t="30106" x="5359400" y="5962650"/>
          <p14:tracePt t="30142" x="5353050" y="5962650"/>
          <p14:tracePt t="30187" x="5353050" y="5969000"/>
          <p14:tracePt t="30217" x="5346700" y="5969000"/>
          <p14:tracePt t="30229" x="5346700" y="5975350"/>
          <p14:tracePt t="30254" x="5353050" y="5975350"/>
          <p14:tracePt t="30313" x="5359400" y="5975350"/>
          <p14:tracePt t="30346" x="5359400" y="5981700"/>
          <p14:tracePt t="30366" x="5365750" y="5981700"/>
          <p14:tracePt t="30390" x="5372100" y="5994400"/>
          <p14:tracePt t="30426" x="5378450" y="5994400"/>
          <p14:tracePt t="30458" x="5384800" y="5994400"/>
          <p14:tracePt t="30529" x="5391150" y="5988050"/>
          <p14:tracePt t="30578" x="5397500" y="5988050"/>
          <p14:tracePt t="30597" x="5403850" y="5981700"/>
          <p14:tracePt t="30622" x="5403850" y="5988050"/>
          <p14:tracePt t="30638" x="5410200" y="5988050"/>
          <p14:tracePt t="30658" x="5416550" y="5981700"/>
          <p14:tracePt t="30698" x="5416550" y="5988050"/>
          <p14:tracePt t="30714" x="5410200" y="5994400"/>
          <p14:tracePt t="30749" x="5410200" y="6000750"/>
          <p14:tracePt t="30758" x="5410200" y="6007100"/>
          <p14:tracePt t="30778" x="5410200" y="6013450"/>
          <p14:tracePt t="30795" x="5410200" y="6019800"/>
          <p14:tracePt t="30810" x="5416550" y="6026150"/>
          <p14:tracePt t="30846" x="5422900" y="6026150"/>
          <p14:tracePt t="30870" x="5429250" y="6026150"/>
          <p14:tracePt t="30898" x="5435600" y="6026150"/>
          <p14:tracePt t="30914" x="5441950" y="6019800"/>
          <p14:tracePt t="30938" x="5448300" y="6019800"/>
          <p14:tracePt t="30958" x="5454650" y="6019800"/>
          <p14:tracePt t="30982" x="5461000" y="6019800"/>
          <p14:tracePt t="31042" x="5454650" y="6026150"/>
          <p14:tracePt t="31169" x="5448300" y="6019800"/>
          <p14:tracePt t="31190" x="5448300" y="6026150"/>
          <p14:tracePt t="31206" x="5441950" y="6032500"/>
          <p14:tracePt t="31230" x="5435600" y="6026150"/>
          <p14:tracePt t="31298" x="5435600" y="6019800"/>
          <p14:tracePt t="31378" x="5435600" y="6026150"/>
          <p14:tracePt t="31454" x="5435600" y="6032500"/>
          <p14:tracePt t="31486" x="5429250" y="6032500"/>
          <p14:tracePt t="31538" x="5429250" y="6038850"/>
          <p14:tracePt t="31770" x="5435600" y="6038850"/>
          <p14:tracePt t="31814" x="5435600" y="6032500"/>
          <p14:tracePt t="31846" x="5441950" y="6026150"/>
          <p14:tracePt t="31866" x="5435600" y="6032500"/>
          <p14:tracePt t="31986" x="5429250" y="6038850"/>
          <p14:tracePt t="32025" x="5422900" y="6038850"/>
          <p14:tracePt t="32070" x="5422900" y="6032500"/>
          <p14:tracePt t="32086" x="5429250" y="6026150"/>
          <p14:tracePt t="32130" x="5435600" y="6026150"/>
          <p14:tracePt t="32158" x="5435600" y="6032500"/>
          <p14:tracePt t="32270" x="5403850" y="6038850"/>
          <p14:tracePt t="32302" x="5403850" y="6045200"/>
          <p14:tracePt t="32446" x="5410200" y="6051550"/>
          <p14:tracePt t="32498" x="5448300" y="6051550"/>
          <p14:tracePt t="32514" x="5454650" y="6045200"/>
          <p14:tracePt t="32534" x="5448300" y="6045200"/>
          <p14:tracePt t="32579" x="5441950" y="6051550"/>
          <p14:tracePt t="32662" x="5441950" y="6057900"/>
          <p14:tracePt t="32751" x="5441950" y="6045200"/>
          <p14:tracePt t="32798" x="5441950" y="6051550"/>
          <p14:tracePt t="32826" x="5448300" y="6057900"/>
          <p14:tracePt t="32866" x="5448300" y="6051550"/>
          <p14:tracePt t="32886" x="5441950" y="6057900"/>
          <p14:tracePt t="32970" x="5480050" y="6057900"/>
          <p14:tracePt t="32998" x="5473700" y="6057900"/>
          <p14:tracePt t="33030" x="5467350" y="6057900"/>
          <p14:tracePt t="33050" x="5429250" y="6057900"/>
          <p14:tracePt t="33066" x="5429250" y="6051550"/>
          <p14:tracePt t="33090" x="5429250" y="6057900"/>
          <p14:tracePt t="33126" x="5422900" y="6057900"/>
          <p14:tracePt t="33194" x="5422900" y="6051550"/>
          <p14:tracePt t="33238" x="5422900" y="6045200"/>
          <p14:tracePt t="33270" x="5429250" y="6038850"/>
          <p14:tracePt t="33307" x="5429250" y="6032500"/>
          <p14:tracePt t="33314" x="5429250" y="6026150"/>
          <p14:tracePt t="33330" x="5429250" y="6019800"/>
          <p14:tracePt t="33342" x="5435600" y="6019800"/>
          <p14:tracePt t="33359" x="5441950" y="6013450"/>
          <p14:tracePt t="33382" x="5441950" y="6007100"/>
          <p14:tracePt t="33407" x="5441950" y="6000750"/>
          <p14:tracePt t="33411" x="5441950" y="5994400"/>
          <p14:tracePt t="33427" x="5441950" y="5988050"/>
          <p14:tracePt t="33442" x="5448300" y="5988050"/>
          <p14:tracePt t="33459" x="5448300" y="5981700"/>
          <p14:tracePt t="33476" x="5448300" y="5975350"/>
          <p14:tracePt t="33493" x="5454650" y="5975350"/>
          <p14:tracePt t="33519" x="5454650" y="5969000"/>
          <p14:tracePt t="33531" x="5461000" y="5969000"/>
          <p14:tracePt t="33571" x="5454650" y="5975350"/>
          <p14:tracePt t="33690" x="5454650" y="5981700"/>
          <p14:tracePt t="34008" x="5467350" y="5988050"/>
          <p14:tracePt t="34047" x="5467350" y="5956300"/>
          <p14:tracePt t="34067" x="5467350" y="5924550"/>
          <p14:tracePt t="34091" x="5467350" y="5930900"/>
          <p14:tracePt t="34099" x="5467350" y="5937250"/>
          <p14:tracePt t="34123" x="5467350" y="5962650"/>
          <p14:tracePt t="34143" x="5467350" y="5994400"/>
          <p14:tracePt t="34158" x="5473700" y="6000750"/>
          <p14:tracePt t="34183" x="5480050" y="6000750"/>
          <p14:tracePt t="34226" x="5480050" y="6007100"/>
          <p14:tracePt t="34287" x="5486400" y="6007100"/>
          <p14:tracePt t="34511" x="5492750" y="6007100"/>
          <p14:tracePt t="34535" x="5499100" y="6007100"/>
          <p14:tracePt t="34555" x="5505450" y="5994400"/>
          <p14:tracePt t="34579" x="5511800" y="5988050"/>
          <p14:tracePt t="34603" x="5518150" y="5981700"/>
          <p14:tracePt t="34623" x="5524500" y="5981700"/>
          <p14:tracePt t="34639" x="5524500" y="5988050"/>
          <p14:tracePt t="34655" x="5530850" y="5994400"/>
          <p14:tracePt t="34667" x="5524500" y="6032500"/>
          <p14:tracePt t="34707" x="5524500" y="6026150"/>
          <p14:tracePt t="35312" x="5549900" y="5988050"/>
          <p14:tracePt t="35339" x="5556250" y="5988050"/>
          <p14:tracePt t="35371" x="5556250" y="5981700"/>
          <p14:tracePt t="35407" x="5562600" y="5981700"/>
          <p14:tracePt t="35431" x="5568950" y="5975350"/>
          <p14:tracePt t="35515" x="5575300" y="5969000"/>
          <p14:tracePt t="35543" x="5581650" y="5969000"/>
          <p14:tracePt t="35647" x="5588000" y="5969000"/>
          <p14:tracePt t="36019" x="5575300" y="5765800"/>
          <p14:tracePt t="36043" x="5575300" y="5803900"/>
          <p14:tracePt t="36050" x="5575300" y="5842000"/>
          <p14:tracePt t="36056" x="5575300" y="5873750"/>
          <p14:tracePt t="36068" x="5575300" y="5911850"/>
          <p14:tracePt t="36068" x="5575300" y="5943600"/>
          <p14:tracePt t="36087" x="5581650" y="5975350"/>
          <p14:tracePt t="36131" x="5588000" y="6007100"/>
          <p14:tracePt t="36163" x="5588000" y="6038850"/>
          <p14:tracePt t="36199" x="5594350" y="6076950"/>
          <p14:tracePt t="36215" x="5594350" y="6115050"/>
          <p14:tracePt t="36231" x="5594350" y="6076950"/>
          <p14:tracePt t="36251" x="5594350" y="6038850"/>
          <p14:tracePt t="36267" x="5588000" y="6000750"/>
          <p14:tracePt t="36291" x="5588000" y="6007100"/>
          <p14:tracePt t="36319" x="5594350" y="6000750"/>
          <p14:tracePt t="36423" x="5594350" y="6013450"/>
          <p14:tracePt t="36471" x="5594350" y="6007100"/>
          <p14:tracePt t="36583" x="5594350" y="6013450"/>
          <p14:tracePt t="36731" x="5588000" y="6019800"/>
          <p14:tracePt t="36763" x="5594350" y="6013450"/>
          <p14:tracePt t="36815" x="5594350" y="6007100"/>
          <p14:tracePt t="36824" x="5600700" y="6000750"/>
          <p14:tracePt t="36843" x="5594350" y="6007100"/>
          <p14:tracePt t="36883" x="5594350" y="6013450"/>
          <p14:tracePt t="36971" x="5594350" y="6007100"/>
          <p14:tracePt t="37011" x="5600700" y="6007100"/>
          <p14:tracePt t="37047" x="5607050" y="6007100"/>
          <p14:tracePt t="37091" x="5613400" y="6000750"/>
          <p14:tracePt t="37107" x="5619750" y="6000750"/>
          <p14:tracePt t="37151" x="5626100" y="6000750"/>
          <p14:tracePt t="37191" x="5632450" y="5994400"/>
          <p14:tracePt t="37311" x="5638800" y="5994400"/>
          <p14:tracePt t="37363" x="5632450" y="5994400"/>
          <p14:tracePt t="37459" x="5626100" y="6000750"/>
          <p14:tracePt t="37492" x="5619750" y="6000750"/>
          <p14:tracePt t="37511" x="5613400" y="6000750"/>
          <p14:tracePt t="37555" x="5619750" y="6007100"/>
          <p14:tracePt t="37623" x="5619750" y="6000750"/>
          <p14:tracePt t="37647" x="5626100" y="6000750"/>
          <p14:tracePt t="37691" x="5632450" y="6000750"/>
          <p14:tracePt t="37715" x="5638800" y="5994400"/>
          <p14:tracePt t="37743" x="5645150" y="5994400"/>
          <p14:tracePt t="37791" x="5645150" y="5988050"/>
          <p14:tracePt t="37855" x="5645150" y="5994400"/>
          <p14:tracePt t="37888" x="5651500" y="5988050"/>
          <p14:tracePt t="37932" x="5651500" y="5981700"/>
          <p14:tracePt t="37947" x="5657850" y="5975350"/>
          <p14:tracePt t="37963" x="5670550" y="5975350"/>
          <p14:tracePt t="37975" x="5676900" y="5969000"/>
          <p14:tracePt t="37984" x="5683250" y="5969000"/>
          <p14:tracePt t="38000" x="5689600" y="5969000"/>
          <p14:tracePt t="38008" x="5695950" y="5969000"/>
          <p14:tracePt t="38008" x="5702300" y="5962650"/>
          <p14:tracePt t="38027" x="5708650" y="5956300"/>
          <p14:tracePt t="38027" x="5721350" y="5956300"/>
          <p14:tracePt t="38044" x="5727700" y="5949950"/>
          <p14:tracePt t="38044" x="5734050" y="5949950"/>
          <p14:tracePt t="38061" x="5734050" y="5943600"/>
          <p14:tracePt t="38061" x="5740400" y="5943600"/>
          <p14:tracePt t="38077" x="5746750" y="5937250"/>
          <p14:tracePt t="38077" x="5753100" y="5937250"/>
          <p14:tracePt t="38077" x="5759450" y="5930900"/>
          <p14:tracePt t="38096" x="5765800" y="5930900"/>
          <p14:tracePt t="38112" x="5772150" y="5924550"/>
          <p14:tracePt t="38128" x="5778500" y="5924550"/>
          <p14:tracePt t="38144" x="5784850" y="5918200"/>
          <p14:tracePt t="38158" x="5791200" y="5911850"/>
          <p14:tracePt t="38158" x="5791200" y="5905500"/>
          <p14:tracePt t="38177" x="5797550" y="5899150"/>
          <p14:tracePt t="38177" x="5803900" y="5892800"/>
          <p14:tracePt t="38196" x="5803900" y="5880100"/>
          <p14:tracePt t="38209" x="5810250" y="5873750"/>
          <p14:tracePt t="38209" x="5810250" y="5867400"/>
          <p14:tracePt t="38227" x="5816600" y="5861050"/>
          <p14:tracePt t="38242" x="5810250" y="5854700"/>
          <p14:tracePt t="38271" x="5803900" y="5854700"/>
          <p14:tracePt t="38291" x="5797550" y="5848350"/>
          <p14:tracePt t="38308" x="5791200" y="5842000"/>
          <p14:tracePt t="38323" x="5784850" y="5842000"/>
          <p14:tracePt t="38336" x="5778500" y="5835650"/>
          <p14:tracePt t="38352" x="5772150" y="5835650"/>
          <p14:tracePt t="38368" x="5765800" y="5835650"/>
          <p14:tracePt t="38384" x="5753100" y="5835650"/>
          <p14:tracePt t="38396" x="5740400" y="5829300"/>
          <p14:tracePt t="38420" x="5734050" y="5829300"/>
          <p14:tracePt t="38436" x="5721350" y="5829300"/>
          <p14:tracePt t="38452" x="5715000" y="5829300"/>
          <p14:tracePt t="38464" x="5715000" y="5835650"/>
          <p14:tracePt t="38481" x="5708650" y="5842000"/>
          <p14:tracePt t="38496" x="5702300" y="5848350"/>
          <p14:tracePt t="38531" x="5708650" y="5854700"/>
          <p14:tracePt t="38571" x="5708650" y="5861050"/>
          <p14:tracePt t="38591" x="5715000" y="5861050"/>
          <p14:tracePt t="38623" x="5721350" y="5867400"/>
          <p14:tracePt t="38659" x="5721350" y="5873750"/>
          <p14:tracePt t="38676" x="5721350" y="5880100"/>
          <p14:tracePt t="38696" x="5721350" y="5886450"/>
          <p14:tracePt t="38720" x="5727700" y="5892800"/>
          <p14:tracePt t="38743" x="5734050" y="5899150"/>
          <p14:tracePt t="38764" x="5734050" y="5905500"/>
          <p14:tracePt t="38780" x="5734050" y="5911850"/>
          <p14:tracePt t="38796" x="5734050" y="5918200"/>
          <p14:tracePt t="38804" x="5734050" y="5924550"/>
          <p14:tracePt t="38812" x="5734050" y="5930900"/>
          <p14:tracePt t="38812" x="5734050" y="5937250"/>
          <p14:tracePt t="38812" x="5734050" y="5943600"/>
          <p14:tracePt t="38832" x="5734050" y="5949950"/>
          <p14:tracePt t="38844" x="5734050" y="5956300"/>
          <p14:tracePt t="38861" x="5734050" y="5962650"/>
          <p14:tracePt t="38861" x="5740400" y="5975350"/>
          <p14:tracePt t="38880" x="5740400" y="5981700"/>
          <p14:tracePt t="38894" x="5746750" y="5988050"/>
          <p14:tracePt t="38911" x="5753100" y="5988050"/>
          <p14:tracePt t="38932" x="5759450" y="5994400"/>
          <p14:tracePt t="38945" x="5765800" y="6000750"/>
          <p14:tracePt t="38961" x="5772150" y="6000750"/>
          <p14:tracePt t="38978" x="5778500" y="6007100"/>
          <p14:tracePt t="38978" x="5784850" y="6007100"/>
          <p14:tracePt t="38997" x="5791200" y="6007100"/>
          <p14:tracePt t="39012" x="5797550" y="6007100"/>
          <p14:tracePt t="39028" x="5803900" y="6000750"/>
          <p14:tracePt t="39056" x="5810250" y="6000750"/>
          <p14:tracePt t="39072" x="5816600" y="6000750"/>
          <p14:tracePt t="39096" x="5822950" y="5994400"/>
          <p14:tracePt t="39116" x="5829300" y="5994400"/>
          <p14:tracePt t="39148" x="5829300" y="6000750"/>
          <p14:tracePt t="39200" x="5822950" y="6000750"/>
          <p14:tracePt t="39244" x="5822950" y="5994400"/>
          <p14:tracePt t="39283" x="5816600" y="5988050"/>
          <p14:tracePt t="39292" x="5816600" y="5981700"/>
          <p14:tracePt t="39412" x="5816600" y="5975350"/>
          <p14:tracePt t="39416" x="5816600" y="5969000"/>
          <p14:tracePt t="39433" x="5816600" y="5962650"/>
          <p14:tracePt t="39447" x="5810250" y="5949950"/>
          <p14:tracePt t="39447" x="5810250" y="5943600"/>
          <p14:tracePt t="39465" x="5810250" y="5937250"/>
          <p14:tracePt t="39465" x="5810250" y="5930900"/>
          <p14:tracePt t="39483" x="5810250" y="5918200"/>
          <p14:tracePt t="39497" x="5803900" y="5905500"/>
          <p14:tracePt t="39513" x="5803900" y="5899150"/>
          <p14:tracePt t="39531" x="5803900" y="5892800"/>
          <p14:tracePt t="39531" x="5803900" y="5886450"/>
          <p14:tracePt t="39549" x="5810250" y="5873750"/>
          <p14:tracePt t="39563" x="5810250" y="5867400"/>
          <p14:tracePt t="39580" x="5810250" y="5861050"/>
          <p14:tracePt t="39597" x="5816600" y="5861050"/>
          <p14:tracePt t="39614" x="5822950" y="5854700"/>
          <p14:tracePt t="39630" x="5822950" y="5861050"/>
          <p14:tracePt t="39647" x="5829300" y="5861050"/>
          <p14:tracePt t="39647" x="5835650" y="5854700"/>
          <p14:tracePt t="39665" x="5842000" y="5854700"/>
          <p14:tracePt t="39681" x="5848350" y="5842000"/>
          <p14:tracePt t="39697" x="5854700" y="5842000"/>
          <p14:tracePt t="39697" x="5861050" y="5842000"/>
          <p14:tracePt t="39716" x="5873750" y="5835650"/>
          <p14:tracePt t="39733" x="5880100" y="5835650"/>
          <p14:tracePt t="39748" x="5886450" y="5835650"/>
          <p14:tracePt t="39764" x="5892800" y="5835650"/>
          <p14:tracePt t="39781" x="5899150" y="5829300"/>
          <p14:tracePt t="39808" x="5905500" y="5829300"/>
          <p14:tracePt t="39860" x="5911850" y="5829300"/>
          <p14:tracePt t="39876" x="5918200" y="5829300"/>
          <p14:tracePt t="39892" x="5924550" y="5822950"/>
          <p14:tracePt t="39904" x="5930900" y="5822950"/>
          <p14:tracePt t="39915" x="5937250" y="5816600"/>
          <p14:tracePt t="39915" x="5943600" y="5816600"/>
          <p14:tracePt t="39934" x="5949950" y="5810250"/>
          <p14:tracePt t="39934" x="5956300" y="5810250"/>
          <p14:tracePt t="39934" x="5962650" y="5803900"/>
          <p14:tracePt t="39952" x="5969000" y="5803900"/>
          <p14:tracePt t="39952" x="5981700" y="5797550"/>
          <p14:tracePt t="39967" x="5988050" y="5797550"/>
          <p14:tracePt t="39967" x="5994400" y="5797550"/>
          <p14:tracePt t="39983" x="6000750" y="5791200"/>
          <p14:tracePt t="39983" x="6013450" y="5791200"/>
          <p14:tracePt t="40000" x="6019800" y="5784850"/>
          <p14:tracePt t="40000" x="6032500" y="5784850"/>
          <p14:tracePt t="40017" x="6038850" y="5778500"/>
          <p14:tracePt t="40017" x="6045200" y="5778500"/>
          <p14:tracePt t="40034" x="6051550" y="5778500"/>
          <p14:tracePt t="40034" x="6057900" y="5778500"/>
          <p14:tracePt t="40051" x="6064250" y="5778500"/>
          <p14:tracePt t="40065" x="6070600" y="5778500"/>
          <p14:tracePt t="40083" x="6070600" y="5784850"/>
          <p14:tracePt t="40116" x="6070600" y="5791200"/>
          <p14:tracePt t="40185" x="6070600" y="5797550"/>
          <p14:tracePt t="40252" x="6070600" y="5803900"/>
          <p14:tracePt t="40288" x="6064250" y="5810250"/>
          <p14:tracePt t="40340" x="6064250" y="5816600"/>
          <p14:tracePt t="40476" x="6064250" y="5822950"/>
          <p14:tracePt t="40497" x="6057900" y="5829300"/>
          <p14:tracePt t="40528" x="6051550" y="5829300"/>
          <p14:tracePt t="40544" x="6045200" y="5835650"/>
          <p14:tracePt t="40572" x="6038850" y="5835650"/>
          <p14:tracePt t="40596" x="6032500" y="5848350"/>
          <p14:tracePt t="40616" x="6026150" y="5848350"/>
          <p14:tracePt t="40632" x="6019800" y="5854700"/>
          <p14:tracePt t="40647" x="6013450" y="5861050"/>
          <p14:tracePt t="40664" x="6007100" y="5861050"/>
          <p14:tracePt t="40672" x="6000750" y="5861050"/>
          <p14:tracePt t="40685" x="5994400" y="5861050"/>
          <p14:tracePt t="40701" x="5988050" y="5861050"/>
          <p14:tracePt t="40718" x="5981700" y="5867400"/>
          <p14:tracePt t="40737" x="5975350" y="5867400"/>
          <p14:tracePt t="40776" x="5975350" y="5861050"/>
          <p14:tracePt t="40812" x="5975350" y="5854700"/>
          <p14:tracePt t="40836" x="5981700" y="5848350"/>
          <p14:tracePt t="40856" x="5988050" y="5848350"/>
          <p14:tracePt t="40872" x="6000750" y="5842000"/>
          <p14:tracePt t="40888" x="6007100" y="5835650"/>
          <p14:tracePt t="40904" x="6013450" y="5829300"/>
          <p14:tracePt t="40912" x="6019800" y="5829300"/>
          <p14:tracePt t="40924" x="6026150" y="5829300"/>
          <p14:tracePt t="40935" x="6032500" y="5822950"/>
          <p14:tracePt t="40952" x="6045200" y="5822950"/>
          <p14:tracePt t="40968" x="6051550" y="5816600"/>
          <p14:tracePt t="40985" x="6057900" y="5816600"/>
          <p14:tracePt t="41015" x="6064250" y="5810250"/>
          <p14:tracePt t="41044" x="6064250" y="5816600"/>
          <p14:tracePt t="41068" x="6057900" y="5822950"/>
          <p14:tracePt t="41096" x="6051550" y="5829300"/>
          <p14:tracePt t="41121" x="6045200" y="5835650"/>
          <p14:tracePt t="41136" x="6038850" y="5835650"/>
          <p14:tracePt t="41152" x="6032500" y="5842000"/>
          <p14:tracePt t="41157" x="6026150" y="5842000"/>
          <p14:tracePt t="41169" x="6019800" y="5848350"/>
          <p14:tracePt t="41169" x="6013450" y="5854700"/>
          <p14:tracePt t="41190" x="6007100" y="5854700"/>
          <p14:tracePt t="41203" x="6000750" y="5854700"/>
          <p14:tracePt t="41220" x="5994400" y="5861050"/>
          <p14:tracePt t="41236" x="5988050" y="5867400"/>
          <p14:tracePt t="41254" x="5981700" y="5861050"/>
          <p14:tracePt t="41270" x="5988050" y="5854700"/>
          <p14:tracePt t="41360" x="5988050" y="5848350"/>
          <p14:tracePt t="41368" x="5994400" y="5842000"/>
          <p14:tracePt t="41376" x="5994400" y="5835650"/>
          <p14:tracePt t="41412" x="5994400" y="5842000"/>
          <p14:tracePt t="41436" x="5994400" y="5835650"/>
          <p14:tracePt t="41532" x="5988050" y="5835650"/>
          <p14:tracePt t="41592" x="5981700" y="5842000"/>
          <p14:tracePt t="41624" x="5988050" y="5842000"/>
          <p14:tracePt t="41744" x="5981700" y="5842000"/>
          <p14:tracePt t="41796" x="5988050" y="5842000"/>
          <p14:tracePt t="41872" x="5994400" y="5842000"/>
          <p14:tracePt t="41917" x="5994400" y="5835650"/>
          <p14:tracePt t="41932" x="6000750" y="5835650"/>
          <p14:tracePt t="41961" x="6000750" y="5842000"/>
          <p14:tracePt t="41992" x="5994400" y="5842000"/>
          <p14:tracePt t="42044" x="5988050" y="5835650"/>
          <p14:tracePt t="42056" x="5981700" y="5835650"/>
          <p14:tracePt t="42072" x="5975350" y="5835650"/>
          <p14:tracePt t="42088" x="5969000" y="5835650"/>
          <p14:tracePt t="42104" x="5969000" y="5842000"/>
          <p14:tracePt t="42112" x="5962650" y="5848350"/>
          <p14:tracePt t="42125" x="5956300" y="5848350"/>
          <p14:tracePt t="42149" x="5956300" y="5854700"/>
          <p14:tracePt t="42164" x="5949950" y="5848350"/>
          <p14:tracePt t="42184" x="5943600" y="5842000"/>
          <p14:tracePt t="42217" x="5943600" y="5835650"/>
          <p14:tracePt t="42237" x="5949950" y="5822950"/>
          <p14:tracePt t="42433" x="5956300" y="5822950"/>
          <p14:tracePt t="42485" x="5949950" y="5829300"/>
          <p14:tracePt t="42544" x="5943600" y="5829300"/>
          <p14:tracePt t="42569" x="5937250" y="5835650"/>
          <p14:tracePt t="42584" x="5930900" y="5842000"/>
          <p14:tracePt t="42597" x="5930900" y="5848350"/>
          <p14:tracePt t="42607" x="5930900" y="5854700"/>
          <p14:tracePt t="42624" x="5924550" y="5854700"/>
          <p14:tracePt t="42641" x="5918200" y="5861050"/>
          <p14:tracePt t="42641" x="5911850" y="5873750"/>
          <p14:tracePt t="42660" x="5905500" y="5867400"/>
          <p14:tracePt t="42674" x="5899150" y="5880100"/>
          <p14:tracePt t="42691" x="5892800" y="5880100"/>
          <p14:tracePt t="42785" x="5892800" y="5886450"/>
          <p14:tracePt t="42817" x="5899150" y="5892800"/>
          <p14:tracePt t="42845" x="5892800" y="5892800"/>
          <p14:tracePt t="42905" x="5899150" y="5886450"/>
          <p14:tracePt t="42921" x="5892800" y="5892800"/>
          <p14:tracePt t="42956" x="5886450" y="5892800"/>
          <p14:tracePt t="42981" x="5886450" y="5899150"/>
          <p14:tracePt t="43024" x="5886450" y="5886450"/>
          <p14:tracePt t="43049" x="5886450" y="5880100"/>
          <p14:tracePt t="43073" x="5892800" y="5873750"/>
          <p14:tracePt t="43085" x="5899150" y="5873750"/>
          <p14:tracePt t="43117" x="5905500" y="5873750"/>
          <p14:tracePt t="43137" x="5911850" y="5867400"/>
          <p14:tracePt t="43169" x="5911850" y="5873750"/>
          <p14:tracePt t="43197" x="5911850" y="5867400"/>
          <p14:tracePt t="43257" x="5911850" y="5861050"/>
          <p14:tracePt t="43281" x="5911850" y="5867400"/>
          <p14:tracePt t="43341" x="5918200" y="5861050"/>
          <p14:tracePt t="43385" x="5918200" y="5867400"/>
          <p14:tracePt t="43409" x="5924550" y="5861050"/>
          <p14:tracePt t="43469" x="5918200" y="5854700"/>
          <p14:tracePt t="43521" x="5911850" y="5848350"/>
          <p14:tracePt t="43537" x="5899150" y="5842000"/>
          <p14:tracePt t="43553" x="5892800" y="5835650"/>
          <p14:tracePt t="43557" x="5886450" y="5835650"/>
          <p14:tracePt t="43565" x="5873750" y="5829300"/>
          <p14:tracePt t="43577" x="5854700" y="5822950"/>
          <p14:tracePt t="43577" x="5810250" y="5810250"/>
          <p14:tracePt t="43599" x="5784850" y="5803900"/>
          <p14:tracePt t="43599" x="5753100" y="5797550"/>
          <p14:tracePt t="43613" x="5715000" y="5791200"/>
          <p14:tracePt t="43613" x="5670550" y="5778500"/>
          <p14:tracePt t="43630" x="5619750" y="5759450"/>
          <p14:tracePt t="43630" x="5556250" y="5740400"/>
          <p14:tracePt t="43646" x="5492750" y="5721350"/>
          <p14:tracePt t="43646" x="5416550" y="5695950"/>
          <p14:tracePt t="43646" x="5340350" y="5670550"/>
          <p14:tracePt t="43665" x="5264150" y="5657850"/>
          <p14:tracePt t="43665" x="5181600" y="5645150"/>
          <p14:tracePt t="43680" x="5092700" y="5632450"/>
          <p14:tracePt t="43680" x="5010150" y="5632450"/>
          <p14:tracePt t="43697" x="4921250" y="5626100"/>
          <p14:tracePt t="43697" x="4845050" y="5632450"/>
          <p14:tracePt t="43713" x="4768850" y="5638800"/>
          <p14:tracePt t="43713" x="4692650" y="5645150"/>
          <p14:tracePt t="43730" x="4622800" y="5645150"/>
          <p14:tracePt t="43730" x="4495800" y="5638800"/>
          <p14:tracePt t="43746" x="4445000" y="5632450"/>
          <p14:tracePt t="43746" x="4387850" y="5626100"/>
          <p14:tracePt t="43763" x="4343400" y="5619750"/>
          <p14:tracePt t="43763" x="4298950" y="5600700"/>
          <p14:tracePt t="43780" x="4254500" y="5581650"/>
          <p14:tracePt t="43780" x="4184650" y="5549900"/>
          <p14:tracePt t="43797" x="4152900" y="5537200"/>
          <p14:tracePt t="43797" x="4133850" y="5524500"/>
          <p14:tracePt t="43814" x="4108450" y="5505450"/>
          <p14:tracePt t="43814" x="4083050" y="5492750"/>
          <p14:tracePt t="43830" x="4064000" y="5480050"/>
          <p14:tracePt t="43830" x="4038600" y="5473700"/>
          <p14:tracePt t="43847" x="4013200" y="5467350"/>
          <p14:tracePt t="43847" x="3987800" y="5454650"/>
          <p14:tracePt t="43847" x="3962400" y="5448300"/>
          <p14:tracePt t="43866" x="3937000" y="5441950"/>
          <p14:tracePt t="43878" x="3911600" y="5435600"/>
          <p14:tracePt t="43878" x="3848100" y="5435600"/>
          <p14:tracePt t="43898" x="3822700" y="5435600"/>
          <p14:tracePt t="43898" x="3790950" y="5441950"/>
          <p14:tracePt t="43914" x="3759200" y="5448300"/>
          <p14:tracePt t="43914" x="3733800" y="5454650"/>
          <p14:tracePt t="43914" x="3702050" y="5461000"/>
          <p14:tracePt t="43934" x="3670300" y="5473700"/>
          <p14:tracePt t="43945" x="3638550" y="5480050"/>
          <p14:tracePt t="43945" x="3606800" y="5492750"/>
          <p14:tracePt t="43945" x="3581400" y="5505450"/>
          <p14:tracePt t="43967" x="3549650" y="5511800"/>
          <p14:tracePt t="43967" x="3524250" y="5524500"/>
          <p14:tracePt t="43982" x="3505200" y="5537200"/>
          <p14:tracePt t="43982" x="3486150" y="5549900"/>
          <p14:tracePt t="43998" x="3467100" y="5556250"/>
          <p14:tracePt t="43998" x="3454400" y="5568950"/>
          <p14:tracePt t="44014" x="3448050" y="5575300"/>
          <p14:tracePt t="44014" x="3441700" y="5581650"/>
          <p14:tracePt t="44014" x="3435350" y="5588000"/>
          <p14:tracePt t="44034" x="3429000" y="5588000"/>
          <p14:tracePt t="44046" x="3435350" y="5581650"/>
          <p14:tracePt t="44069" x="3441700" y="5575300"/>
          <p14:tracePt t="44085" x="3448050" y="5568950"/>
          <p14:tracePt t="44098" x="3454400" y="5562600"/>
          <p14:tracePt t="44113" x="3460750" y="5562600"/>
          <p14:tracePt t="44113" x="3467100" y="5556250"/>
          <p14:tracePt t="44132" x="3473450" y="5556250"/>
          <p14:tracePt t="44146" x="3479800" y="5556250"/>
          <p14:tracePt t="44146" x="3492500" y="5549900"/>
          <p14:tracePt t="44165" x="3498850" y="5549900"/>
          <p14:tracePt t="44165" x="3505200" y="5549900"/>
          <p14:tracePt t="44182" x="3511550" y="5549900"/>
          <p14:tracePt t="44182" x="3517900" y="5543550"/>
          <p14:tracePt t="44200" x="3530600" y="5543550"/>
          <p14:tracePt t="44200" x="3536950" y="5543550"/>
          <p14:tracePt t="44200" x="3543300" y="5537200"/>
          <p14:tracePt t="44217" x="3556000" y="5537200"/>
          <p14:tracePt t="44230" x="3562350" y="5537200"/>
          <p14:tracePt t="44230" x="3587750" y="5537200"/>
          <p14:tracePt t="44249" x="3600450" y="5537200"/>
          <p14:tracePt t="44249" x="3613150" y="5537200"/>
          <p14:tracePt t="44266" x="3625850" y="5537200"/>
          <p14:tracePt t="44266" x="3638550" y="5537200"/>
          <p14:tracePt t="44283" x="3651250" y="5537200"/>
          <p14:tracePt t="44283" x="3663950" y="5537200"/>
          <p14:tracePt t="44299" x="3676650" y="5537200"/>
          <p14:tracePt t="44299" x="3689350" y="5537200"/>
          <p14:tracePt t="44299" x="3702050" y="5537200"/>
          <p14:tracePt t="44317" x="3714750" y="5537200"/>
          <p14:tracePt t="44330" x="3727450" y="5537200"/>
          <p14:tracePt t="44330" x="3759200" y="5537200"/>
          <p14:tracePt t="44349" x="3771900" y="5537200"/>
          <p14:tracePt t="44349" x="3784600" y="5537200"/>
          <p14:tracePt t="44365" x="3803650" y="5537200"/>
          <p14:tracePt t="44365" x="3816350" y="5537200"/>
          <p14:tracePt t="44365" x="3835400" y="5537200"/>
          <p14:tracePt t="44385" x="3848100" y="5537200"/>
          <p14:tracePt t="44385" x="3867150" y="5543550"/>
          <p14:tracePt t="44399" x="3879850" y="5543550"/>
          <p14:tracePt t="44399" x="3892550" y="5549900"/>
          <p14:tracePt t="44416" x="3905250" y="5549900"/>
          <p14:tracePt t="44416" x="3917950" y="5556250"/>
          <p14:tracePt t="44433" x="3930650" y="5556250"/>
          <p14:tracePt t="44433" x="3937000" y="5556250"/>
          <p14:tracePt t="44449" x="3943350" y="5556250"/>
          <p14:tracePt t="44449" x="3956050" y="5556250"/>
          <p14:tracePt t="44466" x="3962400" y="5556250"/>
          <p14:tracePt t="44466" x="3968750" y="5556250"/>
          <p14:tracePt t="44483" x="3975100" y="5556250"/>
          <p14:tracePt t="44497" x="3981450" y="5556250"/>
          <p14:tracePt t="44514" x="3987800" y="5556250"/>
          <p14:tracePt t="44514" x="3994150" y="5556250"/>
          <p14:tracePt t="44533" x="4000500" y="5562600"/>
          <p14:tracePt t="44550" x="4006850" y="5568950"/>
          <p14:tracePt t="44565" x="4006850" y="5575300"/>
          <p14:tracePt t="44565" x="4006850" y="5581650"/>
          <p14:tracePt t="44583" x="4006850" y="5588000"/>
          <p14:tracePt t="44583" x="4013200" y="5594350"/>
          <p14:tracePt t="44583" x="4013200" y="5607050"/>
          <p14:tracePt t="44602" x="4013200" y="5613400"/>
          <p14:tracePt t="44614" x="4019550" y="5613400"/>
          <p14:tracePt t="44614" x="4019550" y="5619750"/>
          <p14:tracePt t="44634" x="4025900" y="5626100"/>
          <p14:tracePt t="44648" x="4032250" y="5632450"/>
          <p14:tracePt t="44665" x="4044950" y="5638800"/>
          <p14:tracePt t="44682" x="4051300" y="5638800"/>
          <p14:tracePt t="44682" x="4064000" y="5645150"/>
          <p14:tracePt t="44701" x="4070350" y="5645150"/>
          <p14:tracePt t="44701" x="4076700" y="5651500"/>
          <p14:tracePt t="44717" x="4083050" y="5651500"/>
          <p14:tracePt t="44717" x="4089400" y="5651500"/>
          <p14:tracePt t="44734" x="4095750" y="5657850"/>
          <p14:tracePt t="44748" x="4108450" y="5657850"/>
          <p14:tracePt t="44748" x="4121150" y="5657850"/>
          <p14:tracePt t="44767" x="4127500" y="5657850"/>
          <p14:tracePt t="44767" x="4133850" y="5657850"/>
          <p14:tracePt t="44783" x="4140200" y="5657850"/>
          <p14:tracePt t="44799" x="4146550" y="5657850"/>
          <p14:tracePt t="44816" x="4152900" y="5657850"/>
          <p14:tracePt t="44834" x="4146550" y="5664200"/>
          <p14:tracePt t="44874" x="4140200" y="5664200"/>
          <p14:tracePt t="44893" x="4133850" y="5664200"/>
          <p14:tracePt t="44917" x="4133850" y="5651500"/>
          <p14:tracePt t="44977" x="4140200" y="5645150"/>
          <p14:tracePt t="45005" x="4146550" y="5638800"/>
          <p14:tracePt t="45021" x="4146550" y="5632450"/>
          <p14:tracePt t="45037" x="4152900" y="5626100"/>
          <p14:tracePt t="45053" x="4159250" y="5619750"/>
          <p14:tracePt t="45065" x="4165600" y="5619750"/>
          <p14:tracePt t="45081" x="4171950" y="5613400"/>
          <p14:tracePt t="45097" x="4184650" y="5613400"/>
          <p14:tracePt t="45113" x="4191000" y="5613400"/>
          <p14:tracePt t="45125" x="4197350" y="5607050"/>
          <p14:tracePt t="45141" x="4210050" y="5607050"/>
          <p14:tracePt t="45157" x="4216400" y="5607050"/>
          <p14:tracePt t="45170" x="4222750" y="5613400"/>
          <p14:tracePt t="45187" x="4229100" y="5613400"/>
          <p14:tracePt t="45202" x="4235450" y="5613400"/>
          <p14:tracePt t="45202" x="4241800" y="5613400"/>
          <p14:tracePt t="45219" x="4248150" y="5619750"/>
          <p14:tracePt t="45219" x="4254500" y="5619750"/>
          <p14:tracePt t="45235" x="4260850" y="5626100"/>
          <p14:tracePt t="45235" x="4267200" y="5626100"/>
          <p14:tracePt t="45235" x="4279900" y="5626100"/>
          <p14:tracePt t="45255" x="4286250" y="5632450"/>
          <p14:tracePt t="45267" x="4292600" y="5632450"/>
          <p14:tracePt t="45267" x="4311650" y="5638800"/>
          <p14:tracePt t="45286" x="4318000" y="5638800"/>
          <p14:tracePt t="45286" x="4324350" y="5638800"/>
          <p14:tracePt t="45302" x="4330700" y="5645150"/>
          <p14:tracePt t="45302" x="4337050" y="5645150"/>
          <p14:tracePt t="45319" x="4343400" y="5645150"/>
          <p14:tracePt t="45319" x="4349750" y="5651500"/>
          <p14:tracePt t="45337" x="4356100" y="5651500"/>
          <p14:tracePt t="45351" x="4362450" y="5657850"/>
          <p14:tracePt t="45367" x="4368800" y="5657850"/>
          <p14:tracePt t="45384" x="4375150" y="5664200"/>
          <p14:tracePt t="45401" x="4387850" y="5664200"/>
          <p14:tracePt t="45401" x="4394200" y="5670550"/>
          <p14:tracePt t="45419" x="4400550" y="5670550"/>
          <p14:tracePt t="45419" x="4406900" y="5670550"/>
          <p14:tracePt t="45436" x="4413250" y="5670550"/>
          <p14:tracePt t="45451" x="4425950" y="5670550"/>
          <p14:tracePt t="45468" x="4425950" y="5676900"/>
          <p14:tracePt t="45485" x="4432300" y="5683250"/>
          <p14:tracePt t="45501" x="4438650" y="5689600"/>
          <p14:tracePt t="45553" x="4445000" y="5689600"/>
          <p14:tracePt t="45569" x="4451350" y="5689600"/>
          <p14:tracePt t="45585" x="4457700" y="5695950"/>
          <p14:tracePt t="45597" x="4464050" y="5695950"/>
          <p14:tracePt t="45613" x="4476750" y="5695950"/>
          <p14:tracePt t="45630" x="4483100" y="5695950"/>
          <p14:tracePt t="45645" x="4489450" y="5702300"/>
          <p14:tracePt t="45657" x="4495800" y="5702300"/>
          <p14:tracePt t="45673" x="4502150" y="5708650"/>
          <p14:tracePt t="45690" x="4514850" y="5708650"/>
          <p14:tracePt t="45706" x="4521200" y="5708650"/>
          <p14:tracePt t="45718" x="4527550" y="5708650"/>
          <p14:tracePt t="45718" x="4527550" y="5715000"/>
          <p14:tracePt t="45737" x="4533900" y="5715000"/>
          <p14:tracePt t="45737" x="4540250" y="5715000"/>
          <p14:tracePt t="45754" x="4546600" y="5715000"/>
          <p14:tracePt t="45754" x="4559300" y="5721350"/>
          <p14:tracePt t="45770" x="4565650" y="5727700"/>
          <p14:tracePt t="45770" x="4572000" y="5727700"/>
          <p14:tracePt t="45787" x="4578350" y="5734050"/>
          <p14:tracePt t="45787" x="4584700" y="5734050"/>
          <p14:tracePt t="45804" x="4591050" y="5740400"/>
          <p14:tracePt t="45804" x="4597400" y="5740400"/>
          <p14:tracePt t="45820" x="4603750" y="5746750"/>
          <p14:tracePt t="45820" x="4616450" y="5746750"/>
          <p14:tracePt t="45838" x="4622800" y="5753100"/>
          <p14:tracePt t="45838" x="4629150" y="5753100"/>
          <p14:tracePt t="45855" x="4635500" y="5753100"/>
          <p14:tracePt t="45855" x="4641850" y="5759450"/>
          <p14:tracePt t="45871" x="4648200" y="5759450"/>
          <p14:tracePt t="45886" x="4654550" y="5765800"/>
          <p14:tracePt t="45886" x="4660900" y="5765800"/>
          <p14:tracePt t="45886" x="4667250" y="5765800"/>
          <p14:tracePt t="45907" x="4673600" y="5772150"/>
          <p14:tracePt t="45919" x="4679950" y="5772150"/>
          <p14:tracePt t="45919" x="4692650" y="5778500"/>
          <p14:tracePt t="45939" x="4699000" y="5778500"/>
          <p14:tracePt t="45953" x="4705350" y="5778500"/>
          <p14:tracePt t="45969" x="4711700" y="5784850"/>
          <p14:tracePt t="45986" x="4718050" y="5784850"/>
          <p14:tracePt t="46003" x="4724400" y="5784850"/>
          <p14:tracePt t="46003" x="4730750" y="5784850"/>
          <p14:tracePt t="46021" x="4737100" y="5784850"/>
          <p14:tracePt t="46036" x="4743450" y="5784850"/>
          <p14:tracePt t="46053" x="4756150" y="5791200"/>
          <p14:tracePt t="46070" x="4762500" y="5791200"/>
          <p14:tracePt t="46070" x="4768850" y="5791200"/>
          <p14:tracePt t="46088" x="4775200" y="5791200"/>
          <p14:tracePt t="46103" x="4781550" y="5791200"/>
          <p14:tracePt t="46103" x="4787900" y="5784850"/>
          <p14:tracePt t="46122" x="4794250" y="5784850"/>
          <p14:tracePt t="46122" x="4800600" y="5784850"/>
          <p14:tracePt t="46139" x="4806950" y="5784850"/>
          <p14:tracePt t="46139" x="4813300" y="5784850"/>
          <p14:tracePt t="46155" x="4819650" y="5784850"/>
          <p14:tracePt t="46170" x="4826000" y="5784850"/>
          <p14:tracePt t="46189" x="4832350" y="5784850"/>
          <p14:tracePt t="46203" x="4838700" y="5784850"/>
          <p14:tracePt t="46222" x="4845050" y="5791200"/>
          <p14:tracePt t="46249" x="4851400" y="5797550"/>
          <p14:tracePt t="46305" x="4857750" y="5803900"/>
          <p14:tracePt t="46325" x="4864100" y="5797550"/>
          <p14:tracePt t="46341" x="4870450" y="5797550"/>
          <p14:tracePt t="46357" x="4876800" y="5797550"/>
          <p14:tracePt t="46373" x="4883150" y="5797550"/>
          <p14:tracePt t="46393" x="4889500" y="5803900"/>
          <p14:tracePt t="46425" x="4889500" y="5810250"/>
          <p14:tracePt t="46453" x="4895850" y="5816600"/>
          <p14:tracePt t="46497" x="4902200" y="5822950"/>
          <p14:tracePt t="46557" x="4908550" y="5829300"/>
          <p14:tracePt t="46589" x="4914900" y="5829300"/>
          <p14:tracePt t="46617" x="4921250" y="5829300"/>
          <p14:tracePt t="46642" x="4927600" y="5829300"/>
          <p14:tracePt t="46666" x="4933950" y="5835650"/>
          <p14:tracePt t="46729" x="4940300" y="5835650"/>
          <p14:tracePt t="46786" x="4946650" y="5835650"/>
          <p14:tracePt t="46805" x="4953000" y="5829300"/>
          <p14:tracePt t="46837" x="4959350" y="5835650"/>
          <p14:tracePt t="46857" x="4965700" y="5835650"/>
          <p14:tracePt t="46889" x="4972050" y="5835650"/>
          <p14:tracePt t="46957" x="4978400" y="5835650"/>
          <p14:tracePt t="46977" x="4984750" y="5835650"/>
          <p14:tracePt t="47002" x="4991100" y="5829300"/>
          <p14:tracePt t="47037" x="4997450" y="5829300"/>
          <p14:tracePt t="47062" x="5003800" y="5829300"/>
          <p14:tracePt t="47098" x="4997450" y="5835650"/>
          <p14:tracePt t="47166" x="4991100" y="5842000"/>
          <p14:tracePt t="47197" x="4984750" y="5842000"/>
          <p14:tracePt t="47218" x="4984750" y="5848350"/>
          <p14:tracePt t="47242" x="4978400" y="5848350"/>
          <p14:tracePt t="47278" x="4972050" y="5842000"/>
          <p14:tracePt t="47330" x="4978400" y="5842000"/>
          <p14:tracePt t="47398" x="4984750" y="5842000"/>
          <p14:tracePt t="47422" x="4991100" y="5842000"/>
          <p14:tracePt t="47446" x="4997450" y="5842000"/>
          <p14:tracePt t="47457" x="5003800" y="5842000"/>
          <p14:tracePt t="47473" x="5010150" y="5835650"/>
          <p14:tracePt t="47490" x="5016500" y="5835650"/>
          <p14:tracePt t="47506" x="5022850" y="5835650"/>
          <p14:tracePt t="47517" x="5022850" y="5842000"/>
          <p14:tracePt t="47541" x="5016500" y="5842000"/>
          <p14:tracePt t="47566" x="5010150" y="5848350"/>
          <p14:tracePt t="47570" x="5003800" y="5848350"/>
          <p14:tracePt t="47578" x="4997450" y="5848350"/>
          <p14:tracePt t="47591" x="4991100" y="5848350"/>
          <p14:tracePt t="47591" x="4978400" y="5848350"/>
          <p14:tracePt t="47611" x="4972050" y="5848350"/>
          <p14:tracePt t="47625" x="4965700" y="5848350"/>
          <p14:tracePt t="47642" x="4965700" y="5854700"/>
          <p14:tracePt t="47662" x="4972050" y="5854700"/>
          <p14:tracePt t="47679" x="4978400" y="5854700"/>
          <p14:tracePt t="47692" x="4984750" y="5848350"/>
          <p14:tracePt t="47708" x="4991100" y="5848350"/>
          <p14:tracePt t="47725" x="4991100" y="5842000"/>
          <p14:tracePt t="47742" x="4997450" y="5842000"/>
          <p14:tracePt t="47759" x="4997450" y="5835650"/>
          <p14:tracePt t="47782" x="4997450" y="5842000"/>
          <p14:tracePt t="47834" x="4991100" y="5848350"/>
          <p14:tracePt t="47858" x="4984750" y="5854700"/>
          <p14:tracePt t="47879" x="4978400" y="5854700"/>
          <p14:tracePt t="47902" x="4978400" y="5848350"/>
          <p14:tracePt t="47955" x="4984750" y="5848350"/>
          <p14:tracePt t="47971" x="4991100" y="5848350"/>
          <p14:tracePt t="47986" x="4997450" y="5842000"/>
          <p14:tracePt t="47998" x="5003800" y="5842000"/>
          <p14:tracePt t="48014" x="5010150" y="5829300"/>
          <p14:tracePt t="48038" x="5016500" y="5829300"/>
          <p14:tracePt t="48066" x="5022850" y="5835650"/>
          <p14:tracePt t="48098" x="5016500" y="5835650"/>
          <p14:tracePt t="48158" x="5010150" y="5835650"/>
          <p14:tracePt t="48178" x="5016500" y="5842000"/>
          <p14:tracePt t="48263" x="5022850" y="5835650"/>
          <p14:tracePt t="48279" x="5029200" y="5835650"/>
          <p14:tracePt t="48291" x="5035550" y="5829300"/>
          <p14:tracePt t="48330" x="5041900" y="5822950"/>
          <p14:tracePt t="48351" x="5048250" y="5822950"/>
          <p14:tracePt t="48382" x="5048250" y="5829300"/>
          <p14:tracePt t="48426" x="5041900" y="5829300"/>
          <p14:tracePt t="48450" x="5041900" y="5835650"/>
          <p14:tracePt t="48471" x="5035550" y="5835650"/>
          <p14:tracePt t="48502" x="5029200" y="5829300"/>
          <p14:tracePt t="48577" x="5035550" y="5822950"/>
          <p14:tracePt t="48659" x="5041900" y="5822950"/>
          <p14:tracePt t="48683" x="5048250" y="5816600"/>
          <p14:tracePt t="48719" x="5054600" y="5810250"/>
          <p14:tracePt t="48735" x="5048250" y="5816600"/>
          <p14:tracePt t="48827" x="5041900" y="5816600"/>
          <p14:tracePt t="48863" x="5041900" y="5803900"/>
          <p14:tracePt t="48923" x="5048250" y="5797550"/>
          <p14:tracePt t="48931" x="5048250" y="5784850"/>
          <p14:tracePt t="48939" x="5054600" y="5772150"/>
          <p14:tracePt t="48947" x="5054600" y="5759450"/>
          <p14:tracePt t="48947" x="5060950" y="5727700"/>
          <p14:tracePt t="48947" x="5067300" y="5695950"/>
          <p14:tracePt t="48968" x="5067300" y="5657850"/>
          <p14:tracePt t="48981" x="5060950" y="5607050"/>
          <p14:tracePt t="48981" x="5041900" y="5480050"/>
          <p14:tracePt t="49000" x="5029200" y="5403850"/>
          <p14:tracePt t="49000" x="5010150" y="5321300"/>
          <p14:tracePt t="49016" x="4991100" y="5238750"/>
          <p14:tracePt t="49016" x="4972050" y="5143500"/>
          <p14:tracePt t="49016" x="4946650" y="5048250"/>
          <p14:tracePt t="49035" x="4927600" y="4946650"/>
          <p14:tracePt t="49048" x="4902200" y="4832350"/>
          <p14:tracePt t="49048" x="4851400" y="4597400"/>
          <p14:tracePt t="49069" x="4832350" y="4470400"/>
          <p14:tracePt t="49069" x="4806950" y="4343400"/>
          <p14:tracePt t="49083" x="4787900" y="4210050"/>
          <p14:tracePt t="49083" x="4768850" y="4070350"/>
          <p14:tracePt t="49099" x="4749800" y="3937000"/>
          <p14:tracePt t="49099" x="4730750" y="3816350"/>
          <p14:tracePt t="49117" x="4711700" y="3689350"/>
          <p14:tracePt t="49117" x="4686300" y="3467100"/>
          <p14:tracePt t="49134" x="4673600" y="3371850"/>
          <p14:tracePt t="49134" x="4667250" y="3276600"/>
          <p14:tracePt t="49150" x="4667250" y="3200400"/>
          <p14:tracePt t="49150" x="4667250" y="3124200"/>
          <p14:tracePt t="49166" x="4667250" y="3060700"/>
          <p14:tracePt t="49166" x="4667250" y="3003550"/>
          <p14:tracePt t="49183" x="4667250" y="2946400"/>
          <p14:tracePt t="49183" x="4679950" y="2838450"/>
          <p14:tracePt t="49202" x="4679950" y="2787650"/>
          <p14:tracePt t="49202" x="4686300" y="2743200"/>
          <p14:tracePt t="49217" x="4686300" y="2692400"/>
          <p14:tracePt t="49217" x="4686300" y="2647950"/>
          <p14:tracePt t="49234" x="4686300" y="2603500"/>
          <p14:tracePt t="49234" x="4679950" y="2565400"/>
          <p14:tracePt t="49234" x="4673600" y="2533650"/>
          <p14:tracePt t="49253" x="4667250" y="2508250"/>
          <p14:tracePt t="49253" x="4654550" y="2482850"/>
          <p14:tracePt t="49268" x="4641850" y="2463800"/>
          <p14:tracePt t="49268" x="4629150" y="2444750"/>
          <p14:tracePt t="49285" x="4616450" y="2432050"/>
          <p14:tracePt t="49285" x="4597400" y="2419350"/>
          <p14:tracePt t="49300" x="4578350" y="2400300"/>
          <p14:tracePt t="49300" x="4565650" y="2387600"/>
          <p14:tracePt t="49300" x="4546600" y="2374900"/>
          <p14:tracePt t="49319" x="4527550" y="2362200"/>
          <p14:tracePt t="49332" x="4514850" y="2349500"/>
          <p14:tracePt t="49332" x="4483100" y="2324100"/>
          <p14:tracePt t="49352" x="4464050" y="2311400"/>
          <p14:tracePt t="49352" x="4451350" y="2305050"/>
          <p14:tracePt t="49368" x="4438650" y="2298700"/>
          <p14:tracePt t="49368" x="4432300" y="2292350"/>
          <p14:tracePt t="49384" x="4419600" y="2286000"/>
          <p14:tracePt t="49384" x="4406900" y="2279650"/>
          <p14:tracePt t="49400" x="4400550" y="2273300"/>
          <p14:tracePt t="49400" x="4387850" y="2266950"/>
          <p14:tracePt t="49400" x="4381500" y="2260600"/>
          <p14:tracePt t="49420" x="4375150" y="2254250"/>
          <p14:tracePt t="49420" x="4368800" y="2247900"/>
          <p14:tracePt t="49435" x="4362450" y="2247900"/>
          <p14:tracePt t="49435" x="4362450" y="2241550"/>
          <p14:tracePt t="49451" x="4356100" y="2235200"/>
          <p14:tracePt t="49451" x="4349750" y="2228850"/>
          <p14:tracePt t="49468" x="4343400" y="2222500"/>
          <p14:tracePt t="49468" x="4337050" y="2209800"/>
          <p14:tracePt t="49485" x="4330700" y="2203450"/>
          <p14:tracePt t="49485" x="4305300" y="2178050"/>
          <p14:tracePt t="49501" x="4298950" y="2165350"/>
          <p14:tracePt t="49501" x="4286250" y="2146300"/>
          <p14:tracePt t="49518" x="4273550" y="2127250"/>
          <p14:tracePt t="49518" x="4260850" y="2108200"/>
          <p14:tracePt t="49536" x="4254500" y="2089150"/>
          <p14:tracePt t="49536" x="4248150" y="2070100"/>
          <p14:tracePt t="49551" x="4248150" y="2051050"/>
          <p14:tracePt t="49551" x="4260850" y="2012950"/>
          <p14:tracePt t="49568" x="4273550" y="1993900"/>
          <p14:tracePt t="49568" x="4298950" y="1974850"/>
          <p14:tracePt t="49585" x="4330700" y="1955800"/>
          <p14:tracePt t="49585" x="4368800" y="1936750"/>
          <p14:tracePt t="49601" x="4419600" y="1917700"/>
          <p14:tracePt t="49601" x="4476750" y="1898650"/>
          <p14:tracePt t="49601" x="4540250" y="1885950"/>
          <p14:tracePt t="49621" x="4616450" y="1866900"/>
          <p14:tracePt t="49633" x="4705350" y="1854200"/>
          <p14:tracePt t="49633" x="4914900" y="1828800"/>
          <p14:tracePt t="49652" x="5029200" y="1822450"/>
          <p14:tracePt t="49652" x="5149850" y="1822450"/>
          <p14:tracePt t="49668" x="5276850" y="1822450"/>
          <p14:tracePt t="49668" x="5410200" y="1828800"/>
          <p14:tracePt t="49668" x="5537200" y="1835150"/>
          <p14:tracePt t="49687" x="5664200" y="1847850"/>
          <p14:tracePt t="49700" x="5791200" y="1860550"/>
          <p14:tracePt t="49700" x="6038850" y="1885950"/>
          <p14:tracePt t="49720" x="6146800" y="1905000"/>
          <p14:tracePt t="49720" x="6254750" y="1924050"/>
          <p14:tracePt t="49736" x="6356350" y="1943100"/>
          <p14:tracePt t="49736" x="6451600" y="1955800"/>
          <p14:tracePt t="49752" x="6540500" y="1974850"/>
          <p14:tracePt t="49752" x="6616700" y="2000250"/>
          <p14:tracePt t="49769" x="6686550" y="2019300"/>
          <p14:tracePt t="49769" x="6750050" y="2044700"/>
          <p14:tracePt t="49769" x="6807200" y="2063750"/>
          <p14:tracePt t="49787" x="6851650" y="2089150"/>
          <p14:tracePt t="49787" x="6889750" y="2114550"/>
          <p14:tracePt t="49802" x="6915150" y="2139950"/>
          <p14:tracePt t="49802" x="6927850" y="2165350"/>
          <p14:tracePt t="49819" x="6927850" y="2190750"/>
          <p14:tracePt t="49819" x="6921500" y="2209800"/>
          <p14:tracePt t="49836" x="6902450" y="2228850"/>
          <p14:tracePt t="49836" x="6838950" y="2273300"/>
          <p14:tracePt t="49852" x="6794500" y="2292350"/>
          <p14:tracePt t="49852" x="6743700" y="2311400"/>
          <p14:tracePt t="49869" x="6673850" y="2336800"/>
          <p14:tracePt t="49869" x="6604000" y="2355850"/>
          <p14:tracePt t="49886" x="6527800" y="2381250"/>
          <p14:tracePt t="49886" x="6438900" y="2406650"/>
          <p14:tracePt t="49902" x="6343650" y="2425700"/>
          <p14:tracePt t="49902" x="6134100" y="2476500"/>
          <p14:tracePt t="49920" x="6019800" y="2501900"/>
          <p14:tracePt t="49920" x="5905500" y="2520950"/>
          <p14:tracePt t="49937" x="5791200" y="2540000"/>
          <p14:tracePt t="49937" x="5664200" y="2559050"/>
          <p14:tracePt t="49952" x="5543550" y="2571750"/>
          <p14:tracePt t="49952" x="5422900" y="2584450"/>
          <p14:tracePt t="49952" x="5295900" y="2597150"/>
          <p14:tracePt t="49972" x="5181600" y="2609850"/>
          <p14:tracePt t="49984" x="5060950" y="2622550"/>
          <p14:tracePt t="49984" x="4851400" y="2641600"/>
          <p14:tracePt t="50005" x="4749800" y="2654300"/>
          <p14:tracePt t="50005" x="4667250" y="2660650"/>
          <p14:tracePt t="50020" x="4584700" y="2673350"/>
          <p14:tracePt t="50020" x="4521200" y="2679700"/>
          <p14:tracePt t="50037" x="4457700" y="2679700"/>
          <p14:tracePt t="50037" x="4413250" y="2686050"/>
          <p14:tracePt t="50053" x="4381500" y="2692400"/>
          <p14:tracePt t="50053" x="4356100" y="2692400"/>
          <p14:tracePt t="50053" x="4337050" y="2692400"/>
          <p14:tracePt t="50072" x="4343400" y="2686050"/>
          <p14:tracePt t="50088" x="4356100" y="2679700"/>
          <p14:tracePt t="50088" x="4387850" y="2679700"/>
          <p14:tracePt t="50103" x="4425950" y="2673350"/>
          <p14:tracePt t="50103" x="4483100" y="2667000"/>
          <p14:tracePt t="50120" x="4546600" y="2660650"/>
          <p14:tracePt t="50120" x="4635500" y="2660650"/>
          <p14:tracePt t="50136" x="4730750" y="2660650"/>
          <p14:tracePt t="50136" x="4953000" y="2673350"/>
          <p14:tracePt t="50153" x="5067300" y="2679700"/>
          <p14:tracePt t="50153" x="5187950" y="2686050"/>
          <p14:tracePt t="50170" x="5308600" y="2692400"/>
          <p14:tracePt t="50170" x="5422900" y="2705100"/>
          <p14:tracePt t="50187" x="5537200" y="2711450"/>
          <p14:tracePt t="50187" x="5645150" y="2717800"/>
          <p14:tracePt t="50204" x="5746750" y="2724150"/>
          <p14:tracePt t="50204" x="5930900" y="2743200"/>
          <p14:tracePt t="50221" x="6019800" y="2749550"/>
          <p14:tracePt t="50221" x="6096000" y="2755900"/>
          <p14:tracePt t="50237" x="6172200" y="2768600"/>
          <p14:tracePt t="50237" x="6235700" y="2774950"/>
          <p14:tracePt t="50254" x="6286500" y="2781300"/>
          <p14:tracePt t="50254" x="6337300" y="2787650"/>
          <p14:tracePt t="50254" x="6375400" y="2787650"/>
          <p14:tracePt t="50273" x="6413500" y="2794000"/>
          <p14:tracePt t="50273" x="6438900" y="2800350"/>
          <p14:tracePt t="50288" x="6464300" y="2800350"/>
          <p14:tracePt t="50288" x="6477000" y="2806700"/>
          <p14:tracePt t="50304" x="6489700" y="2806700"/>
          <p14:tracePt t="50304" x="6496050" y="2813050"/>
          <p14:tracePt t="50321" x="6496050" y="2819400"/>
          <p14:tracePt t="50336" x="6489700" y="2825750"/>
          <p14:tracePt t="50336" x="6483350" y="2838450"/>
          <p14:tracePt t="50336" x="6470650" y="2844800"/>
          <p14:tracePt t="50357" x="6457950" y="2851150"/>
          <p14:tracePt t="50369" x="6438900" y="2851150"/>
          <p14:tracePt t="50369" x="6413500" y="2863850"/>
          <p14:tracePt t="50388" x="6400800" y="2870200"/>
          <p14:tracePt t="50388" x="6388100" y="2876550"/>
          <p14:tracePt t="50404" x="6381750" y="2876550"/>
          <p14:tracePt t="50404" x="6375400" y="2876550"/>
          <p14:tracePt t="50421" x="6369050" y="2882900"/>
          <p14:tracePt t="50421" x="6362700" y="2882900"/>
          <p14:tracePt t="50439" x="6356350" y="2882900"/>
          <p14:tracePt t="50453" x="6362700" y="2882900"/>
          <p14:tracePt t="50484" x="6369050" y="2882900"/>
          <p14:tracePt t="50499" x="6375400" y="2882900"/>
          <p14:tracePt t="50511" x="6381750" y="2882900"/>
          <p14:tracePt t="50527" x="6388100" y="2882900"/>
          <p14:tracePt t="50543" x="6381750" y="2882900"/>
          <p14:tracePt t="50587" x="6375400" y="2882900"/>
          <p14:tracePt t="50595" x="6362700" y="2882900"/>
          <p14:tracePt t="50604" x="6350000" y="2882900"/>
          <p14:tracePt t="50604" x="6330950" y="2882900"/>
          <p14:tracePt t="50621" x="6311900" y="2889250"/>
          <p14:tracePt t="50621" x="6280150" y="2889250"/>
          <p14:tracePt t="50621" x="6242050" y="2889250"/>
          <p14:tracePt t="50641" x="6197600" y="2895600"/>
          <p14:tracePt t="50653" x="6140450" y="2895600"/>
          <p14:tracePt t="50653" x="6000750" y="2901950"/>
          <p14:tracePt t="50672" x="5924550" y="2908300"/>
          <p14:tracePt t="50672" x="5835650" y="2908300"/>
          <p14:tracePt t="50689" x="5740400" y="2908300"/>
          <p14:tracePt t="50689" x="5645150" y="2908300"/>
          <p14:tracePt t="50689" x="5543550" y="2908300"/>
          <p14:tracePt t="50708" x="5441950" y="2908300"/>
          <p14:tracePt t="50720" x="5334000" y="2901950"/>
          <p14:tracePt t="50720" x="5226050" y="2895600"/>
          <p14:tracePt t="50720" x="5118100" y="2895600"/>
          <p14:tracePt t="50741" x="5016500" y="2889250"/>
          <p14:tracePt t="50741" x="4914900" y="2882900"/>
          <p14:tracePt t="50755" x="4819650" y="2882900"/>
          <p14:tracePt t="50755" x="4730750" y="2882900"/>
          <p14:tracePt t="50772" x="4648200" y="2882900"/>
          <p14:tracePt t="50772" x="4578350" y="2876550"/>
          <p14:tracePt t="50789" x="4514850" y="2876550"/>
          <p14:tracePt t="50789" x="4464050" y="2870200"/>
          <p14:tracePt t="50789" x="4425950" y="2863850"/>
          <p14:tracePt t="50808" x="4387850" y="2857500"/>
          <p14:tracePt t="50808" x="4362450" y="2844800"/>
          <p14:tracePt t="50822" x="4337050" y="2838450"/>
          <p14:tracePt t="50822" x="4318000" y="2832100"/>
          <p14:tracePt t="50839" x="4305300" y="2825750"/>
          <p14:tracePt t="50839" x="4286250" y="2819400"/>
          <p14:tracePt t="50856" x="4273550" y="2813050"/>
          <p14:tracePt t="50856" x="4229100" y="2813050"/>
          <p14:tracePt t="50872" x="4197350" y="2813050"/>
          <p14:tracePt t="50872" x="4159250" y="2813050"/>
          <p14:tracePt t="50889" x="4121150" y="2813050"/>
          <p14:tracePt t="50889" x="4070350" y="2813050"/>
          <p14:tracePt t="50906" x="4013200" y="2819400"/>
          <p14:tracePt t="50906" x="3949700" y="2825750"/>
          <p14:tracePt t="50923" x="3879850" y="2838450"/>
          <p14:tracePt t="50923" x="3714750" y="2857500"/>
          <p14:tracePt t="50940" x="3625850" y="2863850"/>
          <p14:tracePt t="50940" x="3530600" y="2876550"/>
          <p14:tracePt t="50956" x="3429000" y="2882900"/>
          <p14:tracePt t="50956" x="3327400" y="2895600"/>
          <p14:tracePt t="50973" x="3225800" y="2895600"/>
          <p14:tracePt t="50973" x="3117850" y="2901950"/>
          <p14:tracePt t="50990" x="3016250" y="2901950"/>
          <p14:tracePt t="50990" x="2908300" y="2901950"/>
          <p14:tracePt t="50990" x="2806700" y="2901950"/>
          <p14:tracePt t="51009" x="2705100" y="2895600"/>
          <p14:tracePt t="51021" x="2616200" y="2889250"/>
          <p14:tracePt t="51021" x="2444750" y="2876550"/>
          <p14:tracePt t="51041" x="2374900" y="2863850"/>
          <p14:tracePt t="51041" x="2311400" y="2851150"/>
          <p14:tracePt t="51056" x="2254250" y="2838450"/>
          <p14:tracePt t="51056" x="2197100" y="2819400"/>
          <p14:tracePt t="51073" x="2152650" y="2806700"/>
          <p14:tracePt t="51073" x="2114550" y="2787650"/>
          <p14:tracePt t="51073" x="2076450" y="2768600"/>
          <p14:tracePt t="51092" x="2044700" y="2755900"/>
          <p14:tracePt t="51105" x="2025650" y="2736850"/>
          <p14:tracePt t="51105" x="1987550" y="2711450"/>
          <p14:tracePt t="51123" x="1981200" y="2692400"/>
          <p14:tracePt t="51123" x="1981200" y="2686050"/>
          <p14:tracePt t="51140" x="1987550" y="2673350"/>
          <p14:tracePt t="51140" x="2000250" y="2660650"/>
          <p14:tracePt t="51157" x="2012950" y="2654300"/>
          <p14:tracePt t="51157" x="2057400" y="2635250"/>
          <p14:tracePt t="51174" x="2089150" y="2628900"/>
          <p14:tracePt t="51174" x="2120900" y="2622550"/>
          <p14:tracePt t="51192" x="2152650" y="2616200"/>
          <p14:tracePt t="51192" x="2197100" y="2609850"/>
          <p14:tracePt t="51207" x="2241550" y="2609850"/>
          <p14:tracePt t="51207" x="2292350" y="2603500"/>
          <p14:tracePt t="51225" x="2349500" y="2597150"/>
          <p14:tracePt t="51225" x="2476500" y="2590800"/>
          <p14:tracePt t="51240" x="2552700" y="2590800"/>
          <p14:tracePt t="51240" x="2628900" y="2584450"/>
          <p14:tracePt t="51257" x="2711450" y="2584450"/>
          <p14:tracePt t="51257" x="2794000" y="2578100"/>
          <p14:tracePt t="51274" x="2876550" y="2571750"/>
          <p14:tracePt t="51274" x="2965450" y="2565400"/>
          <p14:tracePt t="51274" x="3060700" y="2559050"/>
          <p14:tracePt t="51293" x="3149600" y="2552700"/>
          <p14:tracePt t="51305" x="3238500" y="2540000"/>
          <p14:tracePt t="51305" x="3409950" y="2527300"/>
          <p14:tracePt t="51324" x="3492500" y="2527300"/>
          <p14:tracePt t="51324" x="3575050" y="2520950"/>
          <p14:tracePt t="51341" x="3651250" y="2520950"/>
          <p14:tracePt t="51341" x="3727450" y="2520950"/>
          <p14:tracePt t="51357" x="3797300" y="2514600"/>
          <p14:tracePt t="51357" x="3860800" y="2514600"/>
          <p14:tracePt t="51357" x="3917950" y="2508250"/>
          <p14:tracePt t="51377" x="3968750" y="2508250"/>
          <p14:tracePt t="51389" x="4019550" y="2501900"/>
          <p14:tracePt t="51389" x="4095750" y="2482850"/>
          <p14:tracePt t="51408" x="4121150" y="2476500"/>
          <p14:tracePt t="51408" x="4146550" y="2470150"/>
          <p14:tracePt t="51424" x="4159250" y="2470150"/>
          <p14:tracePt t="51424" x="4171950" y="2463800"/>
          <p14:tracePt t="51441" x="4178300" y="2463800"/>
          <p14:tracePt t="51456" x="4171950" y="2463800"/>
          <p14:tracePt t="51456" x="4165600" y="2470150"/>
          <p14:tracePt t="51474" x="4159250" y="2470150"/>
          <p14:tracePt t="51474" x="4146550" y="2476500"/>
          <p14:tracePt t="51492" x="4140200" y="2482850"/>
          <p14:tracePt t="51492" x="4127500" y="2489200"/>
          <p14:tracePt t="51508" x="4121150" y="2489200"/>
          <p14:tracePt t="51508" x="4108450" y="2495550"/>
          <p14:tracePt t="51525" x="4102100" y="2501900"/>
          <p14:tracePt t="51525" x="4089400" y="2514600"/>
          <p14:tracePt t="51542" x="4083050" y="2527300"/>
          <p14:tracePt t="51564" x="4089400" y="2533650"/>
          <p14:tracePt t="51580" x="4095750" y="2533650"/>
          <p14:tracePt t="51592" x="4102100" y="2533650"/>
          <p14:tracePt t="51592" x="4108450" y="2533650"/>
          <p14:tracePt t="51609" x="4108450" y="2540000"/>
          <p14:tracePt t="51609" x="4114800" y="2540000"/>
          <p14:tracePt t="51625" x="4127500" y="2546350"/>
          <p14:tracePt t="51640" x="4127500" y="2552700"/>
          <p14:tracePt t="51657" x="4133850" y="2559050"/>
          <p14:tracePt t="51657" x="4133850" y="2571750"/>
          <p14:tracePt t="51677" x="4127500" y="2578100"/>
          <p14:tracePt t="51692" x="4121150" y="2584450"/>
          <p14:tracePt t="51692" x="4121150" y="2590800"/>
          <p14:tracePt t="51709" x="4114800" y="2597150"/>
          <p14:tracePt t="51709" x="4108450" y="2597150"/>
          <p14:tracePt t="51726" x="4102100" y="2603500"/>
          <p14:tracePt t="51726" x="4095750" y="2603500"/>
          <p14:tracePt t="51726" x="4089400" y="2609850"/>
          <p14:tracePt t="51745" x="4083050" y="2609850"/>
          <p14:tracePt t="51757" x="4076700" y="2616200"/>
          <p14:tracePt t="51774" x="4083050" y="2616200"/>
          <p14:tracePt t="51812" x="4089400" y="2609850"/>
          <p14:tracePt t="51820" x="4095750" y="2609850"/>
          <p14:tracePt t="51828" x="4102100" y="2609850"/>
          <p14:tracePt t="51828" x="4108450" y="2603500"/>
          <p14:tracePt t="51842" x="4121150" y="2603500"/>
          <p14:tracePt t="51842" x="4133850" y="2603500"/>
          <p14:tracePt t="51859" x="4140200" y="2597150"/>
          <p14:tracePt t="51859" x="4152900" y="2597150"/>
          <p14:tracePt t="51876" x="4165600" y="2597150"/>
          <p14:tracePt t="51876" x="4184650" y="2590800"/>
          <p14:tracePt t="51893" x="4191000" y="2590800"/>
          <p14:tracePt t="51893" x="4197350" y="2584450"/>
          <p14:tracePt t="51910" x="4203700" y="2584450"/>
          <p14:tracePt t="51924" x="4210050" y="2584450"/>
          <p14:tracePt t="51941" x="4203700" y="2584450"/>
          <p14:tracePt t="51976" x="4197350" y="2584450"/>
          <p14:tracePt t="51992" x="4184650" y="2590800"/>
          <p14:tracePt t="52007" x="4184650" y="2584450"/>
          <p14:tracePt t="52012" x="4178300" y="2584450"/>
          <p14:tracePt t="52025" x="4171950" y="2584450"/>
          <p14:tracePt t="52025" x="4165600" y="2584450"/>
          <p14:tracePt t="52044" x="4159250" y="2584450"/>
          <p14:tracePt t="52061" x="4152900" y="2578100"/>
          <p14:tracePt t="52075" x="4146550" y="2578100"/>
          <p14:tracePt t="52180" x="4140200" y="2578100"/>
          <p14:tracePt t="52191" x="4133850" y="2578100"/>
          <p14:tracePt t="52207" x="4127500" y="2578100"/>
          <p14:tracePt t="52224" x="4121150" y="2584450"/>
          <p14:tracePt t="52240" x="4114800" y="2584450"/>
          <p14:tracePt t="52251" x="4108450" y="2578100"/>
          <p14:tracePt t="52275" x="4114800" y="2578100"/>
          <p14:tracePt t="52312" x="4121150" y="2571750"/>
          <p14:tracePt t="52328" x="4121150" y="2578100"/>
          <p14:tracePt t="52420" x="4114800" y="2584450"/>
          <p14:tracePt t="52432" x="4114800" y="2590800"/>
          <p14:tracePt t="52448" x="4114800" y="2597150"/>
          <p14:tracePt t="52464" x="4114800" y="2609850"/>
          <p14:tracePt t="52480" x="4114800" y="2616200"/>
          <p14:tracePt t="52480" x="4114800" y="2622550"/>
          <p14:tracePt t="52495" x="4121150" y="2635250"/>
          <p14:tracePt t="52495" x="4127500" y="2647950"/>
          <p14:tracePt t="52511" x="4133850" y="2660650"/>
          <p14:tracePt t="52511" x="4146550" y="2679700"/>
          <p14:tracePt t="52529" x="4165600" y="2698750"/>
          <p14:tracePt t="52529" x="4178300" y="2717800"/>
          <p14:tracePt t="52545" x="4203700" y="2743200"/>
          <p14:tracePt t="52545" x="4248150" y="2787650"/>
          <p14:tracePt t="52562" x="4273550" y="2813050"/>
          <p14:tracePt t="52562" x="4298950" y="2832100"/>
          <p14:tracePt t="52578" x="4324350" y="2851150"/>
          <p14:tracePt t="52578" x="4349750" y="2870200"/>
          <p14:tracePt t="52595" x="4375150" y="2882900"/>
          <p14:tracePt t="52595" x="4425950" y="2908300"/>
          <p14:tracePt t="52612" x="4445000" y="2914650"/>
          <p14:tracePt t="52612" x="4464050" y="2921000"/>
          <p14:tracePt t="52629" x="4483100" y="2927350"/>
          <p14:tracePt t="52629" x="4502150" y="2927350"/>
          <p14:tracePt t="52645" x="4514850" y="2927350"/>
          <p14:tracePt t="52645" x="4527550" y="2921000"/>
          <p14:tracePt t="52662" x="4533900" y="2921000"/>
          <p14:tracePt t="52662" x="4540250" y="2914650"/>
          <p14:tracePt t="52662" x="4540250" y="2908300"/>
          <p14:tracePt t="52681" x="4546600" y="2908300"/>
          <p14:tracePt t="52681" x="4546600" y="2901950"/>
          <p14:tracePt t="52697" x="4540250" y="2895600"/>
          <p14:tracePt t="52697" x="4540250" y="2889250"/>
          <p14:tracePt t="52713" x="4533900" y="2882900"/>
          <p14:tracePt t="52713" x="4527550" y="2876550"/>
          <p14:tracePt t="52729" x="4514850" y="2863850"/>
          <p14:tracePt t="52729" x="4508500" y="2851150"/>
          <p14:tracePt t="52745" x="4495800" y="2844800"/>
          <p14:tracePt t="52745" x="4489450" y="2832100"/>
          <p14:tracePt t="52745" x="4476750" y="2819400"/>
          <p14:tracePt t="52765" x="4464050" y="2806700"/>
          <p14:tracePt t="52777" x="4451350" y="2800350"/>
          <p14:tracePt t="52777" x="4432300" y="2781300"/>
          <p14:tracePt t="52796" x="4419600" y="2768600"/>
          <p14:tracePt t="52796" x="4413250" y="2762250"/>
          <p14:tracePt t="52813" x="4400550" y="2755900"/>
          <p14:tracePt t="52813" x="4394200" y="2749550"/>
          <p14:tracePt t="52829" x="4387850" y="2749550"/>
          <p14:tracePt t="52844" x="4381500" y="2743200"/>
          <p14:tracePt t="52844" x="4387850" y="2730500"/>
          <p14:tracePt t="52863" x="4400550" y="2730500"/>
          <p14:tracePt t="52863" x="4406900" y="2724150"/>
          <p14:tracePt t="52879" x="4425950" y="2717800"/>
          <p14:tracePt t="52879" x="4445000" y="2711450"/>
          <p14:tracePt t="52896" x="4464050" y="2711450"/>
          <p14:tracePt t="52896" x="4521200" y="2692400"/>
          <p14:tracePt t="52913" x="4552950" y="2686050"/>
          <p14:tracePt t="52913" x="4597400" y="2679700"/>
          <p14:tracePt t="52930" x="4641850" y="2667000"/>
          <p14:tracePt t="52930" x="4692650" y="2660650"/>
          <p14:tracePt t="52946" x="4749800" y="2654300"/>
          <p14:tracePt t="52946" x="4813300" y="2647950"/>
          <p14:tracePt t="52963" x="4876800" y="2641600"/>
          <p14:tracePt t="52963" x="5022850" y="2635250"/>
          <p14:tracePt t="52981" x="5092700" y="2635250"/>
          <p14:tracePt t="52981" x="5175250" y="2635250"/>
          <p14:tracePt t="52997" x="5251450" y="2635250"/>
          <p14:tracePt t="52997" x="5327650" y="2641600"/>
          <p14:tracePt t="53013" x="5410200" y="2641600"/>
          <p14:tracePt t="53013" x="5486400" y="2641600"/>
          <p14:tracePt t="53013" x="5562600" y="2635250"/>
          <p14:tracePt t="53032" x="5632450" y="2635250"/>
          <p14:tracePt t="53045" x="5702300" y="2628900"/>
          <p14:tracePt t="53045" x="5835650" y="2616200"/>
          <p14:tracePt t="53065" x="5899150" y="2609850"/>
          <p14:tracePt t="53065" x="5956300" y="2603500"/>
          <p14:tracePt t="53081" x="6007100" y="2597150"/>
          <p14:tracePt t="53081" x="6057900" y="2590800"/>
          <p14:tracePt t="53097" x="6102350" y="2584450"/>
          <p14:tracePt t="53097" x="6146800" y="2578100"/>
          <p14:tracePt t="53114" x="6184900" y="2571750"/>
          <p14:tracePt t="53114" x="6216650" y="2565400"/>
          <p14:tracePt t="53114" x="6248400" y="2559050"/>
          <p14:tracePt t="53132" x="6273800" y="2552700"/>
          <p14:tracePt t="53145" x="6299200" y="2546350"/>
          <p14:tracePt t="53145" x="6330950" y="2540000"/>
          <p14:tracePt t="53164" x="6350000" y="2540000"/>
          <p14:tracePt t="53164" x="6356350" y="2533650"/>
          <p14:tracePt t="53181" x="6369050" y="2533650"/>
          <p14:tracePt t="53181" x="6375400" y="2533650"/>
          <p14:tracePt t="53181" x="6381750" y="2527300"/>
          <p14:tracePt t="53200" x="6388100" y="2527300"/>
          <p14:tracePt t="53212" x="6381750" y="2527300"/>
          <p14:tracePt t="53251" x="6375400" y="2527300"/>
          <p14:tracePt t="53267" x="6362700" y="2533650"/>
          <p14:tracePt t="53280" x="6356350" y="2540000"/>
          <p14:tracePt t="53296" x="6350000" y="2540000"/>
          <p14:tracePt t="53312" x="6343650" y="2546350"/>
          <p14:tracePt t="53327" x="6337300" y="2546350"/>
          <p14:tracePt t="53348" x="6343650" y="2552700"/>
          <p14:tracePt t="53400" x="6343650" y="2559050"/>
          <p14:tracePt t="53415" x="6343650" y="2565400"/>
          <p14:tracePt t="53432" x="6343650" y="2571750"/>
          <p14:tracePt t="53440" x="6343650" y="2578100"/>
          <p14:tracePt t="53448" x="6337300" y="2590800"/>
          <p14:tracePt t="53448" x="6330950" y="2603500"/>
          <p14:tracePt t="53465" x="6330950" y="2622550"/>
          <p14:tracePt t="53465" x="6324600" y="2641600"/>
          <p14:tracePt t="53482" x="6318250" y="2660650"/>
          <p14:tracePt t="53482" x="6311900" y="2686050"/>
          <p14:tracePt t="53482" x="6305550" y="2711450"/>
          <p14:tracePt t="53501" x="6299200" y="2743200"/>
          <p14:tracePt t="53501" x="6299200" y="2768600"/>
          <p14:tracePt t="53516" x="6292850" y="2794000"/>
          <p14:tracePt t="53516" x="6292850" y="2819400"/>
          <p14:tracePt t="53533" x="6292850" y="2844800"/>
          <p14:tracePt t="53533" x="6292850" y="2863850"/>
          <p14:tracePt t="53549" x="6299200" y="2889250"/>
          <p14:tracePt t="53549" x="6299200" y="2901950"/>
          <p14:tracePt t="53566" x="6299200" y="2921000"/>
          <p14:tracePt t="53566" x="6305550" y="2946400"/>
          <p14:tracePt t="53583" x="6311900" y="2952750"/>
          <p14:tracePt t="53583" x="6318250" y="2959100"/>
          <p14:tracePt t="53599" x="6324600" y="2965450"/>
          <p14:tracePt t="53614" x="6330950" y="2965450"/>
          <p14:tracePt t="53614" x="6343650" y="2959100"/>
          <p14:tracePt t="53633" x="6350000" y="2946400"/>
          <p14:tracePt t="53633" x="6356350" y="2940050"/>
          <p14:tracePt t="53650" x="6356350" y="2933700"/>
          <p14:tracePt t="53650" x="6362700" y="2921000"/>
          <p14:tracePt t="53666" x="6369050" y="2908300"/>
          <p14:tracePt t="53666" x="6369050" y="2901950"/>
          <p14:tracePt t="53683" x="6375400" y="2889250"/>
          <p14:tracePt t="53683" x="6381750" y="2876550"/>
          <p14:tracePt t="53683" x="6388100" y="2863850"/>
          <p14:tracePt t="53701" x="6394450" y="2857500"/>
          <p14:tracePt t="53714" x="6400800" y="2844800"/>
          <p14:tracePt t="53714" x="6419850" y="2825750"/>
          <p14:tracePt t="53733" x="6432550" y="2813050"/>
          <p14:tracePt t="53733" x="6445250" y="2806700"/>
          <p14:tracePt t="53749" x="6464300" y="2800350"/>
          <p14:tracePt t="53749" x="6489700" y="2794000"/>
          <p14:tracePt t="53749" x="6515100" y="2781300"/>
          <p14:tracePt t="53768" x="6546850" y="2774950"/>
          <p14:tracePt t="53781" x="6584950" y="2762250"/>
          <p14:tracePt t="53781" x="6686550" y="2736850"/>
          <p14:tracePt t="53800" x="6743700" y="2724150"/>
          <p14:tracePt t="53800" x="6800850" y="2711450"/>
          <p14:tracePt t="53816" x="6864350" y="2698750"/>
          <p14:tracePt t="53816" x="6927850" y="2679700"/>
          <p14:tracePt t="53833" x="6991350" y="2673350"/>
          <p14:tracePt t="53833" x="7061200" y="2660650"/>
          <p14:tracePt t="53850" x="7124700" y="2647950"/>
          <p14:tracePt t="53850" x="7188200" y="2641600"/>
          <p14:tracePt t="53850" x="7245350" y="2635250"/>
          <p14:tracePt t="53868" x="7302500" y="2628900"/>
          <p14:tracePt t="53868" x="7346950" y="2628900"/>
          <p14:tracePt t="53883" x="7391400" y="2628900"/>
          <p14:tracePt t="53883" x="7429500" y="2622550"/>
          <p14:tracePt t="53900" x="7461250" y="2622550"/>
          <p14:tracePt t="53900" x="7486650" y="2622550"/>
          <p14:tracePt t="53917" x="7505700" y="2622550"/>
          <p14:tracePt t="53917" x="7531100" y="2628900"/>
          <p14:tracePt t="53933" x="7518400" y="2641600"/>
          <p14:tracePt t="53964" x="7512050" y="2641600"/>
          <p14:tracePt t="53971" x="7499350" y="2647950"/>
          <p14:tracePt t="53982" x="7486650" y="2654300"/>
          <p14:tracePt t="53982" x="7461250" y="2660650"/>
          <p14:tracePt t="54001" x="7448550" y="2660650"/>
          <p14:tracePt t="54001" x="7442200" y="2667000"/>
          <p14:tracePt t="54017" x="7429500" y="2667000"/>
          <p14:tracePt t="54017" x="7423150" y="2667000"/>
          <p14:tracePt t="54035" x="7416800" y="2673350"/>
          <p14:tracePt t="54049" x="7429500" y="2667000"/>
          <p14:tracePt t="54069" x="7448550" y="2667000"/>
          <p14:tracePt t="54082" x="7473950" y="2667000"/>
          <p14:tracePt t="54082" x="7543800" y="2667000"/>
          <p14:tracePt t="54101" x="7594600" y="2667000"/>
          <p14:tracePt t="54101" x="7645400" y="2667000"/>
          <p14:tracePt t="54117" x="7696200" y="2673350"/>
          <p14:tracePt t="54117" x="7759700" y="2679700"/>
          <p14:tracePt t="54117" x="7816850" y="2686050"/>
          <p14:tracePt t="54137" x="7880350" y="2698750"/>
          <p14:tracePt t="54149" x="7937500" y="2705100"/>
          <p14:tracePt t="54149" x="8051800" y="2724150"/>
          <p14:tracePt t="54169" x="8102600" y="2730500"/>
          <p14:tracePt t="54169" x="8140700" y="2743200"/>
          <p14:tracePt t="54185" x="8178800" y="2755900"/>
          <p14:tracePt t="54185" x="8204200" y="2768600"/>
          <p14:tracePt t="54185" x="8216900" y="2781300"/>
          <p14:tracePt t="54204" x="8216900" y="2794000"/>
          <p14:tracePt t="54216" x="8204200" y="2806700"/>
          <p14:tracePt t="54216" x="8134350" y="2844800"/>
          <p14:tracePt t="54235" x="8077200" y="2863850"/>
          <p14:tracePt t="54235" x="7994650" y="2882900"/>
          <p14:tracePt t="54251" x="7899400" y="2908300"/>
          <p14:tracePt t="54251" x="7778750" y="2933700"/>
          <p14:tracePt t="54268" x="7651750" y="2959100"/>
          <p14:tracePt t="54268" x="7499350" y="2990850"/>
          <p14:tracePt t="54285" x="7340600" y="3016250"/>
          <p14:tracePt t="54285" x="6978650" y="3079750"/>
          <p14:tracePt t="54302" x="6775450" y="3111500"/>
          <p14:tracePt t="54302" x="6565900" y="3143250"/>
          <p14:tracePt t="54319" x="6350000" y="3175000"/>
          <p14:tracePt t="54319" x="6127750" y="3200400"/>
          <p14:tracePt t="54336" x="5899150" y="3225800"/>
          <p14:tracePt t="54336" x="5664200" y="3251200"/>
          <p14:tracePt t="54336" x="5429250" y="3276600"/>
          <p14:tracePt t="54354" x="5194300" y="3295650"/>
          <p14:tracePt t="54366" x="4959350" y="3308350"/>
          <p14:tracePt t="54366" x="4502150" y="3327400"/>
          <p14:tracePt t="54386" x="4273550" y="3327400"/>
          <p14:tracePt t="54386" x="4057650" y="3327400"/>
          <p14:tracePt t="54402" x="3848100" y="3327400"/>
          <p14:tracePt t="54402" x="3644900" y="3321050"/>
          <p14:tracePt t="54418" x="3454400" y="3308350"/>
          <p14:tracePt t="54418" x="3263900" y="3302000"/>
          <p14:tracePt t="54418" x="3086100" y="3295650"/>
          <p14:tracePt t="54438" x="2921000" y="3282950"/>
          <p14:tracePt t="54450" x="2762250" y="3282950"/>
          <p14:tracePt t="54450" x="2476500" y="3276600"/>
          <p14:tracePt t="54469" x="2349500" y="3276600"/>
          <p14:tracePt t="54469" x="2235200" y="3276600"/>
          <p14:tracePt t="54486" x="2133600" y="3276600"/>
          <p14:tracePt t="54486" x="2044700" y="3276600"/>
          <p14:tracePt t="54502" x="1955800" y="3276600"/>
          <p14:tracePt t="54502" x="1885950" y="3276600"/>
          <p14:tracePt t="54502" x="1816100" y="3270250"/>
          <p14:tracePt t="54522" x="1752600" y="3270250"/>
          <p14:tracePt t="54522" x="1695450" y="3263900"/>
          <p14:tracePt t="54536" x="1638300" y="3251200"/>
          <p14:tracePt t="54536" x="1587500" y="3244850"/>
          <p14:tracePt t="54552" x="1536700" y="3232150"/>
          <p14:tracePt t="54552" x="1492250" y="3225800"/>
          <p14:tracePt t="54569" x="1454150" y="3219450"/>
          <p14:tracePt t="54569" x="1422400" y="3206750"/>
          <p14:tracePt t="54586" x="1390650" y="3200400"/>
          <p14:tracePt t="54586" x="1346200" y="3187700"/>
          <p14:tracePt t="54603" x="1333500" y="3187700"/>
          <p14:tracePt t="54603" x="1327150" y="3181350"/>
          <p14:tracePt t="54619" x="1320800" y="3175000"/>
          <p14:tracePt t="54619" x="1327150" y="3168650"/>
          <p14:tracePt t="54636" x="1327150" y="3162300"/>
          <p14:tracePt t="54636" x="1352550" y="3143250"/>
          <p14:tracePt t="54653" x="1377950" y="3136900"/>
          <p14:tracePt t="54653" x="1403350" y="3124200"/>
          <p14:tracePt t="54670" x="1441450" y="3117850"/>
          <p14:tracePt t="54670" x="1479550" y="3105150"/>
          <p14:tracePt t="54686" x="1530350" y="3098800"/>
          <p14:tracePt t="54686" x="1581150" y="3086100"/>
          <p14:tracePt t="54702" x="1644650" y="3073400"/>
          <p14:tracePt t="54702" x="1708150" y="3067050"/>
          <p14:tracePt t="54702" x="1778000" y="3060700"/>
          <p14:tracePt t="54721" x="1847850" y="3054350"/>
          <p14:tracePt t="54734" x="1924050" y="3054350"/>
          <p14:tracePt t="54734" x="2076450" y="3054350"/>
          <p14:tracePt t="54753" x="2146300" y="3060700"/>
          <p14:tracePt t="54753" x="2216150" y="3060700"/>
          <p14:tracePt t="54770" x="2279650" y="3060700"/>
          <p14:tracePt t="54770" x="2343150" y="3060700"/>
          <p14:tracePt t="54786" x="2393950" y="3060700"/>
          <p14:tracePt t="54786" x="2438400" y="3054350"/>
          <p14:tracePt t="54786" x="2476500" y="3048000"/>
          <p14:tracePt t="54805" x="2514600" y="3041650"/>
          <p14:tracePt t="54818" x="2540000" y="3028950"/>
          <p14:tracePt t="54818" x="2578100" y="3016250"/>
          <p14:tracePt t="54837" x="2584450" y="3009900"/>
          <p14:tracePt t="54837" x="2597150" y="3003550"/>
          <p14:tracePt t="54853" x="2590800" y="3003550"/>
          <p14:tracePt t="54880" x="2584450" y="3003550"/>
          <p14:tracePt t="54889" x="2578100" y="3009900"/>
          <p14:tracePt t="54889" x="2565400" y="3009900"/>
          <p14:tracePt t="54903" x="2565400" y="3016250"/>
          <p14:tracePt t="54903" x="2559050" y="3022600"/>
          <p14:tracePt t="54920" x="2552700" y="3022600"/>
          <p14:tracePt t="54920" x="2552700" y="3028950"/>
          <p14:tracePt t="54937" x="2546350" y="3035300"/>
          <p14:tracePt t="54937" x="2559050" y="3048000"/>
          <p14:tracePt t="54953" x="2565400" y="3054350"/>
          <p14:tracePt t="54953" x="2578100" y="3060700"/>
          <p14:tracePt t="54970" x="2590800" y="3073400"/>
          <p14:tracePt t="54970" x="2616200" y="3086100"/>
          <p14:tracePt t="54987" x="2641600" y="3105150"/>
          <p14:tracePt t="54987" x="2667000" y="3124200"/>
          <p14:tracePt t="55004" x="2705100" y="3143250"/>
          <p14:tracePt t="55004" x="2736850" y="3168650"/>
          <p14:tracePt t="55022" x="2825750" y="3244850"/>
          <p14:tracePt t="55022" x="2876550" y="3289300"/>
          <p14:tracePt t="55038" x="2921000" y="3333750"/>
          <p14:tracePt t="55038" x="2971800" y="3384550"/>
          <p14:tracePt t="55054" x="3028950" y="3441700"/>
          <p14:tracePt t="55054" x="3079750" y="3498850"/>
          <p14:tracePt t="55054" x="3130550" y="3549650"/>
          <p14:tracePt t="55072" x="3181350" y="3594100"/>
          <p14:tracePt t="55085" x="3232150" y="3638550"/>
          <p14:tracePt t="55085" x="3276600" y="3676650"/>
          <p14:tracePt t="55085" x="3321050" y="3702050"/>
          <p14:tracePt t="55105" x="3359150" y="3727450"/>
          <p14:tracePt t="55105" x="3397250" y="3740150"/>
          <p14:tracePt t="55121" x="3429000" y="3752850"/>
          <p14:tracePt t="55121" x="3460750" y="3759200"/>
          <p14:tracePt t="55137" x="3492500" y="3765550"/>
          <p14:tracePt t="55137" x="3517900" y="3765550"/>
          <p14:tracePt t="55154" x="3549650" y="3765550"/>
          <p14:tracePt t="55154" x="3575050" y="3765550"/>
          <p14:tracePt t="55154" x="3600450" y="3765550"/>
          <p14:tracePt t="55174" x="3625850" y="3759200"/>
          <p14:tracePt t="55185" x="3657600" y="3759200"/>
          <p14:tracePt t="55185" x="3714750" y="3765550"/>
          <p14:tracePt t="55206" x="3746500" y="3771900"/>
          <p14:tracePt t="55206" x="3778250" y="3784600"/>
          <p14:tracePt t="55221" x="3803650" y="3797300"/>
          <p14:tracePt t="55221" x="3835400" y="3816350"/>
          <p14:tracePt t="55238" x="3867150" y="3841750"/>
          <p14:tracePt t="55238" x="3924300" y="3898900"/>
          <p14:tracePt t="55254" x="3949700" y="3937000"/>
          <p14:tracePt t="55254" x="3975100" y="3981450"/>
          <p14:tracePt t="55272" x="4000500" y="4025900"/>
          <p14:tracePt t="55272" x="4019550" y="4076700"/>
          <p14:tracePt t="55288" x="4038600" y="4133850"/>
          <p14:tracePt t="55288" x="4057650" y="4191000"/>
          <p14:tracePt t="55304" x="4070350" y="4254500"/>
          <p14:tracePt t="55304" x="4102100" y="4381500"/>
          <p14:tracePt t="55321" x="4114800" y="4445000"/>
          <p14:tracePt t="55321" x="4121150" y="4508500"/>
          <p14:tracePt t="55338" x="4127500" y="4572000"/>
          <p14:tracePt t="55338" x="4133850" y="4635500"/>
          <p14:tracePt t="55355" x="4133850" y="4699000"/>
          <p14:tracePt t="55355" x="4127500" y="4762500"/>
          <p14:tracePt t="55355" x="4121150" y="4826000"/>
          <p14:tracePt t="55374" x="4114800" y="4895850"/>
          <p14:tracePt t="55386" x="4102100" y="4959350"/>
          <p14:tracePt t="55386" x="4089400" y="5080000"/>
          <p14:tracePt t="55405" x="4083050" y="5137150"/>
          <p14:tracePt t="55405" x="4083050" y="5194300"/>
          <p14:tracePt t="55422" x="4076700" y="5245100"/>
          <p14:tracePt t="55422" x="4070350" y="5289550"/>
          <p14:tracePt t="55438" x="4064000" y="5327650"/>
          <p14:tracePt t="55438" x="4057650" y="5365750"/>
          <p14:tracePt t="55438" x="4051300" y="5397500"/>
          <p14:tracePt t="55457" x="4044950" y="5429250"/>
          <p14:tracePt t="55470" x="4032250" y="5448300"/>
          <p14:tracePt t="55470" x="4006850" y="5486400"/>
          <p14:tracePt t="55489" x="3994150" y="5499100"/>
          <p14:tracePt t="55489" x="3981450" y="5511800"/>
          <p14:tracePt t="55505" x="3968750" y="5518150"/>
          <p14:tracePt t="55505" x="3962400" y="5530850"/>
          <p14:tracePt t="55522" x="3949700" y="5530850"/>
          <p14:tracePt t="55522" x="3943350" y="5537200"/>
          <p14:tracePt t="55522" x="3943350" y="5543550"/>
          <p14:tracePt t="55541" x="3937000" y="5543550"/>
          <p14:tracePt t="55553" x="3937000" y="5537200"/>
          <p14:tracePt t="55593" x="3943350" y="5537200"/>
          <p14:tracePt t="55608" x="3949700" y="5530850"/>
          <p14:tracePt t="55620" x="3956050" y="5530850"/>
          <p14:tracePt t="55636" x="3956050" y="5537200"/>
          <p14:tracePt t="55672" x="3949700" y="5537200"/>
          <p14:tracePt t="55689" x="3943350" y="5543550"/>
          <p14:tracePt t="55705" x="3937000" y="5549900"/>
          <p14:tracePt t="55712" x="3930650" y="5549900"/>
          <p14:tracePt t="55721" x="3924300" y="5556250"/>
          <p14:tracePt t="55721" x="3911600" y="5562600"/>
          <p14:tracePt t="55721" x="3898900" y="5568950"/>
          <p14:tracePt t="55742" x="3892550" y="5568950"/>
          <p14:tracePt t="55754" x="3879850" y="5575300"/>
          <p14:tracePt t="55754" x="3854450" y="5588000"/>
          <p14:tracePt t="55773" x="3841750" y="5588000"/>
          <p14:tracePt t="55773" x="3835400" y="5594350"/>
          <p14:tracePt t="55790" x="3822700" y="5594350"/>
          <p14:tracePt t="55790" x="3810000" y="5594350"/>
          <p14:tracePt t="55806" x="3803650" y="5594350"/>
          <p14:tracePt t="55806" x="3790950" y="5594350"/>
          <p14:tracePt t="55806" x="3784600" y="5594350"/>
          <p14:tracePt t="55825" x="3778250" y="5588000"/>
          <p14:tracePt t="55838" x="3765550" y="5588000"/>
          <p14:tracePt t="55838" x="3752850" y="5581650"/>
          <p14:tracePt t="55856" x="3752850" y="5575300"/>
          <p14:tracePt t="55856" x="3740150" y="5568950"/>
          <p14:tracePt t="55873" x="3733800" y="5562600"/>
          <p14:tracePt t="55873" x="3727450" y="5562600"/>
          <p14:tracePt t="55890" x="3721100" y="5556250"/>
          <p14:tracePt t="55890" x="3708400" y="5556250"/>
          <p14:tracePt t="55890" x="3695700" y="5556250"/>
          <p14:tracePt t="55909" x="3683000" y="5556250"/>
          <p14:tracePt t="55909" x="3670300" y="5562600"/>
          <p14:tracePt t="55923" x="3651250" y="5562600"/>
          <p14:tracePt t="55923" x="3638550" y="5568950"/>
          <p14:tracePt t="55941" x="3619500" y="5575300"/>
          <p14:tracePt t="55941" x="3600450" y="5575300"/>
          <p14:tracePt t="55957" x="3581400" y="5581650"/>
          <p14:tracePt t="55957" x="3536950" y="5581650"/>
          <p14:tracePt t="55974" x="3517900" y="5575300"/>
          <p14:tracePt t="55974" x="3492500" y="5575300"/>
          <p14:tracePt t="55990" x="3467100" y="5562600"/>
          <p14:tracePt t="55990" x="3441700" y="5556250"/>
          <p14:tracePt t="56007" x="3416300" y="5543550"/>
          <p14:tracePt t="56007" x="3390900" y="5524500"/>
          <p14:tracePt t="56024" x="3365500" y="5505450"/>
          <p14:tracePt t="56024" x="3327400" y="5454650"/>
          <p14:tracePt t="56041" x="3308350" y="5416550"/>
          <p14:tracePt t="56041" x="3302000" y="5378450"/>
          <p14:tracePt t="56058" x="3295650" y="5340350"/>
          <p14:tracePt t="56058" x="3302000" y="5295900"/>
          <p14:tracePt t="56074" x="3314700" y="5251450"/>
          <p14:tracePt t="56074" x="3333750" y="5213350"/>
          <p14:tracePt t="56090" x="3359150" y="5168900"/>
          <p14:tracePt t="56090" x="3397250" y="5130800"/>
          <p14:tracePt t="56090" x="3441700" y="5086350"/>
          <p14:tracePt t="56109" x="3486150" y="5054600"/>
          <p14:tracePt t="56122" x="3543300" y="5022850"/>
          <p14:tracePt t="56122" x="3663950" y="4965700"/>
          <p14:tracePt t="56142" x="3727450" y="4946650"/>
          <p14:tracePt t="56142" x="3797300" y="4940300"/>
          <p14:tracePt t="56157" x="3867150" y="4940300"/>
          <p14:tracePt t="56157" x="3937000" y="4953000"/>
          <p14:tracePt t="56174" x="4006850" y="4972050"/>
          <p14:tracePt t="56174" x="4076700" y="4997450"/>
          <p14:tracePt t="56174" x="4146550" y="5035550"/>
          <p14:tracePt t="56194" x="4203700" y="5073650"/>
          <p14:tracePt t="56206" x="4260850" y="5124450"/>
          <p14:tracePt t="56206" x="4343400" y="5213350"/>
          <p14:tracePt t="56224" x="4368800" y="5257800"/>
          <p14:tracePt t="56224" x="4387850" y="5295900"/>
          <p14:tracePt t="56241" x="4387850" y="5327650"/>
          <p14:tracePt t="56241" x="4387850" y="5359400"/>
          <p14:tracePt t="56258" x="4368800" y="5391150"/>
          <p14:tracePt t="56258" x="4318000" y="5435600"/>
          <p14:tracePt t="56275" x="4273550" y="5454650"/>
          <p14:tracePt t="56275" x="4229100" y="5473700"/>
          <p14:tracePt t="56291" x="4178300" y="5486400"/>
          <p14:tracePt t="56291" x="4121150" y="5499100"/>
          <p14:tracePt t="56308" x="4064000" y="5505450"/>
          <p14:tracePt t="56308" x="4006850" y="5511800"/>
          <p14:tracePt t="56325" x="3943350" y="5511800"/>
          <p14:tracePt t="56325" x="3822700" y="5499100"/>
          <p14:tracePt t="56342" x="3759200" y="5486400"/>
          <p14:tracePt t="56342" x="3702050" y="5467350"/>
          <p14:tracePt t="56358" x="3644900" y="5441950"/>
          <p14:tracePt t="56358" x="3594100" y="5410200"/>
          <p14:tracePt t="56375" x="3549650" y="5372100"/>
          <p14:tracePt t="56375" x="3511550" y="5334000"/>
          <p14:tracePt t="56375" x="3486150" y="5295900"/>
          <p14:tracePt t="56394" x="3467100" y="5251450"/>
          <p14:tracePt t="56406" x="3454400" y="5200650"/>
          <p14:tracePt t="56406" x="3473450" y="5111750"/>
          <p14:tracePt t="56425" x="3498850" y="5067300"/>
          <p14:tracePt t="56425" x="3524250" y="5029200"/>
          <p14:tracePt t="56442" x="3568700" y="4984750"/>
          <p14:tracePt t="56442" x="3613150" y="4953000"/>
          <p14:tracePt t="56458" x="3663950" y="4921250"/>
          <p14:tracePt t="56458" x="3721100" y="4902200"/>
          <p14:tracePt t="56458" x="3778250" y="4889500"/>
          <p14:tracePt t="56478" x="3841750" y="4889500"/>
          <p14:tracePt t="56490" x="3898900" y="4908550"/>
          <p14:tracePt t="56490" x="4019550" y="4965700"/>
          <p14:tracePt t="56509" x="4076700" y="5016500"/>
          <p14:tracePt t="56509" x="4127500" y="5067300"/>
          <p14:tracePt t="56526" x="4171950" y="5124450"/>
          <p14:tracePt t="56526" x="4210050" y="5181600"/>
          <p14:tracePt t="56542" x="4235450" y="5238750"/>
          <p14:tracePt t="56542" x="4254500" y="5289550"/>
          <p14:tracePt t="56542" x="4260850" y="5334000"/>
          <p14:tracePt t="56562" x="4248150" y="5378450"/>
          <p14:tracePt t="56562" x="4229100" y="5410200"/>
          <p14:tracePt t="56576" x="4197350" y="5435600"/>
          <p14:tracePt t="56576" x="4152900" y="5454650"/>
          <p14:tracePt t="56593" x="4102100" y="5473700"/>
          <p14:tracePt t="56593" x="4044950" y="5480050"/>
          <p14:tracePt t="56609" x="3987800" y="5486400"/>
          <p14:tracePt t="56609" x="3924300" y="5486400"/>
          <p14:tracePt t="56626" x="3867150" y="5480050"/>
          <p14:tracePt t="56626" x="3746500" y="5467350"/>
          <p14:tracePt t="56643" x="3695700" y="5454650"/>
          <p14:tracePt t="56643" x="3644900" y="5441950"/>
          <p14:tracePt t="56659" x="3606800" y="5422900"/>
          <p14:tracePt t="56659" x="3575050" y="5391150"/>
          <p14:tracePt t="56676" x="3543300" y="5365750"/>
          <p14:tracePt t="56676" x="3517900" y="5289550"/>
          <p14:tracePt t="56694" x="3517900" y="5245100"/>
          <p14:tracePt t="56694" x="3530600" y="5200650"/>
          <p14:tracePt t="56710" x="3549650" y="5162550"/>
          <p14:tracePt t="56710" x="3581400" y="5118100"/>
          <p14:tracePt t="56727" x="3619500" y="5086350"/>
          <p14:tracePt t="56727" x="3670300" y="5060950"/>
          <p14:tracePt t="56743" x="3721100" y="5035550"/>
          <p14:tracePt t="56743" x="3778250" y="5022850"/>
          <p14:tracePt t="56743" x="3841750" y="5016500"/>
          <p14:tracePt t="56762" x="3898900" y="5022850"/>
          <p14:tracePt t="56774" x="3949700" y="5029200"/>
          <p14:tracePt t="56774" x="4057650" y="5067300"/>
          <p14:tracePt t="56794" x="4095750" y="5099050"/>
          <p14:tracePt t="56794" x="4133850" y="5124450"/>
          <p14:tracePt t="56810" x="4159250" y="5162550"/>
          <p14:tracePt t="56810" x="4178300" y="5194300"/>
          <p14:tracePt t="56827" x="4184650" y="5226050"/>
          <p14:tracePt t="56827" x="4178300" y="5257800"/>
          <p14:tracePt t="56827" x="4165600" y="5289550"/>
          <p14:tracePt t="56846" x="4140200" y="5314950"/>
          <p14:tracePt t="56858" x="4102100" y="5340350"/>
          <p14:tracePt t="56858" x="4013200" y="5384800"/>
          <p14:tracePt t="56877" x="3962400" y="5397500"/>
          <p14:tracePt t="56877" x="3905250" y="5416550"/>
          <p14:tracePt t="56894" x="3848100" y="5429250"/>
          <p14:tracePt t="56894" x="3790950" y="5435600"/>
          <p14:tracePt t="56910" x="3740150" y="5441950"/>
          <p14:tracePt t="56910" x="3683000" y="5441950"/>
          <p14:tracePt t="56927" x="3638550" y="5441950"/>
          <p14:tracePt t="56927" x="3556000" y="5422900"/>
          <p14:tracePt t="56944" x="3530600" y="5410200"/>
          <p14:tracePt t="56944" x="3505200" y="5391150"/>
          <p14:tracePt t="56960" x="3492500" y="5365750"/>
          <p14:tracePt t="56960" x="3486150" y="5340350"/>
          <p14:tracePt t="56977" x="3492500" y="5314950"/>
          <p14:tracePt t="56977" x="3517900" y="5251450"/>
          <p14:tracePt t="56994" x="3549650" y="5226050"/>
          <p14:tracePt t="56994" x="3581400" y="5200650"/>
          <p14:tracePt t="57010" x="3613150" y="5175250"/>
          <p14:tracePt t="57010" x="3657600" y="5149850"/>
          <p14:tracePt t="57027" x="3702050" y="5137150"/>
          <p14:tracePt t="57027" x="3746500" y="5124450"/>
          <p14:tracePt t="57044" x="3797300" y="5111750"/>
          <p14:tracePt t="57044" x="3841750" y="5111750"/>
          <p14:tracePt t="57062" x="3930650" y="5111750"/>
          <p14:tracePt t="57062" x="3975100" y="5124450"/>
          <p14:tracePt t="57078" x="4013200" y="5130800"/>
          <p14:tracePt t="57078" x="4051300" y="5143500"/>
          <p14:tracePt t="57094" x="4089400" y="5162550"/>
          <p14:tracePt t="57094" x="4114800" y="5175250"/>
          <p14:tracePt t="57111" x="4140200" y="5194300"/>
          <p14:tracePt t="57111" x="4159250" y="5213350"/>
          <p14:tracePt t="57111" x="4171950" y="5232400"/>
          <p14:tracePt t="57130" x="4178300" y="5251450"/>
          <p14:tracePt t="57142" x="4178300" y="5270500"/>
          <p14:tracePt t="57142" x="4165600" y="5302250"/>
          <p14:tracePt t="57162" x="4152900" y="5321300"/>
          <p14:tracePt t="57162" x="4140200" y="5340350"/>
          <p14:tracePt t="57178" x="4121150" y="5353050"/>
          <p14:tracePt t="57178" x="4102100" y="5365750"/>
          <p14:tracePt t="57178" x="4083050" y="5378450"/>
          <p14:tracePt t="57198" x="4064000" y="5391150"/>
          <p14:tracePt t="57209" x="4044950" y="5403850"/>
          <p14:tracePt t="57209" x="4025900" y="5410200"/>
          <p14:tracePt t="57209" x="4006850" y="5416550"/>
          <p14:tracePt t="57230" x="3987800" y="5422900"/>
          <p14:tracePt t="57230" x="3975100" y="5429250"/>
          <p14:tracePt t="57245" x="3956050" y="5435600"/>
          <p14:tracePt t="57245" x="3943350" y="5441950"/>
          <p14:tracePt t="57261" x="3930650" y="5441950"/>
          <p14:tracePt t="57261" x="3917950" y="5441950"/>
          <p14:tracePt t="57278" x="3911600" y="5448300"/>
          <p14:tracePt t="57278" x="3898900" y="5448300"/>
          <p14:tracePt t="57295" x="3898900" y="5441950"/>
          <p14:tracePt t="57325" x="3905250" y="5441950"/>
          <p14:tracePt t="57333" x="3911600" y="5435600"/>
          <p14:tracePt t="57343" x="3917950" y="5435600"/>
          <p14:tracePt t="57343" x="3937000" y="5441950"/>
          <p14:tracePt t="57363" x="3949700" y="5448300"/>
          <p14:tracePt t="57363" x="3968750" y="5461000"/>
          <p14:tracePt t="57378" x="3981450" y="5473700"/>
          <p14:tracePt t="57378" x="4000500" y="5499100"/>
          <p14:tracePt t="57395" x="4019550" y="5524500"/>
          <p14:tracePt t="57395" x="4032250" y="5549900"/>
          <p14:tracePt t="57395" x="4044950" y="5581650"/>
          <p14:tracePt t="57414" x="4057650" y="5607050"/>
          <p14:tracePt t="57427" x="4064000" y="5638800"/>
          <p14:tracePt t="57427" x="4057650" y="5683250"/>
          <p14:tracePt t="57446" x="4044950" y="5702300"/>
          <p14:tracePt t="57446" x="4032250" y="5721350"/>
          <p14:tracePt t="57462" x="4013200" y="5727700"/>
          <p14:tracePt t="57462" x="3994150" y="5740400"/>
          <p14:tracePt t="57462" x="3968750" y="5746750"/>
          <p14:tracePt t="57481" x="3943350" y="5753100"/>
          <p14:tracePt t="57493" x="3917950" y="5759450"/>
          <p14:tracePt t="57493" x="3886200" y="5759450"/>
          <p14:tracePt t="57493" x="3860800" y="5759450"/>
          <p14:tracePt t="57514" x="3829050" y="5759450"/>
          <p14:tracePt t="57514" x="3803650" y="5753100"/>
          <p14:tracePt t="57529" x="3771900" y="5753100"/>
          <p14:tracePt t="57529" x="3746500" y="5746750"/>
          <p14:tracePt t="57546" x="3721100" y="5740400"/>
          <p14:tracePt t="57546" x="3695700" y="5734050"/>
          <p14:tracePt t="57563" x="3676650" y="5721350"/>
          <p14:tracePt t="57563" x="3657600" y="5708650"/>
          <p14:tracePt t="57563" x="3638550" y="5695950"/>
          <p14:tracePt t="57581" x="3625850" y="5683250"/>
          <p14:tracePt t="57581" x="3613150" y="5664200"/>
          <p14:tracePt t="57596" x="3606800" y="5645150"/>
          <p14:tracePt t="57596" x="3600450" y="5619750"/>
          <p14:tracePt t="57613" x="3600450" y="5594350"/>
          <p14:tracePt t="57613" x="3606800" y="5568950"/>
          <p14:tracePt t="57629" x="3613150" y="5543550"/>
          <p14:tracePt t="57629" x="3619500" y="5518150"/>
          <p14:tracePt t="57647" x="3638550" y="5499100"/>
          <p14:tracePt t="57647" x="3670300" y="5454650"/>
          <p14:tracePt t="57663" x="3695700" y="5435600"/>
          <p14:tracePt t="57663" x="3714750" y="5416550"/>
          <p14:tracePt t="57679" x="3740150" y="5403850"/>
          <p14:tracePt t="57679" x="3765550" y="5391150"/>
          <p14:tracePt t="57697" x="3790950" y="5384800"/>
          <p14:tracePt t="57697" x="3854450" y="5378450"/>
          <p14:tracePt t="57713" x="3879850" y="5384800"/>
          <p14:tracePt t="57713" x="3911600" y="5391150"/>
          <p14:tracePt t="57730" x="3937000" y="5403850"/>
          <p14:tracePt t="57730" x="3968750" y="5422900"/>
          <p14:tracePt t="57747" x="3987800" y="5435600"/>
          <p14:tracePt t="57747" x="4006850" y="5454650"/>
          <p14:tracePt t="57763" x="4025900" y="5473700"/>
          <p14:tracePt t="57763" x="4038600" y="5492750"/>
          <p14:tracePt t="57763" x="4044950" y="5511800"/>
          <p14:tracePt t="57782" x="4051300" y="5530850"/>
          <p14:tracePt t="57795" x="4051300" y="5549900"/>
          <p14:tracePt t="57795" x="4038600" y="5581650"/>
          <p14:tracePt t="57814" x="4025900" y="5600700"/>
          <p14:tracePt t="57814" x="4013200" y="5613400"/>
          <p14:tracePt t="57830" x="3994150" y="5626100"/>
          <p14:tracePt t="57830" x="3981450" y="5638800"/>
          <p14:tracePt t="57847" x="3962400" y="5651500"/>
          <p14:tracePt t="57847" x="3943350" y="5664200"/>
          <p14:tracePt t="57847" x="3924300" y="5670550"/>
          <p14:tracePt t="57866" x="3905250" y="5683250"/>
          <p14:tracePt t="57878" x="3886200" y="5689600"/>
          <p14:tracePt t="57878" x="3848100" y="5702300"/>
          <p14:tracePt t="57897" x="3829050" y="5708650"/>
          <p14:tracePt t="57897" x="3810000" y="5715000"/>
          <p14:tracePt t="57914" x="3797300" y="5715000"/>
          <p14:tracePt t="57914" x="3778250" y="5721350"/>
          <p14:tracePt t="57930" x="3765550" y="5721350"/>
          <p14:tracePt t="57930" x="3752850" y="5721350"/>
          <p14:tracePt t="57947" x="3733800" y="5721350"/>
          <p14:tracePt t="57947" x="3708400" y="5708650"/>
          <p14:tracePt t="57964" x="3695700" y="5702300"/>
          <p14:tracePt t="57964" x="3683000" y="5695950"/>
          <p14:tracePt t="57981" x="3670300" y="5683250"/>
          <p14:tracePt t="57981" x="3657600" y="5670550"/>
          <p14:tracePt t="57997" x="3651250" y="5657850"/>
          <p14:tracePt t="57997" x="3625850" y="5619750"/>
          <p14:tracePt t="58015" x="3619500" y="5600700"/>
          <p14:tracePt t="58015" x="3613150" y="5575300"/>
          <p14:tracePt t="58031" x="3613150" y="5549900"/>
          <p14:tracePt t="58031" x="3606800" y="5524500"/>
          <p14:tracePt t="58048" x="3606800" y="5499100"/>
          <p14:tracePt t="58048" x="3613150" y="5473700"/>
          <p14:tracePt t="58064" x="3619500" y="5448300"/>
          <p14:tracePt t="58064" x="3625850" y="5422900"/>
          <p14:tracePt t="58082" x="3657600" y="5384800"/>
          <p14:tracePt t="58082" x="3676650" y="5365750"/>
          <p14:tracePt t="58098" x="3695700" y="5353050"/>
          <p14:tracePt t="58098" x="3714750" y="5340350"/>
          <p14:tracePt t="58115" x="3740150" y="5334000"/>
          <p14:tracePt t="58115" x="3765550" y="5334000"/>
          <p14:tracePt t="58115" x="3790950" y="5340350"/>
          <p14:tracePt t="58133" x="3816350" y="5346700"/>
          <p14:tracePt t="58146" x="3841750" y="5365750"/>
          <p14:tracePt t="58146" x="3886200" y="5403850"/>
          <p14:tracePt t="58166" x="3911600" y="5422900"/>
          <p14:tracePt t="58166" x="3930650" y="5448300"/>
          <p14:tracePt t="58181" x="3949700" y="5473700"/>
          <p14:tracePt t="58181" x="3962400" y="5492750"/>
          <p14:tracePt t="58181" x="3975100" y="5518150"/>
          <p14:tracePt t="58201" x="3981450" y="5543550"/>
          <p14:tracePt t="58213" x="3987800" y="5568950"/>
          <p14:tracePt t="58213" x="3981450" y="5588000"/>
          <p14:tracePt t="58213" x="3981450" y="5607050"/>
          <p14:tracePt t="58234" x="3968750" y="5626100"/>
          <p14:tracePt t="58247" x="3962400" y="5645150"/>
          <p14:tracePt t="58247" x="3930650" y="5676900"/>
          <p14:tracePt t="58265" x="3911600" y="5689600"/>
          <p14:tracePt t="58265" x="3898900" y="5695950"/>
          <p14:tracePt t="58281" x="3879850" y="5708650"/>
          <p14:tracePt t="58281" x="3854450" y="5721350"/>
          <p14:tracePt t="58298" x="3835400" y="5734050"/>
          <p14:tracePt t="58298" x="3790950" y="5753100"/>
          <p14:tracePt t="58315" x="3771900" y="5759450"/>
          <p14:tracePt t="58315" x="3746500" y="5765800"/>
          <p14:tracePt t="58332" x="3727450" y="5772150"/>
          <p14:tracePt t="58332" x="3708400" y="5772150"/>
          <p14:tracePt t="58348" x="3695700" y="5772150"/>
          <p14:tracePt t="58348" x="3676650" y="5772150"/>
          <p14:tracePt t="58365" x="3663950" y="5765800"/>
          <p14:tracePt t="58365" x="3651250" y="5753100"/>
          <p14:tracePt t="58383" x="3644900" y="5746750"/>
          <p14:tracePt t="58383" x="3638550" y="5734050"/>
          <p14:tracePt t="58399" x="3638550" y="5727700"/>
          <p14:tracePt t="58399" x="3638550" y="5715000"/>
          <p14:tracePt t="58415" x="3644900" y="5708650"/>
          <p14:tracePt t="58415" x="3644900" y="5695950"/>
          <p14:tracePt t="58415" x="3651250" y="5689600"/>
          <p14:tracePt t="58435" x="3663950" y="5683250"/>
          <p14:tracePt t="58447" x="3670300" y="5676900"/>
          <p14:tracePt t="58447" x="3689350" y="5664200"/>
          <p14:tracePt t="58466" x="3702050" y="5657850"/>
          <p14:tracePt t="58466" x="3714750" y="5651500"/>
          <p14:tracePt t="58482" x="3721100" y="5645150"/>
          <p14:tracePt t="58482" x="3733800" y="5645150"/>
          <p14:tracePt t="58499" x="3746500" y="5638800"/>
          <p14:tracePt t="58499" x="3752850" y="5632450"/>
          <p14:tracePt t="58499" x="3765550" y="5632450"/>
          <p14:tracePt t="58518" x="3771900" y="5632450"/>
          <p14:tracePt t="58531" x="3784600" y="5632450"/>
          <p14:tracePt t="58531" x="3797300" y="5632450"/>
          <p14:tracePt t="58550" x="3803650" y="5638800"/>
          <p14:tracePt t="58550" x="3810000" y="5645150"/>
          <p14:tracePt t="58566" x="3816350" y="5651500"/>
          <p14:tracePt t="58581" x="3816350" y="5657850"/>
          <p14:tracePt t="58598" x="3822700" y="5664200"/>
          <p14:tracePt t="58598" x="3822700" y="5670550"/>
          <p14:tracePt t="58616" x="3822700" y="5676900"/>
          <p14:tracePt t="58631" x="3816350" y="5683250"/>
          <p14:tracePt t="58653" x="3810000" y="5683250"/>
          <p14:tracePt t="58670" x="3803650" y="5683250"/>
          <p14:tracePt t="58681" x="3790950" y="5676900"/>
          <p14:tracePt t="58698" x="3784600" y="5664200"/>
          <p14:tracePt t="58714" x="3778250" y="5664200"/>
          <p14:tracePt t="58714" x="3771900" y="5657850"/>
          <p14:tracePt t="58734" x="3765550" y="5651500"/>
          <p14:tracePt t="58734" x="3759200" y="5651500"/>
          <p14:tracePt t="58750" x="3752850" y="5651500"/>
          <p14:tracePt t="58750" x="3746500" y="5651500"/>
          <p14:tracePt t="58767" x="3740150" y="5651500"/>
          <p14:tracePt t="58767" x="3733800" y="5651500"/>
          <p14:tracePt t="58783" x="3727450" y="5651500"/>
          <p14:tracePt t="58783" x="3721100" y="5651500"/>
          <p14:tracePt t="58783" x="3721100" y="5657850"/>
          <p14:tracePt t="58802" x="3714750" y="5657850"/>
          <p14:tracePt t="58815" x="3708400" y="5664200"/>
          <p14:tracePt t="58815" x="3702050" y="5664200"/>
          <p14:tracePt t="58834" x="3695700" y="5670550"/>
          <p14:tracePt t="58850" x="3702050" y="5670550"/>
          <p14:tracePt t="58921" x="3708400" y="5664200"/>
          <p14:tracePt t="58937" x="3721100" y="5664200"/>
          <p14:tracePt t="58953" x="3727450" y="5657850"/>
          <p14:tracePt t="58969" x="3733800" y="5657850"/>
          <p14:tracePt t="58981" x="3740150" y="5651500"/>
          <p14:tracePt t="58997" x="3752850" y="5645150"/>
          <p14:tracePt t="59013" x="3759200" y="5638800"/>
          <p14:tracePt t="59029" x="3765550" y="5638800"/>
          <p14:tracePt t="59034" x="3771900" y="5632450"/>
          <p14:tracePt t="59034" x="3771900" y="5626100"/>
          <p14:tracePt t="59051" x="3778250" y="5626100"/>
          <p14:tracePt t="59051" x="3784600" y="5619750"/>
          <p14:tracePt t="59068" x="3790950" y="5613400"/>
          <p14:tracePt t="59082" x="3797300" y="5600700"/>
          <p14:tracePt t="59099" x="3803650" y="5588000"/>
          <p14:tracePt t="59118" x="3810000" y="5581650"/>
          <p14:tracePt t="59149" x="3810000" y="5575300"/>
          <p14:tracePt t="59169" x="3816350" y="5568950"/>
          <p14:tracePt t="59195" x="3822700" y="5568950"/>
          <p14:tracePt t="59214" x="3822700" y="5575300"/>
          <p14:tracePt t="59238" x="3822700" y="5581650"/>
          <p14:tracePt t="59253" x="3816350" y="5594350"/>
          <p14:tracePt t="59269" x="3810000" y="5594350"/>
          <p14:tracePt t="59274" x="3803650" y="5600700"/>
          <p14:tracePt t="59283" x="3790950" y="5613400"/>
          <p14:tracePt t="59283" x="3778250" y="5619750"/>
          <p14:tracePt t="59302" x="3765550" y="5626100"/>
          <p14:tracePt t="59302" x="3746500" y="5638800"/>
          <p14:tracePt t="59319" x="3727450" y="5645150"/>
          <p14:tracePt t="59319" x="3683000" y="5664200"/>
          <p14:tracePt t="59335" x="3657600" y="5670550"/>
          <p14:tracePt t="59335" x="3632200" y="5670550"/>
          <p14:tracePt t="59352" x="3600450" y="5676900"/>
          <p14:tracePt t="59352" x="3575050" y="5676900"/>
          <p14:tracePt t="59369" x="3543300" y="5670550"/>
          <p14:tracePt t="59369" x="3517900" y="5664200"/>
          <p14:tracePt t="59386" x="3492500" y="5651500"/>
          <p14:tracePt t="59386" x="3441700" y="5613400"/>
          <p14:tracePt t="59402" x="3422650" y="5594350"/>
          <p14:tracePt t="59402" x="3409950" y="5562600"/>
          <p14:tracePt t="59419" x="3390900" y="5537200"/>
          <p14:tracePt t="59419" x="3378200" y="5505450"/>
          <p14:tracePt t="59435" x="3365500" y="5473700"/>
          <p14:tracePt t="59435" x="3359150" y="5448300"/>
          <p14:tracePt t="59435" x="3359150" y="5410200"/>
          <p14:tracePt t="59454" x="3359150" y="5378450"/>
          <p14:tracePt t="59467" x="3359150" y="5346700"/>
          <p14:tracePt t="59467" x="3390900" y="5289550"/>
          <p14:tracePt t="59487" x="3409950" y="5264150"/>
          <p14:tracePt t="59487" x="3435350" y="5232400"/>
          <p14:tracePt t="59502" x="3473450" y="5213350"/>
          <p14:tracePt t="59502" x="3511550" y="5187950"/>
          <p14:tracePt t="59502" x="3556000" y="5168900"/>
          <p14:tracePt t="59522" x="3600450" y="5156200"/>
          <p14:tracePt t="59534" x="3651250" y="5143500"/>
          <p14:tracePt t="59534" x="3702050" y="5130800"/>
          <p14:tracePt t="59534" x="3752850" y="5124450"/>
          <p14:tracePt t="59555" x="3810000" y="5124450"/>
          <p14:tracePt t="59555" x="3860800" y="5124450"/>
          <p14:tracePt t="59571" x="3917950" y="5130800"/>
          <p14:tracePt t="59571" x="3968750" y="5137150"/>
          <p14:tracePt t="59587" x="4019550" y="5149850"/>
          <p14:tracePt t="59587" x="4070350" y="5162550"/>
          <p14:tracePt t="59603" x="4121150" y="5181600"/>
          <p14:tracePt t="59603" x="4165600" y="5200650"/>
          <p14:tracePt t="59603" x="4210050" y="5226050"/>
          <p14:tracePt t="59622" x="4248150" y="5251450"/>
          <p14:tracePt t="59622" x="4279900" y="5276850"/>
          <p14:tracePt t="59637" x="4311650" y="5302250"/>
          <p14:tracePt t="59637" x="4330700" y="5321300"/>
          <p14:tracePt t="59653" x="4349750" y="5346700"/>
          <p14:tracePt t="59653" x="4362450" y="5372100"/>
          <p14:tracePt t="59669" x="4368800" y="5391150"/>
          <p14:tracePt t="59669" x="4375150" y="5416550"/>
          <p14:tracePt t="59687" x="4368800" y="5435600"/>
          <p14:tracePt t="59687" x="4349750" y="5473700"/>
          <p14:tracePt t="59704" x="4337050" y="5492750"/>
          <p14:tracePt t="59704" x="4318000" y="5511800"/>
          <p14:tracePt t="59720" x="4298950" y="5524500"/>
          <p14:tracePt t="59720" x="4273550" y="5543550"/>
          <p14:tracePt t="59738" x="4254500" y="5556250"/>
          <p14:tracePt t="59738" x="4203700" y="5581650"/>
          <p14:tracePt t="59754" x="4178300" y="5594350"/>
          <p14:tracePt t="59754" x="4152900" y="5600700"/>
          <p14:tracePt t="59771" x="4121150" y="5607050"/>
          <p14:tracePt t="59771" x="4095750" y="5613400"/>
          <p14:tracePt t="59787" x="4076700" y="5619750"/>
          <p14:tracePt t="59787" x="4051300" y="5619750"/>
          <p14:tracePt t="59803" x="4032250" y="5626100"/>
          <p14:tracePt t="59803" x="4013200" y="5626100"/>
          <p14:tracePt t="59803" x="4000500" y="5626100"/>
          <p14:tracePt t="59822" x="3987800" y="5626100"/>
          <p14:tracePt t="59835" x="3981450" y="5619750"/>
          <p14:tracePt t="59835" x="3968750" y="5613400"/>
          <p14:tracePt t="59854" x="3962400" y="5607050"/>
          <p14:tracePt t="59854" x="3962400" y="5594350"/>
          <p14:tracePt t="59870" x="3962400" y="5588000"/>
          <p14:tracePt t="59870" x="3962400" y="5581650"/>
          <p14:tracePt t="59870" x="3968750" y="5575300"/>
          <p14:tracePt t="59890" x="3975100" y="5568950"/>
          <p14:tracePt t="59902" x="3981450" y="5562600"/>
          <p14:tracePt t="59902" x="3987800" y="5556250"/>
          <p14:tracePt t="59902" x="3994150" y="5549900"/>
          <p14:tracePt t="59923" x="4006850" y="5543550"/>
          <p14:tracePt t="59923" x="4013200" y="5543550"/>
          <p14:tracePt t="59938" x="4025900" y="5537200"/>
          <p14:tracePt t="59938" x="4038600" y="5537200"/>
          <p14:tracePt t="59954" x="4044950" y="5530850"/>
          <p14:tracePt t="59954" x="4051300" y="5530850"/>
          <p14:tracePt t="59971" x="4057650" y="5524500"/>
          <p14:tracePt t="59971" x="4070350" y="5524500"/>
          <p14:tracePt t="59971" x="4076700" y="5524500"/>
          <p14:tracePt t="59990" x="4083050" y="5524500"/>
          <p14:tracePt t="60003" x="4089400" y="5524500"/>
          <p14:tracePt t="60019" x="4095750" y="5518150"/>
          <p14:tracePt t="60036" x="4108450" y="5518150"/>
          <p14:tracePt t="60053" x="4114800" y="5518150"/>
          <p14:tracePt t="60070" x="4121150" y="5518150"/>
          <p14:tracePt t="60101" x="4114800" y="5518150"/>
          <p14:tracePt t="60137" x="4108450" y="5511800"/>
          <p14:tracePt t="60162" x="4102100" y="5511800"/>
          <p14:tracePt t="60174" x="4095750" y="5511800"/>
          <p14:tracePt t="60191" x="4089400" y="5511800"/>
          <p14:tracePt t="60197" x="4083050" y="5511800"/>
          <p14:tracePt t="60206" x="4076700" y="5511800"/>
          <p14:tracePt t="60206" x="4070350" y="5518150"/>
          <p14:tracePt t="60222" x="4064000" y="5518150"/>
          <p14:tracePt t="60222" x="4051300" y="5518150"/>
          <p14:tracePt t="60238" x="4044950" y="5524500"/>
          <p14:tracePt t="60238" x="4038600" y="5524500"/>
          <p14:tracePt t="60255" x="4025900" y="5530850"/>
          <p14:tracePt t="60255" x="4019550" y="5530850"/>
          <p14:tracePt t="60255" x="4006850" y="5537200"/>
          <p14:tracePt t="60274" x="4000500" y="5537200"/>
          <p14:tracePt t="60287" x="3987800" y="5543550"/>
          <p14:tracePt t="60287" x="3968750" y="5549900"/>
          <p14:tracePt t="60306" x="3956050" y="5549900"/>
          <p14:tracePt t="60306" x="3943350" y="5556250"/>
          <p14:tracePt t="60322" x="3937000" y="5556250"/>
          <p14:tracePt t="60322" x="3924300" y="5562600"/>
          <p14:tracePt t="60339" x="3917950" y="5562600"/>
          <p14:tracePt t="60339" x="3898900" y="5568950"/>
          <p14:tracePt t="60356" x="3892550" y="5568950"/>
          <p14:tracePt t="60356" x="3886200" y="5568950"/>
          <p14:tracePt t="60372" x="3879850" y="5568950"/>
          <p14:tracePt t="60372" x="3873500" y="5568950"/>
          <p14:tracePt t="60389" x="3867150" y="5568950"/>
          <p14:tracePt t="60389" x="3860800" y="5568950"/>
          <p14:tracePt t="60405" x="3854450" y="5562600"/>
          <p14:tracePt t="60421" x="3848100" y="5556250"/>
          <p14:tracePt t="60438" x="3848100" y="5549900"/>
          <p14:tracePt t="60469" x="3854450" y="5543550"/>
          <p14:tracePt t="60490" x="3854450" y="5537200"/>
          <p14:tracePt t="60530" x="3848100" y="5537200"/>
          <p14:tracePt t="60590" x="3841750" y="5543550"/>
          <p14:tracePt t="60610" x="3835400" y="5543550"/>
          <p14:tracePt t="60642" x="3841750" y="5537200"/>
          <p14:tracePt t="60702" x="3841750" y="5530850"/>
          <p14:tracePt t="60714" x="3848100" y="5530850"/>
          <p14:tracePt t="60730" x="3854450" y="5524500"/>
          <p14:tracePt t="60745" x="3860800" y="5518150"/>
          <p14:tracePt t="60762" x="3867150" y="5511800"/>
          <p14:tracePt t="60775" x="3873500" y="5505450"/>
          <p14:tracePt t="60791" x="3879850" y="5505450"/>
          <p14:tracePt t="60814" x="3879850" y="5511800"/>
          <p14:tracePt t="60842" x="3873500" y="5511800"/>
          <p14:tracePt t="60858" x="3867150" y="5518150"/>
          <p14:tracePt t="60874" x="3860800" y="5518150"/>
          <p14:tracePt t="60890" x="3854450" y="5524500"/>
          <p14:tracePt t="60902" x="3848100" y="5530850"/>
          <p14:tracePt t="60918" x="3841750" y="5530850"/>
          <p14:tracePt t="60941" x="3835400" y="5537200"/>
          <p14:tracePt t="60970" x="3829050" y="5537200"/>
          <p14:tracePt t="61029" x="3835400" y="5530850"/>
          <p14:tracePt t="61121" x="3841750" y="5524500"/>
          <p14:tracePt t="61160" x="3848100" y="5518150"/>
          <p14:tracePt t="61174" x="3860800" y="5511800"/>
          <p14:tracePt t="61191" x="3867150" y="5511800"/>
          <p14:tracePt t="61202" x="3873500" y="5505450"/>
          <p14:tracePt t="61210" x="3879850" y="5505450"/>
          <p14:tracePt t="61223" x="3886200" y="5499100"/>
          <p14:tracePt t="61241" x="3892550" y="5499100"/>
          <p14:tracePt t="61258" x="3898900" y="5505450"/>
          <p14:tracePt t="61294" x="3905250" y="5505450"/>
          <p14:tracePt t="61314" x="3911600" y="5505450"/>
          <p14:tracePt t="61330" x="3917950" y="5505450"/>
          <p14:tracePt t="61346" x="3924300" y="5505450"/>
          <p14:tracePt t="61362" x="3930650" y="5505450"/>
          <p14:tracePt t="61373" x="3924300" y="5511800"/>
          <p14:tracePt t="61434" x="3917950" y="5511800"/>
          <p14:tracePt t="61450" x="3917950" y="5518150"/>
          <p14:tracePt t="61458" x="3911600" y="5518150"/>
          <p14:tracePt t="61466" x="3905250" y="5524500"/>
          <p14:tracePt t="61474" x="3892550" y="5524500"/>
          <p14:tracePt t="61474" x="3886200" y="5530850"/>
          <p14:tracePt t="61474" x="3879850" y="5537200"/>
          <p14:tracePt t="61495" x="3873500" y="5537200"/>
          <p14:tracePt t="61508" x="3867150" y="5543550"/>
          <p14:tracePt t="61508" x="3854450" y="5549900"/>
          <p14:tracePt t="61527" x="3848100" y="5556250"/>
          <p14:tracePt t="61527" x="3841750" y="5556250"/>
          <p14:tracePt t="61543" x="3835400" y="5556250"/>
          <p14:tracePt t="61558" x="3829050" y="5556250"/>
          <p14:tracePt t="61594" x="3835400" y="5549900"/>
          <p14:tracePt t="61606" x="3841750" y="5543550"/>
          <p14:tracePt t="61622" x="3854450" y="5543550"/>
          <p14:tracePt t="61638" x="3854450" y="5537200"/>
          <p14:tracePt t="61646" x="3867150" y="5537200"/>
          <p14:tracePt t="61663" x="3873500" y="5537200"/>
          <p14:tracePt t="61675" x="3879850" y="5537200"/>
          <p14:tracePt t="61692" x="3873500" y="5543550"/>
          <p14:tracePt t="61722" x="3873500" y="5549900"/>
          <p14:tracePt t="61741" x="3867150" y="5556250"/>
          <p14:tracePt t="61758" x="3860800" y="5562600"/>
          <p14:tracePt t="61774" x="3854450" y="5562600"/>
          <p14:tracePt t="61786" x="3848100" y="5568950"/>
          <p14:tracePt t="61802" x="3848100" y="5575300"/>
          <p14:tracePt t="61811" x="3841750" y="5575300"/>
          <p14:tracePt t="61811" x="3835400" y="5575300"/>
          <p14:tracePt t="61827" x="3829050" y="5581650"/>
          <p14:tracePt t="61827" x="3816350" y="5581650"/>
          <p14:tracePt t="61844" x="3810000" y="5581650"/>
          <p14:tracePt t="61844" x="3797300" y="5588000"/>
          <p14:tracePt t="61844" x="3784600" y="5588000"/>
          <p14:tracePt t="61863" x="3771900" y="5588000"/>
          <p14:tracePt t="61875" x="3752850" y="5588000"/>
          <p14:tracePt t="61875" x="3714750" y="5581650"/>
          <p14:tracePt t="61895" x="3689350" y="5575300"/>
          <p14:tracePt t="61895" x="3663950" y="5575300"/>
          <p14:tracePt t="61911" x="3638550" y="5568950"/>
          <p14:tracePt t="61911" x="3613150" y="5562600"/>
          <p14:tracePt t="61928" x="3587750" y="5549900"/>
          <p14:tracePt t="61928" x="3556000" y="5537200"/>
          <p14:tracePt t="61928" x="3530600" y="5524500"/>
          <p14:tracePt t="61946" x="3505200" y="5505450"/>
          <p14:tracePt t="61959" x="3479800" y="5486400"/>
          <p14:tracePt t="61959" x="3435350" y="5441950"/>
          <p14:tracePt t="61978" x="3416300" y="5416550"/>
          <p14:tracePt t="61978" x="3397250" y="5384800"/>
          <p14:tracePt t="61994" x="3384550" y="5353050"/>
          <p14:tracePt t="61994" x="3365500" y="5321300"/>
          <p14:tracePt t="62011" x="3359150" y="5289550"/>
          <p14:tracePt t="62011" x="3346450" y="5226050"/>
          <p14:tracePt t="62028" x="3352800" y="5194300"/>
          <p14:tracePt t="62028" x="3359150" y="5162550"/>
          <p14:tracePt t="62045" x="3365500" y="5130800"/>
          <p14:tracePt t="62045" x="3384550" y="5105400"/>
          <p14:tracePt t="62062" x="3403600" y="5073650"/>
          <p14:tracePt t="62062" x="3429000" y="5048250"/>
          <p14:tracePt t="62078" x="3460750" y="5022850"/>
          <p14:tracePt t="62078" x="3530600" y="4972050"/>
          <p14:tracePt t="62095" x="3568700" y="4953000"/>
          <p14:tracePt t="62095" x="3613150" y="4933950"/>
          <p14:tracePt t="62112" x="3657600" y="4914900"/>
          <p14:tracePt t="62112" x="3714750" y="4902200"/>
          <p14:tracePt t="62128" x="3765550" y="4895850"/>
          <p14:tracePt t="62128" x="3822700" y="4895850"/>
          <p14:tracePt t="62145" x="3879850" y="4895850"/>
          <p14:tracePt t="62145" x="3937000" y="4902200"/>
          <p14:tracePt t="62163" x="4051300" y="4927600"/>
          <p14:tracePt t="62163" x="4108450" y="4946650"/>
          <p14:tracePt t="62178" x="4159250" y="4965700"/>
          <p14:tracePt t="62178" x="4203700" y="4984750"/>
          <p14:tracePt t="62197" x="4248150" y="5003800"/>
          <p14:tracePt t="62197" x="4286250" y="5022850"/>
          <p14:tracePt t="62197" x="4318000" y="5041900"/>
          <p14:tracePt t="62215" x="4349750" y="5060950"/>
          <p14:tracePt t="62227" x="4375150" y="5086350"/>
          <p14:tracePt t="62227" x="4394200" y="5105400"/>
          <p14:tracePt t="62227" x="4413250" y="5130800"/>
          <p14:tracePt t="62248" x="4425950" y="5156200"/>
          <p14:tracePt t="62248" x="4432300" y="5175250"/>
          <p14:tracePt t="62263" x="4438650" y="5200650"/>
          <p14:tracePt t="62263" x="4438650" y="5226050"/>
          <p14:tracePt t="62279" x="4432300" y="5245100"/>
          <p14:tracePt t="62279" x="4425950" y="5270500"/>
          <p14:tracePt t="62295" x="4413250" y="5289550"/>
          <p14:tracePt t="62295" x="4400550" y="5314950"/>
          <p14:tracePt t="62295" x="4387850" y="5334000"/>
          <p14:tracePt t="62314" x="4368800" y="5353050"/>
          <p14:tracePt t="62314" x="4349750" y="5372100"/>
          <p14:tracePt t="62329" x="4330700" y="5391150"/>
          <p14:tracePt t="62329" x="4311650" y="5410200"/>
          <p14:tracePt t="62346" x="4292600" y="5429250"/>
          <p14:tracePt t="62346" x="4267200" y="5441950"/>
          <p14:tracePt t="62362" x="4248150" y="5461000"/>
          <p14:tracePt t="62362" x="4222750" y="5473700"/>
          <p14:tracePt t="62380" x="4191000" y="5486400"/>
          <p14:tracePt t="62380" x="4133850" y="5511800"/>
          <p14:tracePt t="62396" x="4108450" y="5524500"/>
          <p14:tracePt t="62396" x="4076700" y="5530850"/>
          <p14:tracePt t="62412" x="4044950" y="5537200"/>
          <p14:tracePt t="62412" x="4013200" y="5549900"/>
          <p14:tracePt t="62429" x="3987800" y="5556250"/>
          <p14:tracePt t="62429" x="3924300" y="5562600"/>
          <p14:tracePt t="62447" x="3898900" y="5568950"/>
          <p14:tracePt t="62447" x="3873500" y="5568950"/>
          <p14:tracePt t="62463" x="3848100" y="5575300"/>
          <p14:tracePt t="62463" x="3822700" y="5575300"/>
          <p14:tracePt t="62480" x="3803650" y="5575300"/>
          <p14:tracePt t="62480" x="3778250" y="5568950"/>
          <p14:tracePt t="62496" x="3759200" y="5568950"/>
          <p14:tracePt t="62496" x="3740150" y="5562600"/>
          <p14:tracePt t="62496" x="3727450" y="5556250"/>
          <p14:tracePt t="62515" x="3708400" y="5556250"/>
          <p14:tracePt t="62528" x="3695700" y="5549900"/>
          <p14:tracePt t="62528" x="3676650" y="5537200"/>
          <p14:tracePt t="62547" x="3670300" y="5537200"/>
          <p14:tracePt t="62547" x="3663950" y="5530850"/>
          <p14:tracePt t="62564" x="3657600" y="5530850"/>
          <p14:tracePt t="62578" x="3657600" y="5524500"/>
          <p14:tracePt t="62599" x="3663950" y="5524500"/>
          <p14:tracePt t="62634" x="3670300" y="5524500"/>
          <p14:tracePt t="62666" x="3676650" y="5524500"/>
          <p14:tracePt t="62690" x="3676650" y="5530850"/>
          <p14:tracePt t="62718" x="3683000" y="5537200"/>
          <p14:tracePt t="62742" x="3683000" y="5543550"/>
          <p14:tracePt t="62762" x="3689350" y="5543550"/>
          <p14:tracePt t="62794" x="3683000" y="5549900"/>
          <p14:tracePt t="62862" x="3683000" y="5556250"/>
          <p14:tracePt t="62882" x="3676650" y="5556250"/>
          <p14:tracePt t="62906" x="3670300" y="5556250"/>
          <p14:tracePt t="62926" x="3663950" y="5556250"/>
          <p14:tracePt t="62966" x="3663950" y="5549900"/>
          <p14:tracePt t="62987" x="3663950" y="5543550"/>
          <p14:tracePt t="63010" x="3663950" y="5537200"/>
          <p14:tracePt t="63026" x="3663950" y="5530850"/>
          <p14:tracePt t="63042" x="3663950" y="5524500"/>
          <p14:tracePt t="63054" x="3663950" y="5518150"/>
          <p14:tracePt t="63070" x="3663950" y="5511800"/>
          <p14:tracePt t="63087" x="3663950" y="5505450"/>
          <p14:tracePt t="63106" x="3657600" y="5505450"/>
          <p14:tracePt t="63138" x="3651250" y="5511800"/>
          <p14:tracePt t="63162" x="3644900" y="5524500"/>
          <p14:tracePt t="63182" x="3644900" y="5530850"/>
          <p14:tracePt t="63214" x="3638550" y="5537200"/>
          <p14:tracePt t="63234" x="3638550" y="5543550"/>
          <p14:tracePt t="63274" x="3632200" y="5543550"/>
          <p14:tracePt t="63286" x="3625850" y="5543550"/>
          <p14:tracePt t="63302" x="3619500" y="5537200"/>
          <p14:tracePt t="63318" x="3613150" y="5537200"/>
          <p14:tracePt t="63334" x="3606800" y="5537200"/>
          <p14:tracePt t="63346" x="3600450" y="5537200"/>
          <p14:tracePt t="63362" x="3600450" y="5543550"/>
          <p14:tracePt t="63378" x="3600450" y="5549900"/>
          <p14:tracePt t="63395" x="3606800" y="5562600"/>
          <p14:tracePt t="63406" x="3613150" y="5562600"/>
          <p14:tracePt t="63414" x="3619500" y="5568950"/>
          <p14:tracePt t="63431" x="3625850" y="5575300"/>
          <p14:tracePt t="63448" x="3638550" y="5581650"/>
          <p14:tracePt t="63466" x="3638550" y="5568950"/>
          <p14:tracePt t="63498" x="3638550" y="5562600"/>
          <p14:tracePt t="63514" x="3632200" y="5568950"/>
          <p14:tracePt t="63582" x="3638550" y="5568950"/>
          <p14:tracePt t="63678" x="3638550" y="5562600"/>
          <p14:tracePt t="63703" x="3638550" y="5556250"/>
          <p14:tracePt t="63730" x="3632200" y="5562600"/>
          <p14:tracePt t="63767" x="3625850" y="5562600"/>
          <p14:tracePt t="63790" x="3619500" y="5568950"/>
          <p14:tracePt t="63807" x="3625850" y="5568950"/>
          <p14:tracePt t="63874" x="3632200" y="5562600"/>
          <p14:tracePt t="63886" x="3632200" y="5556250"/>
          <p14:tracePt t="63895" x="3638550" y="5549900"/>
          <p14:tracePt t="63903" x="3644900" y="5543550"/>
          <p14:tracePt t="63916" x="3651250" y="5537200"/>
          <p14:tracePt t="63916" x="3663950" y="5530850"/>
          <p14:tracePt t="63935" x="3676650" y="5524500"/>
          <p14:tracePt t="63935" x="3683000" y="5518150"/>
          <p14:tracePt t="63951" x="3695700" y="5511800"/>
          <p14:tracePt t="63951" x="3702050" y="5505450"/>
          <p14:tracePt t="63968" x="3708400" y="5505450"/>
          <p14:tracePt t="63968" x="3714750" y="5499100"/>
          <p14:tracePt t="63968" x="3727450" y="5492750"/>
          <p14:tracePt t="63987" x="3733800" y="5492750"/>
          <p14:tracePt t="63999" x="3740150" y="5486400"/>
          <p14:tracePt t="63999" x="3746500" y="5486400"/>
          <p14:tracePt t="64018" x="3752850" y="5486400"/>
          <p14:tracePt t="64033" x="3752850" y="5492750"/>
          <p14:tracePt t="64050" x="3746500" y="5499100"/>
          <p14:tracePt t="64050" x="3746500" y="5505450"/>
          <p14:tracePt t="64070" x="3740150" y="5511800"/>
          <p14:tracePt t="64070" x="3733800" y="5518150"/>
          <p14:tracePt t="64085" x="3727450" y="5524500"/>
          <p14:tracePt t="64085" x="3721100" y="5524500"/>
          <p14:tracePt t="64102" x="3714750" y="5530850"/>
          <p14:tracePt t="64102" x="3708400" y="5530850"/>
          <p14:tracePt t="64118" x="3708400" y="5537200"/>
          <p14:tracePt t="64118" x="3695700" y="5543550"/>
          <p14:tracePt t="64136" x="3702050" y="5543550"/>
          <p14:tracePt t="64194" x="3708400" y="5537200"/>
          <p14:tracePt t="64210" x="3714750" y="5537200"/>
          <p14:tracePt t="64242" x="3721100" y="5537200"/>
          <p14:tracePt t="64254" x="3727450" y="5530850"/>
          <p14:tracePt t="64278" x="3733800" y="5537200"/>
          <p14:tracePt t="64306" x="3740150" y="5537200"/>
          <p14:tracePt t="64347" x="3746500" y="5537200"/>
          <p14:tracePt t="64375" x="3752850" y="5537200"/>
          <p14:tracePt t="64407" x="3765550" y="5543550"/>
          <p14:tracePt t="64422" x="3771900" y="5543550"/>
          <p14:tracePt t="64434" x="3778250" y="5543550"/>
          <p14:tracePt t="64450" x="3784600" y="5549900"/>
          <p14:tracePt t="64483" x="3778250" y="5549900"/>
          <p14:tracePt t="64495" x="3771900" y="5556250"/>
          <p14:tracePt t="64503" x="3765550" y="5556250"/>
          <p14:tracePt t="64503" x="3752850" y="5556250"/>
          <p14:tracePt t="64520" x="3746500" y="5556250"/>
          <p14:tracePt t="64520" x="3727450" y="5556250"/>
          <p14:tracePt t="64538" x="3714750" y="5556250"/>
          <p14:tracePt t="64538" x="3695700" y="5549900"/>
          <p14:tracePt t="64538" x="3670300" y="5549900"/>
          <p14:tracePt t="64555" x="3651250" y="5543550"/>
          <p14:tracePt t="64568" x="3625850" y="5537200"/>
          <p14:tracePt t="64568" x="3581400" y="5524500"/>
          <p14:tracePt t="64588" x="3562350" y="5518150"/>
          <p14:tracePt t="64588" x="3536950" y="5511800"/>
          <p14:tracePt t="64604" x="3517900" y="5505450"/>
          <p14:tracePt t="64604" x="3505200" y="5492750"/>
          <p14:tracePt t="64620" x="3492500" y="5486400"/>
          <p14:tracePt t="64620" x="3479800" y="5473700"/>
          <p14:tracePt t="64620" x="3473450" y="5454650"/>
          <p14:tracePt t="64640" x="3467100" y="5441950"/>
          <p14:tracePt t="64652" x="3460750" y="5422900"/>
          <p14:tracePt t="64652" x="3467100" y="5384800"/>
          <p14:tracePt t="64670" x="3473450" y="5365750"/>
          <p14:tracePt t="64670" x="3479800" y="5346700"/>
          <p14:tracePt t="64688" x="3498850" y="5327650"/>
          <p14:tracePt t="64688" x="3517900" y="5308600"/>
          <p14:tracePt t="64688" x="3536950" y="5283200"/>
          <p14:tracePt t="64707" x="3562350" y="5264150"/>
          <p14:tracePt t="64719" x="3594100" y="5238750"/>
          <p14:tracePt t="64719" x="3663950" y="5200650"/>
          <p14:tracePt t="64738" x="3702050" y="5181600"/>
          <p14:tracePt t="64738" x="3740150" y="5168900"/>
          <p14:tracePt t="64754" x="3784600" y="5156200"/>
          <p14:tracePt t="64754" x="3822700" y="5149850"/>
          <p14:tracePt t="64771" x="3867150" y="5149850"/>
          <p14:tracePt t="64771" x="3962400" y="5162550"/>
          <p14:tracePt t="64789" x="4006850" y="5175250"/>
          <p14:tracePt t="64789" x="4051300" y="5194300"/>
          <p14:tracePt t="64804" x="4095750" y="5213350"/>
          <p14:tracePt t="64804" x="4140200" y="5238750"/>
          <p14:tracePt t="64821" x="4184650" y="5257800"/>
          <p14:tracePt t="64821" x="4216400" y="5283200"/>
          <p14:tracePt t="64838" x="4254500" y="5308600"/>
          <p14:tracePt t="64838" x="4279900" y="5334000"/>
          <p14:tracePt t="64856" x="4324350" y="5378450"/>
          <p14:tracePt t="64856" x="4343400" y="5403850"/>
          <p14:tracePt t="64871" x="4356100" y="5422900"/>
          <p14:tracePt t="64871" x="4362450" y="5441950"/>
          <p14:tracePt t="64889" x="4368800" y="5461000"/>
          <p14:tracePt t="64889" x="4368800" y="5480050"/>
          <p14:tracePt t="64905" x="4362450" y="5492750"/>
          <p14:tracePt t="64905" x="4356100" y="5511800"/>
          <p14:tracePt t="64905" x="4343400" y="5530850"/>
          <p14:tracePt t="64923" x="4324350" y="5543550"/>
          <p14:tracePt t="64936" x="4305300" y="5562600"/>
          <p14:tracePt t="64936" x="4260850" y="5594350"/>
          <p14:tracePt t="64956" x="4241800" y="5607050"/>
          <p14:tracePt t="64956" x="4210050" y="5619750"/>
          <p14:tracePt t="64972" x="4184650" y="5638800"/>
          <p14:tracePt t="64972" x="4152900" y="5651500"/>
          <p14:tracePt t="64972" x="4121150" y="5657850"/>
          <p14:tracePt t="64991" x="4089400" y="5670550"/>
          <p14:tracePt t="65003" x="4051300" y="5683250"/>
          <p14:tracePt t="65003" x="4019550" y="5689600"/>
          <p14:tracePt t="65003" x="3987800" y="5695950"/>
          <p14:tracePt t="65024" x="3956050" y="5702300"/>
          <p14:tracePt t="65024" x="3924300" y="5702300"/>
          <p14:tracePt t="65039" x="3892550" y="5702300"/>
          <p14:tracePt t="65039" x="3860800" y="5702300"/>
          <p14:tracePt t="65055" x="3835400" y="5702300"/>
          <p14:tracePt t="65055" x="3803650" y="5702300"/>
          <p14:tracePt t="65072" x="3778250" y="5695950"/>
          <p14:tracePt t="65072" x="3727450" y="5683250"/>
          <p14:tracePt t="65089" x="3702050" y="5676900"/>
          <p14:tracePt t="65089" x="3683000" y="5664200"/>
          <p14:tracePt t="65105" x="3663950" y="5657850"/>
          <p14:tracePt t="65105" x="3651250" y="5651500"/>
          <p14:tracePt t="65122" x="3638550" y="5638800"/>
          <p14:tracePt t="65122" x="3625850" y="5632450"/>
          <p14:tracePt t="65139" x="3619500" y="5619750"/>
          <p14:tracePt t="65139" x="3606800" y="5600700"/>
          <p14:tracePt t="65156" x="3600450" y="5594350"/>
          <p14:tracePt t="65156" x="3600450" y="5588000"/>
          <p14:tracePt t="65172" x="3600450" y="5581650"/>
          <p14:tracePt t="65172" x="3600450" y="5575300"/>
          <p14:tracePt t="65189" x="3606800" y="5568950"/>
          <p14:tracePt t="65204" x="3613150" y="5568950"/>
          <p14:tracePt t="65220" x="3625850" y="5575300"/>
          <p14:tracePt t="65247" x="3632200" y="5581650"/>
          <p14:tracePt t="65263" x="3638550" y="5588000"/>
          <p14:tracePt t="65271" x="3644900" y="5594350"/>
          <p14:tracePt t="65271" x="3651250" y="5600700"/>
          <p14:tracePt t="65271" x="3657600" y="5613400"/>
          <p14:tracePt t="65291" x="3663950" y="5613400"/>
          <p14:tracePt t="65304" x="3670300" y="5619750"/>
          <p14:tracePt t="65304" x="3683000" y="5632450"/>
          <p14:tracePt t="65323" x="3689350" y="5632450"/>
          <p14:tracePt t="65323" x="3689350" y="5638800"/>
          <p14:tracePt t="65339" x="3695700" y="5638800"/>
          <p14:tracePt t="65339" x="3702050" y="5645150"/>
          <p14:tracePt t="65356" x="3708400" y="5645150"/>
          <p14:tracePt t="65371" x="3714750" y="5645150"/>
          <p14:tracePt t="65371" x="3721100" y="5645150"/>
          <p14:tracePt t="65390" x="3727450" y="5645150"/>
          <p14:tracePt t="65404" x="3733800" y="5645150"/>
          <p14:tracePt t="65421" x="3733800" y="5638800"/>
          <p14:tracePt t="65443" x="3740150" y="5632450"/>
          <p14:tracePt t="65463" x="3740150" y="5626100"/>
          <p14:tracePt t="65487" x="3733800" y="5626100"/>
          <p14:tracePt t="65507" x="3727450" y="5626100"/>
          <p14:tracePt t="65522" x="3721100" y="5632450"/>
          <p14:tracePt t="65538" x="3708400" y="5638800"/>
          <p14:tracePt t="65554" x="3708400" y="5651500"/>
          <p14:tracePt t="65567" x="3708400" y="5657850"/>
          <p14:tracePt t="65583" x="3708400" y="5664200"/>
          <p14:tracePt t="65592" x="3708400" y="5670550"/>
          <p14:tracePt t="65606" x="3714750" y="5676900"/>
          <p14:tracePt t="65622" x="3721100" y="5683250"/>
          <p14:tracePt t="65639" x="3721100" y="5676900"/>
          <p14:tracePt t="65675" x="3727450" y="5670550"/>
          <p14:tracePt t="65687" x="3733800" y="5664200"/>
          <p14:tracePt t="65703" x="3733800" y="5657850"/>
          <p14:tracePt t="65719" x="3740150" y="5651500"/>
          <p14:tracePt t="65735" x="3746500" y="5645150"/>
          <p14:tracePt t="65755" x="3740150" y="5645150"/>
          <p14:tracePt t="65883" x="3740150" y="5651500"/>
          <p14:tracePt t="65922" x="3733800" y="5651500"/>
          <p14:tracePt t="65959" x="3727450" y="5657850"/>
          <p14:tracePt t="65987" x="3733800" y="5657850"/>
          <p14:tracePt t="66103" x="3727450" y="5664200"/>
          <p14:tracePt t="66147" x="3721100" y="5664200"/>
          <p14:tracePt t="66163" x="3714750" y="5664200"/>
          <p14:tracePt t="66175" x="3708400" y="5664200"/>
          <p14:tracePt t="66191" x="3702050" y="5664200"/>
          <p14:tracePt t="66206" x="3708400" y="5657850"/>
          <p14:tracePt t="66287" x="3714750" y="5657850"/>
          <p14:tracePt t="66303" x="3714750" y="5651500"/>
          <p14:tracePt t="66319" x="3721100" y="5645150"/>
          <p14:tracePt t="66335" x="3727450" y="5645150"/>
          <p14:tracePt t="66347" x="3727450" y="5638800"/>
          <p14:tracePt t="66363" x="3733800" y="5632450"/>
          <p14:tracePt t="66380" x="3727450" y="5626100"/>
          <p14:tracePt t="66396" x="3727450" y="5619750"/>
          <p14:tracePt t="66408" x="3727450" y="5613400"/>
          <p14:tracePt t="66408" x="3727450" y="5600700"/>
          <p14:tracePt t="66427" x="3733800" y="5588000"/>
          <p14:tracePt t="66427" x="3733800" y="5562600"/>
          <p14:tracePt t="66444" x="3740150" y="5543550"/>
          <p14:tracePt t="66444" x="3740150" y="55118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反復とは？</a:t>
            </a:r>
            <a:endParaRPr kumimoji="1" lang="ja-JP" altLang="en-US" dirty="0"/>
          </a:p>
        </p:txBody>
      </p:sp>
      <p:sp>
        <p:nvSpPr>
          <p:cNvPr id="3" name="正方形/長方形 2"/>
          <p:cNvSpPr/>
          <p:nvPr/>
        </p:nvSpPr>
        <p:spPr>
          <a:xfrm>
            <a:off x="755576" y="1384751"/>
            <a:ext cx="3528392" cy="12961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81718" y="1839758"/>
            <a:ext cx="2876108" cy="461665"/>
          </a:xfrm>
          <a:prstGeom prst="rect">
            <a:avLst/>
          </a:prstGeom>
          <a:noFill/>
        </p:spPr>
        <p:txBody>
          <a:bodyPr wrap="none" rtlCol="0">
            <a:spAutoFit/>
          </a:bodyPr>
          <a:lstStyle/>
          <a:p>
            <a:r>
              <a:rPr kumimoji="1" lang="ja-JP" altLang="en-US" dirty="0" smtClean="0"/>
              <a:t>１　　２　　３　　４　　５</a:t>
            </a:r>
            <a:endParaRPr kumimoji="1" lang="ja-JP" altLang="en-US" dirty="0"/>
          </a:p>
        </p:txBody>
      </p:sp>
      <p:sp>
        <p:nvSpPr>
          <p:cNvPr id="5" name="テキスト ボックス 4"/>
          <p:cNvSpPr txBox="1"/>
          <p:nvPr/>
        </p:nvSpPr>
        <p:spPr>
          <a:xfrm>
            <a:off x="4716016" y="1839757"/>
            <a:ext cx="3756156" cy="461665"/>
          </a:xfrm>
          <a:prstGeom prst="rect">
            <a:avLst/>
          </a:prstGeom>
          <a:noFill/>
        </p:spPr>
        <p:txBody>
          <a:bodyPr wrap="none" rtlCol="0">
            <a:spAutoFit/>
          </a:bodyPr>
          <a:lstStyle/>
          <a:p>
            <a:r>
              <a:rPr kumimoji="1" lang="ja-JP" altLang="en-US" dirty="0" smtClean="0"/>
              <a:t>同じポットの</a:t>
            </a:r>
            <a:r>
              <a:rPr kumimoji="1" lang="en-US" altLang="ja-JP" dirty="0" smtClean="0"/>
              <a:t>5</a:t>
            </a:r>
            <a:r>
              <a:rPr kumimoji="1" lang="ja-JP" altLang="en-US" dirty="0" smtClean="0"/>
              <a:t>株は反復か？</a:t>
            </a:r>
            <a:endParaRPr kumimoji="1" lang="ja-JP" altLang="en-US" dirty="0"/>
          </a:p>
        </p:txBody>
      </p:sp>
      <p:sp>
        <p:nvSpPr>
          <p:cNvPr id="6" name="正方形/長方形 5"/>
          <p:cNvSpPr/>
          <p:nvPr/>
        </p:nvSpPr>
        <p:spPr>
          <a:xfrm>
            <a:off x="755576" y="3789040"/>
            <a:ext cx="864096" cy="10081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90294" y="4080911"/>
            <a:ext cx="394660" cy="461665"/>
          </a:xfrm>
          <a:prstGeom prst="rect">
            <a:avLst/>
          </a:prstGeom>
          <a:noFill/>
        </p:spPr>
        <p:txBody>
          <a:bodyPr wrap="none" rtlCol="0">
            <a:spAutoFit/>
          </a:bodyPr>
          <a:lstStyle/>
          <a:p>
            <a:r>
              <a:rPr kumimoji="1" lang="ja-JP" altLang="en-US" dirty="0" smtClean="0"/>
              <a:t>１</a:t>
            </a:r>
            <a:endParaRPr kumimoji="1" lang="ja-JP" altLang="en-US" dirty="0"/>
          </a:p>
        </p:txBody>
      </p:sp>
      <p:sp>
        <p:nvSpPr>
          <p:cNvPr id="8" name="正方形/長方形 7"/>
          <p:cNvSpPr/>
          <p:nvPr/>
        </p:nvSpPr>
        <p:spPr>
          <a:xfrm>
            <a:off x="1800861" y="3807688"/>
            <a:ext cx="864096" cy="10081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035579" y="4080911"/>
            <a:ext cx="394660" cy="461665"/>
          </a:xfrm>
          <a:prstGeom prst="rect">
            <a:avLst/>
          </a:prstGeom>
          <a:noFill/>
        </p:spPr>
        <p:txBody>
          <a:bodyPr wrap="none" rtlCol="0">
            <a:spAutoFit/>
          </a:bodyPr>
          <a:lstStyle/>
          <a:p>
            <a:r>
              <a:rPr lang="ja-JP" altLang="en-US" dirty="0"/>
              <a:t>２</a:t>
            </a:r>
            <a:endParaRPr kumimoji="1" lang="ja-JP" altLang="en-US" dirty="0"/>
          </a:p>
        </p:txBody>
      </p:sp>
      <p:sp>
        <p:nvSpPr>
          <p:cNvPr id="10" name="正方形/長方形 9"/>
          <p:cNvSpPr/>
          <p:nvPr/>
        </p:nvSpPr>
        <p:spPr>
          <a:xfrm>
            <a:off x="2915816" y="3789040"/>
            <a:ext cx="864096" cy="10081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150534" y="4080911"/>
            <a:ext cx="394660" cy="461665"/>
          </a:xfrm>
          <a:prstGeom prst="rect">
            <a:avLst/>
          </a:prstGeom>
          <a:noFill/>
        </p:spPr>
        <p:txBody>
          <a:bodyPr wrap="none" rtlCol="0">
            <a:spAutoFit/>
          </a:bodyPr>
          <a:lstStyle/>
          <a:p>
            <a:r>
              <a:rPr kumimoji="1" lang="ja-JP" altLang="en-US" dirty="0" smtClean="0"/>
              <a:t>３</a:t>
            </a:r>
            <a:endParaRPr kumimoji="1" lang="ja-JP" altLang="en-US" dirty="0"/>
          </a:p>
        </p:txBody>
      </p:sp>
      <p:sp>
        <p:nvSpPr>
          <p:cNvPr id="12" name="正方形/長方形 11"/>
          <p:cNvSpPr/>
          <p:nvPr/>
        </p:nvSpPr>
        <p:spPr>
          <a:xfrm>
            <a:off x="3957826" y="3807688"/>
            <a:ext cx="864096" cy="10081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192544" y="4080911"/>
            <a:ext cx="394660" cy="461665"/>
          </a:xfrm>
          <a:prstGeom prst="rect">
            <a:avLst/>
          </a:prstGeom>
          <a:noFill/>
        </p:spPr>
        <p:txBody>
          <a:bodyPr wrap="none" rtlCol="0">
            <a:spAutoFit/>
          </a:bodyPr>
          <a:lstStyle/>
          <a:p>
            <a:r>
              <a:rPr kumimoji="1" lang="ja-JP" altLang="en-US" dirty="0" smtClean="0"/>
              <a:t>４</a:t>
            </a:r>
            <a:endParaRPr kumimoji="1" lang="ja-JP" altLang="en-US" dirty="0"/>
          </a:p>
        </p:txBody>
      </p:sp>
      <p:sp>
        <p:nvSpPr>
          <p:cNvPr id="14" name="正方形/長方形 13"/>
          <p:cNvSpPr/>
          <p:nvPr/>
        </p:nvSpPr>
        <p:spPr>
          <a:xfrm>
            <a:off x="5076056" y="3807688"/>
            <a:ext cx="864096" cy="10081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310774" y="4080911"/>
            <a:ext cx="394660" cy="461665"/>
          </a:xfrm>
          <a:prstGeom prst="rect">
            <a:avLst/>
          </a:prstGeom>
          <a:noFill/>
        </p:spPr>
        <p:txBody>
          <a:bodyPr wrap="none" rtlCol="0">
            <a:spAutoFit/>
          </a:bodyPr>
          <a:lstStyle/>
          <a:p>
            <a:r>
              <a:rPr kumimoji="1" lang="ja-JP" altLang="en-US" dirty="0" smtClean="0"/>
              <a:t>５</a:t>
            </a:r>
            <a:endParaRPr kumimoji="1" lang="ja-JP" altLang="en-US" dirty="0"/>
          </a:p>
        </p:txBody>
      </p:sp>
      <p:sp>
        <p:nvSpPr>
          <p:cNvPr id="16" name="テキスト ボックス 15"/>
          <p:cNvSpPr txBox="1"/>
          <p:nvPr/>
        </p:nvSpPr>
        <p:spPr>
          <a:xfrm>
            <a:off x="4502014" y="5286399"/>
            <a:ext cx="4184159" cy="461665"/>
          </a:xfrm>
          <a:prstGeom prst="rect">
            <a:avLst/>
          </a:prstGeom>
          <a:noFill/>
        </p:spPr>
        <p:txBody>
          <a:bodyPr wrap="none" rtlCol="0">
            <a:spAutoFit/>
          </a:bodyPr>
          <a:lstStyle/>
          <a:p>
            <a:r>
              <a:rPr kumimoji="1" lang="ja-JP" altLang="en-US" dirty="0" smtClean="0"/>
              <a:t>ポットを変えれば反復なのか？</a:t>
            </a:r>
            <a:endParaRPr kumimoji="1" lang="ja-JP" altLang="en-US" dirty="0"/>
          </a:p>
        </p:txBody>
      </p:sp>
      <p:pic>
        <p:nvPicPr>
          <p:cNvPr id="17" name="オーディオ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797324821"/>
      </p:ext>
    </p:extLst>
  </p:cSld>
  <p:clrMapOvr>
    <a:masterClrMapping/>
  </p:clrMapOvr>
  <mc:AlternateContent xmlns:mc="http://schemas.openxmlformats.org/markup-compatibility/2006">
    <mc:Choice xmlns:p14="http://schemas.microsoft.com/office/powerpoint/2010/main" Requires="p14">
      <p:transition spd="slow" p14:dur="2000" advTm="122474"/>
    </mc:Choice>
    <mc:Fallback>
      <p:transition spd="slow" advTm="122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extLst>
    <p:ext uri="{3A86A75C-4F4B-4683-9AE1-C65F6400EC91}">
      <p14:laserTraceLst xmlns:p14="http://schemas.microsoft.com/office/powerpoint/2010/main">
        <p14:tracePtLst>
          <p14:tracePt t="889" x="4775200" y="5295900"/>
          <p14:tracePt t="2251" x="5219700" y="5283200"/>
          <p14:tracePt t="2258" x="5232400" y="5289550"/>
          <p14:tracePt t="2258" x="5251450" y="5295900"/>
          <p14:tracePt t="2275" x="5270500" y="5302250"/>
          <p14:tracePt t="2275" x="5289550" y="5314950"/>
          <p14:tracePt t="2292" x="5314950" y="5321300"/>
          <p14:tracePt t="2292" x="5334000" y="5334000"/>
          <p14:tracePt t="2292" x="5359400" y="5346700"/>
          <p14:tracePt t="2311" x="5378450" y="5359400"/>
          <p14:tracePt t="2311" x="5397500" y="5365750"/>
          <p14:tracePt t="2324" x="5416550" y="5372100"/>
          <p14:tracePt t="2324" x="5429250" y="5384800"/>
          <p14:tracePt t="2344" x="5441950" y="5397500"/>
          <p14:tracePt t="2344" x="5454650" y="5403850"/>
          <p14:tracePt t="2359" x="5467350" y="5410200"/>
          <p14:tracePt t="2359" x="5486400" y="5422900"/>
          <p14:tracePt t="2376" x="5486400" y="5435600"/>
          <p14:tracePt t="2376" x="5492750" y="5441950"/>
          <p14:tracePt t="2393" x="5492750" y="5454650"/>
          <p14:tracePt t="2393" x="5492750" y="5461000"/>
          <p14:tracePt t="2409" x="5492750" y="5473700"/>
          <p14:tracePt t="2409" x="5486400" y="5480050"/>
          <p14:tracePt t="2425" x="5480050" y="5492750"/>
          <p14:tracePt t="2425" x="5467350" y="5505450"/>
          <p14:tracePt t="2443" x="5441950" y="5530850"/>
          <p14:tracePt t="2443" x="5422900" y="5543550"/>
          <p14:tracePt t="2459" x="5403850" y="5556250"/>
          <p14:tracePt t="2459" x="5378450" y="5575300"/>
          <p14:tracePt t="2475" x="5353050" y="5588000"/>
          <p14:tracePt t="2475" x="5334000" y="5600700"/>
          <p14:tracePt t="2475" x="5308600" y="5607050"/>
          <p14:tracePt t="2494" x="5283200" y="5619750"/>
          <p14:tracePt t="2506" x="5257800" y="5632450"/>
          <p14:tracePt t="2506" x="5207000" y="5645150"/>
          <p14:tracePt t="2527" x="5181600" y="5651500"/>
          <p14:tracePt t="2527" x="5156200" y="5657850"/>
          <p14:tracePt t="2542" x="5130800" y="5670550"/>
          <p14:tracePt t="2542" x="5105400" y="5676900"/>
          <p14:tracePt t="2558" x="5086350" y="5683250"/>
          <p14:tracePt t="2558" x="5060950" y="5689600"/>
          <p14:tracePt t="2575" x="5035550" y="5695950"/>
          <p14:tracePt t="2575" x="5010150" y="5708650"/>
          <p14:tracePt t="2575" x="4984750" y="5715000"/>
          <p14:tracePt t="2594" x="4953000" y="5721350"/>
          <p14:tracePt t="2607" x="4927600" y="5727700"/>
          <p14:tracePt t="2607" x="4876800" y="5746750"/>
          <p14:tracePt t="2627" x="4851400" y="5753100"/>
          <p14:tracePt t="2627" x="4826000" y="5765800"/>
          <p14:tracePt t="2643" x="4800600" y="5772150"/>
          <p14:tracePt t="2643" x="4775200" y="5778500"/>
          <p14:tracePt t="2660" x="4749800" y="5791200"/>
          <p14:tracePt t="2660" x="4699000" y="5816600"/>
          <p14:tracePt t="2676" x="4673600" y="5822950"/>
          <p14:tracePt t="2676" x="4648200" y="5835650"/>
          <p14:tracePt t="2692" x="4622800" y="5854700"/>
          <p14:tracePt t="2692" x="4597400" y="5861050"/>
          <p14:tracePt t="2709" x="4572000" y="5873750"/>
          <p14:tracePt t="2709" x="4546600" y="5886450"/>
          <p14:tracePt t="2726" x="4521200" y="5899150"/>
          <p14:tracePt t="2726" x="4464050" y="5911850"/>
          <p14:tracePt t="2743" x="4438650" y="5924550"/>
          <p14:tracePt t="2743" x="4406900" y="5930900"/>
          <p14:tracePt t="2760" x="4381500" y="5937250"/>
          <p14:tracePt t="2760" x="4356100" y="5943600"/>
          <p14:tracePt t="2776" x="4324350" y="5949950"/>
          <p14:tracePt t="2776" x="4298950" y="5956300"/>
          <p14:tracePt t="2776" x="4279900" y="5962650"/>
          <p14:tracePt t="2795" x="4254500" y="5969000"/>
          <p14:tracePt t="2807" x="4229100" y="5975350"/>
          <p14:tracePt t="2807" x="4184650" y="5981700"/>
          <p14:tracePt t="2826" x="4165600" y="5981700"/>
          <p14:tracePt t="2826" x="4140200" y="5988050"/>
          <p14:tracePt t="2844" x="4121150" y="5988050"/>
          <p14:tracePt t="2844" x="4102100" y="5988050"/>
          <p14:tracePt t="2844" x="4083050" y="5988050"/>
          <p14:tracePt t="2862" x="4064000" y="5994400"/>
          <p14:tracePt t="2874" x="4044950" y="5988050"/>
          <p14:tracePt t="2874" x="4025900" y="5988050"/>
          <p14:tracePt t="2874" x="4013200" y="5981700"/>
          <p14:tracePt t="2896" x="4000500" y="5981700"/>
          <p14:tracePt t="2896" x="3987800" y="5981700"/>
          <p14:tracePt t="2910" x="3975100" y="5975350"/>
          <p14:tracePt t="2910" x="3968750" y="5969000"/>
          <p14:tracePt t="2926" x="3962400" y="5969000"/>
          <p14:tracePt t="2926" x="3949700" y="5962650"/>
          <p14:tracePt t="2943" x="3943350" y="5962650"/>
          <p14:tracePt t="2943" x="3937000" y="5962650"/>
          <p14:tracePt t="2943" x="3937000" y="5956300"/>
          <p14:tracePt t="2962" x="3924300" y="5956300"/>
          <p14:tracePt t="2975" x="3924300" y="5949950"/>
          <p14:tracePt t="3033" x="3930650" y="5943600"/>
          <p14:tracePt t="3050" x="3943350" y="5937250"/>
          <p14:tracePt t="3066" x="3949700" y="5930900"/>
          <p14:tracePt t="3074" x="3956050" y="5924550"/>
          <p14:tracePt t="3090" x="3962400" y="5918200"/>
          <p14:tracePt t="3095" x="3968750" y="5911850"/>
          <p14:tracePt t="3095" x="3975100" y="5911850"/>
          <p14:tracePt t="3111" x="3981450" y="5905500"/>
          <p14:tracePt t="3111" x="3987800" y="5905500"/>
          <p14:tracePt t="3127" x="3994150" y="5899150"/>
          <p14:tracePt t="3127" x="4000500" y="5892800"/>
          <p14:tracePt t="3144" x="4006850" y="5892800"/>
          <p14:tracePt t="3144" x="4013200" y="5892800"/>
          <p14:tracePt t="3144" x="4019550" y="5886450"/>
          <p14:tracePt t="3163" x="4025900" y="5880100"/>
          <p14:tracePt t="3175" x="4032250" y="5873750"/>
          <p14:tracePt t="3175" x="4044950" y="5873750"/>
          <p14:tracePt t="3194" x="4051300" y="5867400"/>
          <p14:tracePt t="3194" x="4057650" y="5861050"/>
          <p14:tracePt t="3211" x="4064000" y="5854700"/>
          <p14:tracePt t="3211" x="4070350" y="5854700"/>
          <p14:tracePt t="3227" x="4076700" y="5848350"/>
          <p14:tracePt t="3227" x="4083050" y="5842000"/>
          <p14:tracePt t="3227" x="4095750" y="5842000"/>
          <p14:tracePt t="3246" x="4102100" y="5835650"/>
          <p14:tracePt t="3259" x="4108450" y="5835650"/>
          <p14:tracePt t="3259" x="4114800" y="5829300"/>
          <p14:tracePt t="3278" x="4121150" y="5829300"/>
          <p14:tracePt t="3293" x="4127500" y="5829300"/>
          <p14:tracePt t="3309" x="4133850" y="5822950"/>
          <p14:tracePt t="3326" x="4146550" y="5822950"/>
          <p14:tracePt t="3344" x="4159250" y="5822950"/>
          <p14:tracePt t="3360" x="4165600" y="5822950"/>
          <p14:tracePt t="3376" x="4171950" y="5816600"/>
          <p14:tracePt t="3376" x="4178300" y="5810250"/>
          <p14:tracePt t="3395" x="4184650" y="5810250"/>
          <p14:tracePt t="3410" x="4191000" y="5810250"/>
          <p14:tracePt t="3434" x="4197350" y="5816600"/>
          <p14:tracePt t="3450" x="4197350" y="5822950"/>
          <p14:tracePt t="3502" x="4197350" y="5835650"/>
          <p14:tracePt t="3529" x="4197350" y="5842000"/>
          <p14:tracePt t="3538" x="4197350" y="5848350"/>
          <p14:tracePt t="3554" x="4203700" y="5854700"/>
          <p14:tracePt t="3570" x="4203700" y="5861050"/>
          <p14:tracePt t="3582" x="4197350" y="5867400"/>
          <p14:tracePt t="3606" x="4197350" y="5873750"/>
          <p14:tracePt t="3622" x="4197350" y="5880100"/>
          <p14:tracePt t="3642" x="4191000" y="5886450"/>
          <p14:tracePt t="3666" x="4191000" y="5892800"/>
          <p14:tracePt t="3682" x="4184650" y="5892800"/>
          <p14:tracePt t="3702" x="4178300" y="5892800"/>
          <p14:tracePt t="3742" x="4178300" y="5899150"/>
          <p14:tracePt t="3777" x="4171950" y="5905500"/>
          <p14:tracePt t="3810" x="4165600" y="5911850"/>
          <p14:tracePt t="3822" x="4165600" y="5905500"/>
          <p14:tracePt t="3870" x="4165600" y="5899150"/>
          <p14:tracePt t="3882" x="4171950" y="5905500"/>
          <p14:tracePt t="3931" x="4171950" y="5899150"/>
          <p14:tracePt t="4026" x="4171950" y="5905500"/>
          <p14:tracePt t="4078" x="4165600" y="5911850"/>
          <p14:tracePt t="4110" x="4159250" y="5911850"/>
          <p14:tracePt t="4138" x="4152900" y="5911850"/>
          <p14:tracePt t="4153" x="4146550" y="5911850"/>
          <p14:tracePt t="4169" x="4140200" y="5911850"/>
          <p14:tracePt t="4181" x="4133850" y="5918200"/>
          <p14:tracePt t="4205" x="4133850" y="5911850"/>
          <p14:tracePt t="4302" x="4133850" y="5905500"/>
          <p14:tracePt t="4326" x="4133850" y="5899150"/>
          <p14:tracePt t="4342" x="4127500" y="5899150"/>
          <p14:tracePt t="4386" x="4127500" y="5905500"/>
          <p14:tracePt t="4402" x="4114800" y="5905500"/>
          <p14:tracePt t="4414" x="4108450" y="5905500"/>
          <p14:tracePt t="4429" x="4102100" y="5905500"/>
          <p14:tracePt t="4446" x="4102100" y="5899150"/>
          <p14:tracePt t="4453" x="4095750" y="5899150"/>
          <p14:tracePt t="4474" x="4089400" y="5899150"/>
          <p14:tracePt t="4490" x="4083050" y="5892800"/>
          <p14:tracePt t="4506" x="4076700" y="5892800"/>
          <p14:tracePt t="4530" x="4070350" y="5892800"/>
          <p14:tracePt t="4542" x="4064000" y="5892800"/>
          <p14:tracePt t="4558" x="4057650" y="5886450"/>
          <p14:tracePt t="4574" x="4051300" y="5886450"/>
          <p14:tracePt t="4583" x="4044950" y="5873750"/>
          <p14:tracePt t="4597" x="4038600" y="5867400"/>
          <p14:tracePt t="4614" x="4032250" y="5867400"/>
          <p14:tracePt t="4631" x="4019550" y="5867400"/>
          <p14:tracePt t="4647" x="4013200" y="5867400"/>
          <p14:tracePt t="4664" x="4006850" y="5867400"/>
          <p14:tracePt t="4681" x="4000500" y="5867400"/>
          <p14:tracePt t="4698" x="3994150" y="5867400"/>
          <p14:tracePt t="4714" x="3994150" y="5861050"/>
          <p14:tracePt t="4731" x="3994150" y="5848350"/>
          <p14:tracePt t="4749" x="3987800" y="5842000"/>
          <p14:tracePt t="4749" x="3987800" y="5835650"/>
          <p14:tracePt t="4766" x="3981450" y="5829300"/>
          <p14:tracePt t="4766" x="3981450" y="5835650"/>
          <p14:tracePt t="4784" x="3981450" y="5842000"/>
          <p14:tracePt t="4798" x="3981450" y="5848350"/>
          <p14:tracePt t="4822" x="3987800" y="5848350"/>
          <p14:tracePt t="4858" x="3987800" y="5842000"/>
          <p14:tracePt t="4882" x="3994150" y="5835650"/>
          <p14:tracePt t="4902" x="4000500" y="5835650"/>
          <p14:tracePt t="4918" x="4000500" y="5829300"/>
          <p14:tracePt t="4926" x="4006850" y="5822950"/>
          <p14:tracePt t="4950" x="4013200" y="5822950"/>
          <p14:tracePt t="4970" x="4013200" y="5816600"/>
          <p14:tracePt t="4994" x="4019550" y="5810250"/>
          <p14:tracePt t="5014" x="4019550" y="5803900"/>
          <p14:tracePt t="5046" x="4019550" y="5810250"/>
          <p14:tracePt t="5070" x="4019550" y="5816600"/>
          <p14:tracePt t="5106" x="4013200" y="5816600"/>
          <p14:tracePt t="5134" x="4019550" y="5810250"/>
          <p14:tracePt t="5210" x="4025900" y="5803900"/>
          <p14:tracePt t="5242" x="4019550" y="5810250"/>
          <p14:tracePt t="5302" x="4013200" y="5816600"/>
          <p14:tracePt t="5322" x="4013200" y="5810250"/>
          <p14:tracePt t="5374" x="4006850" y="5803900"/>
          <p14:tracePt t="5442" x="4000500" y="5803900"/>
          <p14:tracePt t="5570" x="4006850" y="5803900"/>
          <p14:tracePt t="5646" x="4013200" y="5797550"/>
          <p14:tracePt t="5790" x="4013200" y="5803900"/>
          <p14:tracePt t="5938" x="4013200" y="5810250"/>
          <p14:tracePt t="5970" x="4013200" y="5803900"/>
          <p14:tracePt t="5991" x="4013200" y="5797550"/>
          <p14:tracePt t="6014" x="4006850" y="5810250"/>
          <p14:tracePt t="6171" x="4013200" y="5803900"/>
          <p14:tracePt t="6230" x="4013200" y="5810250"/>
          <p14:tracePt t="6343" x="4006850" y="5803900"/>
          <p14:tracePt t="6426" x="4013200" y="5803900"/>
          <p14:tracePt t="6463" x="4006850" y="5810250"/>
          <p14:tracePt t="6614" x="4006850" y="5816600"/>
          <p14:tracePt t="6651" x="4000500" y="5816600"/>
          <p14:tracePt t="6794" x="4000500" y="5822950"/>
          <p14:tracePt t="6870" x="3994150" y="5816600"/>
          <p14:tracePt t="6907" x="3994150" y="5822950"/>
          <p14:tracePt t="6975" x="3987800" y="5822950"/>
          <p14:tracePt t="7094" x="3987800" y="5829300"/>
          <p14:tracePt t="7175" x="3987800" y="5835650"/>
          <p14:tracePt t="7291" x="3981450" y="5829300"/>
          <p14:tracePt t="7351" x="3981450" y="5822950"/>
          <p14:tracePt t="7371" x="3987800" y="5829300"/>
          <p14:tracePt t="7422" x="3981450" y="5829300"/>
          <p14:tracePt t="7506" x="3975100" y="5829300"/>
          <p14:tracePt t="7534" x="3975100" y="5835650"/>
          <p14:tracePt t="7559" x="3968750" y="5842000"/>
          <p14:tracePt t="7575" x="3975100" y="5835650"/>
          <p14:tracePt t="7651" x="3975100" y="5829300"/>
          <p14:tracePt t="7663" x="3975100" y="5822950"/>
          <p14:tracePt t="7807" x="3968750" y="5822950"/>
          <p14:tracePt t="7859" x="3975100" y="5822950"/>
          <p14:tracePt t="7963" x="3981450" y="5822950"/>
          <p14:tracePt t="7987" x="3987800" y="5822950"/>
          <p14:tracePt t="8014" x="3981450" y="5816600"/>
          <p14:tracePt t="8063" x="3975100" y="5822950"/>
          <p14:tracePt t="8074" x="3968750" y="5822950"/>
          <p14:tracePt t="8099" x="3968750" y="5829300"/>
          <p14:tracePt t="8115" x="3968750" y="5835650"/>
          <p14:tracePt t="8142" x="3968750" y="5829300"/>
          <p14:tracePt t="8235" x="3968750" y="5822950"/>
          <p14:tracePt t="8255" x="3975100" y="5816600"/>
          <p14:tracePt t="8287" x="3981450" y="5822950"/>
          <p14:tracePt t="8315" x="3975100" y="5816600"/>
          <p14:tracePt t="8391" x="3968750" y="5822950"/>
          <p14:tracePt t="8415" x="3968750" y="5829300"/>
          <p14:tracePt t="8435" x="3968750" y="5822950"/>
          <p14:tracePt t="8483" x="3975100" y="5829300"/>
          <p14:tracePt t="8511" x="3981450" y="5829300"/>
          <p14:tracePt t="8543" x="3987800" y="5835650"/>
          <p14:tracePt t="8655" x="3987800" y="5842000"/>
          <p14:tracePt t="8671" x="3981450" y="5848350"/>
          <p14:tracePt t="8699" x="3987800" y="5842000"/>
          <p14:tracePt t="8759" x="3994150" y="5842000"/>
          <p14:tracePt t="8784" x="4000500" y="5835650"/>
          <p14:tracePt t="8811" x="4006850" y="5835650"/>
          <p14:tracePt t="8863" x="4013200" y="5835650"/>
          <p14:tracePt t="8894" x="4019550" y="5835650"/>
          <p14:tracePt t="8932" x="4019550" y="5829300"/>
          <p14:tracePt t="8955" x="4025900" y="5829300"/>
          <p14:tracePt t="8975" x="4032250" y="5835650"/>
          <p14:tracePt t="9015" x="4038600" y="5835650"/>
          <p14:tracePt t="9059" x="4038600" y="5842000"/>
          <p14:tracePt t="9084" x="4044950" y="5848350"/>
          <p14:tracePt t="9103" x="4051300" y="5848350"/>
          <p14:tracePt t="9143" x="4051300" y="5854700"/>
          <p14:tracePt t="9203" x="4051300" y="5861050"/>
          <p14:tracePt t="9232" x="4051300" y="5867400"/>
          <p14:tracePt t="9336" x="4057650" y="5867400"/>
          <p14:tracePt t="9419" x="4057650" y="5873750"/>
          <p14:tracePt t="9443" x="4057650" y="5867400"/>
          <p14:tracePt t="9503" x="4057650" y="5873750"/>
          <p14:tracePt t="9523" x="4057650" y="5880100"/>
          <p14:tracePt t="9540" x="4057650" y="5886450"/>
          <p14:tracePt t="9563" x="4057650" y="5892800"/>
          <p14:tracePt t="9623" x="4064000" y="5892800"/>
          <p14:tracePt t="9683" x="4064000" y="5899150"/>
          <p14:tracePt t="9735" x="4064000" y="5905500"/>
          <p14:tracePt t="9811" x="4057650" y="5911850"/>
          <p14:tracePt t="9823" x="4057650" y="5905500"/>
          <p14:tracePt t="9884" x="4064000" y="5911850"/>
          <p14:tracePt t="9943" x="4064000" y="5918200"/>
          <p14:tracePt t="10183" x="4057650" y="5924550"/>
          <p14:tracePt t="10232" x="4057650" y="5930900"/>
          <p14:tracePt t="10267" x="4057650" y="5924550"/>
          <p14:tracePt t="10295" x="4064000" y="5918200"/>
          <p14:tracePt t="10327" x="4070350" y="5924550"/>
          <p14:tracePt t="10352" x="4076700" y="5924550"/>
          <p14:tracePt t="10388" x="4070350" y="5924550"/>
          <p14:tracePt t="10447" x="4064000" y="5918200"/>
          <p14:tracePt t="10483" x="4057650" y="5918200"/>
          <p14:tracePt t="10515" x="4057650" y="5911850"/>
          <p14:tracePt t="10559" x="4064000" y="5911850"/>
          <p14:tracePt t="10603" x="4064000" y="5905500"/>
          <p14:tracePt t="10663" x="4064000" y="5911850"/>
          <p14:tracePt t="10688" x="4064000" y="5905500"/>
          <p14:tracePt t="10748" x="4057650" y="5911850"/>
          <p14:tracePt t="10776" x="4051300" y="5918200"/>
          <p14:tracePt t="10807" x="4051300" y="5911850"/>
          <p14:tracePt t="10868" x="4051300" y="5905500"/>
          <p14:tracePt t="10896" x="4051300" y="5899150"/>
          <p14:tracePt t="10911" x="4057650" y="5905500"/>
          <p14:tracePt t="10955" x="4057650" y="5911850"/>
          <p14:tracePt t="11023" x="4051300" y="5918200"/>
          <p14:tracePt t="11047" x="4051300" y="5924550"/>
          <p14:tracePt t="11072" x="4057650" y="5918200"/>
          <p14:tracePt t="11083" x="4064000" y="5918200"/>
          <p14:tracePt t="11107" x="4064000" y="5911850"/>
          <p14:tracePt t="11132" x="4064000" y="5905500"/>
          <p14:tracePt t="11167" x="4057650" y="5911850"/>
          <p14:tracePt t="11203" x="4051300" y="5918200"/>
          <p14:tracePt t="11235" x="4057650" y="5911850"/>
          <p14:tracePt t="11279" x="4057650" y="5918200"/>
          <p14:tracePt t="11348" x="4051300" y="5924550"/>
          <p14:tracePt t="11384" x="4051300" y="5918200"/>
          <p14:tracePt t="11452" x="4051300" y="5924550"/>
          <p14:tracePt t="11476" x="4044950" y="5930900"/>
          <p14:tracePt t="11596" x="4044950" y="5937250"/>
          <p14:tracePt t="11633" x="4051300" y="5937250"/>
          <p14:tracePt t="11676" x="4051300" y="5930900"/>
          <p14:tracePt t="11692" x="4057650" y="5930900"/>
          <p14:tracePt t="11871" x="4051300" y="5937250"/>
          <p14:tracePt t="11916" x="4051300" y="5943600"/>
          <p14:tracePt t="11940" x="4044950" y="5943600"/>
          <p14:tracePt t="11968" x="4044950" y="5937250"/>
          <p14:tracePt t="11984" x="4038600" y="5937250"/>
          <p14:tracePt t="12015" x="4038600" y="5943600"/>
          <p14:tracePt t="12044" x="4044950" y="5937250"/>
          <p14:tracePt t="12112" x="4038600" y="5937250"/>
          <p14:tracePt t="12196" x="4038600" y="5943600"/>
          <p14:tracePt t="12216" x="4032250" y="5949950"/>
          <p14:tracePt t="12239" x="4032250" y="5956300"/>
          <p14:tracePt t="12264" x="4032250" y="5962650"/>
          <p14:tracePt t="12284" x="4032250" y="5975350"/>
          <p14:tracePt t="12308" x="4032250" y="5981700"/>
          <p14:tracePt t="12323" x="4038600" y="5988050"/>
          <p14:tracePt t="12329" x="4038600" y="5994400"/>
          <p14:tracePt t="12345" x="4044950" y="6000750"/>
          <p14:tracePt t="12360" x="4057650" y="6007100"/>
          <p14:tracePt t="12376" x="4064000" y="6007100"/>
          <p14:tracePt t="12392" x="4070350" y="6045200"/>
          <p14:tracePt t="12600" x="4140200" y="5969000"/>
          <p14:tracePt t="12612" x="4140200" y="5962650"/>
          <p14:tracePt t="12625" x="4146550" y="5956300"/>
          <p14:tracePt t="12625" x="4152900" y="5949950"/>
          <p14:tracePt t="12644" x="4152900" y="5937250"/>
          <p14:tracePt t="12644" x="4159250" y="5937250"/>
          <p14:tracePt t="12661" x="4165600" y="5930900"/>
          <p14:tracePt t="12661" x="4171950" y="5924550"/>
          <p14:tracePt t="12677" x="4178300" y="5918200"/>
          <p14:tracePt t="12733" x="4184650" y="5905500"/>
          <p14:tracePt t="12740" x="4197350" y="5899150"/>
          <p14:tracePt t="12748" x="4203700" y="5892800"/>
          <p14:tracePt t="12759" x="4210050" y="5880100"/>
          <p14:tracePt t="12759" x="4222750" y="5873750"/>
          <p14:tracePt t="12778" x="4235450" y="5867400"/>
          <p14:tracePt t="12778" x="4254500" y="5854700"/>
          <p14:tracePt t="12794" x="4260850" y="5848350"/>
          <p14:tracePt t="12794" x="4273550" y="5842000"/>
          <p14:tracePt t="12811" x="4286250" y="5842000"/>
          <p14:tracePt t="12811" x="4292600" y="5842000"/>
          <p14:tracePt t="12827" x="4305300" y="5835650"/>
          <p14:tracePt t="12827" x="4324350" y="5816600"/>
          <p14:tracePt t="12846" x="4337050" y="5810250"/>
          <p14:tracePt t="12846" x="4356100" y="5797550"/>
          <p14:tracePt t="12861" x="4368800" y="5791200"/>
          <p14:tracePt t="12861" x="4381500" y="5784850"/>
          <p14:tracePt t="12878" x="4387850" y="5772150"/>
          <p14:tracePt t="12878" x="4400550" y="5765800"/>
          <p14:tracePt t="12895" x="4413250" y="5759450"/>
          <p14:tracePt t="12895" x="4425950" y="5759450"/>
          <p14:tracePt t="12913" x="4432300" y="5759450"/>
          <p14:tracePt t="12913" x="4438650" y="5759450"/>
          <p14:tracePt t="12929" x="4445000" y="5753100"/>
          <p14:tracePt t="12929" x="4451350" y="5753100"/>
          <p14:tracePt t="12945" x="4457700" y="5753100"/>
          <p14:tracePt t="12960" x="4464050" y="5753100"/>
          <p14:tracePt t="12976" x="4457700" y="5746750"/>
          <p14:tracePt t="13012" x="4451350" y="5753100"/>
          <p14:tracePt t="13024" x="4438650" y="5753100"/>
          <p14:tracePt t="13040" x="4438650" y="5759450"/>
          <p14:tracePt t="13048" x="4432300" y="5765800"/>
          <p14:tracePt t="13060" x="4425950" y="5772150"/>
          <p14:tracePt t="13060" x="4419600" y="5772150"/>
          <p14:tracePt t="13080" x="4406900" y="5778500"/>
          <p14:tracePt t="13080" x="4400550" y="5778500"/>
          <p14:tracePt t="13095" x="4394200" y="5778500"/>
          <p14:tracePt t="13110" x="4387850" y="5778500"/>
          <p14:tracePt t="13110" x="4381500" y="5778500"/>
          <p14:tracePt t="13128" x="4375150" y="5778500"/>
          <p14:tracePt t="13128" x="4368800" y="5778500"/>
          <p14:tracePt t="13146" x="4356100" y="5778500"/>
          <p14:tracePt t="13160" x="4349750" y="5778500"/>
          <p14:tracePt t="13177" x="4343400" y="5778500"/>
          <p14:tracePt t="13194" x="4337050" y="5784850"/>
          <p14:tracePt t="13194" x="4324350" y="5791200"/>
          <p14:tracePt t="13213" x="4318000" y="5791200"/>
          <p14:tracePt t="13213" x="4311650" y="5791200"/>
          <p14:tracePt t="13230" x="4311650" y="5797550"/>
          <p14:tracePt t="13230" x="4305300" y="5803900"/>
          <p14:tracePt t="13246" x="4298950" y="5803900"/>
          <p14:tracePt t="13246" x="4292600" y="5803900"/>
          <p14:tracePt t="13246" x="4286250" y="5810250"/>
          <p14:tracePt t="13265" x="4279900" y="5810250"/>
          <p14:tracePt t="13277" x="4273550" y="5822950"/>
          <p14:tracePt t="13277" x="4267200" y="5829300"/>
          <p14:tracePt t="13297" x="4260850" y="5835650"/>
          <p14:tracePt t="13313" x="4267200" y="5835650"/>
          <p14:tracePt t="13356" x="4273550" y="5829300"/>
          <p14:tracePt t="13372" x="4279900" y="5829300"/>
          <p14:tracePt t="13384" x="4286250" y="5829300"/>
          <p14:tracePt t="13394" x="4292600" y="5829300"/>
          <p14:tracePt t="13411" x="4298950" y="5835650"/>
          <p14:tracePt t="13428" x="4305300" y="5842000"/>
          <p14:tracePt t="13428" x="4305300" y="5848350"/>
          <p14:tracePt t="13447" x="4311650" y="5854700"/>
          <p14:tracePt t="13447" x="4311650" y="5867400"/>
          <p14:tracePt t="13463" x="4305300" y="5880100"/>
          <p14:tracePt t="13484" x="4305300" y="5886450"/>
          <p14:tracePt t="13495" x="4305300" y="5892800"/>
          <p14:tracePt t="13495" x="4305300" y="5899150"/>
          <p14:tracePt t="13514" x="4298950" y="5899150"/>
          <p14:tracePt t="13514" x="4298950" y="5911850"/>
          <p14:tracePt t="13531" x="4292600" y="5918200"/>
          <p14:tracePt t="13545" x="4292600" y="5924550"/>
          <p14:tracePt t="13562" x="4286250" y="5930900"/>
          <p14:tracePt t="13579" x="4286250" y="5937250"/>
          <p14:tracePt t="13624" x="4286250" y="5943600"/>
          <p14:tracePt t="13656" x="4286250" y="5949950"/>
          <p14:tracePt t="13680" x="4279900" y="5956300"/>
          <p14:tracePt t="13700" x="4273550" y="5962650"/>
          <p14:tracePt t="13744" x="4273550" y="5969000"/>
          <p14:tracePt t="13768" x="4273550" y="5975350"/>
          <p14:tracePt t="13792" x="4279900" y="5975350"/>
          <p14:tracePt t="13805" x="4286250" y="5975350"/>
          <p14:tracePt t="13820" x="4292600" y="5969000"/>
          <p14:tracePt t="13836" x="4298950" y="5962650"/>
          <p14:tracePt t="13852" x="4298950" y="5956300"/>
          <p14:tracePt t="13872" x="4305300" y="5949950"/>
          <p14:tracePt t="13888" x="4305300" y="5943600"/>
          <p14:tracePt t="13905" x="4305300" y="5937250"/>
          <p14:tracePt t="13920" x="4305300" y="5930900"/>
          <p14:tracePt t="13930" x="4305300" y="5924550"/>
          <p14:tracePt t="13930" x="4305300" y="5905500"/>
          <p14:tracePt t="13949" x="4305300" y="5899150"/>
          <p14:tracePt t="13949" x="4311650" y="5886450"/>
          <p14:tracePt t="13965" x="4311650" y="5867400"/>
          <p14:tracePt t="13965" x="4311650" y="5848350"/>
          <p14:tracePt t="13982" x="4311650" y="5829300"/>
          <p14:tracePt t="13982" x="4318000" y="5810250"/>
          <p14:tracePt t="13982" x="4318000" y="5797550"/>
          <p14:tracePt t="14001" x="4324350" y="5778500"/>
          <p14:tracePt t="14013" x="4330700" y="5759450"/>
          <p14:tracePt t="14013" x="4337050" y="5740400"/>
          <p14:tracePt t="14033" x="4349750" y="5708650"/>
          <p14:tracePt t="14033" x="4362450" y="5695950"/>
          <p14:tracePt t="14049" x="4368800" y="5683250"/>
          <p14:tracePt t="14049" x="4381500" y="5670550"/>
          <p14:tracePt t="14066" x="4387850" y="5664200"/>
          <p14:tracePt t="14066" x="4400550" y="5651500"/>
          <p14:tracePt t="14082" x="4413250" y="5638800"/>
          <p14:tracePt t="14082" x="4419600" y="5626100"/>
          <p14:tracePt t="14082" x="4425950" y="5613400"/>
          <p14:tracePt t="14101" x="4438650" y="5600700"/>
          <p14:tracePt t="14101" x="4445000" y="5588000"/>
          <p14:tracePt t="14116" x="4451350" y="5575300"/>
          <p14:tracePt t="14116" x="4457700" y="5562600"/>
          <p14:tracePt t="14132" x="4464050" y="5543550"/>
          <p14:tracePt t="14132" x="4476750" y="5530850"/>
          <p14:tracePt t="14149" x="4483100" y="5518150"/>
          <p14:tracePt t="14149" x="4502150" y="5492750"/>
          <p14:tracePt t="14166" x="4508500" y="5473700"/>
          <p14:tracePt t="14166" x="4521200" y="5461000"/>
          <p14:tracePt t="14182" x="4533900" y="5441950"/>
          <p14:tracePt t="14182" x="4546600" y="5429250"/>
          <p14:tracePt t="14199" x="4559300" y="5403850"/>
          <p14:tracePt t="14199" x="4578350" y="5378450"/>
          <p14:tracePt t="14216" x="4597400" y="5353050"/>
          <p14:tracePt t="14216" x="4635500" y="5283200"/>
          <p14:tracePt t="14234" x="4660900" y="5245100"/>
          <p14:tracePt t="14234" x="4686300" y="5207000"/>
          <p14:tracePt t="14249" x="4711700" y="5168900"/>
          <p14:tracePt t="14249" x="4737100" y="5124450"/>
          <p14:tracePt t="14266" x="4762500" y="5086350"/>
          <p14:tracePt t="14266" x="4781550" y="5048250"/>
          <p14:tracePt t="14266" x="4806950" y="5003800"/>
          <p14:tracePt t="14285" x="4832350" y="4965700"/>
          <p14:tracePt t="14297" x="4851400" y="4914900"/>
          <p14:tracePt t="14297" x="4876800" y="4864100"/>
          <p14:tracePt t="14317" x="4921250" y="4743450"/>
          <p14:tracePt t="14317" x="4940300" y="4679950"/>
          <p14:tracePt t="14334" x="4959350" y="4603750"/>
          <p14:tracePt t="14334" x="4984750" y="4527550"/>
          <p14:tracePt t="14350" x="5003800" y="4445000"/>
          <p14:tracePt t="14350" x="5022850" y="4349750"/>
          <p14:tracePt t="14350" x="5035550" y="4254500"/>
          <p14:tracePt t="14369" x="5054600" y="4152900"/>
          <p14:tracePt t="14381" x="5067300" y="4044950"/>
          <p14:tracePt t="14381" x="5086350" y="3829050"/>
          <p14:tracePt t="14401" x="5099050" y="3733800"/>
          <p14:tracePt t="14401" x="5105400" y="3644900"/>
          <p14:tracePt t="14416" x="5105400" y="3575050"/>
          <p14:tracePt t="14416" x="5111750" y="3505200"/>
          <p14:tracePt t="14434" x="5111750" y="3448050"/>
          <p14:tracePt t="14434" x="5111750" y="3397250"/>
          <p14:tracePt t="14450" x="5118100" y="3352800"/>
          <p14:tracePt t="14450" x="5111750" y="3263900"/>
          <p14:tracePt t="14467" x="5118100" y="3219450"/>
          <p14:tracePt t="14467" x="5118100" y="3175000"/>
          <p14:tracePt t="14484" x="5118100" y="3124200"/>
          <p14:tracePt t="14484" x="5111750" y="3073400"/>
          <p14:tracePt t="14500" x="5111750" y="3028950"/>
          <p14:tracePt t="14500" x="5105400" y="2990850"/>
          <p14:tracePt t="14517" x="5105400" y="2952750"/>
          <p14:tracePt t="14517" x="5086350" y="2882900"/>
          <p14:tracePt t="14535" x="5080000" y="2863850"/>
          <p14:tracePt t="14535" x="5073650" y="2838450"/>
          <p14:tracePt t="14550" x="5060950" y="2819400"/>
          <p14:tracePt t="14550" x="5054600" y="2800350"/>
          <p14:tracePt t="14567" x="5048250" y="2787650"/>
          <p14:tracePt t="14567" x="5029200" y="2755900"/>
          <p14:tracePt t="14586" x="5022850" y="2743200"/>
          <p14:tracePt t="14586" x="5016500" y="2724150"/>
          <p14:tracePt t="14601" x="5016500" y="2711450"/>
          <p14:tracePt t="14601" x="5010150" y="2692400"/>
          <p14:tracePt t="14618" x="5010150" y="2679700"/>
          <p14:tracePt t="14618" x="5003800" y="2660650"/>
          <p14:tracePt t="14634" x="5003800" y="2647950"/>
          <p14:tracePt t="14634" x="4997450" y="2635250"/>
          <p14:tracePt t="14634" x="4997450" y="2616200"/>
          <p14:tracePt t="14653" x="4997450" y="2603500"/>
          <p14:tracePt t="14666" x="4991100" y="2597150"/>
          <p14:tracePt t="14666" x="4984750" y="2578100"/>
          <p14:tracePt t="14685" x="4984750" y="2571750"/>
          <p14:tracePt t="14685" x="4984750" y="2559050"/>
          <p14:tracePt t="14701" x="4984750" y="2552700"/>
          <p14:tracePt t="14701" x="4978400" y="2546350"/>
          <p14:tracePt t="14717" x="4978400" y="2533650"/>
          <p14:tracePt t="14717" x="4978400" y="2527300"/>
          <p14:tracePt t="14717" x="4978400" y="2514600"/>
          <p14:tracePt t="14737" x="4972050" y="2501900"/>
          <p14:tracePt t="14749" x="4965700" y="2495550"/>
          <p14:tracePt t="14749" x="4959350" y="2476500"/>
          <p14:tracePt t="14768" x="4953000" y="2470150"/>
          <p14:tracePt t="14783" x="4946650" y="2470150"/>
          <p14:tracePt t="14799" x="4959350" y="2476500"/>
          <p14:tracePt t="14821" x="4965700" y="2476500"/>
          <p14:tracePt t="14821" x="4972050" y="2476500"/>
          <p14:tracePt t="14835" x="4984750" y="2476500"/>
          <p14:tracePt t="14835" x="4997450" y="2476500"/>
          <p14:tracePt t="14852" x="5010150" y="2476500"/>
          <p14:tracePt t="14852" x="5029200" y="2476500"/>
          <p14:tracePt t="14868" x="5048250" y="2482850"/>
          <p14:tracePt t="14868" x="5099050" y="2482850"/>
          <p14:tracePt t="14886" x="5124450" y="2489200"/>
          <p14:tracePt t="14886" x="5162550" y="2489200"/>
          <p14:tracePt t="14901" x="5194300" y="2495550"/>
          <p14:tracePt t="14901" x="5238750" y="2501900"/>
          <p14:tracePt t="14918" x="5276850" y="2508250"/>
          <p14:tracePt t="14918" x="5321300" y="2508250"/>
          <p14:tracePt t="14936" x="5365750" y="2514600"/>
          <p14:tracePt t="14936" x="5416550" y="2514600"/>
          <p14:tracePt t="14936" x="5461000" y="2520950"/>
          <p14:tracePt t="14954" x="5511800" y="2520950"/>
          <p14:tracePt t="14954" x="5562600" y="2520950"/>
          <p14:tracePt t="14969" x="5613400" y="2527300"/>
          <p14:tracePt t="14969" x="5664200" y="2527300"/>
          <p14:tracePt t="14986" x="5721350" y="2527300"/>
          <p14:tracePt t="14986" x="5778500" y="2527300"/>
          <p14:tracePt t="15003" x="5829300" y="2527300"/>
          <p14:tracePt t="15003" x="5886450" y="2533650"/>
          <p14:tracePt t="15003" x="5937250" y="2533650"/>
          <p14:tracePt t="15022" x="5994400" y="2533650"/>
          <p14:tracePt t="15034" x="6045200" y="2533650"/>
          <p14:tracePt t="15034" x="6096000" y="2533650"/>
          <p14:tracePt t="15053" x="6191250" y="2533650"/>
          <p14:tracePt t="15053" x="6229350" y="2533650"/>
          <p14:tracePt t="15069" x="6267450" y="2533650"/>
          <p14:tracePt t="15069" x="6299200" y="2533650"/>
          <p14:tracePt t="15086" x="6324600" y="2540000"/>
          <p14:tracePt t="15086" x="6356350" y="2540000"/>
          <p14:tracePt t="15102" x="6375400" y="2540000"/>
          <p14:tracePt t="15102" x="6400800" y="2540000"/>
          <p14:tracePt t="15102" x="6413500" y="2540000"/>
          <p14:tracePt t="15121" x="6432550" y="2540000"/>
          <p14:tracePt t="15121" x="6445250" y="2540000"/>
          <p14:tracePt t="15136" x="6457950" y="2540000"/>
          <p14:tracePt t="15136" x="6464300" y="2540000"/>
          <p14:tracePt t="15152" x="6470650" y="2540000"/>
          <p14:tracePt t="15167" x="6477000" y="2533650"/>
          <p14:tracePt t="15184" x="6470650" y="2540000"/>
          <p14:tracePt t="15184" x="6464300" y="2540000"/>
          <p14:tracePt t="15202" x="6457950" y="2546350"/>
          <p14:tracePt t="15202" x="6451600" y="2546350"/>
          <p14:tracePt t="15219" x="6445250" y="2552700"/>
          <p14:tracePt t="15219" x="6438900" y="2559050"/>
          <p14:tracePt t="15236" x="6432550" y="2559050"/>
          <p14:tracePt t="15236" x="6419850" y="2565400"/>
          <p14:tracePt t="15253" x="6413500" y="2571750"/>
          <p14:tracePt t="15268" x="6400800" y="2578100"/>
          <p14:tracePt t="15285" x="6394450" y="2578100"/>
          <p14:tracePt t="15301" x="6388100" y="2578100"/>
          <p14:tracePt t="15328" x="6381750" y="2584450"/>
          <p14:tracePt t="15345" x="6375400" y="2584450"/>
          <p14:tracePt t="15361" x="6369050" y="2590800"/>
          <p14:tracePt t="15373" x="6362700" y="2590800"/>
          <p14:tracePt t="15389" x="6362700" y="2597150"/>
          <p14:tracePt t="15413" x="6356350" y="2597150"/>
          <p14:tracePt t="15456" x="6350000" y="2597150"/>
          <p14:tracePt t="15472" x="6343650" y="2603500"/>
          <p14:tracePt t="15484" x="6337300" y="2603500"/>
          <p14:tracePt t="15500" x="6330950" y="2603500"/>
          <p14:tracePt t="15516" x="6324600" y="2609850"/>
          <p14:tracePt t="15533" x="6318250" y="2609850"/>
          <p14:tracePt t="15600" x="6311900" y="2609850"/>
          <p14:tracePt t="15621" x="6305550" y="2609850"/>
          <p14:tracePt t="15645" x="6311900" y="2609850"/>
          <p14:tracePt t="15705" x="6318250" y="2609850"/>
          <p14:tracePt t="15713" x="6330950" y="2609850"/>
          <p14:tracePt t="15721" x="6337300" y="2609850"/>
          <p14:tracePt t="15721" x="6350000" y="2609850"/>
          <p14:tracePt t="15738" x="6362700" y="2609850"/>
          <p14:tracePt t="15738" x="6381750" y="2609850"/>
          <p14:tracePt t="15754" x="6394450" y="2609850"/>
          <p14:tracePt t="15754" x="6413500" y="2609850"/>
          <p14:tracePt t="15754" x="6432550" y="2603500"/>
          <p14:tracePt t="15773" x="6457950" y="2603500"/>
          <p14:tracePt t="15773" x="6477000" y="2603500"/>
          <p14:tracePt t="15788" x="6502400" y="2603500"/>
          <p14:tracePt t="15788" x="6521450" y="2603500"/>
          <p14:tracePt t="15805" x="6546850" y="2603500"/>
          <p14:tracePt t="15805" x="6572250" y="2603500"/>
          <p14:tracePt t="15821" x="6597650" y="2603500"/>
          <p14:tracePt t="15821" x="6616700" y="2603500"/>
          <p14:tracePt t="15838" x="6642100" y="2603500"/>
          <p14:tracePt t="15838" x="6686550" y="2603500"/>
          <p14:tracePt t="15857" x="6711950" y="2597150"/>
          <p14:tracePt t="15857" x="6737350" y="2597150"/>
          <p14:tracePt t="15872" x="6762750" y="2597150"/>
          <p14:tracePt t="15872" x="6781800" y="2597150"/>
          <p14:tracePt t="15888" x="6807200" y="2590800"/>
          <p14:tracePt t="15888" x="6851650" y="2590800"/>
          <p14:tracePt t="15906" x="6870700" y="2590800"/>
          <p14:tracePt t="15906" x="6889750" y="2584450"/>
          <p14:tracePt t="15922" x="6908800" y="2584450"/>
          <p14:tracePt t="15922" x="6921500" y="2584450"/>
          <p14:tracePt t="15939" x="6940550" y="2578100"/>
          <p14:tracePt t="15939" x="6959600" y="2578100"/>
          <p14:tracePt t="15955" x="6972300" y="2578100"/>
          <p14:tracePt t="15955" x="6991350" y="2571750"/>
          <p14:tracePt t="15955" x="7004050" y="2571750"/>
          <p14:tracePt t="15974" x="7016750" y="2571750"/>
          <p14:tracePt t="15974" x="7029450" y="2571750"/>
          <p14:tracePt t="15990" x="7042150" y="2571750"/>
          <p14:tracePt t="15990" x="7054850" y="2571750"/>
          <p14:tracePt t="16006" x="7067550" y="2571750"/>
          <p14:tracePt t="16006" x="7080250" y="2571750"/>
          <p14:tracePt t="16022" x="7092950" y="2571750"/>
          <p14:tracePt t="16022" x="7099300" y="2571750"/>
          <p14:tracePt t="16022" x="7112000" y="2571750"/>
          <p14:tracePt t="16041" x="7124700" y="2571750"/>
          <p14:tracePt t="16053" x="7131050" y="2571750"/>
          <p14:tracePt t="16053" x="7150100" y="2565400"/>
          <p14:tracePt t="16074" x="7156450" y="2571750"/>
          <p14:tracePt t="16074" x="7162800" y="2565400"/>
          <p14:tracePt t="16089" x="7175500" y="2565400"/>
          <p14:tracePt t="16089" x="7181850" y="2565400"/>
          <p14:tracePt t="16106" x="7188200" y="2565400"/>
          <p14:tracePt t="16106" x="7194550" y="2565400"/>
          <p14:tracePt t="16123" x="7200900" y="2571750"/>
          <p14:tracePt t="16123" x="7207250" y="2571750"/>
          <p14:tracePt t="16140" x="7213600" y="2571750"/>
          <p14:tracePt t="16154" x="7219950" y="2571750"/>
          <p14:tracePt t="16171" x="7232650" y="2571750"/>
          <p14:tracePt t="16188" x="7239000" y="2571750"/>
          <p14:tracePt t="16188" x="7245350" y="2571750"/>
          <p14:tracePt t="16206" x="7251700" y="2571750"/>
          <p14:tracePt t="16221" x="7264400" y="2571750"/>
          <p14:tracePt t="16237" x="7270750" y="2565400"/>
          <p14:tracePt t="16254" x="7277100" y="2571750"/>
          <p14:tracePt t="16297" x="7270750" y="2571750"/>
          <p14:tracePt t="16349" x="7264400" y="2578100"/>
          <p14:tracePt t="16365" x="7258050" y="2578100"/>
          <p14:tracePt t="16381" x="7251700" y="2571750"/>
          <p14:tracePt t="16388" x="7245350" y="2571750"/>
          <p14:tracePt t="16388" x="7239000" y="2571750"/>
          <p14:tracePt t="16388" x="7232650" y="2571750"/>
          <p14:tracePt t="16409" x="7226300" y="2571750"/>
          <p14:tracePt t="16422" x="7213600" y="2571750"/>
          <p14:tracePt t="16422" x="7200900" y="2578100"/>
          <p14:tracePt t="16442" x="7194550" y="2578100"/>
          <p14:tracePt t="16442" x="7188200" y="2578100"/>
          <p14:tracePt t="16457" x="7181850" y="2578100"/>
          <p14:tracePt t="16472" x="7175500" y="2584450"/>
          <p14:tracePt t="16489" x="7175500" y="2590800"/>
          <p14:tracePt t="16489" x="7175500" y="2597150"/>
          <p14:tracePt t="16507" x="7181850" y="2603500"/>
          <p14:tracePt t="16522" x="7181850" y="2609850"/>
          <p14:tracePt t="16545" x="7181850" y="2616200"/>
          <p14:tracePt t="16565" x="7175500" y="2622550"/>
          <p14:tracePt t="16588" x="7162800" y="2628900"/>
          <p14:tracePt t="16604" x="7156450" y="2635250"/>
          <p14:tracePt t="16613" x="7150100" y="2635250"/>
          <p14:tracePt t="16622" x="7137400" y="2641600"/>
          <p14:tracePt t="16622" x="7105650" y="2654300"/>
          <p14:tracePt t="16642" x="7086600" y="2660650"/>
          <p14:tracePt t="16642" x="7067550" y="2667000"/>
          <p14:tracePt t="16658" x="7042150" y="2673350"/>
          <p14:tracePt t="16658" x="7016750" y="2679700"/>
          <p14:tracePt t="16675" x="6985000" y="2692400"/>
          <p14:tracePt t="16675" x="6953250" y="2698750"/>
          <p14:tracePt t="16675" x="6915150" y="2705100"/>
          <p14:tracePt t="16694" x="6883400" y="2711450"/>
          <p14:tracePt t="16706" x="6845300" y="2717800"/>
          <p14:tracePt t="16706" x="6775450" y="2730500"/>
          <p14:tracePt t="16726" x="6737350" y="2730500"/>
          <p14:tracePt t="16726" x="6699250" y="2730500"/>
          <p14:tracePt t="16741" x="6667500" y="2730500"/>
          <p14:tracePt t="16741" x="6635750" y="2724150"/>
          <p14:tracePt t="16758" x="6604000" y="2724150"/>
          <p14:tracePt t="16758" x="6572250" y="2711450"/>
          <p14:tracePt t="16758" x="6540500" y="2705100"/>
          <p14:tracePt t="16778" x="6515100" y="2698750"/>
          <p14:tracePt t="16789" x="6489700" y="2692400"/>
          <p14:tracePt t="16789" x="6438900" y="2679700"/>
          <p14:tracePt t="16808" x="6419850" y="2673350"/>
          <p14:tracePt t="16808" x="6400800" y="2667000"/>
          <p14:tracePt t="16825" x="6388100" y="2667000"/>
          <p14:tracePt t="16825" x="6375400" y="2660650"/>
          <p14:tracePt t="16825" x="6362700" y="2660650"/>
          <p14:tracePt t="16845" x="6356350" y="2654300"/>
          <p14:tracePt t="16856" x="6350000" y="2654300"/>
          <p14:tracePt t="16856" x="6343650" y="2641600"/>
          <p14:tracePt t="16875" x="6350000" y="2635250"/>
          <p14:tracePt t="16890" x="6356350" y="2628900"/>
          <p14:tracePt t="16890" x="6362700" y="2622550"/>
          <p14:tracePt t="16908" x="6369050" y="2616200"/>
          <p14:tracePt t="16908" x="6394450" y="2609850"/>
          <p14:tracePt t="16926" x="6407150" y="2603500"/>
          <p14:tracePt t="16926" x="6426200" y="2603500"/>
          <p14:tracePt t="16942" x="6445250" y="2597150"/>
          <p14:tracePt t="16942" x="6464300" y="2597150"/>
          <p14:tracePt t="16959" x="6489700" y="2590800"/>
          <p14:tracePt t="16959" x="6515100" y="2590800"/>
          <p14:tracePt t="16976" x="6546850" y="2590800"/>
          <p14:tracePt t="16976" x="6584950" y="2590800"/>
          <p14:tracePt t="16976" x="6623050" y="2584450"/>
          <p14:tracePt t="16994" x="6661150" y="2584450"/>
          <p14:tracePt t="17007" x="6705600" y="2584450"/>
          <p14:tracePt t="17007" x="6788150" y="2584450"/>
          <p14:tracePt t="17026" x="6832600" y="2584450"/>
          <p14:tracePt t="17026" x="6870700" y="2584450"/>
          <p14:tracePt t="17042" x="6915150" y="2584450"/>
          <p14:tracePt t="17042" x="6953250" y="2584450"/>
          <p14:tracePt t="17042" x="6985000" y="2584450"/>
          <p14:tracePt t="17061" x="7016750" y="2584450"/>
          <p14:tracePt t="17074" x="7048500" y="2578100"/>
          <p14:tracePt t="17074" x="7105650" y="2578100"/>
          <p14:tracePt t="17094" x="7131050" y="2578100"/>
          <p14:tracePt t="17094" x="7150100" y="2578100"/>
          <p14:tracePt t="17109" x="7162800" y="2578100"/>
          <p14:tracePt t="17109" x="7181850" y="2571750"/>
          <p14:tracePt t="17126" x="7194550" y="2571750"/>
          <p14:tracePt t="17126" x="7200900" y="2571750"/>
          <p14:tracePt t="17143" x="7207250" y="2571750"/>
          <p14:tracePt t="17143" x="7213600" y="2571750"/>
          <p14:tracePt t="17143" x="7219950" y="2571750"/>
          <p14:tracePt t="17162" x="7213600" y="2578100"/>
          <p14:tracePt t="17213" x="7207250" y="2578100"/>
          <p14:tracePt t="17225" x="7200900" y="2578100"/>
          <p14:tracePt t="17240" x="7194550" y="2584450"/>
          <p14:tracePt t="17257" x="7188200" y="2584450"/>
          <p14:tracePt t="17345" x="7181850" y="2584450"/>
          <p14:tracePt t="17369" x="7175500" y="2584450"/>
          <p14:tracePt t="17393" x="7169150" y="2578100"/>
          <p14:tracePt t="17413" x="7162800" y="2571750"/>
          <p14:tracePt t="17437" x="7162800" y="2565400"/>
          <p14:tracePt t="17453" x="7156450" y="2559050"/>
          <p14:tracePt t="17481" x="7150100" y="2565400"/>
          <p14:tracePt t="17505" x="7143750" y="2565400"/>
          <p14:tracePt t="17521" x="7137400" y="2571750"/>
          <p14:tracePt t="17533" x="7131050" y="2578100"/>
          <p14:tracePt t="17549" x="7124700" y="2578100"/>
          <p14:tracePt t="17559" x="7118350" y="2584450"/>
          <p14:tracePt t="17576" x="7112000" y="2590800"/>
          <p14:tracePt t="17576" x="7099300" y="2590800"/>
          <p14:tracePt t="17594" x="7092950" y="2597150"/>
          <p14:tracePt t="17609" x="7099300" y="2590800"/>
          <p14:tracePt t="17677" x="7105650" y="2584450"/>
          <p14:tracePt t="17693" x="7112000" y="2584450"/>
          <p14:tracePt t="17705" x="7112000" y="2578100"/>
          <p14:tracePt t="17737" x="7105650" y="2578100"/>
          <p14:tracePt t="17761" x="7099300" y="2578100"/>
          <p14:tracePt t="17773" x="7092950" y="2578100"/>
          <p14:tracePt t="17781" x="7080250" y="2578100"/>
          <p14:tracePt t="17793" x="7073900" y="2578100"/>
          <p14:tracePt t="17793" x="7067550" y="2584450"/>
          <p14:tracePt t="17793" x="7054850" y="2584450"/>
          <p14:tracePt t="17814" x="7042150" y="2590800"/>
          <p14:tracePt t="17814" x="7029450" y="2590800"/>
          <p14:tracePt t="17829" x="7016750" y="2597150"/>
          <p14:tracePt t="17829" x="7004050" y="2597150"/>
          <p14:tracePt t="17847" x="6997700" y="2603500"/>
          <p14:tracePt t="17847" x="6985000" y="2603500"/>
          <p14:tracePt t="17862" x="6972300" y="2609850"/>
          <p14:tracePt t="17862" x="6959600" y="2609850"/>
          <p14:tracePt t="17879" x="6953250" y="2609850"/>
          <p14:tracePt t="17879" x="6940550" y="2616200"/>
          <p14:tracePt t="17895" x="6934200" y="2609850"/>
          <p14:tracePt t="17910" x="6934200" y="2603500"/>
          <p14:tracePt t="17993" x="6940550" y="2597150"/>
          <p14:tracePt t="18013" x="6940550" y="2590800"/>
          <p14:tracePt t="18029" x="6940550" y="2584450"/>
          <p14:tracePt t="18061" x="6940550" y="2578100"/>
          <p14:tracePt t="18097" x="6946900" y="2578100"/>
          <p14:tracePt t="18133" x="6953250" y="2578100"/>
          <p14:tracePt t="18149" x="6959600" y="2578100"/>
          <p14:tracePt t="18157" x="6972300" y="2578100"/>
          <p14:tracePt t="18166" x="6985000" y="2578100"/>
          <p14:tracePt t="18178" x="6991350" y="2571750"/>
          <p14:tracePt t="18178" x="7023100" y="2571750"/>
          <p14:tracePt t="18196" x="7042150" y="2571750"/>
          <p14:tracePt t="18196" x="7061200" y="2571750"/>
          <p14:tracePt t="18213" x="7080250" y="2571750"/>
          <p14:tracePt t="18213" x="7099300" y="2565400"/>
          <p14:tracePt t="18230" x="7118350" y="2565400"/>
          <p14:tracePt t="18230" x="7156450" y="2565400"/>
          <p14:tracePt t="18247" x="7175500" y="2565400"/>
          <p14:tracePt t="18247" x="7194550" y="2565400"/>
          <p14:tracePt t="18263" x="7207250" y="2565400"/>
          <p14:tracePt t="18263" x="7226300" y="2565400"/>
          <p14:tracePt t="18280" x="7239000" y="2565400"/>
          <p14:tracePt t="18280" x="7251700" y="2565400"/>
          <p14:tracePt t="18297" x="7264400" y="2565400"/>
          <p14:tracePt t="18297" x="7277100" y="2565400"/>
          <p14:tracePt t="18314" x="7283450" y="2571750"/>
          <p14:tracePt t="18330" x="7283450" y="2578100"/>
          <p14:tracePt t="18346" x="7270750" y="2584450"/>
          <p14:tracePt t="18362" x="7264400" y="2584450"/>
          <p14:tracePt t="18362" x="7258050" y="2590800"/>
          <p14:tracePt t="18362" x="7251700" y="2590800"/>
          <p14:tracePt t="18383" x="7245350" y="2590800"/>
          <p14:tracePt t="18395" x="7239000" y="2597150"/>
          <p14:tracePt t="18395" x="7219950" y="2597150"/>
          <p14:tracePt t="18414" x="7213600" y="2597150"/>
          <p14:tracePt t="18414" x="7207250" y="2597150"/>
          <p14:tracePt t="18430" x="7200900" y="2597150"/>
          <p14:tracePt t="18430" x="7194550" y="2603500"/>
          <p14:tracePt t="18447" x="7188200" y="2603500"/>
          <p14:tracePt t="18462" x="7181850" y="2603500"/>
          <p14:tracePt t="18479" x="7175500" y="2597150"/>
          <p14:tracePt t="18496" x="7169150" y="2597150"/>
          <p14:tracePt t="18517" x="7156450" y="2597150"/>
          <p14:tracePt t="18545" x="7150100" y="2597150"/>
          <p14:tracePt t="18561" x="7143750" y="2597150"/>
          <p14:tracePt t="18570" x="7137400" y="2597150"/>
          <p14:tracePt t="18579" x="7131050" y="2603500"/>
          <p14:tracePt t="18579" x="7118350" y="2603500"/>
          <p14:tracePt t="18598" x="7112000" y="2603500"/>
          <p14:tracePt t="18598" x="7092950" y="2609850"/>
          <p14:tracePt t="18614" x="7080250" y="2609850"/>
          <p14:tracePt t="18614" x="7061200" y="2609850"/>
          <p14:tracePt t="18631" x="7048500" y="2616200"/>
          <p14:tracePt t="18631" x="7029450" y="2616200"/>
          <p14:tracePt t="18648" x="7016750" y="2622550"/>
          <p14:tracePt t="18648" x="6978650" y="2628900"/>
          <p14:tracePt t="18667" x="6965950" y="2628900"/>
          <p14:tracePt t="18667" x="6953250" y="2628900"/>
          <p14:tracePt t="18682" x="6940550" y="2635250"/>
          <p14:tracePt t="18682" x="6927850" y="2635250"/>
          <p14:tracePt t="18698" x="6921500" y="2635250"/>
          <p14:tracePt t="18698" x="6915150" y="2641600"/>
          <p14:tracePt t="18715" x="6908800" y="2641600"/>
          <p14:tracePt t="18730" x="6908800" y="2635250"/>
          <p14:tracePt t="18794" x="6908800" y="2628900"/>
          <p14:tracePt t="18825" x="6902450" y="2628900"/>
          <p14:tracePt t="18841" x="6896100" y="2628900"/>
          <p14:tracePt t="18853" x="6889750" y="2635250"/>
          <p14:tracePt t="18863" x="6883400" y="2635250"/>
          <p14:tracePt t="18863" x="6870700" y="2635250"/>
          <p14:tracePt t="18882" x="6858000" y="2641600"/>
          <p14:tracePt t="18882" x="6845300" y="2647950"/>
          <p14:tracePt t="18899" x="6832600" y="2647950"/>
          <p14:tracePt t="18899" x="6800850" y="2654300"/>
          <p14:tracePt t="18915" x="6781800" y="2660650"/>
          <p14:tracePt t="18915" x="6756400" y="2667000"/>
          <p14:tracePt t="18932" x="6737350" y="2667000"/>
          <p14:tracePt t="18932" x="6711950" y="2673350"/>
          <p14:tracePt t="18949" x="6686550" y="2679700"/>
          <p14:tracePt t="18949" x="6629400" y="2686050"/>
          <p14:tracePt t="18966" x="6604000" y="2692400"/>
          <p14:tracePt t="18966" x="6572250" y="2698750"/>
          <p14:tracePt t="18983" x="6534150" y="2705100"/>
          <p14:tracePt t="18983" x="6502400" y="2711450"/>
          <p14:tracePt t="19000" x="6464300" y="2711450"/>
          <p14:tracePt t="19000" x="6426200" y="2717800"/>
          <p14:tracePt t="19016" x="6381750" y="2724150"/>
          <p14:tracePt t="19016" x="6299200" y="2736850"/>
          <p14:tracePt t="19034" x="6261100" y="2736850"/>
          <p14:tracePt t="19034" x="6216650" y="2743200"/>
          <p14:tracePt t="19050" x="6172200" y="2749550"/>
          <p14:tracePt t="19050" x="6134100" y="2755900"/>
          <p14:tracePt t="19066" x="6096000" y="2755900"/>
          <p14:tracePt t="19066" x="6051550" y="2762250"/>
          <p14:tracePt t="19083" x="6013450" y="2768600"/>
          <p14:tracePt t="19083" x="5981700" y="2774950"/>
          <p14:tracePt t="19083" x="5943600" y="2774950"/>
          <p14:tracePt t="19102" x="5911850" y="2781300"/>
          <p14:tracePt t="19114" x="5880100" y="2781300"/>
          <p14:tracePt t="19114" x="5822950" y="2781300"/>
          <p14:tracePt t="19135" x="5791200" y="2774950"/>
          <p14:tracePt t="19135" x="5772150" y="2774950"/>
          <p14:tracePt t="19150" x="5753100" y="2768600"/>
          <p14:tracePt t="19150" x="5740400" y="2762250"/>
          <p14:tracePt t="19167" x="5727700" y="2755900"/>
          <p14:tracePt t="19167" x="5715000" y="2743200"/>
          <p14:tracePt t="19183" x="5708650" y="2736850"/>
          <p14:tracePt t="19183" x="5708650" y="2730500"/>
          <p14:tracePt t="19183" x="5702300" y="2717800"/>
          <p14:tracePt t="19202" x="5695950" y="2711450"/>
          <p14:tracePt t="19202" x="5695950" y="2705100"/>
          <p14:tracePt t="19216" x="5689600" y="2692400"/>
          <p14:tracePt t="19216" x="5683250" y="2679700"/>
          <p14:tracePt t="19233" x="5683250" y="2667000"/>
          <p14:tracePt t="19233" x="5676900" y="2654300"/>
          <p14:tracePt t="19250" x="5670550" y="2635250"/>
          <p14:tracePt t="19250" x="5657850" y="2609850"/>
          <p14:tracePt t="19267" x="5657850" y="2597150"/>
          <p14:tracePt t="19267" x="5651500" y="2590800"/>
          <p14:tracePt t="19283" x="5651500" y="2584450"/>
          <p14:tracePt t="19283" x="5651500" y="2571750"/>
          <p14:tracePt t="19300" x="5651500" y="2565400"/>
          <p14:tracePt t="19315" x="5657850" y="2565400"/>
          <p14:tracePt t="19315" x="5670550" y="2559050"/>
          <p14:tracePt t="19335" x="5676900" y="2559050"/>
          <p14:tracePt t="19335" x="5689600" y="2559050"/>
          <p14:tracePt t="19351" x="5708650" y="2565400"/>
          <p14:tracePt t="19351" x="5727700" y="2571750"/>
          <p14:tracePt t="19367" x="5753100" y="2578100"/>
          <p14:tracePt t="19367" x="5784850" y="2584450"/>
          <p14:tracePt t="19367" x="5822950" y="2597150"/>
          <p14:tracePt t="19387" x="5861050" y="2609850"/>
          <p14:tracePt t="19399" x="5911850" y="2622550"/>
          <p14:tracePt t="19399" x="5956300" y="2628900"/>
          <p14:tracePt t="19419" x="6064250" y="2654300"/>
          <p14:tracePt t="19419" x="6121400" y="2660650"/>
          <p14:tracePt t="19435" x="6178550" y="2667000"/>
          <p14:tracePt t="19435" x="6235700" y="2667000"/>
          <p14:tracePt t="19451" x="6292850" y="2667000"/>
          <p14:tracePt t="19451" x="6356350" y="2660650"/>
          <p14:tracePt t="19451" x="6413500" y="2660650"/>
          <p14:tracePt t="19470" x="6470650" y="2654300"/>
          <p14:tracePt t="19482" x="6527800" y="2641600"/>
          <p14:tracePt t="19482" x="6578600" y="2635250"/>
          <p14:tracePt t="19482" x="6623050" y="2628900"/>
          <p14:tracePt t="19503" x="6667500" y="2622550"/>
          <p14:tracePt t="19503" x="6705600" y="2616200"/>
          <p14:tracePt t="19518" x="6743700" y="2616200"/>
          <p14:tracePt t="19518" x="6775450" y="2609850"/>
          <p14:tracePt t="19535" x="6807200" y="2603500"/>
          <p14:tracePt t="19535" x="6832600" y="2597150"/>
          <p14:tracePt t="19551" x="6851650" y="2590800"/>
          <p14:tracePt t="19551" x="6883400" y="2584450"/>
          <p14:tracePt t="19568" x="6896100" y="2584450"/>
          <p14:tracePt t="19568" x="6908800" y="2584450"/>
          <p14:tracePt t="19585" x="6915150" y="2584450"/>
          <p14:tracePt t="19585" x="6915150" y="2578100"/>
          <p14:tracePt t="19601" x="6915150" y="2584450"/>
          <p14:tracePt t="19665" x="6921500" y="2584450"/>
          <p14:tracePt t="19718" x="6927850" y="2584450"/>
          <p14:tracePt t="19733" x="6934200" y="2584450"/>
          <p14:tracePt t="19742" x="6940550" y="2584450"/>
          <p14:tracePt t="19750" x="6946900" y="2590800"/>
          <p14:tracePt t="19766" x="6953250" y="2590800"/>
          <p14:tracePt t="19766" x="6965950" y="2590800"/>
          <p14:tracePt t="19787" x="6972300" y="2590800"/>
          <p14:tracePt t="19802" x="6985000" y="2590800"/>
          <p14:tracePt t="19817" x="6991350" y="2590800"/>
          <p14:tracePt t="19817" x="6997700" y="2590800"/>
          <p14:tracePt t="19837" x="7010400" y="2590800"/>
          <p14:tracePt t="19862" x="7016750" y="2597150"/>
          <p14:tracePt t="19874" x="7023100" y="2597150"/>
          <p14:tracePt t="19890" x="7029450" y="2597150"/>
          <p14:tracePt t="19900" x="7035800" y="2603500"/>
          <p14:tracePt t="19900" x="7042150" y="2603500"/>
          <p14:tracePt t="19919" x="7048500" y="2603500"/>
          <p14:tracePt t="19919" x="7067550" y="2603500"/>
          <p14:tracePt t="19937" x="7080250" y="2609850"/>
          <p14:tracePt t="19937" x="7086600" y="2609850"/>
          <p14:tracePt t="19952" x="7099300" y="2609850"/>
          <p14:tracePt t="19952" x="7112000" y="2609850"/>
          <p14:tracePt t="19969" x="7124700" y="2609850"/>
          <p14:tracePt t="19969" x="7150100" y="2616200"/>
          <p14:tracePt t="19987" x="7162800" y="2616200"/>
          <p14:tracePt t="19987" x="7175500" y="2616200"/>
          <p14:tracePt t="20003" x="7188200" y="2616200"/>
          <p14:tracePt t="20003" x="7200900" y="2616200"/>
          <p14:tracePt t="20020" x="7213600" y="2616200"/>
          <p14:tracePt t="20020" x="7226300" y="2609850"/>
          <p14:tracePt t="20037" x="7239000" y="2609850"/>
          <p14:tracePt t="20037" x="7251700" y="2603500"/>
          <p14:tracePt t="20037" x="7258050" y="2603500"/>
          <p14:tracePt t="20055" x="7270750" y="2603500"/>
          <p14:tracePt t="20055" x="7283450" y="2597150"/>
          <p14:tracePt t="20071" x="7289800" y="2597150"/>
          <p14:tracePt t="20071" x="7302500" y="2597150"/>
          <p14:tracePt t="20087" x="7308850" y="2603500"/>
          <p14:tracePt t="20087" x="7315200" y="2603500"/>
          <p14:tracePt t="20103" x="7321550" y="2603500"/>
          <p14:tracePt t="20103" x="7327900" y="2603500"/>
          <p14:tracePt t="20119" x="7334250" y="2603500"/>
          <p14:tracePt t="20134" x="7346950" y="2603500"/>
          <p14:tracePt t="20151" x="7353300" y="2597150"/>
          <p14:tracePt t="20174" x="7359650" y="2597150"/>
          <p14:tracePt t="20190" x="7366000" y="2597150"/>
          <p14:tracePt t="20226" x="7359650" y="2603500"/>
          <p14:tracePt t="20282" x="7353300" y="2609850"/>
          <p14:tracePt t="20310" x="7340600" y="2609850"/>
          <p14:tracePt t="20334" x="7340600" y="2616200"/>
          <p14:tracePt t="20342" x="7334250" y="2616200"/>
          <p14:tracePt t="20353" x="7327900" y="2616200"/>
          <p14:tracePt t="20353" x="7321550" y="2616200"/>
          <p14:tracePt t="20371" x="7315200" y="2622550"/>
          <p14:tracePt t="20371" x="7308850" y="2622550"/>
          <p14:tracePt t="20388" x="7302500" y="2622550"/>
          <p14:tracePt t="20402" x="7296150" y="2622550"/>
          <p14:tracePt t="20419" x="7289800" y="2622550"/>
          <p14:tracePt t="20498" x="7283450" y="2622550"/>
          <p14:tracePt t="20542" x="7283450" y="2628900"/>
          <p14:tracePt t="20558" x="7277100" y="2628900"/>
          <p14:tracePt t="20574" x="7270750" y="2628900"/>
          <p14:tracePt t="20585" x="7264400" y="2628900"/>
          <p14:tracePt t="20602" x="7258050" y="2635250"/>
          <p14:tracePt t="20618" x="7251700" y="2628900"/>
          <p14:tracePt t="20642" x="7245350" y="2628900"/>
          <p14:tracePt t="20702" x="7245350" y="2622550"/>
          <p14:tracePt t="20738" x="7245350" y="2628900"/>
          <p14:tracePt t="20766" x="7239000" y="2628900"/>
          <p14:tracePt t="20790" x="7232650" y="2628900"/>
          <p14:tracePt t="20834" x="7232650" y="2622550"/>
          <p14:tracePt t="20865" x="7226300" y="2628900"/>
          <p14:tracePt t="20894" x="7219950" y="2635250"/>
          <p14:tracePt t="20926" x="7213600" y="2628900"/>
          <p14:tracePt t="20946" x="7207250" y="2628900"/>
          <p14:tracePt t="20986" x="7200900" y="2628900"/>
          <p14:tracePt t="20994" x="7194550" y="2628900"/>
          <p14:tracePt t="21014" x="7188200" y="2635250"/>
          <p14:tracePt t="21029" x="7181850" y="2635250"/>
          <p14:tracePt t="21038" x="7175500" y="2641600"/>
          <p14:tracePt t="21054" x="7169150" y="2641600"/>
          <p14:tracePt t="21054" x="7162800" y="2647950"/>
          <p14:tracePt t="21075" x="7156450" y="2654300"/>
          <p14:tracePt t="21075" x="7150100" y="2654300"/>
          <p14:tracePt t="21091" x="7143750" y="2654300"/>
          <p14:tracePt t="21091" x="7137400" y="2660650"/>
          <p14:tracePt t="21107" x="7131050" y="2667000"/>
          <p14:tracePt t="21107" x="7124700" y="2660650"/>
          <p14:tracePt t="21124" x="7118350" y="2667000"/>
          <p14:tracePt t="21124" x="7112000" y="2673350"/>
          <p14:tracePt t="21124" x="7099300" y="2673350"/>
          <p14:tracePt t="21142" x="7092950" y="2673350"/>
          <p14:tracePt t="21155" x="7086600" y="2673350"/>
          <p14:tracePt t="21155" x="7073900" y="2673350"/>
          <p14:tracePt t="21175" x="7067550" y="2679700"/>
          <p14:tracePt t="21175" x="7061200" y="2679700"/>
          <p14:tracePt t="21190" x="7054850" y="2686050"/>
          <p14:tracePt t="21190" x="7048500" y="2686050"/>
          <p14:tracePt t="21207" x="7042150" y="2692400"/>
          <p14:tracePt t="21222" x="7042150" y="2698750"/>
          <p14:tracePt t="21238" x="7035800" y="2698750"/>
          <p14:tracePt t="21238" x="7029450" y="2692400"/>
          <p14:tracePt t="21257" x="7023100" y="2686050"/>
          <p14:tracePt t="21278" x="7016750" y="2686050"/>
          <p14:tracePt t="21289" x="7010400" y="2692400"/>
          <p14:tracePt t="21314" x="7004050" y="2692400"/>
          <p14:tracePt t="21322" x="6997700" y="2698750"/>
          <p14:tracePt t="21341" x="6991350" y="2705100"/>
          <p14:tracePt t="21356" x="6985000" y="2705100"/>
          <p14:tracePt t="21356" x="6978650" y="2705100"/>
          <p14:tracePt t="21375" x="6985000" y="2705100"/>
          <p14:tracePt t="21406" x="6991350" y="2698750"/>
          <p14:tracePt t="21426" x="6991350" y="2692400"/>
          <p14:tracePt t="21450" x="6991350" y="2705100"/>
          <p14:tracePt t="21494" x="6985000" y="2705100"/>
          <p14:tracePt t="21517" x="6978650" y="2711450"/>
          <p14:tracePt t="21534" x="6972300" y="2711450"/>
          <p14:tracePt t="21543" x="6965950" y="2711450"/>
          <p14:tracePt t="21556" x="6959600" y="2711450"/>
          <p14:tracePt t="21556" x="6953250" y="2717800"/>
          <p14:tracePt t="21575" x="6946900" y="2717800"/>
          <p14:tracePt t="21575" x="6940550" y="2717800"/>
          <p14:tracePt t="21592" x="6934200" y="2724150"/>
          <p14:tracePt t="21592" x="6915150" y="2724150"/>
          <p14:tracePt t="21609" x="6908800" y="2730500"/>
          <p14:tracePt t="21609" x="6902450" y="2730500"/>
          <p14:tracePt t="21625" x="6896100" y="2736850"/>
          <p14:tracePt t="21640" x="6889750" y="2736850"/>
          <p14:tracePt t="21657" x="6883400" y="2743200"/>
          <p14:tracePt t="21673" x="6889750" y="2743200"/>
          <p14:tracePt t="21690" x="6889750" y="2736850"/>
          <p14:tracePt t="21714" x="6883400" y="2736850"/>
          <p14:tracePt t="21734" x="6877050" y="2736850"/>
          <p14:tracePt t="21750" x="6870700" y="2736850"/>
          <p14:tracePt t="21782" x="6883400" y="2743200"/>
          <p14:tracePt t="21842" x="6889750" y="2743200"/>
          <p14:tracePt t="21847" x="6896100" y="2743200"/>
          <p14:tracePt t="21857" x="6902450" y="2743200"/>
          <p14:tracePt t="21857" x="6915150" y="2736850"/>
          <p14:tracePt t="21876" x="6927850" y="2736850"/>
          <p14:tracePt t="21876" x="6946900" y="2730500"/>
          <p14:tracePt t="21876" x="6965950" y="2730500"/>
          <p14:tracePt t="21895" x="6978650" y="2730500"/>
          <p14:tracePt t="21895" x="6997700" y="2724150"/>
          <p14:tracePt t="21909" x="7016750" y="2717800"/>
          <p14:tracePt t="21909" x="7042150" y="2711450"/>
          <p14:tracePt t="21926" x="7067550" y="2711450"/>
          <p14:tracePt t="21926" x="7086600" y="2711450"/>
          <p14:tracePt t="21943" x="7105650" y="2705100"/>
          <p14:tracePt t="21957" x="7131050" y="2705100"/>
          <p14:tracePt t="21957" x="7175500" y="2698750"/>
          <p14:tracePt t="21976" x="7194550" y="2698750"/>
          <p14:tracePt t="21976" x="7213600" y="2698750"/>
          <p14:tracePt t="21993" x="7232650" y="2698750"/>
          <p14:tracePt t="21993" x="7251700" y="2692400"/>
          <p14:tracePt t="22009" x="7264400" y="2698750"/>
          <p14:tracePt t="22009" x="7283450" y="2698750"/>
          <p14:tracePt t="22027" x="7289800" y="2698750"/>
          <p14:tracePt t="22027" x="7302500" y="2698750"/>
          <p14:tracePt t="22043" x="7308850" y="2705100"/>
          <p14:tracePt t="22043" x="7315200" y="2705100"/>
          <p14:tracePt t="22060" x="7321550" y="2705100"/>
          <p14:tracePt t="22074" x="7327900" y="2705100"/>
          <p14:tracePt t="22074" x="7334250" y="2698750"/>
          <p14:tracePt t="22096" x="7340600" y="2698750"/>
          <p14:tracePt t="22108" x="7346950" y="2698750"/>
          <p14:tracePt t="22125" x="7353300" y="2692400"/>
          <p14:tracePt t="22125" x="7359650" y="2692400"/>
          <p14:tracePt t="22143" x="7372350" y="2698750"/>
          <p14:tracePt t="22158" x="7378700" y="2698750"/>
          <p14:tracePt t="22158" x="7385050" y="2698750"/>
          <p14:tracePt t="22158" x="7397750" y="2698750"/>
          <p14:tracePt t="22179" x="7404100" y="2698750"/>
          <p14:tracePt t="22192" x="7416800" y="2698750"/>
          <p14:tracePt t="22192" x="7442200" y="2698750"/>
          <p14:tracePt t="22210" x="7454900" y="2698750"/>
          <p14:tracePt t="22210" x="7467600" y="2692400"/>
          <p14:tracePt t="22227" x="7480300" y="2692400"/>
          <p14:tracePt t="22227" x="7493000" y="2686050"/>
          <p14:tracePt t="22244" x="7505700" y="2686050"/>
          <p14:tracePt t="22244" x="7518400" y="2679700"/>
          <p14:tracePt t="22244" x="7531100" y="2679700"/>
          <p14:tracePt t="22263" x="7543800" y="2673350"/>
          <p14:tracePt t="22263" x="7556500" y="2673350"/>
          <p14:tracePt t="22277" x="7562850" y="2667000"/>
          <p14:tracePt t="22277" x="7575550" y="2667000"/>
          <p14:tracePt t="22294" x="7588250" y="2667000"/>
          <p14:tracePt t="22294" x="7594600" y="2660650"/>
          <p14:tracePt t="22311" x="7600950" y="2660650"/>
          <p14:tracePt t="22326" x="7594600" y="2660650"/>
          <p14:tracePt t="22358" x="7594600" y="2667000"/>
          <p14:tracePt t="22366" x="7588250" y="2667000"/>
          <p14:tracePt t="22375" x="7581900" y="2667000"/>
          <p14:tracePt t="22375" x="7569200" y="2667000"/>
          <p14:tracePt t="22395" x="7569200" y="2673350"/>
          <p14:tracePt t="22395" x="7562850" y="2673350"/>
          <p14:tracePt t="22411" x="7556500" y="2679700"/>
          <p14:tracePt t="22411" x="7550150" y="2679700"/>
          <p14:tracePt t="22428" x="7543800" y="2679700"/>
          <p14:tracePt t="22443" x="7537450" y="2686050"/>
          <p14:tracePt t="22459" x="7531100" y="2686050"/>
          <p14:tracePt t="22459" x="7524750" y="2692400"/>
          <p14:tracePt t="22480" x="7518400" y="2692400"/>
          <p14:tracePt t="22502" x="7524750" y="2679700"/>
          <p14:tracePt t="22538" x="7524750" y="2673350"/>
          <p14:tracePt t="22554" x="7524750" y="2667000"/>
          <p14:tracePt t="22574" x="7524750" y="2660650"/>
          <p14:tracePt t="22598" x="7524750" y="2654300"/>
          <p14:tracePt t="22614" x="7524750" y="2647950"/>
          <p14:tracePt t="22626" x="7518400" y="2641600"/>
          <p14:tracePt t="22642" x="7518400" y="2635250"/>
          <p14:tracePt t="22658" x="7512050" y="2635250"/>
          <p14:tracePt t="22674" x="7505700" y="2635250"/>
          <p14:tracePt t="22687" x="7499350" y="2635250"/>
          <p14:tracePt t="22695" x="7493000" y="2635250"/>
          <p14:tracePt t="22710" x="7486650" y="2641600"/>
          <p14:tracePt t="22727" x="7473950" y="2641600"/>
          <p14:tracePt t="22744" x="7467600" y="2647950"/>
          <p14:tracePt t="22744" x="7461250" y="2654300"/>
          <p14:tracePt t="22763" x="7454900" y="2660650"/>
          <p14:tracePt t="22779" x="7454900" y="2667000"/>
          <p14:tracePt t="22806" x="7448550" y="2667000"/>
          <p14:tracePt t="22890" x="7442200" y="2667000"/>
          <p14:tracePt t="22906" x="7435850" y="2667000"/>
          <p14:tracePt t="22922" x="7429500" y="2667000"/>
          <p14:tracePt t="22934" x="7423150" y="2667000"/>
          <p14:tracePt t="22950" x="7410450" y="2667000"/>
          <p14:tracePt t="22966" x="7404100" y="2667000"/>
          <p14:tracePt t="22982" x="7397750" y="2667000"/>
          <p14:tracePt t="22995" x="7391400" y="2667000"/>
          <p14:tracePt t="23011" x="7385050" y="2667000"/>
          <p14:tracePt t="23034" x="7391400" y="2660650"/>
          <p14:tracePt t="23106" x="7397750" y="2654300"/>
          <p14:tracePt t="23130" x="7397750" y="2647950"/>
          <p14:tracePt t="23155" x="7404100" y="2647950"/>
          <p14:tracePt t="23175" x="7410450" y="2647950"/>
          <p14:tracePt t="23199" x="7416800" y="2647950"/>
          <p14:tracePt t="23222" x="7410450" y="2647950"/>
          <p14:tracePt t="23294" x="7404100" y="2647950"/>
          <p14:tracePt t="23319" x="7397750" y="2647950"/>
          <p14:tracePt t="23343" x="7391400" y="2654300"/>
          <p14:tracePt t="23354" x="7378700" y="2660650"/>
          <p14:tracePt t="23394" x="7372350" y="2667000"/>
          <p14:tracePt t="23406" x="7366000" y="2667000"/>
          <p14:tracePt t="23438" x="7359650" y="2673350"/>
          <p14:tracePt t="23466" x="7366000" y="2667000"/>
          <p14:tracePt t="23526" x="7366000" y="2660650"/>
          <p14:tracePt t="23551" x="7372350" y="2654300"/>
          <p14:tracePt t="23574" x="7378700" y="2654300"/>
          <p14:tracePt t="23586" x="7385050" y="2654300"/>
          <p14:tracePt t="23602" x="7391400" y="2654300"/>
          <p14:tracePt t="23619" x="7391400" y="2647950"/>
          <p14:tracePt t="23643" x="7397750" y="2647950"/>
          <p14:tracePt t="23834" x="7404100" y="2647950"/>
          <p14:tracePt t="23867" x="7410450" y="2654300"/>
          <p14:tracePt t="23903" x="7410450" y="2660650"/>
          <p14:tracePt t="23942" x="7404100" y="2667000"/>
          <p14:tracePt t="23962" x="7397750" y="2667000"/>
          <p14:tracePt t="23979" x="7391400" y="2667000"/>
          <p14:tracePt t="23995" x="7385050" y="2660650"/>
          <p14:tracePt t="24006" x="7378700" y="2660650"/>
          <p14:tracePt t="24022" x="7378700" y="2654300"/>
          <p14:tracePt t="24039" x="7372350" y="2660650"/>
          <p14:tracePt t="24150" x="7366000" y="2667000"/>
          <p14:tracePt t="24174" x="7359650" y="2673350"/>
          <p14:tracePt t="24243" x="7366000" y="2673350"/>
          <p14:tracePt t="24330" x="7366000" y="2667000"/>
          <p14:tracePt t="24367" x="7359650" y="2673350"/>
          <p14:tracePt t="24391" x="7353300" y="2673350"/>
          <p14:tracePt t="24406" x="7346950" y="2673350"/>
          <p14:tracePt t="24423" x="7340600" y="2679700"/>
          <p14:tracePt t="24435" x="7334250" y="2679700"/>
          <p14:tracePt t="24451" x="7321550" y="2679700"/>
          <p14:tracePt t="24482" x="7321550" y="2686050"/>
          <p14:tracePt t="24488" x="7308850" y="2692400"/>
          <p14:tracePt t="24503" x="7302500" y="2698750"/>
          <p14:tracePt t="24516" x="7296150" y="2705100"/>
          <p14:tracePt t="24516" x="7289800" y="2711450"/>
          <p14:tracePt t="24537" x="7283450" y="2717800"/>
          <p14:tracePt t="24537" x="7277100" y="2717800"/>
          <p14:tracePt t="24552" x="7270750" y="2717800"/>
          <p14:tracePt t="24552" x="7264400" y="2717800"/>
          <p14:tracePt t="24569" x="7258050" y="2724150"/>
          <p14:tracePt t="24583" x="7251700" y="2730500"/>
          <p14:tracePt t="24603" x="7251700" y="2724150"/>
          <p14:tracePt t="24775" x="7251700" y="2717800"/>
          <p14:tracePt t="24795" x="7245350" y="2717800"/>
          <p14:tracePt t="24847" x="7239000" y="2717800"/>
          <p14:tracePt t="24915" x="7232650" y="2724150"/>
          <p14:tracePt t="24931" x="7226300" y="2724150"/>
          <p14:tracePt t="24947" x="7219950" y="2717800"/>
          <p14:tracePt t="24966" x="7213600" y="2711450"/>
          <p14:tracePt t="25027" x="7219950" y="2705100"/>
          <p14:tracePt t="25066" x="7213600" y="2711450"/>
          <p14:tracePt t="25134" x="7207250" y="2711450"/>
          <p14:tracePt t="25147" x="7200900" y="2711450"/>
          <p14:tracePt t="25163" x="7194550" y="2711450"/>
          <p14:tracePt t="25179" x="7188200" y="2711450"/>
          <p14:tracePt t="25188" x="7181850" y="2717800"/>
          <p14:tracePt t="25188" x="7175500" y="2711450"/>
          <p14:tracePt t="25204" x="7169150" y="2717800"/>
          <p14:tracePt t="25219" x="7156450" y="2717800"/>
          <p14:tracePt t="25236" x="7150100" y="2717800"/>
          <p14:tracePt t="25267" x="7150100" y="2711450"/>
          <p14:tracePt t="25307" x="7156450" y="2711450"/>
          <p14:tracePt t="25327" x="7162800" y="2705100"/>
          <p14:tracePt t="25351" x="7169150" y="2705100"/>
          <p14:tracePt t="25367" x="7162800" y="2705100"/>
          <p14:tracePt t="25471" x="7156450" y="2711450"/>
          <p14:tracePt t="25515" x="7162800" y="2717800"/>
          <p14:tracePt t="25547" x="7169150" y="2711450"/>
          <p14:tracePt t="25567" x="7162800" y="2717800"/>
          <p14:tracePt t="25643" x="7156450" y="2717800"/>
          <p14:tracePt t="25675" x="7156450" y="2724150"/>
          <p14:tracePt t="25695" x="7150100" y="2724150"/>
          <p14:tracePt t="25770" x="7150100" y="2717800"/>
          <p14:tracePt t="25859" x="7143750" y="2717800"/>
          <p14:tracePt t="25935" x="7137400" y="2717800"/>
          <p14:tracePt t="25959" x="7131050" y="2717800"/>
          <p14:tracePt t="25975" x="7124700" y="2724150"/>
          <p14:tracePt t="25995" x="7118350" y="2724150"/>
          <p14:tracePt t="26011" x="7112000" y="2724150"/>
          <p14:tracePt t="26035" x="7105650" y="2717800"/>
          <p14:tracePt t="26055" x="7105650" y="2724150"/>
          <p14:tracePt t="26115" x="7112000" y="2724150"/>
          <p14:tracePt t="26147" x="7118350" y="2724150"/>
          <p14:tracePt t="26159" x="7124700" y="2717800"/>
          <p14:tracePt t="26183" x="7131050" y="2717800"/>
          <p14:tracePt t="26207" x="7137400" y="2711450"/>
          <p14:tracePt t="26439" x="7137400" y="2705100"/>
          <p14:tracePt t="26455" x="7143750" y="2705100"/>
          <p14:tracePt t="26483" x="7143750" y="2711450"/>
          <p14:tracePt t="26514" x="7137400" y="2711450"/>
          <p14:tracePt t="26543" x="7131050" y="2717800"/>
          <p14:tracePt t="26567" x="7124700" y="2711450"/>
          <p14:tracePt t="26587" x="7118350" y="2717800"/>
          <p14:tracePt t="26611" x="7112000" y="2724150"/>
          <p14:tracePt t="26635" x="7112000" y="2730500"/>
          <p14:tracePt t="26715" x="7118350" y="2724150"/>
          <p14:tracePt t="26747" x="7118350" y="2717800"/>
          <p14:tracePt t="26791" x="7112000" y="2717800"/>
          <p14:tracePt t="26815" x="7099300" y="2717800"/>
          <p14:tracePt t="26851" x="7092950" y="2717800"/>
          <p14:tracePt t="26867" x="7086600" y="2717800"/>
          <p14:tracePt t="26879" x="7080250" y="2724150"/>
          <p14:tracePt t="26895" x="7073900" y="2724150"/>
          <p14:tracePt t="26911" x="7067550" y="2724150"/>
          <p14:tracePt t="26927" x="7061200" y="2717800"/>
          <p14:tracePt t="26971" x="7067550" y="2724150"/>
          <p14:tracePt t="26995" x="7067550" y="2730500"/>
          <p14:tracePt t="27015" x="7073900" y="2724150"/>
          <p14:tracePt t="27031" x="7080250" y="2724150"/>
          <p14:tracePt t="27067" x="7086600" y="2717800"/>
          <p14:tracePt t="27091" x="7092950" y="2717800"/>
          <p14:tracePt t="27107" x="7105650" y="2717800"/>
          <p14:tracePt t="27119" x="7112000" y="2724150"/>
          <p14:tracePt t="27152" x="7105650" y="2724150"/>
          <p14:tracePt t="27175" x="7099300" y="2724150"/>
          <p14:tracePt t="27188" x="7092950" y="2724150"/>
          <p14:tracePt t="27204" x="7086600" y="2724150"/>
          <p14:tracePt t="27212" x="7073900" y="2730500"/>
          <p14:tracePt t="27212" x="7067550" y="2730500"/>
          <p14:tracePt t="27228" x="7061200" y="2730500"/>
          <p14:tracePt t="27752" x="6908800" y="2800350"/>
          <p14:tracePt t="27863" x="6902450" y="2800350"/>
          <p14:tracePt t="27940" x="6896100" y="2794000"/>
          <p14:tracePt t="27959" x="6889750" y="2800350"/>
          <p14:tracePt t="27975" x="6883400" y="2794000"/>
          <p14:tracePt t="27991" x="6877050" y="2794000"/>
          <p14:tracePt t="28019" x="6877050" y="2787650"/>
          <p14:tracePt t="28035" x="6877050" y="2781300"/>
          <p14:tracePt t="28052" x="6877050" y="2774950"/>
          <p14:tracePt t="28075" x="6883400" y="2768600"/>
          <p14:tracePt t="28103" x="6877050" y="2762250"/>
          <p14:tracePt t="28148" x="6870700" y="2768600"/>
          <p14:tracePt t="28171" x="6864350" y="2762250"/>
          <p14:tracePt t="28188" x="6864350" y="2755900"/>
          <p14:tracePt t="28224" x="6870700" y="2749550"/>
          <p14:tracePt t="28239" x="6883400" y="2743200"/>
          <p14:tracePt t="28259" x="6889750" y="2736850"/>
          <p14:tracePt t="28275" x="6896100" y="2736850"/>
          <p14:tracePt t="28284" x="6902450" y="2736850"/>
          <p14:tracePt t="28296" x="6908800" y="2736850"/>
          <p14:tracePt t="28313" x="6915150" y="2736850"/>
          <p14:tracePt t="28313" x="6927850" y="2730500"/>
          <p14:tracePt t="28331" x="6934200" y="2730500"/>
          <p14:tracePt t="28347" x="6927850" y="2724150"/>
          <p14:tracePt t="28368" x="6927850" y="2717800"/>
          <p14:tracePt t="28395" x="6921500" y="2724150"/>
          <p14:tracePt t="28439" x="6927850" y="2730500"/>
          <p14:tracePt t="28455" x="6927850" y="2724150"/>
          <p14:tracePt t="28499" x="6927850" y="2717800"/>
          <p14:tracePt t="28515" x="6934200" y="2717800"/>
          <p14:tracePt t="28540" x="6940550" y="2717800"/>
          <p14:tracePt t="28584" x="6940550" y="2730500"/>
          <p14:tracePt t="28608" x="6940550" y="2724150"/>
          <p14:tracePt t="28636" x="6946900" y="2717800"/>
          <p14:tracePt t="28667" x="6946900" y="2724150"/>
          <p14:tracePt t="28756" x="6940550" y="2717800"/>
          <p14:tracePt t="28779" x="6934200" y="2724150"/>
          <p14:tracePt t="28847" x="6934200" y="2730500"/>
          <p14:tracePt t="28892" x="6921500" y="2730500"/>
          <p14:tracePt t="28928" x="6921500" y="2736850"/>
          <p14:tracePt t="29004" x="6921500" y="2743200"/>
          <p14:tracePt t="29039" x="6927850" y="2743200"/>
          <p14:tracePt t="29072" x="6921500" y="2743200"/>
          <p14:tracePt t="29160" x="6921500" y="2755900"/>
          <p14:tracePt t="29192" x="6915150" y="2755900"/>
          <p14:tracePt t="29228" x="6915150" y="2749550"/>
          <p14:tracePt t="29252" x="6908800" y="2749550"/>
          <p14:tracePt t="29348" x="6902450" y="2749550"/>
          <p14:tracePt t="29380" x="6889750" y="2749550"/>
          <p14:tracePt t="29396" x="6883400" y="2749550"/>
          <p14:tracePt t="29400" x="6877050" y="2749550"/>
          <p14:tracePt t="29417" x="6870700" y="2749550"/>
          <p14:tracePt t="29417" x="6858000" y="2755900"/>
          <p14:tracePt t="29435" x="6851650" y="2755900"/>
          <p14:tracePt t="29435" x="6845300" y="2755900"/>
          <p14:tracePt t="29452" x="6832600" y="2762250"/>
          <p14:tracePt t="29452" x="6813550" y="2762250"/>
          <p14:tracePt t="29469" x="6807200" y="2768600"/>
          <p14:tracePt t="29469" x="6800850" y="2768600"/>
          <p14:tracePt t="29485" x="6794500" y="2768600"/>
          <p14:tracePt t="29485" x="6788150" y="2768600"/>
          <p14:tracePt t="29503" x="6781800" y="2768600"/>
          <p14:tracePt t="29503" x="6775450" y="2768600"/>
          <p14:tracePt t="29503" x="6769100" y="2768600"/>
          <p14:tracePt t="29522" x="6769100" y="2762250"/>
          <p14:tracePt t="29535" x="6762750" y="2755900"/>
          <p14:tracePt t="29551" x="6756400" y="2743200"/>
          <p14:tracePt t="29568" x="6756400" y="2736850"/>
          <p14:tracePt t="29603" x="6750050" y="2730500"/>
          <p14:tracePt t="29656" x="6743700" y="2730500"/>
          <p14:tracePt t="29672" x="6731000" y="2730500"/>
          <p14:tracePt t="29688" x="6724650" y="2730500"/>
          <p14:tracePt t="29700" x="6718300" y="2724150"/>
          <p14:tracePt t="29708" x="6705600" y="2724150"/>
          <p14:tracePt t="30229" x="6680200" y="2705100"/>
          <p14:tracePt t="30272" x="6686550" y="2705100"/>
          <p14:tracePt t="30308" x="6692900" y="2705100"/>
          <p14:tracePt t="30340" x="6699250" y="2698750"/>
          <p14:tracePt t="30356" x="6705600" y="2698750"/>
          <p14:tracePt t="30384" x="6711950" y="2698750"/>
          <p14:tracePt t="30428" x="6711950" y="2692400"/>
          <p14:tracePt t="30460" x="6718300" y="2692400"/>
          <p14:tracePt t="30468" x="6724650" y="2692400"/>
          <p14:tracePt t="30480" x="6731000" y="2686050"/>
          <p14:tracePt t="30504" x="6737350" y="2686050"/>
          <p14:tracePt t="30527" x="6743700" y="2679700"/>
          <p14:tracePt t="30548" x="6750050" y="2673350"/>
          <p14:tracePt t="30564" x="6756400" y="2673350"/>
          <p14:tracePt t="30589" x="6762750" y="2673350"/>
          <p14:tracePt t="30600" x="6769100" y="2673350"/>
          <p14:tracePt t="30616" x="6775450" y="2673350"/>
          <p14:tracePt t="30625" x="6781800" y="2667000"/>
          <p14:tracePt t="30638" x="6788150" y="2667000"/>
          <p14:tracePt t="30638" x="6794500" y="2660650"/>
          <p14:tracePt t="31785" x="6915150" y="2698750"/>
          <p14:tracePt t="31808" x="6908800" y="2692400"/>
          <p14:tracePt t="31828" x="6902450" y="2698750"/>
          <p14:tracePt t="31876" x="6908800" y="2698750"/>
          <p14:tracePt t="31940" x="6902450" y="2698750"/>
          <p14:tracePt t="31973" x="6902450" y="2705100"/>
          <p14:tracePt t="32016" x="6896100" y="2711450"/>
          <p14:tracePt t="32048" x="6902450" y="2705100"/>
          <p14:tracePt t="32136" x="6908800" y="2705100"/>
          <p14:tracePt t="32176" x="6902450" y="2698750"/>
          <p14:tracePt t="32248" x="6896100" y="2698750"/>
          <p14:tracePt t="32297" x="6896100" y="2705100"/>
          <p14:tracePt t="32309" x="6889750" y="2705100"/>
          <p14:tracePt t="32333" x="6883400" y="2705100"/>
          <p14:tracePt t="32460" x="6877050" y="2711450"/>
          <p14:tracePt t="32521" x="6883400" y="2705100"/>
          <p14:tracePt t="32580" x="6889750" y="2711450"/>
          <p14:tracePt t="32596" x="6896100" y="2705100"/>
          <p14:tracePt t="32632" x="6889750" y="2705100"/>
          <p14:tracePt t="32744" x="6896100" y="2698750"/>
          <p14:tracePt t="32832" x="6889750" y="2698750"/>
          <p14:tracePt t="32933" x="6883400" y="2705100"/>
          <p14:tracePt t="32953" x="6877050" y="2705100"/>
          <p14:tracePt t="32977" x="6883400" y="2705100"/>
          <p14:tracePt t="33053" x="6883400" y="2711450"/>
          <p14:tracePt t="33089" x="6889750" y="2711450"/>
          <p14:tracePt t="33181" x="6889750" y="2705100"/>
          <p14:tracePt t="33209" x="6889750" y="2698750"/>
          <p14:tracePt t="33225" x="6883400" y="2698750"/>
          <p14:tracePt t="33321" x="6877050" y="2692400"/>
          <p14:tracePt t="33360" x="6877050" y="2698750"/>
          <p14:tracePt t="33389" x="6883400" y="2698750"/>
          <p14:tracePt t="33433" x="6889750" y="2698750"/>
          <p14:tracePt t="33464" x="6896100" y="2698750"/>
          <p14:tracePt t="33489" x="6902450" y="2692400"/>
          <p14:tracePt t="33509" x="6896100" y="2692400"/>
          <p14:tracePt t="33645" x="6889750" y="2698750"/>
          <p14:tracePt t="33661" x="6883400" y="2705100"/>
          <p14:tracePt t="33673" x="6877050" y="2711450"/>
          <p14:tracePt t="33689" x="6864350" y="2711450"/>
          <p14:tracePt t="33705" x="6858000" y="2717800"/>
          <p14:tracePt t="33721" x="6851650" y="2717800"/>
          <p14:tracePt t="33721" x="6845300" y="2717800"/>
          <p14:tracePt t="33734" x="6838950" y="2717800"/>
          <p14:tracePt t="33749" x="6832600" y="2724150"/>
          <p14:tracePt t="33765" x="6826250" y="2724150"/>
          <p14:tracePt t="33782" x="6826250" y="2730500"/>
          <p14:tracePt t="33799" x="6832600" y="2730500"/>
          <p14:tracePt t="33841" x="6832600" y="2724150"/>
          <p14:tracePt t="33857" x="6838950" y="2724150"/>
          <p14:tracePt t="33877" x="6838950" y="2730500"/>
          <p14:tracePt t="33937" x="6832600" y="2730500"/>
          <p14:tracePt t="33953" x="6826250" y="2730500"/>
          <p14:tracePt t="33969" x="6819900" y="2736850"/>
          <p14:tracePt t="33981" x="6813550" y="2736850"/>
          <p14:tracePt t="34005" x="6813550" y="2743200"/>
          <p14:tracePt t="34029" x="6807200" y="2749550"/>
          <p14:tracePt t="34048" x="6800850" y="2749550"/>
          <p14:tracePt t="34081" x="6794500" y="2743200"/>
          <p14:tracePt t="34101" x="6788150" y="2749550"/>
          <p14:tracePt t="34117" x="6788150" y="2755900"/>
          <p14:tracePt t="34141" x="6781800" y="2755900"/>
          <p14:tracePt t="34153" x="6775450" y="2762250"/>
          <p14:tracePt t="34193" x="6781800" y="2762250"/>
          <p14:tracePt t="34245" x="6781800" y="2755900"/>
          <p14:tracePt t="34277" x="6788150" y="2755900"/>
          <p14:tracePt t="34321" x="6788150" y="2762250"/>
          <p14:tracePt t="34409" x="6781800" y="2762250"/>
          <p14:tracePt t="34573" x="6775450" y="2768600"/>
          <p14:tracePt t="34589" x="6775450" y="2762250"/>
          <p14:tracePt t="34717" x="6781800" y="2755900"/>
          <p14:tracePt t="34749" x="6788150" y="2749550"/>
          <p14:tracePt t="34769" x="6794500" y="2749550"/>
          <p14:tracePt t="34801" x="6800850" y="2743200"/>
          <p14:tracePt t="34821" x="6807200" y="2736850"/>
          <p14:tracePt t="34837" x="6813550" y="2730500"/>
          <p14:tracePt t="34868" x="6819900" y="2724150"/>
          <p14:tracePt t="34881" x="6826250" y="2711450"/>
          <p14:tracePt t="34897" x="6826250" y="2705100"/>
          <p14:tracePt t="34921" x="6832600" y="2698750"/>
          <p14:tracePt t="34989" x="6832600" y="2692400"/>
          <p14:tracePt t="35017" x="6826250" y="2698750"/>
          <p14:tracePt t="35145" x="6826250" y="2692400"/>
          <p14:tracePt t="35197" x="6832600" y="2698750"/>
          <p14:tracePt t="35221" x="6832600" y="2692400"/>
          <p14:tracePt t="35249" x="6832600" y="2686050"/>
          <p14:tracePt t="35317" x="6838950" y="2679700"/>
          <p14:tracePt t="35333" x="6845300" y="2673350"/>
          <p14:tracePt t="35369" x="6851650" y="2679700"/>
          <p14:tracePt t="35409" x="6851650" y="2673350"/>
          <p14:tracePt t="35461" x="6851650" y="2667000"/>
          <p14:tracePt t="35490" x="6858000" y="2673350"/>
          <p14:tracePt t="35513" x="6858000" y="2667000"/>
          <p14:tracePt t="35565" x="6858000" y="2660650"/>
          <p14:tracePt t="35609" x="6864350" y="2654300"/>
          <p14:tracePt t="35641" x="6870700" y="2654300"/>
          <p14:tracePt t="35661" x="6877050" y="2647950"/>
          <p14:tracePt t="35677" x="6883400" y="2647950"/>
          <p14:tracePt t="35693" x="6889750" y="2647950"/>
          <p14:tracePt t="35713" x="6883400" y="2654300"/>
          <p14:tracePt t="35737" x="6883400" y="2660650"/>
          <p14:tracePt t="35773" x="6877050" y="2667000"/>
          <p14:tracePt t="35813" x="6870700" y="2667000"/>
          <p14:tracePt t="35833" x="6877050" y="2667000"/>
          <p14:tracePt t="35893" x="6883400" y="2667000"/>
          <p14:tracePt t="35918" x="6889750" y="2660650"/>
          <p14:tracePt t="35933" x="6896100" y="2654300"/>
          <p14:tracePt t="35962" x="6889750" y="2654300"/>
          <p14:tracePt t="36001" x="6883400" y="2660650"/>
          <p14:tracePt t="36013" x="6877050" y="2660650"/>
          <p14:tracePt t="36023" x="6870700" y="2667000"/>
          <p14:tracePt t="36040" x="6864350" y="2667000"/>
          <p14:tracePt t="36056" x="6858000" y="2667000"/>
          <p14:tracePt t="36165" x="6851650" y="2667000"/>
          <p14:tracePt t="36181" x="6838950" y="2673350"/>
          <p14:tracePt t="36193" x="6832600" y="2673350"/>
          <p14:tracePt t="36201" x="6826250" y="2673350"/>
          <p14:tracePt t="36217" x="6819900" y="2673350"/>
          <p14:tracePt t="36226" x="6813550" y="2673350"/>
          <p14:tracePt t="36226" x="6807200" y="2673350"/>
          <p14:tracePt t="36243" x="6800850" y="2673350"/>
          <p14:tracePt t="36257" x="6794500" y="2667000"/>
          <p14:tracePt t="36257" x="6788150" y="2667000"/>
          <p14:tracePt t="36257" x="6781800" y="2667000"/>
          <p14:tracePt t="36278" x="6775450" y="2667000"/>
          <p14:tracePt t="36291" x="6775450" y="2660650"/>
          <p14:tracePt t="36310" x="6769100" y="2660650"/>
          <p14:tracePt t="36361" x="6769100" y="2667000"/>
          <p14:tracePt t="36413" x="6769100" y="2673350"/>
          <p14:tracePt t="36430" x="6769100" y="2679700"/>
          <p14:tracePt t="36449" x="6769100" y="2686050"/>
          <p14:tracePt t="36473" x="6769100" y="2692400"/>
          <p14:tracePt t="36494" x="6775450" y="2692400"/>
          <p14:tracePt t="36509" x="6775450" y="2686050"/>
          <p14:tracePt t="36525" x="6781800" y="2686050"/>
          <p14:tracePt t="36533" x="6788150" y="2679700"/>
          <p14:tracePt t="36542" x="6794500" y="2679700"/>
          <p14:tracePt t="36542" x="6800850" y="2679700"/>
          <p14:tracePt t="36542" x="6807200" y="2673350"/>
          <p14:tracePt t="36562" x="6813550" y="2673350"/>
          <p14:tracePt t="36575" x="6813550" y="2667000"/>
          <p14:tracePt t="36575" x="6826250" y="2667000"/>
          <p14:tracePt t="36595" x="6832600" y="2667000"/>
          <p14:tracePt t="36610" x="6838950" y="2667000"/>
          <p14:tracePt t="36625" x="6845300" y="2673350"/>
          <p14:tracePt t="36646" x="6851650" y="2679700"/>
          <p14:tracePt t="36662" x="6851650" y="2673350"/>
          <p14:tracePt t="36722" x="6845300" y="2679700"/>
          <p14:tracePt t="36773" x="6838950" y="2679700"/>
          <p14:tracePt t="36853" x="6838950" y="2686050"/>
          <p14:tracePt t="36902" x="6832600" y="2686050"/>
          <p14:tracePt t="36937" x="6826250" y="2686050"/>
          <p14:tracePt t="36962" x="6832600" y="2686050"/>
          <p14:tracePt t="37041" x="6826250" y="2692400"/>
          <p14:tracePt t="37102" x="6819900" y="2686050"/>
          <p14:tracePt t="37118" x="6813550" y="2686050"/>
          <p14:tracePt t="37133" x="6807200" y="2686050"/>
          <p14:tracePt t="37150" x="6800850" y="2679700"/>
          <p14:tracePt t="37162" x="6794500" y="2679700"/>
          <p14:tracePt t="37178" x="6788150" y="2686050"/>
          <p14:tracePt t="37193" x="6781800" y="2686050"/>
          <p14:tracePt t="37209" x="6794500" y="2686050"/>
          <p14:tracePt t="37262" x="6800850" y="2686050"/>
          <p14:tracePt t="37277" x="6807200" y="2686050"/>
          <p14:tracePt t="37290" x="6813550" y="2692400"/>
          <p14:tracePt t="37306" x="6819900" y="2698750"/>
          <p14:tracePt t="37333" x="6813550" y="2692400"/>
          <p14:tracePt t="37358" x="6807200" y="2692400"/>
          <p14:tracePt t="37382" x="6800850" y="2692400"/>
          <p14:tracePt t="37397" x="6794500" y="2698750"/>
          <p14:tracePt t="37402" x="6788150" y="2705100"/>
          <p14:tracePt t="37425" x="6781800" y="2711450"/>
          <p14:tracePt t="37442" x="6775450" y="2711450"/>
          <p14:tracePt t="37454" x="6769100" y="2711450"/>
          <p14:tracePt t="37470" x="6762750" y="2711450"/>
          <p14:tracePt t="37486" x="6762750" y="2705100"/>
          <p14:tracePt t="38763" x="7137400" y="2667000"/>
          <p14:tracePt t="38814" x="7131050" y="2667000"/>
          <p14:tracePt t="38826" x="7118350" y="2667000"/>
          <p14:tracePt t="38866" x="7112000" y="2667000"/>
          <p14:tracePt t="38902" x="7105650" y="2667000"/>
          <p14:tracePt t="38918" x="7099300" y="2667000"/>
          <p14:tracePt t="38942" x="7092950" y="2667000"/>
          <p14:tracePt t="38962" x="7086600" y="2667000"/>
          <p14:tracePt t="38986" x="7080250" y="2660650"/>
          <p14:tracePt t="39015" x="7073900" y="2654300"/>
          <p14:tracePt t="39037" x="7067550" y="2654300"/>
          <p14:tracePt t="39054" x="7061200" y="2660650"/>
          <p14:tracePt t="39066" x="7054850" y="2667000"/>
          <p14:tracePt t="39082" x="7048500" y="2667000"/>
          <p14:tracePt t="39098" x="7042150" y="2667000"/>
          <p14:tracePt t="39150" x="7035800" y="2660650"/>
          <p14:tracePt t="39174" x="7029450" y="2654300"/>
          <p14:tracePt t="39186" x="7023100" y="2647950"/>
          <p14:tracePt t="39202" x="7010400" y="2641600"/>
          <p14:tracePt t="39218" x="6997700" y="2641600"/>
          <p14:tracePt t="39226" x="6991350" y="2641600"/>
          <p14:tracePt t="39234" x="6978650" y="2635250"/>
          <p14:tracePt t="39234" x="6972300" y="2635250"/>
          <p14:tracePt t="39234" x="6953250" y="2635250"/>
          <p14:tracePt t="39255" x="6934200" y="2635250"/>
          <p14:tracePt t="39268" x="6915150" y="2628900"/>
          <p14:tracePt t="39268" x="6877050" y="2628900"/>
          <p14:tracePt t="39287" x="6851650" y="2635250"/>
          <p14:tracePt t="39287" x="6826250" y="2628900"/>
          <p14:tracePt t="39303" x="6800850" y="2635250"/>
          <p14:tracePt t="39303" x="6775450" y="2635250"/>
          <p14:tracePt t="39303" x="6743700" y="2635250"/>
          <p14:tracePt t="39322" x="6718300" y="2635250"/>
          <p14:tracePt t="39334" x="6686550" y="2635250"/>
          <p14:tracePt t="39334" x="6661150" y="2635250"/>
          <p14:tracePt t="39334" x="6629400" y="2635250"/>
          <p14:tracePt t="39356" x="6604000" y="2635250"/>
          <p14:tracePt t="39356" x="6578600" y="2628900"/>
          <p14:tracePt t="39370" x="6553200" y="2622550"/>
          <p14:tracePt t="39370" x="6527800" y="2616200"/>
          <p14:tracePt t="39386" x="6508750" y="2609850"/>
          <p14:tracePt t="39386" x="6483350" y="2603500"/>
          <p14:tracePt t="39403" x="6464300" y="2597150"/>
          <p14:tracePt t="39403" x="6445250" y="2584450"/>
          <p14:tracePt t="39403" x="6419850" y="2578100"/>
          <p14:tracePt t="39423" x="6400800" y="2565400"/>
          <p14:tracePt t="39423" x="6381750" y="2559050"/>
          <p14:tracePt t="39437" x="6369050" y="2552700"/>
          <p14:tracePt t="39437" x="6350000" y="2546350"/>
          <p14:tracePt t="39454" x="6337300" y="2540000"/>
          <p14:tracePt t="39454" x="6324600" y="2527300"/>
          <p14:tracePt t="39470" x="6311900" y="2527300"/>
          <p14:tracePt t="39470" x="6286500" y="2514600"/>
          <p14:tracePt t="39487" x="6273800" y="2508250"/>
          <p14:tracePt t="39487" x="6267450" y="2501900"/>
          <p14:tracePt t="39504" x="6261100" y="2501900"/>
          <p14:tracePt t="39504" x="6254750" y="2501900"/>
          <p14:tracePt t="39520" x="6242050" y="2501900"/>
          <p14:tracePt t="39520" x="6235700" y="2501900"/>
          <p14:tracePt t="39538" x="6229350" y="2501900"/>
          <p14:tracePt t="39538" x="6223000" y="2508250"/>
          <p14:tracePt t="39555" x="6216650" y="2520950"/>
          <p14:tracePt t="39555" x="6210300" y="2527300"/>
          <p14:tracePt t="39571" x="6203950" y="2533650"/>
          <p14:tracePt t="39571" x="6197600" y="2540000"/>
          <p14:tracePt t="39589" x="6197600" y="2546350"/>
          <p14:tracePt t="39589" x="6191250" y="2552700"/>
          <p14:tracePt t="39604" x="6184900" y="2552700"/>
          <p14:tracePt t="39619" x="6178550" y="2559050"/>
          <p14:tracePt t="39636" x="6172200" y="2565400"/>
          <p14:tracePt t="39654" x="6165850" y="2571750"/>
          <p14:tracePt t="39674" x="6159500" y="2578100"/>
          <p14:tracePt t="39691" x="6153150" y="2578100"/>
          <p14:tracePt t="39707" x="6146800" y="2578100"/>
          <p14:tracePt t="39723" x="6146800" y="2584450"/>
          <p14:tracePt t="39742" x="6146800" y="2590800"/>
          <p14:tracePt t="39766" x="6146800" y="2597150"/>
          <p14:tracePt t="39818" x="6134100" y="2590800"/>
          <p14:tracePt t="39834" x="6121400" y="2597150"/>
          <p14:tracePt t="39843" x="6102350" y="2590800"/>
          <p14:tracePt t="39843" x="6083300" y="2590800"/>
          <p14:tracePt t="39856" x="6057900" y="2597150"/>
          <p14:tracePt t="39856" x="6019800" y="2597150"/>
          <p14:tracePt t="39872" x="5975350" y="2597150"/>
          <p14:tracePt t="40447" x="6819900" y="2667000"/>
          <p14:tracePt t="40454" x="6813550" y="2667000"/>
          <p14:tracePt t="40459" x="6800850" y="2673350"/>
          <p14:tracePt t="40472" x="6794500" y="2673350"/>
          <p14:tracePt t="40472" x="6762750" y="2679700"/>
          <p14:tracePt t="40492" x="6750050" y="2692400"/>
          <p14:tracePt t="40492" x="6731000" y="2698750"/>
          <p14:tracePt t="40508" x="6718300" y="2705100"/>
          <p14:tracePt t="40508" x="6705600" y="2711450"/>
          <p14:tracePt t="40524" x="6699250" y="2717800"/>
          <p14:tracePt t="40524" x="6686550" y="2724150"/>
          <p14:tracePt t="40524" x="6680200" y="2724150"/>
          <p14:tracePt t="40543" x="6673850" y="2730500"/>
          <p14:tracePt t="40556" x="6667500" y="2736850"/>
          <p14:tracePt t="40574" x="6661150" y="2743200"/>
          <p14:tracePt t="40589" x="6667500" y="2743200"/>
          <p14:tracePt t="40606" x="6673850" y="2743200"/>
          <p14:tracePt t="40622" x="6680200" y="2743200"/>
          <p14:tracePt t="40640" x="6686550" y="2743200"/>
          <p14:tracePt t="40656" x="6692900" y="2749550"/>
          <p14:tracePt t="40673" x="6692900" y="2755900"/>
          <p14:tracePt t="40699" x="6686550" y="2768600"/>
          <p14:tracePt t="40714" x="6673850" y="2768600"/>
          <p14:tracePt t="40730" x="6673850" y="2774950"/>
          <p14:tracePt t="40746" x="6667500" y="2781300"/>
          <p14:tracePt t="40759" x="6661150" y="2781300"/>
          <p14:tracePt t="40783" x="6661150" y="2774950"/>
          <p14:tracePt t="40835" x="6654800" y="2768600"/>
          <p14:tracePt t="40859" x="6648450" y="2762250"/>
          <p14:tracePt t="40875" x="6642100" y="2755900"/>
          <p14:tracePt t="40879" x="6629400" y="2749550"/>
          <p14:tracePt t="40890" x="6623050" y="2749550"/>
          <p14:tracePt t="40890" x="6604000" y="2743200"/>
          <p14:tracePt t="40890" x="6584950" y="2736850"/>
          <p14:tracePt t="40911" x="6565900" y="2736850"/>
          <p14:tracePt t="40923" x="6540500" y="2736850"/>
          <p14:tracePt t="40923" x="6464300" y="2730500"/>
          <p14:tracePt t="40942" x="6426200" y="2730500"/>
          <p14:tracePt t="40942" x="6375400" y="2730500"/>
          <p14:tracePt t="40959" x="6318250" y="2730500"/>
          <p14:tracePt t="40959" x="6261100" y="2730500"/>
          <p14:tracePt t="40976" x="6203950" y="2730500"/>
          <p14:tracePt t="40976" x="6140450" y="2730500"/>
          <p14:tracePt t="40976" x="6076950" y="2736850"/>
          <p14:tracePt t="40995" x="6019800" y="2743200"/>
          <p14:tracePt t="40995" x="5956300" y="2749550"/>
          <p14:tracePt t="41009" x="5892800" y="2762250"/>
          <p14:tracePt t="41009" x="5835650" y="2774950"/>
          <p14:tracePt t="41026" x="5778500" y="2787650"/>
          <p14:tracePt t="41026" x="5721350" y="2800350"/>
          <p14:tracePt t="41042" x="5664200" y="2813050"/>
          <p14:tracePt t="41042" x="5568950" y="2838450"/>
          <p14:tracePt t="41060" x="5524500" y="2851150"/>
          <p14:tracePt t="41060" x="5486400" y="2857500"/>
          <p14:tracePt t="41076" x="5454650" y="2870200"/>
          <p14:tracePt t="41076" x="5429250" y="2882900"/>
          <p14:tracePt t="41092" x="5410200" y="2895600"/>
          <p14:tracePt t="41092" x="5391150" y="2901950"/>
          <p14:tracePt t="41110" x="5372100" y="2914650"/>
          <p14:tracePt t="41110" x="5353050" y="2933700"/>
          <p14:tracePt t="41128" x="5346700" y="2940050"/>
          <p14:tracePt t="41128" x="5346700" y="2952750"/>
          <p14:tracePt t="41144" x="5340350" y="2959100"/>
          <p14:tracePt t="41144" x="5340350" y="2965450"/>
          <p14:tracePt t="41160" x="5346700" y="2971800"/>
          <p14:tracePt t="41175" x="5353050" y="2971800"/>
          <p14:tracePt t="41175" x="5359400" y="2971800"/>
          <p14:tracePt t="41175" x="5365750" y="2971800"/>
          <p14:tracePt t="41196" x="5378450" y="2971800"/>
          <p14:tracePt t="41208" x="5384800" y="2971800"/>
          <p14:tracePt t="41208" x="5397500" y="2971800"/>
          <p14:tracePt t="41227" x="5410200" y="2971800"/>
          <p14:tracePt t="41227" x="5416550" y="2965450"/>
          <p14:tracePt t="41243" x="5429250" y="2965450"/>
          <p14:tracePt t="41263" x="5429250" y="2959100"/>
          <p14:tracePt t="41279" x="5435600" y="2965450"/>
          <p14:tracePt t="41306" x="5441950" y="2959100"/>
          <p14:tracePt t="41331" x="5448300" y="2959100"/>
          <p14:tracePt t="41355" x="5454650" y="2952750"/>
          <p14:tracePt t="41366" x="5461000" y="2940050"/>
          <p14:tracePt t="41382" x="5467350" y="2927350"/>
          <p14:tracePt t="41406" x="5473700" y="2921000"/>
          <p14:tracePt t="42576" x="5156200" y="2997200"/>
          <p14:tracePt t="42599" x="5162550" y="2997200"/>
          <p14:tracePt t="42607" x="5168900" y="2997200"/>
          <p14:tracePt t="42613" x="5175250" y="2997200"/>
          <p14:tracePt t="42630" x="5181600" y="2997200"/>
          <p14:tracePt t="42646" x="5194300" y="3003550"/>
          <p14:tracePt t="42663" x="5187950" y="2997200"/>
          <p14:tracePt t="42687" x="5181600" y="2997200"/>
          <p14:tracePt t="42703" x="5168900" y="2997200"/>
          <p14:tracePt t="42719" x="5162550" y="2990850"/>
          <p14:tracePt t="42735" x="5168900" y="2990850"/>
          <p14:tracePt t="42787" x="5175250" y="2984500"/>
          <p14:tracePt t="42799" x="5181600" y="2984500"/>
          <p14:tracePt t="42807" x="5187950" y="2978150"/>
          <p14:tracePt t="42816" x="5194300" y="2971800"/>
          <p14:tracePt t="42816" x="5200650" y="2965450"/>
          <p14:tracePt t="42832" x="5207000" y="2959100"/>
          <p14:tracePt t="42832" x="5213350" y="2952750"/>
          <p14:tracePt t="42832" x="5219700" y="2952750"/>
          <p14:tracePt t="42852" x="5232400" y="2946400"/>
          <p14:tracePt t="42864" x="5238750" y="2940050"/>
          <p14:tracePt t="42864" x="5251450" y="2933700"/>
          <p14:tracePt t="42884" x="5257800" y="2933700"/>
          <p14:tracePt t="42900" x="5264150" y="2933700"/>
          <p14:tracePt t="42900" x="5270500" y="2927350"/>
          <p14:tracePt t="42916" x="5283200" y="2927350"/>
          <p14:tracePt t="42930" x="5289550" y="2927350"/>
          <p14:tracePt t="42930" x="5295900" y="2927350"/>
          <p14:tracePt t="42930" x="5302250" y="2921000"/>
          <p14:tracePt t="42951" x="5308600" y="2921000"/>
          <p14:tracePt t="42964" x="5314950" y="2927350"/>
          <p14:tracePt t="42964" x="5327650" y="2927350"/>
          <p14:tracePt t="42983" x="5334000" y="2933700"/>
          <p14:tracePt t="42983" x="5340350" y="2933700"/>
          <p14:tracePt t="42999" x="5346700" y="2933700"/>
          <p14:tracePt t="42999" x="5353050" y="2940050"/>
          <p14:tracePt t="43016" x="5359400" y="2940050"/>
          <p14:tracePt t="43016" x="5372100" y="2946400"/>
          <p14:tracePt t="43034" x="5378450" y="2952750"/>
          <p14:tracePt t="43034" x="5384800" y="2952750"/>
          <p14:tracePt t="43051" x="5384800" y="2946400"/>
          <p14:tracePt t="43065" x="5397500" y="2946400"/>
          <p14:tracePt t="43082" x="5397500" y="2933700"/>
          <p14:tracePt t="43082" x="5391150" y="2927350"/>
          <p14:tracePt t="43101" x="5384800" y="2927350"/>
          <p14:tracePt t="43116" x="5378450" y="2921000"/>
          <p14:tracePt t="43116" x="5372100" y="2914650"/>
          <p14:tracePt t="43133" x="5365750" y="2914650"/>
          <p14:tracePt t="43133" x="5359400" y="2914650"/>
          <p14:tracePt t="43133" x="5353050" y="2908300"/>
          <p14:tracePt t="43152" x="5346700" y="2908300"/>
          <p14:tracePt t="43168" x="5340350" y="2908300"/>
          <p14:tracePt t="43182" x="5334000" y="2908300"/>
          <p14:tracePt t="43198" x="5334000" y="2895600"/>
          <p14:tracePt t="43219" x="5340350" y="2889250"/>
          <p14:tracePt t="43236" x="5346700" y="2882900"/>
          <p14:tracePt t="43252" x="5353050" y="2876550"/>
          <p14:tracePt t="43265" x="5359400" y="2870200"/>
          <p14:tracePt t="43265" x="5359400" y="2857500"/>
          <p14:tracePt t="43283" x="5365750" y="2851150"/>
          <p14:tracePt t="43299" x="5372100" y="2844800"/>
          <p14:tracePt t="43299" x="5378450" y="2838450"/>
          <p14:tracePt t="43317" x="5378450" y="2832100"/>
          <p14:tracePt t="43317" x="5384800" y="2825750"/>
          <p14:tracePt t="43333" x="5391150" y="2819400"/>
          <p14:tracePt t="43350" x="5397500" y="2813050"/>
          <p14:tracePt t="43366" x="5403850" y="2806700"/>
          <p14:tracePt t="43382" x="5410200" y="2806700"/>
          <p14:tracePt t="43382" x="5416550" y="2800350"/>
          <p14:tracePt t="43401" x="5416550" y="2794000"/>
          <p14:tracePt t="43423" x="5416550" y="2787650"/>
          <p14:tracePt t="43447" x="5403850" y="2787650"/>
          <p14:tracePt t="43483" x="5397500" y="2781300"/>
          <p14:tracePt t="43498" x="5391150" y="2774950"/>
          <p14:tracePt t="43511" x="5391150" y="2768600"/>
          <p14:tracePt t="43527" x="5384800" y="2768600"/>
          <p14:tracePt t="43543" x="5378450" y="2762250"/>
          <p14:tracePt t="43567" x="5372100" y="2755900"/>
          <p14:tracePt t="43579" x="5365750" y="2749550"/>
          <p14:tracePt t="43595" x="5359400" y="2743200"/>
          <p14:tracePt t="43611" x="5353050" y="2743200"/>
          <p14:tracePt t="43627" x="5346700" y="2736850"/>
          <p14:tracePt t="43639" x="5340350" y="2736850"/>
          <p14:tracePt t="43655" x="5334000" y="2736850"/>
          <p14:tracePt t="43672" x="5334000" y="2730500"/>
          <p14:tracePt t="43688" x="5321300" y="2736850"/>
          <p14:tracePt t="43700" x="5308600" y="2736850"/>
          <p14:tracePt t="43731" x="5308600" y="2743200"/>
          <p14:tracePt t="43747" x="5302250" y="2743200"/>
          <p14:tracePt t="43775" x="5295900" y="2743200"/>
          <p14:tracePt t="43819" x="5289550" y="2743200"/>
          <p14:tracePt t="43867" x="5283200" y="2743200"/>
          <p14:tracePt t="43879" x="5276850" y="2743200"/>
          <p14:tracePt t="43895" x="5264150" y="2749550"/>
          <p14:tracePt t="43911" x="5257800" y="2749550"/>
          <p14:tracePt t="43927" x="5251450" y="2749550"/>
          <p14:tracePt t="43939" x="5245100" y="2749550"/>
          <p14:tracePt t="43951" x="5238750" y="2755900"/>
          <p14:tracePt t="43968" x="5232400" y="2755900"/>
          <p14:tracePt t="43968" x="5226050" y="2755900"/>
          <p14:tracePt t="43968" x="5219700" y="2762250"/>
          <p14:tracePt t="43989" x="5213350" y="2762250"/>
          <p14:tracePt t="44001" x="5207000" y="2768600"/>
          <p14:tracePt t="44017" x="5200650" y="2768600"/>
          <p14:tracePt t="44017" x="5194300" y="2768600"/>
          <p14:tracePt t="44037" x="5187950" y="2774950"/>
          <p14:tracePt t="44037" x="5175250" y="2774950"/>
          <p14:tracePt t="44053" x="5168900" y="2781300"/>
          <p14:tracePt t="44068" x="5162550" y="2781300"/>
          <p14:tracePt t="44068" x="5156200" y="2781300"/>
          <p14:tracePt t="44087" x="5149850" y="2787650"/>
          <p14:tracePt t="44087" x="5143500" y="2787650"/>
          <p14:tracePt t="44103" x="5137150" y="2794000"/>
          <p14:tracePt t="44103" x="5124450" y="2794000"/>
          <p14:tracePt t="44121" x="5118100" y="2794000"/>
          <p14:tracePt t="44121" x="5111750" y="2800350"/>
          <p14:tracePt t="44137" x="5105400" y="2800350"/>
          <p14:tracePt t="44151" x="5099050" y="2806700"/>
          <p14:tracePt t="44168" x="5105400" y="2800350"/>
          <p14:tracePt t="44219" x="5111750" y="2794000"/>
          <p14:tracePt t="44235" x="5124450" y="2794000"/>
          <p14:tracePt t="44247" x="5130800" y="2787650"/>
          <p14:tracePt t="44256" x="5137150" y="2781300"/>
          <p14:tracePt t="44272" x="5143500" y="2781300"/>
          <p14:tracePt t="44285" x="5149850" y="2781300"/>
          <p14:tracePt t="44285" x="5162550" y="2774950"/>
          <p14:tracePt t="44304" x="5168900" y="2774950"/>
          <p14:tracePt t="44304" x="5175250" y="2768600"/>
          <p14:tracePt t="44320" x="5181600" y="2768600"/>
          <p14:tracePt t="44320" x="5187950" y="2768600"/>
          <p14:tracePt t="44337" x="5194300" y="2762250"/>
          <p14:tracePt t="44337" x="5200650" y="2762250"/>
          <p14:tracePt t="44355" x="5207000" y="2762250"/>
          <p14:tracePt t="44369" x="5213350" y="2755900"/>
          <p14:tracePt t="44385" x="5219700" y="2755900"/>
          <p14:tracePt t="44402" x="5226050" y="2755900"/>
          <p14:tracePt t="44419" x="5232400" y="2749550"/>
          <p14:tracePt t="44436" x="5238750" y="2749550"/>
          <p14:tracePt t="44453" x="5251450" y="2743200"/>
          <p14:tracePt t="44453" x="5257800" y="2736850"/>
          <p14:tracePt t="44472" x="5264150" y="2736850"/>
          <p14:tracePt t="44472" x="5270500" y="2736850"/>
          <p14:tracePt t="44488" x="5276850" y="2736850"/>
          <p14:tracePt t="44504" x="5289550" y="2730500"/>
          <p14:tracePt t="44519" x="5295900" y="2724150"/>
          <p14:tracePt t="44536" x="5302250" y="2724150"/>
          <p14:tracePt t="44553" x="5314950" y="2717800"/>
          <p14:tracePt t="44553" x="5321300" y="2711450"/>
          <p14:tracePt t="44572" x="5327650" y="2711450"/>
          <p14:tracePt t="44572" x="5334000" y="2711450"/>
          <p14:tracePt t="44588" x="5340350" y="2705100"/>
          <p14:tracePt t="44588" x="5346700" y="2705100"/>
          <p14:tracePt t="44605" x="5359400" y="2698750"/>
          <p14:tracePt t="44605" x="5365750" y="2698750"/>
          <p14:tracePt t="44605" x="5378450" y="2692400"/>
          <p14:tracePt t="44625" x="5384800" y="2692400"/>
          <p14:tracePt t="44636" x="5397500" y="2686050"/>
          <p14:tracePt t="44636" x="5422900" y="2673350"/>
          <p14:tracePt t="44655" x="5435600" y="2667000"/>
          <p14:tracePt t="44655" x="5454650" y="2660650"/>
          <p14:tracePt t="44672" x="5467350" y="2654300"/>
          <p14:tracePt t="44672" x="5480050" y="2647950"/>
          <p14:tracePt t="44689" x="5499100" y="2641600"/>
          <p14:tracePt t="44689" x="5511800" y="2628900"/>
          <p14:tracePt t="44705" x="5530850" y="2622550"/>
          <p14:tracePt t="44705" x="5556250" y="2616200"/>
          <p14:tracePt t="44722" x="5575300" y="2609850"/>
          <p14:tracePt t="44722" x="5588000" y="2603500"/>
          <p14:tracePt t="44739" x="5600700" y="2603500"/>
          <p14:tracePt t="44739" x="5613400" y="2603500"/>
          <p14:tracePt t="44756" x="5619750" y="2603500"/>
          <p14:tracePt t="44756" x="5638800" y="2603500"/>
          <p14:tracePt t="44773" x="5645150" y="2603500"/>
          <p14:tracePt t="44787" x="5651500" y="2609850"/>
          <p14:tracePt t="44804" x="5651500" y="2616200"/>
          <p14:tracePt t="44820" x="5651500" y="2622550"/>
          <p14:tracePt t="44837" x="5645150" y="2628900"/>
          <p14:tracePt t="44854" x="5638800" y="2635250"/>
          <p14:tracePt t="44871" x="5632450" y="2635250"/>
          <p14:tracePt t="44888" x="5632450" y="2641600"/>
          <p14:tracePt t="44904" x="5626100" y="2647950"/>
          <p14:tracePt t="44940" x="5619750" y="2647950"/>
          <p14:tracePt t="44991" x="5613400" y="2654300"/>
          <p14:tracePt t="45007" x="5613400" y="2660650"/>
          <p14:tracePt t="45012" x="5607050" y="2660650"/>
          <p14:tracePt t="45021" x="5600700" y="2667000"/>
          <p14:tracePt t="45021" x="5600700" y="2673350"/>
          <p14:tracePt t="45040" x="5594350" y="2679700"/>
          <p14:tracePt t="45055" x="5581650" y="2686050"/>
          <p14:tracePt t="45055" x="5575300" y="2692400"/>
          <p14:tracePt t="45073" x="5562600" y="2698750"/>
          <p14:tracePt t="45088" x="5556250" y="2698750"/>
          <p14:tracePt t="45111" x="5549900" y="2692400"/>
          <p14:tracePt t="45131" x="5549900" y="2686050"/>
          <p14:tracePt t="45147" x="5556250" y="2679700"/>
          <p14:tracePt t="45171" x="5562600" y="2673350"/>
          <p14:tracePt t="45187" x="5568950" y="2673350"/>
          <p14:tracePt t="45199" x="5575300" y="2667000"/>
          <p14:tracePt t="45223" x="5575300" y="2660650"/>
          <p14:tracePt t="45251" x="5575300" y="2654300"/>
          <p14:tracePt t="45276" x="5568950" y="2647950"/>
          <p14:tracePt t="45292" x="5562600" y="2647950"/>
          <p14:tracePt t="45311" x="5556250" y="2647950"/>
          <p14:tracePt t="45327" x="5549900" y="2647950"/>
          <p14:tracePt t="45343" x="5543550" y="2654300"/>
          <p14:tracePt t="45360" x="5537200" y="2654300"/>
          <p14:tracePt t="45379" x="5530850" y="2654300"/>
          <p14:tracePt t="45396" x="5524500" y="2654300"/>
          <p14:tracePt t="45419" x="5524500" y="2647950"/>
          <p14:tracePt t="45439" x="5524500" y="2641600"/>
          <p14:tracePt t="45455" x="5524500" y="2635250"/>
          <p14:tracePt t="45471" x="5524500" y="2628900"/>
          <p14:tracePt t="45479" x="5518150" y="2622550"/>
          <p14:tracePt t="46242" x="2774950" y="2508250"/>
          <p14:tracePt t="46242" x="2616200" y="2533650"/>
          <p14:tracePt t="46261" x="2520950" y="2546350"/>
          <p14:tracePt t="46261" x="2413000" y="2571750"/>
          <p14:tracePt t="46277" x="2298700" y="2597150"/>
          <p14:tracePt t="46277" x="2222500" y="2622550"/>
          <p14:tracePt t="46294" x="2146300" y="2641600"/>
          <p14:tracePt t="46294" x="2070100" y="2667000"/>
          <p14:tracePt t="46311" x="2000250" y="2692400"/>
          <p14:tracePt t="46311" x="1866900" y="2730500"/>
          <p14:tracePt t="46329" x="1803400" y="2749550"/>
          <p14:tracePt t="46329" x="1746250" y="2768600"/>
          <p14:tracePt t="46345" x="1689100" y="2781300"/>
          <p14:tracePt t="46345" x="1644650" y="2794000"/>
          <p14:tracePt t="46361" x="1593850" y="2800350"/>
          <p14:tracePt t="46361" x="1555750" y="2806700"/>
          <p14:tracePt t="46361" x="1517650" y="2813050"/>
          <p14:tracePt t="46380" x="1485900" y="2819400"/>
          <p14:tracePt t="46392" x="1460500" y="2825750"/>
          <p14:tracePt t="46392" x="1435100" y="2825750"/>
          <p14:tracePt t="46413" x="1397000" y="2819400"/>
          <p14:tracePt t="46413" x="1384300" y="2819400"/>
          <p14:tracePt t="46429" x="1377950" y="2819400"/>
          <p14:tracePt t="46429" x="1365250" y="2813050"/>
          <p14:tracePt t="46445" x="1358900" y="2806700"/>
          <p14:tracePt t="46445" x="1358900" y="2800350"/>
          <p14:tracePt t="46462" x="1352550" y="2794000"/>
          <p14:tracePt t="46462" x="1352550" y="2787650"/>
          <p14:tracePt t="46462" x="1352550" y="2781300"/>
          <p14:tracePt t="46480" x="1346200" y="2774950"/>
          <p14:tracePt t="46493" x="1346200" y="2768600"/>
          <p14:tracePt t="46493" x="1346200" y="2755900"/>
          <p14:tracePt t="46511" x="1339850" y="2749550"/>
          <p14:tracePt t="46511" x="1339850" y="2743200"/>
          <p14:tracePt t="46528" x="1333500" y="2736850"/>
          <p14:tracePt t="46543" x="1327150" y="2730500"/>
          <p14:tracePt t="46543" x="1314450" y="2730500"/>
          <p14:tracePt t="46562" x="1308100" y="2730500"/>
          <p14:tracePt t="46562" x="1301750" y="2730500"/>
          <p14:tracePt t="46578" x="1289050" y="2730500"/>
          <p14:tracePt t="46578" x="1276350" y="2730500"/>
          <p14:tracePt t="46596" x="1270000" y="2736850"/>
          <p14:tracePt t="46596" x="1257300" y="2736850"/>
          <p14:tracePt t="46612" x="1250950" y="2736850"/>
          <p14:tracePt t="46612" x="1231900" y="2730500"/>
          <p14:tracePt t="46629" x="1225550" y="2730500"/>
          <p14:tracePt t="46629" x="1219200" y="2730500"/>
          <p14:tracePt t="46646" x="1212850" y="2724150"/>
          <p14:tracePt t="46646" x="1206500" y="2717800"/>
          <p14:tracePt t="46662" x="1200150" y="2717800"/>
          <p14:tracePt t="46662" x="1193800" y="2711450"/>
          <p14:tracePt t="46662" x="1193800" y="2698750"/>
          <p14:tracePt t="46681" x="1187450" y="2692400"/>
          <p14:tracePt t="46694" x="1187450" y="2679700"/>
          <p14:tracePt t="46694" x="1187450" y="2660650"/>
          <p14:tracePt t="46713" x="1187450" y="2647950"/>
          <p14:tracePt t="46713" x="1193800" y="2635250"/>
          <p14:tracePt t="46729" x="1193800" y="2628900"/>
          <p14:tracePt t="46729" x="1200150" y="2616200"/>
          <p14:tracePt t="46729" x="1200150" y="2603500"/>
          <p14:tracePt t="46748" x="1206500" y="2597150"/>
          <p14:tracePt t="46760" x="1212850" y="2584450"/>
          <p14:tracePt t="46760" x="1225550" y="2565400"/>
          <p14:tracePt t="46781" x="1231900" y="2552700"/>
          <p14:tracePt t="46781" x="1238250" y="2546350"/>
          <p14:tracePt t="46797" x="1250950" y="2540000"/>
          <p14:tracePt t="46797" x="1257300" y="2533650"/>
          <p14:tracePt t="46813" x="1270000" y="2527300"/>
          <p14:tracePt t="46813" x="1282700" y="2520950"/>
          <p14:tracePt t="46829" x="1295400" y="2514600"/>
          <p14:tracePt t="46829" x="1308100" y="2508250"/>
          <p14:tracePt t="46829" x="1320800" y="2508250"/>
          <p14:tracePt t="46850" x="1333500" y="2508250"/>
          <p14:tracePt t="46850" x="1346200" y="2508250"/>
          <p14:tracePt t="46863" x="1365250" y="2514600"/>
          <p14:tracePt t="46863" x="1377950" y="2520950"/>
          <p14:tracePt t="46880" x="1390650" y="2527300"/>
          <p14:tracePt t="46880" x="1409700" y="2540000"/>
          <p14:tracePt t="46896" x="1428750" y="2546350"/>
          <p14:tracePt t="46896" x="1447800" y="2565400"/>
          <p14:tracePt t="46913" x="1466850" y="2578100"/>
          <p14:tracePt t="46913" x="1524000" y="2597150"/>
          <p14:tracePt t="46930" x="1555750" y="2609850"/>
          <p14:tracePt t="46930" x="1587500" y="2616200"/>
          <p14:tracePt t="46946" x="1619250" y="2622550"/>
          <p14:tracePt t="46946" x="1663700" y="2622550"/>
          <p14:tracePt t="46964" x="1701800" y="2622550"/>
          <p14:tracePt t="46964" x="1778000" y="2616200"/>
          <p14:tracePt t="46980" x="1822450" y="2609850"/>
          <p14:tracePt t="46980" x="1866900" y="2603500"/>
          <p14:tracePt t="46997" x="1911350" y="2597150"/>
          <p14:tracePt t="46997" x="1949450" y="2590800"/>
          <p14:tracePt t="47013" x="1993900" y="2584450"/>
          <p14:tracePt t="47013" x="2038350" y="2584450"/>
          <p14:tracePt t="47030" x="2082800" y="2578100"/>
          <p14:tracePt t="47030" x="2159000" y="2578100"/>
          <p14:tracePt t="47049" x="2197100" y="2578100"/>
          <p14:tracePt t="47062" x="2235200" y="2578100"/>
          <p14:tracePt t="47062" x="2292350" y="2578100"/>
          <p14:tracePt t="47080" x="2317750" y="2578100"/>
          <p14:tracePt t="47080" x="2336800" y="2578100"/>
          <p14:tracePt t="47097" x="2349500" y="2578100"/>
          <p14:tracePt t="47097" x="2355850" y="2578100"/>
          <p14:tracePt t="47114" x="2362200" y="2578100"/>
          <p14:tracePt t="47129" x="2355850" y="2584450"/>
          <p14:tracePt t="47145" x="2349500" y="2584450"/>
          <p14:tracePt t="47145" x="2317750" y="2597150"/>
          <p14:tracePt t="47164" x="2298700" y="2597150"/>
          <p14:tracePt t="47164" x="2279650" y="2603500"/>
          <p14:tracePt t="47180" x="2254250" y="2603500"/>
          <p14:tracePt t="47180" x="2228850" y="2609850"/>
          <p14:tracePt t="47198" x="2197100" y="2609850"/>
          <p14:tracePt t="47198" x="2165350" y="2609850"/>
          <p14:tracePt t="47198" x="2127250" y="2609850"/>
          <p14:tracePt t="47216" x="2089150" y="2603500"/>
          <p14:tracePt t="47216" x="2044700" y="2603500"/>
          <p14:tracePt t="47231" x="2006600" y="2597150"/>
          <p14:tracePt t="47231" x="1962150" y="2590800"/>
          <p14:tracePt t="47247" x="1917700" y="2584450"/>
          <p14:tracePt t="47247" x="1873250" y="2578100"/>
          <p14:tracePt t="47264" x="1828800" y="2578100"/>
          <p14:tracePt t="47264" x="1746250" y="2565400"/>
          <p14:tracePt t="47281" x="1708150" y="2565400"/>
          <p14:tracePt t="47281" x="1676400" y="2565400"/>
          <p14:tracePt t="47298" x="1644650" y="2565400"/>
          <p14:tracePt t="47298" x="1612900" y="2565400"/>
          <p14:tracePt t="47314" x="1593850" y="2565400"/>
          <p14:tracePt t="47314" x="1574800" y="2565400"/>
          <p14:tracePt t="47331" x="1555750" y="2565400"/>
          <p14:tracePt t="47331" x="1543050" y="2559050"/>
          <p14:tracePt t="47350" x="1536700" y="2559050"/>
          <p14:tracePt t="47350" x="1530350" y="2552700"/>
          <p14:tracePt t="47365" x="1536700" y="2546350"/>
          <p14:tracePt t="47365" x="1543050" y="2546350"/>
          <p14:tracePt t="47382" x="1555750" y="2540000"/>
          <p14:tracePt t="47382" x="1574800" y="2540000"/>
          <p14:tracePt t="47398" x="1587500" y="2533650"/>
          <p14:tracePt t="47398" x="1612900" y="2533650"/>
          <p14:tracePt t="47398" x="1631950" y="2533650"/>
          <p14:tracePt t="47417" x="1663700" y="2527300"/>
          <p14:tracePt t="47429" x="1689100" y="2527300"/>
          <p14:tracePt t="47429" x="1758950" y="2527300"/>
          <p14:tracePt t="47449" x="1797050" y="2527300"/>
          <p14:tracePt t="47449" x="1835150" y="2527300"/>
          <p14:tracePt t="47465" x="1879600" y="2527300"/>
          <p14:tracePt t="47465" x="1924050" y="2533650"/>
          <p14:tracePt t="47481" x="1968500" y="2533650"/>
          <p14:tracePt t="47481" x="2012950" y="2540000"/>
          <p14:tracePt t="47498" x="2063750" y="2546350"/>
          <p14:tracePt t="47498" x="2108200" y="2552700"/>
          <p14:tracePt t="47498" x="2152650" y="2559050"/>
          <p14:tracePt t="47517" x="2197100" y="2565400"/>
          <p14:tracePt t="47517" x="2241550" y="2565400"/>
          <p14:tracePt t="47532" x="2286000" y="2571750"/>
          <p14:tracePt t="47532" x="2330450" y="2571750"/>
          <p14:tracePt t="47548" x="2368550" y="2571750"/>
          <p14:tracePt t="47548" x="2406650" y="2571750"/>
          <p14:tracePt t="47565" x="2444750" y="2571750"/>
          <p14:tracePt t="47565" x="2508250" y="2565400"/>
          <p14:tracePt t="47582" x="2533650" y="2565400"/>
          <p14:tracePt t="47582" x="2559050" y="2559050"/>
          <p14:tracePt t="47599" x="2584450" y="2552700"/>
          <p14:tracePt t="47599" x="2603500" y="2546350"/>
          <p14:tracePt t="47616" x="2622550" y="2546350"/>
          <p14:tracePt t="47616" x="2635250" y="2540000"/>
          <p14:tracePt t="47632" x="2647950" y="2533650"/>
          <p14:tracePt t="47632" x="2660650" y="2527300"/>
          <p14:tracePt t="47650" x="2667000" y="2520950"/>
          <p14:tracePt t="47664" x="2673350" y="2520950"/>
          <p14:tracePt t="47681" x="2673350" y="2527300"/>
          <p14:tracePt t="47708" x="2673350" y="2533650"/>
          <p14:tracePt t="47724" x="2673350" y="2540000"/>
          <p14:tracePt t="47740" x="2667000" y="2546350"/>
          <p14:tracePt t="47756" x="2673350" y="2552700"/>
          <p14:tracePt t="47776" x="2667000" y="2552700"/>
          <p14:tracePt t="47836" x="2660650" y="2552700"/>
          <p14:tracePt t="47860" x="2654300" y="2552700"/>
          <p14:tracePt t="47876" x="2647950" y="2559050"/>
          <p14:tracePt t="47896" x="2647950" y="2565400"/>
          <p14:tracePt t="47928" x="2641600" y="2565400"/>
          <p14:tracePt t="47956" x="2635250" y="2565400"/>
          <p14:tracePt t="47988" x="2628900" y="2565400"/>
          <p14:tracePt t="48016" x="2628900" y="2559050"/>
          <p14:tracePt t="48056" x="2635250" y="2552700"/>
          <p14:tracePt t="48076" x="2641600" y="2552700"/>
          <p14:tracePt t="48092" x="2647950" y="2546350"/>
          <p14:tracePt t="48108" x="2654300" y="2546350"/>
          <p14:tracePt t="48120" x="2654300" y="2540000"/>
          <p14:tracePt t="48132" x="2667000" y="2540000"/>
          <p14:tracePt t="48149" x="2673350" y="2540000"/>
          <p14:tracePt t="48149" x="2679700" y="2533650"/>
          <p14:tracePt t="48149" x="2692400" y="2533650"/>
          <p14:tracePt t="48170" x="2705100" y="2533650"/>
          <p14:tracePt t="48170" x="2711450" y="2533650"/>
          <p14:tracePt t="48184" x="2730500" y="2533650"/>
          <p14:tracePt t="48184" x="2743200" y="2533650"/>
          <p14:tracePt t="48201" x="2762250" y="2533650"/>
          <p14:tracePt t="48201" x="2787650" y="2533650"/>
          <p14:tracePt t="48217" x="2806700" y="2540000"/>
          <p14:tracePt t="48217" x="2832100" y="2540000"/>
          <p14:tracePt t="48234" x="2857500" y="2540000"/>
          <p14:tracePt t="48234" x="2914650" y="2546350"/>
          <p14:tracePt t="48250" x="2946400" y="2546350"/>
          <p14:tracePt t="48250" x="2971800" y="2540000"/>
          <p14:tracePt t="48267" x="2997200" y="2540000"/>
          <p14:tracePt t="48267" x="3028950" y="2540000"/>
          <p14:tracePt t="48284" x="3048000" y="2533650"/>
          <p14:tracePt t="48284" x="3092450" y="2533650"/>
          <p14:tracePt t="48301" x="3111500" y="2527300"/>
          <p14:tracePt t="48301" x="3130550" y="2527300"/>
          <p14:tracePt t="48318" x="3149600" y="2527300"/>
          <p14:tracePt t="48318" x="3162300" y="2527300"/>
          <p14:tracePt t="48334" x="3181350" y="2527300"/>
          <p14:tracePt t="48334" x="3194050" y="2520950"/>
          <p14:tracePt t="48352" x="3206750" y="2520950"/>
          <p14:tracePt t="48352" x="3219450" y="2520950"/>
          <p14:tracePt t="48369" x="3238500" y="2527300"/>
          <p14:tracePt t="48369" x="3244850" y="2527300"/>
          <p14:tracePt t="48385" x="3251200" y="2527300"/>
          <p14:tracePt t="48400" x="3257550" y="2527300"/>
          <p14:tracePt t="48416" x="3257550" y="2533650"/>
          <p14:tracePt t="48437" x="3257550" y="2540000"/>
          <p14:tracePt t="48460" x="3257550" y="2546350"/>
          <p14:tracePt t="48476" x="3251200" y="2546350"/>
          <p14:tracePt t="48496" x="3244850" y="2546350"/>
          <p14:tracePt t="48512" x="3238500" y="2546350"/>
          <p14:tracePt t="48540" x="3238500" y="2552700"/>
          <p14:tracePt t="48564" x="3238500" y="2559050"/>
          <p14:tracePt t="48588" x="3238500" y="2565400"/>
          <p14:tracePt t="48608" x="3238500" y="2571750"/>
          <p14:tracePt t="48632" x="3232150" y="2578100"/>
          <p14:tracePt t="48656" x="3225800" y="2578100"/>
          <p14:tracePt t="48668" x="3219450" y="2578100"/>
          <p14:tracePt t="48676" x="3206750" y="2584450"/>
          <p14:tracePt t="48693" x="3200400" y="2584450"/>
          <p14:tracePt t="48700" x="3194050" y="2584450"/>
          <p14:tracePt t="48700" x="3181350" y="2590800"/>
          <p14:tracePt t="48700" x="3168650" y="2590800"/>
          <p14:tracePt t="48722" x="3155950" y="2590800"/>
          <p14:tracePt t="48734" x="3136900" y="2590800"/>
          <p14:tracePt t="48734" x="3092450" y="2597150"/>
          <p14:tracePt t="48753" x="3060700" y="2603500"/>
          <p14:tracePt t="48753" x="3028950" y="2603500"/>
          <p14:tracePt t="48770" x="2990850" y="2609850"/>
          <p14:tracePt t="48770" x="2952750" y="2609850"/>
          <p14:tracePt t="48786" x="2908300" y="2616200"/>
          <p14:tracePt t="48786" x="2857500" y="2616200"/>
          <p14:tracePt t="48786" x="2806700" y="2616200"/>
          <p14:tracePt t="48805" x="2749550" y="2616200"/>
          <p14:tracePt t="48818" x="2686050" y="2616200"/>
          <p14:tracePt t="48818" x="2552700" y="2603500"/>
          <p14:tracePt t="48837" x="2482850" y="2590800"/>
          <p14:tracePt t="48837" x="2413000" y="2578100"/>
          <p14:tracePt t="48837" x="2336800" y="2559050"/>
          <p14:tracePt t="48857" x="2260600" y="2540000"/>
          <p14:tracePt t="48868" x="2184400" y="2527300"/>
          <p14:tracePt t="48868" x="2101850" y="2508250"/>
          <p14:tracePt t="48868" x="2025650" y="2495550"/>
          <p14:tracePt t="48889" x="1943100" y="2482850"/>
          <p14:tracePt t="48889" x="1866900" y="2470150"/>
          <p14:tracePt t="48903" x="1790700" y="2470150"/>
          <p14:tracePt t="48903" x="1720850" y="2463800"/>
          <p14:tracePt t="48920" x="1651000" y="2470150"/>
          <p14:tracePt t="48920" x="1587500" y="2470150"/>
          <p14:tracePt t="48936" x="1530350" y="2476500"/>
          <p14:tracePt t="48936" x="1479550" y="2482850"/>
          <p14:tracePt t="48954" x="1435100" y="2489200"/>
          <p14:tracePt t="48954" x="1365250" y="2501900"/>
          <p14:tracePt t="48970" x="1339850" y="2508250"/>
          <p14:tracePt t="48970" x="1320800" y="2514600"/>
          <p14:tracePt t="48987" x="1301750" y="2514600"/>
          <p14:tracePt t="48987" x="1289050" y="2514600"/>
          <p14:tracePt t="49004" x="1282700" y="2514600"/>
          <p14:tracePt t="49004" x="1276350" y="2514600"/>
          <p14:tracePt t="49022" x="1282700" y="2508250"/>
          <p14:tracePt t="49037" x="1289050" y="2508250"/>
          <p14:tracePt t="49037" x="1301750" y="2501900"/>
          <p14:tracePt t="49054" x="1314450" y="2501900"/>
          <p14:tracePt t="49054" x="1327150" y="2495550"/>
          <p14:tracePt t="49070" x="1346200" y="2489200"/>
          <p14:tracePt t="49070" x="1365250" y="2482850"/>
          <p14:tracePt t="49070" x="1390650" y="2476500"/>
          <p14:tracePt t="49090" x="1416050" y="2470150"/>
          <p14:tracePt t="49102" x="1447800" y="2470150"/>
          <p14:tracePt t="49102" x="1517650" y="2463800"/>
          <p14:tracePt t="49121" x="1555750" y="2457450"/>
          <p14:tracePt t="49121" x="1600200" y="2457450"/>
          <p14:tracePt t="49137" x="1644650" y="2463800"/>
          <p14:tracePt t="49137" x="1689100" y="2463800"/>
          <p14:tracePt t="49154" x="1739900" y="2470150"/>
          <p14:tracePt t="49154" x="1784350" y="2476500"/>
          <p14:tracePt t="49154" x="1835150" y="2482850"/>
          <p14:tracePt t="49173" x="1892300" y="2489200"/>
          <p14:tracePt t="49186" x="1943100" y="2495550"/>
          <p14:tracePt t="49186" x="2038350" y="2508250"/>
          <p14:tracePt t="49204" x="2089150" y="2520950"/>
          <p14:tracePt t="49204" x="2133600" y="2520950"/>
          <p14:tracePt t="49221" x="2178050" y="2527300"/>
          <p14:tracePt t="49221" x="2222500" y="2533650"/>
          <p14:tracePt t="49238" x="2260600" y="2540000"/>
          <p14:tracePt t="49238" x="2298700" y="2540000"/>
          <p14:tracePt t="49254" x="2330450" y="2540000"/>
          <p14:tracePt t="49254" x="2393950" y="2533650"/>
          <p14:tracePt t="49272" x="2425700" y="2533650"/>
          <p14:tracePt t="49272" x="2451100" y="2527300"/>
          <p14:tracePt t="49288" x="2470150" y="2527300"/>
          <p14:tracePt t="49288" x="2489200" y="2520950"/>
          <p14:tracePt t="49304" x="2501900" y="2520950"/>
          <p14:tracePt t="49304" x="2508250" y="2514600"/>
          <p14:tracePt t="49322" x="2495550" y="2508250"/>
          <p14:tracePt t="49336" x="2482850" y="2508250"/>
          <p14:tracePt t="49336" x="2457450" y="2508250"/>
          <p14:tracePt t="49355" x="2432050" y="2501900"/>
          <p14:tracePt t="49355" x="2400300" y="2501900"/>
          <p14:tracePt t="49371" x="2362200" y="2501900"/>
          <p14:tracePt t="49371" x="2324100" y="2501900"/>
          <p14:tracePt t="49389" x="2228850" y="2508250"/>
          <p14:tracePt t="49389" x="2178050" y="2508250"/>
          <p14:tracePt t="49405" x="2120900" y="2514600"/>
          <p14:tracePt t="49405" x="2070100" y="2520950"/>
          <p14:tracePt t="49422" x="2006600" y="2533650"/>
          <p14:tracePt t="49422" x="1949450" y="2540000"/>
          <p14:tracePt t="49422" x="1885950" y="2546350"/>
          <p14:tracePt t="49442" x="1828800" y="2552700"/>
          <p14:tracePt t="49453" x="1771650" y="2552700"/>
          <p14:tracePt t="49453" x="1714500" y="2559050"/>
          <p14:tracePt t="49453" x="1657350" y="2559050"/>
          <p14:tracePt t="49474" x="1606550" y="2559050"/>
          <p14:tracePt t="49474" x="1555750" y="2565400"/>
          <p14:tracePt t="49489" x="1511300" y="2565400"/>
          <p14:tracePt t="49489" x="1473200" y="2565400"/>
          <p14:tracePt t="49505" x="1441450" y="2565400"/>
          <p14:tracePt t="49505" x="1409700" y="2565400"/>
          <p14:tracePt t="49522" x="1384300" y="2565400"/>
          <p14:tracePt t="49522" x="1365250" y="2565400"/>
          <p14:tracePt t="49522" x="1352550" y="2565400"/>
          <p14:tracePt t="49541" x="1358900" y="2559050"/>
          <p14:tracePt t="49569" x="1365250" y="2559050"/>
          <p14:tracePt t="49576" x="1384300" y="2552700"/>
          <p14:tracePt t="49587" x="1397000" y="2546350"/>
          <p14:tracePt t="49587" x="1422400" y="2540000"/>
          <p14:tracePt t="49606" x="1441450" y="2533650"/>
          <p14:tracePt t="49606" x="1492250" y="2527300"/>
          <p14:tracePt t="49622" x="1524000" y="2527300"/>
          <p14:tracePt t="49622" x="1555750" y="2527300"/>
          <p14:tracePt t="49639" x="1581150" y="2527300"/>
          <p14:tracePt t="49639" x="1619250" y="2527300"/>
          <p14:tracePt t="49656" x="1651000" y="2527300"/>
          <p14:tracePt t="49656" x="1689100" y="2527300"/>
          <p14:tracePt t="49672" x="1727200" y="2533650"/>
          <p14:tracePt t="49672" x="1803400" y="2540000"/>
          <p14:tracePt t="49690" x="1835150" y="2540000"/>
          <p14:tracePt t="49690" x="1873250" y="2546350"/>
          <p14:tracePt t="49706" x="1911350" y="2552700"/>
          <p14:tracePt t="49706" x="1943100" y="2552700"/>
          <p14:tracePt t="49723" x="1981200" y="2559050"/>
          <p14:tracePt t="49723" x="2012950" y="2559050"/>
          <p14:tracePt t="49723" x="2044700" y="2565400"/>
          <p14:tracePt t="49742" x="2082800" y="2565400"/>
          <p14:tracePt t="49754" x="2108200" y="2565400"/>
          <p14:tracePt t="49754" x="2165350" y="2571750"/>
          <p14:tracePt t="49774" x="2197100" y="2571750"/>
          <p14:tracePt t="49774" x="2216150" y="2571750"/>
          <p14:tracePt t="49790" x="2241550" y="2578100"/>
          <p14:tracePt t="49790" x="2260600" y="2578100"/>
          <p14:tracePt t="49790" x="2279650" y="2584450"/>
          <p14:tracePt t="49809" x="2292350" y="2584450"/>
          <p14:tracePt t="49821" x="2311400" y="2584450"/>
          <p14:tracePt t="49821" x="2324100" y="2590800"/>
          <p14:tracePt t="49821" x="2336800" y="2590800"/>
          <p14:tracePt t="49843" x="2349500" y="2597150"/>
          <p14:tracePt t="49843" x="2355850" y="2597150"/>
          <p14:tracePt t="49843" x="2362200" y="2597150"/>
          <p14:tracePt t="49860" x="2368550" y="2597150"/>
          <p14:tracePt t="49871" x="2374900" y="2603500"/>
          <p14:tracePt t="49888" x="2381250" y="2609850"/>
          <p14:tracePt t="49905" x="2381250" y="2616200"/>
          <p14:tracePt t="49922" x="2374900" y="2628900"/>
          <p14:tracePt t="49939" x="2368550" y="2635250"/>
          <p14:tracePt t="49955" x="2362200" y="2635250"/>
          <p14:tracePt t="49972" x="2355850" y="2635250"/>
          <p14:tracePt t="49989" x="2355850" y="2628900"/>
          <p14:tracePt t="50005" x="2355850" y="2622550"/>
          <p14:tracePt t="50022" x="2362200" y="2616200"/>
          <p14:tracePt t="50022" x="2368550" y="2609850"/>
          <p14:tracePt t="50042" x="2374900" y="2609850"/>
          <p14:tracePt t="50057" x="2387600" y="2603500"/>
          <p14:tracePt t="50073" x="2387600" y="2597150"/>
          <p14:tracePt t="50073" x="2393950" y="2597150"/>
          <p14:tracePt t="50091" x="2400300" y="2590800"/>
          <p14:tracePt t="50091" x="2406650" y="2590800"/>
          <p14:tracePt t="50091" x="2413000" y="2584450"/>
          <p14:tracePt t="50110" x="2425700" y="2578100"/>
          <p14:tracePt t="50122" x="2432050" y="2578100"/>
          <p14:tracePt t="50122" x="2444750" y="2565400"/>
          <p14:tracePt t="50142" x="2451100" y="2565400"/>
          <p14:tracePt t="50142" x="2463800" y="2565400"/>
          <p14:tracePt t="50158" x="2470150" y="2559050"/>
          <p14:tracePt t="50158" x="2476500" y="2559050"/>
          <p14:tracePt t="50174" x="2482850" y="2552700"/>
          <p14:tracePt t="50174" x="2489200" y="2552700"/>
          <p14:tracePt t="50174" x="2495550" y="2552700"/>
          <p14:tracePt t="50193" x="2501900" y="2552700"/>
          <p14:tracePt t="50206" x="2514600" y="2559050"/>
          <p14:tracePt t="50223" x="2514600" y="2565400"/>
          <p14:tracePt t="50245" x="2514600" y="2571750"/>
          <p14:tracePt t="50261" x="2514600" y="2584450"/>
          <p14:tracePt t="50281" x="2508250" y="2584450"/>
          <p14:tracePt t="50289" x="2501900" y="2590800"/>
          <p14:tracePt t="50306" x="2495550" y="2597150"/>
          <p14:tracePt t="50323" x="2489200" y="2603500"/>
          <p14:tracePt t="50323" x="2482850" y="2609850"/>
          <p14:tracePt t="50343" x="2476500" y="2609850"/>
          <p14:tracePt t="50357" x="2470150" y="2609850"/>
          <p14:tracePt t="50373" x="2476500" y="2603500"/>
          <p14:tracePt t="50408" x="2482850" y="2603500"/>
          <p14:tracePt t="50424" x="2489200" y="2597150"/>
          <p14:tracePt t="50432" x="2495550" y="2597150"/>
          <p14:tracePt t="50441" x="2501900" y="2590800"/>
          <p14:tracePt t="50441" x="2508250" y="2590800"/>
          <p14:tracePt t="50441" x="2520950" y="2584450"/>
          <p14:tracePt t="50461" x="2527300" y="2584450"/>
          <p14:tracePt t="50473" x="2533650" y="2578100"/>
          <p14:tracePt t="50473" x="2552700" y="2578100"/>
          <p14:tracePt t="50494" x="2559050" y="2571750"/>
          <p14:tracePt t="50494" x="2565400" y="2571750"/>
          <p14:tracePt t="50510" x="2571750" y="2571750"/>
          <p14:tracePt t="50510" x="2578100" y="2571750"/>
          <p14:tracePt t="50525" x="2584450" y="2571750"/>
          <p14:tracePt t="50525" x="2590800" y="2578100"/>
          <p14:tracePt t="50543" x="2597150" y="2578100"/>
          <p14:tracePt t="50557" x="2597150" y="2584450"/>
          <p14:tracePt t="50574" x="2597150" y="2590800"/>
          <p14:tracePt t="50574" x="2590800" y="2603500"/>
          <p14:tracePt t="50593" x="2584450" y="2609850"/>
          <p14:tracePt t="50593" x="2578100" y="2616200"/>
          <p14:tracePt t="50609" x="2571750" y="2622550"/>
          <p14:tracePt t="50609" x="2565400" y="2628900"/>
          <p14:tracePt t="50626" x="2552700" y="2635250"/>
          <p14:tracePt t="50626" x="2540000" y="2641600"/>
          <p14:tracePt t="50644" x="2527300" y="2647950"/>
          <p14:tracePt t="50644" x="2520950" y="2647950"/>
          <p14:tracePt t="50659" x="2514600" y="2654300"/>
          <p14:tracePt t="50659" x="2508250" y="2654300"/>
          <p14:tracePt t="50676" x="2501900" y="2654300"/>
          <p14:tracePt t="50692" x="2495550" y="2647950"/>
          <p14:tracePt t="50692" x="2495550" y="2641600"/>
          <p14:tracePt t="50710" x="2495550" y="2635250"/>
          <p14:tracePt t="50733" x="2501900" y="2628900"/>
          <p14:tracePt t="50749" x="2514600" y="2622550"/>
          <p14:tracePt t="50761" x="2520950" y="2616200"/>
          <p14:tracePt t="50774" x="2520950" y="2609850"/>
          <p14:tracePt t="50774" x="2533650" y="2603500"/>
          <p14:tracePt t="50794" x="2540000" y="2597150"/>
          <p14:tracePt t="50794" x="2546350" y="2590800"/>
          <p14:tracePt t="50810" x="2559050" y="2584450"/>
          <p14:tracePt t="50810" x="2565400" y="2578100"/>
          <p14:tracePt t="50810" x="2578100" y="2578100"/>
          <p14:tracePt t="50829" x="2590800" y="2571750"/>
          <p14:tracePt t="50842" x="2603500" y="2571750"/>
          <p14:tracePt t="50842" x="2635250" y="2565400"/>
          <p14:tracePt t="50863" x="2654300" y="2565400"/>
          <p14:tracePt t="50863" x="2673350" y="2565400"/>
          <p14:tracePt t="50878" x="2692400" y="2559050"/>
          <p14:tracePt t="50878" x="2717800" y="2559050"/>
          <p14:tracePt t="50894" x="2736850" y="2552700"/>
          <p14:tracePt t="50894" x="2762250" y="2552700"/>
          <p14:tracePt t="50910" x="2787650" y="2552700"/>
          <p14:tracePt t="50910" x="2813050" y="2546350"/>
          <p14:tracePt t="50910" x="2838450" y="2540000"/>
          <p14:tracePt t="50929" x="2863850" y="2540000"/>
          <p14:tracePt t="50929" x="2895600" y="2546350"/>
          <p14:tracePt t="50944" x="2921000" y="2546350"/>
          <p14:tracePt t="50944" x="2952750" y="2546350"/>
          <p14:tracePt t="50960" x="2978150" y="2546350"/>
          <p14:tracePt t="50960" x="3003550" y="2546350"/>
          <p14:tracePt t="50977" x="3028950" y="2552700"/>
          <p14:tracePt t="50977" x="3054350" y="2552700"/>
          <p14:tracePt t="50994" x="3073400" y="2552700"/>
          <p14:tracePt t="50994" x="3111500" y="2546350"/>
          <p14:tracePt t="51011" x="3130550" y="2540000"/>
          <p14:tracePt t="51011" x="3143250" y="2540000"/>
          <p14:tracePt t="51027" x="3155950" y="2527300"/>
          <p14:tracePt t="51027" x="3162300" y="2520950"/>
          <p14:tracePt t="51044" x="3175000" y="2514600"/>
          <p14:tracePt t="51044" x="3187700" y="2508250"/>
          <p14:tracePt t="51062" x="3194050" y="2501900"/>
          <p14:tracePt t="51062" x="3200400" y="2495550"/>
          <p14:tracePt t="51078" x="3206750" y="2489200"/>
          <p14:tracePt t="51094" x="3206750" y="2482850"/>
          <p14:tracePt t="51109" x="3200400" y="2489200"/>
          <p14:tracePt t="51173" x="3206750" y="2489200"/>
          <p14:tracePt t="51229" x="3213100" y="2495550"/>
          <p14:tracePt t="51249" x="3219450" y="2495550"/>
          <p14:tracePt t="51265" x="3225800" y="2501900"/>
          <p14:tracePt t="51281" x="3232150" y="2501900"/>
          <p14:tracePt t="51309" x="3238500" y="2495550"/>
          <p14:tracePt t="51333" x="3244850" y="2495550"/>
          <p14:tracePt t="51349" x="3251200" y="2489200"/>
          <p14:tracePt t="51361" x="3263900" y="2482850"/>
          <p14:tracePt t="51376" x="3270250" y="2482850"/>
          <p14:tracePt t="51393" x="3276600" y="2476500"/>
          <p14:tracePt t="51408" x="3289300" y="2476500"/>
          <p14:tracePt t="51420" x="3295650" y="2476500"/>
          <p14:tracePt t="51429" x="3295650" y="2470150"/>
          <p14:tracePt t="51445" x="3302000" y="2463800"/>
          <p14:tracePt t="51461" x="3308350" y="2457450"/>
          <p14:tracePt t="51477" x="3308350" y="2451100"/>
          <p14:tracePt t="51494" x="3302000" y="2451100"/>
          <p14:tracePt t="51529" x="3295650" y="2457450"/>
          <p14:tracePt t="51541" x="3289300" y="2457450"/>
          <p14:tracePt t="51549" x="3282950" y="2463800"/>
          <p14:tracePt t="51560" x="3276600" y="2463800"/>
          <p14:tracePt t="51560" x="3270250" y="2470150"/>
          <p14:tracePt t="51560" x="3263900" y="2476500"/>
          <p14:tracePt t="51582" x="3257550" y="2476500"/>
          <p14:tracePt t="51582" x="3251200" y="2482850"/>
          <p14:tracePt t="51596" x="3244850" y="2489200"/>
          <p14:tracePt t="51596" x="3244850" y="2495550"/>
          <p14:tracePt t="51614" x="3232150" y="2495550"/>
          <p14:tracePt t="51628" x="3244850" y="2495550"/>
          <p14:tracePt t="51654" x="3251200" y="2495550"/>
          <p14:tracePt t="51662" x="3257550" y="2495550"/>
          <p14:tracePt t="51662" x="3263900" y="2489200"/>
          <p14:tracePt t="51680" x="3276600" y="2489200"/>
          <p14:tracePt t="51680" x="3289300" y="2482850"/>
          <p14:tracePt t="51697" x="3302000" y="2482850"/>
          <p14:tracePt t="51697" x="3333750" y="2482850"/>
          <p14:tracePt t="51715" x="3352800" y="2482850"/>
          <p14:tracePt t="51715" x="3371850" y="2489200"/>
          <p14:tracePt t="51731" x="3390900" y="2495550"/>
          <p14:tracePt t="51731" x="3409950" y="2501900"/>
          <p14:tracePt t="51747" x="3422650" y="2508250"/>
          <p14:tracePt t="51747" x="3441700" y="2514600"/>
          <p14:tracePt t="51764" x="3454400" y="2520950"/>
          <p14:tracePt t="51764" x="3473450" y="2527300"/>
          <p14:tracePt t="51764" x="3486150" y="2533650"/>
          <p14:tracePt t="51783" x="3492500" y="2533650"/>
          <p14:tracePt t="51796" x="3505200" y="2533650"/>
          <p14:tracePt t="51796" x="3517900" y="2540000"/>
          <p14:tracePt t="51815" x="3524250" y="2540000"/>
          <p14:tracePt t="51830" x="3517900" y="2546350"/>
          <p14:tracePt t="51851" x="3511550" y="2552700"/>
          <p14:tracePt t="51863" x="3505200" y="2552700"/>
          <p14:tracePt t="51863" x="3486150" y="2559050"/>
          <p14:tracePt t="51883" x="3479800" y="2565400"/>
          <p14:tracePt t="51883" x="3473450" y="2571750"/>
          <p14:tracePt t="51898" x="3460750" y="2571750"/>
          <p14:tracePt t="51898" x="3454400" y="2578100"/>
          <p14:tracePt t="51915" x="3441700" y="2584450"/>
          <p14:tracePt t="51915" x="3435350" y="2590800"/>
          <p14:tracePt t="51931" x="3429000" y="2590800"/>
          <p14:tracePt t="51931" x="3422650" y="2597150"/>
          <p14:tracePt t="51931" x="3416300" y="2603500"/>
          <p14:tracePt t="51951" x="3403600" y="2609850"/>
          <p14:tracePt t="51963" x="3397250" y="2616200"/>
          <p14:tracePt t="51980" x="3390900" y="2616200"/>
          <p14:tracePt t="51997" x="3390900" y="2609850"/>
          <p14:tracePt t="52030" x="3397250" y="2609850"/>
          <p14:tracePt t="52046" x="3403600" y="2603500"/>
          <p14:tracePt t="52070" x="3403600" y="2597150"/>
          <p14:tracePt t="52090" x="3397250" y="2597150"/>
          <p14:tracePt t="52114" x="3390900" y="2597150"/>
          <p14:tracePt t="52130" x="3384550" y="2603500"/>
          <p14:tracePt t="52143" x="3378200" y="2603500"/>
          <p14:tracePt t="52151" x="3371850" y="2609850"/>
          <p14:tracePt t="52167" x="3365500" y="2609850"/>
          <p14:tracePt t="52183" x="3359150" y="2616200"/>
          <p14:tracePt t="52197" x="3365500" y="2609850"/>
          <p14:tracePt t="52250" x="3371850" y="2609850"/>
          <p14:tracePt t="52270" x="3378200" y="2603500"/>
          <p14:tracePt t="52294" x="3384550" y="2597150"/>
          <p14:tracePt t="52310" x="3384550" y="2590800"/>
          <p14:tracePt t="52314" x="3397250" y="2584450"/>
          <p14:tracePt t="52331" x="3403600" y="2578100"/>
          <p14:tracePt t="52348" x="3409950" y="2565400"/>
          <p14:tracePt t="52364" x="3416300" y="2565400"/>
          <p14:tracePt t="52382" x="3409950" y="2565400"/>
          <p14:tracePt t="52474" x="3416300" y="2559050"/>
          <p14:tracePt t="52562" x="3409950" y="2559050"/>
          <p14:tracePt t="52670" x="3403600" y="2559050"/>
          <p14:tracePt t="52690" x="3409950" y="2552700"/>
          <p14:tracePt t="52734" x="3416300" y="2552700"/>
          <p14:tracePt t="52750" x="3422650" y="2546350"/>
          <p14:tracePt t="52766" x="3429000" y="2546350"/>
          <p14:tracePt t="52775" x="3435350" y="2540000"/>
          <p14:tracePt t="52782" x="3441700" y="2533650"/>
          <p14:tracePt t="52782" x="3448050" y="2527300"/>
          <p14:tracePt t="52782" x="3454400" y="2527300"/>
          <p14:tracePt t="52803" x="3467100" y="2520950"/>
          <p14:tracePt t="52816" x="3473450" y="2520950"/>
          <p14:tracePt t="52816" x="3492500" y="2508250"/>
          <p14:tracePt t="52835" x="3505200" y="2508250"/>
          <p14:tracePt t="52835" x="3517900" y="2501900"/>
          <p14:tracePt t="52835" x="3524250" y="2495550"/>
          <p14:tracePt t="52855" x="3536950" y="2495550"/>
          <p14:tracePt t="52866" x="3549650" y="2489200"/>
          <p14:tracePt t="52866" x="3556000" y="2482850"/>
          <p14:tracePt t="52866" x="3562350" y="2482850"/>
          <p14:tracePt t="52887" x="3575050" y="2482850"/>
          <p14:tracePt t="52899" x="3581400" y="2482850"/>
          <p14:tracePt t="52899" x="3587750" y="2476500"/>
          <p14:tracePt t="52918" x="3581400" y="2482850"/>
          <p14:tracePt t="52970" x="3575050" y="2489200"/>
          <p14:tracePt t="52975" x="3568700" y="2489200"/>
          <p14:tracePt t="52983" x="3562350" y="2495550"/>
          <p14:tracePt t="52983" x="3556000" y="2495550"/>
          <p14:tracePt t="53002" x="3549650" y="2495550"/>
          <p14:tracePt t="53002" x="3543300" y="2501900"/>
          <p14:tracePt t="53018" x="3543300" y="2508250"/>
          <p14:tracePt t="53034" x="3530600" y="2508250"/>
          <p14:tracePt t="53050" x="3543300" y="2501900"/>
          <p14:tracePt t="53099" x="3543300" y="2495550"/>
          <p14:tracePt t="53110" x="3549650" y="2495550"/>
          <p14:tracePt t="53126" x="3556000" y="2495550"/>
          <p14:tracePt t="53150" x="3562350" y="2489200"/>
          <p14:tracePt t="53170" x="3556000" y="2495550"/>
          <p14:tracePt t="53222" x="3549650" y="2495550"/>
          <p14:tracePt t="53246" x="3543300" y="2501900"/>
          <p14:tracePt t="53270" x="3536950" y="2508250"/>
          <p14:tracePt t="53282" x="3530600" y="2514600"/>
          <p14:tracePt t="53298" x="3524250" y="2514600"/>
          <p14:tracePt t="53306" x="3517900" y="2514600"/>
          <p14:tracePt t="53318" x="3505200" y="2520950"/>
          <p14:tracePt t="53318" x="3492500" y="2527300"/>
          <p14:tracePt t="53336" x="3486150" y="2540000"/>
          <p14:tracePt t="53336" x="3473450" y="2546350"/>
          <p14:tracePt t="53354" x="3467100" y="2552700"/>
          <p14:tracePt t="53354" x="3460750" y="2559050"/>
          <p14:tracePt t="53369" x="3454400" y="2565400"/>
          <p14:tracePt t="53369" x="3448050" y="2571750"/>
          <p14:tracePt t="53386" x="3435350" y="2578100"/>
          <p14:tracePt t="53386" x="3422650" y="2584450"/>
          <p14:tracePt t="53404" x="3416300" y="2590800"/>
          <p14:tracePt t="53418" x="3409950" y="2597150"/>
          <p14:tracePt t="53435" x="3403600" y="2597150"/>
          <p14:tracePt t="53452" x="3403600" y="2590800"/>
          <p14:tracePt t="53452" x="3403600" y="2578100"/>
          <p14:tracePt t="53471" x="3403600" y="2571750"/>
          <p14:tracePt t="53471" x="3409950" y="2565400"/>
          <p14:tracePt t="53487" x="3409950" y="2559050"/>
          <p14:tracePt t="53487" x="3416300" y="2546350"/>
          <p14:tracePt t="53504" x="3416300" y="2540000"/>
          <p14:tracePt t="53504" x="3422650" y="2533650"/>
          <p14:tracePt t="53504" x="3422650" y="2527300"/>
          <p14:tracePt t="53522" x="3429000" y="2520950"/>
          <p14:tracePt t="53539" x="3429000" y="2514600"/>
          <p14:tracePt t="53571" x="3429000" y="2520950"/>
          <p14:tracePt t="53667" x="3429000" y="2527300"/>
          <p14:tracePt t="53691" x="3422650" y="2533650"/>
          <p14:tracePt t="53718" x="3416300" y="2533650"/>
          <p14:tracePt t="53750" x="3416300" y="2540000"/>
          <p14:tracePt t="53756" x="3409950" y="2546350"/>
          <p14:tracePt t="53772" x="3409950" y="2552700"/>
          <p14:tracePt t="53786" x="3409950" y="2559050"/>
          <p14:tracePt t="53803" x="3403600" y="2565400"/>
          <p14:tracePt t="53820" x="3403600" y="2571750"/>
          <p14:tracePt t="53820" x="3397250" y="2571750"/>
          <p14:tracePt t="53840" x="3390900" y="2578100"/>
          <p14:tracePt t="53855" x="3384550" y="2584450"/>
          <p14:tracePt t="53871" x="3378200" y="2590800"/>
          <p14:tracePt t="53886" x="3371850" y="2590800"/>
          <p14:tracePt t="53907" x="3371850" y="2597150"/>
          <p14:tracePt t="53930" x="3378200" y="2590800"/>
          <p14:tracePt t="53983" x="3384550" y="2590800"/>
          <p14:tracePt t="53995" x="3390900" y="2590800"/>
          <p14:tracePt t="54010" x="3397250" y="2590800"/>
          <p14:tracePt t="54026" x="3403600" y="2590800"/>
          <p14:tracePt t="54042" x="3409950" y="2590800"/>
          <p14:tracePt t="54055" x="3409950" y="2584450"/>
          <p14:tracePt t="54086" x="3403600" y="2584450"/>
          <p14:tracePt t="54139" x="3403600" y="2590800"/>
          <p14:tracePt t="54146" x="3397250" y="2590800"/>
          <p14:tracePt t="54162" x="3390900" y="2590800"/>
          <p14:tracePt t="54175" x="3384550" y="2597150"/>
          <p14:tracePt t="54191" x="3378200" y="2597150"/>
          <p14:tracePt t="54238" x="3371850" y="2603500"/>
          <p14:tracePt t="54274" x="3365500" y="2603500"/>
          <p14:tracePt t="54290" x="3359150" y="2609850"/>
          <p14:tracePt t="54311" x="3352800" y="2609850"/>
          <p14:tracePt t="54350" x="3359150" y="2603500"/>
          <p14:tracePt t="54410" x="3365500" y="2597150"/>
          <p14:tracePt t="54618" x="3371850" y="2590800"/>
          <p14:tracePt t="54643" x="3378200" y="2590800"/>
          <p14:tracePt t="54663" x="3371850" y="2597150"/>
          <p14:tracePt t="54731" x="3365500" y="2603500"/>
          <p14:tracePt t="54763" x="3359150" y="2609850"/>
          <p14:tracePt t="54775" x="3359150" y="2603500"/>
          <p14:tracePt t="54874" x="3365500" y="2597150"/>
          <p14:tracePt t="54902" x="3371850" y="2597150"/>
          <p14:tracePt t="54935" x="3371850" y="2590800"/>
          <p14:tracePt t="55003" x="3371850" y="2597150"/>
          <p14:tracePt t="55055" x="3378200" y="2597150"/>
          <p14:tracePt t="55083" x="3378200" y="2590800"/>
          <p14:tracePt t="55115" x="3371850" y="2584450"/>
          <p14:tracePt t="55255" x="3365500" y="2584450"/>
          <p14:tracePt t="55279" x="3359150" y="2584450"/>
          <p14:tracePt t="55303" x="3359150" y="2590800"/>
          <p14:tracePt t="55315" x="3352800" y="2590800"/>
          <p14:tracePt t="55347" x="3346450" y="2584450"/>
          <p14:tracePt t="55374" x="3340100" y="2578100"/>
          <p14:tracePt t="55407" x="3346450" y="2584450"/>
          <p14:tracePt t="55458" x="3346450" y="2590800"/>
          <p14:tracePt t="55467" x="3340100" y="2597150"/>
          <p14:tracePt t="55615" x="3346450" y="2590800"/>
          <p14:tracePt t="55663" x="3352800" y="2590800"/>
          <p14:tracePt t="55675" x="3352800" y="2584450"/>
          <p14:tracePt t="55691" x="3359150" y="2578100"/>
          <p14:tracePt t="55707" x="3365500" y="2571750"/>
          <p14:tracePt t="55723" x="3371850" y="2565400"/>
          <p14:tracePt t="55775" x="3378200" y="2559050"/>
          <p14:tracePt t="55811" x="3384550" y="2552700"/>
          <p14:tracePt t="55827" x="3390900" y="2546350"/>
          <p14:tracePt t="55863" x="3397250" y="2540000"/>
          <p14:tracePt t="55895" x="3403600" y="2546350"/>
          <p14:tracePt t="55903" x="3403600" y="2552700"/>
          <p14:tracePt t="55915" x="3403600" y="2559050"/>
          <p14:tracePt t="55947" x="3409950" y="2559050"/>
          <p14:tracePt t="55983" x="3416300" y="2559050"/>
          <p14:tracePt t="56007" x="3422650" y="2559050"/>
          <p14:tracePt t="56030" x="3422650" y="2565400"/>
          <p14:tracePt t="56051" x="3422650" y="2559050"/>
          <p14:tracePt t="56103" x="3416300" y="2559050"/>
          <p14:tracePt t="56119" x="3409950" y="2559050"/>
          <p14:tracePt t="56151" x="3409950" y="2565400"/>
          <p14:tracePt t="56187" x="3416300" y="2565400"/>
          <p14:tracePt t="56215" x="3422650" y="2565400"/>
          <p14:tracePt t="56231" x="3429000" y="2565400"/>
          <p14:tracePt t="56239" x="3441700" y="2559050"/>
          <p14:tracePt t="56255" x="3441700" y="2552700"/>
          <p14:tracePt t="56264" x="3448050" y="2559050"/>
          <p14:tracePt t="56264" x="3454400" y="2552700"/>
          <p14:tracePt t="56280" x="3460750" y="2552700"/>
          <p14:tracePt t="56280" x="3467100" y="2546350"/>
          <p14:tracePt t="56297" x="3473450" y="2546350"/>
          <p14:tracePt t="56312" x="3486150" y="2540000"/>
          <p14:tracePt t="56328" x="3492500" y="2546350"/>
          <p14:tracePt t="56345" x="3492500" y="2552700"/>
          <p14:tracePt t="56361" x="3492500" y="2559050"/>
          <p14:tracePt t="56435" x="3486150" y="2565400"/>
          <p14:tracePt t="56455" x="3486150" y="2578100"/>
          <p14:tracePt t="56487" x="3479800" y="2571750"/>
          <p14:tracePt t="56563" x="3473450" y="2571750"/>
          <p14:tracePt t="56575" x="3467100" y="2565400"/>
          <p14:tracePt t="56591" x="3460750" y="2565400"/>
          <p14:tracePt t="56600" x="3454400" y="2565400"/>
          <p14:tracePt t="56616" x="3441700" y="2571750"/>
          <p14:tracePt t="56632" x="3441700" y="2578100"/>
          <p14:tracePt t="56632" x="3435350" y="2578100"/>
          <p14:tracePt t="56648" x="3429000" y="2578100"/>
          <p14:tracePt t="56648" x="3422650" y="2584450"/>
          <p14:tracePt t="56665" x="3416300" y="2584450"/>
          <p14:tracePt t="56665" x="3409950" y="2584450"/>
          <p14:tracePt t="56665" x="3403600" y="2584450"/>
          <p14:tracePt t="56684" x="3390900" y="2590800"/>
          <p14:tracePt t="56684" x="3384550" y="2590800"/>
          <p14:tracePt t="56698" x="3378200" y="2590800"/>
          <p14:tracePt t="56713" x="3371850" y="2597150"/>
          <p14:tracePt t="56713" x="3365500" y="2597150"/>
          <p14:tracePt t="56731" x="3359150" y="2603500"/>
          <p14:tracePt t="56746" x="3352800" y="2603500"/>
          <p14:tracePt t="56746" x="3346450" y="2603500"/>
          <p14:tracePt t="56765" x="3340100" y="2616200"/>
          <p14:tracePt t="56780" x="3333750" y="2609850"/>
          <p14:tracePt t="56796" x="3333750" y="2597150"/>
          <p14:tracePt t="56823" x="3340100" y="2590800"/>
          <p14:tracePt t="56855" x="3346450" y="2590800"/>
          <p14:tracePt t="56863" x="3352800" y="2584450"/>
          <p14:tracePt t="56875" x="3352800" y="2571750"/>
          <p14:tracePt t="56899" x="3359150" y="2571750"/>
          <p14:tracePt t="56943" x="3365500" y="2565400"/>
          <p14:tracePt t="56975" x="3371850" y="2565400"/>
          <p14:tracePt t="56995" x="3371850" y="2559050"/>
          <p14:tracePt t="57019" x="3378200" y="2552700"/>
          <p14:tracePt t="57043" x="3384550" y="2559050"/>
          <p14:tracePt t="57096" x="3390900" y="2559050"/>
          <p14:tracePt t="57111" x="3390900" y="2552700"/>
          <p14:tracePt t="57116" x="3403600" y="2552700"/>
          <p14:tracePt t="57131" x="3409950" y="2552700"/>
          <p14:tracePt t="57131" x="3416300" y="2552700"/>
          <p14:tracePt t="57149" x="3416300" y="2546350"/>
          <p14:tracePt t="57149" x="3429000" y="2540000"/>
          <p14:tracePt t="57166" x="3435350" y="2540000"/>
          <p14:tracePt t="57166" x="3448050" y="2533650"/>
          <p14:tracePt t="57184" x="3454400" y="2527300"/>
          <p14:tracePt t="57184" x="3467100" y="2527300"/>
          <p14:tracePt t="57200" x="3473450" y="2527300"/>
          <p14:tracePt t="57200" x="3479800" y="2527300"/>
          <p14:tracePt t="57216" x="3492500" y="2527300"/>
          <p14:tracePt t="57216" x="3498850" y="2527300"/>
          <p14:tracePt t="57216" x="3511550" y="2527300"/>
          <p14:tracePt t="57236" x="3517900" y="2527300"/>
          <p14:tracePt t="57248" x="3530600" y="2527300"/>
          <p14:tracePt t="57248" x="3556000" y="2520950"/>
          <p14:tracePt t="57269" x="3562350" y="2520950"/>
          <p14:tracePt t="57269" x="3575050" y="2514600"/>
          <p14:tracePt t="57285" x="3587750" y="2520950"/>
          <p14:tracePt t="57285" x="3594100" y="2514600"/>
          <p14:tracePt t="57300" x="3606800" y="2514600"/>
          <p14:tracePt t="57300" x="3613150" y="2514600"/>
          <p14:tracePt t="57317" x="3625850" y="2514600"/>
          <p14:tracePt t="57317" x="3632200" y="2508250"/>
          <p14:tracePt t="57317" x="3638550" y="2508250"/>
          <p14:tracePt t="57335" x="3644900" y="2508250"/>
          <p14:tracePt t="57349" x="3651250" y="2501900"/>
          <p14:tracePt t="57349" x="3663950" y="2508250"/>
          <p14:tracePt t="57367" x="3663950" y="2501900"/>
          <p14:tracePt t="57382" x="3670300" y="2501900"/>
          <p14:tracePt t="57399" x="3676650" y="2501900"/>
          <p14:tracePt t="57399" x="3683000" y="2495550"/>
          <p14:tracePt t="57417" x="3689350" y="2501900"/>
          <p14:tracePt t="57432" x="3695700" y="2501900"/>
          <p14:tracePt t="57463" x="3702050" y="2508250"/>
          <p14:tracePt t="57491" x="3702050" y="2514600"/>
          <p14:tracePt t="57535" x="3695700" y="2520950"/>
          <p14:tracePt t="57559" x="3695700" y="2527300"/>
          <p14:tracePt t="57575" x="3689350" y="2527300"/>
          <p14:tracePt t="57604" x="3695700" y="2527300"/>
          <p14:tracePt t="57696" x="3695700" y="2520950"/>
          <p14:tracePt t="57703" x="3702050" y="2520950"/>
          <p14:tracePt t="57716" x="3708400" y="2520950"/>
          <p14:tracePt t="57739" x="3714750" y="2520950"/>
          <p14:tracePt t="57791" x="3721100" y="2520950"/>
          <p14:tracePt t="57867" x="3727450" y="2520950"/>
          <p14:tracePt t="57903" x="3733800" y="2520950"/>
          <p14:tracePt t="57927" x="3740150" y="2520950"/>
          <p14:tracePt t="57943" x="3746500" y="2520950"/>
          <p14:tracePt t="57955" x="3752850" y="2514600"/>
          <p14:tracePt t="57972" x="3759200" y="2514600"/>
          <p14:tracePt t="57988" x="3765550" y="2508250"/>
          <p14:tracePt t="58004" x="3771900" y="2508250"/>
          <p14:tracePt t="58023" x="3778250" y="2508250"/>
          <p14:tracePt t="58040" x="3778250" y="2514600"/>
          <p14:tracePt t="58056" x="3784600" y="2520950"/>
          <p14:tracePt t="58075" x="3778250" y="2527300"/>
          <p14:tracePt t="58092" x="3778250" y="2533650"/>
          <p14:tracePt t="58144" x="3784600" y="2540000"/>
          <p14:tracePt t="58159" x="3790950" y="2540000"/>
          <p14:tracePt t="58191" x="3803650" y="2540000"/>
          <p14:tracePt t="58203" x="3810000" y="2540000"/>
          <p14:tracePt t="58219" x="3810000" y="2552700"/>
          <p14:tracePt t="58227" x="3816350" y="2552700"/>
          <p14:tracePt t="58244" x="3822700" y="2552700"/>
          <p14:tracePt t="58279" x="3816350" y="2559050"/>
          <p14:tracePt t="58347" x="3816350" y="2552700"/>
          <p14:tracePt t="58364" x="3810000" y="2559050"/>
          <p14:tracePt t="58375" x="3803650" y="2559050"/>
          <p14:tracePt t="58385" x="3797300" y="2559050"/>
          <p14:tracePt t="58402" x="3790950" y="2559050"/>
          <p14:tracePt t="58419" x="3784600" y="2559050"/>
          <p14:tracePt t="58436" x="3784600" y="2552700"/>
          <p14:tracePt t="58467" x="3790950" y="2540000"/>
          <p14:tracePt t="58484" x="3797300" y="2540000"/>
          <p14:tracePt t="58492" x="3803650" y="2540000"/>
          <p14:tracePt t="58505" x="3810000" y="2546350"/>
          <p14:tracePt t="58520" x="3816350" y="2552700"/>
          <p14:tracePt t="58536" x="3822700" y="2559050"/>
          <p14:tracePt t="58536" x="3822700" y="2565400"/>
          <p14:tracePt t="58556" x="3829050" y="2565400"/>
          <p14:tracePt t="58572" x="3835400" y="2559050"/>
          <p14:tracePt t="58588" x="3841750" y="2559050"/>
          <p14:tracePt t="58604" x="3848100" y="2552700"/>
          <p14:tracePt t="58604" x="3854450" y="2546350"/>
          <p14:tracePt t="58621" x="3860800" y="2546350"/>
          <p14:tracePt t="58621" x="3867150" y="2540000"/>
          <p14:tracePt t="58639" x="3873500" y="2533650"/>
          <p14:tracePt t="58653" x="3879850" y="2527300"/>
          <p14:tracePt t="58653" x="3886200" y="2527300"/>
          <p14:tracePt t="58672" x="3892550" y="2520950"/>
          <p14:tracePt t="58672" x="3898900" y="2520950"/>
          <p14:tracePt t="58688" x="3905250" y="2514600"/>
          <p14:tracePt t="58703" x="3898900" y="2520950"/>
          <p14:tracePt t="58760" x="3892550" y="2527300"/>
          <p14:tracePt t="58768" x="3886200" y="2527300"/>
          <p14:tracePt t="58776" x="3879850" y="2533650"/>
          <p14:tracePt t="58787" x="3873500" y="2540000"/>
          <p14:tracePt t="58787" x="3854450" y="2546350"/>
          <p14:tracePt t="58806" x="3848100" y="2552700"/>
          <p14:tracePt t="58806" x="3841750" y="2559050"/>
          <p14:tracePt t="58822" x="3835400" y="2565400"/>
          <p14:tracePt t="58822" x="3829050" y="2565400"/>
          <p14:tracePt t="58838" x="3822700" y="2571750"/>
          <p14:tracePt t="58838" x="3810000" y="2578100"/>
          <p14:tracePt t="58858" x="3803650" y="2578100"/>
          <p14:tracePt t="58871" x="3803650" y="2584450"/>
          <p14:tracePt t="58887" x="3797300" y="2590800"/>
          <p14:tracePt t="58904" x="3790950" y="2590800"/>
          <p14:tracePt t="58940" x="3784600" y="2597150"/>
          <p14:tracePt t="58956" x="3778250" y="2597150"/>
          <p14:tracePt t="58964" x="3778250" y="2603500"/>
          <p14:tracePt t="58972" x="3765550" y="2603500"/>
          <p14:tracePt t="58972" x="3759200" y="2609850"/>
          <p14:tracePt t="58972" x="3746500" y="2609850"/>
          <p14:tracePt t="58992" x="3733800" y="2616200"/>
          <p14:tracePt t="59004" x="3714750" y="2622550"/>
          <p14:tracePt t="59004" x="3695700" y="2628900"/>
          <p14:tracePt t="59004" x="3670300" y="2635250"/>
          <p14:tracePt t="59025" x="3644900" y="2641600"/>
          <p14:tracePt t="59025" x="3613150" y="2647950"/>
          <p14:tracePt t="59040" x="3575050" y="2654300"/>
          <p14:tracePt t="59040" x="3530600" y="2660650"/>
          <p14:tracePt t="59057" x="3479800" y="2667000"/>
          <p14:tracePt t="59057" x="3422650" y="2673350"/>
          <p14:tracePt t="59073" x="3365500" y="2679700"/>
          <p14:tracePt t="59073" x="3302000" y="2686050"/>
          <p14:tracePt t="59089" x="3238500" y="2686050"/>
          <p14:tracePt t="59089" x="3098800" y="2698750"/>
          <p14:tracePt t="59106" x="3028950" y="2705100"/>
          <p14:tracePt t="59106" x="2959100" y="2705100"/>
          <p14:tracePt t="59123" x="2889250" y="2711450"/>
          <p14:tracePt t="59123" x="2813050" y="2711450"/>
          <p14:tracePt t="59140" x="2743200" y="2717800"/>
          <p14:tracePt t="59140" x="2603500" y="2717800"/>
          <p14:tracePt t="59157" x="2540000" y="2717800"/>
          <p14:tracePt t="59157" x="2476500" y="2711450"/>
          <p14:tracePt t="59173" x="2413000" y="2711450"/>
          <p14:tracePt t="59173" x="2355850" y="2705100"/>
          <p14:tracePt t="59190" x="2292350" y="2698750"/>
          <p14:tracePt t="59190" x="2241550" y="2692400"/>
          <p14:tracePt t="59206" x="2184400" y="2692400"/>
          <p14:tracePt t="59206" x="2089150" y="2686050"/>
          <p14:tracePt t="59225" x="2038350" y="2679700"/>
          <p14:tracePt t="59225" x="1993900" y="2679700"/>
          <p14:tracePt t="59241" x="1949450" y="2679700"/>
          <p14:tracePt t="59241" x="1905000" y="2686050"/>
          <p14:tracePt t="59257" x="1866900" y="2692400"/>
          <p14:tracePt t="59257" x="1828800" y="2692400"/>
          <p14:tracePt t="59273" x="1790700" y="2698750"/>
          <p14:tracePt t="59273" x="1758950" y="2705100"/>
          <p14:tracePt t="59273" x="1727200" y="2711450"/>
          <p14:tracePt t="59293" x="1695450" y="2711450"/>
          <p14:tracePt t="59305" x="1663700" y="2717800"/>
          <p14:tracePt t="59305" x="1606550" y="2724150"/>
          <p14:tracePt t="59324" x="1574800" y="2724150"/>
          <p14:tracePt t="59324" x="1543050" y="2724150"/>
          <p14:tracePt t="59340" x="1511300" y="2717800"/>
          <p14:tracePt t="59340" x="1479550" y="2711450"/>
          <p14:tracePt t="59340" x="1447800" y="2705100"/>
          <p14:tracePt t="59360" x="1409700" y="2692400"/>
          <p14:tracePt t="59372" x="1371600" y="2679700"/>
          <p14:tracePt t="59372" x="1339850" y="2667000"/>
          <p14:tracePt t="59372" x="1301750" y="2654300"/>
          <p14:tracePt t="59393" x="1263650" y="2641600"/>
          <p14:tracePt t="59393" x="1225550" y="2622550"/>
          <p14:tracePt t="59407" x="1187450" y="2609850"/>
          <p14:tracePt t="59407" x="1149350" y="2590800"/>
          <p14:tracePt t="59425" x="1111250" y="2578100"/>
          <p14:tracePt t="59425" x="1073150" y="2565400"/>
          <p14:tracePt t="59441" x="1035050" y="2546350"/>
          <p14:tracePt t="59441" x="965200" y="2508250"/>
          <p14:tracePt t="59458" x="933450" y="2482850"/>
          <p14:tracePt t="59458" x="901700" y="2457450"/>
          <p14:tracePt t="59474" x="869950" y="2425700"/>
          <p14:tracePt t="59474" x="844550" y="2393950"/>
          <p14:tracePt t="59491" x="819150" y="2362200"/>
          <p14:tracePt t="59491" x="793750" y="2324100"/>
          <p14:tracePt t="59508" x="774700" y="2292350"/>
          <p14:tracePt t="59508" x="749300" y="2222500"/>
          <p14:tracePt t="59525" x="736600" y="2184400"/>
          <p14:tracePt t="59525" x="736600" y="2146300"/>
          <p14:tracePt t="59542" x="730250" y="2108200"/>
          <p14:tracePt t="59542" x="730250" y="2070100"/>
          <p14:tracePt t="59558" x="736600" y="2032000"/>
          <p14:tracePt t="59558" x="742950" y="1993900"/>
          <p14:tracePt t="59558" x="755650" y="1955800"/>
          <p14:tracePt t="59577" x="768350" y="1911350"/>
          <p14:tracePt t="59589" x="787400" y="1873250"/>
          <p14:tracePt t="59589" x="838200" y="1797050"/>
          <p14:tracePt t="59609" x="863600" y="1758950"/>
          <p14:tracePt t="59609" x="901700" y="1720850"/>
          <p14:tracePt t="59625" x="933450" y="1689100"/>
          <p14:tracePt t="59625" x="971550" y="1657350"/>
          <p14:tracePt t="59641" x="1009650" y="1631950"/>
          <p14:tracePt t="59641" x="1054100" y="1600200"/>
          <p14:tracePt t="59641" x="1098550" y="1574800"/>
          <p14:tracePt t="59661" x="1149350" y="1549400"/>
          <p14:tracePt t="59673" x="1200150" y="1524000"/>
          <p14:tracePt t="59673" x="1314450" y="1485900"/>
          <p14:tracePt t="59692" x="1377950" y="1466850"/>
          <p14:tracePt t="59692" x="1441450" y="1447800"/>
          <p14:tracePt t="59709" x="1511300" y="1435100"/>
          <p14:tracePt t="59709" x="1587500" y="1422400"/>
          <p14:tracePt t="59725" x="1663700" y="1409700"/>
          <p14:tracePt t="59725" x="1739900" y="1403350"/>
          <p14:tracePt t="59725" x="1822450" y="1397000"/>
          <p14:tracePt t="59745" x="1905000" y="1390650"/>
          <p14:tracePt t="59745" x="1987550" y="1390650"/>
          <p14:tracePt t="59759" x="2076450" y="1384300"/>
          <p14:tracePt t="59759" x="2165350" y="1384300"/>
          <p14:tracePt t="59775" x="2247900" y="1377950"/>
          <p14:tracePt t="59775" x="2336800" y="1377950"/>
          <p14:tracePt t="59792" x="2425700" y="1377950"/>
          <p14:tracePt t="59792" x="2514600" y="1377950"/>
          <p14:tracePt t="59809" x="2603500" y="1377950"/>
          <p14:tracePt t="59809" x="2781300" y="1384300"/>
          <p14:tracePt t="59825" x="2870200" y="1390650"/>
          <p14:tracePt t="59825" x="2959100" y="1397000"/>
          <p14:tracePt t="59842" x="3048000" y="1403350"/>
          <p14:tracePt t="59842" x="3130550" y="1403350"/>
          <p14:tracePt t="59861" x="3219450" y="1409700"/>
          <p14:tracePt t="59861" x="3384550" y="1422400"/>
          <p14:tracePt t="59876" x="3467100" y="1422400"/>
          <p14:tracePt t="59876" x="3543300" y="1428750"/>
          <p14:tracePt t="59893" x="3619500" y="1435100"/>
          <p14:tracePt t="59893" x="3695700" y="1441450"/>
          <p14:tracePt t="59909" x="3765550" y="1454150"/>
          <p14:tracePt t="59909" x="3835400" y="1466850"/>
          <p14:tracePt t="59925" x="3898900" y="1485900"/>
          <p14:tracePt t="59925" x="3956050" y="1504950"/>
          <p14:tracePt t="59925" x="4013200" y="1524000"/>
          <p14:tracePt t="59945" x="4064000" y="1543050"/>
          <p14:tracePt t="59957" x="4108450" y="1562100"/>
          <p14:tracePt t="59957" x="4184650" y="1600200"/>
          <p14:tracePt t="59977" x="4216400" y="1619250"/>
          <p14:tracePt t="59977" x="4248150" y="1638300"/>
          <p14:tracePt t="59993" x="4273550" y="1651000"/>
          <p14:tracePt t="59993" x="4292600" y="1670050"/>
          <p14:tracePt t="60009" x="4305300" y="1682750"/>
          <p14:tracePt t="60009" x="4318000" y="1695450"/>
          <p14:tracePt t="60009" x="4330700" y="1714500"/>
          <p14:tracePt t="60028" x="4337050" y="1727200"/>
          <p14:tracePt t="60041" x="4343400" y="1746250"/>
          <p14:tracePt t="60041" x="4349750" y="1790700"/>
          <p14:tracePt t="60060" x="4343400" y="1809750"/>
          <p14:tracePt t="60060" x="4337050" y="1835150"/>
          <p14:tracePt t="60076" x="4330700" y="1860550"/>
          <p14:tracePt t="60076" x="4318000" y="1892300"/>
          <p14:tracePt t="60094" x="4298950" y="1917700"/>
          <p14:tracePt t="60094" x="4286250" y="1943100"/>
          <p14:tracePt t="60110" x="4260850" y="1968500"/>
          <p14:tracePt t="60110" x="4216400" y="2025650"/>
          <p14:tracePt t="60127" x="4191000" y="2051050"/>
          <p14:tracePt t="60127" x="4165600" y="2076450"/>
          <p14:tracePt t="60143" x="4133850" y="2108200"/>
          <p14:tracePt t="60143" x="4108450" y="2133600"/>
          <p14:tracePt t="60160" x="4076700" y="2159000"/>
          <p14:tracePt t="60160" x="4013200" y="2216150"/>
          <p14:tracePt t="60177" x="3981450" y="2247900"/>
          <p14:tracePt t="60177" x="3949700" y="2273300"/>
          <p14:tracePt t="60193" x="3917950" y="2298700"/>
          <p14:tracePt t="60193" x="3886200" y="2324100"/>
          <p14:tracePt t="60210" x="3848100" y="2349500"/>
          <p14:tracePt t="60210" x="3810000" y="2374900"/>
          <p14:tracePt t="60227" x="3778250" y="2400300"/>
          <p14:tracePt t="60227" x="3702050" y="2444750"/>
          <p14:tracePt t="60244" x="3670300" y="2463800"/>
          <p14:tracePt t="60244" x="3632200" y="2482850"/>
          <p14:tracePt t="60261" x="3594100" y="2501900"/>
          <p14:tracePt t="60261" x="3556000" y="2520950"/>
          <p14:tracePt t="60278" x="3517900" y="2540000"/>
          <p14:tracePt t="60278" x="3479800" y="2552700"/>
          <p14:tracePt t="60294" x="3441700" y="2571750"/>
          <p14:tracePt t="60294" x="3403600" y="2590800"/>
          <p14:tracePt t="60294" x="3365500" y="2603500"/>
          <p14:tracePt t="60313" x="3327400" y="2622550"/>
          <p14:tracePt t="60325" x="3282950" y="2635250"/>
          <p14:tracePt t="60325" x="3206750" y="2667000"/>
          <p14:tracePt t="60345" x="3162300" y="2679700"/>
          <p14:tracePt t="60345" x="3117850" y="2692400"/>
          <p14:tracePt t="60361" x="3073400" y="2705100"/>
          <p14:tracePt t="60361" x="3028950" y="2717800"/>
          <p14:tracePt t="60377" x="2990850" y="2730500"/>
          <p14:tracePt t="60377" x="2946400" y="2743200"/>
          <p14:tracePt t="60377" x="2901950" y="2755900"/>
          <p14:tracePt t="60397" x="2857500" y="2762250"/>
          <p14:tracePt t="60409" x="2819400" y="2774950"/>
          <p14:tracePt t="60409" x="2736850" y="2794000"/>
          <p14:tracePt t="60428" x="2705100" y="2806700"/>
          <p14:tracePt t="60428" x="2667000" y="2813050"/>
          <p14:tracePt t="60445" x="2635250" y="2825750"/>
          <p14:tracePt t="60445" x="2603500" y="2832100"/>
          <p14:tracePt t="60461" x="2578100" y="2832100"/>
          <p14:tracePt t="60461" x="2527300" y="2844800"/>
          <p14:tracePt t="60478" x="2508250" y="2851150"/>
          <p14:tracePt t="60478" x="2495550" y="2851150"/>
          <p14:tracePt t="60495" x="2476500" y="2851150"/>
          <p14:tracePt t="60495" x="2463800" y="2851150"/>
          <p14:tracePt t="60512" x="2451100" y="2851150"/>
          <p14:tracePt t="60512" x="2444750" y="2851150"/>
          <p14:tracePt t="60528" x="2438400" y="2851150"/>
          <p14:tracePt t="60528" x="2425700" y="2851150"/>
          <p14:tracePt t="60546" x="2419350" y="2844800"/>
          <p14:tracePt t="60560" x="2419350" y="2838450"/>
          <p14:tracePt t="60576" x="2419350" y="2832100"/>
          <p14:tracePt t="60593" x="2419350" y="2825750"/>
          <p14:tracePt t="60610" x="2425700" y="2819400"/>
          <p14:tracePt t="60610" x="2425700" y="2813050"/>
          <p14:tracePt t="60629" x="2432050" y="2800350"/>
          <p14:tracePt t="60645" x="2438400" y="2794000"/>
          <p14:tracePt t="60660" x="2444750" y="2787650"/>
          <p14:tracePt t="60676" x="2444750" y="2781300"/>
          <p14:tracePt t="60693" x="2451100" y="2774950"/>
          <p14:tracePt t="60710" x="2451100" y="2768600"/>
          <p14:tracePt t="60727" x="2451100" y="2762250"/>
          <p14:tracePt t="60743" x="2457450" y="2755900"/>
          <p14:tracePt t="60760" x="2457450" y="2749550"/>
          <p14:tracePt t="60777" x="2457450" y="2743200"/>
          <p14:tracePt t="60794" x="2463800" y="2736850"/>
          <p14:tracePt t="60824" x="2463800" y="2730500"/>
          <p14:tracePt t="60853" x="2470150" y="2724150"/>
          <p14:tracePt t="60876" x="2476500" y="2717800"/>
          <p14:tracePt t="60896" x="2482850" y="2717800"/>
          <p14:tracePt t="60920" x="2489200" y="2711450"/>
          <p14:tracePt t="60936" x="2495550" y="2711450"/>
          <p14:tracePt t="60952" x="2508250" y="2705100"/>
          <p14:tracePt t="60980" x="2514600" y="2705100"/>
          <p14:tracePt t="60997" x="2520950" y="2705100"/>
          <p14:tracePt t="61012" x="2527300" y="2698750"/>
          <p14:tracePt t="61023" x="2533650" y="2698750"/>
          <p14:tracePt t="61032" x="2540000" y="2698750"/>
          <p14:tracePt t="61045" x="2546350" y="2692400"/>
          <p14:tracePt t="61061" x="2552700" y="2692400"/>
          <p14:tracePt t="61061" x="2559050" y="2686050"/>
          <p14:tracePt t="61079" x="2565400" y="2679700"/>
          <p14:tracePt t="61095" x="2571750" y="2673350"/>
          <p14:tracePt t="61095" x="2578100" y="2667000"/>
          <p14:tracePt t="61114" x="2578100" y="2660650"/>
          <p14:tracePt t="61128" x="2578100" y="2654300"/>
          <p14:tracePt t="61145" x="2578100" y="2647950"/>
          <p14:tracePt t="61162" x="2578100" y="2641600"/>
          <p14:tracePt t="61179" x="2578100" y="2635250"/>
          <p14:tracePt t="61196" x="2578100" y="2628900"/>
          <p14:tracePt t="61212" x="2578100" y="2635250"/>
          <p14:tracePt t="61288" x="2584450" y="2635250"/>
          <p14:tracePt t="61312" x="2590800" y="2635250"/>
          <p14:tracePt t="61332" x="2597150" y="2635250"/>
          <p14:tracePt t="61356" x="2603500" y="2635250"/>
          <p14:tracePt t="61376" x="2609850" y="2635250"/>
          <p14:tracePt t="61400" x="2616200" y="2641600"/>
          <p14:tracePt t="61436" x="2622550" y="2641600"/>
          <p14:tracePt t="61460" x="2628900" y="2641600"/>
          <p14:tracePt t="61496" x="2622550" y="2654300"/>
          <p14:tracePt t="61588" x="2628900" y="2660650"/>
          <p14:tracePt t="61724" x="2628900" y="2654300"/>
          <p14:tracePt t="61785" x="2635250" y="2647950"/>
          <p14:tracePt t="61828" x="2641600" y="2647950"/>
          <p14:tracePt t="61844" x="2647950" y="2647950"/>
          <p14:tracePt t="61856" x="2654300" y="2647950"/>
          <p14:tracePt t="61880" x="2660650" y="2647950"/>
          <p14:tracePt t="61904" x="2667000" y="2641600"/>
          <p14:tracePt t="61992" x="2660650" y="2647950"/>
          <p14:tracePt t="62044" x="2660650" y="2654300"/>
          <p14:tracePt t="62092" x="2667000" y="2654300"/>
          <p14:tracePt t="62104" x="2667000" y="2647950"/>
          <p14:tracePt t="62188" x="2667000" y="2654300"/>
          <p14:tracePt t="62213" x="2660650" y="2654300"/>
          <p14:tracePt t="62264" x="2660650" y="2660650"/>
          <p14:tracePt t="62292" x="2654300" y="2667000"/>
          <p14:tracePt t="62309" x="2654300" y="2660650"/>
          <p14:tracePt t="62361" x="2647950" y="2660650"/>
          <p14:tracePt t="62404" x="2641600" y="2667000"/>
          <p14:tracePt t="62452" x="2641600" y="2673350"/>
          <p14:tracePt t="62481" x="2635250" y="2673350"/>
          <p14:tracePt t="62513" x="2628900" y="2673350"/>
          <p14:tracePt t="62556" x="2628900" y="2660650"/>
          <p14:tracePt t="62584" x="2622550" y="2667000"/>
          <p14:tracePt t="62608" x="2628900" y="2660650"/>
          <p14:tracePt t="62660" x="2628900" y="2654300"/>
          <p14:tracePt t="62684" x="2628900" y="2647950"/>
          <p14:tracePt t="62697" x="2628900" y="2654300"/>
          <p14:tracePt t="62797" x="2622550" y="2654300"/>
          <p14:tracePt t="62813" x="2616200" y="2660650"/>
          <p14:tracePt t="62824" x="2609850" y="2654300"/>
          <p14:tracePt t="62834" x="2603500" y="2660650"/>
          <p14:tracePt t="62852" x="2597150" y="2667000"/>
          <p14:tracePt t="62872" x="2590800" y="2673350"/>
          <p14:tracePt t="62885" x="2590800" y="2686050"/>
          <p14:tracePt t="62901" x="2584450" y="2692400"/>
          <p14:tracePt t="62917" x="2584450" y="2698750"/>
          <p14:tracePt t="62945" x="2578100" y="2698750"/>
          <p14:tracePt t="62960" x="2571750" y="2698750"/>
          <p14:tracePt t="62969" x="2565400" y="2698750"/>
          <p14:tracePt t="62969" x="2559050" y="2705100"/>
          <p14:tracePt t="62986" x="2546350" y="2705100"/>
          <p14:tracePt t="62986" x="2540000" y="2711450"/>
          <p14:tracePt t="62986" x="2520950" y="2717800"/>
          <p14:tracePt t="63006" x="2508250" y="2724150"/>
          <p14:tracePt t="63018" x="2482850" y="2730500"/>
          <p14:tracePt t="63018" x="2432050" y="2755900"/>
          <p14:tracePt t="63037" x="2406650" y="2762250"/>
          <p14:tracePt t="63037" x="2368550" y="2774950"/>
          <p14:tracePt t="63054" x="2330450" y="2781300"/>
          <p14:tracePt t="63054" x="2286000" y="2794000"/>
          <p14:tracePt t="63070" x="2241550" y="2800350"/>
          <p14:tracePt t="63070" x="2197100" y="2813050"/>
          <p14:tracePt t="63070" x="2139950" y="2819400"/>
          <p14:tracePt t="63090" x="2089150" y="2825750"/>
          <p14:tracePt t="63102" x="2032000" y="2832100"/>
          <p14:tracePt t="63102" x="1898650" y="2838450"/>
          <p14:tracePt t="63120" x="1828800" y="2838450"/>
          <p14:tracePt t="63120" x="1752600" y="2832100"/>
          <p14:tracePt t="63137" x="1670050" y="2825750"/>
          <p14:tracePt t="63137" x="1593850" y="2813050"/>
          <p14:tracePt t="63154" x="1504950" y="2794000"/>
          <p14:tracePt t="63154" x="1428750" y="2774950"/>
          <p14:tracePt t="63154" x="1346200" y="2749550"/>
          <p14:tracePt t="63173" x="1270000" y="2724150"/>
          <p14:tracePt t="63173" x="1200150" y="2698750"/>
          <p14:tracePt t="63187" x="1130300" y="2660650"/>
          <p14:tracePt t="63187" x="1073150" y="2622550"/>
          <p14:tracePt t="63204" x="1016000" y="2584450"/>
          <p14:tracePt t="63204" x="971550" y="2540000"/>
          <p14:tracePt t="63221" x="927100" y="2495550"/>
          <p14:tracePt t="63221" x="850900" y="2406650"/>
          <p14:tracePt t="63237" x="819150" y="2355850"/>
          <p14:tracePt t="63237" x="793750" y="2305050"/>
          <p14:tracePt t="63254" x="774700" y="2247900"/>
          <p14:tracePt t="63254" x="762000" y="2197100"/>
          <p14:tracePt t="63270" x="755650" y="2146300"/>
          <p14:tracePt t="63270" x="749300" y="2095500"/>
          <p14:tracePt t="63288" x="755650" y="2038350"/>
          <p14:tracePt t="63288" x="781050" y="1936750"/>
          <p14:tracePt t="63306" x="800100" y="1892300"/>
          <p14:tracePt t="63306" x="825500" y="1841500"/>
          <p14:tracePt t="63322" x="857250" y="1797050"/>
          <p14:tracePt t="63322" x="895350" y="1758950"/>
          <p14:tracePt t="63338" x="939800" y="1714500"/>
          <p14:tracePt t="63338" x="990600" y="1670050"/>
          <p14:tracePt t="63338" x="1047750" y="1631950"/>
          <p14:tracePt t="63357" x="1104900" y="1593850"/>
          <p14:tracePt t="63369" x="1174750" y="1562100"/>
          <p14:tracePt t="63369" x="1314450" y="1498600"/>
          <p14:tracePt t="63390" x="1397000" y="1466850"/>
          <p14:tracePt t="63390" x="1479550" y="1441450"/>
          <p14:tracePt t="63405" x="1574800" y="1422400"/>
          <p14:tracePt t="63405" x="1663700" y="1403350"/>
          <p14:tracePt t="63421" x="1765300" y="1390650"/>
          <p14:tracePt t="63421" x="1866900" y="1377950"/>
          <p14:tracePt t="63438" x="1968500" y="1371600"/>
          <p14:tracePt t="63438" x="2076450" y="1371600"/>
          <p14:tracePt t="63438" x="2178050" y="1371600"/>
          <p14:tracePt t="63457" x="2286000" y="1377950"/>
          <p14:tracePt t="63470" x="2393950" y="1384300"/>
          <p14:tracePt t="63470" x="2603500" y="1397000"/>
          <p14:tracePt t="63488" x="2711450" y="1403350"/>
          <p14:tracePt t="63488" x="2806700" y="1416050"/>
          <p14:tracePt t="63505" x="2908300" y="1435100"/>
          <p14:tracePt t="63505" x="3003550" y="1454150"/>
          <p14:tracePt t="63522" x="3092450" y="1473200"/>
          <p14:tracePt t="63522" x="3263900" y="1536700"/>
          <p14:tracePt t="63539" x="3340100" y="1568450"/>
          <p14:tracePt t="63539" x="3416300" y="1606550"/>
          <p14:tracePt t="63555" x="3479800" y="1644650"/>
          <p14:tracePt t="63555" x="3543300" y="1676400"/>
          <p14:tracePt t="63572" x="3600450" y="1714500"/>
          <p14:tracePt t="63572" x="3651250" y="1746250"/>
          <p14:tracePt t="63589" x="3689350" y="1778000"/>
          <p14:tracePt t="63589" x="3765550" y="1828800"/>
          <p14:tracePt t="63606" x="3790950" y="1854200"/>
          <p14:tracePt t="63606" x="3810000" y="1873250"/>
          <p14:tracePt t="63622" x="3829050" y="1898650"/>
          <p14:tracePt t="63622" x="3835400" y="1917700"/>
          <p14:tracePt t="63639" x="3841750" y="1936750"/>
          <p14:tracePt t="63639" x="3841750" y="1955800"/>
          <p14:tracePt t="63639" x="3835400" y="1981200"/>
          <p14:tracePt t="63658" x="3822700" y="2006600"/>
          <p14:tracePt t="63670" x="3803650" y="2032000"/>
          <p14:tracePt t="63670" x="3765550" y="2082800"/>
          <p14:tracePt t="63689" x="3740150" y="2108200"/>
          <p14:tracePt t="63689" x="3714750" y="2127250"/>
          <p14:tracePt t="63706" x="3689350" y="2152650"/>
          <p14:tracePt t="63706" x="3657600" y="2178050"/>
          <p14:tracePt t="63722" x="3632200" y="2197100"/>
          <p14:tracePt t="63722" x="3600450" y="2216150"/>
          <p14:tracePt t="63722" x="3575050" y="2241550"/>
          <p14:tracePt t="63742" x="3543300" y="2260600"/>
          <p14:tracePt t="63754" x="3511550" y="2279650"/>
          <p14:tracePt t="63754" x="3486150" y="2305050"/>
          <p14:tracePt t="63774" x="3429000" y="2349500"/>
          <p14:tracePt t="63774" x="3397250" y="2368550"/>
          <p14:tracePt t="63789" x="3371850" y="2393950"/>
          <p14:tracePt t="63789" x="3346450" y="2419350"/>
          <p14:tracePt t="63806" x="3321050" y="2444750"/>
          <p14:tracePt t="63806" x="3295650" y="2463800"/>
          <p14:tracePt t="63823" x="3270250" y="2482850"/>
          <p14:tracePt t="63823" x="3225800" y="2520950"/>
          <p14:tracePt t="63840" x="3206750" y="2540000"/>
          <p14:tracePt t="63840" x="3181350" y="2552700"/>
          <p14:tracePt t="63858" x="3162300" y="2565400"/>
          <p14:tracePt t="63858" x="3149600" y="2584450"/>
          <p14:tracePt t="63873" x="3130550" y="2597150"/>
          <p14:tracePt t="63873" x="3111500" y="2603500"/>
          <p14:tracePt t="63890" x="3098800" y="2616200"/>
          <p14:tracePt t="63890" x="3060700" y="2635250"/>
          <p14:tracePt t="63906" x="3048000" y="2647950"/>
          <p14:tracePt t="63906" x="3028950" y="2654300"/>
          <p14:tracePt t="63923" x="3009900" y="2660650"/>
          <p14:tracePt t="63923" x="2990850" y="2667000"/>
          <p14:tracePt t="63940" x="2971800" y="2673350"/>
          <p14:tracePt t="63940" x="2940050" y="2686050"/>
          <p14:tracePt t="63958" x="2927350" y="2692400"/>
          <p14:tracePt t="63958" x="2908300" y="2692400"/>
          <p14:tracePt t="63974" x="2895600" y="2698750"/>
          <p14:tracePt t="63974" x="2882900" y="2698750"/>
          <p14:tracePt t="63990" x="2876550" y="2698750"/>
          <p14:tracePt t="63990" x="2863850" y="2705100"/>
          <p14:tracePt t="64007" x="2857500" y="2705100"/>
          <p14:tracePt t="64007" x="2844800" y="2705100"/>
          <p14:tracePt t="64007" x="2838450" y="2705100"/>
          <p14:tracePt t="64026" x="2832100" y="2705100"/>
          <p14:tracePt t="64038" x="2825750" y="2698750"/>
          <p14:tracePt t="64038" x="2806700" y="2692400"/>
          <p14:tracePt t="64058" x="2800350" y="2692400"/>
          <p14:tracePt t="64058" x="2800350" y="2686050"/>
          <p14:tracePt t="64074" x="2794000" y="2686050"/>
          <p14:tracePt t="64089" x="2787650" y="2679700"/>
          <p14:tracePt t="64105" x="2781300" y="2667000"/>
          <p14:tracePt t="64122" x="2774950" y="2660650"/>
          <p14:tracePt t="64139" x="2768600" y="2654300"/>
          <p14:tracePt t="64155" x="2762250" y="2647950"/>
          <p14:tracePt t="64172" x="2762250" y="2641600"/>
          <p14:tracePt t="64189" x="2755900" y="2635250"/>
          <p14:tracePt t="64189" x="2755900" y="2628900"/>
          <p14:tracePt t="64208" x="2755900" y="2616200"/>
          <p14:tracePt t="64222" x="2755900" y="2609850"/>
          <p14:tracePt t="64239" x="2755900" y="2603500"/>
          <p14:tracePt t="64239" x="2755900" y="2590800"/>
          <p14:tracePt t="64259" x="2755900" y="2584450"/>
          <p14:tracePt t="64259" x="2755900" y="2578100"/>
          <p14:tracePt t="64274" x="2755900" y="2565400"/>
          <p14:tracePt t="64289" x="2749550" y="2552700"/>
          <p14:tracePt t="64313" x="2749550" y="2546350"/>
          <p14:tracePt t="64323" x="2749550" y="2540000"/>
          <p14:tracePt t="64323" x="2743200" y="2527300"/>
          <p14:tracePt t="64342" x="2736850" y="2520950"/>
          <p14:tracePt t="64358" x="2736850" y="2514600"/>
          <p14:tracePt t="64358" x="2730500" y="2508250"/>
          <p14:tracePt t="64375" x="2730500" y="2501900"/>
          <p14:tracePt t="64390" x="2730500" y="2495550"/>
          <p14:tracePt t="64406" x="2736850" y="2482850"/>
          <p14:tracePt t="64406" x="2743200" y="2482850"/>
          <p14:tracePt t="64426" x="2749550" y="2476500"/>
          <p14:tracePt t="64440" x="2762250" y="2476500"/>
          <p14:tracePt t="64440" x="2768600" y="2476500"/>
          <p14:tracePt t="64458" x="2774950" y="2476500"/>
          <p14:tracePt t="64458" x="2781300" y="2482850"/>
          <p14:tracePt t="64458" x="2787650" y="2482850"/>
          <p14:tracePt t="64478" x="2794000" y="2482850"/>
          <p14:tracePt t="64490" x="2800350" y="2482850"/>
          <p14:tracePt t="64490" x="2806700" y="2482850"/>
          <p14:tracePt t="64509" x="2819400" y="2482850"/>
          <p14:tracePt t="64523" x="2819400" y="2476500"/>
          <p14:tracePt t="64541" x="2832100" y="2476500"/>
          <p14:tracePt t="64541" x="2832100" y="2470150"/>
          <p14:tracePt t="64559" x="2844800" y="2463800"/>
          <p14:tracePt t="64574" x="2844800" y="2457450"/>
          <p14:tracePt t="64590" x="2851150" y="2457450"/>
          <p14:tracePt t="64613" x="2844800" y="2457450"/>
          <p14:tracePt t="64673" x="2851150" y="2457450"/>
          <p14:tracePt t="64761" x="2844800" y="2457450"/>
          <p14:tracePt t="64821" x="2851150" y="2451100"/>
          <p14:tracePt t="64913" x="2851150" y="2457450"/>
          <p14:tracePt t="65037" x="2844800" y="2463800"/>
          <p14:tracePt t="65053" x="2851150" y="2463800"/>
          <p14:tracePt t="65173" x="2851150" y="2470150"/>
          <p14:tracePt t="65272" x="2844800" y="2476500"/>
          <p14:tracePt t="65301" x="2844800" y="2470150"/>
          <p14:tracePt t="65354" x="2838450" y="2470150"/>
          <p14:tracePt t="65377" x="2844800" y="2470150"/>
          <p14:tracePt t="65453" x="2838450" y="2470150"/>
          <p14:tracePt t="65549" x="2832100" y="2476500"/>
          <p14:tracePt t="65573" x="2825750" y="2476500"/>
          <p14:tracePt t="65609" x="2819400" y="2476500"/>
          <p14:tracePt t="65653" x="2813050" y="2482850"/>
          <p14:tracePt t="65677" x="2806700" y="2482850"/>
          <p14:tracePt t="65705" x="2800350" y="2482850"/>
          <p14:tracePt t="65721" x="2794000" y="2476500"/>
          <p14:tracePt t="65757" x="2800350" y="2463800"/>
          <p14:tracePt t="65781" x="2806700" y="2457450"/>
          <p14:tracePt t="65798" x="2813050" y="2451100"/>
          <p14:tracePt t="65813" x="2819400" y="2444750"/>
          <p14:tracePt t="65818" x="2825750" y="2438400"/>
          <p14:tracePt t="65828" x="2832100" y="2432050"/>
          <p14:tracePt t="65828" x="2838450" y="2432050"/>
          <p14:tracePt t="65847" x="2844800" y="2425700"/>
          <p14:tracePt t="65847" x="2851150" y="2419350"/>
          <p14:tracePt t="65847" x="2857500" y="2419350"/>
          <p14:tracePt t="65867" x="2863850" y="2413000"/>
          <p14:tracePt t="65867" x="2870200" y="2406650"/>
          <p14:tracePt t="65880" x="2876550" y="2406650"/>
          <p14:tracePt t="65880" x="2882900" y="2400300"/>
          <p14:tracePt t="65897" x="2889250" y="2393950"/>
          <p14:tracePt t="65897" x="2895600" y="2393950"/>
          <p14:tracePt t="65914" x="2901950" y="2387600"/>
          <p14:tracePt t="65914" x="2908300" y="2381250"/>
          <p14:tracePt t="65931" x="2914650" y="2381250"/>
          <p14:tracePt t="65945" x="2921000" y="2374900"/>
          <p14:tracePt t="65962" x="2914650" y="2374900"/>
          <p14:tracePt t="65985" x="2908300" y="2374900"/>
          <p14:tracePt t="65995" x="2901950" y="2381250"/>
          <p14:tracePt t="65995" x="2889250" y="2387600"/>
          <p14:tracePt t="66014" x="2882900" y="2387600"/>
          <p14:tracePt t="66014" x="2876550" y="2393950"/>
          <p14:tracePt t="66031" x="2863850" y="2400300"/>
          <p14:tracePt t="66031" x="2857500" y="2400300"/>
          <p14:tracePt t="66049" x="2851150" y="2406650"/>
          <p14:tracePt t="66049" x="2844800" y="2419350"/>
          <p14:tracePt t="66049" x="2838450" y="2425700"/>
          <p14:tracePt t="66066" x="2825750" y="2432050"/>
          <p14:tracePt t="66079" x="2819400" y="2438400"/>
          <p14:tracePt t="66079" x="2800350" y="2451100"/>
          <p14:tracePt t="66406" x="1358900" y="5480050"/>
          <p14:tracePt t="66414" x="1346200" y="5486400"/>
          <p14:tracePt t="66422" x="1339850" y="5492750"/>
          <p14:tracePt t="66430" x="1333500" y="5499100"/>
          <p14:tracePt t="66430" x="1320800" y="5499100"/>
          <p14:tracePt t="66430" x="1314450" y="5505450"/>
          <p14:tracePt t="66451" x="1301750" y="5499100"/>
          <p14:tracePt t="66451" x="1301750" y="5492750"/>
          <p14:tracePt t="66466" x="1301750" y="5473700"/>
          <p14:tracePt t="66466" x="1301750" y="5461000"/>
          <p14:tracePt t="66483" x="1301750" y="5441950"/>
          <p14:tracePt t="66483" x="1308100" y="5416550"/>
          <p14:tracePt t="66499" x="1314450" y="5391150"/>
          <p14:tracePt t="66499" x="1320800" y="5359400"/>
          <p14:tracePt t="66499" x="1327150" y="5327650"/>
          <p14:tracePt t="66518" x="1333500" y="5295900"/>
          <p14:tracePt t="66530" x="1339850" y="5264150"/>
          <p14:tracePt t="66530" x="1352550" y="5187950"/>
          <p14:tracePt t="66551" x="1352550" y="5149850"/>
          <p14:tracePt t="66551" x="1358900" y="5105400"/>
          <p14:tracePt t="66566" x="1358900" y="5067300"/>
          <p14:tracePt t="66566" x="1358900" y="5035550"/>
          <p14:tracePt t="66583" x="1352550" y="5003800"/>
          <p14:tracePt t="66583" x="1352550" y="4972050"/>
          <p14:tracePt t="66599" x="1346200" y="4953000"/>
          <p14:tracePt t="66599" x="1346200" y="4933950"/>
          <p14:tracePt t="66599" x="1346200" y="4921250"/>
          <p14:tracePt t="66618" x="1346200" y="4914900"/>
          <p14:tracePt t="66618" x="1352550" y="4908550"/>
          <p14:tracePt t="66633" x="1358900" y="4908550"/>
          <p14:tracePt t="66633" x="1371600" y="4908550"/>
          <p14:tracePt t="66649" x="1390650" y="4908550"/>
          <p14:tracePt t="66649" x="1409700" y="4908550"/>
          <p14:tracePt t="66666" x="1441450" y="4908550"/>
          <p14:tracePt t="66666" x="1524000" y="4895850"/>
          <p14:tracePt t="66683" x="1574800" y="4889500"/>
          <p14:tracePt t="66683" x="1631950" y="4883150"/>
          <p14:tracePt t="66700" x="1701800" y="4876800"/>
          <p14:tracePt t="66700" x="1771650" y="4864100"/>
          <p14:tracePt t="66716" x="1854200" y="4851400"/>
          <p14:tracePt t="66716" x="1936750" y="4845050"/>
          <p14:tracePt t="66733" x="2025650" y="4832350"/>
          <p14:tracePt t="66733" x="2209800" y="4819650"/>
          <p14:tracePt t="66750" x="2305050" y="4819650"/>
          <p14:tracePt t="66750" x="2400300" y="4819650"/>
          <p14:tracePt t="66767" x="2501900" y="4819650"/>
          <p14:tracePt t="66767" x="2609850" y="4819650"/>
          <p14:tracePt t="66783" x="2717800" y="4826000"/>
          <p14:tracePt t="66783" x="2832100" y="4832350"/>
          <p14:tracePt t="66783" x="2946400" y="4845050"/>
          <p14:tracePt t="66802" x="3060700" y="4851400"/>
          <p14:tracePt t="66815" x="3175000" y="4857750"/>
          <p14:tracePt t="66815" x="3289300" y="4870450"/>
          <p14:tracePt t="66834" x="3505200" y="4895850"/>
          <p14:tracePt t="66834" x="3606800" y="4908550"/>
          <p14:tracePt t="66850" x="3708400" y="4927600"/>
          <p14:tracePt t="66850" x="3803650" y="4940300"/>
          <p14:tracePt t="66867" x="3898900" y="4953000"/>
          <p14:tracePt t="66867" x="3994150" y="4965700"/>
          <p14:tracePt t="66883" x="4083050" y="4972050"/>
          <p14:tracePt t="66883" x="4178300" y="4978400"/>
          <p14:tracePt t="66883" x="4267200" y="4978400"/>
          <p14:tracePt t="66903" x="4356100" y="4978400"/>
          <p14:tracePt t="66915" x="4445000" y="4984750"/>
          <p14:tracePt t="66915" x="4610100" y="4984750"/>
          <p14:tracePt t="66934" x="4692650" y="4984750"/>
          <p14:tracePt t="66934" x="4768850" y="4984750"/>
          <p14:tracePt t="66950" x="4845050" y="4984750"/>
          <p14:tracePt t="66950" x="4914900" y="4984750"/>
          <p14:tracePt t="66967" x="4984750" y="4984750"/>
          <p14:tracePt t="66967" x="5099050" y="4978400"/>
          <p14:tracePt t="66984" x="5149850" y="4972050"/>
          <p14:tracePt t="66984" x="5194300" y="4965700"/>
          <p14:tracePt t="67000" x="5232400" y="4959350"/>
          <p14:tracePt t="67000" x="5264150" y="4953000"/>
          <p14:tracePt t="67017" x="5289550" y="4946650"/>
          <p14:tracePt t="67017" x="5308600" y="4940300"/>
          <p14:tracePt t="67034" x="5327650" y="4933950"/>
          <p14:tracePt t="67034" x="5340350" y="4921250"/>
          <p14:tracePt t="67051" x="5340350" y="4914900"/>
          <p14:tracePt t="67051" x="5340350" y="4908550"/>
          <p14:tracePt t="67067" x="5327650" y="4902200"/>
          <p14:tracePt t="67082" x="5321300" y="4902200"/>
          <p14:tracePt t="67099" x="5314950" y="4908550"/>
          <p14:tracePt t="67099" x="5302250" y="4908550"/>
          <p14:tracePt t="67118" x="5295900" y="4908550"/>
          <p14:tracePt t="67118" x="5289550" y="4908550"/>
          <p14:tracePt t="67134" x="5283200" y="4902200"/>
          <p14:tracePt t="67157" x="5295900" y="4895850"/>
          <p14:tracePt t="67170" x="5302250" y="4895850"/>
          <p14:tracePt t="67183" x="5314950" y="4889500"/>
          <p14:tracePt t="67183" x="5346700" y="4883150"/>
          <p14:tracePt t="67203" x="5372100" y="4883150"/>
          <p14:tracePt t="67203" x="5397500" y="4883150"/>
          <p14:tracePt t="67218" x="5422900" y="4883150"/>
          <p14:tracePt t="67218" x="5448300" y="4876800"/>
          <p14:tracePt t="67235" x="5480050" y="4876800"/>
          <p14:tracePt t="67235" x="5511800" y="4876800"/>
          <p14:tracePt t="67251" x="5549900" y="4876800"/>
          <p14:tracePt t="67251" x="5581650" y="4870450"/>
          <p14:tracePt t="67251" x="5619750" y="4864100"/>
          <p14:tracePt t="67270" x="5657850" y="4864100"/>
          <p14:tracePt t="67270" x="5689600" y="4857750"/>
          <p14:tracePt t="67284" x="5727700" y="4851400"/>
          <p14:tracePt t="67284" x="5759450" y="4845050"/>
          <p14:tracePt t="67302" x="5791200" y="4838700"/>
          <p14:tracePt t="67302" x="5822950" y="4832350"/>
          <p14:tracePt t="67318" x="5848350" y="4826000"/>
          <p14:tracePt t="67318" x="5880100" y="4819650"/>
          <p14:tracePt t="67335" x="5905500" y="4806950"/>
          <p14:tracePt t="67335" x="5962650" y="4787900"/>
          <p14:tracePt t="67352" x="5988050" y="4781550"/>
          <p14:tracePt t="67352" x="6013450" y="4775200"/>
          <p14:tracePt t="67369" x="6038850" y="4762500"/>
          <p14:tracePt t="67369" x="6064250" y="4762500"/>
          <p14:tracePt t="67385" x="6083300" y="4756150"/>
          <p14:tracePt t="67385" x="6108700" y="4743450"/>
          <p14:tracePt t="67402" x="6115050" y="4743450"/>
          <p14:tracePt t="67417" x="6108700" y="4749800"/>
          <p14:tracePt t="67434" x="6102350" y="4756150"/>
          <p14:tracePt t="67434" x="6089650" y="4762500"/>
          <p14:tracePt t="67452" x="6076950" y="4768850"/>
          <p14:tracePt t="67452" x="6045200" y="4787900"/>
          <p14:tracePt t="67471" x="6032500" y="4800600"/>
          <p14:tracePt t="67471" x="6013450" y="4806950"/>
          <p14:tracePt t="67486" x="6000750" y="4813300"/>
          <p14:tracePt t="67486" x="5988050" y="4826000"/>
          <p14:tracePt t="67503" x="5975350" y="4826000"/>
          <p14:tracePt t="67503" x="5956300" y="4832350"/>
          <p14:tracePt t="67519" x="5943600" y="4838700"/>
          <p14:tracePt t="67519" x="5930900" y="4845050"/>
          <p14:tracePt t="67519" x="5924550" y="4851400"/>
          <p14:tracePt t="67538" x="5911850" y="4851400"/>
          <p14:tracePt t="67551" x="5899150" y="4857750"/>
          <p14:tracePt t="67551" x="5873750" y="4864100"/>
          <p14:tracePt t="67571" x="5861050" y="4870450"/>
          <p14:tracePt t="67571" x="5848350" y="4870450"/>
          <p14:tracePt t="67586" x="5842000" y="4876800"/>
          <p14:tracePt t="67586" x="5829300" y="4883150"/>
          <p14:tracePt t="67603" x="5816600" y="4889500"/>
          <p14:tracePt t="67603" x="5803900" y="4895850"/>
          <p14:tracePt t="67619" x="5791200" y="4902200"/>
          <p14:tracePt t="67619" x="5778500" y="4908550"/>
          <p14:tracePt t="67619" x="5765800" y="4908550"/>
          <p14:tracePt t="67639" x="5753100" y="4914900"/>
          <p14:tracePt t="67639" x="5734050" y="4921250"/>
          <p14:tracePt t="67653" x="5721350" y="4927600"/>
          <p14:tracePt t="67653" x="5702300" y="4933950"/>
          <p14:tracePt t="67669" x="5683250" y="4940300"/>
          <p14:tracePt t="67669" x="5670550" y="4946650"/>
          <p14:tracePt t="67686" x="5651500" y="4946650"/>
          <p14:tracePt t="67686" x="5613400" y="4965700"/>
          <p14:tracePt t="67703" x="5600700" y="4972050"/>
          <p14:tracePt t="67703" x="5581650" y="4984750"/>
          <p14:tracePt t="67719" x="5562600" y="4997450"/>
          <p14:tracePt t="67719" x="5549900" y="5016500"/>
          <p14:tracePt t="67736" x="5537200" y="5029200"/>
          <p14:tracePt t="67736" x="5524500" y="5048250"/>
          <p14:tracePt t="67753" x="5511800" y="5067300"/>
          <p14:tracePt t="67753" x="5499100" y="5105400"/>
          <p14:tracePt t="67771" x="5492750" y="5130800"/>
          <p14:tracePt t="67771" x="5486400" y="5149850"/>
          <p14:tracePt t="67787" x="5480050" y="5175250"/>
          <p14:tracePt t="67787" x="5480050" y="5200650"/>
          <p14:tracePt t="67804" x="5473700" y="5219700"/>
          <p14:tracePt t="67804" x="5473700" y="5245100"/>
          <p14:tracePt t="67820" x="5467350" y="5270500"/>
          <p14:tracePt t="67820" x="5467350" y="5295900"/>
          <p14:tracePt t="67820" x="5467350" y="5321300"/>
          <p14:tracePt t="67839" x="5467350" y="5340350"/>
          <p14:tracePt t="67851" x="5467350" y="5365750"/>
          <p14:tracePt t="67851" x="5467350" y="5403850"/>
          <p14:tracePt t="67872" x="5461000" y="5422900"/>
          <p14:tracePt t="67872" x="5461000" y="5441950"/>
          <p14:tracePt t="67887" x="5454650" y="5454650"/>
          <p14:tracePt t="67887" x="5448300" y="5467350"/>
          <p14:tracePt t="67903" x="5448300" y="5480050"/>
          <p14:tracePt t="67903" x="5441950" y="5486400"/>
          <p14:tracePt t="67903" x="5429250" y="5492750"/>
          <p14:tracePt t="67923" x="5422900" y="5499100"/>
          <p14:tracePt t="67935" x="5416550" y="5499100"/>
          <p14:tracePt t="67935" x="5403850" y="5511800"/>
          <p14:tracePt t="67954" x="5397500" y="5511800"/>
          <p14:tracePt t="67954" x="5391150" y="5518150"/>
          <p14:tracePt t="67970" x="5391150" y="5524500"/>
          <p14:tracePt t="67970" x="5384800" y="5530850"/>
          <p14:tracePt t="67987" x="5384800" y="5537200"/>
          <p14:tracePt t="67987" x="5384800" y="5556250"/>
          <p14:tracePt t="68004" x="5384800" y="5562600"/>
          <p14:tracePt t="68004" x="5384800" y="5568950"/>
          <p14:tracePt t="68021" x="5384800" y="5575300"/>
          <p14:tracePt t="68021" x="5384800" y="5588000"/>
          <p14:tracePt t="68038" x="5384800" y="5600700"/>
          <p14:tracePt t="68058" x="5384800" y="5607050"/>
          <p14:tracePt t="68070" x="5384800" y="5613400"/>
          <p14:tracePt t="68114" x="5378450" y="5613400"/>
          <p14:tracePt t="68130" x="5372100" y="5619750"/>
          <p14:tracePt t="68146" x="5365750" y="5619750"/>
          <p14:tracePt t="68162" x="5359400" y="5613400"/>
          <p14:tracePt t="68178" x="5353050" y="5607050"/>
          <p14:tracePt t="68221" x="5353050" y="5600700"/>
          <p14:tracePt t="68242" x="5353050" y="5594350"/>
          <p14:tracePt t="68274" x="5353050" y="5588000"/>
          <p14:tracePt t="68302" x="5359400" y="5581650"/>
          <p14:tracePt t="68350" x="5365750" y="5581650"/>
          <p14:tracePt t="68362" x="5372100" y="5581650"/>
          <p14:tracePt t="68378" x="5378450" y="5581650"/>
          <p14:tracePt t="68387" x="5384800" y="5575300"/>
          <p14:tracePt t="68387" x="5391150" y="5575300"/>
          <p14:tracePt t="68406" x="5403850" y="5575300"/>
          <p14:tracePt t="68406" x="5435600" y="5568950"/>
          <p14:tracePt t="68423" x="5461000" y="5568950"/>
          <p14:tracePt t="68423" x="5486400" y="5568950"/>
          <p14:tracePt t="68439" x="5524500" y="5568950"/>
          <p14:tracePt t="68439" x="5562600" y="5575300"/>
          <p14:tracePt t="68456" x="5600700" y="5581650"/>
          <p14:tracePt t="68456" x="5645150" y="5588000"/>
          <p14:tracePt t="68472" x="5695950" y="5600700"/>
          <p14:tracePt t="68472" x="5753100" y="5613400"/>
          <p14:tracePt t="68472" x="5803900" y="5619750"/>
          <p14:tracePt t="68491" x="5861050" y="5626100"/>
          <p14:tracePt t="68504" x="5918200" y="5632450"/>
          <p14:tracePt t="68504" x="6032500" y="5638800"/>
          <p14:tracePt t="68523" x="6083300" y="5638800"/>
          <p14:tracePt t="68523" x="6134100" y="5632450"/>
          <p14:tracePt t="68539" x="6184900" y="5632450"/>
          <p14:tracePt t="68539" x="6229350" y="5638800"/>
          <p14:tracePt t="68539" x="6273800" y="5638800"/>
          <p14:tracePt t="68559" x="6305550" y="5638800"/>
          <p14:tracePt t="68571" x="6343650" y="5638800"/>
          <p14:tracePt t="68571" x="6400800" y="5645150"/>
          <p14:tracePt t="68591" x="6419850" y="5651500"/>
          <p14:tracePt t="68591" x="6438900" y="5657850"/>
          <p14:tracePt t="68607" x="6451600" y="5657850"/>
          <p14:tracePt t="68607" x="6464300" y="5664200"/>
          <p14:tracePt t="68622" x="6470650" y="5664200"/>
          <p14:tracePt t="68622" x="6477000" y="5664200"/>
          <p14:tracePt t="68640" x="6483350" y="5664200"/>
          <p14:tracePt t="68654" x="6483350" y="5657850"/>
          <p14:tracePt t="68694" x="6477000" y="5657850"/>
          <p14:tracePt t="68710" x="6470650" y="5651500"/>
          <p14:tracePt t="68730" x="6470650" y="5645150"/>
          <p14:tracePt t="68790" x="6470650" y="5638800"/>
          <p14:tracePt t="68858" x="6470650" y="5632450"/>
          <p14:tracePt t="68882" x="6464300" y="5632450"/>
          <p14:tracePt t="68918" x="6457950" y="5632450"/>
          <p14:tracePt t="68942" x="6451600" y="5632450"/>
          <p14:tracePt t="68958" x="6445250" y="5626100"/>
          <p14:tracePt t="68970" x="6438900" y="5626100"/>
          <p14:tracePt t="68986" x="6438900" y="5619750"/>
          <p14:tracePt t="69010" x="6438900" y="5613400"/>
          <p14:tracePt t="69018" x="6445250" y="5607050"/>
          <p14:tracePt t="69029" x="6445250" y="5594350"/>
          <p14:tracePt t="69045" x="6451600" y="5588000"/>
          <p14:tracePt t="69056" x="6457950" y="5581650"/>
          <p14:tracePt t="69078" x="6457950" y="5575300"/>
          <p14:tracePt t="69090" x="6464300" y="5568950"/>
          <p14:tracePt t="69106" x="6457950" y="5562600"/>
          <p14:tracePt t="69138" x="6451600" y="5568950"/>
          <p14:tracePt t="69158" x="6445250" y="5575300"/>
          <p14:tracePt t="69182" x="6445250" y="5581650"/>
          <p14:tracePt t="69198" x="6445250" y="5588000"/>
          <p14:tracePt t="69210" x="6445250" y="5594350"/>
          <p14:tracePt t="69218" x="6445250" y="5600700"/>
          <p14:tracePt t="69227" x="6445250" y="5607050"/>
          <p14:tracePt t="69240" x="6451600" y="5613400"/>
          <p14:tracePt t="69240" x="6451600" y="5619750"/>
          <p14:tracePt t="69259" x="6457950" y="5626100"/>
          <p14:tracePt t="69273" x="6457950" y="5632450"/>
          <p14:tracePt t="69290" x="6464300" y="5638800"/>
          <p14:tracePt t="69307" x="6470650" y="5638800"/>
          <p14:tracePt t="69338" x="6477000" y="5632450"/>
          <p14:tracePt t="69354" x="6483350" y="5626100"/>
          <p14:tracePt t="69370" x="6483350" y="5619750"/>
          <p14:tracePt t="69382" x="6489700" y="5613400"/>
          <p14:tracePt t="69398" x="6496050" y="5613400"/>
          <p14:tracePt t="69490" x="6502400" y="5619750"/>
          <p14:tracePt t="69586" x="6496050" y="5619750"/>
          <p14:tracePt t="69610" x="6489700" y="5619750"/>
          <p14:tracePt t="69630" x="6483350" y="5613400"/>
          <p14:tracePt t="69654" x="6483350" y="5619750"/>
          <p14:tracePt t="69690" x="6483350" y="5632450"/>
          <p14:tracePt t="69706" x="6489700" y="5638800"/>
          <p14:tracePt t="69722" x="6496050" y="5645150"/>
          <p14:tracePt t="69734" x="6502400" y="5651500"/>
          <p14:tracePt t="69750" x="6508750" y="5657850"/>
          <p14:tracePt t="69766" x="6508750" y="5664200"/>
          <p14:tracePt t="69782" x="6508750" y="5670550"/>
          <p14:tracePt t="69802" x="6502400" y="5670550"/>
          <p14:tracePt t="69818" x="6496050" y="5676900"/>
          <p14:tracePt t="69827" x="6489700" y="5683250"/>
          <p14:tracePt t="69842" x="6483350" y="5689600"/>
          <p14:tracePt t="69842" x="6477000" y="5689600"/>
          <p14:tracePt t="69842" x="6470650" y="5689600"/>
          <p14:tracePt t="69864" x="6464300" y="5695950"/>
          <p14:tracePt t="69875" x="6457950" y="5695950"/>
          <p14:tracePt t="69875" x="6445250" y="5702300"/>
          <p14:tracePt t="69895" x="6438900" y="5702300"/>
          <p14:tracePt t="69895" x="6432550" y="5708650"/>
          <p14:tracePt t="69911" x="6426200" y="5708650"/>
          <p14:tracePt t="69911" x="6419850" y="5715000"/>
          <p14:tracePt t="69927" x="6413500" y="5715000"/>
          <p14:tracePt t="69927" x="6407150" y="5715000"/>
          <p14:tracePt t="69927" x="6400800" y="5721350"/>
          <p14:tracePt t="69947" x="6394450" y="5721350"/>
          <p14:tracePt t="69959" x="6388100" y="5721350"/>
          <p14:tracePt t="69959" x="6375400" y="5721350"/>
          <p14:tracePt t="69978" x="6369050" y="5721350"/>
          <p14:tracePt t="69978" x="6356350" y="5721350"/>
          <p14:tracePt t="69994" x="6350000" y="5721350"/>
          <p14:tracePt t="69994" x="6343650" y="5721350"/>
          <p14:tracePt t="70011" x="6337300" y="5721350"/>
          <p14:tracePt t="70011" x="6330950" y="5721350"/>
          <p14:tracePt t="70027" x="6318250" y="5721350"/>
          <p14:tracePt t="70027" x="6305550" y="5715000"/>
          <p14:tracePt t="70044" x="6292850" y="5715000"/>
          <p14:tracePt t="70044" x="6286500" y="5708650"/>
          <p14:tracePt t="70062" x="6280150" y="5708650"/>
          <p14:tracePt t="70062" x="6273800" y="5702300"/>
          <p14:tracePt t="70078" x="6267450" y="5702300"/>
          <p14:tracePt t="70078" x="6248400" y="5695950"/>
          <p14:tracePt t="70095" x="6242050" y="5689600"/>
          <p14:tracePt t="70095" x="6235700" y="5683250"/>
          <p14:tracePt t="70111" x="6229350" y="5676900"/>
          <p14:tracePt t="70111" x="6223000" y="5676900"/>
          <p14:tracePt t="70128" x="6223000" y="5670550"/>
          <p14:tracePt t="70128" x="6216650" y="5664200"/>
          <p14:tracePt t="70145" x="6210300" y="5664200"/>
          <p14:tracePt t="70145" x="6203950" y="5657850"/>
          <p14:tracePt t="70145" x="6197600" y="5657850"/>
          <p14:tracePt t="70164" x="6191250" y="5651500"/>
          <p14:tracePt t="70179" x="6191250" y="5645150"/>
          <p14:tracePt t="70195" x="6184900" y="5638800"/>
          <p14:tracePt t="70210" x="6184900" y="5632450"/>
          <p14:tracePt t="70210" x="6184900" y="5626100"/>
          <p14:tracePt t="70210" x="6184900" y="5619750"/>
          <p14:tracePt t="70231" x="6178550" y="5613400"/>
          <p14:tracePt t="70247" x="6172200" y="5607050"/>
          <p14:tracePt t="70270" x="6165850" y="5600700"/>
          <p14:tracePt t="70282" x="6159500" y="5600700"/>
          <p14:tracePt t="70294" x="6153150" y="5594350"/>
          <p14:tracePt t="70311" x="6146800" y="5588000"/>
          <p14:tracePt t="70311" x="6140450" y="5581650"/>
          <p14:tracePt t="70311" x="6140450" y="5575300"/>
          <p14:tracePt t="70331" x="6134100" y="5568950"/>
          <p14:tracePt t="70331" x="6134100" y="5562600"/>
          <p14:tracePt t="70346" x="6134100" y="5556250"/>
          <p14:tracePt t="70346" x="6127750" y="5549900"/>
          <p14:tracePt t="70363" x="6127750" y="5537200"/>
          <p14:tracePt t="70363" x="6127750" y="5530850"/>
          <p14:tracePt t="70379" x="6127750" y="5518150"/>
          <p14:tracePt t="70379" x="6121400" y="5499100"/>
          <p14:tracePt t="70395" x="6115050" y="5486400"/>
          <p14:tracePt t="70395" x="6102350" y="5467350"/>
          <p14:tracePt t="70412" x="6089650" y="5454650"/>
          <p14:tracePt t="70412" x="6070600" y="5435600"/>
          <p14:tracePt t="70429" x="6051550" y="5422900"/>
          <p14:tracePt t="70429" x="6026150" y="5397500"/>
          <p14:tracePt t="70446" x="5994400" y="5378450"/>
          <p14:tracePt t="70446" x="5905500" y="5327650"/>
          <p14:tracePt t="70463" x="5848350" y="5295900"/>
          <p14:tracePt t="70463" x="5784850" y="5264150"/>
          <p14:tracePt t="70479" x="5708650" y="5226050"/>
          <p14:tracePt t="70479" x="5619750" y="5181600"/>
          <p14:tracePt t="70496" x="5518150" y="5137150"/>
          <p14:tracePt t="70496" x="5403850" y="5092700"/>
          <p14:tracePt t="70496" x="5283200" y="5041900"/>
          <p14:tracePt t="70515" x="5156200" y="4997450"/>
          <p14:tracePt t="70528" x="5016500" y="4959350"/>
          <p14:tracePt t="70528" x="4737100" y="4895850"/>
          <p14:tracePt t="70547" x="4597400" y="4864100"/>
          <p14:tracePt t="70547" x="4451350" y="4845050"/>
          <p14:tracePt t="70564" x="4298950" y="4826000"/>
          <p14:tracePt t="70564" x="4152900" y="4806950"/>
          <p14:tracePt t="70579" x="4000500" y="4787900"/>
          <p14:tracePt t="70579" x="3848100" y="4775200"/>
          <p14:tracePt t="70596" x="3695700" y="4756150"/>
          <p14:tracePt t="70596" x="3549650" y="4737100"/>
          <p14:tracePt t="70596" x="3403600" y="4711700"/>
          <p14:tracePt t="70615" x="3257550" y="4692650"/>
          <p14:tracePt t="70628" x="3117850" y="4673600"/>
          <p14:tracePt t="70628" x="2863850" y="4629150"/>
          <p14:tracePt t="70648" x="2749550" y="4610100"/>
          <p14:tracePt t="70648" x="2641600" y="4584700"/>
          <p14:tracePt t="70663" x="2546350" y="4565650"/>
          <p14:tracePt t="70663" x="2457450" y="4552950"/>
          <p14:tracePt t="70663" x="2374900" y="4533900"/>
          <p14:tracePt t="70683" x="2305050" y="4521200"/>
          <p14:tracePt t="70683" x="2235200" y="4514850"/>
          <p14:tracePt t="70696" x="2171700" y="4508500"/>
          <p14:tracePt t="70696" x="2114550" y="4502150"/>
          <p14:tracePt t="70713" x="2063750" y="4502150"/>
          <p14:tracePt t="70713" x="2012950" y="4502150"/>
          <p14:tracePt t="70730" x="1974850" y="4495800"/>
          <p14:tracePt t="70730" x="1936750" y="4502150"/>
          <p14:tracePt t="70748" x="1905000" y="4495800"/>
          <p14:tracePt t="70748" x="1860550" y="4495800"/>
          <p14:tracePt t="70763" x="1841500" y="4495800"/>
          <p14:tracePt t="70763" x="1822450" y="4495800"/>
          <p14:tracePt t="70780" x="1809750" y="4495800"/>
          <p14:tracePt t="70780" x="1803400" y="4495800"/>
          <p14:tracePt t="70798" x="1797050" y="4495800"/>
          <p14:tracePt t="70798" x="1784350" y="4502150"/>
          <p14:tracePt t="70798" x="1784350" y="4508500"/>
          <p14:tracePt t="70816" x="1778000" y="4508500"/>
          <p14:tracePt t="70829" x="1778000" y="4521200"/>
          <p14:tracePt t="70829" x="1778000" y="4527550"/>
          <p14:tracePt t="70848" x="1778000" y="4533900"/>
          <p14:tracePt t="70848" x="1778000" y="4540250"/>
          <p14:tracePt t="70866" x="1784350" y="4546600"/>
          <p14:tracePt t="70866" x="1784350" y="4552950"/>
          <p14:tracePt t="70866" x="1784350" y="4559300"/>
          <p14:tracePt t="70883" x="1784350" y="4572000"/>
          <p14:tracePt t="70895" x="1790700" y="4578350"/>
          <p14:tracePt t="70895" x="1790700" y="4591050"/>
          <p14:tracePt t="70915" x="1790700" y="4597400"/>
          <p14:tracePt t="70915" x="1790700" y="4603750"/>
          <p14:tracePt t="70931" x="1784350" y="4610100"/>
          <p14:tracePt t="70931" x="1784350" y="4616450"/>
          <p14:tracePt t="70948" x="1784350" y="4622800"/>
          <p14:tracePt t="70948" x="1784350" y="4629150"/>
          <p14:tracePt t="70948" x="1784350" y="4635500"/>
          <p14:tracePt t="70967" x="1784350" y="4641850"/>
          <p14:tracePt t="70979" x="1778000" y="4648200"/>
          <p14:tracePt t="70979" x="1778000" y="4654550"/>
          <p14:tracePt t="70979" x="1778000" y="4660900"/>
          <p14:tracePt t="70979" x="1778000" y="4667250"/>
          <p14:tracePt t="71002" x="1771650" y="4673600"/>
          <p14:tracePt t="71012" x="1771650" y="4679950"/>
          <p14:tracePt t="71012" x="1771650" y="4686300"/>
          <p14:tracePt t="71032" x="1778000" y="4692650"/>
          <p14:tracePt t="71046" x="1778000" y="4699000"/>
          <p14:tracePt t="71046" x="1784350" y="4705350"/>
          <p14:tracePt t="71064" x="1790700" y="4711700"/>
          <p14:tracePt t="71079" x="1797050" y="4718050"/>
          <p14:tracePt t="71096" x="1809750" y="4718050"/>
          <p14:tracePt t="71113" x="1822450" y="4711700"/>
          <p14:tracePt t="71131" x="1828800" y="4711700"/>
          <p14:tracePt t="71131" x="1835150" y="4711700"/>
          <p14:tracePt t="71149" x="1841500" y="4711700"/>
          <p14:tracePt t="71149" x="1847850" y="4711700"/>
          <p14:tracePt t="71165" x="1854200" y="4711700"/>
          <p14:tracePt t="71165" x="1860550" y="4711700"/>
          <p14:tracePt t="71165" x="1873250" y="4718050"/>
          <p14:tracePt t="71184" x="1879600" y="4718050"/>
          <p14:tracePt t="71184" x="1885950" y="4724400"/>
          <p14:tracePt t="71200" x="1892300" y="4730750"/>
          <p14:tracePt t="71200" x="1898650" y="4737100"/>
          <p14:tracePt t="71216" x="1898650" y="4743450"/>
          <p14:tracePt t="71216" x="1905000" y="4749800"/>
          <p14:tracePt t="71232" x="1905000" y="4756150"/>
          <p14:tracePt t="71232" x="1905000" y="4762500"/>
          <p14:tracePt t="71232" x="1905000" y="4768850"/>
          <p14:tracePt t="71252" x="1905000" y="4781550"/>
          <p14:tracePt t="71263" x="1905000" y="4787900"/>
          <p14:tracePt t="71263" x="1892300" y="4800600"/>
          <p14:tracePt t="71284" x="1885950" y="4806950"/>
          <p14:tracePt t="71284" x="1879600" y="4819650"/>
          <p14:tracePt t="71300" x="1873250" y="4826000"/>
          <p14:tracePt t="71300" x="1860550" y="4832350"/>
          <p14:tracePt t="71316" x="1854200" y="4838700"/>
          <p14:tracePt t="71316" x="1847850" y="4845050"/>
          <p14:tracePt t="71332" x="1835150" y="4851400"/>
          <p14:tracePt t="71332" x="1828800" y="4857750"/>
          <p14:tracePt t="71332" x="1822450" y="4864100"/>
          <p14:tracePt t="71352" x="1816100" y="4870450"/>
          <p14:tracePt t="71352" x="1809750" y="4876800"/>
          <p14:tracePt t="71366" x="1803400" y="4883150"/>
          <p14:tracePt t="71366" x="1797050" y="4889500"/>
          <p14:tracePt t="71382" x="1790700" y="4895850"/>
          <p14:tracePt t="71382" x="1784350" y="4902200"/>
          <p14:tracePt t="71399" x="1784350" y="4908550"/>
          <p14:tracePt t="71414" x="1778000" y="4921250"/>
          <p14:tracePt t="71431" x="1778000" y="4933950"/>
          <p14:tracePt t="71447" x="1778000" y="4940300"/>
          <p14:tracePt t="71447" x="1778000" y="4946650"/>
          <p14:tracePt t="71466" x="1778000" y="4953000"/>
          <p14:tracePt t="71466" x="1778000" y="4965700"/>
          <p14:tracePt t="71483" x="1778000" y="4972050"/>
          <p14:tracePt t="71483" x="1778000" y="4984750"/>
          <p14:tracePt t="71500" x="1778000" y="4991100"/>
          <p14:tracePt t="71500" x="1778000" y="5003800"/>
          <p14:tracePt t="71516" x="1771650" y="5010150"/>
          <p14:tracePt t="71516" x="1771650" y="5016500"/>
          <p14:tracePt t="71516" x="1771650" y="5022850"/>
          <p14:tracePt t="71535" x="1778000" y="5035550"/>
          <p14:tracePt t="71548" x="1778000" y="5041900"/>
          <p14:tracePt t="71548" x="1778000" y="5054600"/>
          <p14:tracePt t="71567" x="1784350" y="5060950"/>
          <p14:tracePt t="71567" x="1784350" y="5067300"/>
          <p14:tracePt t="71583" x="1790700" y="5073650"/>
          <p14:tracePt t="71598" x="1797050" y="5080000"/>
          <p14:tracePt t="71615" x="1803400" y="5080000"/>
          <p14:tracePt t="71632" x="1809750" y="5073650"/>
          <p14:tracePt t="71655" x="1816100" y="5067300"/>
          <p14:tracePt t="71679" x="1809750" y="5067300"/>
          <p14:tracePt t="71722" x="1803400" y="5067300"/>
          <p14:tracePt t="71798" x="1803400" y="5060950"/>
          <p14:tracePt t="71814" x="1803400" y="5054600"/>
          <p14:tracePt t="71831" x="1803400" y="5048250"/>
          <p14:tracePt t="71843" x="1803400" y="5035550"/>
          <p14:tracePt t="71858" x="1803400" y="5029200"/>
          <p14:tracePt t="71874" x="1803400" y="5022850"/>
          <p14:tracePt t="71882" x="1803400" y="5016500"/>
          <p14:tracePt t="71882" x="1803400" y="5010150"/>
          <p14:tracePt t="71882" x="1803400" y="5003800"/>
          <p14:tracePt t="71903" x="1803400" y="4997450"/>
          <p14:tracePt t="71916" x="1803400" y="4991100"/>
          <p14:tracePt t="71916" x="1803400" y="4984750"/>
          <p14:tracePt t="71936" x="1803400" y="4978400"/>
          <p14:tracePt t="71950" x="1797050" y="4972050"/>
          <p14:tracePt t="71979" x="1790700" y="4972050"/>
          <p14:tracePt t="72003" x="1790700" y="4965700"/>
          <p14:tracePt t="72023" x="1797050" y="4959350"/>
          <p14:tracePt t="72038" x="1797050" y="4946650"/>
          <p14:tracePt t="72055" x="1803400" y="4940300"/>
          <p14:tracePt t="72063" x="1803400" y="4933950"/>
          <p14:tracePt t="72071" x="1803400" y="4927600"/>
          <p14:tracePt t="72071" x="1803400" y="4921250"/>
          <p14:tracePt t="72085" x="1809750" y="4914900"/>
          <p14:tracePt t="72100" x="1809750" y="4902200"/>
          <p14:tracePt t="72117" x="1809750" y="4895850"/>
          <p14:tracePt t="72117" x="1809750" y="4883150"/>
          <p14:tracePt t="72136" x="1809750" y="4876800"/>
          <p14:tracePt t="72136" x="1809750" y="4870450"/>
          <p14:tracePt t="72152" x="1809750" y="4864100"/>
          <p14:tracePt t="72167" x="1803400" y="4857750"/>
          <p14:tracePt t="72184" x="1797050" y="4851400"/>
          <p14:tracePt t="72200" x="1790700" y="4851400"/>
          <p14:tracePt t="72200" x="1784350" y="4845050"/>
          <p14:tracePt t="72219" x="1778000" y="4838700"/>
          <p14:tracePt t="72219" x="1771650" y="4838700"/>
          <p14:tracePt t="72236" x="1765300" y="4838700"/>
          <p14:tracePt t="72236" x="1752600" y="4832350"/>
          <p14:tracePt t="72252" x="1746250" y="4832350"/>
          <p14:tracePt t="72252" x="1739900" y="4838700"/>
          <p14:tracePt t="72269" x="1727200" y="4838700"/>
          <p14:tracePt t="72269" x="1720850" y="4838700"/>
          <p14:tracePt t="72269" x="1714500" y="4845050"/>
          <p14:tracePt t="72288" x="1708150" y="4845050"/>
          <p14:tracePt t="72300" x="1695450" y="4845050"/>
          <p14:tracePt t="72300" x="1682750" y="4851400"/>
          <p14:tracePt t="72319" x="1670050" y="4851400"/>
          <p14:tracePt t="72319" x="1663700" y="4845050"/>
          <p14:tracePt t="72335" x="1651000" y="4845050"/>
          <p14:tracePt t="72335" x="1638300" y="4838700"/>
          <p14:tracePt t="72335" x="1625600" y="4826000"/>
          <p14:tracePt t="72356" x="1612900" y="4819650"/>
          <p14:tracePt t="72367" x="1593850" y="4806950"/>
          <p14:tracePt t="72367" x="1562100" y="4787900"/>
          <p14:tracePt t="72386" x="1549400" y="4768850"/>
          <p14:tracePt t="72386" x="1530350" y="4756150"/>
          <p14:tracePt t="72403" x="1511300" y="4749800"/>
          <p14:tracePt t="72403" x="1492250" y="4737100"/>
          <p14:tracePt t="72420" x="1479550" y="4724400"/>
          <p14:tracePt t="72420" x="1447800" y="4711700"/>
          <p14:tracePt t="72436" x="1435100" y="4705350"/>
          <p14:tracePt t="72436" x="1422400" y="4699000"/>
          <p14:tracePt t="72453" x="1409700" y="4692650"/>
          <p14:tracePt t="72453" x="1397000" y="4692650"/>
          <p14:tracePt t="72469" x="1384300" y="4686300"/>
          <p14:tracePt t="72469" x="1371600" y="4679950"/>
          <p14:tracePt t="72486" x="1365250" y="4679950"/>
          <p14:tracePt t="72486" x="1346200" y="4673600"/>
          <p14:tracePt t="72504" x="1333500" y="4673600"/>
          <p14:tracePt t="72504" x="1327150" y="4667250"/>
          <p14:tracePt t="72519" x="1320800" y="4667250"/>
          <p14:tracePt t="72519" x="1314450" y="4673600"/>
          <p14:tracePt t="72536" x="1308100" y="4673600"/>
          <p14:tracePt t="72536" x="1301750" y="4673600"/>
          <p14:tracePt t="72554" x="1295400" y="4679950"/>
          <p14:tracePt t="72571" x="1289050" y="4679950"/>
          <p14:tracePt t="72588" x="1295400" y="4679950"/>
          <p14:tracePt t="72655" x="1301750" y="4679950"/>
          <p14:tracePt t="72671" x="1314450" y="4686300"/>
          <p14:tracePt t="72683" x="1320800" y="4686300"/>
          <p14:tracePt t="72699" x="1327150" y="4686300"/>
          <p14:tracePt t="72715" x="1333500" y="4686300"/>
          <p14:tracePt t="72731" x="1339850" y="4686300"/>
          <p14:tracePt t="72743" x="1333500" y="4692650"/>
          <p14:tracePt t="72811" x="1327150" y="4686300"/>
          <p14:tracePt t="72827" x="1320800" y="4686300"/>
          <p14:tracePt t="72856" x="1314450" y="4679950"/>
          <p14:tracePt t="72887" x="1320800" y="4679950"/>
          <p14:tracePt t="72923" x="1327150" y="4679950"/>
          <p14:tracePt t="72939" x="1333500" y="4679950"/>
          <p14:tracePt t="72955" x="1339850" y="4679950"/>
          <p14:tracePt t="72963" x="1346200" y="4679950"/>
          <p14:tracePt t="72971" x="1352550" y="4673600"/>
          <p14:tracePt t="72971" x="1358900" y="4673600"/>
          <p14:tracePt t="72988" x="1371600" y="4667250"/>
          <p14:tracePt t="72988" x="1384300" y="4667250"/>
          <p14:tracePt t="73005" x="1403350" y="4660900"/>
          <p14:tracePt t="73005" x="1422400" y="4660900"/>
          <p14:tracePt t="73005" x="1447800" y="4654550"/>
          <p14:tracePt t="73023" x="1479550" y="4654550"/>
          <p14:tracePt t="73023" x="1511300" y="4660900"/>
          <p14:tracePt t="73038" x="1549400" y="4667250"/>
          <p14:tracePt t="73038" x="1581150" y="4673600"/>
          <p14:tracePt t="73055" x="1625600" y="4679950"/>
          <p14:tracePt t="73055" x="1663700" y="4692650"/>
          <p14:tracePt t="73072" x="1708150" y="4699000"/>
          <p14:tracePt t="73072" x="1746250" y="4711700"/>
          <p14:tracePt t="73088" x="1790700" y="4724400"/>
          <p14:tracePt t="73088" x="1879600" y="4749800"/>
          <p14:tracePt t="73105" x="1924050" y="4762500"/>
          <p14:tracePt t="73105" x="1968500" y="4768850"/>
          <p14:tracePt t="73122" x="2012950" y="4775200"/>
          <p14:tracePt t="73122" x="2057400" y="4781550"/>
          <p14:tracePt t="73139" x="2101850" y="4787900"/>
          <p14:tracePt t="73139" x="2171700" y="4787900"/>
          <p14:tracePt t="73156" x="2203450" y="4781550"/>
          <p14:tracePt t="73156" x="2228850" y="4781550"/>
          <p14:tracePt t="73172" x="2254250" y="4775200"/>
          <p14:tracePt t="73172" x="2273300" y="4768850"/>
          <p14:tracePt t="73189" x="2286000" y="4762500"/>
          <p14:tracePt t="73189" x="2292350" y="4756150"/>
          <p14:tracePt t="73206" x="2305050" y="4756150"/>
          <p14:tracePt t="73220" x="2305050" y="4749800"/>
          <p14:tracePt t="73220" x="2298700" y="4743450"/>
          <p14:tracePt t="73240" x="2286000" y="4743450"/>
          <p14:tracePt t="73240" x="2266950" y="4737100"/>
          <p14:tracePt t="73256" x="2247900" y="4737100"/>
          <p14:tracePt t="73256" x="2216150" y="4737100"/>
          <p14:tracePt t="73272" x="2184400" y="4730750"/>
          <p14:tracePt t="73272" x="2139950" y="4724400"/>
          <p14:tracePt t="73289" x="2095500" y="4724400"/>
          <p14:tracePt t="73289" x="2051050" y="4718050"/>
          <p14:tracePt t="73289" x="2000250" y="4711700"/>
          <p14:tracePt t="73308" x="1949450" y="4705350"/>
          <p14:tracePt t="73321" x="1892300" y="4692650"/>
          <p14:tracePt t="73321" x="1784350" y="4679950"/>
          <p14:tracePt t="73339" x="1733550" y="4673600"/>
          <p14:tracePt t="73339" x="1682750" y="4667250"/>
          <p14:tracePt t="73356" x="1625600" y="4667250"/>
          <p14:tracePt t="73356" x="1574800" y="4667250"/>
          <p14:tracePt t="73373" x="1530350" y="4667250"/>
          <p14:tracePt t="73373" x="1479550" y="4673600"/>
          <p14:tracePt t="73373" x="1441450" y="4679950"/>
          <p14:tracePt t="73392" x="1397000" y="4686300"/>
          <p14:tracePt t="73392" x="1358900" y="4699000"/>
          <p14:tracePt t="73406" x="1333500" y="4705350"/>
          <p14:tracePt t="73406" x="1308100" y="4705350"/>
          <p14:tracePt t="73423" x="1295400" y="4711700"/>
          <p14:tracePt t="73423" x="1289050" y="4711700"/>
          <p14:tracePt t="73439" x="1289050" y="4705350"/>
          <p14:tracePt t="73439" x="1301750" y="4699000"/>
          <p14:tracePt t="73457" x="1314450" y="4686300"/>
          <p14:tracePt t="73457" x="1339850" y="4679950"/>
          <p14:tracePt t="73473" x="1371600" y="4667250"/>
          <p14:tracePt t="73473" x="1403350" y="4654550"/>
          <p14:tracePt t="73490" x="1441450" y="4648200"/>
          <p14:tracePt t="73490" x="1485900" y="4641850"/>
          <p14:tracePt t="73507" x="1536700" y="4629150"/>
          <p14:tracePt t="73507" x="1644650" y="4622800"/>
          <p14:tracePt t="73524" x="1701800" y="4622800"/>
          <p14:tracePt t="73524" x="1765300" y="4622800"/>
          <p14:tracePt t="73540" x="1822450" y="4622800"/>
          <p14:tracePt t="73540" x="1885950" y="4622800"/>
          <p14:tracePt t="73557" x="1943100" y="4622800"/>
          <p14:tracePt t="73557" x="2000250" y="4622800"/>
          <p14:tracePt t="73557" x="2051050" y="4629150"/>
          <p14:tracePt t="73575" x="2101850" y="4629150"/>
          <p14:tracePt t="73588" x="2146300" y="4629150"/>
          <p14:tracePt t="73588" x="2216150" y="4622800"/>
          <p14:tracePt t="73608" x="2241550" y="4622800"/>
          <p14:tracePt t="73608" x="2266950" y="4622800"/>
          <p14:tracePt t="73624" x="2279650" y="4622800"/>
          <p14:tracePt t="73624" x="2292350" y="4622800"/>
          <p14:tracePt t="73640" x="2305050" y="4629150"/>
          <p14:tracePt t="73655" x="2311400" y="4635500"/>
          <p14:tracePt t="73655" x="2305050" y="4641850"/>
          <p14:tracePt t="73655" x="2305050" y="4648200"/>
          <p14:tracePt t="73676" x="2292350" y="4654550"/>
          <p14:tracePt t="73688" x="2279650" y="4667250"/>
          <p14:tracePt t="73688" x="2247900" y="4679950"/>
          <p14:tracePt t="73707" x="2222500" y="4679950"/>
          <p14:tracePt t="73707" x="2197100" y="4679950"/>
          <p14:tracePt t="73724" x="2159000" y="4679950"/>
          <p14:tracePt t="73724" x="2120900" y="4673600"/>
          <p14:tracePt t="73741" x="2076450" y="4667250"/>
          <p14:tracePt t="73741" x="1981200" y="4648200"/>
          <p14:tracePt t="73757" x="1930400" y="4641850"/>
          <p14:tracePt t="73757" x="1879600" y="4629150"/>
          <p14:tracePt t="73774" x="1822450" y="4622800"/>
          <p14:tracePt t="73774" x="1771650" y="4622800"/>
          <p14:tracePt t="73791" x="1720850" y="4616450"/>
          <p14:tracePt t="73791" x="1670050" y="4622800"/>
          <p14:tracePt t="73807" x="1619250" y="4629150"/>
          <p14:tracePt t="73807" x="1530350" y="4641850"/>
          <p14:tracePt t="73824" x="1492250" y="4654550"/>
          <p14:tracePt t="73824" x="1454150" y="4667250"/>
          <p14:tracePt t="73841" x="1422400" y="4679950"/>
          <p14:tracePt t="73841" x="1397000" y="4699000"/>
          <p14:tracePt t="73859" x="1377950" y="4705350"/>
          <p14:tracePt t="73859" x="1358900" y="4718050"/>
          <p14:tracePt t="73859" x="1352550" y="4724400"/>
          <p14:tracePt t="73876" x="1352550" y="4730750"/>
          <p14:tracePt t="73876" x="1358900" y="4737100"/>
          <p14:tracePt t="73892" x="1371600" y="4737100"/>
          <p14:tracePt t="73892" x="1390650" y="4737100"/>
          <p14:tracePt t="73909" x="1416050" y="4730750"/>
          <p14:tracePt t="73909" x="1447800" y="4730750"/>
          <p14:tracePt t="73925" x="1479550" y="4724400"/>
          <p14:tracePt t="73925" x="1517650" y="4724400"/>
          <p14:tracePt t="73925" x="1555750" y="4724400"/>
          <p14:tracePt t="73944" x="1600200" y="4730750"/>
          <p14:tracePt t="73956" x="1644650" y="4730750"/>
          <p14:tracePt t="73956" x="1733550" y="4743450"/>
          <p14:tracePt t="73976" x="1778000" y="4749800"/>
          <p14:tracePt t="73976" x="1822450" y="4756150"/>
          <p14:tracePt t="73991" x="1860550" y="4762500"/>
          <p14:tracePt t="73991" x="1905000" y="4775200"/>
          <p14:tracePt t="74008" x="1943100" y="4781550"/>
          <p14:tracePt t="74008" x="1974850" y="4787900"/>
          <p14:tracePt t="74008" x="2006600" y="4794250"/>
          <p14:tracePt t="74027" x="2038350" y="4800600"/>
          <p14:tracePt t="74040" x="2063750" y="4800600"/>
          <p14:tracePt t="74040" x="2095500" y="4806950"/>
          <p14:tracePt t="74058" x="2108200" y="4806950"/>
          <p14:tracePt t="74058" x="2114550" y="4806950"/>
          <p14:tracePt t="74075" x="2120900" y="4813300"/>
          <p14:tracePt t="74090" x="2114550" y="4813300"/>
          <p14:tracePt t="74107" x="2101850" y="4813300"/>
          <p14:tracePt t="74107" x="2095500" y="4813300"/>
          <p14:tracePt t="74125" x="2082800" y="4813300"/>
          <p14:tracePt t="74125" x="2076450" y="4819650"/>
          <p14:tracePt t="74142" x="2063750" y="4819650"/>
          <p14:tracePt t="74142" x="2057400" y="4819650"/>
          <p14:tracePt t="74159" x="2044700" y="4819650"/>
          <p14:tracePt t="74159" x="2025650" y="4813300"/>
          <p14:tracePt t="74176" x="2019300" y="4813300"/>
          <p14:tracePt t="74176" x="2006600" y="4806950"/>
          <p14:tracePt t="74192" x="2000250" y="4800600"/>
          <p14:tracePt t="74207" x="1993900" y="4800600"/>
          <p14:tracePt t="74224" x="1993900" y="4794250"/>
          <p14:tracePt t="74251" x="2000250" y="4787900"/>
          <p14:tracePt t="74283" x="2000250" y="4781550"/>
          <p14:tracePt t="74303" x="2006600" y="4787900"/>
          <p14:tracePt t="74363" x="2000250" y="4794250"/>
          <p14:tracePt t="74379" x="2000250" y="4800600"/>
          <p14:tracePt t="74395" x="1993900" y="4800600"/>
          <p14:tracePt t="74412" x="1987550" y="4806950"/>
          <p14:tracePt t="74425" x="1981200" y="4806950"/>
          <p14:tracePt t="74442" x="1974850" y="4813300"/>
          <p14:tracePt t="74455" x="1968500" y="4813300"/>
          <p14:tracePt t="74471" x="1962150" y="4819650"/>
          <p14:tracePt t="74483" x="1955800" y="4826000"/>
          <p14:tracePt t="74500" x="1949450" y="4832350"/>
          <p14:tracePt t="74515" x="1943100" y="4838700"/>
          <p14:tracePt t="74531" x="1943100" y="4832350"/>
          <p14:tracePt t="74583" x="1949450" y="4826000"/>
          <p14:tracePt t="74603" x="1955800" y="4819650"/>
          <p14:tracePt t="74619" x="1962150" y="4819650"/>
          <p14:tracePt t="74655" x="1968500" y="4826000"/>
          <p14:tracePt t="74696" x="1974850" y="4826000"/>
          <p14:tracePt t="74711" x="1981200" y="4826000"/>
          <p14:tracePt t="74716" x="1987550" y="4832350"/>
          <p14:tracePt t="74725" x="1993900" y="4832350"/>
          <p14:tracePt t="74725" x="2000250" y="4838700"/>
          <p14:tracePt t="74744" x="2006600" y="4838700"/>
          <p14:tracePt t="74744" x="2012950" y="4845050"/>
          <p14:tracePt t="74761" x="2012950" y="4851400"/>
          <p14:tracePt t="74761" x="2006600" y="4864100"/>
          <p14:tracePt t="74778" x="1993900" y="4870450"/>
          <p14:tracePt t="74778" x="1981200" y="4876800"/>
          <p14:tracePt t="74794" x="1955800" y="4876800"/>
          <p14:tracePt t="74794" x="1930400" y="4883150"/>
          <p14:tracePt t="74812" x="1898650" y="4876800"/>
          <p14:tracePt t="74812" x="1860550" y="4870450"/>
          <p14:tracePt t="74827" x="1816100" y="4864100"/>
          <p14:tracePt t="74827" x="1720850" y="4832350"/>
          <p14:tracePt t="74844" x="1663700" y="4813300"/>
          <p14:tracePt t="74844" x="1606550" y="4794250"/>
          <p14:tracePt t="74863" x="1549400" y="4775200"/>
          <p14:tracePt t="74863" x="1498600" y="4756150"/>
          <p14:tracePt t="74878" x="1441450" y="4730750"/>
          <p14:tracePt t="74878" x="1346200" y="4692650"/>
          <p14:tracePt t="74897" x="1308100" y="4673600"/>
          <p14:tracePt t="74897" x="1276350" y="4654550"/>
          <p14:tracePt t="74912" x="1250950" y="4641850"/>
          <p14:tracePt t="74912" x="1231900" y="4635500"/>
          <p14:tracePt t="74928" x="1225550" y="4622800"/>
          <p14:tracePt t="74928" x="1231900" y="4616450"/>
          <p14:tracePt t="74945" x="1244600" y="4610100"/>
          <p14:tracePt t="74945" x="1276350" y="4610100"/>
          <p14:tracePt t="74945" x="1314450" y="4610100"/>
          <p14:tracePt t="74964" x="1365250" y="4603750"/>
          <p14:tracePt t="74976" x="1428750" y="4597400"/>
          <p14:tracePt t="74976" x="1587500" y="4591050"/>
          <p14:tracePt t="74997" x="1682750" y="4584700"/>
          <p14:tracePt t="74997" x="1784350" y="4578350"/>
          <p14:tracePt t="75012" x="1885950" y="4572000"/>
          <p14:tracePt t="75012" x="1993900" y="4565650"/>
          <p14:tracePt t="75029" x="2108200" y="4565650"/>
          <p14:tracePt t="75029" x="2228850" y="4559300"/>
          <p14:tracePt t="75045" x="2355850" y="4559300"/>
          <p14:tracePt t="75045" x="2489200" y="4559300"/>
          <p14:tracePt t="75045" x="2622550" y="4559300"/>
          <p14:tracePt t="75064" x="2762250" y="4565650"/>
          <p14:tracePt t="75064" x="2901950" y="4565650"/>
          <p14:tracePt t="75079" x="3041650" y="4565650"/>
          <p14:tracePt t="75079" x="3175000" y="4572000"/>
          <p14:tracePt t="75095" x="3295650" y="4578350"/>
          <p14:tracePt t="75095" x="3409950" y="4591050"/>
          <p14:tracePt t="75112" x="3511550" y="4603750"/>
          <p14:tracePt t="75112" x="3606800" y="4610100"/>
          <p14:tracePt t="75129" x="3683000" y="4629150"/>
          <p14:tracePt t="75129" x="3803650" y="4654550"/>
          <p14:tracePt t="75145" x="3841750" y="4660900"/>
          <p14:tracePt t="75145" x="3867150" y="4667250"/>
          <p14:tracePt t="75162" x="3873500" y="4673600"/>
          <p14:tracePt t="75162" x="3873500" y="4679950"/>
          <p14:tracePt t="75179" x="3854450" y="4686300"/>
          <p14:tracePt t="75179" x="3784600" y="4692650"/>
          <p14:tracePt t="75196" x="3727450" y="4699000"/>
          <p14:tracePt t="75196" x="3663950" y="4705350"/>
          <p14:tracePt t="75213" x="3581400" y="4705350"/>
          <p14:tracePt t="75213" x="3492500" y="4711700"/>
          <p14:tracePt t="75229" x="3397250" y="4711700"/>
          <p14:tracePt t="75229" x="3282950" y="4718050"/>
          <p14:tracePt t="75246" x="3162300" y="4724400"/>
          <p14:tracePt t="75246" x="3028950" y="4724400"/>
          <p14:tracePt t="75246" x="2889250" y="4724400"/>
          <p14:tracePt t="75265" x="2755900" y="4718050"/>
          <p14:tracePt t="75265" x="2616200" y="4718050"/>
          <p14:tracePt t="75280" x="2476500" y="4705350"/>
          <p14:tracePt t="75280" x="2336800" y="4699000"/>
          <p14:tracePt t="75297" x="2203450" y="4679950"/>
          <p14:tracePt t="75297" x="2082800" y="4667250"/>
          <p14:tracePt t="75313" x="1962150" y="4648200"/>
          <p14:tracePt t="75313" x="1847850" y="4635500"/>
          <p14:tracePt t="75313" x="1733550" y="4622800"/>
          <p14:tracePt t="75332" x="1631950" y="4616450"/>
          <p14:tracePt t="75344" x="1543050" y="4603750"/>
          <p14:tracePt t="75344" x="1397000" y="4597400"/>
          <p14:tracePt t="75365" x="1346200" y="4597400"/>
          <p14:tracePt t="75365" x="1314450" y="4597400"/>
          <p14:tracePt t="75379" x="1295400" y="4597400"/>
          <p14:tracePt t="75395" x="1314450" y="4603750"/>
          <p14:tracePt t="75395" x="1352550" y="4610100"/>
          <p14:tracePt t="75413" x="1403350" y="4616450"/>
          <p14:tracePt t="75413" x="1466850" y="4616450"/>
          <p14:tracePt t="75413" x="1543050" y="4622800"/>
          <p14:tracePt t="75432" x="1631950" y="4629150"/>
          <p14:tracePt t="75432" x="1739900" y="4635500"/>
          <p14:tracePt t="75447" x="1860550" y="4648200"/>
          <p14:tracePt t="75447" x="2000250" y="4654550"/>
          <p14:tracePt t="75463" x="2159000" y="4654550"/>
          <p14:tracePt t="75463" x="2317750" y="4660900"/>
          <p14:tracePt t="75480" x="2495550" y="4667250"/>
          <p14:tracePt t="75480" x="2857500" y="4673600"/>
          <p14:tracePt t="75497" x="3041650" y="4673600"/>
          <p14:tracePt t="75497" x="3225800" y="4673600"/>
          <p14:tracePt t="75513" x="3409950" y="4679950"/>
          <p14:tracePt t="75513" x="3568700" y="4679950"/>
          <p14:tracePt t="75530" x="3740150" y="4679950"/>
          <p14:tracePt t="75530" x="3898900" y="4673600"/>
          <p14:tracePt t="75547" x="4051300" y="4673600"/>
          <p14:tracePt t="75547" x="4324350" y="4660900"/>
          <p14:tracePt t="75565" x="4438650" y="4654550"/>
          <p14:tracePt t="75565" x="4546600" y="4648200"/>
          <p14:tracePt t="75581" x="4641850" y="4648200"/>
          <p14:tracePt t="75581" x="4718050" y="4641850"/>
          <p14:tracePt t="75597" x="4787900" y="4641850"/>
          <p14:tracePt t="75597" x="4838700" y="4648200"/>
          <p14:tracePt t="75597" x="4883150" y="4654550"/>
          <p14:tracePt t="75616" x="4908550" y="4660900"/>
          <p14:tracePt t="75629" x="4927600" y="4660900"/>
          <p14:tracePt t="75629" x="4940300" y="4679950"/>
          <p14:tracePt t="75649" x="4927600" y="4686300"/>
          <p14:tracePt t="75649" x="4908550" y="4692650"/>
          <p14:tracePt t="75665" x="4889500" y="4705350"/>
          <p14:tracePt t="75665" x="4857750" y="4711700"/>
          <p14:tracePt t="75681" x="4819650" y="4724400"/>
          <p14:tracePt t="75681" x="4781550" y="4737100"/>
          <p14:tracePt t="75681" x="4737100" y="4749800"/>
          <p14:tracePt t="75700" x="4686300" y="4762500"/>
          <p14:tracePt t="75712" x="4635500" y="4775200"/>
          <p14:tracePt t="75712" x="4578350" y="4787900"/>
          <p14:tracePt t="75712" x="4514850" y="4800600"/>
          <p14:tracePt t="75733" x="4451350" y="4806950"/>
          <p14:tracePt t="75733" x="4381500" y="4813300"/>
          <p14:tracePt t="75748" x="4305300" y="4819650"/>
          <p14:tracePt t="75748" x="4222750" y="4826000"/>
          <p14:tracePt t="75764" x="4140200" y="4832350"/>
          <p14:tracePt t="75764" x="4051300" y="4832350"/>
          <p14:tracePt t="75781" x="3962400" y="4838700"/>
          <p14:tracePt t="75781" x="3784600" y="4838700"/>
          <p14:tracePt t="75798" x="3689350" y="4838700"/>
          <p14:tracePt t="75798" x="3600450" y="4838700"/>
          <p14:tracePt t="75814" x="3511550" y="4832350"/>
          <p14:tracePt t="75814" x="3422650" y="4832350"/>
          <p14:tracePt t="75831" x="3333750" y="4826000"/>
          <p14:tracePt t="75831" x="3244850" y="4819650"/>
          <p14:tracePt t="75849" x="3155950" y="4813300"/>
          <p14:tracePt t="75849" x="2978150" y="4800600"/>
          <p14:tracePt t="75866" x="2889250" y="4794250"/>
          <p14:tracePt t="75866" x="2806700" y="4787900"/>
          <p14:tracePt t="75882" x="2724150" y="4787900"/>
          <p14:tracePt t="75882" x="2647950" y="4787900"/>
          <p14:tracePt t="75898" x="2578100" y="4787900"/>
          <p14:tracePt t="75898" x="2451100" y="4800600"/>
          <p14:tracePt t="75917" x="2393950" y="4813300"/>
          <p14:tracePt t="75917" x="2343150" y="4819650"/>
          <p14:tracePt t="75932" x="2298700" y="4826000"/>
          <p14:tracePt t="75932" x="2254250" y="4832350"/>
          <p14:tracePt t="75949" x="2216150" y="4838700"/>
          <p14:tracePt t="75949" x="2178050" y="4838700"/>
          <p14:tracePt t="75965" x="2146300" y="4838700"/>
          <p14:tracePt t="75965" x="2114550" y="4838700"/>
          <p14:tracePt t="75965" x="2095500" y="4838700"/>
          <p14:tracePt t="75984" x="2076450" y="4832350"/>
          <p14:tracePt t="75996" x="2063750" y="4832350"/>
          <p14:tracePt t="75996" x="2057400" y="4826000"/>
          <p14:tracePt t="76017" x="2070100" y="4826000"/>
          <p14:tracePt t="76017" x="2082800" y="4826000"/>
          <p14:tracePt t="76032" x="2101850" y="4826000"/>
          <p14:tracePt t="76032" x="2127250" y="4826000"/>
          <p14:tracePt t="76049" x="2159000" y="4826000"/>
          <p14:tracePt t="76049" x="2197100" y="4826000"/>
          <p14:tracePt t="76065" x="2247900" y="4826000"/>
          <p14:tracePt t="76065" x="2298700" y="4826000"/>
          <p14:tracePt t="76065" x="2355850" y="4832350"/>
          <p14:tracePt t="76084" x="2419350" y="4832350"/>
          <p14:tracePt t="76084" x="2482850" y="4838700"/>
          <p14:tracePt t="76099" x="2552700" y="4845050"/>
          <p14:tracePt t="76099" x="2622550" y="4851400"/>
          <p14:tracePt t="76116" x="2698750" y="4851400"/>
          <p14:tracePt t="76116" x="2768600" y="4857750"/>
          <p14:tracePt t="76132" x="2838450" y="4864100"/>
          <p14:tracePt t="76132" x="2908300" y="4864100"/>
          <p14:tracePt t="76149" x="2971800" y="4870450"/>
          <p14:tracePt t="76149" x="3086100" y="4870450"/>
          <p14:tracePt t="76166" x="3136900" y="4876800"/>
          <p14:tracePt t="76166" x="3181350" y="4876800"/>
          <p14:tracePt t="76183" x="3219450" y="4876800"/>
          <p14:tracePt t="76183" x="3251200" y="4876800"/>
          <p14:tracePt t="76200" x="3276600" y="4876800"/>
          <p14:tracePt t="76200" x="3308350" y="4876800"/>
          <p14:tracePt t="76216" x="3314700" y="4876800"/>
          <p14:tracePt t="76231" x="3308350" y="4883150"/>
          <p14:tracePt t="76231" x="3289300" y="4883150"/>
          <p14:tracePt t="76250" x="3270250" y="4883150"/>
          <p14:tracePt t="76250" x="3244850" y="4889500"/>
          <p14:tracePt t="76266" x="3213100" y="4889500"/>
          <p14:tracePt t="76266" x="3181350" y="4895850"/>
          <p14:tracePt t="76266" x="3136900" y="4895850"/>
          <p14:tracePt t="76285" x="3086100" y="4895850"/>
          <p14:tracePt t="76298" x="3028950" y="4895850"/>
          <p14:tracePt t="76298" x="2901950" y="4889500"/>
          <p14:tracePt t="76316" x="2832100" y="4889500"/>
          <p14:tracePt t="76316" x="2755900" y="4876800"/>
          <p14:tracePt t="76333" x="2679700" y="4870450"/>
          <p14:tracePt t="76333" x="2609850" y="4864100"/>
          <p14:tracePt t="76333" x="2540000" y="4851400"/>
          <p14:tracePt t="76353" x="2470150" y="4845050"/>
          <p14:tracePt t="76364" x="2406650" y="4832350"/>
          <p14:tracePt t="76364" x="2349500" y="4826000"/>
          <p14:tracePt t="76364" x="2292350" y="4813300"/>
          <p14:tracePt t="76386" x="2241550" y="4806950"/>
          <p14:tracePt t="76386" x="2190750" y="4800600"/>
          <p14:tracePt t="76401" x="2139950" y="4794250"/>
          <p14:tracePt t="76401" x="2101850" y="4787900"/>
          <p14:tracePt t="76417" x="2057400" y="4781550"/>
          <p14:tracePt t="76417" x="2019300" y="4781550"/>
          <p14:tracePt t="76433" x="1987550" y="4775200"/>
          <p14:tracePt t="76433" x="1962150" y="4775200"/>
          <p14:tracePt t="76433" x="1943100" y="4775200"/>
          <p14:tracePt t="76453" x="1930400" y="4775200"/>
          <p14:tracePt t="76453" x="1924050" y="4768850"/>
          <p14:tracePt t="76467" x="1924050" y="4762500"/>
          <p14:tracePt t="76482" x="1930400" y="4756150"/>
          <p14:tracePt t="76482" x="1943100" y="4756150"/>
          <p14:tracePt t="76501" x="1962150" y="4749800"/>
          <p14:tracePt t="76501" x="2006600" y="4743450"/>
          <p14:tracePt t="76517" x="2038350" y="4743450"/>
          <p14:tracePt t="76517" x="2063750" y="4749800"/>
          <p14:tracePt t="76534" x="2101850" y="4749800"/>
          <p14:tracePt t="76534" x="2133600" y="4756150"/>
          <p14:tracePt t="76551" x="2165350" y="4762500"/>
          <p14:tracePt t="76551" x="2190750" y="4768850"/>
          <p14:tracePt t="76567" x="2222500" y="4775200"/>
          <p14:tracePt t="76567" x="2273300" y="4794250"/>
          <p14:tracePt t="76585" x="2292350" y="4800600"/>
          <p14:tracePt t="76585" x="2311400" y="4806950"/>
          <p14:tracePt t="76602" x="2324100" y="4813300"/>
          <p14:tracePt t="76602" x="2330450" y="4819650"/>
          <p14:tracePt t="76617" x="2336800" y="4819650"/>
          <p14:tracePt t="76617" x="2343150" y="4826000"/>
          <p14:tracePt t="76635" x="2336800" y="4838700"/>
          <p14:tracePt t="76649" x="2330450" y="4838700"/>
          <p14:tracePt t="76649" x="2317750" y="4838700"/>
          <p14:tracePt t="76668" x="2298700" y="4845050"/>
          <p14:tracePt t="76668" x="2286000" y="4845050"/>
          <p14:tracePt t="76684" x="2273300" y="4845050"/>
          <p14:tracePt t="76684" x="2260600" y="4851400"/>
          <p14:tracePt t="76701" x="2241550" y="4851400"/>
          <p14:tracePt t="76701" x="2228850" y="4851400"/>
          <p14:tracePt t="76717" x="2216150" y="4851400"/>
          <p14:tracePt t="76717" x="2203450" y="4857750"/>
          <p14:tracePt t="76717" x="2190750" y="4857750"/>
          <p14:tracePt t="76736" x="2178050" y="4857750"/>
          <p14:tracePt t="76749" x="2165350" y="4857750"/>
          <p14:tracePt t="76749" x="2133600" y="4857750"/>
          <p14:tracePt t="76768" x="2114550" y="4851400"/>
          <p14:tracePt t="76768" x="2101850" y="4845050"/>
          <p14:tracePt t="76785" x="2082800" y="4838700"/>
          <p14:tracePt t="76785" x="2063750" y="4832350"/>
          <p14:tracePt t="76801" x="2044700" y="4819650"/>
          <p14:tracePt t="76801" x="2006600" y="4806950"/>
          <p14:tracePt t="76818" x="1993900" y="4800600"/>
          <p14:tracePt t="76818" x="1974850" y="4800600"/>
          <p14:tracePt t="76834" x="1962150" y="4800600"/>
          <p14:tracePt t="76834" x="1943100" y="4800600"/>
          <p14:tracePt t="76851" x="1924050" y="4800600"/>
          <p14:tracePt t="76851" x="1911350" y="4806950"/>
          <p14:tracePt t="76868" x="1885950" y="4813300"/>
          <p14:tracePt t="76868" x="1847850" y="4832350"/>
          <p14:tracePt t="76885" x="1828800" y="4845050"/>
          <p14:tracePt t="76885" x="1803400" y="4857750"/>
          <p14:tracePt t="76901" x="1778000" y="4870450"/>
          <p14:tracePt t="76901" x="1758950" y="4883150"/>
          <p14:tracePt t="76918" x="1733550" y="4895850"/>
          <p14:tracePt t="76918" x="1708150" y="4908550"/>
          <p14:tracePt t="76918" x="1689100" y="4921250"/>
          <p14:tracePt t="76937" x="1663700" y="4933950"/>
          <p14:tracePt t="76937" x="1644650" y="4946650"/>
          <p14:tracePt t="76952" x="1625600" y="4953000"/>
          <p14:tracePt t="76952" x="1612900" y="4959350"/>
          <p14:tracePt t="76969" x="1593850" y="4959350"/>
          <p14:tracePt t="76969" x="1581150" y="4959350"/>
          <p14:tracePt t="76986" x="1568450" y="4959350"/>
          <p14:tracePt t="76986" x="1555750" y="4959350"/>
          <p14:tracePt t="76986" x="1536700" y="4959350"/>
          <p14:tracePt t="77004" x="1524000" y="4959350"/>
          <p14:tracePt t="77017" x="1504950" y="4959350"/>
          <p14:tracePt t="77017" x="1473200" y="4959350"/>
          <p14:tracePt t="77037" x="1460500" y="4959350"/>
          <p14:tracePt t="77037" x="1441450" y="4959350"/>
          <p14:tracePt t="77053" x="1428750" y="4959350"/>
          <p14:tracePt t="77053" x="1409700" y="4959350"/>
          <p14:tracePt t="77069" x="1397000" y="4959350"/>
          <p14:tracePt t="77069" x="1384300" y="4965700"/>
          <p14:tracePt t="77086" x="1371600" y="4965700"/>
          <p14:tracePt t="77086" x="1365250" y="4965700"/>
          <p14:tracePt t="77086" x="1352550" y="4965700"/>
          <p14:tracePt t="77105" x="1346200" y="4965700"/>
          <p14:tracePt t="77105" x="1339850" y="4965700"/>
          <p14:tracePt t="77119" x="1333500" y="4965700"/>
          <p14:tracePt t="77134" x="1333500" y="4959350"/>
          <p14:tracePt t="77150" x="1339850" y="4953000"/>
          <p14:tracePt t="77167" x="1339850" y="4946650"/>
          <p14:tracePt t="77184" x="1346200" y="4940300"/>
          <p14:tracePt t="77201" x="1346200" y="4933950"/>
          <p14:tracePt t="77217" x="1346200" y="4927600"/>
          <p14:tracePt t="77235" x="1352550" y="4927600"/>
          <p14:tracePt t="77251" x="1358900" y="4921250"/>
          <p14:tracePt t="77268" x="1365250" y="4908550"/>
          <p14:tracePt t="77284" x="1365250" y="4902200"/>
          <p14:tracePt t="77301" x="1365250" y="4895850"/>
          <p14:tracePt t="77320" x="1365250" y="4889500"/>
          <p14:tracePt t="77320" x="1371600" y="4876800"/>
          <p14:tracePt t="77337" x="1371600" y="4870450"/>
          <p14:tracePt t="77337" x="1371600" y="4864100"/>
          <p14:tracePt t="77353" x="1371600" y="4857750"/>
          <p14:tracePt t="77353" x="1377950" y="4857750"/>
          <p14:tracePt t="77353" x="1384300" y="4851400"/>
          <p14:tracePt t="77373" x="1390650" y="4845050"/>
          <p14:tracePt t="77385" x="1397000" y="4838700"/>
          <p14:tracePt t="77385" x="1403350" y="4832350"/>
          <p14:tracePt t="77405" x="1416050" y="4826000"/>
          <p14:tracePt t="77405" x="1422400" y="4819650"/>
          <p14:tracePt t="77420" x="1428750" y="4813300"/>
          <p14:tracePt t="77420" x="1435100" y="4813300"/>
          <p14:tracePt t="77437" x="1447800" y="4806950"/>
          <p14:tracePt t="77437" x="1454150" y="4800600"/>
          <p14:tracePt t="77453" x="1466850" y="4794250"/>
          <p14:tracePt t="77453" x="1479550" y="4794250"/>
          <p14:tracePt t="77453" x="1498600" y="4781550"/>
          <p14:tracePt t="77473" x="1511300" y="4781550"/>
          <p14:tracePt t="77473" x="1530350" y="4775200"/>
          <p14:tracePt t="77487" x="1549400" y="4762500"/>
          <p14:tracePt t="77487" x="1568450" y="4756150"/>
          <p14:tracePt t="77504" x="1587500" y="4749800"/>
          <p14:tracePt t="77504" x="1612900" y="4743450"/>
          <p14:tracePt t="77520" x="1638300" y="4737100"/>
          <p14:tracePt t="77520" x="1682750" y="4724400"/>
          <p14:tracePt t="77537" x="1708150" y="4724400"/>
          <p14:tracePt t="77537" x="1733550" y="4730750"/>
          <p14:tracePt t="77554" x="1758950" y="4737100"/>
          <p14:tracePt t="77554" x="1784350" y="4743450"/>
          <p14:tracePt t="77570" x="1816100" y="4756150"/>
          <p14:tracePt t="77570" x="1847850" y="4768850"/>
          <p14:tracePt t="77587" x="1879600" y="4781550"/>
          <p14:tracePt t="77587" x="1943100" y="4806950"/>
          <p14:tracePt t="77604" x="1968500" y="4819650"/>
          <p14:tracePt t="77604" x="2000250" y="4826000"/>
          <p14:tracePt t="77621" x="2032000" y="4832350"/>
          <p14:tracePt t="77621" x="2057400" y="4838700"/>
          <p14:tracePt t="77638" x="2082800" y="4838700"/>
          <p14:tracePt t="77638" x="2101850" y="4838700"/>
          <p14:tracePt t="77638" x="2120900" y="4838700"/>
          <p14:tracePt t="77656" x="2133600" y="4838700"/>
          <p14:tracePt t="77669" x="2146300" y="4838700"/>
          <p14:tracePt t="77669" x="2165350" y="4838700"/>
          <p14:tracePt t="77689" x="2171700" y="4832350"/>
          <p14:tracePt t="77703" x="2159000" y="4838700"/>
          <p14:tracePt t="77732" x="2152650" y="4838700"/>
          <p14:tracePt t="77740" x="2146300" y="4838700"/>
          <p14:tracePt t="77753" x="2133600" y="4838700"/>
          <p14:tracePt t="77753" x="2127250" y="4845050"/>
          <p14:tracePt t="77753" x="2114550" y="4845050"/>
          <p14:tracePt t="77774" x="2108200" y="4845050"/>
          <p14:tracePt t="77774" x="2095500" y="4845050"/>
          <p14:tracePt t="77788" x="2089150" y="4845050"/>
          <p14:tracePt t="77788" x="2082800" y="4851400"/>
          <p14:tracePt t="77805" x="2076450" y="4851400"/>
          <p14:tracePt t="77805" x="2070100" y="4851400"/>
          <p14:tracePt t="77821" x="2063750" y="4851400"/>
          <p14:tracePt t="77821" x="2057400" y="4851400"/>
          <p14:tracePt t="77838" x="2057400" y="4845050"/>
          <p14:tracePt t="77892" x="2063750" y="4838700"/>
          <p14:tracePt t="77964" x="2057400" y="4845050"/>
          <p14:tracePt t="78032" x="2057400" y="4851400"/>
          <p14:tracePt t="78056" x="2051050" y="4851400"/>
          <p14:tracePt t="78077" x="2038350" y="4857750"/>
          <p14:tracePt t="78100" x="2038350" y="4864100"/>
          <p14:tracePt t="78116" x="2032000" y="4864100"/>
          <p14:tracePt t="78136" x="2025650" y="4857750"/>
          <p14:tracePt t="78168" x="2019300" y="4857750"/>
          <p14:tracePt t="78184" x="2012950" y="4851400"/>
          <p14:tracePt t="78196" x="2006600" y="4838700"/>
          <p14:tracePt t="78212" x="2000250" y="4832350"/>
          <p14:tracePt t="78228" x="1993900" y="4832350"/>
          <p14:tracePt t="78238" x="1987550" y="4826000"/>
          <p14:tracePt t="78238" x="1974850" y="4826000"/>
          <p14:tracePt t="78257" x="1968500" y="4826000"/>
          <p14:tracePt t="78257" x="1955800" y="4826000"/>
          <p14:tracePt t="78273" x="1949450" y="4826000"/>
          <p14:tracePt t="78273" x="1936750" y="4826000"/>
          <p14:tracePt t="78290" x="1924050" y="4832350"/>
          <p14:tracePt t="78290" x="1917700" y="4838700"/>
          <p14:tracePt t="78307" x="1911350" y="4845050"/>
          <p14:tracePt t="78307" x="1898650" y="4845050"/>
          <p14:tracePt t="78307" x="1892300" y="4851400"/>
          <p14:tracePt t="78326" x="1885950" y="4857750"/>
          <p14:tracePt t="78338" x="1879600" y="4864100"/>
          <p14:tracePt t="78338" x="1866900" y="4883150"/>
          <p14:tracePt t="78358" x="1866900" y="4889500"/>
          <p14:tracePt t="78372" x="1866900" y="4895850"/>
          <p14:tracePt t="78372" x="1866900" y="4902200"/>
          <p14:tracePt t="78390" x="1866900" y="4908550"/>
          <p14:tracePt t="78405" x="1879600" y="4908550"/>
          <p14:tracePt t="78422" x="1885950" y="4908550"/>
          <p14:tracePt t="78422" x="1898650" y="4914900"/>
          <p14:tracePt t="78440" x="1905000" y="4914900"/>
          <p14:tracePt t="78440" x="1911350" y="4914900"/>
          <p14:tracePt t="78457" x="1917700" y="4914900"/>
          <p14:tracePt t="78457" x="1924050" y="4914900"/>
          <p14:tracePt t="78474" x="1930400" y="4914900"/>
          <p14:tracePt t="78474" x="1936750" y="4921250"/>
          <p14:tracePt t="78492" x="1943100" y="4921250"/>
          <p14:tracePt t="78505" x="1949450" y="4921250"/>
          <p14:tracePt t="78522" x="1943100" y="4927600"/>
          <p14:tracePt t="78596" x="1936750" y="4927600"/>
          <p14:tracePt t="78616" x="1949450" y="4927600"/>
          <p14:tracePt t="78640" x="1955800" y="4921250"/>
          <p14:tracePt t="78648" x="1962150" y="4914900"/>
          <p14:tracePt t="78656" x="1974850" y="4908550"/>
          <p14:tracePt t="78656" x="1987550" y="4908550"/>
          <p14:tracePt t="78674" x="2000250" y="4902200"/>
          <p14:tracePt t="78674" x="2019300" y="4902200"/>
          <p14:tracePt t="78674" x="2038350" y="4895850"/>
          <p14:tracePt t="78694" x="2057400" y="4895850"/>
          <p14:tracePt t="78706" x="2076450" y="4895850"/>
          <p14:tracePt t="78706" x="2120900" y="4902200"/>
          <p14:tracePt t="78725" x="2139950" y="4908550"/>
          <p14:tracePt t="78725" x="2165350" y="4914900"/>
          <p14:tracePt t="78741" x="2190750" y="4927600"/>
          <p14:tracePt t="78741" x="2209800" y="4933950"/>
          <p14:tracePt t="78758" x="2235200" y="4946650"/>
          <p14:tracePt t="78758" x="2254250" y="4959350"/>
          <p14:tracePt t="78758" x="2266950" y="4978400"/>
          <p14:tracePt t="78777" x="2279650" y="4991100"/>
          <p14:tracePt t="78789" x="2292350" y="5003800"/>
          <p14:tracePt t="78789" x="2298700" y="5022850"/>
          <p14:tracePt t="78808" x="2298700" y="5029200"/>
          <p14:tracePt t="78808" x="2292350" y="5035550"/>
          <p14:tracePt t="78825" x="2279650" y="5035550"/>
          <p14:tracePt t="78825" x="2266950" y="5035550"/>
          <p14:tracePt t="78842" x="2247900" y="5035550"/>
          <p14:tracePt t="78842" x="2203450" y="5035550"/>
          <p14:tracePt t="78861" x="2171700" y="5029200"/>
          <p14:tracePt t="78861" x="2139950" y="5029200"/>
          <p14:tracePt t="78879" x="2108200" y="5029200"/>
          <p14:tracePt t="78879" x="2070100" y="5029200"/>
          <p14:tracePt t="78893" x="2032000" y="5029200"/>
          <p14:tracePt t="78893" x="1993900" y="5029200"/>
          <p14:tracePt t="78910" x="1917700" y="5035550"/>
          <p14:tracePt t="78910" x="1885950" y="5029200"/>
          <p14:tracePt t="78910" x="1778000" y="5010150"/>
          <p14:tracePt t="78954" x="1746250" y="4997450"/>
          <p14:tracePt t="78957" x="1714500" y="4984750"/>
          <p14:tracePt t="78957" x="1682750" y="4972050"/>
          <p14:tracePt t="78957" x="1657350" y="4959350"/>
          <p14:tracePt t="78978" x="1638300" y="4946650"/>
          <p14:tracePt t="78978" x="1619250" y="4940300"/>
          <p14:tracePt t="78993" x="1606550" y="4933950"/>
          <p14:tracePt t="78993" x="1606550" y="4927600"/>
          <p14:tracePt t="79010" x="1606550" y="4933950"/>
          <p14:tracePt t="79024" x="1619250" y="4933950"/>
          <p14:tracePt t="79024" x="1638300" y="4940300"/>
          <p14:tracePt t="79024" x="1657350" y="4946650"/>
          <p14:tracePt t="79044" x="1682750" y="4946650"/>
          <p14:tracePt t="79057" x="1708150" y="4953000"/>
          <p14:tracePt t="79057" x="1778000" y="4959350"/>
          <p14:tracePt t="79077" x="1809750" y="4965700"/>
          <p14:tracePt t="79077" x="1847850" y="4972050"/>
          <p14:tracePt t="79093" x="1892300" y="4972050"/>
          <p14:tracePt t="79093" x="1930400" y="4978400"/>
          <p14:tracePt t="79109" x="1968500" y="4984750"/>
          <p14:tracePt t="79109" x="2006600" y="4984750"/>
          <p14:tracePt t="79109" x="2038350" y="4984750"/>
          <p14:tracePt t="79129" x="2070100" y="4991100"/>
          <p14:tracePt t="79141" x="2095500" y="4991100"/>
          <p14:tracePt t="79141" x="2139950" y="4991100"/>
          <p14:tracePt t="79159" x="2152650" y="4991100"/>
          <p14:tracePt t="79159" x="2165350" y="4991100"/>
          <p14:tracePt t="79176" x="2171700" y="4997450"/>
          <p14:tracePt t="79191" x="2171700" y="5003800"/>
          <p14:tracePt t="79191" x="2171700" y="5010150"/>
          <p14:tracePt t="79210" x="2165350" y="5016500"/>
          <p14:tracePt t="79210" x="2152650" y="5022850"/>
          <p14:tracePt t="79226" x="2146300" y="5029200"/>
          <p14:tracePt t="79226" x="2139950" y="5035550"/>
          <p14:tracePt t="79243" x="2127250" y="5041900"/>
          <p14:tracePt t="79243" x="2120900" y="5041900"/>
          <p14:tracePt t="79260" x="2114550" y="5041900"/>
          <p14:tracePt t="79275" x="2120900" y="5048250"/>
          <p14:tracePt t="79316" x="2127250" y="5048250"/>
          <p14:tracePt t="79332" x="2133600" y="5054600"/>
          <p14:tracePt t="79344" x="2139950" y="5054600"/>
          <p14:tracePt t="79360" x="2146300" y="5060950"/>
          <p14:tracePt t="79392" x="2139950" y="5054600"/>
          <p14:tracePt t="79420" x="2139950" y="5048250"/>
          <p14:tracePt t="79437" x="2133600" y="5041900"/>
          <p14:tracePt t="79452" x="2133600" y="5035550"/>
          <p14:tracePt t="79459" x="2133600" y="5029200"/>
          <p14:tracePt t="79459" x="2127250" y="5022850"/>
          <p14:tracePt t="79477" x="2127250" y="5016500"/>
          <p14:tracePt t="79477" x="2127250" y="5010150"/>
          <p14:tracePt t="79494" x="2127250" y="5003800"/>
          <p14:tracePt t="79494" x="2127250" y="4997450"/>
          <p14:tracePt t="79494" x="2127250" y="4991100"/>
          <p14:tracePt t="79513" x="2120900" y="4984750"/>
          <p14:tracePt t="79525" x="2120900" y="4978400"/>
          <p14:tracePt t="79542" x="2114550" y="4984750"/>
          <p14:tracePt t="79573" x="2114550" y="4991100"/>
          <p14:tracePt t="79601" x="2120900" y="4997450"/>
          <p14:tracePt t="79616" x="2127250" y="5003800"/>
          <p14:tracePt t="79632" x="2133600" y="5003800"/>
          <p14:tracePt t="79645" x="2133600" y="4997450"/>
          <p14:tracePt t="79660" x="2127250" y="4984750"/>
          <p14:tracePt t="79676" x="2127250" y="4978400"/>
          <p14:tracePt t="79684" x="2114550" y="4972050"/>
          <p14:tracePt t="79693" x="2101850" y="4965700"/>
          <p14:tracePt t="79693" x="2089150" y="4953000"/>
          <p14:tracePt t="79693" x="2070100" y="4946650"/>
          <p14:tracePt t="79714" x="2044700" y="4933950"/>
          <p14:tracePt t="79726" x="2012950" y="4921250"/>
          <p14:tracePt t="79726" x="1949450" y="4902200"/>
          <p14:tracePt t="79745" x="1905000" y="4889500"/>
          <p14:tracePt t="79745" x="1866900" y="4883150"/>
          <p14:tracePt t="79761" x="1822450" y="4870450"/>
          <p14:tracePt t="79761" x="1778000" y="4864100"/>
          <p14:tracePt t="79778" x="1739900" y="4857750"/>
          <p14:tracePt t="79778" x="1695450" y="4851400"/>
          <p14:tracePt t="79778" x="1657350" y="4845050"/>
          <p14:tracePt t="79797" x="1619250" y="4838700"/>
          <p14:tracePt t="79810" x="1587500" y="4832350"/>
          <p14:tracePt t="79810" x="1524000" y="4819650"/>
          <p14:tracePt t="79829" x="1504950" y="4819650"/>
          <p14:tracePt t="79829" x="1485900" y="4813300"/>
          <p14:tracePt t="79845" x="1466850" y="4813300"/>
          <p14:tracePt t="79845" x="1454150" y="4819650"/>
          <p14:tracePt t="79845" x="1447800" y="4819650"/>
          <p14:tracePt t="79865" x="1441450" y="4819650"/>
          <p14:tracePt t="79877" x="1435100" y="4826000"/>
          <p14:tracePt t="79894" x="1441450" y="4832350"/>
          <p14:tracePt t="79894" x="1447800" y="4832350"/>
          <p14:tracePt t="79912" x="1454150" y="4826000"/>
          <p14:tracePt t="79912" x="1466850" y="4826000"/>
          <p14:tracePt t="79929" x="1473200" y="4826000"/>
          <p14:tracePt t="79929" x="1492250" y="4826000"/>
          <p14:tracePt t="79946" x="1498600" y="4819650"/>
          <p14:tracePt t="79961" x="1504950" y="4819650"/>
          <p14:tracePt t="79977" x="1498600" y="4819650"/>
          <p14:tracePt t="80004" x="1492250" y="4819650"/>
          <p14:tracePt t="80013" x="1485900" y="4826000"/>
          <p14:tracePt t="80013" x="1479550" y="4826000"/>
          <p14:tracePt t="80030" x="1473200" y="4826000"/>
          <p14:tracePt t="80030" x="1466850" y="4832350"/>
          <p14:tracePt t="80046" x="1460500" y="4832350"/>
          <p14:tracePt t="80046" x="1454150" y="4838700"/>
          <p14:tracePt t="80046" x="1447800" y="4838700"/>
          <p14:tracePt t="80065" x="1441450" y="4838700"/>
          <p14:tracePt t="80077" x="1435100" y="4838700"/>
          <p14:tracePt t="80094" x="1428750" y="4838700"/>
          <p14:tracePt t="80111" x="1422400" y="4832350"/>
          <p14:tracePt t="80127" x="1428750" y="4832350"/>
          <p14:tracePt t="80156" x="1435100" y="4826000"/>
          <p14:tracePt t="80172" x="1441450" y="4826000"/>
          <p14:tracePt t="80178" x="1447800" y="4826000"/>
          <p14:tracePt t="80178" x="1454150" y="4826000"/>
          <p14:tracePt t="80197" x="1460500" y="4826000"/>
          <p14:tracePt t="80197" x="1466850" y="4826000"/>
          <p14:tracePt t="80214" x="1479550" y="4826000"/>
          <p14:tracePt t="80214" x="1485900" y="4826000"/>
          <p14:tracePt t="80214" x="1498600" y="4826000"/>
          <p14:tracePt t="80232" x="1504950" y="4826000"/>
          <p14:tracePt t="80232" x="1511300" y="4826000"/>
          <p14:tracePt t="80247" x="1524000" y="4826000"/>
          <p14:tracePt t="80247" x="1536700" y="4826000"/>
          <p14:tracePt t="80264" x="1543050" y="4832350"/>
          <p14:tracePt t="80264" x="1562100" y="4838700"/>
          <p14:tracePt t="80280" x="1574800" y="4845050"/>
          <p14:tracePt t="80280" x="1612900" y="4851400"/>
          <p14:tracePt t="80297" x="1638300" y="4851400"/>
          <p14:tracePt t="80297" x="1670050" y="4851400"/>
          <p14:tracePt t="80314" x="1695450" y="4845050"/>
          <p14:tracePt t="80314" x="1733550" y="4838700"/>
          <p14:tracePt t="80330" x="1765300" y="4832350"/>
          <p14:tracePt t="80330" x="1803400" y="4819650"/>
          <p14:tracePt t="80347" x="1841500" y="4806950"/>
          <p14:tracePt t="80347" x="1917700" y="4781550"/>
          <p14:tracePt t="80366" x="1962150" y="4762500"/>
          <p14:tracePt t="80366" x="2006600" y="4749800"/>
          <p14:tracePt t="80382" x="2051050" y="4737100"/>
          <p14:tracePt t="80382" x="2101850" y="4724400"/>
          <p14:tracePt t="80398" x="2152650" y="4711700"/>
          <p14:tracePt t="80398" x="2209800" y="4699000"/>
          <p14:tracePt t="80414" x="2260600" y="4692650"/>
          <p14:tracePt t="80414" x="2317750" y="4679950"/>
          <p14:tracePt t="80414" x="2374900" y="4673600"/>
          <p14:tracePt t="80433" x="2425700" y="4667250"/>
          <p14:tracePt t="80445" x="2476500" y="4660900"/>
          <p14:tracePt t="80445" x="2520950" y="4654550"/>
          <p14:tracePt t="80445" x="2571750" y="4648200"/>
          <p14:tracePt t="80466" x="2609850" y="4641850"/>
          <p14:tracePt t="80466" x="2647950" y="4635500"/>
          <p14:tracePt t="80481" x="2686050" y="4629150"/>
          <p14:tracePt t="80481" x="2711450" y="4616450"/>
          <p14:tracePt t="80498" x="2743200" y="4610100"/>
          <p14:tracePt t="80498" x="2768600" y="4603750"/>
          <p14:tracePt t="80514" x="2787650" y="4603750"/>
          <p14:tracePt t="80514" x="2806700" y="4597400"/>
          <p14:tracePt t="80514" x="2819400" y="4597400"/>
          <p14:tracePt t="80533" x="2832100" y="4591050"/>
          <p14:tracePt t="80533" x="2838450" y="4591050"/>
          <p14:tracePt t="80548" x="2844800" y="4597400"/>
          <p14:tracePt t="80569" x="2838450" y="4597400"/>
          <p14:tracePt t="80579" x="2825750" y="4603750"/>
          <p14:tracePt t="80579" x="2806700" y="4610100"/>
          <p14:tracePt t="80598" x="2787650" y="4616450"/>
          <p14:tracePt t="80598" x="2774950" y="4622800"/>
          <p14:tracePt t="80615" x="2762250" y="4629150"/>
          <p14:tracePt t="80615" x="2743200" y="4629150"/>
          <p14:tracePt t="80631" x="2730500" y="4635500"/>
          <p14:tracePt t="80631" x="2717800" y="4641850"/>
          <p14:tracePt t="80648" x="2705100" y="4648200"/>
          <p14:tracePt t="80648" x="2673350" y="4654550"/>
          <p14:tracePt t="80666" x="2660650" y="4660900"/>
          <p14:tracePt t="80666" x="2647950" y="4667250"/>
          <p14:tracePt t="80682" x="2628900" y="4673600"/>
          <p14:tracePt t="80682" x="2616200" y="4679950"/>
          <p14:tracePt t="80698" x="2603500" y="4686300"/>
          <p14:tracePt t="80698" x="2590800" y="4692650"/>
          <p14:tracePt t="80698" x="2578100" y="4699000"/>
          <p14:tracePt t="80717" x="2565400" y="4705350"/>
          <p14:tracePt t="80730" x="2552700" y="4705350"/>
          <p14:tracePt t="80730" x="2533650" y="4718050"/>
          <p14:tracePt t="80749" x="2527300" y="4724400"/>
          <p14:tracePt t="80749" x="2514600" y="4724400"/>
          <p14:tracePt t="80766" x="2508250" y="4730750"/>
          <p14:tracePt t="80766" x="2501900" y="4730750"/>
          <p14:tracePt t="80782" x="2489200" y="4737100"/>
          <p14:tracePt t="80782" x="2482850" y="4743450"/>
          <p14:tracePt t="80782" x="2470150" y="4743450"/>
          <p14:tracePt t="80801" x="2463800" y="4743450"/>
          <p14:tracePt t="80813" x="2451100" y="4749800"/>
          <p14:tracePt t="80813" x="2444750" y="4756150"/>
          <p14:tracePt t="80813" x="2432050" y="4756150"/>
          <p14:tracePt t="80834" x="2425700" y="4762500"/>
          <p14:tracePt t="80834" x="2413000" y="4768850"/>
          <p14:tracePt t="80849" x="2400300" y="4768850"/>
          <p14:tracePt t="80849" x="2387600" y="4775200"/>
          <p14:tracePt t="80849" x="2381250" y="4781550"/>
          <p14:tracePt t="80869" x="2368550" y="4781550"/>
          <p14:tracePt t="80880" x="2355850" y="4787900"/>
          <p14:tracePt t="80880" x="2336800" y="4787900"/>
          <p14:tracePt t="80899" x="2324100" y="4787900"/>
          <p14:tracePt t="80899" x="2311400" y="4787900"/>
          <p14:tracePt t="80916" x="2298700" y="4787900"/>
          <p14:tracePt t="80916" x="2292350" y="4787900"/>
          <p14:tracePt t="80932" x="2279650" y="4787900"/>
          <p14:tracePt t="80932" x="2273300" y="4787900"/>
          <p14:tracePt t="80949" x="2266950" y="4787900"/>
          <p14:tracePt t="80949" x="2247900" y="4794250"/>
          <p14:tracePt t="80966" x="2235200" y="4794250"/>
          <p14:tracePt t="80966" x="2228850" y="4794250"/>
          <p14:tracePt t="80983" x="2216150" y="4800600"/>
          <p14:tracePt t="80983" x="2209800" y="4800600"/>
          <p14:tracePt t="80999" x="2197100" y="4806950"/>
          <p14:tracePt t="80999" x="2190750" y="4813300"/>
          <p14:tracePt t="80999" x="2184400" y="4813300"/>
          <p14:tracePt t="81018" x="2184400" y="4826000"/>
          <p14:tracePt t="81032" x="2184400" y="4838700"/>
          <p14:tracePt t="81049" x="2190750" y="4845050"/>
          <p14:tracePt t="81049" x="2197100" y="4851400"/>
          <p14:tracePt t="81066" x="2209800" y="4851400"/>
          <p14:tracePt t="81066" x="2216150" y="4857750"/>
          <p14:tracePt t="81083" x="2228850" y="4864100"/>
          <p14:tracePt t="81083" x="2235200" y="4864100"/>
          <p14:tracePt t="81083" x="2241550" y="4864100"/>
          <p14:tracePt t="81102" x="2247900" y="4870450"/>
          <p14:tracePt t="81114" x="2254250" y="4864100"/>
          <p14:tracePt t="81114" x="2260600" y="4864100"/>
          <p14:tracePt t="81134" x="2260600" y="4857750"/>
          <p14:tracePt t="81148" x="2260600" y="4851400"/>
          <p14:tracePt t="81148" x="2266950" y="4845050"/>
          <p14:tracePt t="81166" x="2260600" y="4838700"/>
          <p14:tracePt t="81181" x="2260600" y="4832350"/>
          <p14:tracePt t="81181" x="2266950" y="4826000"/>
          <p14:tracePt t="81201" x="2266950" y="4819650"/>
          <p14:tracePt t="81215" x="2266950" y="4813300"/>
          <p14:tracePt t="81231" x="2273300" y="4806950"/>
          <p14:tracePt t="81248" x="2286000" y="4800600"/>
          <p14:tracePt t="81265" x="2292350" y="4794250"/>
          <p14:tracePt t="81265" x="2298700" y="4794250"/>
          <p14:tracePt t="81284" x="2305050" y="4787900"/>
          <p14:tracePt t="81284" x="2311400" y="4787900"/>
          <p14:tracePt t="81301" x="2317750" y="4787900"/>
          <p14:tracePt t="81316" x="2324100" y="4781550"/>
          <p14:tracePt t="81332" x="2330450" y="4781550"/>
          <p14:tracePt t="81349" x="2324100" y="4787900"/>
          <p14:tracePt t="81377" x="2317750" y="4787900"/>
          <p14:tracePt t="81393" x="2311400" y="4794250"/>
          <p14:tracePt t="81409" x="2305050" y="4794250"/>
          <p14:tracePt t="81425" x="2298700" y="4794250"/>
          <p14:tracePt t="81433" x="2292350" y="4800600"/>
          <p14:tracePt t="81449" x="2286000" y="4800600"/>
          <p14:tracePt t="81449" x="2279650" y="4800600"/>
          <p14:tracePt t="81449" x="2273300" y="4806950"/>
          <p14:tracePt t="81470" x="2266950" y="4806950"/>
          <p14:tracePt t="81482" x="2260600" y="4813300"/>
          <p14:tracePt t="81482" x="2247900" y="4826000"/>
          <p14:tracePt t="81502" x="2241550" y="4826000"/>
          <p14:tracePt t="81502" x="2228850" y="4832350"/>
          <p14:tracePt t="81518" x="2222500" y="4838700"/>
          <p14:tracePt t="81518" x="2209800" y="4845050"/>
          <p14:tracePt t="81535" x="2197100" y="4851400"/>
          <p14:tracePt t="81535" x="2178050" y="4851400"/>
          <p14:tracePt t="81535" x="2165350" y="4857750"/>
          <p14:tracePt t="81555" x="2139950" y="4864100"/>
          <p14:tracePt t="81555" x="2120900" y="4870450"/>
          <p14:tracePt t="81568" x="2095500" y="4876800"/>
          <p14:tracePt t="81568" x="2076450" y="4883150"/>
          <p14:tracePt t="81585" x="2051050" y="4889500"/>
          <p14:tracePt t="81585" x="2019300" y="4895850"/>
          <p14:tracePt t="81602" x="2000250" y="4902200"/>
          <p14:tracePt t="81602" x="1955800" y="4908550"/>
          <p14:tracePt t="81618" x="1943100" y="4914900"/>
          <p14:tracePt t="81618" x="1930400" y="4914900"/>
          <p14:tracePt t="81634" x="1917700" y="4914900"/>
          <p14:tracePt t="81650" x="1924050" y="4914900"/>
          <p14:tracePt t="81685" x="1930400" y="4914900"/>
          <p14:tracePt t="81693" x="1943100" y="4914900"/>
          <p14:tracePt t="81703" x="1949450" y="4908550"/>
          <p14:tracePt t="81703" x="1962150" y="4908550"/>
          <p14:tracePt t="81719" x="1974850" y="4908550"/>
          <p14:tracePt t="81719" x="1981200" y="4908550"/>
          <p14:tracePt t="81719" x="1993900" y="4908550"/>
          <p14:tracePt t="81738" x="2006600" y="4908550"/>
          <p14:tracePt t="81750" x="2019300" y="4908550"/>
          <p14:tracePt t="81750" x="2038350" y="4908550"/>
          <p14:tracePt t="81770" x="2051050" y="4908550"/>
          <p14:tracePt t="81770" x="2057400" y="4908550"/>
          <p14:tracePt t="81785" x="2063750" y="4908550"/>
          <p14:tracePt t="81785" x="2070100" y="4914900"/>
          <p14:tracePt t="81802" x="2076450" y="4914900"/>
          <p14:tracePt t="81817" x="2076450" y="4921250"/>
          <p14:tracePt t="81833" x="2070100" y="4927600"/>
          <p14:tracePt t="81850" x="2063750" y="4927600"/>
          <p14:tracePt t="81850" x="2057400" y="4927600"/>
          <p14:tracePt t="81871" x="2051050" y="4927600"/>
          <p14:tracePt t="81871" x="2038350" y="4927600"/>
          <p14:tracePt t="81886" x="2032000" y="4927600"/>
          <p14:tracePt t="81886" x="2019300" y="4921250"/>
          <p14:tracePt t="81902" x="2000250" y="4921250"/>
          <p14:tracePt t="81902" x="1962150" y="4902200"/>
          <p14:tracePt t="81919" x="1943100" y="4889500"/>
          <p14:tracePt t="81919" x="1917700" y="4876800"/>
          <p14:tracePt t="81936" x="1892300" y="4864100"/>
          <p14:tracePt t="81936" x="1866900" y="4851400"/>
          <p14:tracePt t="81953" x="1835150" y="4845050"/>
          <p14:tracePt t="81953" x="1809750" y="4838700"/>
          <p14:tracePt t="81969" x="1784350" y="4832350"/>
          <p14:tracePt t="81969" x="1733550" y="4826000"/>
          <p14:tracePt t="81986" x="1708150" y="4826000"/>
          <p14:tracePt t="81986" x="1682750" y="4826000"/>
          <p14:tracePt t="82003" x="1663700" y="4819650"/>
          <p14:tracePt t="82003" x="1638300" y="4819650"/>
          <p14:tracePt t="82019" x="1625600" y="4819650"/>
          <p14:tracePt t="82019" x="1587500" y="4819650"/>
          <p14:tracePt t="82038" x="1574800" y="4826000"/>
          <p14:tracePt t="82038" x="1568450" y="4826000"/>
          <p14:tracePt t="82054" x="1555750" y="4832350"/>
          <p14:tracePt t="82054" x="1549400" y="4838700"/>
          <p14:tracePt t="82070" x="1549400" y="4845050"/>
          <p14:tracePt t="82070" x="1543050" y="4851400"/>
          <p14:tracePt t="82086" x="1549400" y="4857750"/>
          <p14:tracePt t="82101" x="1555750" y="4857750"/>
          <p14:tracePt t="82118" x="1555750" y="4864100"/>
          <p14:tracePt t="82118" x="1574800" y="4864100"/>
          <p14:tracePt t="82138" x="1581150" y="4870450"/>
          <p14:tracePt t="82138" x="1593850" y="4870450"/>
          <p14:tracePt t="82154" x="1606550" y="4876800"/>
          <p14:tracePt t="82154" x="1619250" y="4876800"/>
          <p14:tracePt t="82170" x="1631950" y="4883150"/>
          <p14:tracePt t="82170" x="1644650" y="4883150"/>
          <p14:tracePt t="82187" x="1657350" y="4883150"/>
          <p14:tracePt t="82187" x="1670050" y="4889500"/>
          <p14:tracePt t="82187" x="1682750" y="4889500"/>
          <p14:tracePt t="82206" x="1695450" y="4895850"/>
          <p14:tracePt t="82206" x="1714500" y="4895850"/>
          <p14:tracePt t="82220" x="1727200" y="4895850"/>
          <p14:tracePt t="82220" x="1739900" y="4895850"/>
          <p14:tracePt t="82237" x="1752600" y="4895850"/>
          <p14:tracePt t="82237" x="1765300" y="4895850"/>
          <p14:tracePt t="82253" x="1778000" y="4895850"/>
          <p14:tracePt t="82253" x="1797050" y="4895850"/>
          <p14:tracePt t="82270" x="1809750" y="4889500"/>
          <p14:tracePt t="82270" x="1847850" y="4883150"/>
          <p14:tracePt t="82287" x="1860550" y="4876800"/>
          <p14:tracePt t="82287" x="1879600" y="4870450"/>
          <p14:tracePt t="82303" x="1898650" y="4864100"/>
          <p14:tracePt t="82303" x="1911350" y="4864100"/>
          <p14:tracePt t="82320" x="1924050" y="4857750"/>
          <p14:tracePt t="82320" x="1955800" y="4851400"/>
          <p14:tracePt t="82338" x="1968500" y="4845050"/>
          <p14:tracePt t="82338" x="1974850" y="4845050"/>
          <p14:tracePt t="82354" x="1987550" y="4838700"/>
          <p14:tracePt t="82354" x="1993900" y="4838700"/>
          <p14:tracePt t="82371" x="2006600" y="4838700"/>
          <p14:tracePt t="82371" x="2012950" y="4832350"/>
          <p14:tracePt t="82387" x="2019300" y="4832350"/>
          <p14:tracePt t="82402" x="2025650" y="4832350"/>
          <p14:tracePt t="82402" x="2025650" y="4826000"/>
          <p14:tracePt t="82422" x="2019300" y="4832350"/>
          <p14:tracePt t="82481" x="2012950" y="4832350"/>
          <p14:tracePt t="82497" x="2006600" y="4838700"/>
          <p14:tracePt t="82513" x="2000250" y="4838700"/>
          <p14:tracePt t="82532" x="2006600" y="4832350"/>
          <p14:tracePt t="82548" x="2012950" y="4826000"/>
          <p14:tracePt t="82565" x="2019300" y="4819650"/>
          <p14:tracePt t="82574" x="2025650" y="4813300"/>
          <p14:tracePt t="82574" x="2032000" y="4800600"/>
          <p14:tracePt t="82588" x="2044700" y="4794250"/>
          <p14:tracePt t="82588" x="2057400" y="4781550"/>
          <p14:tracePt t="82605" x="2070100" y="4775200"/>
          <p14:tracePt t="82605" x="2089150" y="4768850"/>
          <p14:tracePt t="82621" x="2108200" y="4762500"/>
          <p14:tracePt t="82621" x="2139950" y="4749800"/>
          <p14:tracePt t="82638" x="2159000" y="4749800"/>
          <p14:tracePt t="82638" x="2171700" y="4749800"/>
          <p14:tracePt t="82655" x="2190750" y="4749800"/>
          <p14:tracePt t="82655" x="2203450" y="4749800"/>
          <p14:tracePt t="82672" x="2216150" y="4749800"/>
          <p14:tracePt t="82672" x="2228850" y="4749800"/>
          <p14:tracePt t="82689" x="2241550" y="4749800"/>
          <p14:tracePt t="82689" x="2254250" y="4756150"/>
          <p14:tracePt t="82706" x="2260600" y="4756150"/>
          <p14:tracePt t="82720" x="2266950" y="4762500"/>
          <p14:tracePt t="82737" x="2260600" y="4768850"/>
          <p14:tracePt t="82753" x="2254250" y="4775200"/>
          <p14:tracePt t="82770" x="2247900" y="4775200"/>
          <p14:tracePt t="82770" x="2235200" y="4775200"/>
          <p14:tracePt t="82791" x="2228850" y="4768850"/>
          <p14:tracePt t="82791" x="2222500" y="4768850"/>
          <p14:tracePt t="82806" x="2216150" y="4768850"/>
          <p14:tracePt t="82806" x="2209800" y="4762500"/>
          <p14:tracePt t="82822" x="2203450" y="4762500"/>
          <p14:tracePt t="82822" x="2190750" y="4756150"/>
          <p14:tracePt t="82822" x="2184400" y="4756150"/>
          <p14:tracePt t="82842" x="2178050" y="4749800"/>
          <p14:tracePt t="82842" x="2171700" y="4743450"/>
          <p14:tracePt t="82858" x="2159000" y="4743450"/>
          <p14:tracePt t="82871" x="2152650" y="4737100"/>
          <p14:tracePt t="82871" x="2127250" y="4730750"/>
          <p14:tracePt t="82889" x="2114550" y="4730750"/>
          <p14:tracePt t="82889" x="2101850" y="4730750"/>
          <p14:tracePt t="82906" x="2089150" y="4730750"/>
          <p14:tracePt t="82906" x="2082800" y="4724400"/>
          <p14:tracePt t="82923" x="2070100" y="4724400"/>
          <p14:tracePt t="82923" x="2044700" y="4724400"/>
          <p14:tracePt t="82939" x="2032000" y="4724400"/>
          <p14:tracePt t="82939" x="2025650" y="4730750"/>
          <p14:tracePt t="82956" x="2019300" y="4730750"/>
          <p14:tracePt t="82971" x="2019300" y="4737100"/>
          <p14:tracePt t="82993" x="2025650" y="4743450"/>
          <p14:tracePt t="82993" x="2038350" y="4749800"/>
          <p14:tracePt t="83006" x="2051050" y="4762500"/>
          <p14:tracePt t="83006" x="2070100" y="4775200"/>
          <p14:tracePt t="83023" x="2089150" y="4787900"/>
          <p14:tracePt t="83023" x="2108200" y="4800600"/>
          <p14:tracePt t="83039" x="2127250" y="4819650"/>
          <p14:tracePt t="83039" x="2152650" y="4832350"/>
          <p14:tracePt t="83039" x="2171700" y="4845050"/>
          <p14:tracePt t="83058" x="2197100" y="4857750"/>
          <p14:tracePt t="83058" x="2216150" y="4870450"/>
          <p14:tracePt t="83073" x="2228850" y="4883150"/>
          <p14:tracePt t="83073" x="2247900" y="4895850"/>
          <p14:tracePt t="83090" x="2254250" y="4908550"/>
          <p14:tracePt t="83090" x="2266950" y="4914900"/>
          <p14:tracePt t="83107" x="2273300" y="4921250"/>
          <p14:tracePt t="83107" x="2279650" y="4927600"/>
          <p14:tracePt t="83107" x="2279650" y="4933950"/>
          <p14:tracePt t="83126" x="2273300" y="4940300"/>
          <p14:tracePt t="83142" x="2266950" y="4946650"/>
          <p14:tracePt t="83155" x="2260600" y="4946650"/>
          <p14:tracePt t="83155" x="2235200" y="4953000"/>
          <p14:tracePt t="83174" x="2228850" y="4959350"/>
          <p14:tracePt t="83174" x="2216150" y="4965700"/>
          <p14:tracePt t="83190" x="2203450" y="4965700"/>
          <p14:tracePt t="83190" x="2190750" y="4965700"/>
          <p14:tracePt t="83207" x="2178050" y="4965700"/>
          <p14:tracePt t="83207" x="2165350" y="4965700"/>
          <p14:tracePt t="83207" x="2152650" y="4965700"/>
          <p14:tracePt t="83226" x="2139950" y="4965700"/>
          <p14:tracePt t="83226" x="2127250" y="4959350"/>
          <p14:tracePt t="83241" x="2114550" y="4959350"/>
          <p14:tracePt t="83241" x="2108200" y="4953000"/>
          <p14:tracePt t="83257" x="2089150" y="4953000"/>
          <p14:tracePt t="83257" x="2082800" y="4946650"/>
          <p14:tracePt t="83274" x="2070100" y="4946650"/>
          <p14:tracePt t="83274" x="2057400" y="4940300"/>
          <p14:tracePt t="83291" x="2051050" y="4933950"/>
          <p14:tracePt t="83291" x="2032000" y="4927600"/>
          <p14:tracePt t="83307" x="2019300" y="4921250"/>
          <p14:tracePt t="83307" x="2012950" y="4914900"/>
          <p14:tracePt t="83324" x="2006600" y="4908550"/>
          <p14:tracePt t="83324" x="2000250" y="4902200"/>
          <p14:tracePt t="83341" x="1993900" y="4889500"/>
          <p14:tracePt t="83341" x="1987550" y="4876800"/>
          <p14:tracePt t="83359" x="1987550" y="4870450"/>
          <p14:tracePt t="83359" x="1981200" y="4864100"/>
          <p14:tracePt t="83374" x="1981200" y="4857750"/>
          <p14:tracePt t="83374" x="1974850" y="4851400"/>
          <p14:tracePt t="83391" x="1968500" y="4845050"/>
          <p14:tracePt t="83406" x="1962150" y="4845050"/>
          <p14:tracePt t="83406" x="1955800" y="4845050"/>
          <p14:tracePt t="83406" x="1949450" y="4838700"/>
          <p14:tracePt t="83427" x="1943100" y="4838700"/>
          <p14:tracePt t="83439" x="1936750" y="4838700"/>
          <p14:tracePt t="83439" x="1917700" y="4832350"/>
          <p14:tracePt t="83459" x="1905000" y="4832350"/>
          <p14:tracePt t="83459" x="1898650" y="4832350"/>
          <p14:tracePt t="83474" x="1885950" y="4832350"/>
          <p14:tracePt t="83474" x="1873250" y="4832350"/>
          <p14:tracePt t="83474" x="1866900" y="4832350"/>
          <p14:tracePt t="83494" x="1847850" y="4832350"/>
          <p14:tracePt t="83506" x="1835150" y="4832350"/>
          <p14:tracePt t="83506" x="1828800" y="4838700"/>
          <p14:tracePt t="83506" x="1809750" y="4838700"/>
          <p14:tracePt t="83527" x="1797050" y="4838700"/>
          <p14:tracePt t="83527" x="1784350" y="4845050"/>
          <p14:tracePt t="83541" x="1778000" y="4845050"/>
          <p14:tracePt t="83541" x="1765300" y="4845050"/>
          <p14:tracePt t="83559" x="1752600" y="4845050"/>
          <p14:tracePt t="83559" x="1739900" y="4851400"/>
          <p14:tracePt t="83575" x="1727200" y="4851400"/>
          <p14:tracePt t="83575" x="1714500" y="4851400"/>
          <p14:tracePt t="83575" x="1695450" y="4851400"/>
          <p14:tracePt t="83594" x="1689100" y="4851400"/>
          <p14:tracePt t="83594" x="1676400" y="4851400"/>
          <p14:tracePt t="83608" x="1663700" y="4851400"/>
          <p14:tracePt t="83608" x="1657350" y="4851400"/>
          <p14:tracePt t="83625" x="1644650" y="4851400"/>
          <p14:tracePt t="83625" x="1638300" y="4851400"/>
          <p14:tracePt t="83641" x="1631950" y="4845050"/>
          <p14:tracePt t="83641" x="1612900" y="4838700"/>
          <p14:tracePt t="83659" x="1606550" y="4832350"/>
          <p14:tracePt t="83659" x="1600200" y="4826000"/>
          <p14:tracePt t="83675" x="1593850" y="4826000"/>
          <p14:tracePt t="83675" x="1587500" y="4819650"/>
          <p14:tracePt t="83692" x="1574800" y="4813300"/>
          <p14:tracePt t="83692" x="1568450" y="4806950"/>
          <p14:tracePt t="83709" x="1562100" y="4800600"/>
          <p14:tracePt t="83709" x="1549400" y="4794250"/>
          <p14:tracePt t="83726" x="1549400" y="4787900"/>
          <p14:tracePt t="83726" x="1543050" y="4781550"/>
          <p14:tracePt t="83743" x="1536700" y="4775200"/>
          <p14:tracePt t="83757" x="1530350" y="4768850"/>
          <p14:tracePt t="83774" x="1524000" y="4762500"/>
          <p14:tracePt t="83790" x="1517650" y="4756150"/>
          <p14:tracePt t="83790" x="1517650" y="4749800"/>
          <p14:tracePt t="83811" x="1517650" y="4743450"/>
          <p14:tracePt t="83826" x="1511300" y="4737100"/>
          <p14:tracePt t="83841" x="1511300" y="4730750"/>
          <p14:tracePt t="83841" x="1504950" y="4724400"/>
          <p14:tracePt t="83862" x="1504950" y="4718050"/>
          <p14:tracePt t="83874" x="1504950" y="4711700"/>
          <p14:tracePt t="83874" x="1498600" y="4699000"/>
          <p14:tracePt t="83893" x="1498600" y="4692650"/>
          <p14:tracePt t="83893" x="1498600" y="4686300"/>
          <p14:tracePt t="83909" x="1498600" y="4679950"/>
          <p14:tracePt t="83924" x="1498600" y="4673600"/>
          <p14:tracePt t="83941" x="1498600" y="4667250"/>
          <p14:tracePt t="83958" x="1492250" y="4660900"/>
          <p14:tracePt t="83997" x="1492250" y="4667250"/>
          <p14:tracePt t="84033" x="1485900" y="4660900"/>
          <p14:tracePt t="84077" x="1485900" y="4654550"/>
          <p14:tracePt t="84093" x="1492250" y="4648200"/>
          <p14:tracePt t="84110" x="1492250" y="4635500"/>
          <p14:tracePt t="84145" x="1492250" y="4629150"/>
          <p14:tracePt t="84162" x="1492250" y="4622800"/>
          <p14:tracePt t="84177" x="1485900" y="4616450"/>
          <p14:tracePt t="84194" x="1479550" y="4610100"/>
          <p14:tracePt t="84199" x="1473200" y="4603750"/>
          <p14:tracePt t="84208" x="1466850" y="4603750"/>
          <p14:tracePt t="84208" x="1460500" y="4603750"/>
          <p14:tracePt t="84227" x="1454150" y="4597400"/>
          <p14:tracePt t="84242" x="1447800" y="4597400"/>
          <p14:tracePt t="84242" x="1441450" y="4597400"/>
          <p14:tracePt t="84260" x="1435100" y="4597400"/>
          <p14:tracePt t="84276" x="1428750" y="4597400"/>
          <p14:tracePt t="84276" x="1428750" y="4603750"/>
          <p14:tracePt t="84294" x="1422400" y="4610100"/>
          <p14:tracePt t="84333" x="1435100" y="4610100"/>
          <p14:tracePt t="84358" x="1447800" y="4610100"/>
          <p14:tracePt t="84378" x="1460500" y="4610100"/>
          <p14:tracePt t="84393" x="1466850" y="4603750"/>
          <p14:tracePt t="84402" x="1473200" y="4603750"/>
          <p14:tracePt t="84410" x="1485900" y="4597400"/>
          <p14:tracePt t="84410" x="1492250" y="4597400"/>
          <p14:tracePt t="84428" x="1504950" y="4591050"/>
          <p14:tracePt t="84428" x="1517650" y="4597400"/>
          <p14:tracePt t="84428" x="1530350" y="4597400"/>
          <p14:tracePt t="84448" x="1543050" y="4597400"/>
          <p14:tracePt t="84459" x="1555750" y="4610100"/>
          <p14:tracePt t="84459" x="1587500" y="4635500"/>
          <p14:tracePt t="84479" x="1606550" y="4648200"/>
          <p14:tracePt t="84479" x="1625600" y="4660900"/>
          <p14:tracePt t="84495" x="1644650" y="4673600"/>
          <p14:tracePt t="84495" x="1670050" y="4692650"/>
          <p14:tracePt t="84495" x="1695450" y="4705350"/>
          <p14:tracePt t="84514" x="1720850" y="4711700"/>
          <p14:tracePt t="84526" x="1752600" y="4718050"/>
          <p14:tracePt t="84526" x="1778000" y="4724400"/>
          <p14:tracePt t="84546" x="1828800" y="4730750"/>
          <p14:tracePt t="84546" x="1854200" y="4730750"/>
          <p14:tracePt t="84562" x="1879600" y="4724400"/>
          <p14:tracePt t="84562" x="1905000" y="4730750"/>
          <p14:tracePt t="84579" x="1924050" y="4724400"/>
          <p14:tracePt t="84579" x="1949450" y="4718050"/>
          <p14:tracePt t="84595" x="1968500" y="4718050"/>
          <p14:tracePt t="84595" x="1993900" y="4711700"/>
          <p14:tracePt t="84595" x="2012950" y="4711700"/>
          <p14:tracePt t="84614" x="2032000" y="4711700"/>
          <p14:tracePt t="84614" x="2044700" y="4711700"/>
          <p14:tracePt t="84629" x="2063750" y="4705350"/>
          <p14:tracePt t="84629" x="2076450" y="4711700"/>
          <p14:tracePt t="84645" x="2082800" y="4711700"/>
          <p14:tracePt t="84645" x="2089150" y="4711700"/>
          <p14:tracePt t="84662" x="2095500" y="4718050"/>
          <p14:tracePt t="84677" x="2095500" y="4724400"/>
          <p14:tracePt t="84677" x="2089150" y="4724400"/>
          <p14:tracePt t="84695" x="2076450" y="4737100"/>
          <p14:tracePt t="84710" x="2070100" y="4743450"/>
          <p14:tracePt t="84710" x="2057400" y="4749800"/>
          <p14:tracePt t="84729" x="2051050" y="4749800"/>
          <p14:tracePt t="84729" x="2032000" y="4756150"/>
          <p14:tracePt t="84746" x="2019300" y="4756150"/>
          <p14:tracePt t="84746" x="2012950" y="4762500"/>
          <p14:tracePt t="84763" x="2006600" y="4762500"/>
          <p14:tracePt t="84763" x="1993900" y="4768850"/>
          <p14:tracePt t="84779" x="1987550" y="4768850"/>
          <p14:tracePt t="84779" x="1981200" y="4775200"/>
          <p14:tracePt t="84779" x="1974850" y="4781550"/>
          <p14:tracePt t="84798" x="1968500" y="4787900"/>
          <p14:tracePt t="84810" x="1962150" y="4787900"/>
          <p14:tracePt t="84810" x="1955800" y="4794250"/>
          <p14:tracePt t="84831" x="1949450" y="4800600"/>
          <p14:tracePt t="84846" x="1943100" y="4800600"/>
          <p14:tracePt t="84862" x="1943100" y="4794250"/>
          <p14:tracePt t="84917" x="1936750" y="4800600"/>
          <p14:tracePt t="84977" x="1930400" y="4806950"/>
          <p14:tracePt t="84993" x="1924050" y="4819650"/>
          <p14:tracePt t="85010" x="1917700" y="4826000"/>
          <p14:tracePt t="85026" x="1911350" y="4832350"/>
          <p14:tracePt t="85053" x="1905000" y="4826000"/>
          <p14:tracePt t="85077" x="1911350" y="4826000"/>
          <p14:tracePt t="85129" x="1917700" y="4826000"/>
          <p14:tracePt t="85146" x="1924050" y="4826000"/>
          <p14:tracePt t="85182" x="1924050" y="4832350"/>
          <p14:tracePt t="85206" x="1924050" y="4838700"/>
          <p14:tracePt t="85226" x="1917700" y="4845050"/>
          <p14:tracePt t="85242" x="1911350" y="4845050"/>
          <p14:tracePt t="85258" x="1905000" y="4851400"/>
          <p14:tracePt t="85274" x="1898650" y="4851400"/>
          <p14:tracePt t="85286" x="1892300" y="4851400"/>
          <p14:tracePt t="85310" x="1892300" y="4845050"/>
          <p14:tracePt t="85345" x="1898650" y="4838700"/>
          <p14:tracePt t="85361" x="1898650" y="4832350"/>
          <p14:tracePt t="85377" x="1898650" y="4826000"/>
          <p14:tracePt t="85385" x="1898650" y="4819650"/>
          <p14:tracePt t="85398" x="1898650" y="4813300"/>
          <p14:tracePt t="85415" x="1892300" y="4806950"/>
          <p14:tracePt t="85430" x="1892300" y="4800600"/>
          <p14:tracePt t="85446" x="1885950" y="4794250"/>
          <p14:tracePt t="85467" x="1879600" y="4794250"/>
          <p14:tracePt t="85490" x="1873250" y="4800600"/>
          <p14:tracePt t="85514" x="1866900" y="4800600"/>
          <p14:tracePt t="85526" x="1860550" y="4800600"/>
          <p14:tracePt t="85541" x="1854200" y="4800600"/>
          <p14:tracePt t="85558" x="1847850" y="4806950"/>
          <p14:tracePt t="85574" x="1841500" y="4806950"/>
          <p14:tracePt t="85586" x="1835150" y="4813300"/>
          <p14:tracePt t="85597" x="1828800" y="4819650"/>
          <p14:tracePt t="85626" x="1835150" y="4826000"/>
          <p14:tracePt t="85738" x="1835150" y="4832350"/>
          <p14:tracePt t="85754" x="1828800" y="4838700"/>
          <p14:tracePt t="85790" x="1828800" y="4845050"/>
          <p14:tracePt t="85842" x="1828800" y="4851400"/>
          <p14:tracePt t="85866" x="1828800" y="4857750"/>
          <p14:tracePt t="85878" x="1835150" y="4864100"/>
          <p14:tracePt t="85918" x="1841500" y="4864100"/>
          <p14:tracePt t="85970" x="1847850" y="4864100"/>
          <p14:tracePt t="85986" x="1854200" y="4864100"/>
          <p14:tracePt t="85997" x="1860550" y="4870450"/>
          <p14:tracePt t="86014" x="1866900" y="4876800"/>
          <p14:tracePt t="86029" x="1873250" y="4883150"/>
          <p14:tracePt t="86045" x="1879600" y="4889500"/>
          <p14:tracePt t="86058" x="1879600" y="4895850"/>
          <p14:tracePt t="86074" x="1885950" y="4895850"/>
          <p14:tracePt t="86097" x="1892300" y="4902200"/>
          <p14:tracePt t="86126" x="1898650" y="4902200"/>
          <p14:tracePt t="86150" x="1898650" y="4895850"/>
          <p14:tracePt t="86170" x="1905000" y="4889500"/>
          <p14:tracePt t="86186" x="1911350" y="4883150"/>
          <p14:tracePt t="86202" x="1917700" y="4876800"/>
          <p14:tracePt t="86218" x="1924050" y="4870450"/>
          <p14:tracePt t="86230" x="1924050" y="4864100"/>
          <p14:tracePt t="86238" x="1930400" y="4857750"/>
          <p14:tracePt t="86254" x="1936750" y="4851400"/>
          <p14:tracePt t="86270" x="1943100" y="4845050"/>
          <p14:tracePt t="86286" x="1949450" y="4838700"/>
          <p14:tracePt t="86299" x="1955800" y="4838700"/>
          <p14:tracePt t="86316" x="1962150" y="4832350"/>
          <p14:tracePt t="86332" x="1968500" y="4826000"/>
          <p14:tracePt t="86349" x="1974850" y="4826000"/>
          <p14:tracePt t="86366" x="1981200" y="4826000"/>
          <p14:tracePt t="86383" x="1987550" y="4826000"/>
          <p14:tracePt t="86399" x="1993900" y="4826000"/>
          <p14:tracePt t="86399" x="2012950" y="4819650"/>
          <p14:tracePt t="86419" x="2019300" y="4819650"/>
          <p14:tracePt t="86419" x="2032000" y="4813300"/>
          <p14:tracePt t="86435" x="2044700" y="4813300"/>
          <p14:tracePt t="86435" x="2051050" y="4813300"/>
          <p14:tracePt t="86452" x="2063750" y="4813300"/>
          <p14:tracePt t="86452" x="2070100" y="4813300"/>
          <p14:tracePt t="86468" x="2082800" y="4813300"/>
          <p14:tracePt t="86468" x="2089150" y="4813300"/>
          <p14:tracePt t="86468" x="2095500" y="4813300"/>
          <p14:tracePt t="86487" x="2101850" y="4819650"/>
          <p14:tracePt t="86500" x="2108200" y="4819650"/>
          <p14:tracePt t="86500" x="2120900" y="4826000"/>
          <p14:tracePt t="86519" x="2120900" y="4832350"/>
          <p14:tracePt t="86533" x="2120900" y="4838700"/>
          <p14:tracePt t="86533" x="2120900" y="4845050"/>
          <p14:tracePt t="86554" x="2120900" y="4851400"/>
          <p14:tracePt t="86567" x="2114550" y="4864100"/>
          <p14:tracePt t="86583" x="2114550" y="4870450"/>
          <p14:tracePt t="86600" x="2108200" y="4876800"/>
          <p14:tracePt t="86617" x="2101850" y="4883150"/>
          <p14:tracePt t="86634" x="2095500" y="4883150"/>
          <p14:tracePt t="86634" x="2089150" y="4889500"/>
          <p14:tracePt t="86653" x="2082800" y="4889500"/>
          <p14:tracePt t="86667" x="2076450" y="4895850"/>
          <p14:tracePt t="86684" x="2063750" y="4902200"/>
          <p14:tracePt t="86701" x="2057400" y="4908550"/>
          <p14:tracePt t="86701" x="2051050" y="4908550"/>
          <p14:tracePt t="86719" x="2044700" y="4914900"/>
          <p14:tracePt t="86734" x="2038350" y="4921250"/>
          <p14:tracePt t="86758" x="2032000" y="4921250"/>
          <p14:tracePt t="86778" x="2025650" y="4927600"/>
          <p14:tracePt t="86803" x="2019300" y="4927600"/>
          <p14:tracePt t="86833" x="2012950" y="4927600"/>
          <p14:tracePt t="86846" x="2006600" y="4927600"/>
          <p14:tracePt t="86870" x="2006600" y="4921250"/>
          <p14:tracePt t="86894" x="2000250" y="4921250"/>
          <p14:tracePt t="86922" x="1993900" y="4914900"/>
          <p14:tracePt t="86950" x="2000250" y="4914900"/>
          <p14:tracePt t="87018" x="2006600" y="4914900"/>
          <p14:tracePt t="87034" x="2012950" y="4908550"/>
          <p14:tracePt t="87049" x="2025650" y="4908550"/>
          <p14:tracePt t="87066" x="2032000" y="4908550"/>
          <p14:tracePt t="87086" x="2038350" y="4914900"/>
          <p14:tracePt t="87102" x="2044700" y="4914900"/>
          <p14:tracePt t="87118" x="2051050" y="4921250"/>
          <p14:tracePt t="87130" x="2051050" y="4927600"/>
          <p14:tracePt t="87162" x="2057400" y="4933950"/>
          <p14:tracePt t="87190" x="2063750" y="4933950"/>
          <p14:tracePt t="87214" x="2070100" y="4940300"/>
          <p14:tracePt t="87230" x="2076450" y="4940300"/>
          <p14:tracePt t="87246" x="2082800" y="4946650"/>
          <p14:tracePt t="87266" x="2089150" y="4953000"/>
          <p14:tracePt t="87334" x="2095500" y="4953000"/>
          <p14:tracePt t="87386" x="2101850" y="4946650"/>
          <p14:tracePt t="87426" x="2101850" y="4940300"/>
          <p14:tracePt t="87438" x="2108200" y="4940300"/>
          <p14:tracePt t="87462" x="2114550" y="4940300"/>
          <p14:tracePt t="87478" x="2114550" y="4946650"/>
          <p14:tracePt t="87558" x="2114550" y="4953000"/>
          <p14:tracePt t="87582" x="2114550" y="4959350"/>
          <p14:tracePt t="87598" x="2114550" y="4965700"/>
          <p14:tracePt t="87618" x="2108200" y="4972050"/>
          <p14:tracePt t="87634" x="2114550" y="4978400"/>
          <p14:tracePt t="87658" x="2114550" y="4984750"/>
          <p14:tracePt t="87678" x="2114550" y="4991100"/>
          <p14:tracePt t="87710" x="2120900" y="4997450"/>
          <p14:tracePt t="87738" x="2127250" y="4997450"/>
          <p14:tracePt t="87790" x="2133600" y="5003800"/>
          <p14:tracePt t="87814" x="2139950" y="5003800"/>
          <p14:tracePt t="87838" x="2146300" y="4997450"/>
          <p14:tracePt t="87850" x="2152650" y="4991100"/>
          <p14:tracePt t="87866" x="2159000" y="4991100"/>
          <p14:tracePt t="87882" x="2165350" y="4997450"/>
          <p14:tracePt t="87891" x="2171700" y="4997450"/>
          <p14:tracePt t="87891" x="2184400" y="5003800"/>
          <p14:tracePt t="87907" x="2197100" y="5010150"/>
          <p14:tracePt t="87907" x="2203450" y="5022850"/>
          <p14:tracePt t="87923" x="2222500" y="5035550"/>
          <p14:tracePt t="87923" x="2235200" y="5048250"/>
          <p14:tracePt t="87940" x="2247900" y="5060950"/>
          <p14:tracePt t="87940" x="2260600" y="5067300"/>
          <p14:tracePt t="87940" x="2273300" y="5080000"/>
          <p14:tracePt t="87959" x="2279650" y="5092700"/>
          <p14:tracePt t="87959" x="2292350" y="5099050"/>
          <p14:tracePt t="87973" x="2298700" y="5105400"/>
          <p14:tracePt t="87973" x="2305050" y="5111750"/>
          <p14:tracePt t="87990" x="2311400" y="5118100"/>
          <p14:tracePt t="88005" x="2317750" y="5124450"/>
          <p14:tracePt t="88022" x="2317750" y="5130800"/>
          <p14:tracePt t="88039" x="2311400" y="5137150"/>
          <p14:tracePt t="88056" x="2311400" y="5143500"/>
          <p14:tracePt t="88072" x="2305050" y="5149850"/>
          <p14:tracePt t="88091" x="2298700" y="5156200"/>
          <p14:tracePt t="88122" x="2292350" y="5156200"/>
          <p14:tracePt t="88151" x="2292350" y="5149850"/>
          <p14:tracePt t="88182" x="2292350" y="5143500"/>
          <p14:tracePt t="88206" x="2292350" y="5137150"/>
          <p14:tracePt t="88227" x="2292350" y="5130800"/>
          <p14:tracePt t="88242" x="2292350" y="5124450"/>
          <p14:tracePt t="88259" x="2292350" y="5118100"/>
          <p14:tracePt t="88266" x="2292350" y="5111750"/>
          <p14:tracePt t="88275" x="2298700" y="5105400"/>
          <p14:tracePt t="88275" x="2298700" y="5099050"/>
          <p14:tracePt t="88292" x="2298700" y="5086350"/>
          <p14:tracePt t="88292" x="2305050" y="5073650"/>
          <p14:tracePt t="88308" x="2305050" y="5067300"/>
          <p14:tracePt t="88308" x="2311400" y="5054600"/>
          <p14:tracePt t="88308" x="2317750" y="5041900"/>
          <p14:tracePt t="88327" x="2324100" y="5035550"/>
          <p14:tracePt t="88327" x="2324100" y="5022850"/>
          <p14:tracePt t="88341" x="2330450" y="5016500"/>
          <p14:tracePt t="88341" x="2343150" y="5010150"/>
          <p14:tracePt t="88359" x="2349500" y="4997450"/>
          <p14:tracePt t="88359" x="2355850" y="4991100"/>
          <p14:tracePt t="88375" x="2368550" y="4978400"/>
          <p14:tracePt t="88375" x="2381250" y="4965700"/>
          <p14:tracePt t="88391" x="2387600" y="4959350"/>
          <p14:tracePt t="88391" x="2393950" y="4953000"/>
          <p14:tracePt t="88408" x="2400300" y="4946650"/>
          <p14:tracePt t="88408" x="2406650" y="4940300"/>
          <p14:tracePt t="88425" x="2413000" y="4940300"/>
          <p14:tracePt t="88425" x="2419350" y="4933950"/>
          <p14:tracePt t="88442" x="2425700" y="4927600"/>
          <p14:tracePt t="88442" x="2438400" y="4921250"/>
          <p14:tracePt t="88459" x="2444750" y="4921250"/>
          <p14:tracePt t="88459" x="2451100" y="4921250"/>
          <p14:tracePt t="88476" x="2457450" y="4914900"/>
          <p14:tracePt t="88476" x="2463800" y="4914900"/>
          <p14:tracePt t="88492" x="2470150" y="4914900"/>
          <p14:tracePt t="88492" x="2476500" y="4914900"/>
          <p14:tracePt t="88508" x="2489200" y="4921250"/>
          <p14:tracePt t="88527" x="2495550" y="4921250"/>
          <p14:tracePt t="88559" x="2501900" y="4921250"/>
          <p14:tracePt t="88571" x="2508250" y="4921250"/>
          <p14:tracePt t="88586" x="2514600" y="4927600"/>
          <p14:tracePt t="88602" x="2520950" y="4933950"/>
          <p14:tracePt t="88618" x="2520950" y="4940300"/>
          <p14:tracePt t="88630" x="2520950" y="4946650"/>
          <p14:tracePt t="88646" x="2527300" y="4953000"/>
          <p14:tracePt t="88662" x="2533650" y="4953000"/>
          <p14:tracePt t="88690" x="2540000" y="4959350"/>
          <p14:tracePt t="88722" x="2540000" y="4953000"/>
          <p14:tracePt t="88746" x="2540000" y="4946650"/>
          <p14:tracePt t="88767" x="2533650" y="4940300"/>
          <p14:tracePt t="88798" x="2527300" y="4940300"/>
          <p14:tracePt t="88818" x="2520950" y="4940300"/>
          <p14:tracePt t="88835" x="2514600" y="4933950"/>
          <p14:tracePt t="88860" x="2508250" y="4927600"/>
          <p14:tracePt t="88870" x="2501900" y="4921250"/>
          <p14:tracePt t="88887" x="2495550" y="4921250"/>
          <p14:tracePt t="88896" x="2489200" y="4914900"/>
          <p14:tracePt t="88908" x="2482850" y="4914900"/>
          <p14:tracePt t="88908" x="2470150" y="4902200"/>
          <p14:tracePt t="88928" x="2470150" y="4895850"/>
          <p14:tracePt t="88928" x="2463800" y="4895850"/>
          <p14:tracePt t="88944" x="2457450" y="4889500"/>
          <p14:tracePt t="88944" x="2457450" y="4883150"/>
          <p14:tracePt t="88960" x="2451100" y="4870450"/>
          <p14:tracePt t="88960" x="2444750" y="4864100"/>
          <p14:tracePt t="88960" x="2438400" y="4857750"/>
          <p14:tracePt t="88979" x="2432050" y="4851400"/>
          <p14:tracePt t="88979" x="2425700" y="4845050"/>
          <p14:tracePt t="88994" x="2419350" y="4838700"/>
          <p14:tracePt t="88994" x="2413000" y="4832350"/>
          <p14:tracePt t="89010" x="2406650" y="4832350"/>
          <p14:tracePt t="89010" x="2400300" y="4832350"/>
          <p14:tracePt t="89027" x="2393950" y="4826000"/>
          <p14:tracePt t="89027" x="2381250" y="4819650"/>
          <p14:tracePt t="89044" x="2374900" y="4819650"/>
          <p14:tracePt t="89044" x="2362200" y="4806950"/>
          <p14:tracePt t="89061" x="2349500" y="4800600"/>
          <p14:tracePt t="89061" x="2336800" y="4794250"/>
          <p14:tracePt t="89077" x="2330450" y="4787900"/>
          <p14:tracePt t="89077" x="2324100" y="4781550"/>
          <p14:tracePt t="89094" x="2311400" y="4775200"/>
          <p14:tracePt t="89094" x="2298700" y="4768850"/>
          <p14:tracePt t="89111" x="2292350" y="4762500"/>
          <p14:tracePt t="89111" x="2286000" y="4762500"/>
          <p14:tracePt t="89127" x="2273300" y="4762500"/>
          <p14:tracePt t="89127" x="2266950" y="4756150"/>
          <p14:tracePt t="89144" x="2260600" y="4756150"/>
          <p14:tracePt t="89144" x="2254250" y="4749800"/>
          <p14:tracePt t="89161" x="2247900" y="4749800"/>
          <p14:tracePt t="89161" x="2241550" y="4749800"/>
          <p14:tracePt t="89161" x="2235200" y="4743450"/>
          <p14:tracePt t="89180" x="2228850" y="4743450"/>
          <p14:tracePt t="89192" x="2222500" y="4737100"/>
          <p14:tracePt t="89192" x="2209800" y="4730750"/>
          <p14:tracePt t="89211" x="2203450" y="4724400"/>
          <p14:tracePt t="89211" x="2197100" y="4724400"/>
          <p14:tracePt t="89228" x="2197100" y="4718050"/>
          <p14:tracePt t="89243" x="2190750" y="4705350"/>
          <p14:tracePt t="89243" x="2190750" y="4699000"/>
          <p14:tracePt t="89243" x="2184400" y="4692650"/>
          <p14:tracePt t="89264" x="2178050" y="4686300"/>
          <p14:tracePt t="89298" x="2171700" y="4699000"/>
          <p14:tracePt t="89315" x="2171700" y="4705350"/>
          <p14:tracePt t="89323" x="2165350" y="4711700"/>
          <p14:tracePt t="89331" x="2165350" y="4718050"/>
          <p14:tracePt t="89343" x="2159000" y="4724400"/>
          <p14:tracePt t="89343" x="2159000" y="4737100"/>
          <p14:tracePt t="89363" x="2152650" y="4743450"/>
          <p14:tracePt t="89377" x="2152650" y="4756150"/>
          <p14:tracePt t="89393" x="2146300" y="4756150"/>
          <p14:tracePt t="89410" x="2152650" y="4768850"/>
          <p14:tracePt t="89410" x="2152650" y="4775200"/>
          <p14:tracePt t="89429" x="2159000" y="4787900"/>
          <p14:tracePt t="89443" x="2165350" y="4794250"/>
          <p14:tracePt t="89443" x="2171700" y="4806950"/>
          <p14:tracePt t="89462" x="2178050" y="4813300"/>
          <p14:tracePt t="89462" x="2190750" y="4832350"/>
          <p14:tracePt t="89480" x="2197100" y="4838700"/>
          <p14:tracePt t="89480" x="2203450" y="4845050"/>
          <p14:tracePt t="89497" x="2209800" y="4851400"/>
          <p14:tracePt t="89497" x="2222500" y="4857750"/>
          <p14:tracePt t="89512" x="2228850" y="4864100"/>
          <p14:tracePt t="89512" x="2235200" y="4870450"/>
          <p14:tracePt t="89529" x="2235200" y="4876800"/>
          <p14:tracePt t="89529" x="2241550" y="4883150"/>
          <p14:tracePt t="89529" x="2247900" y="4889500"/>
          <p14:tracePt t="89548" x="2254250" y="4895850"/>
          <p14:tracePt t="89560" x="2260600" y="4902200"/>
          <p14:tracePt t="89578" x="2266950" y="4902200"/>
          <p14:tracePt t="89578" x="2273300" y="4902200"/>
          <p14:tracePt t="89596" x="2279650" y="4902200"/>
          <p14:tracePt t="89610" x="2286000" y="4902200"/>
          <p14:tracePt t="89627" x="2292350" y="4902200"/>
          <p14:tracePt t="89644" x="2298700" y="4902200"/>
          <p14:tracePt t="89661" x="2305050" y="4902200"/>
          <p14:tracePt t="89678" x="2311400" y="4902200"/>
          <p14:tracePt t="89694" x="2317750" y="4902200"/>
          <p14:tracePt t="89711" x="2324100" y="4902200"/>
          <p14:tracePt t="89735" x="2330450" y="4902200"/>
          <p14:tracePt t="89759" x="2330450" y="4895850"/>
          <p14:tracePt t="89794" x="2336800" y="4895850"/>
          <p14:tracePt t="89819" x="2336800" y="4889500"/>
          <p14:tracePt t="89831" x="2330450" y="4883150"/>
          <p14:tracePt t="89856" x="2330450" y="4876800"/>
          <p14:tracePt t="89871" x="2324100" y="4870450"/>
          <p14:tracePt t="89887" x="2311400" y="4870450"/>
          <p14:tracePt t="89899" x="2311400" y="4864100"/>
          <p14:tracePt t="89912" x="2298700" y="4857750"/>
          <p14:tracePt t="89912" x="2286000" y="4851400"/>
          <p14:tracePt t="89932" x="2273300" y="4845050"/>
          <p14:tracePt t="89932" x="2260600" y="4838700"/>
          <p14:tracePt t="89947" x="2254250" y="4832350"/>
          <p14:tracePt t="89947" x="2241550" y="4826000"/>
          <p14:tracePt t="89964" x="2235200" y="4819650"/>
          <p14:tracePt t="89964" x="2222500" y="4813300"/>
          <p14:tracePt t="89981" x="2216150" y="4813300"/>
          <p14:tracePt t="89995" x="2209800" y="4806950"/>
          <p14:tracePt t="90012" x="2216150" y="4800600"/>
          <p14:tracePt t="90012" x="2222500" y="4800600"/>
          <p14:tracePt t="90030" x="2228850" y="4800600"/>
          <p14:tracePt t="90030" x="2241550" y="4800600"/>
          <p14:tracePt t="90047" x="2247900" y="4800600"/>
          <p14:tracePt t="90047" x="2260600" y="4800600"/>
          <p14:tracePt t="90064" x="2273300" y="4800600"/>
          <p14:tracePt t="90064" x="2298700" y="4800600"/>
          <p14:tracePt t="90081" x="2311400" y="4806950"/>
          <p14:tracePt t="90081" x="2330450" y="4806950"/>
          <p14:tracePt t="90097" x="2343150" y="4813300"/>
          <p14:tracePt t="90097" x="2355850" y="4813300"/>
          <p14:tracePt t="90114" x="2374900" y="4819650"/>
          <p14:tracePt t="90114" x="2387600" y="4826000"/>
          <p14:tracePt t="90131" x="2406650" y="4826000"/>
          <p14:tracePt t="90131" x="2432050" y="4832350"/>
          <p14:tracePt t="90148" x="2438400" y="4838700"/>
          <p14:tracePt t="90148" x="2451100" y="4838700"/>
          <p14:tracePt t="90165" x="2457450" y="4838700"/>
          <p14:tracePt t="90165" x="2470150" y="4845050"/>
          <p14:tracePt t="90181" x="2476500" y="4845050"/>
          <p14:tracePt t="90196" x="2482850" y="4851400"/>
          <p14:tracePt t="90213" x="2489200" y="4857750"/>
          <p14:tracePt t="90230" x="2489200" y="4864100"/>
          <p14:tracePt t="90275" x="2482850" y="4870450"/>
          <p14:tracePt t="90335" x="2476500" y="4870450"/>
          <p14:tracePt t="90367" x="2470150" y="4870450"/>
          <p14:tracePt t="90387" x="2463800" y="4870450"/>
          <p14:tracePt t="90419" x="2457450" y="4870450"/>
          <p14:tracePt t="90431" x="2451100" y="4870450"/>
          <p14:tracePt t="90446" x="2444750" y="4870450"/>
          <p14:tracePt t="90479" x="2444750" y="4864100"/>
          <p14:tracePt t="90499" x="2444750" y="4857750"/>
          <p14:tracePt t="90523" x="2451100" y="4851400"/>
          <p14:tracePt t="90546" x="2451100" y="4845050"/>
          <p14:tracePt t="90567" x="2457450" y="4838700"/>
          <p14:tracePt t="90583" x="2457450" y="4832350"/>
          <p14:tracePt t="90599" x="2463800" y="4826000"/>
          <p14:tracePt t="90611" x="2463800" y="4819650"/>
          <p14:tracePt t="90627" x="2470150" y="4813300"/>
          <p14:tracePt t="90643" x="2470150" y="4806950"/>
          <p14:tracePt t="90667" x="2470150" y="4813300"/>
          <p14:tracePt t="90703" x="2463800" y="4819650"/>
          <p14:tracePt t="90719" x="2457450" y="4826000"/>
          <p14:tracePt t="90730" x="2451100" y="4826000"/>
          <p14:tracePt t="90747" x="2444750" y="4832350"/>
          <p14:tracePt t="90763" x="2438400" y="4832350"/>
          <p14:tracePt t="90779" x="2432050" y="4838700"/>
          <p14:tracePt t="90799" x="2432050" y="4845050"/>
          <p14:tracePt t="90831" x="2438400" y="4845050"/>
          <p14:tracePt t="90891" x="2444750" y="4845050"/>
          <p14:tracePt t="90907" x="2451100" y="4851400"/>
          <p14:tracePt t="90919" x="2457450" y="4851400"/>
          <p14:tracePt t="90935" x="2463800" y="4851400"/>
          <p14:tracePt t="90951" x="2470150" y="4851400"/>
          <p14:tracePt t="90967" x="2470150" y="4845050"/>
          <p14:tracePt t="90979" x="2476500" y="4845050"/>
          <p14:tracePt t="91004" x="2482850" y="4845050"/>
          <p14:tracePt t="91031" x="2476500" y="4845050"/>
          <p14:tracePt t="91079" x="2470150" y="4845050"/>
          <p14:tracePt t="91087" x="2463800" y="4845050"/>
          <p14:tracePt t="91087" x="2457450" y="4845050"/>
          <p14:tracePt t="91101" x="2444750" y="4838700"/>
          <p14:tracePt t="91101" x="2438400" y="4832350"/>
          <p14:tracePt t="91118" x="2425700" y="4826000"/>
          <p14:tracePt t="91118" x="2413000" y="4826000"/>
          <p14:tracePt t="91134" x="2393950" y="4819650"/>
          <p14:tracePt t="91134" x="2362200" y="4806950"/>
          <p14:tracePt t="91152" x="2349500" y="4806950"/>
          <p14:tracePt t="91152" x="2330450" y="4800600"/>
          <p14:tracePt t="91168" x="2317750" y="4800600"/>
          <p14:tracePt t="91168" x="2305050" y="4800600"/>
          <p14:tracePt t="91185" x="2292350" y="4806950"/>
          <p14:tracePt t="91185" x="2279650" y="4806950"/>
          <p14:tracePt t="91201" x="2273300" y="4806950"/>
          <p14:tracePt t="91201" x="2260600" y="4813300"/>
          <p14:tracePt t="91219" x="2254250" y="4813300"/>
          <p14:tracePt t="91236" x="2260600" y="4813300"/>
          <p14:tracePt t="91295" x="2266950" y="4819650"/>
          <p14:tracePt t="91319" x="2266950" y="4826000"/>
          <p14:tracePt t="91331" x="2273300" y="4832350"/>
          <p14:tracePt t="91347" x="2273300" y="4838700"/>
          <p14:tracePt t="91363" x="2273300" y="4851400"/>
          <p14:tracePt t="91379" x="2273300" y="4857750"/>
          <p14:tracePt t="91407" x="2279650" y="4870450"/>
          <p14:tracePt t="91423" x="2279650" y="4876800"/>
          <p14:tracePt t="91447" x="2279650" y="4889500"/>
          <p14:tracePt t="91459" x="2286000" y="4895850"/>
          <p14:tracePt t="91475" x="2292350" y="4895850"/>
          <p14:tracePt t="91499" x="2298700" y="4895850"/>
          <p14:tracePt t="91511" x="2305050" y="4889500"/>
          <p14:tracePt t="91527" x="2311400" y="4889500"/>
          <p14:tracePt t="91543" x="2317750" y="4883150"/>
          <p14:tracePt t="91559" x="2324100" y="4876800"/>
          <p14:tracePt t="91572" x="2330450" y="4864100"/>
          <p14:tracePt t="91588" x="2336800" y="4857750"/>
          <p14:tracePt t="91604" x="2336800" y="4851400"/>
          <p14:tracePt t="91620" x="2336800" y="4845050"/>
          <p14:tracePt t="91639" x="2330450" y="4845050"/>
          <p14:tracePt t="91656" x="2324100" y="4838700"/>
          <p14:tracePt t="91672" x="2317750" y="4832350"/>
          <p14:tracePt t="91688" x="2311400" y="4832350"/>
          <p14:tracePt t="91701" x="2305050" y="4826000"/>
          <p14:tracePt t="91718" x="2298700" y="4819650"/>
          <p14:tracePt t="91735" x="2298700" y="4813300"/>
          <p14:tracePt t="91752" x="2298700" y="4806950"/>
          <p14:tracePt t="91768" x="2298700" y="4800600"/>
          <p14:tracePt t="91785" x="2305050" y="4787900"/>
          <p14:tracePt t="91807" x="2311400" y="4787900"/>
          <p14:tracePt t="91807" x="2317750" y="4781550"/>
          <p14:tracePt t="91820" x="2324100" y="4775200"/>
          <p14:tracePt t="91835" x="2330450" y="4768850"/>
          <p14:tracePt t="91835" x="2336800" y="4762500"/>
          <p14:tracePt t="91854" x="2343150" y="4756150"/>
          <p14:tracePt t="91869" x="2349500" y="4749800"/>
          <p14:tracePt t="91887" x="2349500" y="4756150"/>
          <p14:tracePt t="91947" x="2355850" y="4762500"/>
          <p14:tracePt t="91971" x="2362200" y="4762500"/>
          <p14:tracePt t="91987" x="2368550" y="4762500"/>
          <p14:tracePt t="91992" x="2374900" y="4762500"/>
          <p14:tracePt t="92002" x="2381250" y="4768850"/>
          <p14:tracePt t="92002" x="2387600" y="4768850"/>
          <p14:tracePt t="92021" x="2400300" y="4768850"/>
          <p14:tracePt t="92021" x="2406650" y="4768850"/>
          <p14:tracePt t="92021" x="2413000" y="4768850"/>
          <p14:tracePt t="92040" x="2425700" y="4775200"/>
          <p14:tracePt t="92040" x="2432050" y="4775200"/>
          <p14:tracePt t="92054" x="2444750" y="4775200"/>
          <p14:tracePt t="92054" x="2451100" y="4781550"/>
          <p14:tracePt t="92071" x="2457450" y="4781550"/>
          <p14:tracePt t="92071" x="2463800" y="4787900"/>
          <p14:tracePt t="92088" x="2470150" y="4787900"/>
          <p14:tracePt t="92088" x="2476500" y="4794250"/>
          <p14:tracePt t="92104" x="2489200" y="4800600"/>
          <p14:tracePt t="92120" x="2489200" y="4806950"/>
          <p14:tracePt t="92136" x="2495550" y="4813300"/>
          <p14:tracePt t="92136" x="2495550" y="4819650"/>
          <p14:tracePt t="92154" x="2501900" y="4826000"/>
          <p14:tracePt t="92170" x="2501900" y="4832350"/>
          <p14:tracePt t="92187" x="2508250" y="4838700"/>
          <p14:tracePt t="92203" x="2514600" y="4845050"/>
          <p14:tracePt t="92220" x="2520950" y="4845050"/>
          <p14:tracePt t="92237" x="2533650" y="4845050"/>
          <p14:tracePt t="92237" x="2540000" y="4845050"/>
          <p14:tracePt t="92256" x="2552700" y="4845050"/>
          <p14:tracePt t="92256" x="2559050" y="4845050"/>
          <p14:tracePt t="92272" x="2565400" y="4851400"/>
          <p14:tracePt t="92272" x="2571750" y="4851400"/>
          <p14:tracePt t="92289" x="2578100" y="4851400"/>
          <p14:tracePt t="92289" x="2584450" y="4857750"/>
          <p14:tracePt t="92289" x="2590800" y="4864100"/>
          <p14:tracePt t="92308" x="2597150" y="4870450"/>
          <p14:tracePt t="92320" x="2609850" y="4876800"/>
          <p14:tracePt t="92320" x="2616200" y="4883150"/>
          <p14:tracePt t="92320" x="2628900" y="4883150"/>
          <p14:tracePt t="92341" x="2635250" y="4883150"/>
          <p14:tracePt t="92341" x="2641600" y="4889500"/>
          <p14:tracePt t="92355" x="2647950" y="4883150"/>
          <p14:tracePt t="92355" x="2654300" y="4883150"/>
          <p14:tracePt t="92372" x="2660650" y="4883150"/>
          <p14:tracePt t="92372" x="2667000" y="4883150"/>
          <p14:tracePt t="92389" x="2673350" y="4876800"/>
          <p14:tracePt t="92404" x="2679700" y="4870450"/>
          <p14:tracePt t="92421" x="2686050" y="4864100"/>
          <p14:tracePt t="92437" x="2692400" y="4870450"/>
          <p14:tracePt t="92454" x="2698750" y="4864100"/>
          <p14:tracePt t="92471" x="2705100" y="4864100"/>
          <p14:tracePt t="92487" x="2711450" y="4864100"/>
          <p14:tracePt t="92504" x="2717800" y="4864100"/>
          <p14:tracePt t="92521" x="2724150" y="4864100"/>
          <p14:tracePt t="92538" x="2717800" y="4870450"/>
          <p14:tracePt t="92607" x="2711450" y="4876800"/>
          <p14:tracePt t="92624" x="2705100" y="4883150"/>
          <p14:tracePt t="92639" x="2698750" y="4883150"/>
          <p14:tracePt t="92647" x="2692400" y="4889500"/>
          <p14:tracePt t="92659" x="2686050" y="4895850"/>
          <p14:tracePt t="92676" x="2679700" y="4895850"/>
          <p14:tracePt t="92692" x="2673350" y="4902200"/>
          <p14:tracePt t="92708" x="2667000" y="4902200"/>
          <p14:tracePt t="92721" x="2660650" y="4902200"/>
          <p14:tracePt t="92738" x="2654300" y="4908550"/>
          <p14:tracePt t="92755" x="2647950" y="4908550"/>
          <p14:tracePt t="92755" x="2635250" y="4908550"/>
          <p14:tracePt t="92774" x="2622550" y="4908550"/>
          <p14:tracePt t="92774" x="2616200" y="4908550"/>
          <p14:tracePt t="92790" x="2609850" y="4908550"/>
          <p14:tracePt t="92790" x="2597150" y="4902200"/>
          <p14:tracePt t="92807" x="2590800" y="4902200"/>
          <p14:tracePt t="92807" x="2584450" y="4902200"/>
          <p14:tracePt t="92824" x="2578100" y="4902200"/>
          <p14:tracePt t="92824" x="2559050" y="4895850"/>
          <p14:tracePt t="92840" x="2552700" y="4895850"/>
          <p14:tracePt t="92840" x="2546350" y="4895850"/>
          <p14:tracePt t="92859" x="2540000" y="4895850"/>
          <p14:tracePt t="92859" x="2533650" y="4895850"/>
          <p14:tracePt t="92874" x="2527300" y="4895850"/>
          <p14:tracePt t="92874" x="2520950" y="4902200"/>
          <p14:tracePt t="92874" x="2514600" y="4902200"/>
          <p14:tracePt t="92893" x="2508250" y="4908550"/>
          <p14:tracePt t="92893" x="2501900" y="4914900"/>
          <p14:tracePt t="92908" x="2495550" y="4921250"/>
          <p14:tracePt t="92908" x="2489200" y="4927600"/>
          <p14:tracePt t="92925" x="2476500" y="4927600"/>
          <p14:tracePt t="92925" x="2463800" y="4933950"/>
          <p14:tracePt t="92941" x="2451100" y="4933950"/>
          <p14:tracePt t="92941" x="2432050" y="4940300"/>
          <p14:tracePt t="92941" x="2406650" y="4940300"/>
          <p14:tracePt t="92960" x="2381250" y="4946650"/>
          <p14:tracePt t="92972" x="2355850" y="4946650"/>
          <p14:tracePt t="92972" x="2292350" y="4959350"/>
          <p14:tracePt t="92992" x="2260600" y="4965700"/>
          <p14:tracePt t="92992" x="2228850" y="4972050"/>
          <p14:tracePt t="93008" x="2190750" y="4978400"/>
          <p14:tracePt t="93008" x="2152650" y="4984750"/>
          <p14:tracePt t="93024" x="2108200" y="4997450"/>
          <p14:tracePt t="93024" x="2070100" y="5003800"/>
          <p14:tracePt t="93041" x="2025650" y="5010150"/>
          <p14:tracePt t="93041" x="1981200" y="5022850"/>
          <p14:tracePt t="93041" x="1936750" y="5029200"/>
          <p14:tracePt t="93061" x="1885950" y="5035550"/>
          <p14:tracePt t="93061" x="1841500" y="5041900"/>
          <p14:tracePt t="93074" x="1797050" y="5041900"/>
          <p14:tracePt t="93074" x="1746250" y="5048250"/>
          <p14:tracePt t="93091" x="1701800" y="5048250"/>
          <p14:tracePt t="93091" x="1657350" y="5048250"/>
          <p14:tracePt t="93109" x="1606550" y="5048250"/>
          <p14:tracePt t="93109" x="1562100" y="5041900"/>
          <p14:tracePt t="93125" x="1524000" y="5035550"/>
          <p14:tracePt t="93125" x="1441450" y="5022850"/>
          <p14:tracePt t="93142" x="1409700" y="5010150"/>
          <p14:tracePt t="93142" x="1371600" y="4997450"/>
          <p14:tracePt t="93158" x="1339850" y="4978400"/>
          <p14:tracePt t="93158" x="1308100" y="4965700"/>
          <p14:tracePt t="93175" x="1276350" y="4946650"/>
          <p14:tracePt t="93175" x="1212850" y="4908550"/>
          <p14:tracePt t="93192" x="1187450" y="4889500"/>
          <p14:tracePt t="93192" x="1155700" y="4870450"/>
          <p14:tracePt t="93209" x="1136650" y="4845050"/>
          <p14:tracePt t="93209" x="1111250" y="4826000"/>
          <p14:tracePt t="93225" x="1092200" y="4800600"/>
          <p14:tracePt t="93225" x="1073150" y="4775200"/>
          <p14:tracePt t="93241" x="1054100" y="4749800"/>
          <p14:tracePt t="93241" x="1035050" y="4718050"/>
          <p14:tracePt t="93241" x="1016000" y="4686300"/>
          <p14:tracePt t="93261" x="990600" y="4648200"/>
          <p14:tracePt t="93273" x="971550" y="4610100"/>
          <p14:tracePt t="93273" x="927100" y="4527550"/>
          <p14:tracePt t="93292" x="901700" y="4489450"/>
          <p14:tracePt t="93292" x="882650" y="4445000"/>
          <p14:tracePt t="93309" x="863600" y="4406900"/>
          <p14:tracePt t="93309" x="844550" y="4368800"/>
          <p14:tracePt t="93325" x="831850" y="4324350"/>
          <p14:tracePt t="93325" x="819150" y="4286250"/>
          <p14:tracePt t="93325" x="806450" y="4241800"/>
          <p14:tracePt t="93344" x="800100" y="4203700"/>
          <p14:tracePt t="93357" x="787400" y="4152900"/>
          <p14:tracePt t="93357" x="781050" y="4070350"/>
          <p14:tracePt t="93376" x="781050" y="4025900"/>
          <p14:tracePt t="93376" x="787400" y="3987800"/>
          <p14:tracePt t="93392" x="793750" y="3949700"/>
          <p14:tracePt t="93392" x="806450" y="3917950"/>
          <p14:tracePt t="93409" x="819150" y="3879850"/>
          <p14:tracePt t="93409" x="838200" y="3848100"/>
          <p14:tracePt t="93409" x="857250" y="3816350"/>
          <p14:tracePt t="93428" x="882650" y="3778250"/>
          <p14:tracePt t="93428" x="908050" y="3746500"/>
          <p14:tracePt t="93443" x="939800" y="3714750"/>
          <p14:tracePt t="93443" x="971550" y="3683000"/>
          <p14:tracePt t="93459" x="1003300" y="3644900"/>
          <p14:tracePt t="93459" x="1041400" y="3613150"/>
          <p14:tracePt t="93476" x="1079500" y="3581400"/>
          <p14:tracePt t="93476" x="1162050" y="3524250"/>
          <p14:tracePt t="93493" x="1206500" y="3492500"/>
          <p14:tracePt t="93493" x="1250950" y="3467100"/>
          <p14:tracePt t="93509" x="1308100" y="3441700"/>
          <p14:tracePt t="93509" x="1365250" y="3416300"/>
          <p14:tracePt t="93526" x="1416050" y="3397250"/>
          <p14:tracePt t="93526" x="1479550" y="3384550"/>
          <p14:tracePt t="93543" x="1543050" y="3365500"/>
          <p14:tracePt t="93543" x="1682750" y="3340100"/>
          <p14:tracePt t="93560" x="1752600" y="3327400"/>
          <p14:tracePt t="93560" x="1822450" y="3314700"/>
          <p14:tracePt t="93576" x="1898650" y="3302000"/>
          <p14:tracePt t="93576" x="1974850" y="3295650"/>
          <p14:tracePt t="93593" x="2051050" y="3282950"/>
          <p14:tracePt t="93593" x="2133600" y="3276600"/>
          <p14:tracePt t="93593" x="2209800" y="3270250"/>
          <p14:tracePt t="93612" x="2292350" y="3270250"/>
          <p14:tracePt t="93625" x="2381250" y="3263900"/>
          <p14:tracePt t="93625" x="2565400" y="3270250"/>
          <p14:tracePt t="93645" x="2660650" y="3276600"/>
          <p14:tracePt t="93645" x="2762250" y="3282950"/>
          <p14:tracePt t="93661" x="2863850" y="3289300"/>
          <p14:tracePt t="93661" x="2971800" y="3295650"/>
          <p14:tracePt t="93677" x="3079750" y="3302000"/>
          <p14:tracePt t="93677" x="3187700" y="3308350"/>
          <p14:tracePt t="93693" x="3295650" y="3308350"/>
          <p14:tracePt t="93693" x="3403600" y="3308350"/>
          <p14:tracePt t="93693" x="3505200" y="3308350"/>
          <p14:tracePt t="93713" x="3613150" y="3308350"/>
          <p14:tracePt t="93725" x="3721100" y="3302000"/>
          <p14:tracePt t="93725" x="3930650" y="3289300"/>
          <p14:tracePt t="93744" x="4032250" y="3282950"/>
          <p14:tracePt t="93744" x="4133850" y="3276600"/>
          <p14:tracePt t="93760" x="4235450" y="3263900"/>
          <p14:tracePt t="93760" x="4337050" y="3257550"/>
          <p14:tracePt t="93777" x="4432300" y="3251200"/>
          <p14:tracePt t="93777" x="4622800" y="3244850"/>
          <p14:tracePt t="93794" x="4718050" y="3238500"/>
          <p14:tracePt t="93794" x="4813300" y="3244850"/>
          <p14:tracePt t="93810" x="4902200" y="3244850"/>
          <p14:tracePt t="93810" x="4991100" y="3251200"/>
          <p14:tracePt t="93827" x="5080000" y="3257550"/>
          <p14:tracePt t="93827" x="5162550" y="3263900"/>
          <p14:tracePt t="93844" x="5251450" y="3276600"/>
          <p14:tracePt t="93844" x="5410200" y="3302000"/>
          <p14:tracePt t="93862" x="5486400" y="3321050"/>
          <p14:tracePt t="93862" x="5562600" y="3333750"/>
          <p14:tracePt t="93877" x="5638800" y="3346450"/>
          <p14:tracePt t="93877" x="5708650" y="3365500"/>
          <p14:tracePt t="93894" x="5778500" y="3384550"/>
          <p14:tracePt t="93894" x="5848350" y="3403600"/>
          <p14:tracePt t="93894" x="5918200" y="3422650"/>
          <p14:tracePt t="93913" x="5988050" y="3441700"/>
          <p14:tracePt t="93913" x="6057900" y="3467100"/>
          <p14:tracePt t="93928" x="6121400" y="3492500"/>
          <p14:tracePt t="93928" x="6184900" y="3517900"/>
          <p14:tracePt t="93945" x="6248400" y="3543300"/>
          <p14:tracePt t="93945" x="6305550" y="3575050"/>
          <p14:tracePt t="93961" x="6362700" y="3600450"/>
          <p14:tracePt t="93961" x="6419850" y="3632200"/>
          <p14:tracePt t="93961" x="6470650" y="3663950"/>
          <p14:tracePt t="93980" x="6515100" y="3702050"/>
          <p14:tracePt t="93992" x="6559550" y="3733800"/>
          <p14:tracePt t="93992" x="6604000" y="3771900"/>
          <p14:tracePt t="93992" x="6635750" y="3810000"/>
          <p14:tracePt t="94013" x="6673850" y="3854450"/>
          <p14:tracePt t="94013" x="6705600" y="3892550"/>
          <p14:tracePt t="94029" x="6731000" y="3930650"/>
          <p14:tracePt t="94029" x="6750050" y="3975100"/>
          <p14:tracePt t="94045" x="6769100" y="4013200"/>
          <p14:tracePt t="94045" x="6781800" y="4057650"/>
          <p14:tracePt t="94045" x="6794500" y="4095750"/>
          <p14:tracePt t="94064" x="6800850" y="4140200"/>
          <p14:tracePt t="94076" x="6800850" y="4184650"/>
          <p14:tracePt t="94076" x="6794500" y="4267200"/>
          <p14:tracePt t="94095" x="6788150" y="4311650"/>
          <p14:tracePt t="94095" x="6775450" y="4349750"/>
          <p14:tracePt t="94111" x="6756400" y="4387850"/>
          <p14:tracePt t="94111" x="6731000" y="4425950"/>
          <p14:tracePt t="94129" x="6705600" y="4464050"/>
          <p14:tracePt t="94129" x="6680200" y="4495800"/>
          <p14:tracePt t="94145" x="6648450" y="4527550"/>
          <p14:tracePt t="94145" x="6565900" y="4584700"/>
          <p14:tracePt t="94162" x="6521450" y="4603750"/>
          <p14:tracePt t="94162" x="6477000" y="4629150"/>
          <p14:tracePt t="94179" x="6426200" y="4648200"/>
          <p14:tracePt t="94179" x="6369050" y="4673600"/>
          <p14:tracePt t="94196" x="6311900" y="4692650"/>
          <p14:tracePt t="94196" x="6197600" y="4730750"/>
          <p14:tracePt t="94212" x="6134100" y="4743450"/>
          <p14:tracePt t="94212" x="6070600" y="4762500"/>
          <p14:tracePt t="94229" x="6007100" y="4781550"/>
          <p14:tracePt t="94229" x="5937250" y="4800600"/>
          <p14:tracePt t="94245" x="5873750" y="4813300"/>
          <p14:tracePt t="94245" x="5803900" y="4832350"/>
          <p14:tracePt t="94262" x="5734050" y="4845050"/>
          <p14:tracePt t="94262" x="5664200" y="4864100"/>
          <p14:tracePt t="94262" x="5594350" y="4876800"/>
          <p14:tracePt t="94281" x="5524500" y="4889500"/>
          <p14:tracePt t="94293" x="5454650" y="4908550"/>
          <p14:tracePt t="94293" x="5308600" y="4933950"/>
          <p14:tracePt t="94313" x="5232400" y="4946650"/>
          <p14:tracePt t="94313" x="5156200" y="4959350"/>
          <p14:tracePt t="94329" x="5080000" y="4972050"/>
          <p14:tracePt t="94329" x="5003800" y="4991100"/>
          <p14:tracePt t="94329" x="4921250" y="5003800"/>
          <p14:tracePt t="94348" x="4845050" y="5016500"/>
          <p14:tracePt t="94361" x="4762500" y="5029200"/>
          <p14:tracePt t="94361" x="4597400" y="5054600"/>
          <p14:tracePt t="94381" x="4508500" y="5060950"/>
          <p14:tracePt t="94381" x="4425950" y="5073650"/>
          <p14:tracePt t="94396" x="4330700" y="5080000"/>
          <p14:tracePt t="94396" x="4241800" y="5086350"/>
          <p14:tracePt t="94413" x="4146550" y="5099050"/>
          <p14:tracePt t="94413" x="4051300" y="5099050"/>
          <p14:tracePt t="94429" x="3949700" y="5105400"/>
          <p14:tracePt t="94429" x="3854450" y="5111750"/>
          <p14:tracePt t="94429" x="3752850" y="5111750"/>
          <p14:tracePt t="94448" x="3651250" y="5118100"/>
          <p14:tracePt t="94448" x="3549650" y="5118100"/>
          <p14:tracePt t="94463" x="3448050" y="5118100"/>
          <p14:tracePt t="94463" x="3346450" y="5118100"/>
          <p14:tracePt t="94480" x="3244850" y="5118100"/>
          <p14:tracePt t="94480" x="3136900" y="5118100"/>
          <p14:tracePt t="94496" x="3035300" y="5118100"/>
          <p14:tracePt t="94496" x="2819400" y="5111750"/>
          <p14:tracePt t="94513" x="2717800" y="5105400"/>
          <p14:tracePt t="94513" x="2616200" y="5099050"/>
          <p14:tracePt t="94530" x="2514600" y="5092700"/>
          <p14:tracePt t="94530" x="2419350" y="5080000"/>
          <p14:tracePt t="94547" x="2330450" y="5073650"/>
          <p14:tracePt t="94547" x="2241550" y="5060950"/>
          <p14:tracePt t="94563" x="2159000" y="5054600"/>
          <p14:tracePt t="94563" x="1993900" y="5029200"/>
          <p14:tracePt t="94581" x="1917700" y="5016500"/>
          <p14:tracePt t="94581" x="1841500" y="5003800"/>
          <p14:tracePt t="94597" x="1778000" y="4991100"/>
          <p14:tracePt t="94597" x="1708150" y="4978400"/>
          <p14:tracePt t="94614" x="1644650" y="4965700"/>
          <p14:tracePt t="94614" x="1587500" y="4959350"/>
          <p14:tracePt t="94630" x="1536700" y="4946650"/>
          <p14:tracePt t="94630" x="1485900" y="4933950"/>
          <p14:tracePt t="94630" x="1435100" y="4927600"/>
          <p14:tracePt t="94649" x="1397000" y="4914900"/>
          <p14:tracePt t="94661" x="1358900" y="4908550"/>
          <p14:tracePt t="94661" x="1295400" y="4895850"/>
          <p14:tracePt t="94681" x="1270000" y="4889500"/>
          <p14:tracePt t="94681" x="1250950" y="4883150"/>
          <p14:tracePt t="94697" x="1231900" y="4883150"/>
          <p14:tracePt t="94697" x="1219200" y="4883150"/>
          <p14:tracePt t="94713" x="1206500" y="4883150"/>
          <p14:tracePt t="94713" x="1200150" y="4883150"/>
          <p14:tracePt t="94713" x="1193800" y="4883150"/>
          <p14:tracePt t="94733" x="1187450" y="4883150"/>
          <p14:tracePt t="94748" x="1187450" y="4889500"/>
          <p14:tracePt t="94762" x="1193800" y="4902200"/>
          <p14:tracePt t="94778" x="1200150" y="4908550"/>
          <p14:tracePt t="94795" x="1206500" y="4914900"/>
          <p14:tracePt t="94795" x="1206500" y="4921250"/>
          <p14:tracePt t="94814" x="1212850" y="4927600"/>
          <p14:tracePt t="94829" x="1212850" y="4933950"/>
          <p14:tracePt t="94845" x="1206500" y="4933950"/>
          <p14:tracePt t="94872" x="1200150" y="4933950"/>
          <p14:tracePt t="94880" x="1193800" y="4927600"/>
          <p14:tracePt t="94880" x="1187450" y="4927600"/>
          <p14:tracePt t="94897" x="1181100" y="4927600"/>
          <p14:tracePt t="94897" x="1168400" y="4921250"/>
          <p14:tracePt t="94915" x="1155700" y="4921250"/>
          <p14:tracePt t="94915" x="1149350" y="4921250"/>
          <p14:tracePt t="94915" x="1136650" y="4914900"/>
          <p14:tracePt t="94933" x="1130300" y="4908550"/>
          <p14:tracePt t="94946" x="1117600" y="4902200"/>
          <p14:tracePt t="94946" x="1098550" y="4870450"/>
          <p14:tracePt t="94965" x="1092200" y="4851400"/>
          <p14:tracePt t="94965" x="1073150" y="4819650"/>
          <p14:tracePt t="94981" x="1060450" y="4781550"/>
          <p14:tracePt t="94981" x="1041400" y="4730750"/>
          <p14:tracePt t="94998" x="1016000" y="4679950"/>
          <p14:tracePt t="94998" x="990600" y="4616450"/>
          <p14:tracePt t="94998" x="958850" y="4540250"/>
          <p14:tracePt t="95017" x="927100" y="4451350"/>
          <p14:tracePt t="95029" x="895350" y="4356100"/>
          <p14:tracePt t="95029" x="819150" y="4146550"/>
          <p14:tracePt t="95405" x="927100" y="5067300"/>
          <p14:tracePt t="95414" x="946150" y="5124450"/>
          <p14:tracePt t="95414" x="990600" y="5264150"/>
          <p14:tracePt t="95434" x="1016000" y="5346700"/>
          <p14:tracePt t="95434" x="1047750" y="5435600"/>
          <p14:tracePt t="95451" x="1079500" y="5511800"/>
          <p14:tracePt t="95451" x="1111250" y="5588000"/>
          <p14:tracePt t="95466" x="1136650" y="5645150"/>
          <p14:tracePt t="95466" x="1168400" y="5702300"/>
          <p14:tracePt t="95483" x="1206500" y="5746750"/>
          <p14:tracePt t="95483" x="1276350" y="5816600"/>
          <p14:tracePt t="95501" x="1314450" y="5835650"/>
          <p14:tracePt t="95501" x="1358900" y="5854700"/>
          <p14:tracePt t="95517" x="1409700" y="5861050"/>
          <p14:tracePt t="95517" x="1460500" y="5867400"/>
          <p14:tracePt t="95533" x="1517650" y="5861050"/>
          <p14:tracePt t="95533" x="1581150" y="5854700"/>
          <p14:tracePt t="95550" x="1651000" y="5842000"/>
          <p14:tracePt t="95550" x="1720850" y="5822950"/>
          <p14:tracePt t="95550" x="1803400" y="5803900"/>
          <p14:tracePt t="95569" x="1892300" y="5784850"/>
          <p14:tracePt t="95581" x="1981200" y="5765800"/>
          <p14:tracePt t="95581" x="2178050" y="5734050"/>
          <p14:tracePt t="95601" x="2286000" y="5715000"/>
          <p14:tracePt t="95601" x="2406650" y="5708650"/>
          <p14:tracePt t="95617" x="2533650" y="5702300"/>
          <p14:tracePt t="95617" x="2667000" y="5695950"/>
          <p14:tracePt t="95634" x="2806700" y="5695950"/>
          <p14:tracePt t="95634" x="2946400" y="5695950"/>
          <p14:tracePt t="95650" x="3098800" y="5695950"/>
          <p14:tracePt t="95650" x="3244850" y="5695950"/>
          <p14:tracePt t="95650" x="3397250" y="5689600"/>
          <p14:tracePt t="95669" x="3543300" y="5689600"/>
          <p14:tracePt t="95669" x="3689350" y="5683250"/>
          <p14:tracePt t="95684" x="3829050" y="5676900"/>
          <p14:tracePt t="95684" x="3968750" y="5670550"/>
          <p14:tracePt t="95701" x="4108450" y="5670550"/>
          <p14:tracePt t="95701" x="4241800" y="5664200"/>
          <p14:tracePt t="95717" x="4375150" y="5657850"/>
          <p14:tracePt t="95717" x="4629150" y="5645150"/>
          <p14:tracePt t="95734" x="4749800" y="5638800"/>
          <p14:tracePt t="95734" x="4870450" y="5632450"/>
          <p14:tracePt t="95751" x="4978400" y="5626100"/>
          <p14:tracePt t="95751" x="5080000" y="5613400"/>
          <p14:tracePt t="95767" x="5175250" y="5607050"/>
          <p14:tracePt t="95767" x="5264150" y="5588000"/>
          <p14:tracePt t="95784" x="5340350" y="5575300"/>
          <p14:tracePt t="95784" x="5480050" y="5549900"/>
          <p14:tracePt t="95801" x="5537200" y="5537200"/>
          <p14:tracePt t="95801" x="5581650" y="5518150"/>
          <p14:tracePt t="95817" x="5619750" y="5505450"/>
          <p14:tracePt t="95817" x="5651500" y="5499100"/>
          <p14:tracePt t="95834" x="5676900" y="5486400"/>
          <p14:tracePt t="95834" x="5695950" y="5473700"/>
          <p14:tracePt t="95834" x="5708650" y="5467350"/>
          <p14:tracePt t="95853" x="5721350" y="5461000"/>
          <p14:tracePt t="95853" x="5721350" y="5448300"/>
          <p14:tracePt t="95869" x="5721350" y="5441950"/>
          <p14:tracePt t="95885" x="5715000" y="5435600"/>
          <p14:tracePt t="95885" x="5708650" y="5435600"/>
          <p14:tracePt t="95901" x="5695950" y="5429250"/>
          <p14:tracePt t="95901" x="5689600" y="5429250"/>
          <p14:tracePt t="95918" x="5676900" y="5429250"/>
          <p14:tracePt t="95918" x="5664200" y="5429250"/>
          <p14:tracePt t="95918" x="5651500" y="5429250"/>
          <p14:tracePt t="95937" x="5638800" y="5429250"/>
          <p14:tracePt t="95949" x="5619750" y="5429250"/>
          <p14:tracePt t="95949" x="5607050" y="5429250"/>
          <p14:tracePt t="95969" x="5575300" y="5435600"/>
          <p14:tracePt t="95969" x="5562600" y="5435600"/>
          <p14:tracePt t="95985" x="5549900" y="5429250"/>
          <p14:tracePt t="95985" x="5537200" y="5429250"/>
          <p14:tracePt t="96001" x="5530850" y="5429250"/>
          <p14:tracePt t="96001" x="5518150" y="5422900"/>
          <p14:tracePt t="96001" x="5511800" y="5422900"/>
          <p14:tracePt t="96021" x="5505450" y="5416550"/>
          <p14:tracePt t="96034" x="5492750" y="5410200"/>
          <p14:tracePt t="96050" x="5492750" y="5403850"/>
          <p14:tracePt t="96066" x="5486400" y="5391150"/>
          <p14:tracePt t="96083" x="5486400" y="5384800"/>
          <p14:tracePt t="96083" x="5486400" y="5378450"/>
          <p14:tracePt t="96102" x="5486400" y="5372100"/>
          <p14:tracePt t="96102" x="5480050" y="5365750"/>
          <p14:tracePt t="96119" x="5480050" y="5353050"/>
          <p14:tracePt t="96119" x="5480050" y="5346700"/>
          <p14:tracePt t="96135" x="5480050" y="5340350"/>
          <p14:tracePt t="96135" x="5473700" y="5321300"/>
          <p14:tracePt t="96153" x="5467350" y="5314950"/>
          <p14:tracePt t="96153" x="5467350" y="5308600"/>
          <p14:tracePt t="96169" x="5461000" y="5308600"/>
          <p14:tracePt t="96169" x="5461000" y="5302250"/>
          <p14:tracePt t="96186" x="5454650" y="5295900"/>
          <p14:tracePt t="96186" x="5448300" y="5295900"/>
          <p14:tracePt t="96202" x="5441950" y="5295900"/>
          <p14:tracePt t="96202" x="5435600" y="5289550"/>
          <p14:tracePt t="96220" x="5429250" y="5289550"/>
          <p14:tracePt t="96234" x="5422900" y="5283200"/>
          <p14:tracePt t="96251" x="5422900" y="5276850"/>
          <p14:tracePt t="96268" x="5422900" y="5264150"/>
          <p14:tracePt t="96268" x="5422900" y="5257800"/>
          <p14:tracePt t="96286" x="5429250" y="5251450"/>
          <p14:tracePt t="96286" x="5429250" y="5245100"/>
          <p14:tracePt t="96304" x="5435600" y="5232400"/>
          <p14:tracePt t="96317" x="5435600" y="5226050"/>
          <p14:tracePt t="96317" x="5441950" y="5213350"/>
          <p14:tracePt t="96336" x="5448300" y="5207000"/>
          <p14:tracePt t="96336" x="5448300" y="5200650"/>
          <p14:tracePt t="96353" x="5448300" y="5194300"/>
          <p14:tracePt t="96353" x="5454650" y="5181600"/>
          <p14:tracePt t="96353" x="5454650" y="5168900"/>
          <p14:tracePt t="96373" x="5454650" y="5162550"/>
          <p14:tracePt t="96384" x="5454650" y="5149850"/>
          <p14:tracePt t="96384" x="5448300" y="5130800"/>
          <p14:tracePt t="96403" x="5441950" y="5118100"/>
          <p14:tracePt t="96403" x="5441950" y="5105400"/>
          <p14:tracePt t="96419" x="5435600" y="5092700"/>
          <p14:tracePt t="96419" x="5435600" y="5080000"/>
          <p14:tracePt t="96436" x="5429250" y="5067300"/>
          <p14:tracePt t="96436" x="5422900" y="5035550"/>
          <p14:tracePt t="96454" x="5416550" y="5022850"/>
          <p14:tracePt t="96454" x="5410200" y="5003800"/>
          <p14:tracePt t="96470" x="5410200" y="4984750"/>
          <p14:tracePt t="96470" x="5403850" y="4965700"/>
          <p14:tracePt t="96486" x="5403850" y="4946650"/>
          <p14:tracePt t="96486" x="5397500" y="4933950"/>
          <p14:tracePt t="96503" x="5397500" y="4914900"/>
          <p14:tracePt t="96503" x="5391150" y="4883150"/>
          <p14:tracePt t="96522" x="5391150" y="4864100"/>
          <p14:tracePt t="96522" x="5391150" y="4851400"/>
          <p14:tracePt t="96537" x="5391150" y="4838700"/>
          <p14:tracePt t="96537" x="5391150" y="4826000"/>
          <p14:tracePt t="96554" x="5391150" y="4813300"/>
          <p14:tracePt t="96554" x="5397500" y="4806950"/>
          <p14:tracePt t="96570" x="5397500" y="4794250"/>
          <p14:tracePt t="96570" x="5397500" y="4787900"/>
          <p14:tracePt t="96570" x="5403850" y="4775200"/>
          <p14:tracePt t="96589" x="5410200" y="4768850"/>
          <p14:tracePt t="96601" x="5410200" y="4762500"/>
          <p14:tracePt t="96601" x="5422900" y="4743450"/>
          <p14:tracePt t="96621" x="5422900" y="4737100"/>
          <p14:tracePt t="96621" x="5429250" y="4730750"/>
          <p14:tracePt t="96637" x="5429250" y="4718050"/>
          <p14:tracePt t="96637" x="5435600" y="4711700"/>
          <p14:tracePt t="96654" x="5435600" y="4705350"/>
          <p14:tracePt t="96654" x="5435600" y="4692650"/>
          <p14:tracePt t="96654" x="5435600" y="4679950"/>
          <p14:tracePt t="96673" x="5435600" y="4673600"/>
          <p14:tracePt t="96685" x="5435600" y="4654550"/>
          <p14:tracePt t="96685" x="5429250" y="4629150"/>
          <p14:tracePt t="96704" x="5422900" y="4616450"/>
          <p14:tracePt t="96704" x="5416550" y="4597400"/>
          <p14:tracePt t="96721" x="5410200" y="4584700"/>
          <p14:tracePt t="96721" x="5410200" y="4572000"/>
          <p14:tracePt t="96738" x="5403850" y="4552950"/>
          <p14:tracePt t="96738" x="5391150" y="4533900"/>
          <p14:tracePt t="96755" x="5391150" y="4521200"/>
          <p14:tracePt t="96755" x="5391150" y="4514850"/>
          <p14:tracePt t="96771" x="5384800" y="4508500"/>
          <p14:tracePt t="96771" x="5384800" y="4502150"/>
          <p14:tracePt t="96787" x="5391150" y="4508500"/>
          <p14:tracePt t="96812" x="5397500" y="4521200"/>
          <p14:tracePt t="96821" x="5397500" y="4540250"/>
          <p14:tracePt t="96821" x="5403850" y="4565650"/>
          <p14:tracePt t="96838" x="5410200" y="4603750"/>
          <p14:tracePt t="96838" x="5416550" y="4648200"/>
          <p14:tracePt t="96855" x="5429250" y="4692650"/>
          <p14:tracePt t="96855" x="5441950" y="4743450"/>
          <p14:tracePt t="96855" x="5461000" y="4800600"/>
          <p14:tracePt t="96874" x="5473700" y="4857750"/>
          <p14:tracePt t="96886" x="5492750" y="4914900"/>
          <p14:tracePt t="96886" x="5524500" y="5022850"/>
          <p14:tracePt t="96906" x="5543550" y="5067300"/>
          <p14:tracePt t="96906" x="5556250" y="5111750"/>
          <p14:tracePt t="96922" x="5568950" y="5156200"/>
          <p14:tracePt t="96922" x="5581650" y="5194300"/>
          <p14:tracePt t="96938" x="5594350" y="5226050"/>
          <p14:tracePt t="96938" x="5600700" y="5257800"/>
          <p14:tracePt t="96938" x="5607050" y="5283200"/>
          <p14:tracePt t="96958" x="5613400" y="5302250"/>
          <p14:tracePt t="96969" x="5619750" y="5321300"/>
          <p14:tracePt t="96969" x="5619750" y="5334000"/>
          <p14:tracePt t="96989" x="5619750" y="5353050"/>
          <p14:tracePt t="97004" x="5613400" y="5353050"/>
          <p14:tracePt t="97025" x="5607050" y="5353050"/>
          <p14:tracePt t="97041" x="5600700" y="5353050"/>
          <p14:tracePt t="97054" x="5594350" y="5353050"/>
          <p14:tracePt t="97070" x="5588000" y="5346700"/>
          <p14:tracePt t="97087" x="5581650" y="5346700"/>
          <p14:tracePt t="97104" x="5575300" y="5346700"/>
          <p14:tracePt t="97121" x="5568950" y="5346700"/>
          <p14:tracePt t="97137" x="5575300" y="5340350"/>
          <p14:tracePt t="97173" x="5581650" y="5334000"/>
          <p14:tracePt t="97197" x="5581650" y="5327650"/>
          <p14:tracePt t="97220" x="5588000" y="5327650"/>
          <p14:tracePt t="97332" x="5594350" y="5321300"/>
          <p14:tracePt t="97369" x="5594350" y="5314950"/>
          <p14:tracePt t="97412" x="5588000" y="5314950"/>
          <p14:tracePt t="97532" x="5581650" y="5308600"/>
          <p14:tracePt t="97564" x="5581650" y="5302250"/>
          <p14:tracePt t="97581" x="5575300" y="5295900"/>
          <p14:tracePt t="97609" x="5575300" y="5289550"/>
          <p14:tracePt t="97648" x="5568950" y="5289550"/>
          <p14:tracePt t="97736" x="5562600" y="5295900"/>
          <p14:tracePt t="97768" x="5568950" y="5295900"/>
          <p14:tracePt t="97849" x="5575300" y="5289550"/>
          <p14:tracePt t="97872" x="5581650" y="5289550"/>
          <p14:tracePt t="97901" x="5581650" y="5283200"/>
          <p14:tracePt t="97941" x="5575300" y="5283200"/>
          <p14:tracePt t="97993" x="5568950" y="5283200"/>
          <p14:tracePt t="98013" x="5562600" y="5283200"/>
          <p14:tracePt t="98036" x="5556250" y="5289550"/>
          <p14:tracePt t="98069" x="5549900" y="5295900"/>
          <p14:tracePt t="98088" x="5543550" y="5302250"/>
          <p14:tracePt t="98105" x="5537200" y="5295900"/>
          <p14:tracePt t="98181" x="5537200" y="5289550"/>
          <p14:tracePt t="98201" x="5530850" y="5283200"/>
          <p14:tracePt t="98225" x="5524500" y="5276850"/>
          <p14:tracePt t="98261" x="5524500" y="5270500"/>
          <p14:tracePt t="98313" x="5530850" y="5264150"/>
          <p14:tracePt t="98345" x="5537200" y="5257800"/>
          <p14:tracePt t="98365" x="5530850" y="5251450"/>
          <p14:tracePt t="98440" x="5524500" y="5251450"/>
          <p14:tracePt t="98465" x="5518150" y="5251450"/>
          <p14:tracePt t="98481" x="5511800" y="5238750"/>
          <p14:tracePt t="98493" x="5505450" y="5238750"/>
          <p14:tracePt t="98501" x="5492750" y="5232400"/>
          <p14:tracePt t="98509" x="5486400" y="5219700"/>
          <p14:tracePt t="98509" x="5480050" y="5213350"/>
          <p14:tracePt t="98527" x="5467350" y="5200650"/>
          <p14:tracePt t="98527" x="5454650" y="5187950"/>
          <p14:tracePt t="98527" x="5441950" y="5168900"/>
          <p14:tracePt t="98546" x="5429250" y="5156200"/>
          <p14:tracePt t="98558" x="5416550" y="5137150"/>
          <p14:tracePt t="98558" x="5397500" y="5105400"/>
          <p14:tracePt t="98577" x="5384800" y="5092700"/>
          <p14:tracePt t="98577" x="5378450" y="5073650"/>
          <p14:tracePt t="98594" x="5365750" y="5060950"/>
          <p14:tracePt t="98594" x="5359400" y="5041900"/>
          <p14:tracePt t="98610" x="5353050" y="5029200"/>
          <p14:tracePt t="98610" x="5353050" y="5016500"/>
          <p14:tracePt t="98610" x="5346700" y="5003800"/>
          <p14:tracePt t="98629" x="5346700" y="4991100"/>
          <p14:tracePt t="98642" x="5346700" y="4978400"/>
          <p14:tracePt t="98642" x="5353050" y="4959350"/>
          <p14:tracePt t="98661" x="5353050" y="4953000"/>
          <p14:tracePt t="98661" x="5353050" y="4946650"/>
          <p14:tracePt t="98677" x="5359400" y="4940300"/>
          <p14:tracePt t="98693" x="5365750" y="4933950"/>
          <p14:tracePt t="98709" x="5365750" y="4927600"/>
          <p14:tracePt t="98709" x="5372100" y="4921250"/>
          <p14:tracePt t="98727" x="5372100" y="4914900"/>
          <p14:tracePt t="98749" x="5365750" y="4921250"/>
          <p14:tracePt t="98785" x="5365750" y="4927600"/>
          <p14:tracePt t="98801" x="5365750" y="4933950"/>
          <p14:tracePt t="98817" x="5365750" y="4946650"/>
          <p14:tracePt t="98833" x="5365750" y="4959350"/>
          <p14:tracePt t="98853" x="5365750" y="4965700"/>
          <p14:tracePt t="98868" x="5365750" y="4972050"/>
          <p14:tracePt t="98877" x="5359400" y="4978400"/>
          <p14:tracePt t="98892" x="5359400" y="4984750"/>
          <p14:tracePt t="98901" x="5359400" y="4991100"/>
          <p14:tracePt t="98914" x="5359400" y="4997450"/>
          <p14:tracePt t="98926" x="5359400" y="5003800"/>
          <p14:tracePt t="98944" x="5359400" y="5010150"/>
          <p14:tracePt t="98960" x="5365750" y="5010150"/>
          <p14:tracePt t="98981" x="5372100" y="5010150"/>
          <p14:tracePt t="99005" x="5378450" y="5010150"/>
          <p14:tracePt t="99021" x="5384800" y="5003800"/>
          <p14:tracePt t="99033" x="5384800" y="4997450"/>
          <p14:tracePt t="99049" x="5391150" y="4991100"/>
          <p14:tracePt t="99065" x="5397500" y="4984750"/>
          <p14:tracePt t="99081" x="5397500" y="4972050"/>
          <p14:tracePt t="99094" x="5403850" y="4965700"/>
          <p14:tracePt t="99110" x="5403850" y="4959350"/>
          <p14:tracePt t="99127" x="5403850" y="4953000"/>
          <p14:tracePt t="99145" x="5403850" y="4946650"/>
          <p14:tracePt t="99161" x="5397500" y="4940300"/>
          <p14:tracePt t="99177" x="5391150" y="4933950"/>
          <p14:tracePt t="99205" x="5391150" y="4927600"/>
          <p14:tracePt t="99229" x="5391150" y="4933950"/>
          <p14:tracePt t="99273" x="5397500" y="4940300"/>
          <p14:tracePt t="99289" x="5403850" y="4940300"/>
          <p14:tracePt t="99305" x="5410200" y="4940300"/>
          <p14:tracePt t="99321" x="5416550" y="4940300"/>
          <p14:tracePt t="99333" x="5422900" y="4940300"/>
          <p14:tracePt t="99357" x="5429250" y="4940300"/>
          <p14:tracePt t="99385" x="5429250" y="4933950"/>
          <p14:tracePt t="99417" x="5422900" y="4927600"/>
          <p14:tracePt t="99461" x="5416550" y="4927600"/>
          <p14:tracePt t="99485" x="5410200" y="4927600"/>
          <p14:tracePt t="99501" x="5403850" y="4933950"/>
          <p14:tracePt t="99513" x="5397500" y="4933950"/>
          <p14:tracePt t="99529" x="5391150" y="4933950"/>
          <p14:tracePt t="99544" x="5384800" y="4933950"/>
          <p14:tracePt t="99561" x="5378450" y="4933950"/>
          <p14:tracePt t="99573" x="5372100" y="4933950"/>
          <p14:tracePt t="99597" x="5365750" y="4933950"/>
          <p14:tracePt t="99621" x="5359400" y="4933950"/>
          <p14:tracePt t="99649" x="5359400" y="4927600"/>
          <p14:tracePt t="99693" x="5359400" y="4921250"/>
          <p14:tracePt t="99733" x="5365750" y="4921250"/>
          <p14:tracePt t="99749" x="5372100" y="4921250"/>
          <p14:tracePt t="99761" x="5378450" y="4921250"/>
          <p14:tracePt t="99769" x="5384800" y="4914900"/>
          <p14:tracePt t="99779" x="5391150" y="4914900"/>
          <p14:tracePt t="99779" x="5397500" y="4914900"/>
          <p14:tracePt t="99798" x="5410200" y="4914900"/>
          <p14:tracePt t="99798" x="5429250" y="4908550"/>
          <p14:tracePt t="99815" x="5435600" y="4908550"/>
          <p14:tracePt t="99815" x="5448300" y="4908550"/>
          <p14:tracePt t="99831" x="5454650" y="4902200"/>
          <p14:tracePt t="99831" x="5467350" y="4902200"/>
          <p14:tracePt t="99848" x="5473700" y="4902200"/>
          <p14:tracePt t="99848" x="5486400" y="4902200"/>
          <p14:tracePt t="99867" x="5499100" y="4895850"/>
          <p14:tracePt t="99867" x="5505450" y="4895850"/>
          <p14:tracePt t="99882" x="5511800" y="4895850"/>
          <p14:tracePt t="99882" x="5518150" y="4895850"/>
          <p14:tracePt t="99898" x="5524500" y="4895850"/>
          <p14:tracePt t="99913" x="5530850" y="4895850"/>
          <p14:tracePt t="99930" x="5537200" y="4895850"/>
          <p14:tracePt t="99947" x="5543550" y="4895850"/>
          <p14:tracePt t="99964" x="5549900" y="4902200"/>
          <p14:tracePt t="99993" x="5556250" y="4902200"/>
          <p14:tracePt t="100025" x="5562600" y="4902200"/>
          <p14:tracePt t="100041" x="5568950" y="4908550"/>
          <p14:tracePt t="100053" x="5568950" y="4914900"/>
          <p14:tracePt t="100085" x="5568950" y="4921250"/>
          <p14:tracePt t="100106" x="5562600" y="4927600"/>
          <p14:tracePt t="100129" x="5556250" y="4933950"/>
          <p14:tracePt t="100169" x="5556250" y="4940300"/>
          <p14:tracePt t="100196" x="5556250" y="4933950"/>
          <p14:tracePt t="100257" x="5549900" y="4933950"/>
          <p14:tracePt t="100369" x="5543550" y="4933950"/>
          <p14:tracePt t="100385" x="5537200" y="4933950"/>
          <p14:tracePt t="100401" x="5530850" y="4933950"/>
          <p14:tracePt t="100406" x="5524500" y="4933950"/>
          <p14:tracePt t="100415" x="5518150" y="4940300"/>
          <p14:tracePt t="100431" x="5511800" y="4940300"/>
          <p14:tracePt t="100431" x="5505450" y="4940300"/>
          <p14:tracePt t="100450" x="5499100" y="4946650"/>
          <p14:tracePt t="100450" x="5492750" y="4946650"/>
          <p14:tracePt t="100467" x="5486400" y="4946650"/>
          <p14:tracePt t="100482" x="5480050" y="4946650"/>
          <p14:tracePt t="100499" x="5480050" y="4940300"/>
          <p14:tracePt t="100525" x="5486400" y="4940300"/>
          <p14:tracePt t="100549" x="5492750" y="4933950"/>
          <p14:tracePt t="100573" x="5499100" y="4933950"/>
          <p14:tracePt t="100593" x="5492750" y="4933950"/>
          <p14:tracePt t="100669" x="5486400" y="4933950"/>
          <p14:tracePt t="100701" x="5492750" y="4933950"/>
          <p14:tracePt t="100781" x="5499100" y="4927600"/>
          <p14:tracePt t="100806" x="5505450" y="4927600"/>
          <p14:tracePt t="100833" x="5505450" y="4921250"/>
          <p14:tracePt t="100849" x="5505450" y="4914900"/>
          <p14:tracePt t="100866" x="5505450" y="4908550"/>
          <p14:tracePt t="100882" x="5505450" y="4902200"/>
          <p14:tracePt t="100893" x="5511800" y="4895850"/>
          <p14:tracePt t="100926" x="5524500" y="4883150"/>
          <p14:tracePt t="100942" x="5530850" y="4883150"/>
          <p14:tracePt t="100946" x="5537200" y="4876800"/>
          <p14:tracePt t="100954" x="5543550" y="4870450"/>
          <p14:tracePt t="100967" x="5549900" y="4864100"/>
          <p14:tracePt t="100967" x="5568950" y="4851400"/>
          <p14:tracePt t="100986" x="5581650" y="4845050"/>
          <p14:tracePt t="100986" x="5588000" y="4845050"/>
          <p14:tracePt t="101002" x="5600700" y="4838700"/>
          <p14:tracePt t="101002" x="5613400" y="4832350"/>
          <p14:tracePt t="101019" x="5619750" y="4832350"/>
          <p14:tracePt t="101019" x="5632450" y="4826000"/>
          <p14:tracePt t="101019" x="5638800" y="4826000"/>
          <p14:tracePt t="101037" x="5645150" y="4826000"/>
          <p14:tracePt t="101051" x="5657850" y="4826000"/>
          <p14:tracePt t="101051" x="5670550" y="4826000"/>
          <p14:tracePt t="101070" x="5676900" y="4826000"/>
          <p14:tracePt t="101070" x="5683250" y="4826000"/>
          <p14:tracePt t="101086" x="5689600" y="4832350"/>
          <p14:tracePt t="101100" x="5689600" y="4838700"/>
          <p14:tracePt t="101117" x="5689600" y="4845050"/>
          <p14:tracePt t="101134" x="5683250" y="4851400"/>
          <p14:tracePt t="101151" x="5676900" y="4857750"/>
          <p14:tracePt t="101151" x="5670550" y="4857750"/>
          <p14:tracePt t="101170" x="5664200" y="4864100"/>
          <p14:tracePt t="101170" x="5651500" y="4870450"/>
          <p14:tracePt t="101187" x="5638800" y="4870450"/>
          <p14:tracePt t="101187" x="5632450" y="4876800"/>
          <p14:tracePt t="101203" x="5626100" y="4876800"/>
          <p14:tracePt t="101203" x="5619750" y="4883150"/>
          <p14:tracePt t="101220" x="5607050" y="4889500"/>
          <p14:tracePt t="101220" x="5600700" y="4889500"/>
          <p14:tracePt t="101236" x="5588000" y="4895850"/>
          <p14:tracePt t="101236" x="5568950" y="4902200"/>
          <p14:tracePt t="101255" x="5556250" y="4908550"/>
          <p14:tracePt t="101255" x="5543550" y="4914900"/>
          <p14:tracePt t="101270" x="5530850" y="4914900"/>
          <p14:tracePt t="101270" x="5518150" y="4921250"/>
          <p14:tracePt t="101287" x="5505450" y="4927600"/>
          <p14:tracePt t="101287" x="5492750" y="4927600"/>
          <p14:tracePt t="101287" x="5480050" y="4933950"/>
          <p14:tracePt t="101306" x="5467350" y="4940300"/>
          <p14:tracePt t="101318" x="5454650" y="4940300"/>
          <p14:tracePt t="101318" x="5435600" y="4946650"/>
          <p14:tracePt t="101318" x="5422900" y="4953000"/>
          <p14:tracePt t="101339" x="5403850" y="4959350"/>
          <p14:tracePt t="101339" x="5391150" y="4965700"/>
          <p14:tracePt t="101355" x="5372100" y="4972050"/>
          <p14:tracePt t="101355" x="5353050" y="4978400"/>
          <p14:tracePt t="101371" x="5334000" y="4984750"/>
          <p14:tracePt t="101371" x="5314950" y="4991100"/>
          <p14:tracePt t="101387" x="5295900" y="5003800"/>
          <p14:tracePt t="101387" x="5276850" y="5010150"/>
          <p14:tracePt t="101387" x="5257800" y="5016500"/>
          <p14:tracePt t="101407" x="5238750" y="5022850"/>
          <p14:tracePt t="101418" x="5213350" y="5029200"/>
          <p14:tracePt t="101418" x="5168900" y="5041900"/>
          <p14:tracePt t="101437" x="5149850" y="5048250"/>
          <p14:tracePt t="101437" x="5124450" y="5054600"/>
          <p14:tracePt t="101454" x="5105400" y="5054600"/>
          <p14:tracePt t="101454" x="5080000" y="5060950"/>
          <p14:tracePt t="101470" x="5054600" y="5060950"/>
          <p14:tracePt t="101470" x="5029200" y="5067300"/>
          <p14:tracePt t="101487" x="5003800" y="5067300"/>
          <p14:tracePt t="101487" x="4959350" y="5073650"/>
          <p14:tracePt t="101504" x="4933950" y="5080000"/>
          <p14:tracePt t="101504" x="4914900" y="5080000"/>
          <p14:tracePt t="101520" x="4889500" y="5080000"/>
          <p14:tracePt t="101520" x="4870450" y="5080000"/>
          <p14:tracePt t="101538" x="4851400" y="5080000"/>
          <p14:tracePt t="101538" x="4813300" y="5080000"/>
          <p14:tracePt t="101556" x="4787900" y="5080000"/>
          <p14:tracePt t="101556" x="4762500" y="5080000"/>
          <p14:tracePt t="101571" x="4737100" y="5080000"/>
          <p14:tracePt t="101571" x="4711700" y="5073650"/>
          <p14:tracePt t="101587" x="4679950" y="5073650"/>
          <p14:tracePt t="101587" x="4654550" y="5073650"/>
          <p14:tracePt t="101587" x="4616450" y="5067300"/>
          <p14:tracePt t="101607" x="4584700" y="5067300"/>
          <p14:tracePt t="101619" x="4546600" y="5067300"/>
          <p14:tracePt t="101619" x="4470400" y="5067300"/>
          <p14:tracePt t="101638" x="4425950" y="5067300"/>
          <p14:tracePt t="101638" x="4381500" y="5067300"/>
          <p14:tracePt t="101655" x="4337050" y="5067300"/>
          <p14:tracePt t="101655" x="4292600" y="5067300"/>
          <p14:tracePt t="101671" x="4241800" y="5073650"/>
          <p14:tracePt t="101671" x="4191000" y="5073650"/>
          <p14:tracePt t="101671" x="4140200" y="5080000"/>
          <p14:tracePt t="101690" x="4089400" y="5080000"/>
          <p14:tracePt t="101703" x="4032250" y="5086350"/>
          <p14:tracePt t="101703" x="3924300" y="5092700"/>
          <p14:tracePt t="101722" x="3873500" y="5099050"/>
          <p14:tracePt t="101722" x="3816350" y="5099050"/>
          <p14:tracePt t="101738" x="3765550" y="5105400"/>
          <p14:tracePt t="101738" x="3714750" y="5111750"/>
          <p14:tracePt t="101755" x="3657600" y="5118100"/>
          <p14:tracePt t="101755" x="3606800" y="5118100"/>
          <p14:tracePt t="101755" x="3556000" y="5124450"/>
          <p14:tracePt t="101774" x="3511550" y="5130800"/>
          <p14:tracePt t="101774" x="3460750" y="5137150"/>
          <p14:tracePt t="101788" x="3409950" y="5137150"/>
          <p14:tracePt t="101788" x="3359150" y="5143500"/>
          <p14:tracePt t="101805" x="3314700" y="5149850"/>
          <p14:tracePt t="101805" x="3263900" y="5149850"/>
          <p14:tracePt t="101821" x="3219450" y="5156200"/>
          <p14:tracePt t="101821" x="3168650" y="5156200"/>
          <p14:tracePt t="101839" x="3124200" y="5162550"/>
          <p14:tracePt t="101839" x="3022600" y="5168900"/>
          <p14:tracePt t="101856" x="2971800" y="5175250"/>
          <p14:tracePt t="101856" x="2927350" y="5175250"/>
          <p14:tracePt t="101872" x="2870200" y="5175250"/>
          <p14:tracePt t="101872" x="2819400" y="5181600"/>
          <p14:tracePt t="101889" x="2768600" y="5181600"/>
          <p14:tracePt t="101889" x="2660650" y="5181600"/>
          <p14:tracePt t="101907" x="2603500" y="5181600"/>
          <p14:tracePt t="101907" x="2552700" y="5181600"/>
          <p14:tracePt t="101923" x="2501900" y="5181600"/>
          <p14:tracePt t="101923" x="2451100" y="5181600"/>
          <p14:tracePt t="101939" x="2400300" y="5181600"/>
          <p14:tracePt t="101939" x="2349500" y="5181600"/>
          <p14:tracePt t="101956" x="2305050" y="5175250"/>
          <p14:tracePt t="101956" x="2260600" y="5181600"/>
          <p14:tracePt t="101956" x="2209800" y="5181600"/>
          <p14:tracePt t="101975" x="2165350" y="5181600"/>
          <p14:tracePt t="101987" x="2120900" y="5181600"/>
          <p14:tracePt t="101987" x="2032000" y="5187950"/>
          <p14:tracePt t="102007" x="1987550" y="5194300"/>
          <p14:tracePt t="102007" x="1949450" y="5194300"/>
          <p14:tracePt t="102023" x="1905000" y="5194300"/>
          <p14:tracePt t="102023" x="1860550" y="5200650"/>
          <p14:tracePt t="102040" x="1822450" y="5200650"/>
          <p14:tracePt t="102040" x="1784350" y="5200650"/>
          <p14:tracePt t="102040" x="1746250" y="5200650"/>
          <p14:tracePt t="102059" x="1708150" y="5200650"/>
          <p14:tracePt t="102071" x="1670050" y="5194300"/>
          <p14:tracePt t="102071" x="1600200" y="5194300"/>
          <p14:tracePt t="102089" x="1562100" y="5194300"/>
          <p14:tracePt t="102089" x="1530350" y="5194300"/>
          <p14:tracePt t="102107" x="1492250" y="5194300"/>
          <p14:tracePt t="102107" x="1460500" y="5194300"/>
          <p14:tracePt t="102123" x="1428750" y="5194300"/>
          <p14:tracePt t="102123" x="1397000" y="5194300"/>
          <p14:tracePt t="102139" x="1365250" y="5194300"/>
          <p14:tracePt t="102139" x="1308100" y="5200650"/>
          <p14:tracePt t="102157" x="1282700" y="5200650"/>
          <p14:tracePt t="102157" x="1250950" y="5200650"/>
          <p14:tracePt t="102173" x="1219200" y="5194300"/>
          <p14:tracePt t="102173" x="1193800" y="5194300"/>
          <p14:tracePt t="102189" x="1162050" y="5194300"/>
          <p14:tracePt t="102189" x="1111250" y="5181600"/>
          <p14:tracePt t="102207" x="1085850" y="5181600"/>
          <p14:tracePt t="102207" x="1060450" y="5175250"/>
          <p14:tracePt t="102223" x="1041400" y="5168900"/>
          <p14:tracePt t="102223" x="1022350" y="5168900"/>
          <p14:tracePt t="102240" x="1009650" y="5162550"/>
          <p14:tracePt t="102240" x="996950" y="5162550"/>
          <p14:tracePt t="102257" x="984250" y="5162550"/>
          <p14:tracePt t="102257" x="958850" y="5156200"/>
          <p14:tracePt t="102275" x="952500" y="5149850"/>
          <p14:tracePt t="102275" x="946150" y="5143500"/>
          <p14:tracePt t="102290" x="939800" y="5137150"/>
          <p14:tracePt t="102290" x="927100" y="5124450"/>
          <p14:tracePt t="102307" x="920750" y="5111750"/>
          <p14:tracePt t="102307" x="914400" y="5105400"/>
          <p14:tracePt t="102323" x="908050" y="5092700"/>
          <p14:tracePt t="102323" x="901700" y="5080000"/>
          <p14:tracePt t="102323" x="895350" y="5067300"/>
          <p14:tracePt t="102342" x="889000" y="5060950"/>
          <p14:tracePt t="102355" x="882650" y="5048250"/>
          <p14:tracePt t="102355" x="869950" y="5029200"/>
          <p14:tracePt t="102375" x="869950" y="5022850"/>
          <p14:tracePt t="102375" x="863600" y="5016500"/>
          <p14:tracePt t="102390" x="857250" y="5003800"/>
          <p14:tracePt t="102390" x="850900" y="4997450"/>
          <p14:tracePt t="102407" x="844550" y="4984750"/>
          <p14:tracePt t="102407" x="838200" y="4978400"/>
          <p14:tracePt t="102407" x="831850" y="4972050"/>
          <p14:tracePt t="102427" x="831850" y="4965700"/>
          <p14:tracePt t="102439" x="825500" y="4959350"/>
          <p14:tracePt t="102439" x="819150" y="4946650"/>
          <p14:tracePt t="102457" x="825500" y="4940300"/>
          <p14:tracePt t="102478" x="831850" y="4933950"/>
          <p14:tracePt t="102489" x="838200" y="4927600"/>
          <p14:tracePt t="102489" x="863600" y="4921250"/>
          <p14:tracePt t="102508" x="876300" y="4914900"/>
          <p14:tracePt t="102508" x="901700" y="4902200"/>
          <p14:tracePt t="102524" x="920750" y="4895850"/>
          <p14:tracePt t="102524" x="946150" y="4889500"/>
          <p14:tracePt t="102541" x="977900" y="4883150"/>
          <p14:tracePt t="102541" x="1009650" y="4876800"/>
          <p14:tracePt t="102558" x="1047750" y="4876800"/>
          <p14:tracePt t="102558" x="1136650" y="4876800"/>
          <p14:tracePt t="102575" x="1187450" y="4876800"/>
          <p14:tracePt t="102575" x="1238250" y="4876800"/>
          <p14:tracePt t="102591" x="1301750" y="4876800"/>
          <p14:tracePt t="102591" x="1365250" y="4876800"/>
          <p14:tracePt t="102608" x="1435100" y="4876800"/>
          <p14:tracePt t="102608" x="1511300" y="4876800"/>
          <p14:tracePt t="102608" x="1587500" y="4870450"/>
          <p14:tracePt t="102627" x="1663700" y="4870450"/>
          <p14:tracePt t="102639" x="1746250" y="4870450"/>
          <p14:tracePt t="102639" x="1924050" y="4876800"/>
          <p14:tracePt t="102659" x="2012950" y="4876800"/>
          <p14:tracePt t="102659" x="2108200" y="4883150"/>
          <p14:tracePt t="102675" x="2203450" y="4883150"/>
          <p14:tracePt t="102675" x="2305050" y="4883150"/>
          <p14:tracePt t="102691" x="2413000" y="4883150"/>
          <p14:tracePt t="102691" x="2533650" y="4883150"/>
          <p14:tracePt t="102691" x="2654300" y="4883150"/>
          <p14:tracePt t="102710" x="2774950" y="4876800"/>
          <p14:tracePt t="102723" x="2901950" y="4876800"/>
          <p14:tracePt t="102723" x="3168650" y="4876800"/>
          <p14:tracePt t="102742" x="3302000" y="4876800"/>
          <p14:tracePt t="102742" x="3435350" y="4876800"/>
          <p14:tracePt t="102758" x="3568700" y="4883150"/>
          <p14:tracePt t="102758" x="3702050" y="4883150"/>
          <p14:tracePt t="102775" x="3835400" y="4889500"/>
          <p14:tracePt t="102775" x="3968750" y="4895850"/>
          <p14:tracePt t="102775" x="4102100" y="4902200"/>
          <p14:tracePt t="102794" x="4235450" y="4908550"/>
          <p14:tracePt t="102794" x="4362450" y="4914900"/>
          <p14:tracePt t="102808" x="4489450" y="4927600"/>
          <p14:tracePt t="102808" x="4610100" y="4927600"/>
          <p14:tracePt t="102825" x="4724400" y="4933950"/>
          <p14:tracePt t="102825" x="4838700" y="4940300"/>
          <p14:tracePt t="102842" x="4946650" y="4940300"/>
          <p14:tracePt t="102842" x="5054600" y="4946650"/>
          <p14:tracePt t="102858" x="5149850" y="4946650"/>
          <p14:tracePt t="102858" x="5340350" y="4946650"/>
          <p14:tracePt t="102877" x="5422900" y="4946650"/>
          <p14:tracePt t="102877" x="5505450" y="4940300"/>
          <p14:tracePt t="102892" x="5575300" y="4940300"/>
          <p14:tracePt t="102892" x="5645150" y="4940300"/>
          <p14:tracePt t="102909" x="5702300" y="4940300"/>
          <p14:tracePt t="102909" x="5810250" y="4940300"/>
          <p14:tracePt t="102926" x="5854700" y="4940300"/>
          <p14:tracePt t="102926" x="5892800" y="4933950"/>
          <p14:tracePt t="102943" x="5918200" y="4940300"/>
          <p14:tracePt t="102943" x="5943600" y="4933950"/>
          <p14:tracePt t="102959" x="5962650" y="4933950"/>
          <p14:tracePt t="102959" x="5975350" y="4933950"/>
          <p14:tracePt t="102975" x="5981700" y="4933950"/>
          <p14:tracePt t="102991" x="5975350" y="4933950"/>
          <p14:tracePt t="103010" x="5969000" y="4933950"/>
          <p14:tracePt t="103010" x="5956300" y="4933950"/>
          <p14:tracePt t="103026" x="5949950" y="4933950"/>
          <p14:tracePt t="103026" x="5930900" y="4933950"/>
          <p14:tracePt t="103043" x="5918200" y="4933950"/>
          <p14:tracePt t="103043" x="5905500" y="4940300"/>
          <p14:tracePt t="103060" x="5886450" y="4940300"/>
          <p14:tracePt t="103060" x="5873750" y="4940300"/>
          <p14:tracePt t="103060" x="5854700" y="4946650"/>
          <p14:tracePt t="103079" x="5842000" y="4946650"/>
          <p14:tracePt t="103091" x="5829300" y="4953000"/>
          <p14:tracePt t="103091" x="5803900" y="4959350"/>
          <p14:tracePt t="103110" x="5791200" y="4959350"/>
          <p14:tracePt t="103110" x="5784850" y="4959350"/>
          <p14:tracePt t="103126" x="5778500" y="4959350"/>
          <p14:tracePt t="103126" x="5772150" y="4959350"/>
          <p14:tracePt t="103143" x="5765800" y="4953000"/>
          <p14:tracePt t="103158" x="5759450" y="4946650"/>
          <p14:tracePt t="103175" x="5753100" y="4940300"/>
          <p14:tracePt t="103175" x="5746750" y="4933950"/>
          <p14:tracePt t="103193" x="5740400" y="4933950"/>
          <p14:tracePt t="103193" x="5734050" y="4933950"/>
          <p14:tracePt t="103210" x="5721350" y="4933950"/>
          <p14:tracePt t="103210" x="5702300" y="4933950"/>
          <p14:tracePt t="103227" x="5695950" y="4933950"/>
          <p14:tracePt t="103227" x="5683250" y="4933950"/>
          <p14:tracePt t="103244" x="5670550" y="4940300"/>
          <p14:tracePt t="103244" x="5657850" y="4940300"/>
          <p14:tracePt t="103260" x="5645150" y="4940300"/>
          <p14:tracePt t="103260" x="5632450" y="4946650"/>
          <p14:tracePt t="103277" x="5619750" y="4946650"/>
          <p14:tracePt t="103277" x="5594350" y="4953000"/>
          <p14:tracePt t="103295" x="5588000" y="4959350"/>
          <p14:tracePt t="103295" x="5575300" y="4959350"/>
          <p14:tracePt t="103311" x="5568950" y="4965700"/>
          <p14:tracePt t="103311" x="5562600" y="4965700"/>
          <p14:tracePt t="103327" x="5556250" y="4965700"/>
          <p14:tracePt t="103346" x="5549900" y="4965700"/>
          <p14:tracePt t="103466" x="5537200" y="4965700"/>
          <p14:tracePt t="103482" x="5530850" y="4965700"/>
          <p14:tracePt t="103490" x="5524500" y="4965700"/>
          <p14:tracePt t="103498" x="5518150" y="4965700"/>
          <p14:tracePt t="103509" x="5505450" y="4965700"/>
          <p14:tracePt t="103509" x="5505450" y="4972050"/>
          <p14:tracePt t="103527" x="5492750" y="4972050"/>
          <p14:tracePt t="103527" x="5486400" y="4972050"/>
          <p14:tracePt t="103544" x="5480050" y="4972050"/>
          <p14:tracePt t="103544" x="5473700" y="4978400"/>
          <p14:tracePt t="103562" x="5467350" y="4978400"/>
          <p14:tracePt t="103562" x="5461000" y="4978400"/>
          <p14:tracePt t="103577" x="5454650" y="4978400"/>
          <p14:tracePt t="103577" x="5441950" y="4978400"/>
          <p14:tracePt t="103595" x="5435600" y="4978400"/>
          <p14:tracePt t="103610" x="5422900" y="4978400"/>
          <p14:tracePt t="103626" x="5416550" y="4972050"/>
          <p14:tracePt t="103654" x="5410200" y="4972050"/>
          <p14:tracePt t="103670" x="5403850" y="4965700"/>
          <p14:tracePt t="103686" x="5397500" y="4965700"/>
          <p14:tracePt t="103702" x="5391150" y="4965700"/>
          <p14:tracePt t="103714" x="5391150" y="4959350"/>
          <p14:tracePt t="103731" x="5384800" y="4959350"/>
          <p14:tracePt t="103754" x="5378450" y="4959350"/>
          <p14:tracePt t="103782" x="5372100" y="4953000"/>
          <p14:tracePt t="103814" x="5365750" y="4946650"/>
          <p14:tracePt t="103850" x="5359400" y="4946650"/>
          <p14:tracePt t="103882" x="5353050" y="4946650"/>
          <p14:tracePt t="103910" x="5346700" y="4946650"/>
          <p14:tracePt t="103926" x="5340350" y="4946650"/>
          <p14:tracePt t="103942" x="5334000" y="4946650"/>
          <p14:tracePt t="103954" x="5327650" y="4946650"/>
          <p14:tracePt t="103970" x="5321300" y="4946650"/>
          <p14:tracePt t="103993" x="5314950" y="4946650"/>
          <p14:tracePt t="104007" x="5308600" y="4946650"/>
          <p14:tracePt t="104022" x="5302250" y="4953000"/>
          <p14:tracePt t="104066" x="5295900" y="4953000"/>
          <p14:tracePt t="104090" x="5289550" y="4946650"/>
          <p14:tracePt t="104122" x="5283200" y="4953000"/>
          <p14:tracePt t="104142" x="5276850" y="4953000"/>
          <p14:tracePt t="104158" x="5276850" y="4959350"/>
          <p14:tracePt t="104166" x="5270500" y="4959350"/>
          <p14:tracePt t="104178" x="5264150" y="4965700"/>
          <p14:tracePt t="104178" x="5245100" y="4972050"/>
          <p14:tracePt t="104197" x="5232400" y="4978400"/>
          <p14:tracePt t="104197" x="5219700" y="4984750"/>
          <p14:tracePt t="104213" x="5207000" y="4984750"/>
          <p14:tracePt t="104213" x="5194300" y="4991100"/>
          <p14:tracePt t="104230" x="5187950" y="4997450"/>
          <p14:tracePt t="104230" x="5162550" y="5003800"/>
          <p14:tracePt t="104247" x="5149850" y="5010150"/>
          <p14:tracePt t="104247" x="5143500" y="5010150"/>
          <p14:tracePt t="104263" x="5130800" y="5010150"/>
          <p14:tracePt t="104263" x="5124450" y="5016500"/>
          <p14:tracePt t="104280" x="5118100" y="5016500"/>
          <p14:tracePt t="104280" x="5111750" y="5016500"/>
          <p14:tracePt t="104297" x="5105400" y="5016500"/>
          <p14:tracePt t="104297" x="5099050" y="5010150"/>
          <p14:tracePt t="104315" x="5092700" y="5010150"/>
          <p14:tracePt t="104329" x="5080000" y="5003800"/>
          <p14:tracePt t="104346" x="5073650" y="5003800"/>
          <p14:tracePt t="104363" x="5067300" y="4997450"/>
          <p14:tracePt t="104379" x="5060950" y="4991100"/>
          <p14:tracePt t="104396" x="5054600" y="4991100"/>
          <p14:tracePt t="104396" x="5048250" y="4984750"/>
          <p14:tracePt t="104415" x="5041900" y="4984750"/>
          <p14:tracePt t="104415" x="5029200" y="4984750"/>
          <p14:tracePt t="104431" x="5022850" y="4984750"/>
          <p14:tracePt t="104431" x="5010150" y="4984750"/>
          <p14:tracePt t="104448" x="4997450" y="4984750"/>
          <p14:tracePt t="104448" x="4978400" y="4991100"/>
          <p14:tracePt t="104448" x="4965700" y="4991100"/>
          <p14:tracePt t="104467" x="4946650" y="4997450"/>
          <p14:tracePt t="104479" x="4927600" y="4997450"/>
          <p14:tracePt t="104479" x="4889500" y="5010150"/>
          <p14:tracePt t="104498" x="4870450" y="5016500"/>
          <p14:tracePt t="104498" x="4845050" y="5022850"/>
          <p14:tracePt t="104514" x="4826000" y="5029200"/>
          <p14:tracePt t="104514" x="4806950" y="5035550"/>
          <p14:tracePt t="104531" x="4787900" y="5041900"/>
          <p14:tracePt t="104531" x="4756150" y="5048250"/>
          <p14:tracePt t="104548" x="4737100" y="5054600"/>
          <p14:tracePt t="104548" x="4718050" y="5054600"/>
          <p14:tracePt t="104565" x="4705350" y="5060950"/>
          <p14:tracePt t="104565" x="4686300" y="5060950"/>
          <p14:tracePt t="104582" x="4673600" y="5060950"/>
          <p14:tracePt t="104582" x="4660900" y="5060950"/>
          <p14:tracePt t="104598" x="4641850" y="5060950"/>
          <p14:tracePt t="104598" x="4622800" y="5060950"/>
          <p14:tracePt t="104615" x="4610100" y="5060950"/>
          <p14:tracePt t="104615" x="4603750" y="5054600"/>
          <p14:tracePt t="104632" x="4597400" y="5054600"/>
          <p14:tracePt t="104632" x="4584700" y="5048250"/>
          <p14:tracePt t="104648" x="4578350" y="5041900"/>
          <p14:tracePt t="104648" x="4578350" y="5035550"/>
          <p14:tracePt t="104648" x="4572000" y="5029200"/>
          <p14:tracePt t="104667" x="4565650" y="5022850"/>
          <p14:tracePt t="104680" x="4559300" y="5016500"/>
          <p14:tracePt t="104680" x="4552950" y="4997450"/>
          <p14:tracePt t="104700" x="4546600" y="4991100"/>
          <p14:tracePt t="104714" x="4540250" y="4984750"/>
          <p14:tracePt t="104714" x="4533900" y="4984750"/>
          <p14:tracePt t="104731" x="4527550" y="4984750"/>
          <p14:tracePt t="104731" x="4514850" y="4984750"/>
          <p14:tracePt t="104731" x="4508500" y="4984750"/>
          <p14:tracePt t="104751" x="4495800" y="4984750"/>
          <p14:tracePt t="104763" x="4476750" y="4984750"/>
          <p14:tracePt t="104763" x="4445000" y="4991100"/>
          <p14:tracePt t="104783" x="4425950" y="4997450"/>
          <p14:tracePt t="104783" x="4400550" y="4997450"/>
          <p14:tracePt t="104799" x="4375150" y="4997450"/>
          <p14:tracePt t="104799" x="4349750" y="5003800"/>
          <p14:tracePt t="104815" x="4324350" y="5003800"/>
          <p14:tracePt t="104815" x="4298950" y="5003800"/>
          <p14:tracePt t="104832" x="4273550" y="5003800"/>
          <p14:tracePt t="104832" x="4222750" y="5003800"/>
          <p14:tracePt t="104849" x="4197350" y="5003800"/>
          <p14:tracePt t="104849" x="4171950" y="5003800"/>
          <p14:tracePt t="104867" x="4152900" y="4997450"/>
          <p14:tracePt t="104867" x="4133850" y="4997450"/>
          <p14:tracePt t="104882" x="4108450" y="4991100"/>
          <p14:tracePt t="104882" x="4089400" y="4984750"/>
          <p14:tracePt t="104900" x="4070350" y="4978400"/>
          <p14:tracePt t="104900" x="4025900" y="4965700"/>
          <p14:tracePt t="104916" x="4013200" y="4953000"/>
          <p14:tracePt t="104916" x="3994150" y="4946650"/>
          <p14:tracePt t="104932" x="3981450" y="4940300"/>
          <p14:tracePt t="104932" x="3968750" y="4933950"/>
          <p14:tracePt t="104949" x="3962400" y="4933950"/>
          <p14:tracePt t="104949" x="3949700" y="4927600"/>
          <p14:tracePt t="104967" x="3943350" y="4921250"/>
          <p14:tracePt t="104981" x="3937000" y="4921250"/>
          <p14:tracePt t="104998" x="3930650" y="4914900"/>
          <p14:tracePt t="105015" x="3937000" y="4921250"/>
          <p14:tracePt t="105058" x="3943350" y="4921250"/>
          <p14:tracePt t="105074" x="3949700" y="4927600"/>
          <p14:tracePt t="105086" x="3956050" y="4933950"/>
          <p14:tracePt t="105102" x="3962400" y="4940300"/>
          <p14:tracePt t="105119" x="3968750" y="4946650"/>
          <p14:tracePt t="105131" x="3968750" y="4953000"/>
          <p14:tracePt t="105131" x="3975100" y="4965700"/>
          <p14:tracePt t="105150" x="3981450" y="4972050"/>
          <p14:tracePt t="105150" x="3981450" y="4984750"/>
          <p14:tracePt t="105167" x="3987800" y="4991100"/>
          <p14:tracePt t="105167" x="3987800" y="4997450"/>
          <p14:tracePt t="105184" x="3987800" y="5003800"/>
          <p14:tracePt t="105184" x="3987800" y="5016500"/>
          <p14:tracePt t="105200" x="3987800" y="5022850"/>
          <p14:tracePt t="105215" x="3975100" y="5029200"/>
          <p14:tracePt t="105215" x="3968750" y="5035550"/>
          <p14:tracePt t="105234" x="3962400" y="5035550"/>
          <p14:tracePt t="105234" x="3956050" y="5041900"/>
          <p14:tracePt t="105250" x="3943350" y="5041900"/>
          <p14:tracePt t="105250" x="3917950" y="5048250"/>
          <p14:tracePt t="105267" x="3905250" y="5054600"/>
          <p14:tracePt t="105267" x="3886200" y="5054600"/>
          <p14:tracePt t="105284" x="3867150" y="5060950"/>
          <p14:tracePt t="105284" x="3848100" y="5067300"/>
          <p14:tracePt t="105301" x="3822700" y="5067300"/>
          <p14:tracePt t="105301" x="3797300" y="5073650"/>
          <p14:tracePt t="105317" x="3771900" y="5080000"/>
          <p14:tracePt t="105317" x="3708400" y="5086350"/>
          <p14:tracePt t="105335" x="3670300" y="5092700"/>
          <p14:tracePt t="105335" x="3632200" y="5099050"/>
          <p14:tracePt t="105352" x="3594100" y="5105400"/>
          <p14:tracePt t="105352" x="3549650" y="5111750"/>
          <p14:tracePt t="105368" x="3498850" y="5118100"/>
          <p14:tracePt t="105368" x="3448050" y="5124450"/>
          <p14:tracePt t="105384" x="3390900" y="5137150"/>
          <p14:tracePt t="105384" x="3333750" y="5143500"/>
          <p14:tracePt t="105384" x="3276600" y="5156200"/>
          <p14:tracePt t="105403" x="3206750" y="5168900"/>
          <p14:tracePt t="105415" x="3136900" y="5181600"/>
          <p14:tracePt t="105415" x="2990850" y="5207000"/>
          <p14:tracePt t="105435" x="2908300" y="5219700"/>
          <p14:tracePt t="105435" x="2832100" y="5226050"/>
          <p14:tracePt t="105451" x="2749550" y="5238750"/>
          <p14:tracePt t="105451" x="2673350" y="5251450"/>
          <p14:tracePt t="105467" x="2590800" y="5257800"/>
          <p14:tracePt t="105467" x="2520950" y="5270500"/>
          <p14:tracePt t="105467" x="2451100" y="5283200"/>
          <p14:tracePt t="105487" x="2387600" y="5289550"/>
          <p14:tracePt t="105499" x="2324100" y="5295900"/>
          <p14:tracePt t="105499" x="2209800" y="5308600"/>
          <p14:tracePt t="105518" x="2152650" y="5308600"/>
          <p14:tracePt t="105518" x="2101850" y="5308600"/>
          <p14:tracePt t="105535" x="2051050" y="5308600"/>
          <p14:tracePt t="105535" x="2000250" y="5308600"/>
          <p14:tracePt t="105552" x="1955800" y="5308600"/>
          <p14:tracePt t="105552" x="1873250" y="5308600"/>
          <p14:tracePt t="105569" x="1835150" y="5302250"/>
          <p14:tracePt t="105569" x="1797050" y="5295900"/>
          <p14:tracePt t="105585" x="1765300" y="5289550"/>
          <p14:tracePt t="105585" x="1733550" y="5283200"/>
          <p14:tracePt t="105601" x="1701800" y="5276850"/>
          <p14:tracePt t="105601" x="1676400" y="5264150"/>
          <p14:tracePt t="105619" x="1651000" y="5257800"/>
          <p14:tracePt t="105619" x="1600200" y="5238750"/>
          <p14:tracePt t="105636" x="1581150" y="5226050"/>
          <p14:tracePt t="105636" x="1555750" y="5213350"/>
          <p14:tracePt t="105652" x="1536700" y="5200650"/>
          <p14:tracePt t="105652" x="1511300" y="5194300"/>
          <p14:tracePt t="105668" x="1492250" y="5181600"/>
          <p14:tracePt t="105668" x="1473200" y="5175250"/>
          <p14:tracePt t="105668" x="1454150" y="5162550"/>
          <p14:tracePt t="105687" x="1428750" y="5156200"/>
          <p14:tracePt t="105700" x="1409700" y="5149850"/>
          <p14:tracePt t="105700" x="1377950" y="5137150"/>
          <p14:tracePt t="105719" x="1358900" y="5137150"/>
          <p14:tracePt t="105719" x="1346200" y="5130800"/>
          <p14:tracePt t="105736" x="1327150" y="5130800"/>
          <p14:tracePt t="105736" x="1314450" y="5124450"/>
          <p14:tracePt t="105752" x="1295400" y="5124450"/>
          <p14:tracePt t="105752" x="1282700" y="5124450"/>
          <p14:tracePt t="105752" x="1270000" y="5130800"/>
          <p14:tracePt t="105771" x="1263650" y="5130800"/>
          <p14:tracePt t="105783" x="1250950" y="5130800"/>
          <p14:tracePt t="105783" x="1231900" y="5137150"/>
          <p14:tracePt t="105803" x="1225550" y="5137150"/>
          <p14:tracePt t="105817" x="1219200" y="5137150"/>
          <p14:tracePt t="105834" x="1219200" y="5130800"/>
          <p14:tracePt t="105882" x="1225550" y="5130800"/>
          <p14:tracePt t="105898" x="1231900" y="5130800"/>
          <p14:tracePt t="105907" x="1238250" y="5124450"/>
          <p14:tracePt t="105922" x="1244600" y="5124450"/>
          <p14:tracePt t="105935" x="1257300" y="5118100"/>
          <p14:tracePt t="105951" x="1263650" y="5118100"/>
          <p14:tracePt t="105967" x="1270000" y="5111750"/>
          <p14:tracePt t="105984" x="1276350" y="5111750"/>
          <p14:tracePt t="105984" x="1295400" y="5111750"/>
          <p14:tracePt t="106003" x="1308100" y="5105400"/>
          <p14:tracePt t="106003" x="1320800" y="5105400"/>
          <p14:tracePt t="106020" x="1339850" y="5105400"/>
          <p14:tracePt t="106020" x="1365250" y="5105400"/>
          <p14:tracePt t="106036" x="1390650" y="5105400"/>
          <p14:tracePt t="106036" x="1416050" y="5105400"/>
          <p14:tracePt t="106036" x="1447800" y="5111750"/>
          <p14:tracePt t="106056" x="1485900" y="5111750"/>
          <p14:tracePt t="106068" x="1524000" y="5118100"/>
          <p14:tracePt t="106068" x="1600200" y="5124450"/>
          <p14:tracePt t="106087" x="1638300" y="5124450"/>
          <p14:tracePt t="106087" x="1682750" y="5130800"/>
          <p14:tracePt t="106103" x="1720850" y="5130800"/>
          <p14:tracePt t="106103" x="1765300" y="5130800"/>
          <p14:tracePt t="106120" x="1809750" y="5130800"/>
          <p14:tracePt t="106120" x="1854200" y="5130800"/>
          <p14:tracePt t="106120" x="1898650" y="5130800"/>
          <p14:tracePt t="106139" x="1949450" y="5130800"/>
          <p14:tracePt t="106151" x="2000250" y="5124450"/>
          <p14:tracePt t="106151" x="2095500" y="5111750"/>
          <p14:tracePt t="106170" x="2139950" y="5105400"/>
          <p14:tracePt t="106170" x="2190750" y="5099050"/>
          <p14:tracePt t="106187" x="2235200" y="5086350"/>
          <p14:tracePt t="106187" x="2273300" y="5080000"/>
          <p14:tracePt t="106204" x="2317750" y="5067300"/>
          <p14:tracePt t="106204" x="2355850" y="5054600"/>
          <p14:tracePt t="106204" x="2393950" y="5041900"/>
          <p14:tracePt t="106223" x="2432050" y="5035550"/>
          <p14:tracePt t="106223" x="2470150" y="5022850"/>
          <p14:tracePt t="106237" x="2501900" y="5016500"/>
          <p14:tracePt t="106237" x="2540000" y="5003800"/>
          <p14:tracePt t="106254" x="2571750" y="5003800"/>
          <p14:tracePt t="106254" x="2603500" y="4997450"/>
          <p14:tracePt t="106270" x="2635250" y="4997450"/>
          <p14:tracePt t="106270" x="2692400" y="4997450"/>
          <p14:tracePt t="106287" x="2724150" y="4997450"/>
          <p14:tracePt t="106287" x="2755900" y="4997450"/>
          <p14:tracePt t="106304" x="2781300" y="5003800"/>
          <p14:tracePt t="106304" x="2813050" y="5003800"/>
          <p14:tracePt t="106321" x="2838450" y="5003800"/>
          <p14:tracePt t="106321" x="2870200" y="5003800"/>
          <p14:tracePt t="106338" x="2895600" y="5003800"/>
          <p14:tracePt t="106338" x="2959100" y="5003800"/>
          <p14:tracePt t="106357" x="2984500" y="5003800"/>
          <p14:tracePt t="106357" x="3016250" y="5010150"/>
          <p14:tracePt t="106372" x="3048000" y="5010150"/>
          <p14:tracePt t="106372" x="3079750" y="5010150"/>
          <p14:tracePt t="106387" x="3111500" y="5016500"/>
          <p14:tracePt t="106387" x="3143250" y="5016500"/>
          <p14:tracePt t="106404" x="3181350" y="5022850"/>
          <p14:tracePt t="106404" x="3219450" y="5022850"/>
          <p14:tracePt t="106404" x="3251200" y="5029200"/>
          <p14:tracePt t="106423" x="3289300" y="5029200"/>
          <p14:tracePt t="106436" x="3321050" y="5029200"/>
          <p14:tracePt t="106436" x="3390900" y="5035550"/>
          <p14:tracePt t="106455" x="3422650" y="5035550"/>
          <p14:tracePt t="106455" x="3454400" y="5041900"/>
          <p14:tracePt t="106472" x="3486150" y="5041900"/>
          <p14:tracePt t="106472" x="3517900" y="5048250"/>
          <p14:tracePt t="106488" x="3549650" y="5048250"/>
          <p14:tracePt t="106488" x="3587750" y="5048250"/>
          <p14:tracePt t="106488" x="3619500" y="5054600"/>
          <p14:tracePt t="106507" x="3651250" y="5054600"/>
          <p14:tracePt t="106519" x="3689350" y="5060950"/>
          <p14:tracePt t="106519" x="3759200" y="5073650"/>
          <p14:tracePt t="106538" x="3790950" y="5086350"/>
          <p14:tracePt t="106538" x="3822700" y="5099050"/>
          <p14:tracePt t="106555" x="3860800" y="5105400"/>
          <p14:tracePt t="106555" x="3892550" y="5118100"/>
          <p14:tracePt t="106572" x="3930650" y="5124450"/>
          <p14:tracePt t="106572" x="4000500" y="5137150"/>
          <p14:tracePt t="106588" x="4032250" y="5143500"/>
          <p14:tracePt t="106588" x="4064000" y="5143500"/>
          <p14:tracePt t="106605" x="4102100" y="5143500"/>
          <p14:tracePt t="106605" x="4133850" y="5143500"/>
          <p14:tracePt t="106622" x="4165600" y="5143500"/>
          <p14:tracePt t="106622" x="4191000" y="5143500"/>
          <p14:tracePt t="106638" x="4222750" y="5143500"/>
          <p14:tracePt t="106638" x="4279900" y="5143500"/>
          <p14:tracePt t="106656" x="4305300" y="5143500"/>
          <p14:tracePt t="106656" x="4337050" y="5149850"/>
          <p14:tracePt t="106672" x="4362450" y="5149850"/>
          <p14:tracePt t="106672" x="4387850" y="5156200"/>
          <p14:tracePt t="106689" x="4413250" y="5156200"/>
          <p14:tracePt t="106689" x="4438650" y="5162550"/>
          <p14:tracePt t="106689" x="4464050" y="5162550"/>
          <p14:tracePt t="106708" x="4489450" y="5162550"/>
          <p14:tracePt t="106720" x="4508500" y="5162550"/>
          <p14:tracePt t="106720" x="4546600" y="5162550"/>
          <p14:tracePt t="106739" x="4565650" y="5162550"/>
          <p14:tracePt t="106739" x="4584700" y="5162550"/>
          <p14:tracePt t="106756" x="4597400" y="5162550"/>
          <p14:tracePt t="106756" x="4610100" y="5162550"/>
          <p14:tracePt t="106772" x="4629150" y="5162550"/>
          <p14:tracePt t="106772" x="4641850" y="5162550"/>
          <p14:tracePt t="106789" x="4654550" y="5162550"/>
          <p14:tracePt t="106789" x="4667250" y="5162550"/>
          <p14:tracePt t="106789" x="4679950" y="5168900"/>
          <p14:tracePt t="106808" x="4692650" y="5168900"/>
          <p14:tracePt t="106820" x="4705350" y="5175250"/>
          <p14:tracePt t="106820" x="4724400" y="5187950"/>
          <p14:tracePt t="106839" x="4737100" y="5187950"/>
          <p14:tracePt t="106839" x="4749800" y="5194300"/>
          <p14:tracePt t="106857" x="4756150" y="5194300"/>
          <p14:tracePt t="106857" x="4768850" y="5200650"/>
          <p14:tracePt t="106857" x="4781550" y="5200650"/>
          <p14:tracePt t="106876" x="4787900" y="5200650"/>
          <p14:tracePt t="106876" x="4800600" y="5200650"/>
          <p14:tracePt t="106889" x="4813300" y="5200650"/>
          <p14:tracePt t="106889" x="4826000" y="5200650"/>
          <p14:tracePt t="106906" x="4838700" y="5207000"/>
          <p14:tracePt t="106906" x="4857750" y="5207000"/>
          <p14:tracePt t="106923" x="4876800" y="5207000"/>
          <p14:tracePt t="106923" x="4895850" y="5213350"/>
          <p14:tracePt t="106939" x="4914900" y="5213350"/>
          <p14:tracePt t="106939" x="4965700" y="5213350"/>
          <p14:tracePt t="106957" x="4991100" y="5213350"/>
          <p14:tracePt t="106957" x="5016500" y="5213350"/>
          <p14:tracePt t="106973" x="5041900" y="5213350"/>
          <p14:tracePt t="106973" x="5067300" y="5213350"/>
          <p14:tracePt t="106990" x="5086350" y="5213350"/>
          <p14:tracePt t="106990" x="5130800" y="5213350"/>
          <p14:tracePt t="107008" x="5149850" y="5213350"/>
          <p14:tracePt t="107008" x="5162550" y="5213350"/>
          <p14:tracePt t="107023" x="5181600" y="5213350"/>
          <p14:tracePt t="107023" x="5194300" y="5219700"/>
          <p14:tracePt t="107039" x="5207000" y="5219700"/>
          <p14:tracePt t="107039" x="5219700" y="5226050"/>
          <p14:tracePt t="107057" x="5226050" y="5226050"/>
          <p14:tracePt t="107057" x="5238750" y="5232400"/>
          <p14:tracePt t="107057" x="5245100" y="5238750"/>
          <p14:tracePt t="107076" x="5251450" y="5238750"/>
          <p14:tracePt t="107088" x="5257800" y="5245100"/>
          <p14:tracePt t="107108" x="5264150" y="5238750"/>
          <p14:tracePt t="107127" x="5270500" y="5232400"/>
          <p14:tracePt t="107143" x="5276850" y="5232400"/>
          <p14:tracePt t="107155" x="5283200" y="5226050"/>
          <p14:tracePt t="107172" x="5295900" y="5226050"/>
          <p14:tracePt t="107172" x="5308600" y="5226050"/>
          <p14:tracePt t="107191" x="5314950" y="5232400"/>
          <p14:tracePt t="107191" x="5327650" y="5232400"/>
          <p14:tracePt t="107208" x="5334000" y="5232400"/>
          <p14:tracePt t="107208" x="5346700" y="5232400"/>
          <p14:tracePt t="107224" x="5353050" y="5232400"/>
          <p14:tracePt t="107224" x="5359400" y="5232400"/>
          <p14:tracePt t="107241" x="5372100" y="5232400"/>
          <p14:tracePt t="107241" x="5391150" y="5232400"/>
          <p14:tracePt t="107258" x="5397500" y="5232400"/>
          <p14:tracePt t="107258" x="5403850" y="5232400"/>
          <p14:tracePt t="107274" x="5410200" y="5232400"/>
          <p14:tracePt t="107274" x="5416550" y="5238750"/>
          <p14:tracePt t="107291" x="5422900" y="5238750"/>
          <p14:tracePt t="107291" x="5435600" y="5251450"/>
          <p14:tracePt t="107308" x="5441950" y="5251450"/>
          <p14:tracePt t="107308" x="5441950" y="5257800"/>
          <p14:tracePt t="107324" x="5448300" y="5264150"/>
          <p14:tracePt t="107339" x="5454650" y="5270500"/>
          <p14:tracePt t="107356" x="5461000" y="5270500"/>
          <p14:tracePt t="107373" x="5467350" y="5264150"/>
          <p14:tracePt t="107390" x="5473700" y="5257800"/>
          <p14:tracePt t="107406" x="5473700" y="5251450"/>
          <p14:tracePt t="107423" x="5473700" y="5245100"/>
          <p14:tracePt t="107423" x="5473700" y="5238750"/>
          <p14:tracePt t="107423" x="5473700" y="5232400"/>
          <p14:tracePt t="107443" x="5473700" y="5226050"/>
          <p14:tracePt t="107456" x="5473700" y="5219700"/>
          <p14:tracePt t="107473" x="5473700" y="5213350"/>
          <p14:tracePt t="107473" x="5473700" y="5207000"/>
          <p14:tracePt t="107491" x="5473700" y="5200650"/>
          <p14:tracePt t="107507" x="5473700" y="5194300"/>
          <p14:tracePt t="107523" x="5467350" y="5194300"/>
          <p14:tracePt t="107523" x="5461000" y="5194300"/>
          <p14:tracePt t="107523" x="5454650" y="5194300"/>
          <p14:tracePt t="107543" x="5448300" y="5194300"/>
          <p14:tracePt t="107543" x="5435600" y="5194300"/>
          <p14:tracePt t="107558" x="5422900" y="5194300"/>
          <p14:tracePt t="107558" x="5416550" y="5194300"/>
          <p14:tracePt t="107576" x="5397500" y="5200650"/>
          <p14:tracePt t="107576" x="5384800" y="5200650"/>
          <p14:tracePt t="107592" x="5365750" y="5207000"/>
          <p14:tracePt t="107592" x="5327650" y="5219700"/>
          <p14:tracePt t="107609" x="5308600" y="5219700"/>
          <p14:tracePt t="107609" x="5283200" y="5232400"/>
          <p14:tracePt t="107626" x="5264150" y="5232400"/>
          <p14:tracePt t="107626" x="5238750" y="5245100"/>
          <p14:tracePt t="107642" x="5219700" y="5245100"/>
          <p14:tracePt t="107642" x="5194300" y="5251450"/>
          <p14:tracePt t="107659" x="5175250" y="5251450"/>
          <p14:tracePt t="107659" x="5137150" y="5251450"/>
          <p14:tracePt t="107676" x="5124450" y="5251450"/>
          <p14:tracePt t="107676" x="5111750" y="5251450"/>
          <p14:tracePt t="107693" x="5099050" y="5251450"/>
          <p14:tracePt t="107693" x="5086350" y="5245100"/>
          <p14:tracePt t="107709" x="5080000" y="5245100"/>
          <p14:tracePt t="107709" x="5067300" y="5245100"/>
          <p14:tracePt t="107709" x="5060950" y="5238750"/>
          <p14:tracePt t="107728" x="5048250" y="5232400"/>
          <p14:tracePt t="107740" x="5041900" y="5226050"/>
          <p14:tracePt t="107740" x="5022850" y="5226050"/>
          <p14:tracePt t="107759" x="5016500" y="5219700"/>
          <p14:tracePt t="107759" x="5003800" y="5219700"/>
          <p14:tracePt t="107776" x="4997450" y="5219700"/>
          <p14:tracePt t="107776" x="4984750" y="5226050"/>
          <p14:tracePt t="107793" x="4972050" y="5226050"/>
          <p14:tracePt t="107793" x="4959350" y="5226050"/>
          <p14:tracePt t="107793" x="4946650" y="5232400"/>
          <p14:tracePt t="107811" x="4933950" y="5232400"/>
          <p14:tracePt t="107824" x="4921250" y="5238750"/>
          <p14:tracePt t="107824" x="4895850" y="5245100"/>
          <p14:tracePt t="107843" x="4883150" y="5251450"/>
          <p14:tracePt t="107843" x="4876800" y="5257800"/>
          <p14:tracePt t="107859" x="4864100" y="5264150"/>
          <p14:tracePt t="107859" x="4851400" y="5264150"/>
          <p14:tracePt t="107859" x="4838700" y="5270500"/>
          <p14:tracePt t="107879" x="4832350" y="5270500"/>
          <p14:tracePt t="107891" x="4826000" y="5270500"/>
          <p14:tracePt t="107891" x="4813300" y="5270500"/>
          <p14:tracePt t="107910" x="4806950" y="5270500"/>
          <p14:tracePt t="107925" x="4800600" y="5270500"/>
          <p14:tracePt t="107941" x="4794250" y="5264150"/>
          <p14:tracePt t="107958" x="4787900" y="5257800"/>
          <p14:tracePt t="107975" x="4787900" y="5245100"/>
          <p14:tracePt t="107975" x="4787900" y="5238750"/>
          <p14:tracePt t="107993" x="4787900" y="5232400"/>
          <p14:tracePt t="108008" x="4794250" y="5226050"/>
          <p14:tracePt t="108008" x="4794250" y="5219700"/>
          <p14:tracePt t="108028" x="4794250" y="5213350"/>
          <p14:tracePt t="108042" x="4794250" y="5207000"/>
          <p14:tracePt t="108042" x="4800600" y="5200650"/>
          <p14:tracePt t="108060" x="4800600" y="5187950"/>
          <p14:tracePt t="108060" x="4806950" y="5181600"/>
          <p14:tracePt t="108077" x="4813300" y="5175250"/>
          <p14:tracePt t="108077" x="4819650" y="5162550"/>
          <p14:tracePt t="108077" x="4826000" y="5149850"/>
          <p14:tracePt t="108095" x="4832350" y="5143500"/>
          <p14:tracePt t="108108" x="4838700" y="5137150"/>
          <p14:tracePt t="108108" x="4851400" y="5124450"/>
          <p14:tracePt t="108128" x="4857750" y="5124450"/>
          <p14:tracePt t="108128" x="4864100" y="5124450"/>
          <p14:tracePt t="108144" x="4876800" y="5124450"/>
          <p14:tracePt t="108144" x="4883150" y="5124450"/>
          <p14:tracePt t="108161" x="4889500" y="5130800"/>
          <p14:tracePt t="108161" x="4902200" y="5130800"/>
          <p14:tracePt t="108161" x="4908550" y="5130800"/>
          <p14:tracePt t="108179" x="4921250" y="5137150"/>
          <p14:tracePt t="108192" x="4927600" y="5137150"/>
          <p14:tracePt t="108192" x="4946650" y="5143500"/>
          <p14:tracePt t="108210" x="4953000" y="5143500"/>
          <p14:tracePt t="108210" x="4965700" y="5149850"/>
          <p14:tracePt t="108227" x="4972050" y="5149850"/>
          <p14:tracePt t="108227" x="4978400" y="5149850"/>
          <p14:tracePt t="108244" x="4991100" y="5156200"/>
          <p14:tracePt t="108244" x="4997450" y="5162550"/>
          <p14:tracePt t="108261" x="5003800" y="5168900"/>
          <p14:tracePt t="108261" x="5010150" y="5181600"/>
          <p14:tracePt t="108277" x="5016500" y="5187950"/>
          <p14:tracePt t="108277" x="5022850" y="5194300"/>
          <p14:tracePt t="108294" x="5029200" y="5194300"/>
          <p14:tracePt t="108294" x="5035550" y="5200650"/>
          <p14:tracePt t="108311" x="5048250" y="5194300"/>
          <p14:tracePt t="108311" x="5060950" y="5194300"/>
          <p14:tracePt t="108328" x="5073650" y="5194300"/>
          <p14:tracePt t="108328" x="5080000" y="5194300"/>
          <p14:tracePt t="108345" x="5092700" y="5194300"/>
          <p14:tracePt t="108345" x="5099050" y="5200650"/>
          <p14:tracePt t="108361" x="5111750" y="5207000"/>
          <p14:tracePt t="108361" x="5124450" y="5213350"/>
          <p14:tracePt t="108378" x="5137150" y="5219700"/>
          <p14:tracePt t="108378" x="5156200" y="5226050"/>
          <p14:tracePt t="108396" x="5187950" y="5251450"/>
          <p14:tracePt t="108396" x="5207000" y="5257800"/>
          <p14:tracePt t="108412" x="5226050" y="5257800"/>
          <p14:tracePt t="108412" x="5245100" y="5264150"/>
          <p14:tracePt t="108428" x="5257800" y="5270500"/>
          <p14:tracePt t="108428" x="5276850" y="5270500"/>
          <p14:tracePt t="108428" x="5289550" y="5270500"/>
          <p14:tracePt t="108448" x="5308600" y="5270500"/>
          <p14:tracePt t="108459" x="5321300" y="5270500"/>
          <p14:tracePt t="108459" x="5327650" y="5270500"/>
          <p14:tracePt t="108459" x="5340350" y="5276850"/>
          <p14:tracePt t="108481" x="5353050" y="5276850"/>
          <p14:tracePt t="108481" x="5359400" y="5276850"/>
          <p14:tracePt t="108496" x="5365750" y="5283200"/>
          <p14:tracePt t="108496" x="5372100" y="5283200"/>
          <p14:tracePt t="108511" x="5378450" y="5283200"/>
          <p14:tracePt t="108511" x="5384800" y="5283200"/>
          <p14:tracePt t="108528" x="5391150" y="5283200"/>
          <p14:tracePt t="108528" x="5397500" y="5276850"/>
          <p14:tracePt t="108528" x="5410200" y="5276850"/>
          <p14:tracePt t="108548" x="5416550" y="5270500"/>
          <p14:tracePt t="108560" x="5429250" y="5270500"/>
          <p14:tracePt t="108560" x="5448300" y="5264150"/>
          <p14:tracePt t="108578" x="5454650" y="5257800"/>
          <p14:tracePt t="108578" x="5467350" y="5257800"/>
          <p14:tracePt t="108595" x="5473700" y="5257800"/>
          <p14:tracePt t="108595" x="5486400" y="5257800"/>
          <p14:tracePt t="108612" x="5492750" y="5257800"/>
          <p14:tracePt t="108612" x="5505450" y="5251450"/>
          <p14:tracePt t="108629" x="5511800" y="5251450"/>
          <p14:tracePt t="108629" x="5518150" y="5251450"/>
          <p14:tracePt t="108645" x="5524500" y="5251450"/>
          <p14:tracePt t="108660" x="5530850" y="5245100"/>
          <p14:tracePt t="108677" x="5530850" y="5238750"/>
          <p14:tracePt t="108694" x="5524500" y="5238750"/>
          <p14:tracePt t="108711" x="5511800" y="5238750"/>
          <p14:tracePt t="108727" x="5505450" y="5232400"/>
          <p14:tracePt t="108744" x="5499100" y="5232400"/>
          <p14:tracePt t="108744" x="5486400" y="5226050"/>
          <p14:tracePt t="108765" x="5480050" y="5219700"/>
          <p14:tracePt t="108780" x="5473700" y="5219700"/>
          <p14:tracePt t="108796" x="5467350" y="5213350"/>
          <p14:tracePt t="108811" x="5461000" y="5207000"/>
          <p14:tracePt t="108827" x="5454650" y="5207000"/>
          <p14:tracePt t="108844" x="5448300" y="5200650"/>
          <p14:tracePt t="108861" x="5441950" y="5194300"/>
          <p14:tracePt t="108878" x="5435600" y="5181600"/>
          <p14:tracePt t="108899" x="5422900" y="5175250"/>
          <p14:tracePt t="108915" x="5416550" y="5175250"/>
          <p14:tracePt t="108915" x="5403850" y="5168900"/>
          <p14:tracePt t="108930" x="5391150" y="5162550"/>
          <p14:tracePt t="108930" x="5378450" y="5156200"/>
          <p14:tracePt t="108946" x="5353050" y="5156200"/>
          <p14:tracePt t="108946" x="5327650" y="5149850"/>
          <p14:tracePt t="108963" x="5302250" y="5137150"/>
          <p14:tracePt t="108963" x="5264150" y="5130800"/>
          <p14:tracePt t="108980" x="5226050" y="5118100"/>
          <p14:tracePt t="108980" x="5137150" y="5086350"/>
          <p14:tracePt t="108997" x="5080000" y="5060950"/>
          <p14:tracePt t="108997" x="5029200" y="5035550"/>
          <p14:tracePt t="109013" x="4965700" y="4997450"/>
          <p14:tracePt t="109013" x="4908550" y="4965700"/>
          <p14:tracePt t="109031" x="4851400" y="4921250"/>
          <p14:tracePt t="109031" x="4743450" y="4832350"/>
          <p14:tracePt t="109048" x="4699000" y="4787900"/>
          <p14:tracePt t="109048" x="4654550" y="4749800"/>
          <p14:tracePt t="109064" x="4622800" y="4711700"/>
          <p14:tracePt t="109064" x="4591050" y="4679950"/>
          <p14:tracePt t="109080" x="4559300" y="4654550"/>
          <p14:tracePt t="109080" x="4540250" y="4629150"/>
          <p14:tracePt t="109097" x="4514850" y="4603750"/>
          <p14:tracePt t="109097" x="4502150" y="4591050"/>
          <p14:tracePt t="109116" x="4489450" y="4559300"/>
          <p14:tracePt t="109128" x="4489450" y="4546600"/>
          <p14:tracePt t="109128" x="4502150" y="4540250"/>
          <p14:tracePt t="109148" x="4514850" y="4540250"/>
          <p14:tracePt t="109148" x="4540250" y="4546600"/>
          <p14:tracePt t="109165" x="4559300" y="4552950"/>
          <p14:tracePt t="109165" x="4591050" y="4572000"/>
          <p14:tracePt t="109181" x="4622800" y="4584700"/>
          <p14:tracePt t="109181" x="4654550" y="4597400"/>
          <p14:tracePt t="109181" x="4692650" y="4616450"/>
          <p14:tracePt t="109200" x="4730750" y="4629150"/>
          <p14:tracePt t="109212" x="4768850" y="4641850"/>
          <p14:tracePt t="109212" x="4845050" y="4660900"/>
          <p14:tracePt t="109230" x="4883150" y="4667250"/>
          <p14:tracePt t="109230" x="4914900" y="4679950"/>
          <p14:tracePt t="109247" x="4953000" y="4686300"/>
          <p14:tracePt t="109247" x="4984750" y="4699000"/>
          <p14:tracePt t="109264" x="5016500" y="4705350"/>
          <p14:tracePt t="109264" x="5048250" y="4718050"/>
          <p14:tracePt t="109281" x="5080000" y="4730750"/>
          <p14:tracePt t="109281" x="5137150" y="4756150"/>
          <p14:tracePt t="109298" x="5162550" y="4762500"/>
          <p14:tracePt t="109298" x="5187950" y="4775200"/>
          <p14:tracePt t="109315" x="5207000" y="4781550"/>
          <p14:tracePt t="109315" x="5226050" y="4787900"/>
          <p14:tracePt t="109331" x="5245100" y="4794250"/>
          <p14:tracePt t="109331" x="5270500" y="4794250"/>
          <p14:tracePt t="109348" x="5283200" y="4800600"/>
          <p14:tracePt t="109348" x="5295900" y="4800600"/>
          <p14:tracePt t="109365" x="5308600" y="4806950"/>
          <p14:tracePt t="109365" x="5321300" y="4813300"/>
          <p14:tracePt t="109382" x="5334000" y="4819650"/>
          <p14:tracePt t="109382" x="5346700" y="4826000"/>
          <p14:tracePt t="109398" x="5359400" y="4838700"/>
          <p14:tracePt t="109398" x="5391150" y="4857750"/>
          <p14:tracePt t="109416" x="5403850" y="4864100"/>
          <p14:tracePt t="109416" x="5422900" y="4870450"/>
          <p14:tracePt t="109432" x="5441950" y="4870450"/>
          <p14:tracePt t="109432" x="5461000" y="4870450"/>
          <p14:tracePt t="109448" x="5486400" y="4870450"/>
          <p14:tracePt t="109448" x="5505450" y="4864100"/>
          <p14:tracePt t="109465" x="5530850" y="4857750"/>
          <p14:tracePt t="109465" x="5556250" y="4845050"/>
          <p14:tracePt t="109465" x="5581650" y="4838700"/>
          <p14:tracePt t="109484" x="5607050" y="4832350"/>
          <p14:tracePt t="109496" x="5638800" y="4819650"/>
          <p14:tracePt t="109496" x="5670550" y="4813300"/>
          <p14:tracePt t="109516" x="5727700" y="4800600"/>
          <p14:tracePt t="109516" x="5765800" y="4794250"/>
          <p14:tracePt t="109532" x="5797550" y="4787900"/>
          <p14:tracePt t="109532" x="5835650" y="4781550"/>
          <p14:tracePt t="109549" x="5867400" y="4775200"/>
          <p14:tracePt t="109549" x="5899150" y="4775200"/>
          <p14:tracePt t="109565" x="5930900" y="4768850"/>
          <p14:tracePt t="109565" x="5956300" y="4762500"/>
          <p14:tracePt t="109565" x="5975350" y="4762500"/>
          <p14:tracePt t="109585" x="5994400" y="4756150"/>
          <p14:tracePt t="109585" x="6007100" y="4749800"/>
          <p14:tracePt t="109599" x="6007100" y="4743450"/>
          <p14:tracePt t="109613" x="6000750" y="4737100"/>
          <p14:tracePt t="109613" x="5981700" y="4737100"/>
          <p14:tracePt t="109633" x="5962650" y="4724400"/>
          <p14:tracePt t="109633" x="5899150" y="4705350"/>
          <p14:tracePt t="109649" x="5854700" y="4692650"/>
          <p14:tracePt t="109649" x="5797550" y="4673600"/>
          <p14:tracePt t="109666" x="5727700" y="4660900"/>
          <p14:tracePt t="109666" x="5651500" y="4635500"/>
          <p14:tracePt t="109682" x="5562600" y="4610100"/>
          <p14:tracePt t="109682" x="5454650" y="4578350"/>
          <p14:tracePt t="109699" x="5334000" y="4546600"/>
          <p14:tracePt t="109699" x="5060950" y="4457700"/>
          <p14:tracePt t="109716" x="4908550" y="4400550"/>
          <p14:tracePt t="109716" x="4756150" y="4343400"/>
          <p14:tracePt t="109732" x="4597400" y="4273550"/>
          <p14:tracePt t="109732" x="4438650" y="4203700"/>
          <p14:tracePt t="109749" x="4286250" y="4127500"/>
          <p14:tracePt t="109749" x="4133850" y="4044950"/>
          <p14:tracePt t="109749" x="3987800" y="3956050"/>
          <p14:tracePt t="109768" x="3848100" y="3867150"/>
          <p14:tracePt t="109781" x="3714750" y="3778250"/>
          <p14:tracePt t="109781" x="3473450" y="3606800"/>
          <p14:tracePt t="109800" x="3352800" y="3524250"/>
          <p14:tracePt t="109800" x="3244850" y="3441700"/>
          <p14:tracePt t="109817" x="3136900" y="3371850"/>
          <p14:tracePt t="109817" x="3035300" y="3308350"/>
          <p14:tracePt t="109817" x="2933700" y="3244850"/>
          <p14:tracePt t="109836" x="2838450" y="3194050"/>
          <p14:tracePt t="109848" x="2749550" y="3143250"/>
          <p14:tracePt t="109848" x="2667000" y="3098800"/>
          <p14:tracePt t="109848" x="2584450" y="3054350"/>
          <p14:tracePt t="109870" x="2514600" y="3009900"/>
          <p14:tracePt t="109881" x="2444750" y="2971800"/>
          <p14:tracePt t="109881" x="2336800" y="2895600"/>
          <p14:tracePt t="109900" x="2292350" y="2857500"/>
          <p14:tracePt t="109900" x="2247900" y="2825750"/>
          <p14:tracePt t="109917" x="2209800" y="2794000"/>
          <p14:tracePt t="109917" x="2171700" y="2774950"/>
          <p14:tracePt t="109933" x="2133600" y="2755900"/>
          <p14:tracePt t="109933" x="2070100" y="2730500"/>
          <p14:tracePt t="109949" x="2044700" y="2724150"/>
          <p14:tracePt t="109949" x="2012950" y="2724150"/>
          <p14:tracePt t="109966" x="1993900" y="2730500"/>
          <p14:tracePt t="109966" x="1968500" y="2736850"/>
          <p14:tracePt t="109983" x="1955800" y="2743200"/>
          <p14:tracePt t="109983" x="1943100" y="2755900"/>
          <p14:tracePt t="110000" x="1930400" y="2755900"/>
          <p14:tracePt t="110000" x="1911350" y="2768600"/>
          <p14:tracePt t="110017" x="1898650" y="2768600"/>
          <p14:tracePt t="110039" x="1892300" y="2768600"/>
          <p14:tracePt t="110056" x="1885950" y="2768600"/>
          <p14:tracePt t="110065" x="1873250" y="2762250"/>
          <p14:tracePt t="110065" x="1841500" y="2755900"/>
          <p14:tracePt t="110084" x="1822450" y="2755900"/>
          <p14:tracePt t="110084" x="1797050" y="2749550"/>
          <p14:tracePt t="110101" x="1771650" y="2749550"/>
          <p14:tracePt t="110101" x="1739900" y="2743200"/>
          <p14:tracePt t="110118" x="1701800" y="2730500"/>
          <p14:tracePt t="110118" x="1663700" y="2724150"/>
          <p14:tracePt t="110118" x="1619250" y="2711450"/>
          <p14:tracePt t="110136" x="1574800" y="2698750"/>
          <p14:tracePt t="110149" x="1530350" y="2679700"/>
          <p14:tracePt t="110149" x="1435100" y="2647950"/>
          <p14:tracePt t="110168" x="1384300" y="2635250"/>
          <p14:tracePt t="110168" x="1333500" y="2609850"/>
          <p14:tracePt t="110184" x="1282700" y="2590800"/>
          <p14:tracePt t="110184" x="1238250" y="2559050"/>
          <p14:tracePt t="110201" x="1193800" y="2527300"/>
          <p14:tracePt t="110201" x="1149350" y="2489200"/>
          <p14:tracePt t="110201" x="1111250" y="2444750"/>
          <p14:tracePt t="110220" x="1073150" y="2393950"/>
          <p14:tracePt t="110232" x="1041400" y="2343150"/>
          <p14:tracePt t="110232" x="990600" y="2228850"/>
          <p14:tracePt t="110251" x="971550" y="2165350"/>
          <p14:tracePt t="110251" x="958850" y="2114550"/>
          <p14:tracePt t="110268" x="946150" y="2057400"/>
          <p14:tracePt t="110268" x="946150" y="2000250"/>
          <p14:tracePt t="110285" x="946150" y="1943100"/>
          <p14:tracePt t="110285" x="965200" y="1885950"/>
          <p14:tracePt t="110301" x="984250" y="1828800"/>
          <p14:tracePt t="110301" x="1066800" y="1701800"/>
          <p14:tracePt t="110318" x="1123950" y="1644650"/>
          <p14:tracePt t="110318" x="1187450" y="1581150"/>
          <p14:tracePt t="110334" x="1270000" y="1524000"/>
          <p14:tracePt t="110334" x="1358900" y="1466850"/>
          <p14:tracePt t="110351" x="1460500" y="1409700"/>
          <p14:tracePt t="110351" x="1682750" y="1320800"/>
          <p14:tracePt t="110369" x="1803400" y="1289050"/>
          <p14:tracePt t="110369" x="1930400" y="1263650"/>
          <p14:tracePt t="110385" x="2063750" y="1238250"/>
          <p14:tracePt t="110385" x="2203450" y="1225550"/>
          <p14:tracePt t="110402" x="2343150" y="1219200"/>
          <p14:tracePt t="110402" x="2482850" y="1225550"/>
          <p14:tracePt t="110418" x="2628900" y="1231900"/>
          <p14:tracePt t="110418" x="2927350" y="1263650"/>
          <p14:tracePt t="110436" x="3079750" y="1289050"/>
          <p14:tracePt t="110436" x="3225800" y="1308100"/>
          <p14:tracePt t="110452" x="3371850" y="1333500"/>
          <p14:tracePt t="110452" x="3517900" y="1365250"/>
          <p14:tracePt t="110469" x="3657600" y="1390650"/>
          <p14:tracePt t="110469" x="3797300" y="1422400"/>
          <p14:tracePt t="110485" x="3930650" y="1454150"/>
          <p14:tracePt t="110485" x="4057650" y="1485900"/>
          <p14:tracePt t="110485" x="4178300" y="1524000"/>
          <p14:tracePt t="110504" x="4292600" y="1562100"/>
          <p14:tracePt t="110517" x="4400550" y="1600200"/>
          <p14:tracePt t="110517" x="4591050" y="1689100"/>
          <p14:tracePt t="110536" x="4679950" y="1733550"/>
          <p14:tracePt t="110536" x="4762500" y="1778000"/>
          <p14:tracePt t="110552" x="4838700" y="1822450"/>
          <p14:tracePt t="110552" x="4914900" y="1866900"/>
          <p14:tracePt t="110552" x="4984750" y="1911350"/>
          <p14:tracePt t="110572" x="5060950" y="1955800"/>
          <p14:tracePt t="110584" x="5130800" y="1993900"/>
          <p14:tracePt t="110584" x="5200650" y="2032000"/>
          <p14:tracePt t="110584" x="5264150" y="2076450"/>
          <p14:tracePt t="110604" x="5327650" y="2114550"/>
          <p14:tracePt t="110604" x="5384800" y="2159000"/>
          <p14:tracePt t="110619" x="5441950" y="2203450"/>
          <p14:tracePt t="110619" x="5492750" y="2247900"/>
          <p14:tracePt t="110636" x="5537200" y="2298700"/>
          <p14:tracePt t="110636" x="5581650" y="2355850"/>
          <p14:tracePt t="110653" x="5619750" y="2406650"/>
          <p14:tracePt t="110653" x="5695950" y="2508250"/>
          <p14:tracePt t="110669" x="5740400" y="2552700"/>
          <p14:tracePt t="110669" x="5784850" y="2590800"/>
          <p14:tracePt t="110686" x="5829300" y="2628900"/>
          <p14:tracePt t="110686" x="5880100" y="2660650"/>
          <p14:tracePt t="110702" x="5930900" y="2686050"/>
          <p14:tracePt t="110702" x="5988050" y="2698750"/>
          <p14:tracePt t="110719" x="6045200" y="2717800"/>
          <p14:tracePt t="110719" x="6172200" y="2730500"/>
          <p14:tracePt t="110736" x="6235700" y="2736850"/>
          <p14:tracePt t="110736" x="6292850" y="2736850"/>
          <p14:tracePt t="110752" x="6356350" y="2736850"/>
          <p14:tracePt t="110752" x="6419850" y="2736850"/>
          <p14:tracePt t="110769" x="6477000" y="2730500"/>
          <p14:tracePt t="110769" x="6534150" y="2724150"/>
          <p14:tracePt t="110769" x="6591300" y="2717800"/>
          <p14:tracePt t="110788" x="6648450" y="2711450"/>
          <p14:tracePt t="110801" x="6699250" y="2705100"/>
          <p14:tracePt t="110801" x="6807200" y="2692400"/>
          <p14:tracePt t="110821" x="6858000" y="2679700"/>
          <p14:tracePt t="110821" x="6908800" y="2673350"/>
          <p14:tracePt t="110837" x="6965950" y="2660650"/>
          <p14:tracePt t="110837" x="7016750" y="2647950"/>
          <p14:tracePt t="110853" x="7067550" y="2635250"/>
          <p14:tracePt t="110853" x="7112000" y="2622550"/>
          <p14:tracePt t="110853" x="7162800" y="2609850"/>
          <p14:tracePt t="110873" x="7207250" y="2603500"/>
          <p14:tracePt t="110885" x="7245350" y="2590800"/>
          <p14:tracePt t="110885" x="7315200" y="2578100"/>
          <p14:tracePt t="110904" x="7340600" y="2571750"/>
          <p14:tracePt t="110904" x="7366000" y="2571750"/>
          <p14:tracePt t="110920" x="7385050" y="2565400"/>
          <p14:tracePt t="110920" x="7397750" y="2565400"/>
          <p14:tracePt t="110937" x="7410450" y="2565400"/>
          <p14:tracePt t="110937" x="7423150" y="2565400"/>
          <p14:tracePt t="110953" x="7429500" y="2571750"/>
          <p14:tracePt t="110953" x="7435850" y="2571750"/>
          <p14:tracePt t="110970" x="7442200" y="2578100"/>
          <p14:tracePt t="110985" x="7435850" y="2578100"/>
          <p14:tracePt t="110985" x="7429500" y="2584450"/>
          <p14:tracePt t="111004" x="7423150" y="2584450"/>
          <p14:tracePt t="111004" x="7410450" y="2584450"/>
          <p14:tracePt t="111021" x="7397750" y="2584450"/>
          <p14:tracePt t="111021" x="7378700" y="2590800"/>
          <p14:tracePt t="111037" x="7366000" y="2590800"/>
          <p14:tracePt t="111037" x="7353300" y="2590800"/>
          <p14:tracePt t="111054" x="7340600" y="2597150"/>
          <p14:tracePt t="111054" x="7327900" y="2597150"/>
          <p14:tracePt t="111071" x="7315200" y="2597150"/>
          <p14:tracePt t="111071" x="7296150" y="2609850"/>
          <p14:tracePt t="111089" x="7283450" y="2616200"/>
          <p14:tracePt t="111089" x="7270750" y="2616200"/>
          <p14:tracePt t="111104" x="7264400" y="2622550"/>
          <p14:tracePt t="111104" x="7251700" y="2622550"/>
          <p14:tracePt t="111120" x="7245350" y="2628900"/>
          <p14:tracePt t="111120" x="7232650" y="2635250"/>
          <p14:tracePt t="111137" x="7226300" y="2635250"/>
          <p14:tracePt t="111137" x="7219950" y="2641600"/>
          <p14:tracePt t="111137" x="7207250" y="2641600"/>
          <p14:tracePt t="111156" x="7200900" y="2641600"/>
          <p14:tracePt t="111169" x="7194550" y="2647950"/>
          <p14:tracePt t="111169" x="7175500" y="2647950"/>
          <p14:tracePt t="111189" x="7169150" y="2654300"/>
          <p14:tracePt t="111189" x="7156450" y="2654300"/>
          <p14:tracePt t="111205" x="7150100" y="2654300"/>
          <p14:tracePt t="111205" x="7137400" y="2654300"/>
          <p14:tracePt t="111221" x="7124700" y="2660650"/>
          <p14:tracePt t="111221" x="7112000" y="2660650"/>
          <p14:tracePt t="111221" x="7099300" y="2667000"/>
          <p14:tracePt t="111240" x="7086600" y="2667000"/>
          <p14:tracePt t="111253" x="7073900" y="2667000"/>
          <p14:tracePt t="111253" x="7048500" y="2673350"/>
          <p14:tracePt t="111271" x="7035800" y="2673350"/>
          <p14:tracePt t="111271" x="7023100" y="2673350"/>
          <p14:tracePt t="111288" x="7010400" y="2673350"/>
          <p14:tracePt t="111288" x="6997700" y="2673350"/>
          <p14:tracePt t="111305" x="6985000" y="2673350"/>
          <p14:tracePt t="111305" x="6972300" y="2679700"/>
          <p14:tracePt t="111321" x="6953250" y="2679700"/>
          <p14:tracePt t="111321" x="6927850" y="2679700"/>
          <p14:tracePt t="111338" x="6908800" y="2679700"/>
          <p14:tracePt t="111338" x="6896100" y="2679700"/>
          <p14:tracePt t="111355" x="6877050" y="2679700"/>
          <p14:tracePt t="111355" x="6864350" y="2679700"/>
          <p14:tracePt t="111372" x="6845300" y="2679700"/>
          <p14:tracePt t="111372" x="6819900" y="2679700"/>
          <p14:tracePt t="111389" x="6800850" y="2679700"/>
          <p14:tracePt t="111389" x="6788150" y="2679700"/>
          <p14:tracePt t="111405" x="6775450" y="2686050"/>
          <p14:tracePt t="111405" x="6762750" y="2692400"/>
          <p14:tracePt t="111422" x="6756400" y="2692400"/>
          <p14:tracePt t="111422" x="6743700" y="2692400"/>
          <p14:tracePt t="111438" x="6737350" y="2698750"/>
          <p14:tracePt t="111438" x="6724650" y="2698750"/>
          <p14:tracePt t="111457" x="6718300" y="2705100"/>
          <p14:tracePt t="111471" x="6711950" y="2705100"/>
          <p14:tracePt t="111487" x="6705600" y="2705100"/>
          <p14:tracePt t="111504" x="6705600" y="2698750"/>
          <p14:tracePt t="111540" x="6711950" y="2692400"/>
          <p14:tracePt t="111644" x="6718300" y="2692400"/>
          <p14:tracePt t="111660" x="6724650" y="2686050"/>
          <p14:tracePt t="111676" x="6737350" y="2679700"/>
          <p14:tracePt t="111696" x="6737350" y="2673350"/>
          <p14:tracePt t="111703" x="6750050" y="2667000"/>
          <p14:tracePt t="111720" x="6756400" y="2660650"/>
          <p14:tracePt t="111736" x="6762750" y="2654300"/>
          <p14:tracePt t="111748" x="6769100" y="2641600"/>
          <p14:tracePt t="111764" x="6775450" y="2641600"/>
          <p14:tracePt t="111772" x="6781800" y="2635250"/>
          <p14:tracePt t="111788" x="6788150" y="2628900"/>
          <p14:tracePt t="111804" x="6775450" y="2622550"/>
          <p14:tracePt t="111840" x="6769100" y="2622550"/>
          <p14:tracePt t="111856" x="6762750" y="2622550"/>
          <p14:tracePt t="111868" x="6756400" y="2622550"/>
          <p14:tracePt t="111876" x="6750050" y="2622550"/>
          <p14:tracePt t="111888" x="6743700" y="2622550"/>
          <p14:tracePt t="111888" x="6743700" y="2616200"/>
          <p14:tracePt t="111888" x="6737350" y="2616200"/>
          <p14:tracePt t="111910" x="6731000" y="2616200"/>
          <p14:tracePt t="111921" x="6724650" y="2609850"/>
          <p14:tracePt t="111921" x="6711950" y="2603500"/>
          <p14:tracePt t="111941" x="6699250" y="2603500"/>
          <p14:tracePt t="111941" x="6692900" y="2603500"/>
          <p14:tracePt t="111957" x="6680200" y="2603500"/>
          <p14:tracePt t="111957" x="6673850" y="2603500"/>
          <p14:tracePt t="111973" x="6661150" y="2603500"/>
          <p14:tracePt t="111973" x="6635750" y="2603500"/>
          <p14:tracePt t="111990" x="6623050" y="2603500"/>
          <p14:tracePt t="111990" x="6604000" y="2603500"/>
          <p14:tracePt t="112008" x="6591300" y="2603500"/>
          <p14:tracePt t="112008" x="6578600" y="2603500"/>
          <p14:tracePt t="112024" x="6565900" y="2603500"/>
          <p14:tracePt t="112024" x="6546850" y="2603500"/>
          <p14:tracePt t="112041" x="6534150" y="2603500"/>
          <p14:tracePt t="112041" x="6508750" y="2603500"/>
          <p14:tracePt t="112059" x="6502400" y="2603500"/>
          <p14:tracePt t="112059" x="6489700" y="2603500"/>
          <p14:tracePt t="112074" x="6483350" y="2603500"/>
          <p14:tracePt t="112074" x="6483350" y="2597150"/>
          <p14:tracePt t="112091" x="6477000" y="2590800"/>
          <p14:tracePt t="112105" x="6477000" y="2584450"/>
          <p14:tracePt t="112123" x="6483350" y="2578100"/>
          <p14:tracePt t="112140" x="6489700" y="2571750"/>
          <p14:tracePt t="112156" x="6502400" y="2565400"/>
          <p14:tracePt t="112156" x="6508750" y="2565400"/>
          <p14:tracePt t="112156" x="6515100" y="2565400"/>
          <p14:tracePt t="112177" x="6521450" y="2559050"/>
          <p14:tracePt t="112189" x="6527800" y="2559050"/>
          <p14:tracePt t="112189" x="6534150" y="2552700"/>
          <p14:tracePt t="112209" x="6546850" y="2552700"/>
          <p14:tracePt t="112209" x="6553200" y="2546350"/>
          <p14:tracePt t="112225" x="6559550" y="2546350"/>
          <p14:tracePt t="112239" x="6559550" y="2540000"/>
          <p14:tracePt t="112276" x="6553200" y="2546350"/>
          <p14:tracePt t="112288" x="6546850" y="2546350"/>
          <p14:tracePt t="112296" x="6540500" y="2546350"/>
          <p14:tracePt t="112306" x="6534150" y="2546350"/>
          <p14:tracePt t="112306" x="6527800" y="2546350"/>
          <p14:tracePt t="112325" x="6521450" y="2546350"/>
          <p14:tracePt t="112325" x="6515100" y="2546350"/>
          <p14:tracePt t="112341" x="6508750" y="2546350"/>
          <p14:tracePt t="112341" x="6502400" y="2552700"/>
          <p14:tracePt t="112359" x="6508750" y="2552700"/>
          <p14:tracePt t="112396" x="6515100" y="2546350"/>
          <p14:tracePt t="112404" x="6521450" y="2546350"/>
          <p14:tracePt t="112410" x="6534150" y="2546350"/>
          <p14:tracePt t="112410" x="6540500" y="2540000"/>
          <p14:tracePt t="112426" x="6559550" y="2540000"/>
          <p14:tracePt t="112426" x="6572250" y="2533650"/>
          <p14:tracePt t="112442" x="6584950" y="2533650"/>
          <p14:tracePt t="112442" x="6604000" y="2527300"/>
          <p14:tracePt t="112460" x="6616700" y="2527300"/>
          <p14:tracePt t="112460" x="6635750" y="2520950"/>
          <p14:tracePt t="112460" x="6654800" y="2514600"/>
          <p14:tracePt t="112477" x="6673850" y="2514600"/>
          <p14:tracePt t="112477" x="6692900" y="2508250"/>
          <p14:tracePt t="112493" x="6711950" y="2501900"/>
          <p14:tracePt t="112493" x="6724650" y="2501900"/>
          <p14:tracePt t="112509" x="6743700" y="2501900"/>
          <p14:tracePt t="112509" x="6756400" y="2495550"/>
          <p14:tracePt t="112525" x="6769100" y="2495550"/>
          <p14:tracePt t="112525" x="6781800" y="2495550"/>
          <p14:tracePt t="112525" x="6788150" y="2495550"/>
          <p14:tracePt t="112545" x="6794500" y="2495550"/>
          <p14:tracePt t="112545" x="6800850" y="2495550"/>
          <p14:tracePt t="112561" x="6813550" y="2495550"/>
          <p14:tracePt t="112577" x="6813550" y="2501900"/>
          <p14:tracePt t="112604" x="6807200" y="2508250"/>
          <p14:tracePt t="112620" x="6800850" y="2508250"/>
          <p14:tracePt t="112636" x="6800850" y="2514600"/>
          <p14:tracePt t="112645" x="6794500" y="2520950"/>
          <p14:tracePt t="112645" x="6788150" y="2527300"/>
          <p14:tracePt t="112660" x="6781800" y="2527300"/>
          <p14:tracePt t="112660" x="6781800" y="2533650"/>
          <p14:tracePt t="112676" x="6775450" y="2540000"/>
          <p14:tracePt t="112676" x="6769100" y="2546350"/>
          <p14:tracePt t="112693" x="6762750" y="2546350"/>
          <p14:tracePt t="112693" x="6750050" y="2552700"/>
          <p14:tracePt t="112710" x="6737350" y="2565400"/>
          <p14:tracePt t="112710" x="6731000" y="2565400"/>
          <p14:tracePt t="112727" x="6724650" y="2571750"/>
          <p14:tracePt t="112727" x="6711950" y="2578100"/>
          <p14:tracePt t="112743" x="6705600" y="2578100"/>
          <p14:tracePt t="112743" x="6692900" y="2584450"/>
          <p14:tracePt t="112760" x="6680200" y="2584450"/>
          <p14:tracePt t="112760" x="6661150" y="2590800"/>
          <p14:tracePt t="112776" x="6648450" y="2597150"/>
          <p14:tracePt t="112776" x="6635750" y="2597150"/>
          <p14:tracePt t="112794" x="6616700" y="2603500"/>
          <p14:tracePt t="112794" x="6604000" y="2603500"/>
          <p14:tracePt t="112810" x="6584950" y="2609850"/>
          <p14:tracePt t="112810" x="6565900" y="2616200"/>
          <p14:tracePt t="112810" x="6546850" y="2622550"/>
          <p14:tracePt t="112829" x="6521450" y="2628900"/>
          <p14:tracePt t="112841" x="6496050" y="2635250"/>
          <p14:tracePt t="112841" x="6445250" y="2647950"/>
          <p14:tracePt t="112861" x="6413500" y="2654300"/>
          <p14:tracePt t="112861" x="6381750" y="2667000"/>
          <p14:tracePt t="112879" x="6343650" y="2679700"/>
          <p14:tracePt t="112879" x="6311900" y="2686050"/>
          <p14:tracePt t="112894" x="6273800" y="2692400"/>
          <p14:tracePt t="112894" x="6235700" y="2705100"/>
          <p14:tracePt t="112910" x="6197600" y="2711450"/>
          <p14:tracePt t="112910" x="6153150" y="2711450"/>
          <p14:tracePt t="112910" x="6115050" y="2717800"/>
          <p14:tracePt t="112930" x="6070600" y="2717800"/>
          <p14:tracePt t="112942" x="6032500" y="2717800"/>
          <p14:tracePt t="112942" x="5949950" y="2717800"/>
          <p14:tracePt t="112960" x="5905500" y="2717800"/>
          <p14:tracePt t="112960" x="5867400" y="2717800"/>
          <p14:tracePt t="112977" x="5822950" y="2711450"/>
          <p14:tracePt t="112977" x="5784850" y="2711450"/>
          <p14:tracePt t="112994" x="5753100" y="2711450"/>
          <p14:tracePt t="112994" x="5683250" y="2711450"/>
          <p14:tracePt t="113011" x="5651500" y="2711450"/>
          <p14:tracePt t="113011" x="5619750" y="2717800"/>
          <p14:tracePt t="113027" x="5588000" y="2717800"/>
          <p14:tracePt t="113027" x="5562600" y="2724150"/>
          <p14:tracePt t="113044" x="5537200" y="2730500"/>
          <p14:tracePt t="113044" x="5511800" y="2736850"/>
          <p14:tracePt t="113061" x="5486400" y="2736850"/>
          <p14:tracePt t="113061" x="5441950" y="2749550"/>
          <p14:tracePt t="113077" x="5422900" y="2749550"/>
          <p14:tracePt t="113077" x="5403850" y="2749550"/>
          <p14:tracePt t="113094" x="5384800" y="2749550"/>
          <p14:tracePt t="113094" x="5365750" y="2749550"/>
          <p14:tracePt t="113111" x="5353050" y="2749550"/>
          <p14:tracePt t="113111" x="5321300" y="2755900"/>
          <p14:tracePt t="113130" x="5302250" y="2755900"/>
          <p14:tracePt t="113130" x="5283200" y="2762250"/>
          <p14:tracePt t="113144" x="5264150" y="2768600"/>
          <p14:tracePt t="113144" x="5245100" y="2774950"/>
          <p14:tracePt t="113161" x="5219700" y="2781300"/>
          <p14:tracePt t="113161" x="5194300" y="2787650"/>
          <p14:tracePt t="113178" x="5168900" y="2794000"/>
          <p14:tracePt t="113178" x="5143500" y="2800350"/>
          <p14:tracePt t="113178" x="5111750" y="2806700"/>
          <p14:tracePt t="113197" x="5080000" y="2813050"/>
          <p14:tracePt t="113209" x="5048250" y="2819400"/>
          <p14:tracePt t="113209" x="5010150" y="2819400"/>
          <p14:tracePt t="113229" x="4927600" y="2838450"/>
          <p14:tracePt t="113229" x="4883150" y="2838450"/>
          <p14:tracePt t="113245" x="4838700" y="2844800"/>
          <p14:tracePt t="113245" x="4787900" y="2851150"/>
          <p14:tracePt t="113261" x="4737100" y="2857500"/>
          <p14:tracePt t="113261" x="4686300" y="2863850"/>
          <p14:tracePt t="113261" x="4629150" y="2863850"/>
          <p14:tracePt t="113280" x="4565650" y="2870200"/>
          <p14:tracePt t="113293" x="4502150" y="2876550"/>
          <p14:tracePt t="113293" x="4368800" y="2889250"/>
          <p14:tracePt t="113312" x="4298950" y="2895600"/>
          <p14:tracePt t="113312" x="4229100" y="2901950"/>
          <p14:tracePt t="113328" x="4146550" y="2908300"/>
          <p14:tracePt t="113328" x="4070350" y="2921000"/>
          <p14:tracePt t="113345" x="3987800" y="2927350"/>
          <p14:tracePt t="113345" x="3816350" y="2940050"/>
          <p14:tracePt t="113363" x="3727450" y="2946400"/>
          <p14:tracePt t="113363" x="3632200" y="2946400"/>
          <p14:tracePt t="113378" x="3536950" y="2946400"/>
          <p14:tracePt t="113378" x="3441700" y="2952750"/>
          <p14:tracePt t="113396" x="3346450" y="2952750"/>
          <p14:tracePt t="113396" x="3251200" y="2952750"/>
          <p14:tracePt t="113412" x="3155950" y="2952750"/>
          <p14:tracePt t="113412" x="2959100" y="2959100"/>
          <p14:tracePt t="113430" x="2857500" y="2959100"/>
          <p14:tracePt t="113430" x="2762250" y="2959100"/>
          <p14:tracePt t="113446" x="2660650" y="2959100"/>
          <p14:tracePt t="113446" x="2559050" y="2952750"/>
          <p14:tracePt t="113462" x="2457450" y="2946400"/>
          <p14:tracePt t="113462" x="2355850" y="2940050"/>
          <p14:tracePt t="113479" x="2254250" y="2933700"/>
          <p14:tracePt t="113479" x="2159000" y="2921000"/>
          <p14:tracePt t="113479" x="2057400" y="2908300"/>
          <p14:tracePt t="113498" x="1962150" y="2889250"/>
          <p14:tracePt t="113498" x="1866900" y="2876550"/>
          <p14:tracePt t="113513" x="1771650" y="2851150"/>
          <p14:tracePt t="113513" x="1682750" y="2832100"/>
          <p14:tracePt t="113529" x="1593850" y="2806700"/>
          <p14:tracePt t="113529" x="1511300" y="2781300"/>
          <p14:tracePt t="113529" x="1428750" y="2749550"/>
          <p14:tracePt t="113548" x="1352550" y="2717800"/>
          <p14:tracePt t="113561" x="1282700" y="2679700"/>
          <p14:tracePt t="113561" x="1219200" y="2647950"/>
          <p14:tracePt t="113561" x="1162050" y="2603500"/>
          <p14:tracePt t="113582" x="1104900" y="2559050"/>
          <p14:tracePt t="113594" x="1060450" y="2514600"/>
          <p14:tracePt t="113594" x="977900" y="2413000"/>
          <p14:tracePt t="113613" x="946150" y="2362200"/>
          <p14:tracePt t="113613" x="920750" y="2305050"/>
          <p14:tracePt t="113630" x="901700" y="2247900"/>
          <p14:tracePt t="113630" x="889000" y="2190750"/>
          <p14:tracePt t="113630" x="889000" y="2133600"/>
          <p14:tracePt t="113649" x="895350" y="2076450"/>
          <p14:tracePt t="113649" x="914400" y="2019300"/>
          <p14:tracePt t="113663" x="933450" y="1962150"/>
          <p14:tracePt t="113663" x="965200" y="1898650"/>
          <p14:tracePt t="113680" x="1003300" y="1841500"/>
          <p14:tracePt t="113680" x="1054100" y="1784350"/>
          <p14:tracePt t="113697" x="1111250" y="1733550"/>
          <p14:tracePt t="113697" x="1174750" y="1676400"/>
          <p14:tracePt t="113713" x="1250950" y="1619250"/>
          <p14:tracePt t="113713" x="1428750" y="1524000"/>
          <p14:tracePt t="113730" x="1530350" y="1473200"/>
          <p14:tracePt t="113730" x="1638300" y="1435100"/>
          <p14:tracePt t="113746" x="1758950" y="1403350"/>
          <p14:tracePt t="113746" x="1879600" y="1371600"/>
          <p14:tracePt t="113764" x="2006600" y="1352550"/>
          <p14:tracePt t="113764" x="2139950" y="1333500"/>
          <p14:tracePt t="113780" x="2273300" y="1320800"/>
          <p14:tracePt t="113780" x="2546350" y="1301750"/>
          <p14:tracePt t="113797" x="2686050" y="1301750"/>
          <p14:tracePt t="113797" x="2825750" y="1301750"/>
          <p14:tracePt t="113813" x="2965450" y="1308100"/>
          <p14:tracePt t="113813" x="3105150" y="1314450"/>
          <p14:tracePt t="113831" x="3238500" y="1327150"/>
          <p14:tracePt t="113831" x="3371850" y="1346200"/>
          <p14:tracePt t="113831" x="3505200" y="1371600"/>
          <p14:tracePt t="113849" x="3632200" y="1403350"/>
          <p14:tracePt t="113849" x="3746500" y="1447800"/>
          <p14:tracePt t="113865" x="3854450" y="1492250"/>
          <p14:tracePt t="113865" x="3956050" y="1536700"/>
          <p14:tracePt t="113882" x="4044950" y="1587500"/>
          <p14:tracePt t="113882" x="4127500" y="1644650"/>
          <p14:tracePt t="113897" x="4197350" y="1695450"/>
          <p14:tracePt t="113897" x="4260850" y="1752600"/>
          <p14:tracePt t="113913" x="4311650" y="1803400"/>
          <p14:tracePt t="113913" x="4356100" y="1847850"/>
          <p14:tracePt t="113913" x="4394200" y="1892300"/>
          <p14:tracePt t="113933" x="4425950" y="1936750"/>
          <p14:tracePt t="113945" x="4445000" y="1987550"/>
          <p14:tracePt t="113945" x="4464050" y="2076450"/>
          <p14:tracePt t="113965" x="4457700" y="2120900"/>
          <p14:tracePt t="113965" x="4445000" y="2165350"/>
          <p14:tracePt t="113981" x="4419600" y="2216150"/>
          <p14:tracePt t="113981" x="4387850" y="2260600"/>
          <p14:tracePt t="113998" x="4343400" y="2311400"/>
          <p14:tracePt t="113998" x="4292600" y="2362200"/>
          <p14:tracePt t="114014" x="4229100" y="2413000"/>
          <p14:tracePt t="114014" x="4089400" y="2501900"/>
          <p14:tracePt t="114031" x="4006850" y="2546350"/>
          <p14:tracePt t="114031" x="3917950" y="2590800"/>
          <p14:tracePt t="114048" x="3822700" y="2622550"/>
          <p14:tracePt t="114048" x="3721100" y="2660650"/>
          <p14:tracePt t="114064" x="3619500" y="2692400"/>
          <p14:tracePt t="114064" x="3511550" y="2717800"/>
          <p14:tracePt t="114081" x="3409950" y="2743200"/>
          <p14:tracePt t="114081" x="3194050" y="2787650"/>
          <p14:tracePt t="114098" x="3092450" y="2806700"/>
          <p14:tracePt t="114098" x="2990850" y="2819400"/>
          <p14:tracePt t="114115" x="2895600" y="2832100"/>
          <p14:tracePt t="114115" x="2800350" y="2844800"/>
          <p14:tracePt t="114131" x="2711450" y="2851150"/>
          <p14:tracePt t="114131" x="2546350" y="2870200"/>
          <p14:tracePt t="114150" x="2470150" y="2882900"/>
          <p14:tracePt t="114150" x="2400300" y="2889250"/>
          <p14:tracePt t="114165" x="2336800" y="2901950"/>
          <p14:tracePt t="114165" x="2286000" y="2914650"/>
          <p14:tracePt t="114182" x="2235200" y="2927350"/>
          <p14:tracePt t="114182" x="2190750" y="2933700"/>
          <p14:tracePt t="114198" x="2146300" y="2946400"/>
          <p14:tracePt t="114198" x="2120900" y="2959100"/>
          <p14:tracePt t="114198" x="2095500" y="2971800"/>
          <p14:tracePt t="114217" x="2076450" y="2978150"/>
          <p14:tracePt t="114229" x="2063750" y="2990850"/>
          <p14:tracePt t="114229" x="2057400" y="2997200"/>
          <p14:tracePt t="114250" x="2057400" y="3016250"/>
          <p14:tracePt t="114250" x="2070100" y="3022600"/>
          <p14:tracePt t="114265" x="2076450" y="3035300"/>
          <p14:tracePt t="114265" x="2095500" y="3048000"/>
          <p14:tracePt t="114282" x="2108200" y="3060700"/>
          <p14:tracePt t="114282" x="2133600" y="3073400"/>
          <p14:tracePt t="114298" x="2152650" y="3086100"/>
          <p14:tracePt t="114298" x="2178050" y="3098800"/>
          <p14:tracePt t="114298" x="2203450" y="3105150"/>
          <p14:tracePt t="114318" x="2228850" y="3117850"/>
          <p14:tracePt t="114318" x="2254250" y="3124200"/>
          <p14:tracePt t="114332" x="2286000" y="3130550"/>
          <p14:tracePt t="114332" x="2317750" y="3136900"/>
          <p14:tracePt t="114349" x="2349500" y="3143250"/>
          <p14:tracePt t="114349" x="2381250" y="3149600"/>
          <p14:tracePt t="114366" x="2413000" y="3149600"/>
          <p14:tracePt t="115101" x="4387850" y="4597400"/>
          <p14:tracePt t="115128" x="4394200" y="4603750"/>
          <p14:tracePt t="115145" x="4394200" y="4610100"/>
          <p14:tracePt t="115161" x="4400550" y="4610100"/>
          <p14:tracePt t="115185" x="4406900" y="4610100"/>
          <p14:tracePt t="115197" x="4413250" y="4603750"/>
          <p14:tracePt t="115221" x="4419600" y="4597400"/>
          <p14:tracePt t="115237" x="4425950" y="4597400"/>
          <p14:tracePt t="115248" x="4438650" y="4591050"/>
          <p14:tracePt t="115264" x="4445000" y="4584700"/>
          <p14:tracePt t="115273" x="4451350" y="4578350"/>
          <p14:tracePt t="115283" x="4464050" y="4572000"/>
          <p14:tracePt t="115283" x="4476750" y="4565650"/>
          <p14:tracePt t="115645" x="5238750" y="4762500"/>
          <p14:tracePt t="115653" x="5245100" y="4768850"/>
          <p14:tracePt t="115653" x="5257800" y="4781550"/>
          <p14:tracePt t="115670" x="5264150" y="4800600"/>
          <p14:tracePt t="115670" x="5270500" y="4819650"/>
          <p14:tracePt t="115686" x="5283200" y="4832350"/>
          <p14:tracePt t="115686" x="5289550" y="4851400"/>
          <p14:tracePt t="115686" x="5289550" y="4870450"/>
          <p14:tracePt t="115705" x="5295900" y="4883150"/>
          <p14:tracePt t="115718" x="5295900" y="4895850"/>
          <p14:tracePt t="115718" x="5295900" y="4927600"/>
          <p14:tracePt t="115737" x="5295900" y="4940300"/>
          <p14:tracePt t="115737" x="5295900" y="4953000"/>
          <p14:tracePt t="115754" x="5295900" y="4972050"/>
          <p14:tracePt t="115754" x="5295900" y="4984750"/>
          <p14:tracePt t="115770" x="5295900" y="4997450"/>
          <p14:tracePt t="115770" x="5295900" y="5003800"/>
          <p14:tracePt t="115787" x="5295900" y="5016500"/>
          <p14:tracePt t="115787" x="5295900" y="5029200"/>
          <p14:tracePt t="115803" x="5289550" y="5035550"/>
          <p14:tracePt t="115818" x="5283200" y="5035550"/>
          <p14:tracePt t="115835" x="5276850" y="5041900"/>
          <p14:tracePt t="115835" x="5270500" y="5041900"/>
          <p14:tracePt t="115854" x="5264150" y="5041900"/>
          <p14:tracePt t="115870" x="5257800" y="5041900"/>
          <p14:tracePt t="115886" x="5251450" y="5048250"/>
          <p14:tracePt t="115902" x="5238750" y="5054600"/>
          <p14:tracePt t="115902" x="5232400" y="5054600"/>
          <p14:tracePt t="115922" x="5226050" y="5060950"/>
          <p14:tracePt t="115922" x="5219700" y="5060950"/>
          <p14:tracePt t="115938" x="5213350" y="5067300"/>
          <p14:tracePt t="115938" x="5207000" y="5067300"/>
          <p14:tracePt t="115954" x="5200650" y="5073650"/>
          <p14:tracePt t="115954" x="5187950" y="5080000"/>
          <p14:tracePt t="115954" x="5175250" y="5086350"/>
          <p14:tracePt t="115973" x="5162550" y="5092700"/>
          <p14:tracePt t="115986" x="5149850" y="5105400"/>
          <p14:tracePt t="115986" x="5118100" y="5118100"/>
          <p14:tracePt t="116006" x="5099050" y="5130800"/>
          <p14:tracePt t="116006" x="5073650" y="5137150"/>
          <p14:tracePt t="116022" x="5054600" y="5149850"/>
          <p14:tracePt t="116022" x="5029200" y="5162550"/>
          <p14:tracePt t="116038" x="5003800" y="5181600"/>
          <p14:tracePt t="116038" x="4972050" y="5200650"/>
          <p14:tracePt t="116055" x="4940300" y="5219700"/>
          <p14:tracePt t="116055" x="4908550" y="5238750"/>
          <p14:tracePt t="116055" x="4876800" y="5264150"/>
          <p14:tracePt t="116074" x="4838700" y="5289550"/>
          <p14:tracePt t="116074" x="4806950" y="5314950"/>
          <p14:tracePt t="116088" x="4768850" y="5340350"/>
          <p14:tracePt t="116088" x="4737100" y="5365750"/>
          <p14:tracePt t="116105" x="4705350" y="5391150"/>
          <p14:tracePt t="116105" x="4679950" y="5410200"/>
          <p14:tracePt t="116121" x="4648200" y="5429250"/>
          <p14:tracePt t="116121" x="4616450" y="5448300"/>
          <p14:tracePt t="116138" x="4591050" y="5473700"/>
          <p14:tracePt t="116138" x="4546600" y="5505450"/>
          <p14:tracePt t="116155" x="4527550" y="5518150"/>
          <p14:tracePt t="116155" x="4508500" y="5530850"/>
          <p14:tracePt t="116172" x="4489450" y="5543550"/>
          <p14:tracePt t="116172" x="4476750" y="5556250"/>
          <p14:tracePt t="116189" x="4464050" y="5568950"/>
          <p14:tracePt t="116189" x="4445000" y="5581650"/>
          <p14:tracePt t="116206" x="4432300" y="5594350"/>
          <p14:tracePt t="116206" x="4425950" y="5594350"/>
          <p14:tracePt t="116222" x="4425950" y="5600700"/>
          <p14:tracePt t="116237" x="4413250" y="5600700"/>
          <p14:tracePt t="116253" x="4413250" y="5607050"/>
          <p14:tracePt t="116305" x="4413250" y="5619750"/>
          <p14:tracePt t="116321" x="4406900" y="5626100"/>
          <p14:tracePt t="116326" x="4406900" y="5632450"/>
          <p14:tracePt t="116337" x="4400550" y="5638800"/>
          <p14:tracePt t="116337" x="4394200" y="5645150"/>
          <p14:tracePt t="116337" x="4394200" y="5651500"/>
          <p14:tracePt t="116358" x="4387850" y="5664200"/>
          <p14:tracePt t="116371" x="4387850" y="5670550"/>
          <p14:tracePt t="116371" x="4381500" y="5683250"/>
          <p14:tracePt t="116390" x="4375150" y="5695950"/>
          <p14:tracePt t="116390" x="4375150" y="5702300"/>
          <p14:tracePt t="116406" x="4368800" y="5708650"/>
          <p14:tracePt t="116421" x="4362450" y="5715000"/>
          <p14:tracePt t="116421" x="4362450" y="5721350"/>
          <p14:tracePt t="116421" x="4362450" y="5727700"/>
          <p14:tracePt t="116441" x="4356100" y="5734050"/>
          <p14:tracePt t="116454" x="4356100" y="5740400"/>
          <p14:tracePt t="116471" x="4356100" y="5746750"/>
          <p14:tracePt t="116487" x="4356100" y="5753100"/>
          <p14:tracePt t="116505" x="4356100" y="5759450"/>
          <p14:tracePt t="116521" x="4362450" y="5759450"/>
          <p14:tracePt t="116538" x="4368800" y="5759450"/>
          <p14:tracePt t="116554" x="4375150" y="5759450"/>
          <p14:tracePt t="116554" x="4394200" y="5753100"/>
          <p14:tracePt t="116574" x="4406900" y="5746750"/>
          <p14:tracePt t="116574" x="4419600" y="5746750"/>
          <p14:tracePt t="116590" x="4432300" y="5740400"/>
          <p14:tracePt t="116590" x="4451350" y="5734050"/>
          <p14:tracePt t="116606" x="4464050" y="5727700"/>
          <p14:tracePt t="116606" x="4483100" y="5721350"/>
          <p14:tracePt t="116606" x="4495800" y="5721350"/>
          <p14:tracePt t="116626" x="4514850" y="5715000"/>
          <p14:tracePt t="116638" x="4533900" y="5715000"/>
          <p14:tracePt t="116638" x="4572000" y="5702300"/>
          <p14:tracePt t="116657" x="4584700" y="5702300"/>
          <p14:tracePt t="116657" x="4597400" y="5695950"/>
          <p14:tracePt t="116674" x="4616450" y="5695950"/>
          <p14:tracePt t="116674" x="4629150" y="5695950"/>
          <p14:tracePt t="116690" x="4635500" y="5695950"/>
          <p14:tracePt t="116690" x="4648200" y="5695950"/>
          <p14:tracePt t="116707" x="4654550" y="5695950"/>
          <p14:tracePt t="116707" x="4660900" y="5702300"/>
          <p14:tracePt t="116707" x="4667250" y="5708650"/>
          <p14:tracePt t="116726" x="4673600" y="5715000"/>
          <p14:tracePt t="116738" x="4673600" y="5727700"/>
          <p14:tracePt t="116738" x="4679950" y="5746750"/>
          <p14:tracePt t="116757" x="4673600" y="5753100"/>
          <p14:tracePt t="116757" x="4673600" y="5759450"/>
          <p14:tracePt t="116774" x="4667250" y="5772150"/>
          <p14:tracePt t="116774" x="4660900" y="5778500"/>
          <p14:tracePt t="116790" x="4654550" y="5784850"/>
          <p14:tracePt t="116790" x="4648200" y="5803900"/>
          <p14:tracePt t="116807" x="4635500" y="5810250"/>
          <p14:tracePt t="116807" x="4635500" y="5816600"/>
          <p14:tracePt t="116824" x="4629150" y="5822950"/>
          <p14:tracePt t="116824" x="4622800" y="5829300"/>
          <p14:tracePt t="116841" x="4616450" y="5835650"/>
          <p14:tracePt t="116856" x="4610100" y="5842000"/>
          <p14:tracePt t="116856" x="4610100" y="5848350"/>
          <p14:tracePt t="116876" x="4603750" y="5854700"/>
          <p14:tracePt t="116889" x="4610100" y="5848350"/>
          <p14:tracePt t="116957" x="4603750" y="5854700"/>
          <p14:tracePt t="116985" x="4603750" y="5861050"/>
          <p14:tracePt t="117001" x="4597400" y="5873750"/>
          <p14:tracePt t="117017" x="4597400" y="5880100"/>
          <p14:tracePt t="117033" x="4597400" y="5886450"/>
          <p14:tracePt t="117045" x="4591050" y="5892800"/>
          <p14:tracePt t="117061" x="4597400" y="5880100"/>
          <p14:tracePt t="117113" x="4597400" y="5873750"/>
          <p14:tracePt t="117121" x="4603750" y="5861050"/>
          <p14:tracePt t="117129" x="4610100" y="5848350"/>
          <p14:tracePt t="117140" x="4622800" y="5842000"/>
          <p14:tracePt t="117140" x="4629150" y="5829300"/>
          <p14:tracePt t="117140" x="4641850" y="5816600"/>
          <p14:tracePt t="117162" x="4648200" y="5803900"/>
          <p14:tracePt t="117162" x="4660900" y="5797550"/>
          <p14:tracePt t="117175" x="4673600" y="5791200"/>
          <p14:tracePt t="117175" x="4679950" y="5797550"/>
          <p14:tracePt t="117192" x="4686300" y="5803900"/>
          <p14:tracePt t="117192" x="4692650" y="5816600"/>
          <p14:tracePt t="117209" x="4699000" y="5835650"/>
          <p14:tracePt t="117209" x="4699000" y="5880100"/>
          <p14:tracePt t="117226" x="4692650" y="5892800"/>
          <p14:tracePt t="117226" x="4686300" y="5911850"/>
          <p14:tracePt t="117243" x="4679950" y="5918200"/>
          <p14:tracePt t="117243" x="4673600" y="5918200"/>
          <p14:tracePt t="117260" x="4660900" y="5905500"/>
          <p14:tracePt t="117260" x="4648200" y="58864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4098"/>
          <p:cNvSpPr>
            <a:spLocks noGrp="1" noChangeArrowheads="1"/>
          </p:cNvSpPr>
          <p:nvPr>
            <p:ph type="title"/>
          </p:nvPr>
        </p:nvSpPr>
        <p:spPr/>
        <p:txBody>
          <a:bodyPr/>
          <a:lstStyle/>
          <a:p>
            <a:r>
              <a:rPr lang="ja-JP" altLang="en-US"/>
              <a:t>２．無作為化</a:t>
            </a:r>
          </a:p>
        </p:txBody>
      </p:sp>
      <p:sp>
        <p:nvSpPr>
          <p:cNvPr id="646147" name="Text Box 4099"/>
          <p:cNvSpPr txBox="1">
            <a:spLocks noChangeArrowheads="1"/>
          </p:cNvSpPr>
          <p:nvPr/>
        </p:nvSpPr>
        <p:spPr bwMode="auto">
          <a:xfrm>
            <a:off x="571472" y="1285860"/>
            <a:ext cx="4337050" cy="457200"/>
          </a:xfrm>
          <a:prstGeom prst="rect">
            <a:avLst/>
          </a:prstGeom>
          <a:noFill/>
          <a:ln w="38100">
            <a:noFill/>
            <a:miter lim="800000"/>
            <a:headEnd/>
            <a:tailEnd/>
          </a:ln>
          <a:effectLst/>
        </p:spPr>
        <p:txBody>
          <a:bodyPr wrap="none">
            <a:spAutoFit/>
          </a:bodyPr>
          <a:lstStyle/>
          <a:p>
            <a:r>
              <a:rPr lang="ja-JP" altLang="en-US"/>
              <a:t>系統誤差を偶然誤差に転化する</a:t>
            </a:r>
          </a:p>
        </p:txBody>
      </p:sp>
      <p:sp>
        <p:nvSpPr>
          <p:cNvPr id="646148" name="Text Box 4100"/>
          <p:cNvSpPr txBox="1">
            <a:spLocks noChangeArrowheads="1"/>
          </p:cNvSpPr>
          <p:nvPr/>
        </p:nvSpPr>
        <p:spPr bwMode="auto">
          <a:xfrm>
            <a:off x="936596" y="2068498"/>
            <a:ext cx="7739860" cy="1200329"/>
          </a:xfrm>
          <a:prstGeom prst="rect">
            <a:avLst/>
          </a:prstGeom>
          <a:noFill/>
          <a:ln w="38100">
            <a:noFill/>
            <a:miter lim="800000"/>
            <a:headEnd/>
            <a:tailEnd/>
          </a:ln>
          <a:effectLst/>
        </p:spPr>
        <p:txBody>
          <a:bodyPr wrap="square">
            <a:spAutoFit/>
          </a:bodyPr>
          <a:lstStyle/>
          <a:p>
            <a:r>
              <a:rPr lang="ja-JP" altLang="en-US" dirty="0"/>
              <a:t>実験をランダムに割り当てることによって，系統誤差はランダムに各処理に割り当てられることになり，偶然誤差に転化できる</a:t>
            </a:r>
          </a:p>
        </p:txBody>
      </p:sp>
      <p:sp>
        <p:nvSpPr>
          <p:cNvPr id="646149" name="Text Box 4101"/>
          <p:cNvSpPr txBox="1">
            <a:spLocks noChangeArrowheads="1"/>
          </p:cNvSpPr>
          <p:nvPr/>
        </p:nvSpPr>
        <p:spPr bwMode="auto">
          <a:xfrm>
            <a:off x="936597" y="3592498"/>
            <a:ext cx="7883875" cy="1200329"/>
          </a:xfrm>
          <a:prstGeom prst="rect">
            <a:avLst/>
          </a:prstGeom>
          <a:noFill/>
          <a:ln w="38100">
            <a:noFill/>
            <a:miter lim="800000"/>
            <a:headEnd/>
            <a:tailEnd/>
          </a:ln>
          <a:effectLst/>
        </p:spPr>
        <p:txBody>
          <a:bodyPr wrap="square">
            <a:spAutoFit/>
          </a:bodyPr>
          <a:lstStyle/>
          <a:p>
            <a:r>
              <a:rPr lang="ja-JP" altLang="en-US" dirty="0"/>
              <a:t>真の値はわからないから，系統誤差はそのままでは評価できない．系統誤差は偏りのある誤差だから，効果と区別できないからである（交絡するという）</a:t>
            </a:r>
          </a:p>
        </p:txBody>
      </p:sp>
      <p:sp>
        <p:nvSpPr>
          <p:cNvPr id="646150" name="Text Box 4102"/>
          <p:cNvSpPr txBox="1">
            <a:spLocks noChangeArrowheads="1"/>
          </p:cNvSpPr>
          <p:nvPr/>
        </p:nvSpPr>
        <p:spPr bwMode="auto">
          <a:xfrm>
            <a:off x="936597" y="5040298"/>
            <a:ext cx="7883875" cy="830997"/>
          </a:xfrm>
          <a:prstGeom prst="rect">
            <a:avLst/>
          </a:prstGeom>
          <a:noFill/>
          <a:ln w="38100">
            <a:noFill/>
            <a:miter lim="800000"/>
            <a:headEnd/>
            <a:tailEnd/>
          </a:ln>
          <a:effectLst/>
        </p:spPr>
        <p:txBody>
          <a:bodyPr wrap="square">
            <a:spAutoFit/>
          </a:bodyPr>
          <a:lstStyle/>
          <a:p>
            <a:r>
              <a:rPr lang="ja-JP" altLang="en-US" dirty="0"/>
              <a:t>系統誤差のうち，どこに原因があるかをわかっているものは次の局所管理で除去するのが望ましい</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4782"/>
    </mc:Choice>
    <mc:Fallback>
      <p:transition spd="slow" advTm="124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60" x="4305300" y="5537200"/>
          <p14:tracePt t="1926" x="4311650" y="5530850"/>
          <p14:tracePt t="1958" x="4318000" y="5524500"/>
          <p14:tracePt t="1970" x="4324350" y="5524500"/>
          <p14:tracePt t="1978" x="4330700" y="5518150"/>
          <p14:tracePt t="1978" x="4337050" y="5518150"/>
          <p14:tracePt t="1997" x="4343400" y="5518150"/>
          <p14:tracePt t="1997" x="4356100" y="5511800"/>
          <p14:tracePt t="2012" x="4362450" y="5505450"/>
          <p14:tracePt t="2012" x="4387850" y="5505450"/>
          <p14:tracePt t="2029" x="4400550" y="5499100"/>
          <p14:tracePt t="2029" x="4413250" y="5492750"/>
          <p14:tracePt t="2046" x="4425950" y="5492750"/>
          <p14:tracePt t="2046" x="4438650" y="5492750"/>
          <p14:tracePt t="2062" x="4457700" y="5492750"/>
          <p14:tracePt t="2062" x="4470400" y="5499100"/>
          <p14:tracePt t="2079" x="4483100" y="5499100"/>
          <p14:tracePt t="2079" x="4495800" y="5499100"/>
          <p14:tracePt t="2079" x="4514850" y="5499100"/>
          <p14:tracePt t="2098" x="4533900" y="5499100"/>
          <p14:tracePt t="2110" x="4546600" y="5499100"/>
          <p14:tracePt t="2110" x="4578350" y="5499100"/>
          <p14:tracePt t="2131" x="4591050" y="5499100"/>
          <p14:tracePt t="2131" x="4603750" y="5499100"/>
          <p14:tracePt t="2147" x="4610100" y="5499100"/>
          <p14:tracePt t="2147" x="4622800" y="5499100"/>
          <p14:tracePt t="2163" x="4629150" y="5499100"/>
          <p14:tracePt t="2163" x="4641850" y="5499100"/>
          <p14:tracePt t="2163" x="4648200" y="5505450"/>
          <p14:tracePt t="2183" x="4648200" y="5511800"/>
          <p14:tracePt t="2195" x="4654550" y="5511800"/>
          <p14:tracePt t="2195" x="4660900" y="5518150"/>
          <p14:tracePt t="2212" x="4660900" y="5530850"/>
          <p14:tracePt t="2227" x="4654550" y="5537200"/>
          <p14:tracePt t="2244" x="4648200" y="5543550"/>
          <p14:tracePt t="2269" x="4648200" y="5537200"/>
          <p14:tracePt t="2309" x="4648200" y="5530850"/>
          <p14:tracePt t="2329" x="4654550" y="5530850"/>
          <p14:tracePt t="2353" x="4660900" y="5537200"/>
          <p14:tracePt t="2369" x="4660900" y="5549900"/>
          <p14:tracePt t="2389" x="4660900" y="5556250"/>
          <p14:tracePt t="2397" x="4667250" y="5568950"/>
          <p14:tracePt t="2397" x="4667250" y="5581650"/>
          <p14:tracePt t="2415" x="4667250" y="5594350"/>
          <p14:tracePt t="2415" x="4667250" y="5613400"/>
          <p14:tracePt t="2430" x="4673600" y="5626100"/>
          <p14:tracePt t="2430" x="4673600" y="5645150"/>
          <p14:tracePt t="2447" x="4673600" y="5657850"/>
          <p14:tracePt t="2447" x="4673600" y="5670550"/>
          <p14:tracePt t="2447" x="4673600" y="5683250"/>
          <p14:tracePt t="2466" x="4673600" y="5695950"/>
          <p14:tracePt t="2478" x="4673600" y="5708650"/>
          <p14:tracePt t="2478" x="4673600" y="5727700"/>
          <p14:tracePt t="2498" x="4673600" y="5740400"/>
          <p14:tracePt t="2498" x="4673600" y="5746750"/>
          <p14:tracePt t="2514" x="4673600" y="5753100"/>
          <p14:tracePt t="2514" x="4673600" y="5759450"/>
          <p14:tracePt t="2530" x="4679950" y="5759450"/>
          <p14:tracePt t="2530" x="4679950" y="5765800"/>
          <p14:tracePt t="2550" x="4686300" y="5772150"/>
          <p14:tracePt t="2562" x="4686300" y="5778500"/>
          <p14:tracePt t="2579" x="4692650" y="5784850"/>
          <p14:tracePt t="2596" x="4686300" y="5791200"/>
          <p14:tracePt t="2612" x="4686300" y="5803900"/>
          <p14:tracePt t="2612" x="4686300" y="5810250"/>
          <p14:tracePt t="2631" x="4679950" y="5816600"/>
          <p14:tracePt t="2647" x="4673600" y="5822950"/>
          <p14:tracePt t="2663" x="4673600" y="5829300"/>
          <p14:tracePt t="2680" x="4673600" y="5842000"/>
          <p14:tracePt t="2696" x="4667250" y="5848350"/>
          <p14:tracePt t="2696" x="4667250" y="5854700"/>
          <p14:tracePt t="2714" x="4667250" y="5861050"/>
          <p14:tracePt t="2714" x="4660900" y="5867400"/>
          <p14:tracePt t="2731" x="4660900" y="5873750"/>
          <p14:tracePt t="2731" x="4660900" y="5886450"/>
          <p14:tracePt t="2731" x="4660900" y="5892800"/>
          <p14:tracePt t="2751" x="4654550" y="5899150"/>
          <p14:tracePt t="2763" x="4654550" y="5911850"/>
          <p14:tracePt t="2763" x="4641850" y="5930900"/>
          <p14:tracePt t="2783" x="4641850" y="5937250"/>
          <p14:tracePt t="2783" x="4635500" y="5949950"/>
          <p14:tracePt t="2799" x="4629150" y="5956300"/>
          <p14:tracePt t="2799" x="4616450" y="5962650"/>
          <p14:tracePt t="2815" x="4610100" y="5975350"/>
          <p14:tracePt t="2815" x="4597400" y="5981700"/>
          <p14:tracePt t="2815" x="4584700" y="5988050"/>
          <p14:tracePt t="2834" x="4578350" y="5994400"/>
          <p14:tracePt t="2846" x="4565650" y="6007100"/>
          <p14:tracePt t="2846" x="4552950" y="6013450"/>
          <p14:tracePt t="2866" x="4533900" y="6026150"/>
          <p14:tracePt t="2866" x="4521200" y="6032500"/>
          <p14:tracePt t="2882" x="4514850" y="6032500"/>
          <p14:tracePt t="2882" x="4502150" y="6038850"/>
          <p14:tracePt t="2899" x="4495800" y="6038850"/>
          <p14:tracePt t="2899" x="4489450" y="6038850"/>
          <p14:tracePt t="2915" x="4483100" y="6038850"/>
          <p14:tracePt t="2930" x="4476750" y="6032500"/>
          <p14:tracePt t="2953" x="4483100" y="6032500"/>
          <p14:tracePt t="2969" x="4489450" y="6026150"/>
          <p14:tracePt t="2982" x="4495800" y="6019800"/>
          <p14:tracePt t="2982" x="4502150" y="6019800"/>
          <p14:tracePt t="2999" x="4508500" y="6019800"/>
          <p14:tracePt t="2999" x="4514850" y="6013450"/>
          <p14:tracePt t="3015" x="4527550" y="6013450"/>
          <p14:tracePt t="3037" x="4533900" y="6013450"/>
          <p14:tracePt t="3050" x="4533900" y="6019800"/>
          <p14:tracePt t="3073" x="4527550" y="6026150"/>
          <p14:tracePt t="3089" x="4521200" y="6032500"/>
          <p14:tracePt t="3102" x="4514850" y="6038850"/>
          <p14:tracePt t="3118" x="4508500" y="6038850"/>
          <p14:tracePt t="3134" x="4502150" y="6045200"/>
          <p14:tracePt t="3150" x="4495800" y="6045200"/>
          <p14:tracePt t="3166" x="4489450" y="6045200"/>
          <p14:tracePt t="3181" x="4483100" y="6045200"/>
          <p14:tracePt t="3201" x="4476750" y="6045200"/>
          <p14:tracePt t="3218" x="4470400" y="6045200"/>
          <p14:tracePt t="3231" x="4464050" y="6045200"/>
          <p14:tracePt t="3248" x="4457700" y="6038850"/>
          <p14:tracePt t="3264" x="4451350" y="6032500"/>
          <p14:tracePt t="3264" x="4438650" y="6026150"/>
          <p14:tracePt t="3283" x="4425950" y="6019800"/>
          <p14:tracePt t="3283" x="4419600" y="6013450"/>
          <p14:tracePt t="3301" x="4406900" y="6013450"/>
          <p14:tracePt t="3301" x="4394200" y="6007100"/>
          <p14:tracePt t="3317" x="4375150" y="6000750"/>
          <p14:tracePt t="3317" x="4362450" y="5994400"/>
          <p14:tracePt t="3333" x="4343400" y="5981700"/>
          <p14:tracePt t="3333" x="4311650" y="5956300"/>
          <p14:tracePt t="3351" x="4292600" y="5930900"/>
          <p14:tracePt t="3351" x="4273550" y="5911850"/>
          <p14:tracePt t="3367" x="4254500" y="5880100"/>
          <p14:tracePt t="3367" x="4235450" y="5854700"/>
          <p14:tracePt t="3383" x="4210050" y="5822950"/>
          <p14:tracePt t="3383" x="4191000" y="5791200"/>
          <p14:tracePt t="3383" x="4171950" y="5759450"/>
          <p14:tracePt t="3403" x="4152900" y="5727700"/>
          <p14:tracePt t="3415" x="4133850" y="5695950"/>
          <p14:tracePt t="3415" x="4089400" y="5619750"/>
          <p14:tracePt t="3434" x="4070350" y="5581650"/>
          <p14:tracePt t="3434" x="4051300" y="5543550"/>
          <p14:tracePt t="3450" x="4032250" y="5505450"/>
          <p14:tracePt t="3450" x="4013200" y="5473700"/>
          <p14:tracePt t="3467" x="4000500" y="5441950"/>
          <p14:tracePt t="3467" x="3981450" y="5416550"/>
          <p14:tracePt t="3467" x="3968750" y="5391150"/>
          <p14:tracePt t="3486" x="3956050" y="5378450"/>
          <p14:tracePt t="3498" x="3943350" y="5359400"/>
          <p14:tracePt t="3498" x="3924300" y="5340350"/>
          <p14:tracePt t="3518" x="3911600" y="5321300"/>
          <p14:tracePt t="3518" x="3905250" y="5308600"/>
          <p14:tracePt t="3534" x="3892550" y="5283200"/>
          <p14:tracePt t="3534" x="3886200" y="5257800"/>
          <p14:tracePt t="3550" x="3879850" y="5219700"/>
          <p14:tracePt t="3550" x="3867150" y="5175250"/>
          <p14:tracePt t="3550" x="3860800" y="5124450"/>
          <p14:tracePt t="3570" x="3848100" y="5060950"/>
          <p14:tracePt t="3570" x="3835400" y="4984750"/>
          <p14:tracePt t="3584" x="3829050" y="4895850"/>
          <p14:tracePt t="3584" x="3816350" y="4794250"/>
          <p14:tracePt t="3601" x="3803650" y="4692650"/>
          <p14:tracePt t="3601" x="3790950" y="4578350"/>
          <p14:tracePt t="3618" x="3784600" y="4457700"/>
          <p14:tracePt t="3618" x="3771900" y="4330700"/>
          <p14:tracePt t="3634" x="3765550" y="4197350"/>
          <p14:tracePt t="3634" x="3752850" y="3924300"/>
          <p14:tracePt t="3651" x="3746500" y="3784600"/>
          <p14:tracePt t="3651" x="3746500" y="3651250"/>
          <p14:tracePt t="3668" x="3746500" y="3517900"/>
          <p14:tracePt t="3668" x="3740150" y="3390900"/>
          <p14:tracePt t="3685" x="3740150" y="3263900"/>
          <p14:tracePt t="3685" x="3746500" y="3028950"/>
          <p14:tracePt t="3701" x="3746500" y="2908300"/>
          <p14:tracePt t="3701" x="3752850" y="2787650"/>
          <p14:tracePt t="3718" x="3759200" y="2667000"/>
          <p14:tracePt t="3718" x="3759200" y="2546350"/>
          <p14:tracePt t="3735" x="3752850" y="2432050"/>
          <p14:tracePt t="3735" x="3752850" y="2324100"/>
          <p14:tracePt t="3752" x="3746500" y="2216150"/>
          <p14:tracePt t="3752" x="3740150" y="2120900"/>
          <p14:tracePt t="3752" x="3733800" y="2032000"/>
          <p14:tracePt t="3770" x="3727450" y="1955800"/>
          <p14:tracePt t="3945" x="3346450" y="1035050"/>
          <p14:tracePt t="3954" x="3340100" y="1028700"/>
          <p14:tracePt t="3967" x="3333750" y="1016000"/>
          <p14:tracePt t="3967" x="3314700" y="996950"/>
          <p14:tracePt t="3986" x="3302000" y="990600"/>
          <p14:tracePt t="3986" x="3295650" y="984250"/>
          <p14:tracePt t="4002" x="3282950" y="984250"/>
          <p14:tracePt t="4002" x="3276600" y="977900"/>
          <p14:tracePt t="4019" x="3270250" y="977900"/>
          <p14:tracePt t="4019" x="3251200" y="971550"/>
          <p14:tracePt t="4035" x="3244850" y="965200"/>
          <p14:tracePt t="4035" x="3238500" y="952500"/>
          <p14:tracePt t="4053" x="3225800" y="939800"/>
          <p14:tracePt t="4053" x="3213100" y="927100"/>
          <p14:tracePt t="4069" x="3200400" y="908050"/>
          <p14:tracePt t="4069" x="3187700" y="889000"/>
          <p14:tracePt t="4086" x="3175000" y="869950"/>
          <p14:tracePt t="4086" x="3143250" y="831850"/>
          <p14:tracePt t="4103" x="3130550" y="806450"/>
          <p14:tracePt t="4103" x="3124200" y="781050"/>
          <p14:tracePt t="4119" x="3111500" y="755650"/>
          <p14:tracePt t="4119" x="3105150" y="730250"/>
          <p14:tracePt t="4136" x="3105150" y="704850"/>
          <p14:tracePt t="4136" x="3105150" y="679450"/>
          <p14:tracePt t="4136" x="3105150" y="654050"/>
          <p14:tracePt t="4155" x="3117850" y="628650"/>
          <p14:tracePt t="4155" x="3124200" y="609600"/>
          <p14:tracePt t="4170" x="3143250" y="584200"/>
          <p14:tracePt t="4185" x="3187700" y="546100"/>
          <p14:tracePt t="4185" x="3225800" y="520700"/>
          <p14:tracePt t="4203" x="3270250" y="495300"/>
          <p14:tracePt t="4203" x="3321050" y="476250"/>
          <p14:tracePt t="4219" x="3384550" y="444500"/>
          <p14:tracePt t="4219" x="3460750" y="419100"/>
          <p14:tracePt t="4219" x="3543300" y="393700"/>
          <p14:tracePt t="4239" x="3638550" y="368300"/>
          <p14:tracePt t="4251" x="3746500" y="342900"/>
          <p14:tracePt t="4251" x="3975100" y="304800"/>
          <p14:tracePt t="4270" x="4095750" y="285750"/>
          <p14:tracePt t="4270" x="4216400" y="273050"/>
          <p14:tracePt t="4287" x="4343400" y="266700"/>
          <p14:tracePt t="4287" x="4464050" y="260350"/>
          <p14:tracePt t="4287" x="4584700" y="260350"/>
          <p14:tracePt t="4307" x="4705350" y="266700"/>
          <p14:tracePt t="4318" x="4826000" y="279400"/>
          <p14:tracePt t="4318" x="5054600" y="317500"/>
          <p14:tracePt t="4337" x="5162550" y="349250"/>
          <p14:tracePt t="4337" x="5270500" y="381000"/>
          <p14:tracePt t="4354" x="5365750" y="412750"/>
          <p14:tracePt t="4354" x="5467350" y="450850"/>
          <p14:tracePt t="4371" x="5556250" y="488950"/>
          <p14:tracePt t="4371" x="5638800" y="533400"/>
          <p14:tracePt t="4387" x="5715000" y="577850"/>
          <p14:tracePt t="4387" x="5842000" y="666750"/>
          <p14:tracePt t="4404" x="5886450" y="717550"/>
          <p14:tracePt t="4404" x="5924550" y="768350"/>
          <p14:tracePt t="4421" x="5949950" y="819150"/>
          <p14:tracePt t="4421" x="5962650" y="869950"/>
          <p14:tracePt t="4438" x="5969000" y="920750"/>
          <p14:tracePt t="4438" x="5943600" y="1009650"/>
          <p14:tracePt t="4454" x="5918200" y="1047750"/>
          <p14:tracePt t="4454" x="5880100" y="1085850"/>
          <p14:tracePt t="4470" x="5835650" y="1117600"/>
          <p14:tracePt t="4470" x="5784850" y="1143000"/>
          <p14:tracePt t="4488" x="5727700" y="1168400"/>
          <p14:tracePt t="4488" x="5657850" y="1187450"/>
          <p14:tracePt t="4504" x="5588000" y="1206500"/>
          <p14:tracePt t="4504" x="5429250" y="1238250"/>
          <p14:tracePt t="4522" x="5340350" y="1250950"/>
          <p14:tracePt t="4522" x="5251450" y="1263650"/>
          <p14:tracePt t="4539" x="5162550" y="1270000"/>
          <p14:tracePt t="4539" x="5073650" y="1276350"/>
          <p14:tracePt t="4554" x="4984750" y="1282700"/>
          <p14:tracePt t="4554" x="4895850" y="1282700"/>
          <p14:tracePt t="4571" x="4813300" y="1282700"/>
          <p14:tracePt t="4571" x="4737100" y="1276350"/>
          <p14:tracePt t="4571" x="4667250" y="1270000"/>
          <p14:tracePt t="4590" x="4597400" y="1257300"/>
          <p14:tracePt t="4602" x="4540250" y="1250950"/>
          <p14:tracePt t="4602" x="4438650" y="1225550"/>
          <p14:tracePt t="4623" x="4394200" y="1219200"/>
          <p14:tracePt t="4623" x="4356100" y="1212850"/>
          <p14:tracePt t="4638" x="4318000" y="1206500"/>
          <p14:tracePt t="4638" x="4292600" y="1200150"/>
          <p14:tracePt t="4654" x="4260850" y="1206500"/>
          <p14:tracePt t="4654" x="4241800" y="1206500"/>
          <p14:tracePt t="4672" x="4222750" y="1212850"/>
          <p14:tracePt t="4672" x="4203700" y="1219200"/>
          <p14:tracePt t="4672" x="4191000" y="1231900"/>
          <p14:tracePt t="4691" x="4184650" y="1244600"/>
          <p14:tracePt t="4691" x="4178300" y="1257300"/>
          <p14:tracePt t="4705" x="4171950" y="1270000"/>
          <p14:tracePt t="4705" x="4171950" y="1289050"/>
          <p14:tracePt t="4721" x="4165600" y="1301750"/>
          <p14:tracePt t="4721" x="4165600" y="1320800"/>
          <p14:tracePt t="4738" x="4165600" y="1333500"/>
          <p14:tracePt t="4738" x="4159250" y="1371600"/>
          <p14:tracePt t="4755" x="4159250" y="1390650"/>
          <p14:tracePt t="4755" x="4159250" y="1409700"/>
          <p14:tracePt t="4773" x="4152900" y="1428750"/>
          <p14:tracePt t="4773" x="4146550" y="1447800"/>
          <p14:tracePt t="4789" x="4140200" y="1466850"/>
          <p14:tracePt t="4789" x="4127500" y="1492250"/>
          <p14:tracePt t="4806" x="4114800" y="1517650"/>
          <p14:tracePt t="4806" x="4076700" y="1574800"/>
          <p14:tracePt t="4824" x="4051300" y="1612900"/>
          <p14:tracePt t="4824" x="4032250" y="1657350"/>
          <p14:tracePt t="4840" x="4006850" y="1701800"/>
          <p14:tracePt t="4840" x="3987800" y="1752600"/>
          <p14:tracePt t="4856" x="3968750" y="1803400"/>
          <p14:tracePt t="4856" x="3949700" y="1854200"/>
          <p14:tracePt t="4856" x="3930650" y="1898650"/>
          <p14:tracePt t="4875" x="3917950" y="1936750"/>
          <p14:tracePt t="4888" x="3905250" y="1968500"/>
          <p14:tracePt t="4888" x="3892550" y="1993900"/>
          <p14:tracePt t="4907" x="3867150" y="2032000"/>
          <p14:tracePt t="4907" x="3860800" y="2044700"/>
          <p14:tracePt t="4923" x="3848100" y="2051050"/>
          <p14:tracePt t="4923" x="3835400" y="2057400"/>
          <p14:tracePt t="4939" x="3829050" y="2063750"/>
          <p14:tracePt t="4939" x="3816350" y="2063750"/>
          <p14:tracePt t="4955" x="3810000" y="2057400"/>
          <p14:tracePt t="4955" x="3803650" y="2057400"/>
          <p14:tracePt t="4955" x="3803650" y="2044700"/>
          <p14:tracePt t="4975" x="3797300" y="2038350"/>
          <p14:tracePt t="4975" x="3797300" y="2025650"/>
          <p14:tracePt t="4989" x="3797300" y="2012950"/>
          <p14:tracePt t="4989" x="3790950" y="2006600"/>
          <p14:tracePt t="5005" x="3784600" y="2000250"/>
          <p14:tracePt t="5005" x="3778250" y="1993900"/>
          <p14:tracePt t="5023" x="3771900" y="1987550"/>
          <p14:tracePt t="5023" x="3759200" y="1987550"/>
          <p14:tracePt t="5039" x="3746500" y="1981200"/>
          <p14:tracePt t="5039" x="3714750" y="1981200"/>
          <p14:tracePt t="5056" x="3695700" y="1987550"/>
          <p14:tracePt t="5056" x="3683000" y="1981200"/>
          <p14:tracePt t="5072" x="3670300" y="1981200"/>
          <p14:tracePt t="5072" x="3663950" y="1981200"/>
          <p14:tracePt t="5090" x="3651250" y="1981200"/>
          <p14:tracePt t="5090" x="3644900" y="1974850"/>
          <p14:tracePt t="5106" x="3638550" y="1974850"/>
          <p14:tracePt t="5106" x="3625850" y="1968500"/>
          <p14:tracePt t="5124" x="3619500" y="1968500"/>
          <p14:tracePt t="5124" x="3613150" y="1962150"/>
          <p14:tracePt t="5141" x="3606800" y="1962150"/>
          <p14:tracePt t="5155" x="3606800" y="1955800"/>
          <p14:tracePt t="5172" x="3613150" y="1949450"/>
          <p14:tracePt t="5172" x="3619500" y="1943100"/>
          <p14:tracePt t="5192" x="3625850" y="1943100"/>
          <p14:tracePt t="5192" x="3632200" y="1930400"/>
          <p14:tracePt t="5208" x="3638550" y="1924050"/>
          <p14:tracePt t="5223" x="3644900" y="1917700"/>
          <p14:tracePt t="5223" x="3651250" y="1911350"/>
          <p14:tracePt t="5223" x="3657600" y="1905000"/>
          <p14:tracePt t="5242" x="3663950" y="1898650"/>
          <p14:tracePt t="5255" x="3670300" y="1892300"/>
          <p14:tracePt t="5271" x="3676650" y="1892300"/>
          <p14:tracePt t="5289" x="3683000" y="1892300"/>
          <p14:tracePt t="5289" x="3689350" y="1892300"/>
          <p14:tracePt t="5310" x="3689350" y="1885950"/>
          <p14:tracePt t="5326" x="3683000" y="1892300"/>
          <p14:tracePt t="5362" x="3683000" y="1879600"/>
          <p14:tracePt t="5401" x="3689350" y="1879600"/>
          <p14:tracePt t="5410" x="3689350" y="1873250"/>
          <p14:tracePt t="5410" x="3689350" y="1860550"/>
          <p14:tracePt t="5424" x="3695700" y="1854200"/>
          <p14:tracePt t="5424" x="3695700" y="1847850"/>
          <p14:tracePt t="5441" x="3695700" y="1841500"/>
          <p14:tracePt t="5441" x="3702050" y="1835150"/>
          <p14:tracePt t="5457" x="3695700" y="1828800"/>
          <p14:tracePt t="5473" x="3695700" y="1822450"/>
          <p14:tracePt t="5473" x="3689350" y="1822450"/>
          <p14:tracePt t="5491" x="3683000" y="1822450"/>
          <p14:tracePt t="5491" x="3676650" y="1822450"/>
          <p14:tracePt t="5508" x="3670300" y="1822450"/>
          <p14:tracePt t="5508" x="3663950" y="1828800"/>
          <p14:tracePt t="5524" x="3657600" y="1828800"/>
          <p14:tracePt t="5524" x="3651250" y="1828800"/>
          <p14:tracePt t="5524" x="3644900" y="1828800"/>
          <p14:tracePt t="5544" x="3632200" y="1828800"/>
          <p14:tracePt t="5544" x="3625850" y="1835150"/>
          <p14:tracePt t="5558" x="3619500" y="1835150"/>
          <p14:tracePt t="5573" x="3613150" y="1835150"/>
          <p14:tracePt t="5573" x="3606800" y="1835150"/>
          <p14:tracePt t="5591" x="3600450" y="1835150"/>
          <p14:tracePt t="5606" x="3606800" y="1828800"/>
          <p14:tracePt t="5661" x="3606800" y="1822450"/>
          <p14:tracePt t="5678" x="3613150" y="1822450"/>
          <p14:tracePt t="5702" x="3619500" y="1822450"/>
          <p14:tracePt t="5730" x="3613150" y="1816100"/>
          <p14:tracePt t="5798" x="3619500" y="1809750"/>
          <p14:tracePt t="5830" x="3613150" y="1816100"/>
          <p14:tracePt t="6100" x="3657600" y="1816100"/>
          <p14:tracePt t="6138" x="3657600" y="1822450"/>
          <p14:tracePt t="6166" x="3663950" y="1828800"/>
          <p14:tracePt t="6198" x="3657600" y="1828800"/>
          <p14:tracePt t="6286" x="3657600" y="1835150"/>
          <p14:tracePt t="6302" x="3651250" y="1835150"/>
          <p14:tracePt t="6334" x="3651250" y="1828800"/>
          <p14:tracePt t="6386" x="3638550" y="1835150"/>
          <p14:tracePt t="6406" x="3632200" y="1835150"/>
          <p14:tracePt t="6422" x="3619500" y="1841500"/>
          <p14:tracePt t="6446" x="3613150" y="1841500"/>
          <p14:tracePt t="6454" x="3600450" y="1847850"/>
          <p14:tracePt t="6459" x="3594100" y="1847850"/>
          <p14:tracePt t="6459" x="3581400" y="1854200"/>
          <p14:tracePt t="6478" x="3568700" y="1860550"/>
          <p14:tracePt t="6478" x="3549650" y="1860550"/>
          <p14:tracePt t="6494" x="3530600" y="1866900"/>
          <p14:tracePt t="6494" x="3505200" y="1873250"/>
          <p14:tracePt t="6511" x="3479800" y="1873250"/>
          <p14:tracePt t="6511" x="3422650" y="1879600"/>
          <p14:tracePt t="6528" x="3390900" y="1885950"/>
          <p14:tracePt t="6528" x="3352800" y="1885950"/>
          <p14:tracePt t="6544" x="3308350" y="1892300"/>
          <p14:tracePt t="6544" x="3270250" y="1898650"/>
          <p14:tracePt t="6561" x="3219450" y="1905000"/>
          <p14:tracePt t="6561" x="3168650" y="1905000"/>
          <p14:tracePt t="6994" x="2152650" y="2000250"/>
          <p14:tracePt t="7002" x="2165350" y="2000250"/>
          <p14:tracePt t="7011" x="2178050" y="2000250"/>
          <p14:tracePt t="7011" x="2216150" y="2000250"/>
          <p14:tracePt t="7032" x="2235200" y="2000250"/>
          <p14:tracePt t="7032" x="2260600" y="2000250"/>
          <p14:tracePt t="7047" x="2279650" y="1993900"/>
          <p14:tracePt t="7047" x="2298700" y="1993900"/>
          <p14:tracePt t="7063" x="2317750" y="2000250"/>
          <p14:tracePt t="7063" x="2336800" y="2000250"/>
          <p14:tracePt t="7080" x="2355850" y="2000250"/>
          <p14:tracePt t="7080" x="2374900" y="2000250"/>
          <p14:tracePt t="7080" x="2387600" y="2000250"/>
          <p14:tracePt t="7098" x="2400300" y="2000250"/>
          <p14:tracePt t="7111" x="2413000" y="2006600"/>
          <p14:tracePt t="7111" x="2425700" y="2006600"/>
          <p14:tracePt t="7130" x="2438400" y="2012950"/>
          <p14:tracePt t="7130" x="2444750" y="2012950"/>
          <p14:tracePt t="7147" x="2444750" y="2019300"/>
          <p14:tracePt t="7162" x="2457450" y="2019300"/>
          <p14:tracePt t="7339" x="2305050" y="2127250"/>
          <p14:tracePt t="7382" x="2298700" y="2133600"/>
          <p14:tracePt t="7398" x="2292350" y="2139950"/>
          <p14:tracePt t="7418" x="2292350" y="2146300"/>
          <p14:tracePt t="7434" x="2292350" y="2152650"/>
          <p14:tracePt t="7486" x="2298700" y="2146300"/>
          <p14:tracePt t="7546" x="2305050" y="2139950"/>
          <p14:tracePt t="7578" x="2311400" y="2139950"/>
          <p14:tracePt t="7590" x="2324100" y="2133600"/>
          <p14:tracePt t="7614" x="2330450" y="2127250"/>
          <p14:tracePt t="7622" x="2330450" y="2120900"/>
          <p14:tracePt t="7631" x="2336800" y="2120900"/>
          <p14:tracePt t="7631" x="2343150" y="2120900"/>
          <p14:tracePt t="7631" x="2349500" y="2114550"/>
          <p14:tracePt t="7651" x="2355850" y="2114550"/>
          <p14:tracePt t="7663" x="2362200" y="2108200"/>
          <p14:tracePt t="7680" x="2368550" y="2108200"/>
          <p14:tracePt t="7680" x="2374900" y="2108200"/>
          <p14:tracePt t="7699" x="2381250" y="2108200"/>
          <p14:tracePt t="7714" x="2381250" y="2101850"/>
          <p14:tracePt t="7730" x="2374900" y="2101850"/>
          <p14:tracePt t="7766" x="2374900" y="2108200"/>
          <p14:tracePt t="7786" x="2368550" y="2108200"/>
          <p14:tracePt t="7802" x="2362200" y="2114550"/>
          <p14:tracePt t="7818" x="2355850" y="2114550"/>
          <p14:tracePt t="7830" x="2349500" y="2120900"/>
          <p14:tracePt t="7846" x="2355850" y="2108200"/>
          <p14:tracePt t="7914" x="2362200" y="2101850"/>
          <p14:tracePt t="7958" x="2362200" y="2095500"/>
          <p14:tracePt t="7982" x="2368550" y="2089150"/>
          <p14:tracePt t="7998" x="2374900" y="2082800"/>
          <p14:tracePt t="8010" x="2381250" y="2076450"/>
          <p14:tracePt t="8026" x="2381250" y="2070100"/>
          <p14:tracePt t="8042" x="2387600" y="2070100"/>
          <p14:tracePt t="8058" x="2381250" y="2076450"/>
          <p14:tracePt t="8130" x="2374900" y="2082800"/>
          <p14:tracePt t="8154" x="2381250" y="2076450"/>
          <p14:tracePt t="8198" x="2387600" y="2070100"/>
          <p14:tracePt t="8214" x="2393950" y="2070100"/>
          <p14:tracePt t="8222" x="2400300" y="2070100"/>
          <p14:tracePt t="8239" x="2406650" y="2070100"/>
          <p14:tracePt t="8251" x="2413000" y="2070100"/>
          <p14:tracePt t="8251" x="2419350" y="2063750"/>
          <p14:tracePt t="8267" x="2425700" y="2063750"/>
          <p14:tracePt t="8282" x="2438400" y="2063750"/>
          <p14:tracePt t="8302" x="2444750" y="2057400"/>
          <p14:tracePt t="8316" x="2451100" y="2057400"/>
          <p14:tracePt t="8334" x="2451100" y="2063750"/>
          <p14:tracePt t="8370" x="2457450" y="2063750"/>
          <p14:tracePt t="8470" x="2463800" y="2057400"/>
          <p14:tracePt t="8531" x="2470150" y="2057400"/>
          <p14:tracePt t="8551" x="2470150" y="2051050"/>
          <p14:tracePt t="8566" x="2476500" y="2057400"/>
          <p14:tracePt t="8642" x="2470150" y="2057400"/>
          <p14:tracePt t="8791" x="2470150" y="2063750"/>
          <p14:tracePt t="8814" x="2463800" y="2057400"/>
          <p14:tracePt t="8899" x="2470150" y="2057400"/>
          <p14:tracePt t="8986" x="2476500" y="2057400"/>
          <p14:tracePt t="9063" x="2482850" y="2063750"/>
          <p14:tracePt t="9090" x="2489200" y="2057400"/>
          <p14:tracePt t="9106" x="2495550" y="2057400"/>
          <p14:tracePt t="9123" x="2501900" y="2051050"/>
          <p14:tracePt t="9146" x="2501900" y="2044700"/>
          <p14:tracePt t="9155" x="2508250" y="2044700"/>
          <p14:tracePt t="9190" x="2508250" y="2051050"/>
          <p14:tracePt t="9210" x="2508250" y="2057400"/>
          <p14:tracePt t="9242" x="2508250" y="2063750"/>
          <p14:tracePt t="9296" x="2508250" y="2057400"/>
          <p14:tracePt t="9439" x="2514600" y="2051050"/>
          <p14:tracePt t="9451" x="2508250" y="2057400"/>
          <p14:tracePt t="9526" x="2501900" y="2057400"/>
          <p14:tracePt t="9559" x="2501900" y="2063750"/>
          <p14:tracePt t="9579" x="2501900" y="2070100"/>
          <p14:tracePt t="9671" x="2501900" y="2076450"/>
          <p14:tracePt t="9715" x="2495550" y="2076450"/>
          <p14:tracePt t="9739" x="2489200" y="2082800"/>
          <p14:tracePt t="9751" x="2482850" y="2089150"/>
          <p14:tracePt t="9767" x="2476500" y="2089150"/>
          <p14:tracePt t="9790" x="2470150" y="2089150"/>
          <p14:tracePt t="9798" x="2463800" y="2089150"/>
          <p14:tracePt t="9819" x="2463800" y="2082800"/>
          <p14:tracePt t="9903" x="2470150" y="2076450"/>
          <p14:tracePt t="9927" x="2476500" y="2076450"/>
          <p14:tracePt t="9940" x="2482850" y="2076450"/>
          <p14:tracePt t="10127" x="2489200" y="2070100"/>
          <p14:tracePt t="10151" x="2495550" y="2070100"/>
          <p14:tracePt t="10167" x="2501900" y="2063750"/>
          <p14:tracePt t="10179" x="2495550" y="2063750"/>
          <p14:tracePt t="10231" x="2489200" y="2063750"/>
          <p14:tracePt t="10254" x="2482850" y="2070100"/>
          <p14:tracePt t="10271" x="2482850" y="2076450"/>
          <p14:tracePt t="10291" x="2476500" y="2082800"/>
          <p14:tracePt t="10307" x="2470150" y="2082800"/>
          <p14:tracePt t="10391" x="2463800" y="2082800"/>
          <p14:tracePt t="10407" x="2457450" y="2082800"/>
          <p14:tracePt t="10419" x="2457450" y="2076450"/>
          <p14:tracePt t="10467" x="2463800" y="2076450"/>
          <p14:tracePt t="10479" x="2470150" y="2070100"/>
          <p14:tracePt t="10495" x="2476500" y="2063750"/>
          <p14:tracePt t="10511" x="2482850" y="2063750"/>
          <p14:tracePt t="10530" x="2489200" y="2063750"/>
          <p14:tracePt t="10555" x="2495550" y="2057400"/>
          <p14:tracePt t="10571" x="2501900" y="2051050"/>
          <p14:tracePt t="10599" x="2508250" y="2044700"/>
          <p14:tracePt t="10631" x="2514600" y="2032000"/>
          <p14:tracePt t="10651" x="2520950" y="2025650"/>
          <p14:tracePt t="10659" x="2527300" y="2019300"/>
          <p14:tracePt t="10659" x="2533650" y="2019300"/>
          <p14:tracePt t="10676" x="2540000" y="2012950"/>
          <p14:tracePt t="10676" x="2546350" y="2006600"/>
          <p14:tracePt t="10692" x="2559050" y="2000250"/>
          <p14:tracePt t="10692" x="2565400" y="1993900"/>
          <p14:tracePt t="10709" x="2571750" y="1993900"/>
          <p14:tracePt t="10709" x="2578100" y="1981200"/>
          <p14:tracePt t="10709" x="2584450" y="1981200"/>
          <p14:tracePt t="10729" x="2597150" y="1974850"/>
          <p14:tracePt t="10740" x="2603500" y="1974850"/>
          <p14:tracePt t="10740" x="2616200" y="1962150"/>
          <p14:tracePt t="10760" x="2622550" y="1962150"/>
          <p14:tracePt t="10760" x="2628900" y="1955800"/>
          <p14:tracePt t="10776" x="2635250" y="1955800"/>
          <p14:tracePt t="10776" x="2641600" y="1949450"/>
          <p14:tracePt t="10792" x="2647950" y="1949450"/>
          <p14:tracePt t="10792" x="2654300" y="1949450"/>
          <p14:tracePt t="10792" x="2660650" y="1949450"/>
          <p14:tracePt t="10812" x="2667000" y="1949450"/>
          <p14:tracePt t="10824" x="2673350" y="1949450"/>
          <p14:tracePt t="10824" x="2679700" y="1949450"/>
          <p14:tracePt t="10844" x="2686050" y="1987550"/>
          <p14:tracePt t="10871" x="2698750" y="2025650"/>
          <p14:tracePt t="10887" x="2705100" y="2063750"/>
          <p14:tracePt t="10899" x="2717800" y="2063750"/>
          <p14:tracePt t="10931" x="2724150" y="2063750"/>
          <p14:tracePt t="10940" x="2730500" y="2032000"/>
          <p14:tracePt t="10951" x="2743200" y="2000250"/>
          <p14:tracePt t="11208" x="2736850" y="2070100"/>
          <p14:tracePt t="11251" x="2736850" y="2076450"/>
          <p14:tracePt t="11295" x="2730500" y="2070100"/>
          <p14:tracePt t="11339" x="2730500" y="2063750"/>
          <p14:tracePt t="11355" x="2724150" y="2057400"/>
          <p14:tracePt t="11364" x="2724150" y="2051050"/>
          <p14:tracePt t="11380" x="2717800" y="2044700"/>
          <p14:tracePt t="11393" x="2717800" y="2038350"/>
          <p14:tracePt t="11431" x="2724150" y="2038350"/>
          <p14:tracePt t="11440" x="2730500" y="2032000"/>
          <p14:tracePt t="11447" x="2736850" y="2032000"/>
          <p14:tracePt t="11447" x="2743200" y="2025650"/>
          <p14:tracePt t="11462" x="2749550" y="2025650"/>
          <p14:tracePt t="11462" x="2755900" y="2019300"/>
          <p14:tracePt t="11478" x="2768600" y="2019300"/>
          <p14:tracePt t="11478" x="2774950" y="2012950"/>
          <p14:tracePt t="11495" x="2781300" y="2006600"/>
          <p14:tracePt t="11495" x="2800350" y="2006600"/>
          <p14:tracePt t="11512" x="2813050" y="2000250"/>
          <p14:tracePt t="11512" x="2819400" y="1993900"/>
          <p14:tracePt t="11529" x="2832100" y="1993900"/>
          <p14:tracePt t="11529" x="2844800" y="1993900"/>
          <p14:tracePt t="11546" x="2851150" y="1993900"/>
          <p14:tracePt t="11546" x="2863850" y="1987550"/>
          <p14:tracePt t="11562" x="2870200" y="1987550"/>
          <p14:tracePt t="11562" x="2895600" y="1981200"/>
          <p14:tracePt t="11580" x="2901950" y="1981200"/>
          <p14:tracePt t="11580" x="2908300" y="1974850"/>
          <p14:tracePt t="11596" x="2921000" y="1974850"/>
          <p14:tracePt t="11596" x="2927350" y="1968500"/>
          <p14:tracePt t="11612" x="2940050" y="1968500"/>
          <p14:tracePt t="11612" x="2952750" y="1968500"/>
          <p14:tracePt t="11629" x="2965450" y="1968500"/>
          <p14:tracePt t="11629" x="2978150" y="1968500"/>
          <p14:tracePt t="11629" x="2990850" y="1974850"/>
          <p14:tracePt t="11648" x="3003550" y="1974850"/>
          <p14:tracePt t="11660" x="3022600" y="1981200"/>
          <p14:tracePt t="11660" x="3048000" y="1987550"/>
          <p14:tracePt t="11680" x="3092450" y="1993900"/>
          <p14:tracePt t="11680" x="3124200" y="1993900"/>
          <p14:tracePt t="11695" x="3149600" y="2000250"/>
          <p14:tracePt t="11695" x="3187700" y="2000250"/>
          <p14:tracePt t="11712" x="3219450" y="2000250"/>
          <p14:tracePt t="11712" x="3251200" y="1993900"/>
          <p14:tracePt t="11729" x="3289300" y="1987550"/>
          <p14:tracePt t="11729" x="3321050" y="1981200"/>
          <p14:tracePt t="11729" x="3359150" y="1974850"/>
          <p14:tracePt t="11748" x="3397250" y="1962150"/>
          <p14:tracePt t="11748" x="3441700" y="1955800"/>
          <p14:tracePt t="11763" x="3473450" y="1949450"/>
          <p14:tracePt t="11763" x="3517900" y="1943100"/>
          <p14:tracePt t="11779" x="3556000" y="1936750"/>
          <p14:tracePt t="11779" x="3594100" y="1930400"/>
          <p14:tracePt t="11797" x="3632200" y="1930400"/>
          <p14:tracePt t="11797" x="3702050" y="1930400"/>
          <p14:tracePt t="11813" x="3733800" y="1930400"/>
          <p14:tracePt t="11813" x="3765550" y="1930400"/>
          <p14:tracePt t="11830" x="3790950" y="1930400"/>
          <p14:tracePt t="11830" x="3822700" y="1930400"/>
          <p14:tracePt t="11846" x="3841750" y="1936750"/>
          <p14:tracePt t="11846" x="3867150" y="1936750"/>
          <p14:tracePt t="11863" x="3886200" y="1936750"/>
          <p14:tracePt t="11863" x="3911600" y="1936750"/>
          <p14:tracePt t="11880" x="3924300" y="1936750"/>
          <p14:tracePt t="11880" x="3930650" y="1936750"/>
          <p14:tracePt t="11896" x="3943350" y="1943100"/>
          <p14:tracePt t="11896" x="3949700" y="1943100"/>
          <p14:tracePt t="11913" x="3956050" y="1943100"/>
          <p14:tracePt t="11913" x="3962400" y="1943100"/>
          <p14:tracePt t="11931" x="3968750" y="1943100"/>
          <p14:tracePt t="11945" x="3975100" y="1943100"/>
          <p14:tracePt t="11945" x="3981450" y="1943100"/>
          <p14:tracePt t="11964" x="3987800" y="1943100"/>
          <p14:tracePt t="11979" x="4000500" y="1943100"/>
          <p14:tracePt t="11995" x="4006850" y="1943100"/>
          <p14:tracePt t="12012" x="4013200" y="1943100"/>
          <p14:tracePt t="12029" x="4019550" y="1943100"/>
          <p14:tracePt t="12047" x="4025900" y="1936750"/>
          <p14:tracePt t="12062" x="4025900" y="1930400"/>
          <p14:tracePt t="12079" x="4025900" y="1924050"/>
          <p14:tracePt t="12095" x="4025900" y="1917700"/>
          <p14:tracePt t="12112" x="4019550" y="1911350"/>
          <p14:tracePt t="12129" x="4013200" y="1911350"/>
          <p14:tracePt t="12145" x="4006850" y="1911350"/>
          <p14:tracePt t="12162" x="4000500" y="1911350"/>
          <p14:tracePt t="12180" x="3994150" y="1917700"/>
          <p14:tracePt t="12195" x="3987800" y="1924050"/>
          <p14:tracePt t="12212" x="3981450" y="1924050"/>
          <p14:tracePt t="12212" x="3968750" y="1930400"/>
          <p14:tracePt t="12232" x="3962400" y="1930400"/>
          <p14:tracePt t="12232" x="3956050" y="1930400"/>
          <p14:tracePt t="12248" x="3956050" y="1936750"/>
          <p14:tracePt t="12248" x="3949700" y="1936750"/>
          <p14:tracePt t="12264" x="3943350" y="1936750"/>
          <p14:tracePt t="12279" x="3930650" y="1943100"/>
          <p14:tracePt t="12298" x="3924300" y="1943100"/>
          <p14:tracePt t="12331" x="3917950" y="1943100"/>
          <p14:tracePt t="12375" x="3911600" y="1949450"/>
          <p14:tracePt t="12428" x="3911600" y="1943100"/>
          <p14:tracePt t="12459" x="3911600" y="1936750"/>
          <p14:tracePt t="12479" x="3911600" y="1930400"/>
          <p14:tracePt t="12547" x="3911600" y="1924050"/>
          <p14:tracePt t="12599" x="3911600" y="1917700"/>
          <p14:tracePt t="12631" x="3917950" y="1911350"/>
          <p14:tracePt t="12667" x="3924300" y="1911350"/>
          <p14:tracePt t="12691" x="3930650" y="1905000"/>
          <p14:tracePt t="12712" x="3937000" y="1898650"/>
          <p14:tracePt t="12735" x="3943350" y="1898650"/>
          <p14:tracePt t="12759" x="3949700" y="1892300"/>
          <p14:tracePt t="12771" x="3956050" y="1892300"/>
          <p14:tracePt t="12819" x="3962400" y="1892300"/>
          <p14:tracePt t="12831" x="3968750" y="1892300"/>
          <p14:tracePt t="12840" x="3975100" y="1892300"/>
          <p14:tracePt t="12848" x="3981450" y="1885950"/>
          <p14:tracePt t="12865" x="3987800" y="1885950"/>
          <p14:tracePt t="12881" x="3994150" y="1885950"/>
          <p14:tracePt t="12881" x="4000500" y="1885950"/>
          <p14:tracePt t="12900" x="4006850" y="1885950"/>
          <p14:tracePt t="12916" x="4013200" y="1879600"/>
          <p14:tracePt t="12932" x="4019550" y="1879600"/>
          <p14:tracePt t="12952" x="4025900" y="1873250"/>
          <p14:tracePt t="12999" x="4032250" y="1873250"/>
          <p14:tracePt t="13020" x="4038600" y="1866900"/>
          <p14:tracePt t="13059" x="4044950" y="1866900"/>
          <p14:tracePt t="13095" x="4044950" y="1873250"/>
          <p14:tracePt t="13191" x="4044950" y="1879600"/>
          <p14:tracePt t="13223" x="4051300" y="1879600"/>
          <p14:tracePt t="13251" x="4057650" y="1873250"/>
          <p14:tracePt t="13268" x="4057650" y="1866900"/>
          <p14:tracePt t="13284" x="4051300" y="1866900"/>
          <p14:tracePt t="13359" x="4044950" y="1873250"/>
          <p14:tracePt t="13372" x="4038600" y="1879600"/>
          <p14:tracePt t="13388" x="4032250" y="1879600"/>
          <p14:tracePt t="13404" x="4019550" y="1885950"/>
          <p14:tracePt t="13419" x="4013200" y="1892300"/>
          <p14:tracePt t="13431" x="4006850" y="1892300"/>
          <p14:tracePt t="13448" x="3994150" y="1892300"/>
          <p14:tracePt t="13488" x="3987800" y="1892300"/>
          <p14:tracePt t="13523" x="3981450" y="1898650"/>
          <p14:tracePt t="13540" x="3975100" y="1898650"/>
          <p14:tracePt t="13560" x="3968750" y="1905000"/>
          <p14:tracePt t="13583" x="3975100" y="1905000"/>
          <p14:tracePt t="13671" x="3981450" y="1898650"/>
          <p14:tracePt t="13687" x="3987800" y="1898650"/>
          <p14:tracePt t="13703" x="3994150" y="1898650"/>
          <p14:tracePt t="13720" x="4000500" y="1898650"/>
          <p14:tracePt t="13731" x="4006850" y="1898650"/>
          <p14:tracePt t="13756" x="4013200" y="1892300"/>
          <p14:tracePt t="13787" x="4019550" y="1892300"/>
          <p14:tracePt t="13807" x="4025900" y="1892300"/>
          <p14:tracePt t="13860" x="4032250" y="1898650"/>
          <p14:tracePt t="13883" x="4038600" y="1892300"/>
          <p14:tracePt t="13900" x="4044950" y="1892300"/>
          <p14:tracePt t="13912" x="4051300" y="1892300"/>
          <p14:tracePt t="13928" x="4057650" y="1885950"/>
          <p14:tracePt t="13944" x="4064000" y="1885950"/>
          <p14:tracePt t="13960" x="4070350" y="1885950"/>
          <p14:tracePt t="13972" x="4076700" y="1879600"/>
          <p14:tracePt t="13989" x="4083050" y="1879600"/>
          <p14:tracePt t="14005" x="4089400" y="1879600"/>
          <p14:tracePt t="14027" x="4083050" y="1885950"/>
          <p14:tracePt t="14132" x="4089400" y="1885950"/>
          <p14:tracePt t="14200" x="4095750" y="1885950"/>
          <p14:tracePt t="14220" x="4102100" y="1879600"/>
          <p14:tracePt t="14260" x="4095750" y="1885950"/>
          <p14:tracePt t="14392" x="4089400" y="1885950"/>
          <p14:tracePt t="14424" x="4083050" y="1885950"/>
          <p14:tracePt t="14452" x="4076700" y="1892300"/>
          <p14:tracePt t="14631" x="4070350" y="1892300"/>
          <p14:tracePt t="14656" x="4064000" y="1892300"/>
          <p14:tracePt t="14680" x="4057650" y="1892300"/>
          <p14:tracePt t="14700" x="4051300" y="1892300"/>
          <p14:tracePt t="14724" x="4044950" y="1898650"/>
          <p14:tracePt t="14740" x="4038600" y="1898650"/>
          <p14:tracePt t="14752" x="4032250" y="1905000"/>
          <p14:tracePt t="14812" x="4025900" y="1905000"/>
          <p14:tracePt t="14844" x="4019550" y="1905000"/>
          <p14:tracePt t="14868" x="4013200" y="1905000"/>
          <p14:tracePt t="14887" x="4006850" y="1911350"/>
          <p14:tracePt t="14932" x="4000500" y="1911350"/>
          <p14:tracePt t="14956" x="3994150" y="1911350"/>
          <p14:tracePt t="14980" x="3987800" y="1917700"/>
          <p14:tracePt t="15008" x="3994150" y="1917700"/>
          <p14:tracePt t="15048" x="4000500" y="1911350"/>
          <p14:tracePt t="15068" x="4006850" y="1911350"/>
          <p14:tracePt t="15084" x="4013200" y="1905000"/>
          <p14:tracePt t="15100" x="4019550" y="1905000"/>
          <p14:tracePt t="15112" x="4025900" y="1905000"/>
          <p14:tracePt t="15128" x="4032250" y="1898650"/>
          <p14:tracePt t="15144" x="4038600" y="1898650"/>
          <p14:tracePt t="15168" x="4038600" y="1905000"/>
          <p14:tracePt t="15196" x="4044950" y="1905000"/>
          <p14:tracePt t="15288" x="4051300" y="1905000"/>
          <p14:tracePt t="15300" x="4057650" y="1905000"/>
          <p14:tracePt t="15316" x="4064000" y="1898650"/>
          <p14:tracePt t="15332" x="4070350" y="1898650"/>
          <p14:tracePt t="15348" x="4076700" y="1898650"/>
          <p14:tracePt t="15361" x="4070350" y="1898650"/>
          <p14:tracePt t="15444" x="4064000" y="1892300"/>
          <p14:tracePt t="15468" x="4064000" y="1898650"/>
          <p14:tracePt t="15480" x="4057650" y="1905000"/>
          <p14:tracePt t="15496" x="4051300" y="1905000"/>
          <p14:tracePt t="15512" x="4044950" y="1905000"/>
          <p14:tracePt t="15532" x="4038600" y="1905000"/>
          <p14:tracePt t="15564" x="4038600" y="1911350"/>
          <p14:tracePt t="15588" x="4032250" y="1911350"/>
          <p14:tracePt t="15608" x="4025900" y="1911350"/>
          <p14:tracePt t="15632" x="4019550" y="1917700"/>
          <p14:tracePt t="15660" x="4019550" y="1911350"/>
          <p14:tracePt t="15744" x="4006850" y="1911350"/>
          <p14:tracePt t="15828" x="4000500" y="1917700"/>
          <p14:tracePt t="15856" x="3994150" y="1917700"/>
          <p14:tracePt t="15864" x="3987800" y="1917700"/>
          <p14:tracePt t="15875" x="3981450" y="1917700"/>
          <p14:tracePt t="15892" x="3975100" y="1917700"/>
          <p14:tracePt t="15909" x="3968750" y="1917700"/>
          <p14:tracePt t="15925" x="3962400" y="1917700"/>
          <p14:tracePt t="15942" x="3968750" y="1911350"/>
          <p14:tracePt t="15984" x="3975100" y="1905000"/>
          <p14:tracePt t="16020" x="3975100" y="1911350"/>
          <p14:tracePt t="16080" x="3981450" y="1917700"/>
          <p14:tracePt t="16187" x="3981450" y="1924050"/>
          <p14:tracePt t="16216" x="3975100" y="1917700"/>
          <p14:tracePt t="16252" x="3968750" y="1924050"/>
          <p14:tracePt t="16284" x="3968750" y="1930400"/>
          <p14:tracePt t="16308" x="3962400" y="1936750"/>
          <p14:tracePt t="16328" x="3962400" y="1943100"/>
          <p14:tracePt t="16352" x="3962400" y="1949450"/>
          <p14:tracePt t="16372" x="3956050" y="1955800"/>
          <p14:tracePt t="16396" x="3956050" y="1962150"/>
          <p14:tracePt t="16428" x="3949700" y="1962150"/>
          <p14:tracePt t="16464" x="3943350" y="1968500"/>
          <p14:tracePt t="16500" x="3937000" y="1968500"/>
          <p14:tracePt t="16548" x="3943350" y="1962150"/>
          <p14:tracePt t="16600" x="3949700" y="1962150"/>
          <p14:tracePt t="16620" x="3956050" y="1974850"/>
          <p14:tracePt t="16652" x="3956050" y="1981200"/>
          <p14:tracePt t="16672" x="3956050" y="1987550"/>
          <p14:tracePt t="16688" x="3956050" y="1993900"/>
          <p14:tracePt t="16720" x="3962400" y="1993900"/>
          <p14:tracePt t="16788" x="3962400" y="2000250"/>
          <p14:tracePt t="16900" x="3962400" y="2006600"/>
          <p14:tracePt t="16912" x="3962400" y="2012950"/>
          <p14:tracePt t="16928" x="3962400" y="2019300"/>
          <p14:tracePt t="16936" x="3956050" y="2025650"/>
          <p14:tracePt t="16960" x="3962400" y="2032000"/>
          <p14:tracePt t="17004" x="3962400" y="2038350"/>
          <p14:tracePt t="17020" x="3962400" y="2044700"/>
          <p14:tracePt t="17041" x="3956050" y="2051050"/>
          <p14:tracePt t="17056" x="3956050" y="2057400"/>
          <p14:tracePt t="17072" x="3956050" y="2063750"/>
          <p14:tracePt t="17088" x="3949700" y="2070100"/>
          <p14:tracePt t="17109" x="3943350" y="2070100"/>
          <p14:tracePt t="17132" x="3937000" y="2070100"/>
          <p14:tracePt t="17228" x="3930650" y="2070100"/>
          <p14:tracePt t="17244" x="3917950" y="2076450"/>
          <p14:tracePt t="17260" x="3911600" y="2076450"/>
          <p14:tracePt t="17272" x="3905250" y="2076450"/>
          <p14:tracePt t="17281" x="3898900" y="2082800"/>
          <p14:tracePt t="17281" x="3892550" y="2082800"/>
          <p14:tracePt t="17300" x="3886200" y="2089150"/>
          <p14:tracePt t="17300" x="3879850" y="2095500"/>
          <p14:tracePt t="17316" x="3873500" y="2095500"/>
          <p14:tracePt t="17330" x="3867150" y="2101850"/>
          <p14:tracePt t="17330" x="3854450" y="2108200"/>
          <p14:tracePt t="17349" x="3848100" y="2114550"/>
          <p14:tracePt t="17373" x="3835400" y="2114550"/>
          <p14:tracePt t="17388" x="3835400" y="2108200"/>
          <p14:tracePt t="17401" x="3835400" y="2101850"/>
          <p14:tracePt t="17417" x="3835400" y="2095500"/>
          <p14:tracePt t="17430" x="3835400" y="2089150"/>
          <p14:tracePt t="17430" x="3841750" y="2082800"/>
          <p14:tracePt t="17449" x="3848100" y="2076450"/>
          <p14:tracePt t="17464" x="3854450" y="2070100"/>
          <p14:tracePt t="17480" x="3860800" y="2063750"/>
          <p14:tracePt t="17508" x="3854450" y="2057400"/>
          <p14:tracePt t="17545" x="3848100" y="2057400"/>
          <p14:tracePt t="17569" x="3848100" y="2051050"/>
          <p14:tracePt t="17596" x="3841750" y="2044700"/>
          <p14:tracePt t="17621" x="3841750" y="2038350"/>
          <p14:tracePt t="17632" x="3841750" y="2032000"/>
          <p14:tracePt t="17648" x="3841750" y="2025650"/>
          <p14:tracePt t="17664" x="3841750" y="2019300"/>
          <p14:tracePt t="17680" x="3841750" y="2012950"/>
          <p14:tracePt t="17692" x="3841750" y="2006600"/>
          <p14:tracePt t="17709" x="3841750" y="2000250"/>
          <p14:tracePt t="17753" x="3835400" y="1993900"/>
          <p14:tracePt t="17777" x="3829050" y="1987550"/>
          <p14:tracePt t="17800" x="3822700" y="1987550"/>
          <p14:tracePt t="17820" x="3816350" y="1981200"/>
          <p14:tracePt t="17860" x="3816350" y="1974850"/>
          <p14:tracePt t="17872" x="3816350" y="1968500"/>
          <p14:tracePt t="17905" x="3816350" y="1962150"/>
          <p14:tracePt t="17921" x="3810000" y="1962150"/>
          <p14:tracePt t="18008" x="3810000" y="1955800"/>
          <p14:tracePt t="18032" x="3803650" y="1955800"/>
          <p14:tracePt t="18053" x="3797300" y="1962150"/>
          <p14:tracePt t="18093" x="3790950" y="1962150"/>
          <p14:tracePt t="18145" x="3784600" y="1968500"/>
          <p14:tracePt t="18196" x="3778250" y="1974850"/>
          <p14:tracePt t="18241" x="3778250" y="1981200"/>
          <p14:tracePt t="18300" x="3784600" y="1981200"/>
          <p14:tracePt t="18353" x="3784600" y="1987550"/>
          <p14:tracePt t="18385" x="3784600" y="1993900"/>
          <p14:tracePt t="18408" x="3778250" y="1993900"/>
          <p14:tracePt t="18469" x="3771900" y="1993900"/>
          <p14:tracePt t="18489" x="3771900" y="2000250"/>
          <p14:tracePt t="18520" x="3765550" y="2006600"/>
          <p14:tracePt t="18557" x="3765550" y="2000250"/>
          <p14:tracePt t="18641" x="3765550" y="2006600"/>
          <p14:tracePt t="18653" x="3771900" y="2000250"/>
          <p14:tracePt t="18684" x="3771900" y="2006600"/>
          <p14:tracePt t="18709" x="3771900" y="1993900"/>
          <p14:tracePt t="18797" x="3771900" y="2000250"/>
          <p14:tracePt t="18857" x="3778250" y="2000250"/>
          <p14:tracePt t="18925" x="3778250" y="2006600"/>
          <p14:tracePt t="18977" x="3771900" y="2000250"/>
          <p14:tracePt t="19021" x="3771900" y="1993900"/>
          <p14:tracePt t="19052" x="3778250" y="1987550"/>
          <p14:tracePt t="19112" x="3778250" y="1993900"/>
          <p14:tracePt t="19125" x="3784600" y="1987550"/>
          <p14:tracePt t="19185" x="3778250" y="1987550"/>
          <p14:tracePt t="19261" x="3771900" y="1987550"/>
          <p14:tracePt t="19336" x="3765550" y="1987550"/>
          <p14:tracePt t="19381" x="3765550" y="1993900"/>
          <p14:tracePt t="19413" x="3759200" y="1993900"/>
          <p14:tracePt t="19433" x="3759200" y="1987550"/>
          <p14:tracePt t="19481" x="3759200" y="1993900"/>
          <p14:tracePt t="19577" x="3752850" y="1987550"/>
          <p14:tracePt t="19620" x="3759200" y="1981200"/>
          <p14:tracePt t="19637" x="3759200" y="1974850"/>
          <p14:tracePt t="19665" x="3759200" y="1968500"/>
          <p14:tracePt t="19765" x="3752850" y="1974850"/>
          <p14:tracePt t="19849" x="3746500" y="1981200"/>
          <p14:tracePt t="19885" x="3746500" y="1968500"/>
          <p14:tracePt t="19909" x="3746500" y="1974850"/>
          <p14:tracePt t="19953" x="3746500" y="1968500"/>
          <p14:tracePt t="20033" x="3740150" y="1968500"/>
          <p14:tracePt t="20057" x="3746500" y="1962150"/>
          <p14:tracePt t="20117" x="3746500" y="1955800"/>
          <p14:tracePt t="20142" x="3746500" y="1962150"/>
          <p14:tracePt t="20169" x="3746500" y="1968500"/>
          <p14:tracePt t="20185" x="3746500" y="1974850"/>
          <p14:tracePt t="20213" x="3746500" y="1981200"/>
          <p14:tracePt t="20298" x="3752850" y="1974850"/>
          <p14:tracePt t="20425" x="3759200" y="1981200"/>
          <p14:tracePt t="20477" x="3759200" y="1974850"/>
          <p14:tracePt t="20501" x="3759200" y="1968500"/>
          <p14:tracePt t="20506" x="3765550" y="1962150"/>
          <p14:tracePt t="20573" x="3765550" y="1968500"/>
          <p14:tracePt t="20613" x="3765550" y="1962150"/>
          <p14:tracePt t="20641" x="3759200" y="1955800"/>
          <p14:tracePt t="20673" x="3759200" y="1962150"/>
          <p14:tracePt t="20717" x="3765550" y="1955800"/>
          <p14:tracePt t="20785" x="3771900" y="1955800"/>
          <p14:tracePt t="20813" x="3778250" y="1955800"/>
          <p14:tracePt t="20837" x="3778250" y="1949450"/>
          <p14:tracePt t="20906" x="3771900" y="1949450"/>
          <p14:tracePt t="20973" x="3778250" y="1943100"/>
          <p14:tracePt t="21033" x="3778250" y="1936750"/>
          <p14:tracePt t="21085" x="3784600" y="1936750"/>
          <p14:tracePt t="21113" x="3790950" y="1943100"/>
          <p14:tracePt t="21166" x="3790950" y="1936750"/>
          <p14:tracePt t="21189" x="3790950" y="1930400"/>
          <p14:tracePt t="21213" x="3790950" y="1924050"/>
          <p14:tracePt t="21225" x="3797300" y="1924050"/>
          <p14:tracePt t="21249" x="3803650" y="1924050"/>
          <p14:tracePt t="21273" x="3810000" y="1924050"/>
          <p14:tracePt t="21293" x="3810000" y="1930400"/>
          <p14:tracePt t="21301" x="3797300" y="1936750"/>
          <p14:tracePt t="21342" x="3790950" y="1936750"/>
          <p14:tracePt t="21353" x="3790950" y="1930400"/>
          <p14:tracePt t="21362" x="3784600" y="1930400"/>
          <p14:tracePt t="21378" x="3778250" y="1936750"/>
          <p14:tracePt t="21453" x="3784600" y="1936750"/>
          <p14:tracePt t="21758" x="3822700" y="1905000"/>
          <p14:tracePt t="22602" x="3803650" y="1930400"/>
          <p14:tracePt t="22730" x="3810000" y="1930400"/>
          <p14:tracePt t="22746" x="3810000" y="1924050"/>
          <p14:tracePt t="25996" x="3924300" y="1625600"/>
          <p14:tracePt t="25996" x="3924300" y="1663700"/>
          <p14:tracePt t="26012" x="3924300" y="1701800"/>
          <p14:tracePt t="26012" x="3917950" y="1739900"/>
          <p14:tracePt t="26012" x="3917950" y="1778000"/>
          <p14:tracePt t="26031" x="3911600" y="1816100"/>
          <p14:tracePt t="26044" x="3905250" y="1822450"/>
          <p14:tracePt t="26044" x="3892550" y="1822450"/>
          <p14:tracePt t="26062" x="3892550" y="1828800"/>
          <p14:tracePt t="26077" x="3886200" y="1835150"/>
          <p14:tracePt t="26094" x="3886200" y="1841500"/>
          <p14:tracePt t="26287" x="3994150" y="1797050"/>
          <p14:tracePt t="26318" x="3987800" y="1803400"/>
          <p14:tracePt t="26339" x="3981450" y="1803400"/>
          <p14:tracePt t="26354" x="3975100" y="1803400"/>
          <p14:tracePt t="26363" x="3968750" y="1803400"/>
          <p14:tracePt t="26378" x="3962400" y="1809750"/>
          <p14:tracePt t="26378" x="3956050" y="1809750"/>
          <p14:tracePt t="26398" x="3949700" y="1809750"/>
          <p14:tracePt t="26412" x="3949700" y="1816100"/>
          <p14:tracePt t="26412" x="3943350" y="1822450"/>
          <p14:tracePt t="26432" x="3943350" y="1828800"/>
          <p14:tracePt t="26445" x="3937000" y="1835150"/>
          <p14:tracePt t="26462" x="3930650" y="1841500"/>
          <p14:tracePt t="26490" x="3937000" y="1835150"/>
          <p14:tracePt t="26559" x="3930650" y="1828800"/>
          <p14:tracePt t="26578" x="3937000" y="1828800"/>
          <p14:tracePt t="26619" x="3949700" y="1828800"/>
          <p14:tracePt t="26631" x="3956050" y="1828800"/>
          <p14:tracePt t="26647" x="3962400" y="1822450"/>
          <p14:tracePt t="26662" x="3956050" y="1822450"/>
          <p14:tracePt t="26730" x="3949700" y="1828800"/>
          <p14:tracePt t="26739" x="3943350" y="1828800"/>
          <p14:tracePt t="26751" x="3937000" y="1828800"/>
          <p14:tracePt t="26767" x="3930650" y="1828800"/>
          <p14:tracePt t="26783" x="3924300" y="1828800"/>
          <p14:tracePt t="26800" x="3917950" y="1841500"/>
          <p14:tracePt t="26819" x="3911600" y="1847850"/>
          <p14:tracePt t="26843" x="3905250" y="1847850"/>
          <p14:tracePt t="26859" x="3898900" y="1854200"/>
          <p14:tracePt t="26878" x="3898900" y="1860550"/>
          <p14:tracePt t="26886" x="3905250" y="1854200"/>
          <p14:tracePt t="26919" x="3911600" y="1854200"/>
          <p14:tracePt t="26931" x="3917950" y="1847850"/>
          <p14:tracePt t="26946" x="3924300" y="1847850"/>
          <p14:tracePt t="26971" x="3917950" y="1854200"/>
          <p14:tracePt t="27043" x="3917950" y="1847850"/>
          <p14:tracePt t="27082" x="3962400" y="1828800"/>
          <p14:tracePt t="27282" x="3975100" y="1828800"/>
          <p14:tracePt t="27343" x="3981450" y="1822450"/>
          <p14:tracePt t="27355" x="3981450" y="1828800"/>
          <p14:tracePt t="27371" x="3981450" y="1835150"/>
          <p14:tracePt t="27395" x="3975100" y="1841500"/>
          <p14:tracePt t="27403" x="3975100" y="1854200"/>
          <p14:tracePt t="27415" x="3968750" y="1860550"/>
          <p14:tracePt t="27432" x="3962400" y="1866900"/>
          <p14:tracePt t="27449" x="3962400" y="1873250"/>
          <p14:tracePt t="27466" x="3962400" y="1879600"/>
          <p14:tracePt t="27482" x="3968750" y="1879600"/>
          <p14:tracePt t="27499" x="3975100" y="1879600"/>
          <p14:tracePt t="27515" x="3981450" y="1879600"/>
          <p14:tracePt t="27532" x="3987800" y="1879600"/>
          <p14:tracePt t="27550" x="3994150" y="1879600"/>
          <p14:tracePt t="27566" x="4006850" y="1885950"/>
          <p14:tracePt t="27583" x="4006850" y="1892300"/>
          <p14:tracePt t="27599" x="4013200" y="1898650"/>
          <p14:tracePt t="27616" x="4013200" y="1905000"/>
          <p14:tracePt t="27671" x="4013200" y="1911350"/>
          <p14:tracePt t="27695" x="4019550" y="1911350"/>
          <p14:tracePt t="27723" x="4025900" y="1911350"/>
          <p14:tracePt t="27747" x="4032250" y="1911350"/>
          <p14:tracePt t="27782" x="4038600" y="1911350"/>
          <p14:tracePt t="27859" x="4044950" y="1911350"/>
          <p14:tracePt t="27875" x="4051300" y="1917700"/>
          <p14:tracePt t="27903" x="4044950" y="1924050"/>
          <p14:tracePt t="28015" x="4038600" y="1930400"/>
          <p14:tracePt t="28030" x="4032250" y="1930400"/>
          <p14:tracePt t="28047" x="4025900" y="1936750"/>
          <p14:tracePt t="28063" x="4038600" y="1930400"/>
          <p14:tracePt t="28123" x="4044950" y="1930400"/>
          <p14:tracePt t="28135" x="4051300" y="1924050"/>
          <p14:tracePt t="28150" x="4057650" y="1924050"/>
          <p14:tracePt t="28159" x="4064000" y="1917700"/>
          <p14:tracePt t="28175" x="4070350" y="1917700"/>
          <p14:tracePt t="28184" x="4076700" y="1917700"/>
          <p14:tracePt t="28202" x="4076700" y="1911350"/>
          <p14:tracePt t="28220" x="4076700" y="1905000"/>
          <p14:tracePt t="28251" x="4083050" y="1898650"/>
          <p14:tracePt t="28263" x="4083050" y="1892300"/>
          <p14:tracePt t="28295" x="4083050" y="1885950"/>
          <p14:tracePt t="28375" x="4083050" y="1879600"/>
          <p14:tracePt t="28423" x="4089400" y="1866900"/>
          <p14:tracePt t="28451" x="4095750" y="1866900"/>
          <p14:tracePt t="28511" x="4102100" y="1860550"/>
          <p14:tracePt t="28534" x="4108450" y="1860550"/>
          <p14:tracePt t="28563" x="4102100" y="1854200"/>
          <p14:tracePt t="28623" x="4095750" y="1854200"/>
          <p14:tracePt t="28655" x="4089400" y="1847850"/>
          <p14:tracePt t="28707" x="4095750" y="1841500"/>
          <p14:tracePt t="28751" x="4102100" y="1841500"/>
          <p14:tracePt t="28827" x="4095750" y="1835150"/>
          <p14:tracePt t="28987" x="4102100" y="1841500"/>
          <p14:tracePt t="29003" x="4108450" y="1847850"/>
          <p14:tracePt t="29047" x="4108450" y="1854200"/>
          <p14:tracePt t="29079" x="4102100" y="1847850"/>
          <p14:tracePt t="29087" x="4102100" y="1854200"/>
          <p14:tracePt t="29139" x="4102100" y="1847850"/>
          <p14:tracePt t="29147" x="4108450" y="1847850"/>
          <p14:tracePt t="29167" x="4114800" y="1847850"/>
          <p14:tracePt t="29191" x="4121150" y="1847850"/>
          <p14:tracePt t="29227" x="4114800" y="1841500"/>
          <p14:tracePt t="29251" x="4121150" y="1835150"/>
          <p14:tracePt t="29275" x="4121150" y="1828800"/>
          <p14:tracePt t="29287" x="4127500" y="1828800"/>
          <p14:tracePt t="29303" x="4121150" y="1835150"/>
          <p14:tracePt t="29407" x="4127500" y="1828800"/>
          <p14:tracePt t="31012" x="4146550" y="1758950"/>
          <p14:tracePt t="31012" x="4152900" y="1784350"/>
          <p14:tracePt t="31030" x="4146550" y="1809750"/>
          <p14:tracePt t="31030" x="4146550" y="1828800"/>
          <p14:tracePt t="31047" x="4146550" y="1854200"/>
          <p14:tracePt t="31047" x="4146550" y="1873250"/>
          <p14:tracePt t="31063" x="4146550" y="1860550"/>
          <p14:tracePt t="31063" x="4140200" y="1860550"/>
          <p14:tracePt t="31080" x="4133850" y="1866900"/>
          <p14:tracePt t="31096" x="4127500" y="1860550"/>
          <p14:tracePt t="31112" x="4121150" y="1866900"/>
          <p14:tracePt t="31112" x="4114800" y="1866900"/>
          <p14:tracePt t="31129" x="4108450" y="1866900"/>
          <p14:tracePt t="31129" x="4095750" y="1866900"/>
          <p14:tracePt t="31129" x="4089400" y="1866900"/>
          <p14:tracePt t="31149" x="4083050" y="1873250"/>
          <p14:tracePt t="31161" x="4076700" y="1873250"/>
          <p14:tracePt t="31161" x="4070350" y="1879600"/>
          <p14:tracePt t="31180" x="4057650" y="1885950"/>
          <p14:tracePt t="31180" x="4051300" y="1892300"/>
          <p14:tracePt t="31197" x="4070350" y="1898650"/>
          <p14:tracePt t="31276" x="4064000" y="1905000"/>
          <p14:tracePt t="31284" x="4051300" y="1917700"/>
          <p14:tracePt t="31295" x="4038600" y="1917700"/>
          <p14:tracePt t="31295" x="4032250" y="1924050"/>
          <p14:tracePt t="31316" x="4019550" y="1930400"/>
          <p14:tracePt t="31636" x="4013200" y="1987550"/>
          <p14:tracePt t="31800" x="4013200" y="1981200"/>
          <p14:tracePt t="31828" x="4013200" y="1974850"/>
          <p14:tracePt t="31852" x="4019550" y="1974850"/>
          <p14:tracePt t="31863" x="4025900" y="1974850"/>
          <p14:tracePt t="31872" x="4032250" y="1974850"/>
          <p14:tracePt t="31888" x="4038600" y="1974850"/>
          <p14:tracePt t="31897" x="4038600" y="1968500"/>
          <p14:tracePt t="31897" x="4044950" y="1968500"/>
          <p14:tracePt t="31916" x="4051300" y="1968500"/>
          <p14:tracePt t="31916" x="4057650" y="1968500"/>
          <p14:tracePt t="31933" x="4064000" y="1962150"/>
          <p14:tracePt t="31933" x="4070350" y="1955800"/>
          <p14:tracePt t="31949" x="4076700" y="1955800"/>
          <p14:tracePt t="31949" x="4083050" y="1949450"/>
          <p14:tracePt t="31966" x="4089400" y="1949450"/>
          <p14:tracePt t="31966" x="4095750" y="1943100"/>
          <p14:tracePt t="31966" x="4102100" y="1936750"/>
          <p14:tracePt t="31985" x="4108450" y="1930400"/>
          <p14:tracePt t="31998" x="4114800" y="1930400"/>
          <p14:tracePt t="31998" x="4121150" y="1924050"/>
          <p14:tracePt t="32017" x="4127500" y="1924050"/>
          <p14:tracePt t="32017" x="4133850" y="1924050"/>
          <p14:tracePt t="32033" x="4140200" y="1924050"/>
          <p14:tracePt t="32060" x="4133850" y="1924050"/>
          <p14:tracePt t="32144" x="4127500" y="1930400"/>
          <p14:tracePt t="32172" x="4121150" y="1930400"/>
          <p14:tracePt t="33509" x="3556000" y="1911350"/>
          <p14:tracePt t="33604" x="3562350" y="1917700"/>
          <p14:tracePt t="33636" x="3562350" y="1924050"/>
          <p14:tracePt t="33664" x="3556000" y="1930400"/>
          <p14:tracePt t="33680" x="3549650" y="1930400"/>
          <p14:tracePt t="33696" x="3543300" y="1936750"/>
          <p14:tracePt t="33708" x="3536950" y="1936750"/>
          <p14:tracePt t="33720" x="3530600" y="1936750"/>
          <p14:tracePt t="33737" x="3524250" y="1943100"/>
          <p14:tracePt t="33737" x="3511550" y="1949450"/>
          <p14:tracePt t="33757" x="3505200" y="1955800"/>
          <p14:tracePt t="33757" x="3498850" y="1955800"/>
          <p14:tracePt t="33773" x="3498850" y="1968500"/>
          <p14:tracePt t="33773" x="3486150" y="1974850"/>
          <p14:tracePt t="33789" x="3479800" y="1974850"/>
          <p14:tracePt t="33789" x="3473450" y="1981200"/>
          <p14:tracePt t="33789" x="3473450" y="1987550"/>
          <p14:tracePt t="33809" x="3467100" y="1993900"/>
          <p14:tracePt t="33809" x="3460750" y="1993900"/>
          <p14:tracePt t="33823" x="3454400" y="2000250"/>
          <p14:tracePt t="33823" x="3448050" y="2000250"/>
          <p14:tracePt t="33839" x="3441700" y="2006600"/>
          <p14:tracePt t="33839" x="3435350" y="2006600"/>
          <p14:tracePt t="33856" x="3429000" y="2006600"/>
          <p14:tracePt t="33856" x="3422650" y="2012950"/>
          <p14:tracePt t="33873" x="3416300" y="2012950"/>
          <p14:tracePt t="33873" x="3403600" y="2019300"/>
          <p14:tracePt t="33889" x="3397250" y="2025650"/>
          <p14:tracePt t="33904" x="3390900" y="2032000"/>
          <p14:tracePt t="33904" x="3384550" y="2032000"/>
          <p14:tracePt t="33923" x="3378200" y="2032000"/>
          <p14:tracePt t="33923" x="3365500" y="2032000"/>
          <p14:tracePt t="33942" x="3352800" y="2032000"/>
          <p14:tracePt t="33957" x="3346450" y="2032000"/>
          <p14:tracePt t="33972" x="3340100" y="2032000"/>
          <p14:tracePt t="33972" x="3333750" y="2038350"/>
          <p14:tracePt t="33990" x="3327400" y="2038350"/>
          <p14:tracePt t="33990" x="3321050" y="2038350"/>
          <p14:tracePt t="33990" x="3314700" y="2038350"/>
          <p14:tracePt t="34009" x="3308350" y="2038350"/>
          <p14:tracePt t="34022" x="3302000" y="2038350"/>
          <p14:tracePt t="34022" x="3295650" y="2038350"/>
          <p14:tracePt t="34042" x="3289300" y="2038350"/>
          <p14:tracePt t="34042" x="3282950" y="2038350"/>
          <p14:tracePt t="34057" x="3276600" y="2038350"/>
          <p14:tracePt t="34072" x="3270250" y="2038350"/>
          <p14:tracePt t="34089" x="3257550" y="2044700"/>
          <p14:tracePt t="34105" x="3251200" y="2044700"/>
          <p14:tracePt t="34122" x="3238500" y="2044700"/>
          <p14:tracePt t="34139" x="3232150" y="2038350"/>
          <p14:tracePt t="34155" x="3219450" y="2038350"/>
          <p14:tracePt t="34172" x="3213100" y="2032000"/>
          <p14:tracePt t="34189" x="3206750" y="2032000"/>
          <p14:tracePt t="34206" x="3194050" y="2032000"/>
          <p14:tracePt t="34222" x="3194050" y="2025650"/>
          <p14:tracePt t="34239" x="3187700" y="2025650"/>
          <p14:tracePt t="34256" x="3181350" y="2025650"/>
          <p14:tracePt t="34272" x="3175000" y="2019300"/>
          <p14:tracePt t="34289" x="3168650" y="2012950"/>
          <p14:tracePt t="34308" x="3168650" y="2019300"/>
          <p14:tracePt t="34341" x="3168650" y="2012950"/>
          <p14:tracePt t="34368" x="3175000" y="2012950"/>
          <p14:tracePt t="34384" x="3181350" y="2006600"/>
          <p14:tracePt t="34401" x="3187700" y="2000250"/>
          <p14:tracePt t="34417" x="3194050" y="1993900"/>
          <p14:tracePt t="34428" x="3200400" y="1987550"/>
          <p14:tracePt t="34440" x="3206750" y="1987550"/>
          <p14:tracePt t="34440" x="3213100" y="1981200"/>
          <p14:tracePt t="34458" x="3219450" y="1981200"/>
          <p14:tracePt t="34458" x="3232150" y="1974850"/>
          <p14:tracePt t="34458" x="3238500" y="1968500"/>
          <p14:tracePt t="34477" x="3251200" y="1955800"/>
          <p14:tracePt t="34477" x="3270250" y="1949450"/>
          <p14:tracePt t="34492" x="3282950" y="1949450"/>
          <p14:tracePt t="34492" x="3302000" y="1943100"/>
          <p14:tracePt t="34508" x="3314700" y="1936750"/>
          <p14:tracePt t="34508" x="3340100" y="1930400"/>
          <p14:tracePt t="34525" x="3359150" y="1924050"/>
          <p14:tracePt t="34525" x="3409950" y="1917700"/>
          <p14:tracePt t="34542" x="3435350" y="1911350"/>
          <p14:tracePt t="34542" x="3460750" y="1911350"/>
          <p14:tracePt t="34558" x="3492500" y="1905000"/>
          <p14:tracePt t="34558" x="3517900" y="1898650"/>
          <p14:tracePt t="34575" x="3543300" y="1898650"/>
          <p14:tracePt t="34575" x="3575050" y="1892300"/>
          <p14:tracePt t="34592" x="3600450" y="1892300"/>
          <p14:tracePt t="34592" x="3644900" y="1885950"/>
          <p14:tracePt t="34609" x="3670300" y="1885950"/>
          <p14:tracePt t="34609" x="3689350" y="1879600"/>
          <p14:tracePt t="34626" x="3708400" y="1885950"/>
          <p14:tracePt t="34626" x="3721100" y="1879600"/>
          <p14:tracePt t="34642" x="3740150" y="1885950"/>
          <p14:tracePt t="34642" x="3752850" y="1879600"/>
          <p14:tracePt t="34642" x="3765550" y="1879600"/>
          <p14:tracePt t="34661" x="3784600" y="1879600"/>
          <p14:tracePt t="34674" x="3797300" y="1879600"/>
          <p14:tracePt t="34674" x="3822700" y="1879600"/>
          <p14:tracePt t="34693" x="3835400" y="1885950"/>
          <p14:tracePt t="34693" x="3848100" y="1879600"/>
          <p14:tracePt t="34710" x="3860800" y="1879600"/>
          <p14:tracePt t="34710" x="3873500" y="1879600"/>
          <p14:tracePt t="34726" x="3886200" y="1879600"/>
          <p14:tracePt t="34726" x="3898900" y="1879600"/>
          <p14:tracePt t="34726" x="3911600" y="1873250"/>
          <p14:tracePt t="34745" x="3917950" y="1873250"/>
          <p14:tracePt t="34757" x="3930650" y="1866900"/>
          <p14:tracePt t="34757" x="3956050" y="1860550"/>
          <p14:tracePt t="34778" x="3968750" y="1860550"/>
          <p14:tracePt t="34778" x="3981450" y="1860550"/>
          <p14:tracePt t="34793" x="3994150" y="1854200"/>
          <p14:tracePt t="34793" x="4006850" y="1854200"/>
          <p14:tracePt t="34810" x="4019550" y="1854200"/>
          <p14:tracePt t="34810" x="4032250" y="1847850"/>
          <p14:tracePt t="34810" x="4038600" y="1847850"/>
          <p14:tracePt t="34829" x="4051300" y="1847850"/>
          <p14:tracePt t="34829" x="4064000" y="1841500"/>
          <p14:tracePt t="34843" x="4070350" y="1841500"/>
          <p14:tracePt t="34843" x="4083050" y="1841500"/>
          <p14:tracePt t="34860" x="4089400" y="1841500"/>
          <p14:tracePt t="34860" x="4102100" y="1841500"/>
          <p14:tracePt t="34876" x="4108450" y="1847850"/>
          <p14:tracePt t="34876" x="4114800" y="1847850"/>
          <p14:tracePt t="34893" x="4121150" y="1847850"/>
          <p14:tracePt t="34893" x="4133850" y="1854200"/>
          <p14:tracePt t="34910" x="4140200" y="1854200"/>
          <p14:tracePt t="34925" x="4140200" y="1860550"/>
          <p14:tracePt t="34941" x="4146550" y="1866900"/>
          <p14:tracePt t="34958" x="4146550" y="1873250"/>
          <p14:tracePt t="34975" x="4140200" y="1879600"/>
          <p14:tracePt t="34992" x="4140200" y="1885950"/>
          <p14:tracePt t="35008" x="4140200" y="1892300"/>
          <p14:tracePt t="35025" x="4140200" y="1898650"/>
          <p14:tracePt t="35042" x="4133850" y="1905000"/>
          <p14:tracePt t="35077" x="4140200" y="1898650"/>
          <p14:tracePt t="35112" x="4146550" y="1892300"/>
          <p14:tracePt t="35129" x="4152900" y="1892300"/>
          <p14:tracePt t="35140" x="4159250" y="1885950"/>
          <p14:tracePt t="35148" x="4165600" y="1885950"/>
          <p14:tracePt t="35165" x="4171950" y="1879600"/>
          <p14:tracePt t="35181" x="4178300" y="1873250"/>
          <p14:tracePt t="35197" x="4184650" y="1866900"/>
          <p14:tracePt t="35209" x="4191000" y="1860550"/>
          <p14:tracePt t="35226" x="4197350" y="1854200"/>
          <p14:tracePt t="35249" x="4191000" y="1860550"/>
          <p14:tracePt t="35292" x="4178300" y="1866900"/>
          <p14:tracePt t="35308" x="4171950" y="1866900"/>
          <p14:tracePt t="35317" x="4165600" y="1873250"/>
          <p14:tracePt t="35326" x="4159250" y="1879600"/>
          <p14:tracePt t="35326" x="4140200" y="1885950"/>
          <p14:tracePt t="35346" x="4133850" y="1885950"/>
          <p14:tracePt t="35346" x="4127500" y="1892300"/>
          <p14:tracePt t="35362" x="4114800" y="1898650"/>
          <p14:tracePt t="35362" x="4108450" y="1898650"/>
          <p14:tracePt t="35378" x="4102100" y="1905000"/>
          <p14:tracePt t="35378" x="4089400" y="1905000"/>
          <p14:tracePt t="35378" x="4083050" y="1911350"/>
          <p14:tracePt t="35398" x="4076700" y="1911350"/>
          <p14:tracePt t="35409" x="4070350" y="1917700"/>
          <p14:tracePt t="35409" x="4057650" y="1924050"/>
          <p14:tracePt t="35430" x="4051300" y="1924050"/>
          <p14:tracePt t="35443" x="4044950" y="1924050"/>
          <p14:tracePt t="35464" x="4051300" y="1924050"/>
          <p14:tracePt t="35501" x="4057650" y="1917700"/>
          <p14:tracePt t="35516" x="4064000" y="1917700"/>
          <p14:tracePt t="35533" x="4064000" y="1911350"/>
          <p14:tracePt t="35548" x="4070350" y="1911350"/>
          <p14:tracePt t="35568" x="4064000" y="1911350"/>
          <p14:tracePt t="35653" x="4064000" y="1917700"/>
          <p14:tracePt t="35668" x="4057650" y="1917700"/>
          <p14:tracePt t="35680" x="4051300" y="1917700"/>
          <p14:tracePt t="35705" x="4044950" y="1924050"/>
          <p14:tracePt t="35741" x="4038600" y="1917700"/>
          <p14:tracePt t="35789" x="4038600" y="1924050"/>
          <p14:tracePt t="35901" x="4032250" y="1924050"/>
          <p14:tracePt t="35917" x="4025900" y="1930400"/>
          <p14:tracePt t="35929" x="4019550" y="1930400"/>
          <p14:tracePt t="35945" x="4019550" y="1936750"/>
          <p14:tracePt t="35960" x="4013200" y="1936750"/>
          <p14:tracePt t="35981" x="4019550" y="1943100"/>
          <p14:tracePt t="36097" x="4032250" y="1943100"/>
          <p14:tracePt t="36149" x="4032250" y="1949450"/>
          <p14:tracePt t="36169" x="4038600" y="1949450"/>
          <p14:tracePt t="36193" x="4044950" y="1949450"/>
          <p14:tracePt t="36216" x="4051300" y="1949450"/>
          <p14:tracePt t="36228" x="4057650" y="1955800"/>
          <p14:tracePt t="36245" x="4064000" y="1955800"/>
          <p14:tracePt t="36261" x="4070350" y="1955800"/>
          <p14:tracePt t="36277" x="4076700" y="1949450"/>
          <p14:tracePt t="36289" x="4083050" y="1949450"/>
          <p14:tracePt t="36305" x="4089400" y="1949450"/>
          <p14:tracePt t="36321" x="4095750" y="1943100"/>
          <p14:tracePt t="36337" x="4102100" y="1943100"/>
          <p14:tracePt t="36349" x="4108450" y="1936750"/>
          <p14:tracePt t="36365" x="4114800" y="1936750"/>
          <p14:tracePt t="36382" x="4121150" y="1936750"/>
          <p14:tracePt t="36397" x="4121150" y="1930400"/>
          <p14:tracePt t="36441" x="4127500" y="1936750"/>
          <p14:tracePt t="36493" x="4133850" y="1936750"/>
          <p14:tracePt t="36537" x="4133850" y="1943100"/>
          <p14:tracePt t="36581" x="4140200" y="1949450"/>
          <p14:tracePt t="36596" x="4140200" y="1955800"/>
          <p14:tracePt t="36612" x="4140200" y="1962150"/>
          <p14:tracePt t="36621" x="4146550" y="1968500"/>
          <p14:tracePt t="36630" x="4146550" y="1974850"/>
          <p14:tracePt t="36630" x="4152900" y="1987550"/>
          <p14:tracePt t="36649" x="4159250" y="1993900"/>
          <p14:tracePt t="36649" x="4165600" y="2000250"/>
          <p14:tracePt t="36666" x="4171950" y="2000250"/>
          <p14:tracePt t="36666" x="4178300" y="2006600"/>
          <p14:tracePt t="36683" x="4184650" y="2006600"/>
          <p14:tracePt t="36683" x="4191000" y="2006600"/>
          <p14:tracePt t="36683" x="4197350" y="2006600"/>
          <p14:tracePt t="36701" x="4203700" y="2006600"/>
          <p14:tracePt t="36714" x="4210050" y="2006600"/>
          <p14:tracePt t="36714" x="4216400" y="2006600"/>
          <p14:tracePt t="36734" x="4229100" y="2000250"/>
          <p14:tracePt t="36734" x="4235450" y="2000250"/>
          <p14:tracePt t="36750" x="4241800" y="1993900"/>
          <p14:tracePt t="36764" x="4248150" y="1993900"/>
          <p14:tracePt t="36764" x="4254500" y="1987550"/>
          <p14:tracePt t="36783" x="4260850" y="1987550"/>
          <p14:tracePt t="36783" x="4267200" y="1981200"/>
          <p14:tracePt t="36802" x="4273550" y="1981200"/>
          <p14:tracePt t="36814" x="4279900" y="1974850"/>
          <p14:tracePt t="36814" x="4286250" y="1974850"/>
          <p14:tracePt t="36833" x="4292600" y="1974850"/>
          <p14:tracePt t="36848" x="4292600" y="1968500"/>
          <p14:tracePt t="36865" x="4298950" y="1968500"/>
          <p14:tracePt t="36881" x="4305300" y="1968500"/>
          <p14:tracePt t="36905" x="4311650" y="1962150"/>
          <p14:tracePt t="36937" x="4318000" y="1962150"/>
          <p14:tracePt t="36957" x="4324350" y="1962150"/>
          <p14:tracePt t="36989" x="4318000" y="1968500"/>
          <p14:tracePt t="37121" x="4311650" y="1974850"/>
          <p14:tracePt t="37265" x="4305300" y="1974850"/>
          <p14:tracePt t="37281" x="4298950" y="1974850"/>
          <p14:tracePt t="37289" x="4292600" y="1981200"/>
          <p14:tracePt t="37303" x="4286250" y="1981200"/>
          <p14:tracePt t="37303" x="4279900" y="1981200"/>
          <p14:tracePt t="37319" x="4273550" y="1987550"/>
          <p14:tracePt t="37319" x="4267200" y="1987550"/>
          <p14:tracePt t="37335" x="4260850" y="1993900"/>
          <p14:tracePt t="37350" x="4254500" y="1993900"/>
          <p14:tracePt t="37350" x="4248150" y="1993900"/>
          <p14:tracePt t="37370" x="4241800" y="2000250"/>
          <p14:tracePt t="37384" x="4229100" y="2000250"/>
          <p14:tracePt t="37401" x="4222750" y="2006600"/>
          <p14:tracePt t="37417" x="4216400" y="2006600"/>
          <p14:tracePt t="37433" x="4210050" y="2006600"/>
          <p14:tracePt t="37450" x="4203700" y="2012950"/>
          <p14:tracePt t="37470" x="4197350" y="2012950"/>
          <p14:tracePt t="37489" x="4191000" y="2012950"/>
          <p14:tracePt t="37505" x="4184650" y="2019300"/>
          <p14:tracePt t="37521" x="4178300" y="2019300"/>
          <p14:tracePt t="37538" x="4171950" y="2019300"/>
          <p14:tracePt t="37550" x="4165600" y="2025650"/>
          <p14:tracePt t="37567" x="4159250" y="2025650"/>
          <p14:tracePt t="37584" x="4152900" y="2025650"/>
          <p14:tracePt t="37601" x="4146550" y="2025650"/>
          <p14:tracePt t="37617" x="4140200" y="2025650"/>
          <p14:tracePt t="37634" x="4146550" y="2025650"/>
          <p14:tracePt t="37657" x="4146550" y="2019300"/>
          <p14:tracePt t="37670" x="4146550" y="2012950"/>
          <p14:tracePt t="37686" x="4152900" y="2006600"/>
          <p14:tracePt t="37702" x="4159250" y="2000250"/>
          <p14:tracePt t="37722" x="4165600" y="1993900"/>
          <p14:tracePt t="37745" x="4165600" y="1987550"/>
          <p14:tracePt t="37769" x="4171950" y="1981200"/>
          <p14:tracePt t="37789" x="4165600" y="1974850"/>
          <p14:tracePt t="37865" x="4165600" y="1968500"/>
          <p14:tracePt t="37897" x="4171950" y="1962150"/>
          <p14:tracePt t="37935" x="4178300" y="1962150"/>
          <p14:tracePt t="37960" x="4184650" y="1955800"/>
          <p14:tracePt t="37985" x="4184650" y="1949450"/>
          <p14:tracePt t="38009" x="4191000" y="1943100"/>
          <p14:tracePt t="38061" x="4197350" y="1943100"/>
          <p14:tracePt t="38089" x="4203700" y="1949450"/>
          <p14:tracePt t="38129" x="4210050" y="1949450"/>
          <p14:tracePt t="38157" x="4216400" y="1949450"/>
          <p14:tracePt t="38173" x="4222750" y="1949450"/>
          <p14:tracePt t="38189" x="4229100" y="1955800"/>
          <p14:tracePt t="38217" x="4229100" y="1962150"/>
          <p14:tracePt t="38329" x="4229100" y="1955800"/>
          <p14:tracePt t="38377" x="4222750" y="1955800"/>
          <p14:tracePt t="38465" x="4222750" y="1949450"/>
          <p14:tracePt t="38541" x="4229100" y="1949450"/>
          <p14:tracePt t="38561" x="4235450" y="1949450"/>
          <p14:tracePt t="38577" x="4241800" y="1949450"/>
          <p14:tracePt t="38593" x="4248150" y="1943100"/>
          <p14:tracePt t="38609" x="4254500" y="1936750"/>
          <p14:tracePt t="38621" x="4260850" y="1930400"/>
          <p14:tracePt t="38653" x="4254500" y="1936750"/>
          <p14:tracePt t="38737" x="4254500" y="1943100"/>
          <p14:tracePt t="38757" x="4260850" y="1949450"/>
          <p14:tracePt t="38797" x="4267200" y="1943100"/>
          <p14:tracePt t="38809" x="4273550" y="1943100"/>
          <p14:tracePt t="38825" x="4279900" y="1943100"/>
          <p14:tracePt t="38833" x="4286250" y="1943100"/>
          <p14:tracePt t="38849" x="4292600" y="1936750"/>
          <p14:tracePt t="38858" x="4298950" y="1936750"/>
          <p14:tracePt t="38872" x="4305300" y="1936750"/>
          <p14:tracePt t="38889" x="4311650" y="1936750"/>
          <p14:tracePt t="38905" x="4318000" y="1936750"/>
          <p14:tracePt t="38922" x="4324350" y="1930400"/>
          <p14:tracePt t="38939" x="4330700" y="1930400"/>
          <p14:tracePt t="38956" x="4337050" y="1930400"/>
          <p14:tracePt t="38972" x="4349750" y="1936750"/>
          <p14:tracePt t="38989" x="4356100" y="1930400"/>
          <p14:tracePt t="39006" x="4362450" y="1930400"/>
          <p14:tracePt t="39006" x="4368800" y="1930400"/>
          <p14:tracePt t="39024" x="4375150" y="1930400"/>
          <p14:tracePt t="39024" x="4381500" y="1930400"/>
          <p14:tracePt t="39042" x="4387850" y="1924050"/>
          <p14:tracePt t="39056" x="4400550" y="1924050"/>
          <p14:tracePt t="39073" x="4406900" y="1924050"/>
          <p14:tracePt t="39102" x="4406900" y="1930400"/>
          <p14:tracePt t="39149" x="4406900" y="1936750"/>
          <p14:tracePt t="39177" x="4400550" y="1936750"/>
          <p14:tracePt t="39238" x="4394200" y="1936750"/>
          <p14:tracePt t="39253" x="4387850" y="1936750"/>
          <p14:tracePt t="39270" x="4381500" y="1936750"/>
          <p14:tracePt t="39289" x="4375150" y="1936750"/>
          <p14:tracePt t="39305" x="4375150" y="1943100"/>
          <p14:tracePt t="39321" x="4368800" y="1943100"/>
          <p14:tracePt t="39337" x="4362450" y="1949450"/>
          <p14:tracePt t="39342" x="4356100" y="1949450"/>
          <p14:tracePt t="39342" x="4349750" y="1949450"/>
          <p14:tracePt t="39359" x="4343400" y="1949450"/>
          <p14:tracePt t="39359" x="4337050" y="1949450"/>
          <p14:tracePt t="39376" x="4330700" y="1949450"/>
          <p14:tracePt t="39376" x="4324350" y="1955800"/>
          <p14:tracePt t="39392" x="4318000" y="1955800"/>
          <p14:tracePt t="39392" x="4311650" y="1955800"/>
          <p14:tracePt t="39392" x="4305300" y="1955800"/>
          <p14:tracePt t="39411" x="4292600" y="1962150"/>
          <p14:tracePt t="39411" x="4286250" y="1962150"/>
          <p14:tracePt t="39426" x="4279900" y="1968500"/>
          <p14:tracePt t="39426" x="4273550" y="1968500"/>
          <p14:tracePt t="39443" x="4260850" y="1968500"/>
          <p14:tracePt t="39443" x="4254500" y="1974850"/>
          <p14:tracePt t="39459" x="4248150" y="1974850"/>
          <p14:tracePt t="39459" x="4235450" y="1974850"/>
          <p14:tracePt t="39477" x="4229100" y="1981200"/>
          <p14:tracePt t="39477" x="4222750" y="1987550"/>
          <p14:tracePt t="39477" x="4210050" y="1987550"/>
          <p14:tracePt t="39495" x="4203700" y="1987550"/>
          <p14:tracePt t="39507" x="4191000" y="1987550"/>
          <p14:tracePt t="39507" x="4178300" y="1987550"/>
          <p14:tracePt t="39526" x="4165600" y="1993900"/>
          <p14:tracePt t="39526" x="4152900" y="1993900"/>
          <p14:tracePt t="39544" x="4146550" y="1993900"/>
          <p14:tracePt t="39544" x="4133850" y="1993900"/>
          <p14:tracePt t="39559" x="4127500" y="2000250"/>
          <p14:tracePt t="39559" x="4114800" y="2000250"/>
          <p14:tracePt t="39559" x="4108450" y="2000250"/>
          <p14:tracePt t="39578" x="4102100" y="2000250"/>
          <p14:tracePt t="39578" x="4089400" y="2000250"/>
          <p14:tracePt t="39593" x="4083050" y="2006600"/>
          <p14:tracePt t="39593" x="4076700" y="2000250"/>
          <p14:tracePt t="39609" x="4070350" y="2000250"/>
          <p14:tracePt t="39609" x="4064000" y="2000250"/>
          <p14:tracePt t="39626" x="4057650" y="2000250"/>
          <p14:tracePt t="39626" x="4051300" y="2000250"/>
          <p14:tracePt t="39644" x="4051300" y="1993900"/>
          <p14:tracePt t="39659" x="4044950" y="1993900"/>
          <p14:tracePt t="39683" x="4044950" y="1987550"/>
          <p14:tracePt t="39698" x="4038600" y="1981200"/>
          <p14:tracePt t="39727" x="4032250" y="1987550"/>
          <p14:tracePt t="39751" x="4038600" y="1981200"/>
          <p14:tracePt t="39822" x="4044950" y="1974850"/>
          <p14:tracePt t="39839" x="4051300" y="1974850"/>
          <p14:tracePt t="39848" x="4057650" y="1974850"/>
          <p14:tracePt t="39859" x="4064000" y="1974850"/>
          <p14:tracePt t="39859" x="4076700" y="1968500"/>
          <p14:tracePt t="39880" x="4089400" y="1974850"/>
          <p14:tracePt t="39880" x="4095750" y="1968500"/>
          <p14:tracePt t="39895" x="4102100" y="1974850"/>
          <p14:tracePt t="39895" x="4114800" y="1968500"/>
          <p14:tracePt t="39912" x="4121150" y="1974850"/>
          <p14:tracePt t="39912" x="4127500" y="1974850"/>
          <p14:tracePt t="39929" x="4140200" y="1974850"/>
          <p14:tracePt t="39929" x="4159250" y="1974850"/>
          <p14:tracePt t="39945" x="4165600" y="1974850"/>
          <p14:tracePt t="39945" x="4178300" y="1974850"/>
          <p14:tracePt t="39962" x="4184650" y="1974850"/>
          <p14:tracePt t="39962" x="4197350" y="1974850"/>
          <p14:tracePt t="39978" x="4203700" y="1974850"/>
          <p14:tracePt t="39978" x="4210050" y="1974850"/>
          <p14:tracePt t="39995" x="4216400" y="1974850"/>
          <p14:tracePt t="39995" x="4222750" y="1974850"/>
          <p14:tracePt t="40012" x="4235450" y="1974850"/>
          <p14:tracePt t="40027" x="4235450" y="1981200"/>
          <p14:tracePt t="40087" x="4222750" y="1987550"/>
          <p14:tracePt t="40123" x="4216400" y="1987550"/>
          <p14:tracePt t="40139" x="4210050" y="1993900"/>
          <p14:tracePt t="40155" x="4203700" y="1993900"/>
          <p14:tracePt t="40171" x="4203700" y="2000250"/>
          <p14:tracePt t="40199" x="4197350" y="2000250"/>
          <p14:tracePt t="40251" x="4191000" y="2000250"/>
          <p14:tracePt t="40275" x="4184650" y="2000250"/>
          <p14:tracePt t="40291" x="4178300" y="2000250"/>
          <p14:tracePt t="40304" x="4171950" y="2000250"/>
          <p14:tracePt t="40319" x="4165600" y="2006600"/>
          <p14:tracePt t="40335" x="4159250" y="2006600"/>
          <p14:tracePt t="40351" x="4152900" y="2006600"/>
          <p14:tracePt t="40371" x="4146550" y="2006600"/>
          <p14:tracePt t="40387" x="4146550" y="2000250"/>
          <p14:tracePt t="40423" x="4140200" y="2000250"/>
          <p14:tracePt t="40483" x="4133850" y="2006600"/>
          <p14:tracePt t="40499" x="4127500" y="2006600"/>
          <p14:tracePt t="40514" x="4121150" y="2006600"/>
          <p14:tracePt t="40530" x="4114800" y="2012950"/>
          <p14:tracePt t="40542" x="4108450" y="2012950"/>
          <p14:tracePt t="40559" x="4102100" y="2012950"/>
          <p14:tracePt t="40567" x="4095750" y="2019300"/>
          <p14:tracePt t="40583" x="4089400" y="2019300"/>
          <p14:tracePt t="40599" x="4083050" y="2025650"/>
          <p14:tracePt t="40619" x="4089400" y="2025650"/>
          <p14:tracePt t="40671" x="4095750" y="2025650"/>
          <p14:tracePt t="40694" x="4095750" y="2019300"/>
          <p14:tracePt t="40715" x="4102100" y="2012950"/>
          <p14:tracePt t="40747" x="4095750" y="2012950"/>
          <p14:tracePt t="40783" x="4102100" y="2012950"/>
          <p14:tracePt t="40843" x="4108450" y="2012950"/>
          <p14:tracePt t="40851" x="4114800" y="2012950"/>
          <p14:tracePt t="40863" x="4121150" y="2006600"/>
          <p14:tracePt t="40863" x="4127500" y="2006600"/>
          <p14:tracePt t="40863" x="4133850" y="2006600"/>
          <p14:tracePt t="40884" x="4140200" y="2006600"/>
          <p14:tracePt t="40896" x="4152900" y="2000250"/>
          <p14:tracePt t="40896" x="4171950" y="1993900"/>
          <p14:tracePt t="40915" x="4178300" y="1993900"/>
          <p14:tracePt t="40915" x="4191000" y="1987550"/>
          <p14:tracePt t="40932" x="4197350" y="1987550"/>
          <p14:tracePt t="40932" x="4210050" y="1987550"/>
          <p14:tracePt t="40949" x="4222750" y="1987550"/>
          <p14:tracePt t="40949" x="4241800" y="1981200"/>
          <p14:tracePt t="40965" x="4248150" y="1981200"/>
          <p14:tracePt t="40965" x="4260850" y="1981200"/>
          <p14:tracePt t="40982" x="4267200" y="1981200"/>
          <p14:tracePt t="40982" x="4279900" y="1981200"/>
          <p14:tracePt t="40999" x="4286250" y="1981200"/>
          <p14:tracePt t="40999" x="4292600" y="1981200"/>
          <p14:tracePt t="41015" x="4305300" y="1987550"/>
          <p14:tracePt t="41015" x="4318000" y="1987550"/>
          <p14:tracePt t="41032" x="4324350" y="1987550"/>
          <p14:tracePt t="41032" x="4330700" y="1993900"/>
          <p14:tracePt t="41049" x="4343400" y="1993900"/>
          <p14:tracePt t="41049" x="4349750" y="1993900"/>
          <p14:tracePt t="41065" x="4356100" y="1993900"/>
          <p14:tracePt t="41065" x="4362450" y="1993900"/>
          <p14:tracePt t="41065" x="4368800" y="1993900"/>
          <p14:tracePt t="41084" x="4375150" y="1993900"/>
          <p14:tracePt t="41084" x="4381500" y="1993900"/>
          <p14:tracePt t="41100" x="4387850" y="1993900"/>
          <p14:tracePt t="41100" x="4394200" y="1993900"/>
          <p14:tracePt t="41116" x="4400550" y="1987550"/>
          <p14:tracePt t="41116" x="4406900" y="1987550"/>
          <p14:tracePt t="41133" x="4419600" y="1987550"/>
          <p14:tracePt t="41133" x="4425950" y="1981200"/>
          <p14:tracePt t="41133" x="4438650" y="1974850"/>
          <p14:tracePt t="41151" x="4445000" y="1968500"/>
          <p14:tracePt t="41164" x="4457700" y="1968500"/>
          <p14:tracePt t="41164" x="4476750" y="1955800"/>
          <p14:tracePt t="41184" x="4489450" y="1949450"/>
          <p14:tracePt t="41184" x="4495800" y="1943100"/>
          <p14:tracePt t="41200" x="4502150" y="1943100"/>
          <p14:tracePt t="41200" x="4514850" y="1936750"/>
          <p14:tracePt t="41216" x="4521200" y="1936750"/>
          <p14:tracePt t="41216" x="4527550" y="1930400"/>
          <p14:tracePt t="41233" x="4533900" y="1930400"/>
          <p14:tracePt t="41233" x="4540250" y="1930400"/>
          <p14:tracePt t="41233" x="4546600" y="1924050"/>
          <p14:tracePt t="41252" x="4559300" y="1924050"/>
          <p14:tracePt t="41252" x="4565650" y="1917700"/>
          <p14:tracePt t="41267" x="4572000" y="1917700"/>
          <p14:tracePt t="41267" x="4578350" y="1917700"/>
          <p14:tracePt t="41283" x="4584700" y="1911350"/>
          <p14:tracePt t="41298" x="4591050" y="1911350"/>
          <p14:tracePt t="41298" x="4597400" y="1905000"/>
          <p14:tracePt t="41319" x="4591050" y="1905000"/>
          <p14:tracePt t="41383" x="4584700" y="1905000"/>
          <p14:tracePt t="41399" x="4578350" y="1905000"/>
          <p14:tracePt t="41415" x="4572000" y="1905000"/>
          <p14:tracePt t="41423" x="4565650" y="1905000"/>
          <p14:tracePt t="41439" x="4559300" y="1905000"/>
          <p14:tracePt t="41448" x="4552950" y="1905000"/>
          <p14:tracePt t="41448" x="4540250" y="1898650"/>
          <p14:tracePt t="41467" x="4533900" y="1898650"/>
          <p14:tracePt t="41484" x="4527550" y="1898650"/>
          <p14:tracePt t="41484" x="4521200" y="1892300"/>
          <p14:tracePt t="41500" x="4514850" y="1892300"/>
          <p14:tracePt t="41515" x="4508500" y="1879600"/>
          <p14:tracePt t="41532" x="4502150" y="1873250"/>
          <p14:tracePt t="41549" x="4502150" y="1866900"/>
          <p14:tracePt t="41549" x="4495800" y="1854200"/>
          <p14:tracePt t="41567" x="4489450" y="1847850"/>
          <p14:tracePt t="41583" x="4476750" y="1841500"/>
          <p14:tracePt t="41599" x="4470400" y="1835150"/>
          <p14:tracePt t="41616" x="4457700" y="1835150"/>
          <p14:tracePt t="41633" x="4451350" y="1841500"/>
          <p14:tracePt t="41633" x="4445000" y="1841500"/>
          <p14:tracePt t="41651" x="4432300" y="1847850"/>
          <p14:tracePt t="41671" x="4432300" y="1854200"/>
          <p14:tracePt t="41683" x="4419600" y="1854200"/>
          <p14:tracePt t="41683" x="4413250" y="1860550"/>
          <p14:tracePt t="41701" x="4406900" y="1860550"/>
          <p14:tracePt t="41716" x="4400550" y="1866900"/>
          <p14:tracePt t="41716" x="4394200" y="1866900"/>
          <p14:tracePt t="41736" x="4387850" y="1873250"/>
          <p14:tracePt t="41736" x="4381500" y="1873250"/>
          <p14:tracePt t="41752" x="4375150" y="1873250"/>
          <p14:tracePt t="41768" x="4368800" y="1873250"/>
          <p14:tracePt t="41783" x="4375150" y="1879600"/>
          <p14:tracePt t="41851" x="4381500" y="1873250"/>
          <p14:tracePt t="41871" x="4387850" y="1873250"/>
          <p14:tracePt t="41887" x="4394200" y="1866900"/>
          <p14:tracePt t="41903" x="4400550" y="1866900"/>
          <p14:tracePt t="41915" x="4400550" y="1860550"/>
          <p14:tracePt t="41923" x="4413250" y="1860550"/>
          <p14:tracePt t="41939" x="4419600" y="1860550"/>
          <p14:tracePt t="41955" x="4419600" y="1866900"/>
          <p14:tracePt t="41971" x="4425950" y="1866900"/>
          <p14:tracePt t="41991" x="4425950" y="1873250"/>
          <p14:tracePt t="42015" x="4425950" y="1879600"/>
          <p14:tracePt t="42035" x="4419600" y="1885950"/>
          <p14:tracePt t="42059" x="4413250" y="1885950"/>
          <p14:tracePt t="42075" x="4413250" y="1892300"/>
          <p14:tracePt t="42091" x="4406900" y="1892300"/>
          <p14:tracePt t="42111" x="4400550" y="1892300"/>
          <p14:tracePt t="42203" x="4394200" y="1892300"/>
          <p14:tracePt t="42223" x="4387850" y="1898650"/>
          <p14:tracePt t="42255" x="4381500" y="1892300"/>
          <p14:tracePt t="42299" x="4375150" y="1892300"/>
          <p14:tracePt t="42367" x="4375150" y="1885950"/>
          <p14:tracePt t="42404" x="4368800" y="1885950"/>
          <p14:tracePt t="42455" x="4362450" y="1892300"/>
          <p14:tracePt t="42463" x="4356100" y="1892300"/>
          <p14:tracePt t="42472" x="4349750" y="1898650"/>
          <p14:tracePt t="42472" x="4343400" y="1905000"/>
          <p14:tracePt t="42488" x="4337050" y="1911350"/>
          <p14:tracePt t="42488" x="4330700" y="1911350"/>
          <p14:tracePt t="42504" x="4324350" y="1917700"/>
          <p14:tracePt t="42519" x="4324350" y="1924050"/>
          <p14:tracePt t="42536" x="4330700" y="1917700"/>
          <p14:tracePt t="42563" x="4337050" y="1911350"/>
          <p14:tracePt t="42575" x="4343400" y="1905000"/>
          <p14:tracePt t="42586" x="4349750" y="1905000"/>
          <p14:tracePt t="42586" x="4356100" y="1905000"/>
          <p14:tracePt t="42604" x="4362450" y="1898650"/>
          <p14:tracePt t="42604" x="4368800" y="1898650"/>
          <p14:tracePt t="42621" x="4375150" y="1892300"/>
          <p14:tracePt t="42621" x="4394200" y="1892300"/>
          <p14:tracePt t="42638" x="4400550" y="1885950"/>
          <p14:tracePt t="42638" x="4406900" y="1885950"/>
          <p14:tracePt t="42655" x="4413250" y="1885950"/>
          <p14:tracePt t="42655" x="4419600" y="1885950"/>
          <p14:tracePt t="42671" x="4425950" y="1885950"/>
          <p14:tracePt t="42671" x="4432300" y="1879600"/>
          <p14:tracePt t="42688" x="4445000" y="1879600"/>
          <p14:tracePt t="42704" x="4451350" y="1879600"/>
          <p14:tracePt t="42720" x="4457700" y="1879600"/>
          <p14:tracePt t="42736" x="4457700" y="1873250"/>
          <p14:tracePt t="42753" x="4464050" y="1873250"/>
          <p14:tracePt t="42770" x="4470400" y="1866900"/>
          <p14:tracePt t="42787" x="4483100" y="1866900"/>
          <p14:tracePt t="42805" x="4489450" y="1866900"/>
          <p14:tracePt t="42805" x="4495800" y="1866900"/>
          <p14:tracePt t="42805" x="4502150" y="1866900"/>
          <p14:tracePt t="42824" x="4508500" y="1866900"/>
          <p14:tracePt t="42836" x="4514850" y="1866900"/>
          <p14:tracePt t="42836" x="4521200" y="1866900"/>
          <p14:tracePt t="42856" x="4527550" y="1866900"/>
          <p14:tracePt t="42856" x="4533900" y="1866900"/>
          <p14:tracePt t="42872" x="4540250" y="1866900"/>
          <p14:tracePt t="42887" x="4546600" y="1860550"/>
          <p14:tracePt t="42904" x="4559300" y="1860550"/>
          <p14:tracePt t="42920" x="4565650" y="1854200"/>
          <p14:tracePt t="42920" x="4572000" y="1854200"/>
          <p14:tracePt t="42938" x="4578350" y="1854200"/>
          <p14:tracePt t="42953" x="4584700" y="1854200"/>
          <p14:tracePt t="42970" x="4591050" y="1847850"/>
          <p14:tracePt t="42987" x="4597400" y="1847850"/>
          <p14:tracePt t="43004" x="4603750" y="1841500"/>
          <p14:tracePt t="43021" x="4610100" y="1835150"/>
          <p14:tracePt t="43038" x="4616450" y="1828800"/>
          <p14:tracePt t="43055" x="4610100" y="1822450"/>
          <p14:tracePt t="43123" x="4603750" y="1828800"/>
          <p14:tracePt t="43148" x="4597400" y="1828800"/>
          <p14:tracePt t="43171" x="4591050" y="1835150"/>
          <p14:tracePt t="43200" x="4584700" y="1835150"/>
          <p14:tracePt t="43216" x="4578350" y="1841500"/>
          <p14:tracePt t="43231" x="4572000" y="1841500"/>
          <p14:tracePt t="43244" x="4565650" y="1847850"/>
          <p14:tracePt t="43259" x="4559300" y="1847850"/>
          <p14:tracePt t="43284" x="4559300" y="1854200"/>
          <p14:tracePt t="43304" x="4559300" y="1860550"/>
          <p14:tracePt t="43327" x="4552950" y="1854200"/>
          <p14:tracePt t="43523" x="4546600" y="1860550"/>
          <p14:tracePt t="43583" x="4540250" y="1860550"/>
          <p14:tracePt t="43603" x="4533900" y="1866900"/>
          <p14:tracePt t="43635" x="4533900" y="1860550"/>
          <p14:tracePt t="43703" x="4540250" y="1860550"/>
          <p14:tracePt t="43764" x="4546600" y="1854200"/>
          <p14:tracePt t="43815" x="4546600" y="1847850"/>
          <p14:tracePt t="43844" x="4552950" y="1841500"/>
          <p14:tracePt t="43860" x="4552950" y="1835150"/>
          <p14:tracePt t="43891" x="4559300" y="1835150"/>
          <p14:tracePt t="43936" x="4559300" y="1828800"/>
          <p14:tracePt t="43972" x="4552950" y="1822450"/>
          <p14:tracePt t="44031" x="4552950" y="1816100"/>
          <p14:tracePt t="44072" x="4546600" y="1816100"/>
          <p14:tracePt t="44212" x="4540250" y="1816100"/>
          <p14:tracePt t="44252" x="4546600" y="1809750"/>
          <p14:tracePt t="44519" x="4546600" y="1803400"/>
          <p14:tracePt t="44588" x="4552950" y="1797050"/>
          <p14:tracePt t="44724" x="4546600" y="1797050"/>
          <p14:tracePt t="44904" x="4552950" y="1797050"/>
          <p14:tracePt t="44964" x="4559300" y="1790700"/>
          <p14:tracePt t="44984" x="4565650" y="1790700"/>
          <p14:tracePt t="45008" x="4572000" y="1790700"/>
          <p14:tracePt t="45031" x="4565650" y="1790700"/>
          <p14:tracePt t="45272" x="4565650" y="1797050"/>
          <p14:tracePt t="45300" x="4572000" y="1797050"/>
          <p14:tracePt t="45360" x="4572000" y="1790700"/>
          <p14:tracePt t="45391" x="4578350" y="1790700"/>
          <p14:tracePt t="45436" x="4578350" y="1797050"/>
          <p14:tracePt t="45472" x="4572000" y="1797050"/>
          <p14:tracePt t="45515" x="4572000" y="1803400"/>
          <p14:tracePt t="45592" x="4565650" y="1809750"/>
          <p14:tracePt t="45624" x="4565650" y="1803400"/>
          <p14:tracePt t="45692" x="4559300" y="1809750"/>
          <p14:tracePt t="45712" x="4552950" y="1803400"/>
          <p14:tracePt t="45812" x="4559300" y="1803400"/>
          <p14:tracePt t="45876" x="4552950" y="1809750"/>
          <p14:tracePt t="45960" x="4546600" y="1809750"/>
          <p14:tracePt t="45992" x="4546600" y="1803400"/>
          <p14:tracePt t="46064" x="4540250" y="1803400"/>
          <p14:tracePt t="46140" x="4533900" y="1803400"/>
          <p14:tracePt t="46164" x="4533900" y="1797050"/>
          <p14:tracePt t="46192" x="4533900" y="1790700"/>
          <p14:tracePt t="46352" x="4540250" y="1790700"/>
          <p14:tracePt t="46380" x="4540250" y="1784350"/>
          <p14:tracePt t="46416" x="4540250" y="1778000"/>
          <p14:tracePt t="46456" x="4546600" y="1771650"/>
          <p14:tracePt t="46500" x="4552950" y="1771650"/>
          <p14:tracePt t="46524" x="4552950" y="1765300"/>
          <p14:tracePt t="46544" x="4559300" y="1758950"/>
          <p14:tracePt t="46584" x="4552950" y="1758950"/>
          <p14:tracePt t="46704" x="4546600" y="1765300"/>
          <p14:tracePt t="46748" x="4540250" y="1771650"/>
          <p14:tracePt t="46892" x="4546600" y="1778000"/>
          <p14:tracePt t="46972" x="4546600" y="1784350"/>
          <p14:tracePt t="47076" x="4540250" y="1790700"/>
          <p14:tracePt t="47220" x="4546600" y="1784350"/>
          <p14:tracePt t="47280" x="4546600" y="1790700"/>
          <p14:tracePt t="47324" x="4546600" y="1797050"/>
          <p14:tracePt t="47356" x="4540250" y="1803400"/>
          <p14:tracePt t="47376" x="4533900" y="1803400"/>
          <p14:tracePt t="47408" x="4540250" y="1803400"/>
          <p14:tracePt t="47452" x="4546600" y="1803400"/>
          <p14:tracePt t="47484" x="4546600" y="1809750"/>
          <p14:tracePt t="47544" x="4546600" y="1803400"/>
          <p14:tracePt t="47588" x="4552950" y="1803400"/>
          <p14:tracePt t="47736" x="4546600" y="1809750"/>
          <p14:tracePt t="47792" x="4552950" y="1803400"/>
          <p14:tracePt t="48053" x="4546600" y="1809750"/>
          <p14:tracePt t="48097" x="4540250" y="1816100"/>
          <p14:tracePt t="48156" x="4540250" y="1809750"/>
          <p14:tracePt t="48285" x="4546600" y="1816100"/>
          <p14:tracePt t="48333" x="4552950" y="1822450"/>
          <p14:tracePt t="48497" x="4546600" y="1822450"/>
          <p14:tracePt t="48693" x="4540250" y="1828800"/>
          <p14:tracePt t="48721" x="4546600" y="1828800"/>
          <p14:tracePt t="48908" x="4540250" y="1835150"/>
          <p14:tracePt t="49020" x="4533900" y="1835150"/>
          <p14:tracePt t="49036" x="4527550" y="1835150"/>
          <p14:tracePt t="49057" x="4533900" y="1828800"/>
          <p14:tracePt t="49140" x="4540250" y="1828800"/>
          <p14:tracePt t="49209" x="4540250" y="1835150"/>
          <p14:tracePt t="49233" x="4546600" y="1828800"/>
          <p14:tracePt t="49305" x="4552950" y="1828800"/>
          <p14:tracePt t="49381" x="4559300" y="1828800"/>
          <p14:tracePt t="49449" x="4552950" y="1828800"/>
          <p14:tracePt t="49477" x="4552950" y="1835150"/>
          <p14:tracePt t="49508" x="4559300" y="1835150"/>
          <p14:tracePt t="49537" x="4565650" y="1835150"/>
          <p14:tracePt t="49569" x="4572000" y="1828800"/>
          <p14:tracePt t="49597" x="4578350" y="1828800"/>
          <p14:tracePt t="49613" x="4584700" y="1822450"/>
          <p14:tracePt t="49637" x="4591050" y="1822450"/>
          <p14:tracePt t="49653" x="4597400" y="1822450"/>
          <p14:tracePt t="49673" x="4591050" y="1828800"/>
          <p14:tracePt t="49801" x="4597400" y="1835150"/>
          <p14:tracePt t="49833" x="4597400" y="1841500"/>
          <p14:tracePt t="49869" x="4603750" y="1841500"/>
          <p14:tracePt t="49897" x="4610100" y="1847850"/>
          <p14:tracePt t="49913" x="4610100" y="1854200"/>
          <p14:tracePt t="49937" x="4610100" y="1860550"/>
          <p14:tracePt t="49952" x="4616450" y="1866900"/>
          <p14:tracePt t="49988" x="4622800" y="1866900"/>
          <p14:tracePt t="50024" x="4622800" y="1860550"/>
          <p14:tracePt t="50048" x="4629150" y="1854200"/>
          <p14:tracePt t="50221" x="4622800" y="1860550"/>
          <p14:tracePt t="50333" x="4616450" y="1860550"/>
          <p14:tracePt t="50565" x="4622800" y="1866900"/>
          <p14:tracePt t="50673" x="4616450" y="1873250"/>
          <p14:tracePt t="50813" x="4616450" y="1879600"/>
          <p14:tracePt t="50829" x="4610100" y="1879600"/>
          <p14:tracePt t="50865" x="4610100" y="1885950"/>
          <p14:tracePt t="50941" x="4603750" y="1885950"/>
          <p14:tracePt t="51033" x="4597400" y="1892300"/>
          <p14:tracePt t="51061" x="4591050" y="1892300"/>
          <p14:tracePt t="51085" x="4584700" y="1898650"/>
          <p14:tracePt t="51114" x="4578350" y="1905000"/>
          <p14:tracePt t="51129" x="4572000" y="1905000"/>
          <p14:tracePt t="51145" x="4565650" y="1905000"/>
          <p14:tracePt t="51157" x="4559300" y="1905000"/>
          <p14:tracePt t="51173" x="4552950" y="1905000"/>
          <p14:tracePt t="51189" x="4546600" y="1905000"/>
          <p14:tracePt t="51214" x="4546600" y="1911350"/>
          <p14:tracePt t="51233" x="4540250" y="1905000"/>
          <p14:tracePt t="51301" x="4546600" y="1898650"/>
          <p14:tracePt t="51345" x="4540250" y="1905000"/>
          <p14:tracePt t="51405" x="4533900" y="1905000"/>
          <p14:tracePt t="51429" x="4540250" y="1898650"/>
          <p14:tracePt t="51525" x="4546600" y="1892300"/>
          <p14:tracePt t="51585" x="4540250" y="1885950"/>
          <p14:tracePt t="51661" x="4533900" y="1892300"/>
          <p14:tracePt t="51729" x="4533900" y="1898650"/>
          <p14:tracePt t="51773" x="4527550" y="1905000"/>
          <p14:tracePt t="51885" x="4533900" y="1898650"/>
          <p14:tracePt t="51961" x="4540250" y="1898650"/>
          <p14:tracePt t="51977" x="4546600" y="1898650"/>
          <p14:tracePt t="51993" x="4552950" y="1892300"/>
          <p14:tracePt t="52005" x="4559300" y="1892300"/>
          <p14:tracePt t="52089" x="4552950" y="1892300"/>
          <p14:tracePt t="52141" x="4559300" y="1892300"/>
          <p14:tracePt t="52226" x="4565650" y="1892300"/>
          <p14:tracePt t="52237" x="4572000" y="1892300"/>
          <p14:tracePt t="52253" x="4578350" y="1885950"/>
          <p14:tracePt t="52278" x="4572000" y="1885950"/>
          <p14:tracePt t="52389" x="4565650" y="1892300"/>
          <p14:tracePt t="52466" x="4559300" y="1892300"/>
          <p14:tracePt t="52478" x="4559300" y="1898650"/>
          <p14:tracePt t="52501" x="4546600" y="1898650"/>
          <p14:tracePt t="52525" x="4540250" y="1892300"/>
          <p14:tracePt t="52538" x="4533900" y="1885950"/>
          <p14:tracePt t="52577" x="4527550" y="1879600"/>
          <p14:tracePt t="52629" x="4521200" y="1879600"/>
          <p14:tracePt t="52682" x="4514850" y="1885950"/>
          <p14:tracePt t="52697" x="4508500" y="1885950"/>
          <p14:tracePt t="52714" x="4502150" y="1879600"/>
          <p14:tracePt t="52758" x="4495800" y="1879600"/>
          <p14:tracePt t="52777" x="4489450" y="1879600"/>
          <p14:tracePt t="52810" x="4483100" y="1879600"/>
          <p14:tracePt t="52826" x="4483100" y="1885950"/>
          <p14:tracePt t="52837" x="4476750" y="1892300"/>
          <p14:tracePt t="52853" x="4470400" y="1892300"/>
          <p14:tracePt t="52870" x="4470400" y="1885950"/>
          <p14:tracePt t="52885" x="4464050" y="1879600"/>
          <p14:tracePt t="52898" x="4464050" y="1873250"/>
          <p14:tracePt t="52913" x="4457700" y="1866900"/>
          <p14:tracePt t="52937" x="4451350" y="1866900"/>
          <p14:tracePt t="52946" x="4445000" y="1860550"/>
          <p14:tracePt t="52955" x="4438650" y="1860550"/>
          <p14:tracePt t="52955" x="4432300" y="1860550"/>
          <p14:tracePt t="52974" x="4419600" y="1860550"/>
          <p14:tracePt t="52998" x="4419600" y="1854200"/>
          <p14:tracePt t="53014" x="4413250" y="1841500"/>
          <p14:tracePt t="53026" x="4413250" y="1835150"/>
          <p14:tracePt t="53042" x="4413250" y="1828800"/>
          <p14:tracePt t="53059" x="4406900" y="1828800"/>
          <p14:tracePt t="53074" x="4394200" y="1828800"/>
          <p14:tracePt t="53089" x="4387850" y="1835150"/>
          <p14:tracePt t="53105" x="4381500" y="1835150"/>
          <p14:tracePt t="53105" x="4375150" y="1835150"/>
          <p14:tracePt t="53105" x="4368800" y="1841500"/>
          <p14:tracePt t="53127" x="4362450" y="1847850"/>
          <p14:tracePt t="53139" x="4356100" y="1847850"/>
          <p14:tracePt t="53155" x="4349750" y="1854200"/>
          <p14:tracePt t="53230" x="4343400" y="1854200"/>
          <p14:tracePt t="53259" x="4337050" y="1854200"/>
          <p14:tracePt t="53274" x="4330700" y="1854200"/>
          <p14:tracePt t="53289" x="4324350" y="1860550"/>
          <p14:tracePt t="53307" x="4318000" y="1860550"/>
          <p14:tracePt t="53318" x="4318000" y="1866900"/>
          <p14:tracePt t="53334" x="4311650" y="1873250"/>
          <p14:tracePt t="53350" x="4305300" y="1879600"/>
          <p14:tracePt t="53366" x="4292600" y="1885950"/>
          <p14:tracePt t="53378" x="4292600" y="1892300"/>
          <p14:tracePt t="53390" x="4286250" y="1892300"/>
          <p14:tracePt t="53390" x="4279900" y="1892300"/>
          <p14:tracePt t="53390" x="4273550" y="1898650"/>
          <p14:tracePt t="53411" x="4267200" y="1898650"/>
          <p14:tracePt t="53423" x="4260850" y="1898650"/>
          <p14:tracePt t="53423" x="4241800" y="1898650"/>
          <p14:tracePt t="53442" x="4235450" y="1905000"/>
          <p14:tracePt t="53457" x="4229100" y="1905000"/>
          <p14:tracePt t="53457" x="4222750" y="1905000"/>
          <p14:tracePt t="53475" x="4216400" y="1905000"/>
          <p14:tracePt t="53475" x="4210050" y="1905000"/>
          <p14:tracePt t="53475" x="4203700" y="1905000"/>
          <p14:tracePt t="53494" x="4203700" y="1911350"/>
          <p14:tracePt t="53507" x="4191000" y="1911350"/>
          <p14:tracePt t="53524" x="4184650" y="1911350"/>
          <p14:tracePt t="53541" x="4178300" y="1911350"/>
          <p14:tracePt t="53557" x="4178300" y="1917700"/>
          <p14:tracePt t="53606" x="4171950" y="1917700"/>
          <p14:tracePt t="53634" x="4165600" y="1924050"/>
          <p14:tracePt t="53658" x="4159250" y="1924050"/>
          <p14:tracePt t="53678" x="4152900" y="1924050"/>
          <p14:tracePt t="53702" x="4165600" y="1930400"/>
          <p14:tracePt t="53794" x="4171950" y="1924050"/>
          <p14:tracePt t="53806" x="4178300" y="1924050"/>
          <p14:tracePt t="53822" x="4184650" y="1917700"/>
          <p14:tracePt t="53838" x="4197350" y="1911350"/>
          <p14:tracePt t="53854" x="4203700" y="1905000"/>
          <p14:tracePt t="53866" x="4210050" y="1898650"/>
          <p14:tracePt t="53882" x="4216400" y="1898650"/>
          <p14:tracePt t="53898" x="4222750" y="1892300"/>
          <p14:tracePt t="53914" x="4222750" y="1885950"/>
          <p14:tracePt t="53926" x="4229100" y="1879600"/>
          <p14:tracePt t="53942" x="4229100" y="1873250"/>
          <p14:tracePt t="53958" x="4235450" y="1866900"/>
          <p14:tracePt t="53975" x="4235450" y="1860550"/>
          <p14:tracePt t="53993" x="4241800" y="1854200"/>
          <p14:tracePt t="53993" x="4248150" y="1847850"/>
          <p14:tracePt t="54012" x="4254500" y="1841500"/>
          <p14:tracePt t="54026" x="4260850" y="1835150"/>
          <p14:tracePt t="54042" x="4267200" y="1835150"/>
          <p14:tracePt t="54059" x="4273550" y="1828800"/>
          <p14:tracePt t="54059" x="4279900" y="1828800"/>
          <p14:tracePt t="54079" x="4279900" y="1835150"/>
          <p14:tracePt t="54114" x="4273550" y="1835150"/>
          <p14:tracePt t="54130" x="4267200" y="1841500"/>
          <p14:tracePt t="54146" x="4254500" y="1847850"/>
          <p14:tracePt t="54158" x="4241800" y="1860550"/>
          <p14:tracePt t="54182" x="4235450" y="1860550"/>
          <p14:tracePt t="54190" x="4229100" y="1866900"/>
          <p14:tracePt t="54206" x="4222750" y="1873250"/>
          <p14:tracePt t="54214" x="4216400" y="1873250"/>
          <p14:tracePt t="54214" x="4216400" y="1879600"/>
          <p14:tracePt t="54229" x="4210050" y="1885950"/>
          <p14:tracePt t="54243" x="4203700" y="1892300"/>
          <p14:tracePt t="54260" x="4197350" y="1892300"/>
          <p14:tracePt t="54277" x="4197350" y="1898650"/>
          <p14:tracePt t="54294" x="4203700" y="1898650"/>
          <p14:tracePt t="54318" x="4216400" y="1898650"/>
          <p14:tracePt t="54346" x="4222750" y="1898650"/>
          <p14:tracePt t="54362" x="4229100" y="1892300"/>
          <p14:tracePt t="54378" x="4235450" y="1892300"/>
          <p14:tracePt t="54394" x="4229100" y="1885950"/>
          <p14:tracePt t="54482" x="4222750" y="1879600"/>
          <p14:tracePt t="54506" x="4222750" y="1873250"/>
          <p14:tracePt t="54542" x="4229100" y="1873250"/>
          <p14:tracePt t="54566" x="4235450" y="1873250"/>
          <p14:tracePt t="54586" x="4229100" y="1873250"/>
          <p14:tracePt t="54662" x="4222750" y="1873250"/>
          <p14:tracePt t="54714" x="4216400" y="1879600"/>
          <p14:tracePt t="54730" x="4210050" y="1879600"/>
          <p14:tracePt t="54746" x="4203700" y="1879600"/>
          <p14:tracePt t="54758" x="4197350" y="1885950"/>
          <p14:tracePt t="54782" x="4197350" y="1892300"/>
          <p14:tracePt t="54807" x="4203700" y="1898650"/>
          <p14:tracePt t="54850" x="4203700" y="1905000"/>
          <p14:tracePt t="54886" x="4197350" y="1905000"/>
          <p14:tracePt t="54918" x="4191000" y="1911350"/>
          <p14:tracePt t="54938" x="4191000" y="1917700"/>
          <p14:tracePt t="55006" x="4197350" y="1917700"/>
          <p14:tracePt t="55037" x="4197350" y="1924050"/>
          <p14:tracePt t="55106" x="4197350" y="1930400"/>
          <p14:tracePt t="55142" x="4191000" y="1936750"/>
          <p14:tracePt t="55202" x="4184650" y="1936750"/>
          <p14:tracePt t="55246" x="4191000" y="1936750"/>
          <p14:tracePt t="55298" x="4203700" y="1936750"/>
          <p14:tracePt t="55323" x="4210050" y="1936750"/>
          <p14:tracePt t="55354" x="4216400" y="1930400"/>
          <p14:tracePt t="55366" x="4222750" y="1930400"/>
          <p14:tracePt t="55382" x="4229100" y="1930400"/>
          <p14:tracePt t="55398" x="4235450" y="1924050"/>
          <p14:tracePt t="55414" x="4235450" y="1917700"/>
          <p14:tracePt t="55434" x="4241800" y="1917700"/>
          <p14:tracePt t="55474" x="4248150" y="1924050"/>
          <p14:tracePt t="55526" x="4254500" y="1917700"/>
          <p14:tracePt t="55614" x="4260850" y="1917700"/>
          <p14:tracePt t="55658" x="4260850" y="1911350"/>
          <p14:tracePt t="55714" x="4267200" y="1911350"/>
          <p14:tracePt t="55734" x="4273550" y="1911350"/>
          <p14:tracePt t="55758" x="4267200" y="1917700"/>
          <p14:tracePt t="55802" x="4254500" y="1917700"/>
          <p14:tracePt t="55834" x="4248150" y="1917700"/>
          <p14:tracePt t="55846" x="4241800" y="1917700"/>
          <p14:tracePt t="55862" x="4235450" y="1924050"/>
          <p14:tracePt t="55871" x="4229100" y="1924050"/>
          <p14:tracePt t="55887" x="4222750" y="1924050"/>
          <p14:tracePt t="55898" x="4229100" y="1930400"/>
          <p14:tracePt t="55946" x="4235450" y="1930400"/>
          <p14:tracePt t="55958" x="4241800" y="1924050"/>
          <p14:tracePt t="55974" x="4254500" y="1924050"/>
          <p14:tracePt t="55990" x="4254500" y="1917700"/>
          <p14:tracePt t="56006" x="4260850" y="1911350"/>
          <p14:tracePt t="56026" x="4267200" y="1917700"/>
          <p14:tracePt t="56058" x="4267200" y="1924050"/>
          <p14:tracePt t="56094" x="4260850" y="1924050"/>
          <p14:tracePt t="56146" x="4254500" y="1924050"/>
          <p14:tracePt t="56170" x="4248150" y="1930400"/>
          <p14:tracePt t="56186" x="4241800" y="1930400"/>
          <p14:tracePt t="56207" x="4235450" y="1930400"/>
          <p14:tracePt t="56222" x="4229100" y="1930400"/>
          <p14:tracePt t="56238" x="4222750" y="1930400"/>
          <p14:tracePt t="56254" x="4229100" y="1930400"/>
          <p14:tracePt t="56319" x="4235450" y="1924050"/>
          <p14:tracePt t="56335" x="4241800" y="1924050"/>
          <p14:tracePt t="56351" x="4248150" y="1924050"/>
          <p14:tracePt t="56366" x="4254500" y="1924050"/>
          <p14:tracePt t="56378" x="4260850" y="1924050"/>
          <p14:tracePt t="56394" x="4260850" y="1917700"/>
          <p14:tracePt t="56411" x="4267200" y="1917700"/>
          <p14:tracePt t="56427" x="4273550" y="1911350"/>
          <p14:tracePt t="56438" x="4279900" y="1911350"/>
          <p14:tracePt t="56462" x="4286250" y="1911350"/>
          <p14:tracePt t="56486" x="4292600" y="1911350"/>
          <p14:tracePt t="56575" x="4298950" y="1911350"/>
          <p14:tracePt t="56598" x="4305300" y="1905000"/>
          <p14:tracePt t="56610" x="4311650" y="1905000"/>
          <p14:tracePt t="56642" x="4318000" y="1898650"/>
          <p14:tracePt t="56831" x="4324350" y="1898650"/>
          <p14:tracePt t="56858" x="4318000" y="1905000"/>
          <p14:tracePt t="56951" x="4318000" y="1911350"/>
          <p14:tracePt t="57027" x="4324350" y="1911350"/>
          <p14:tracePt t="57190" x="4324350" y="1917700"/>
          <p14:tracePt t="57459" x="4330700" y="1917700"/>
          <p14:tracePt t="57575" x="4337050" y="1911350"/>
          <p14:tracePt t="57611" x="4343400" y="1911350"/>
          <p14:tracePt t="57639" x="4349750" y="1905000"/>
          <p14:tracePt t="57687" x="4349750" y="1898650"/>
          <p14:tracePt t="57875" x="4343400" y="1905000"/>
          <p14:tracePt t="58038" x="4337050" y="1905000"/>
          <p14:tracePt t="58083" x="4343400" y="1905000"/>
          <p14:tracePt t="58151" x="4349750" y="1905000"/>
          <p14:tracePt t="58175" x="4349750" y="1898650"/>
          <p14:tracePt t="58351" x="4343400" y="1892300"/>
          <p14:tracePt t="58899" x="4349750" y="1892300"/>
          <p14:tracePt t="58958" x="4356100" y="1885950"/>
          <p14:tracePt t="58975" x="4362450" y="1885950"/>
          <p14:tracePt t="58991" x="4368800" y="1885950"/>
          <p14:tracePt t="58999" x="4375150" y="1885950"/>
          <p14:tracePt t="59015" x="4381500" y="1885950"/>
          <p14:tracePt t="59027" x="4387850" y="1879600"/>
          <p14:tracePt t="59071" x="4381500" y="1873250"/>
          <p14:tracePt t="59111" x="4387850" y="1879600"/>
          <p14:tracePt t="59147" x="4394200" y="1879600"/>
          <p14:tracePt t="59171" x="4387850" y="1879600"/>
          <p14:tracePt t="59255" x="4381500" y="1879600"/>
          <p14:tracePt t="59275" x="4375150" y="1879600"/>
          <p14:tracePt t="59299" x="4368800" y="1885950"/>
          <p14:tracePt t="59335" x="4362450" y="1892300"/>
          <p14:tracePt t="59359" x="4356100" y="1892300"/>
          <p14:tracePt t="59387" x="4349750" y="1892300"/>
          <p14:tracePt t="59431" x="4356100" y="1885950"/>
          <p14:tracePt t="59487" x="4362450" y="1885950"/>
          <p14:tracePt t="59515" x="4368800" y="1892300"/>
          <p14:tracePt t="59559" x="4362450" y="1892300"/>
          <p14:tracePt t="59599" x="4362450" y="1898650"/>
          <p14:tracePt t="59611" x="4349750" y="1898650"/>
          <p14:tracePt t="59627" x="4343400" y="1905000"/>
          <p14:tracePt t="59643" x="4337050" y="1905000"/>
          <p14:tracePt t="59740" x="4324350" y="1898650"/>
          <p14:tracePt t="59755" x="4318000" y="1898650"/>
          <p14:tracePt t="59764" x="4305300" y="1892300"/>
          <p14:tracePt t="59764" x="4292600" y="1885950"/>
          <p14:tracePt t="59781" x="4279900" y="1879600"/>
          <p14:tracePt t="59781" x="4260850" y="1873250"/>
          <p14:tracePt t="59781" x="4241800" y="1860550"/>
          <p14:tracePt t="59800" x="4222750" y="1854200"/>
          <p14:tracePt t="59813" x="4197350" y="1847850"/>
          <p14:tracePt t="59813" x="4140200" y="1835150"/>
          <p14:tracePt t="59832" x="4108450" y="1835150"/>
          <p14:tracePt t="59832" x="4070350" y="1828800"/>
          <p14:tracePt t="59848" x="4038600" y="1828800"/>
          <p14:tracePt t="59848" x="4000500" y="1822450"/>
          <p14:tracePt t="59864" x="3962400" y="1822450"/>
          <p14:tracePt t="59864" x="3924300" y="1816100"/>
          <p14:tracePt t="59864" x="3886200" y="1809750"/>
          <p14:tracePt t="59884" x="3848100" y="1809750"/>
          <p14:tracePt t="59896" x="3810000" y="1803400"/>
          <p14:tracePt t="59896" x="3733800" y="1797050"/>
          <p14:tracePt t="59914" x="3695700" y="1797050"/>
          <p14:tracePt t="59914" x="3663950" y="1797050"/>
          <p14:tracePt t="59931" x="3625850" y="1803400"/>
          <p14:tracePt t="59931" x="3594100" y="1809750"/>
          <p14:tracePt t="59948" x="3562350" y="1816100"/>
          <p14:tracePt t="59948" x="3530600" y="1822450"/>
          <p14:tracePt t="59964" x="3505200" y="1828800"/>
          <p14:tracePt t="59964" x="3448050" y="1835150"/>
          <p14:tracePt t="59981" x="3422650" y="1841500"/>
          <p14:tracePt t="59981" x="3403600" y="1841500"/>
          <p14:tracePt t="59998" x="3384550" y="1841500"/>
          <p14:tracePt t="59998" x="3365500" y="1841500"/>
          <p14:tracePt t="60015" x="3346450" y="1841500"/>
          <p14:tracePt t="60015" x="3308350" y="1841500"/>
          <p14:tracePt t="60032" x="3295650" y="1841500"/>
          <p14:tracePt t="60032" x="3276600" y="1841500"/>
          <p14:tracePt t="60049" x="3263900" y="1841500"/>
          <p14:tracePt t="60049" x="3251200" y="1841500"/>
          <p14:tracePt t="60065" x="3232150" y="1841500"/>
          <p14:tracePt t="60065" x="3219450" y="1841500"/>
          <p14:tracePt t="60082" x="3206750" y="1841500"/>
          <p14:tracePt t="60082" x="3194050" y="1841500"/>
          <p14:tracePt t="60082" x="3181350" y="1841500"/>
          <p14:tracePt t="60101" x="3162300" y="1847850"/>
          <p14:tracePt t="60113" x="3143250" y="1847850"/>
          <p14:tracePt t="60113" x="3105150" y="1841500"/>
          <p14:tracePt t="60132" x="3086100" y="1841500"/>
          <p14:tracePt t="60132" x="3060700" y="1841500"/>
          <p14:tracePt t="60148" x="3035300" y="1841500"/>
          <p14:tracePt t="60148" x="3009900" y="1841500"/>
          <p14:tracePt t="60165" x="2978150" y="1841500"/>
          <p14:tracePt t="60165" x="2946400" y="1841500"/>
          <p14:tracePt t="60165" x="2914650" y="1841500"/>
          <p14:tracePt t="60185" x="2882900" y="1841500"/>
          <p14:tracePt t="60197" x="2844800" y="1841500"/>
          <p14:tracePt t="60197" x="2762250" y="1841500"/>
          <p14:tracePt t="60216" x="2717800" y="1841500"/>
          <p14:tracePt t="60216" x="2673350" y="1841500"/>
          <p14:tracePt t="60232" x="2622550" y="1835150"/>
          <p14:tracePt t="60232" x="2578100" y="1835150"/>
          <p14:tracePt t="60249" x="2520950" y="1835150"/>
          <p14:tracePt t="60249" x="2470150" y="1835150"/>
          <p14:tracePt t="60249" x="2413000" y="1835150"/>
          <p14:tracePt t="60268" x="2355850" y="1835150"/>
          <p14:tracePt t="60268" x="2292350" y="1841500"/>
          <p14:tracePt t="60282" x="2228850" y="1847850"/>
          <p14:tracePt t="60282" x="2171700" y="1860550"/>
          <p14:tracePt t="60299" x="2108200" y="1866900"/>
          <p14:tracePt t="60299" x="2044700" y="1873250"/>
          <p14:tracePt t="60299" x="1981200" y="1885950"/>
          <p14:tracePt t="60319" x="1917700" y="1892300"/>
          <p14:tracePt t="60319" x="1860550" y="1898650"/>
          <p14:tracePt t="60333" x="1803400" y="1911350"/>
          <p14:tracePt t="60333" x="1752600" y="1917700"/>
          <p14:tracePt t="60349" x="1695450" y="1924050"/>
          <p14:tracePt t="60349" x="1644650" y="1930400"/>
          <p14:tracePt t="60366" x="1600200" y="1943100"/>
          <p14:tracePt t="60366" x="1555750" y="1955800"/>
          <p14:tracePt t="60383" x="1517650" y="1962150"/>
          <p14:tracePt t="60383" x="1447800" y="1987550"/>
          <p14:tracePt t="60400" x="1416050" y="2006600"/>
          <p14:tracePt t="60400" x="1390650" y="2012950"/>
          <p14:tracePt t="60416" x="1371600" y="2025650"/>
          <p14:tracePt t="60416" x="1358900" y="2038350"/>
          <p14:tracePt t="60433" x="1346200" y="2044700"/>
          <p14:tracePt t="60433" x="1339850" y="2057400"/>
          <p14:tracePt t="60433" x="1333500" y="2063750"/>
          <p14:tracePt t="60452" x="1333500" y="2070100"/>
          <p14:tracePt t="60464" x="1346200" y="2076450"/>
          <p14:tracePt t="60481" x="1358900" y="2076450"/>
          <p14:tracePt t="60481" x="1390650" y="2076450"/>
          <p14:tracePt t="60500" x="1409700" y="2070100"/>
          <p14:tracePt t="60500" x="1435100" y="2063750"/>
          <p14:tracePt t="60516" x="1454150" y="2057400"/>
          <p14:tracePt t="60516" x="1479550" y="2057400"/>
          <p14:tracePt t="60516" x="1511300" y="2044700"/>
          <p14:tracePt t="60536" x="1536700" y="2038350"/>
          <p14:tracePt t="60548" x="1568450" y="2038350"/>
          <p14:tracePt t="60548" x="1619250" y="2025650"/>
          <p14:tracePt t="60569" x="1651000" y="2019300"/>
          <p14:tracePt t="60569" x="1676400" y="2012950"/>
          <p14:tracePt t="60584" x="1708150" y="2006600"/>
          <p14:tracePt t="60584" x="1733550" y="2006600"/>
          <p14:tracePt t="60600" x="1758950" y="2000250"/>
          <p14:tracePt t="60600" x="1790700" y="2000250"/>
          <p14:tracePt t="60617" x="1816100" y="1993900"/>
          <p14:tracePt t="60617" x="1860550" y="1993900"/>
          <p14:tracePt t="60633" x="1885950" y="1993900"/>
          <p14:tracePt t="60633" x="1911350" y="1993900"/>
          <p14:tracePt t="60650" x="1930400" y="1987550"/>
          <p14:tracePt t="60650" x="1949450" y="1987550"/>
          <p14:tracePt t="60667" x="1968500" y="1987550"/>
          <p14:tracePt t="60667" x="1993900" y="1987550"/>
          <p14:tracePt t="60683" x="2012950" y="1987550"/>
          <p14:tracePt t="60683" x="2051050" y="1974850"/>
          <p14:tracePt t="60701" x="2076450" y="1974850"/>
          <p14:tracePt t="60701" x="2095500" y="1968500"/>
          <p14:tracePt t="60717" x="2114550" y="1962150"/>
          <p14:tracePt t="60717" x="2133600" y="1955800"/>
          <p14:tracePt t="60734" x="2146300" y="1949450"/>
          <p14:tracePt t="60734" x="2165350" y="1943100"/>
          <p14:tracePt t="60734" x="2178050" y="1943100"/>
          <p14:tracePt t="60753" x="2190750" y="1936750"/>
          <p14:tracePt t="60753" x="2203450" y="1936750"/>
          <p14:tracePt t="60768" x="2216150" y="1930400"/>
          <p14:tracePt t="60768" x="2228850" y="1930400"/>
          <p14:tracePt t="60785" x="2235200" y="1930400"/>
          <p14:tracePt t="60785" x="2241550" y="1930400"/>
          <p14:tracePt t="60801" x="2254250" y="1930400"/>
          <p14:tracePt t="60801" x="2260600" y="1930400"/>
          <p14:tracePt t="60801" x="2266950" y="1930400"/>
          <p14:tracePt t="60820" x="2266950" y="1936750"/>
          <p14:tracePt t="60832" x="2273300" y="1936750"/>
          <p14:tracePt t="60849" x="2279650" y="1943100"/>
          <p14:tracePt t="60849" x="2292350" y="1949450"/>
          <p14:tracePt t="60868" x="2298700" y="1955800"/>
          <p14:tracePt t="60883" x="2305050" y="1955800"/>
          <p14:tracePt t="60883" x="2305050" y="1962150"/>
          <p14:tracePt t="60901" x="2311400" y="1962150"/>
          <p14:tracePt t="60901" x="2317750" y="1962150"/>
          <p14:tracePt t="60901" x="2324100" y="1962150"/>
          <p14:tracePt t="60920" x="2330450" y="1962150"/>
          <p14:tracePt t="60933" x="2336800" y="1962150"/>
          <p14:tracePt t="60933" x="2349500" y="1962150"/>
          <p14:tracePt t="60953" x="2355850" y="1962150"/>
          <p14:tracePt t="60953" x="2362200" y="1962150"/>
          <p14:tracePt t="60968" x="2368550" y="1955800"/>
          <p14:tracePt t="60968" x="2374900" y="1955800"/>
          <p14:tracePt t="60985" x="2381250" y="1955800"/>
          <p14:tracePt t="60985" x="2393950" y="1949450"/>
          <p14:tracePt t="61002" x="2400300" y="1949450"/>
          <p14:tracePt t="61002" x="2406650" y="1949450"/>
          <p14:tracePt t="61018" x="2413000" y="1949450"/>
          <p14:tracePt t="61018" x="2419350" y="1949450"/>
          <p14:tracePt t="61035" x="2419350" y="1943100"/>
          <p14:tracePt t="61035" x="2432050" y="1943100"/>
          <p14:tracePt t="61053" x="2438400" y="1943100"/>
          <p14:tracePt t="61068" x="2444750" y="1943100"/>
          <p14:tracePt t="61084" x="2451100" y="1943100"/>
          <p14:tracePt t="61100" x="2457450" y="1943100"/>
          <p14:tracePt t="61117" x="2463800" y="1943100"/>
          <p14:tracePt t="61133" x="2470150" y="1949450"/>
          <p14:tracePt t="61151" x="2476500" y="1949450"/>
          <p14:tracePt t="61168" x="2482850" y="1955800"/>
          <p14:tracePt t="61188" x="2489200" y="1962150"/>
          <p14:tracePt t="61212" x="2489200" y="1968500"/>
          <p14:tracePt t="61227" x="2495550" y="1974850"/>
          <p14:tracePt t="61240" x="2495550" y="1981200"/>
          <p14:tracePt t="61255" x="2501900" y="1987550"/>
          <p14:tracePt t="61271" x="2508250" y="2000250"/>
          <p14:tracePt t="61309" x="2514600" y="2006600"/>
          <p14:tracePt t="61352" x="2520950" y="2006600"/>
          <p14:tracePt t="61367" x="2527300" y="2012950"/>
          <p14:tracePt t="61383" x="2540000" y="2019300"/>
          <p14:tracePt t="61400" x="2546350" y="2019300"/>
          <p14:tracePt t="61407" x="2552700" y="2025650"/>
          <p14:tracePt t="61407" x="2559050" y="2025650"/>
          <p14:tracePt t="61421" x="2565400" y="2032000"/>
          <p14:tracePt t="61436" x="2571750" y="2032000"/>
          <p14:tracePt t="61436" x="2578100" y="2038350"/>
          <p14:tracePt t="61454" x="2584450" y="2038350"/>
          <p14:tracePt t="61454" x="2590800" y="2044700"/>
          <p14:tracePt t="61471" x="2597150" y="2051050"/>
          <p14:tracePt t="61485" x="2603500" y="2051050"/>
          <p14:tracePt t="61503" x="2609850" y="2057400"/>
          <p14:tracePt t="61503" x="2616200" y="2063750"/>
          <p14:tracePt t="61520" x="2628900" y="2076450"/>
          <p14:tracePt t="61535" x="2635250" y="2082800"/>
          <p14:tracePt t="61552" x="2641600" y="2089150"/>
          <p14:tracePt t="61568" x="2647950" y="2095500"/>
          <p14:tracePt t="61591" x="2654300" y="2101850"/>
          <p14:tracePt t="61608" x="2660650" y="2108200"/>
          <p14:tracePt t="61624" x="2660650" y="2114550"/>
          <p14:tracePt t="61640" x="2667000" y="2120900"/>
          <p14:tracePt t="61660" x="2673350" y="2120900"/>
          <p14:tracePt t="61684" x="2679700" y="2127250"/>
          <p14:tracePt t="61712" x="2679700" y="2133600"/>
          <p14:tracePt t="61744" x="2679700" y="2139950"/>
          <p14:tracePt t="61772" x="2686050" y="2139950"/>
          <p14:tracePt t="61847" x="2692400" y="2139950"/>
          <p14:tracePt t="61872" x="2698750" y="2133600"/>
          <p14:tracePt t="61888" x="2705100" y="2133600"/>
          <p14:tracePt t="61900" x="2711450" y="2133600"/>
          <p14:tracePt t="61915" x="2717800" y="2133600"/>
          <p14:tracePt t="61932" x="2724150" y="2127250"/>
          <p14:tracePt t="61947" x="2730500" y="2127250"/>
          <p14:tracePt t="61960" x="2736850" y="2120900"/>
          <p14:tracePt t="61976" x="2749550" y="2120900"/>
          <p14:tracePt t="61992" x="2755900" y="2120900"/>
          <p14:tracePt t="62008" x="2762250" y="2120900"/>
          <p14:tracePt t="62020" x="2768600" y="2120900"/>
          <p14:tracePt t="62043" x="2768600" y="2114550"/>
          <p14:tracePt t="62080" x="2762250" y="2114550"/>
          <p14:tracePt t="62352" x="2755900" y="2114550"/>
          <p14:tracePt t="62403" x="2762250" y="2108200"/>
          <p14:tracePt t="62540" x="2768600" y="2101850"/>
          <p14:tracePt t="62560" x="2774950" y="2095500"/>
          <p14:tracePt t="62584" x="2774950" y="2089150"/>
          <p14:tracePt t="62608" x="2774950" y="2095500"/>
          <p14:tracePt t="62660" x="2768600" y="2095500"/>
          <p14:tracePt t="62680" x="2762250" y="2101850"/>
          <p14:tracePt t="62696" x="2755900" y="2101850"/>
          <p14:tracePt t="62720" x="2749550" y="2108200"/>
          <p14:tracePt t="62740" x="2749550" y="2114550"/>
          <p14:tracePt t="62780" x="2755900" y="2114550"/>
          <p14:tracePt t="62824" x="2762250" y="2114550"/>
          <p14:tracePt t="62848" x="2768600" y="2114550"/>
          <p14:tracePt t="62892" x="2774950" y="2114550"/>
          <p14:tracePt t="62920" x="2781300" y="2114550"/>
          <p14:tracePt t="62952" x="2787650" y="2108200"/>
          <p14:tracePt t="62980" x="2794000" y="2101850"/>
          <p14:tracePt t="63040" x="2794000" y="2095500"/>
          <p14:tracePt t="63064" x="2787650" y="2089150"/>
          <p14:tracePt t="63080" x="2787650" y="2082800"/>
          <p14:tracePt t="63108" x="2781300" y="2076450"/>
          <p14:tracePt t="63139" x="2781300" y="2070100"/>
          <p14:tracePt t="63160" x="2774950" y="2070100"/>
          <p14:tracePt t="63192" x="2768600" y="2082800"/>
          <p14:tracePt t="63208" x="2762250" y="2089150"/>
          <p14:tracePt t="63213" x="2762250" y="2101850"/>
          <p14:tracePt t="63224" x="2755900" y="2114550"/>
          <p14:tracePt t="63224" x="2749550" y="2133600"/>
          <p14:tracePt t="63224" x="2743200" y="2146300"/>
          <p14:tracePt t="63245" x="2743200" y="2165350"/>
          <p14:tracePt t="63257" x="2736850" y="2190750"/>
          <p14:tracePt t="63257" x="2736850" y="2247900"/>
          <p14:tracePt t="63277" x="2736850" y="2279650"/>
          <p14:tracePt t="63277" x="2736850" y="2311400"/>
          <p14:tracePt t="63293" x="2736850" y="2349500"/>
          <p14:tracePt t="63293" x="2736850" y="2393950"/>
          <p14:tracePt t="63293" x="2736850" y="2432050"/>
          <p14:tracePt t="63313" x="2730500" y="2476500"/>
          <p14:tracePt t="63325" x="2730500" y="2514600"/>
          <p14:tracePt t="63325" x="2717800" y="2584450"/>
          <p14:tracePt t="63343" x="2711450" y="2616200"/>
          <p14:tracePt t="63343" x="2705100" y="2647950"/>
          <p14:tracePt t="63360" x="2692400" y="2679700"/>
          <p14:tracePt t="63360" x="2679700" y="2705100"/>
          <p14:tracePt t="63376" x="2673350" y="2730500"/>
          <p14:tracePt t="63376" x="2654300" y="2768600"/>
          <p14:tracePt t="63393" x="2647950" y="2787650"/>
          <p14:tracePt t="63393" x="2641600" y="2800350"/>
          <p14:tracePt t="63410" x="2635250" y="2813050"/>
          <p14:tracePt t="63410" x="2628900" y="2819400"/>
          <p14:tracePt t="63427" x="2628900" y="2832100"/>
          <p14:tracePt t="63427" x="2628900" y="2838450"/>
          <p14:tracePt t="63443" x="2622550" y="2844800"/>
          <p14:tracePt t="63443" x="2622550" y="2863850"/>
          <p14:tracePt t="63461" x="2628900" y="2870200"/>
          <p14:tracePt t="63461" x="2628900" y="2882900"/>
          <p14:tracePt t="63477" x="2628900" y="2889250"/>
          <p14:tracePt t="63477" x="2628900" y="2901950"/>
          <p14:tracePt t="63494" x="2635250" y="2908300"/>
          <p14:tracePt t="63494" x="2635250" y="2921000"/>
          <p14:tracePt t="63510" x="2641600" y="2933700"/>
          <p14:tracePt t="63510" x="2647950" y="2940050"/>
          <p14:tracePt t="63510" x="2654300" y="2946400"/>
          <p14:tracePt t="63530" x="2660650" y="2952750"/>
          <p14:tracePt t="63542" x="2667000" y="2959100"/>
          <p14:tracePt t="63542" x="2686050" y="2965450"/>
          <p14:tracePt t="63561" x="2698750" y="2965450"/>
          <p14:tracePt t="63561" x="2711450" y="2971800"/>
          <p14:tracePt t="63577" x="2724150" y="2971800"/>
          <p14:tracePt t="63577" x="2730500" y="2978150"/>
          <p14:tracePt t="63594" x="2743200" y="2978150"/>
          <p14:tracePt t="63594" x="2762250" y="2978150"/>
          <p14:tracePt t="63594" x="2774950" y="2978150"/>
          <p14:tracePt t="63613" x="2794000" y="2984500"/>
          <p14:tracePt t="63625" x="2813050" y="2984500"/>
          <p14:tracePt t="63625" x="2851150" y="2978150"/>
          <p14:tracePt t="63644" x="2876550" y="2978150"/>
          <p14:tracePt t="63644" x="2901950" y="2971800"/>
          <p14:tracePt t="63661" x="2927350" y="2971800"/>
          <p14:tracePt t="63661" x="2952750" y="2965450"/>
          <p14:tracePt t="63677" x="2971800" y="2959100"/>
          <p14:tracePt t="63677" x="3022600" y="2952750"/>
          <p14:tracePt t="63694" x="3041650" y="2952750"/>
          <p14:tracePt t="63694" x="3060700" y="2959100"/>
          <p14:tracePt t="63711" x="3079750" y="2959100"/>
          <p14:tracePt t="63711" x="3105150" y="2965450"/>
          <p14:tracePt t="63728" x="3124200" y="2971800"/>
          <p14:tracePt t="63728" x="3143250" y="2978150"/>
          <p14:tracePt t="63744" x="3162300" y="2984500"/>
          <p14:tracePt t="63744" x="3206750" y="2997200"/>
          <p14:tracePt t="63761" x="3232150" y="3003550"/>
          <p14:tracePt t="63761" x="3251200" y="3003550"/>
          <p14:tracePt t="63778" x="3276600" y="3009900"/>
          <p14:tracePt t="63778" x="3295650" y="3016250"/>
          <p14:tracePt t="63794" x="3321050" y="3022600"/>
          <p14:tracePt t="63794" x="3371850" y="3041650"/>
          <p14:tracePt t="63814" x="3403600" y="3048000"/>
          <p14:tracePt t="63814" x="3435350" y="3054350"/>
          <p14:tracePt t="63829" x="3473450" y="3067050"/>
          <p14:tracePt t="63829" x="3511550" y="3073400"/>
          <p14:tracePt t="63845" x="3556000" y="3079750"/>
          <p14:tracePt t="63845" x="3606800" y="3092450"/>
          <p14:tracePt t="63861" x="3663950" y="3098800"/>
          <p14:tracePt t="63861" x="3721100" y="3098800"/>
          <p14:tracePt t="63861" x="3778250" y="3105150"/>
          <p14:tracePt t="63881" x="3841750" y="3105150"/>
          <p14:tracePt t="63893" x="3905250" y="3105150"/>
          <p14:tracePt t="63893" x="4038600" y="3105150"/>
          <p14:tracePt t="63914" x="4108450" y="3105150"/>
          <p14:tracePt t="63914" x="4178300" y="3105150"/>
          <p14:tracePt t="63929" x="4254500" y="3105150"/>
          <p14:tracePt t="63929" x="4330700" y="3098800"/>
          <p14:tracePt t="63945" x="4413250" y="3098800"/>
          <p14:tracePt t="63945" x="4489450" y="3098800"/>
          <p14:tracePt t="63962" x="4572000" y="3098800"/>
          <p14:tracePt t="63962" x="4654550" y="3098800"/>
          <p14:tracePt t="63962" x="4743450" y="3098800"/>
          <p14:tracePt t="63981" x="4826000" y="3092450"/>
          <p14:tracePt t="63981" x="4902200" y="3092450"/>
          <p14:tracePt t="63995" x="4984750" y="3092450"/>
          <p14:tracePt t="63995" x="5054600" y="3092450"/>
          <p14:tracePt t="64012" x="5130800" y="3092450"/>
          <p14:tracePt t="64012" x="5200650" y="3092450"/>
          <p14:tracePt t="64029" x="5276850" y="3092450"/>
          <p14:tracePt t="64029" x="5346700" y="3092450"/>
          <p14:tracePt t="64046" x="5416550" y="3092450"/>
          <p14:tracePt t="64046" x="5556250" y="3092450"/>
          <p14:tracePt t="64063" x="5619750" y="3092450"/>
          <p14:tracePt t="64063" x="5689600" y="3086100"/>
          <p14:tracePt t="64079" x="5753100" y="3079750"/>
          <p14:tracePt t="64079" x="5816600" y="3079750"/>
          <p14:tracePt t="64096" x="5873750" y="3073400"/>
          <p14:tracePt t="64096" x="5994400" y="3054350"/>
          <p14:tracePt t="64113" x="6051550" y="3048000"/>
          <p14:tracePt t="64113" x="6108700" y="3041650"/>
          <p14:tracePt t="64129" x="6165850" y="3035300"/>
          <p14:tracePt t="64129" x="6223000" y="3028950"/>
          <p14:tracePt t="64146" x="6280150" y="3022600"/>
          <p14:tracePt t="64146" x="6337300" y="3016250"/>
          <p14:tracePt t="64163" x="6394450" y="3016250"/>
          <p14:tracePt t="64163" x="6451600" y="3009900"/>
          <p14:tracePt t="64163" x="6502400" y="2997200"/>
          <p14:tracePt t="64182" x="6553200" y="2990850"/>
          <p14:tracePt t="64194" x="6604000" y="2984500"/>
          <p14:tracePt t="64194" x="6705600" y="2971800"/>
          <p14:tracePt t="64213" x="6750050" y="2965450"/>
          <p14:tracePt t="64213" x="6794500" y="2965450"/>
          <p14:tracePt t="64230" x="6845300" y="2959100"/>
          <p14:tracePt t="64230" x="6889750" y="2959100"/>
          <p14:tracePt t="64230" x="6934200" y="2959100"/>
          <p14:tracePt t="64248" x="6978650" y="2959100"/>
          <p14:tracePt t="64261" x="7023100" y="2965450"/>
          <p14:tracePt t="64261" x="7067550" y="2965450"/>
          <p14:tracePt t="64261" x="7112000" y="2971800"/>
          <p14:tracePt t="64282" x="7150100" y="2971800"/>
          <p14:tracePt t="64282" x="7181850" y="2978150"/>
          <p14:tracePt t="64296" x="7213600" y="2978150"/>
          <p14:tracePt t="64296" x="7245350" y="2984500"/>
          <p14:tracePt t="64296" x="7270750" y="2990850"/>
          <p14:tracePt t="64317" x="7296150" y="2990850"/>
          <p14:tracePt t="64328" x="7315200" y="2990850"/>
          <p14:tracePt t="64328" x="7334250" y="2997200"/>
          <p14:tracePt t="64328" x="7353300" y="2997200"/>
          <p14:tracePt t="64349" x="7366000" y="2997200"/>
          <p14:tracePt t="64349" x="7385050" y="2997200"/>
          <p14:tracePt t="64363" x="7391400" y="3003550"/>
          <p14:tracePt t="64363" x="7397750" y="3003550"/>
          <p14:tracePt t="64380" x="7404100" y="3009900"/>
          <p14:tracePt t="64395" x="7397750" y="3009900"/>
          <p14:tracePt t="64395" x="7359650" y="3016250"/>
          <p14:tracePt t="64414" x="7327900" y="3022600"/>
          <p14:tracePt t="64414" x="7289800" y="3022600"/>
          <p14:tracePt t="64430" x="7245350" y="3022600"/>
          <p14:tracePt t="64430" x="7188200" y="3016250"/>
          <p14:tracePt t="64447" x="7131050" y="3016250"/>
          <p14:tracePt t="64447" x="7067550" y="3009900"/>
          <p14:tracePt t="64464" x="7004050" y="3003550"/>
          <p14:tracePt t="64464" x="6877050" y="2984500"/>
          <p14:tracePt t="64481" x="6819900" y="2965450"/>
          <p14:tracePt t="64481" x="6762750" y="2946400"/>
          <p14:tracePt t="64498" x="6711950" y="2927350"/>
          <p14:tracePt t="64498" x="6667500" y="2895600"/>
          <p14:tracePt t="64514" x="6623050" y="2863850"/>
          <p14:tracePt t="64514" x="6584950" y="2825750"/>
          <p14:tracePt t="64530" x="6559550" y="2787650"/>
          <p14:tracePt t="64530" x="6534150" y="2743200"/>
          <p14:tracePt t="64530" x="6515100" y="2692400"/>
          <p14:tracePt t="64549" x="6502400" y="2641600"/>
          <p14:tracePt t="64562" x="6496050" y="2590800"/>
          <p14:tracePt t="64562" x="6508750" y="2489200"/>
          <p14:tracePt t="64581" x="6521450" y="2438400"/>
          <p14:tracePt t="64581" x="6546850" y="2387600"/>
          <p14:tracePt t="64598" x="6572250" y="2336800"/>
          <p14:tracePt t="64598" x="6610350" y="2286000"/>
          <p14:tracePt t="64614" x="6654800" y="2241550"/>
          <p14:tracePt t="64614" x="6711950" y="2197100"/>
          <p14:tracePt t="64614" x="6769100" y="2152650"/>
          <p14:tracePt t="64633" x="6832600" y="2120900"/>
          <p14:tracePt t="64646" x="6902450" y="2089150"/>
          <p14:tracePt t="64646" x="7054850" y="2038350"/>
          <p14:tracePt t="64664" x="7137400" y="2019300"/>
          <p14:tracePt t="64664" x="7219950" y="2006600"/>
          <p14:tracePt t="64681" x="7302500" y="2000250"/>
          <p14:tracePt t="64681" x="7391400" y="1993900"/>
          <p14:tracePt t="64698" x="7480300" y="2000250"/>
          <p14:tracePt t="64698" x="7651750" y="2012950"/>
          <p14:tracePt t="64714" x="7734300" y="2025650"/>
          <p14:tracePt t="64714" x="7816850" y="2044700"/>
          <p14:tracePt t="64731" x="7893050" y="2063750"/>
          <p14:tracePt t="64731" x="7962900" y="2089150"/>
          <p14:tracePt t="64748" x="8020050" y="2114550"/>
          <p14:tracePt t="64748" x="8077200" y="2139950"/>
          <p14:tracePt t="64765" x="8121650" y="2171700"/>
          <p14:tracePt t="64765" x="8185150" y="2241550"/>
          <p14:tracePt t="64781" x="8204200" y="2279650"/>
          <p14:tracePt t="64781" x="8216900" y="2311400"/>
          <p14:tracePt t="64798" x="8216900" y="2349500"/>
          <p14:tracePt t="64798" x="8210550" y="2381250"/>
          <p14:tracePt t="64815" x="8191500" y="2413000"/>
          <p14:tracePt t="64815" x="8172450" y="2444750"/>
          <p14:tracePt t="64815" x="8147050" y="2470150"/>
          <p14:tracePt t="64834" x="8115300" y="2495550"/>
          <p14:tracePt t="64834" x="8077200" y="2514600"/>
          <p14:tracePt t="64849" x="8039100" y="2540000"/>
          <p14:tracePt t="64849" x="7988300" y="2552700"/>
          <p14:tracePt t="64865" x="7943850" y="2571750"/>
          <p14:tracePt t="64865" x="7886700" y="2584450"/>
          <p14:tracePt t="64882" x="7829550" y="2597150"/>
          <p14:tracePt t="64882" x="7766050" y="2603500"/>
          <p14:tracePt t="64882" x="7702550" y="2609850"/>
          <p14:tracePt t="64901" x="7639050" y="2616200"/>
          <p14:tracePt t="64913" x="7569200" y="2616200"/>
          <p14:tracePt t="64913" x="7423150" y="2616200"/>
          <p14:tracePt t="64934" x="7353300" y="2622550"/>
          <p14:tracePt t="64934" x="7283450" y="2616200"/>
          <p14:tracePt t="64949" x="7219950" y="2616200"/>
          <p14:tracePt t="64949" x="7150100" y="2616200"/>
          <p14:tracePt t="64966" x="7086600" y="2616200"/>
          <p14:tracePt t="64966" x="7023100" y="2616200"/>
          <p14:tracePt t="64982" x="6959600" y="2616200"/>
          <p14:tracePt t="64982" x="6896100" y="2616200"/>
          <p14:tracePt t="64982" x="6832600" y="2622550"/>
          <p14:tracePt t="65002" x="6775450" y="2628900"/>
          <p14:tracePt t="65002" x="6711950" y="2635250"/>
          <p14:tracePt t="65016" x="6648450" y="2641600"/>
          <p14:tracePt t="65016" x="6584950" y="2654300"/>
          <p14:tracePt t="65032" x="6527800" y="2667000"/>
          <p14:tracePt t="65032" x="6464300" y="2679700"/>
          <p14:tracePt t="65049" x="6400800" y="2692400"/>
          <p14:tracePt t="65049" x="6337300" y="2711450"/>
          <p14:tracePt t="65066" x="6267450" y="2724150"/>
          <p14:tracePt t="65066" x="6121400" y="2762250"/>
          <p14:tracePt t="65082" x="6045200" y="2781300"/>
          <p14:tracePt t="65082" x="5969000" y="2800350"/>
          <p14:tracePt t="65099" x="5886450" y="2819400"/>
          <p14:tracePt t="65099" x="5797550" y="2838450"/>
          <p14:tracePt t="65116" x="5715000" y="2857500"/>
          <p14:tracePt t="65116" x="5556250" y="2882900"/>
          <p14:tracePt t="65133" x="5480050" y="2895600"/>
          <p14:tracePt t="65133" x="5403850" y="2908300"/>
          <p14:tracePt t="65149" x="5340350" y="2921000"/>
          <p14:tracePt t="65149" x="5276850" y="2940050"/>
          <p14:tracePt t="65166" x="5219700" y="2952750"/>
          <p14:tracePt t="65166" x="5168900" y="2965450"/>
          <p14:tracePt t="65182" x="5124450" y="2978150"/>
          <p14:tracePt t="65182" x="5086350" y="2990850"/>
          <p14:tracePt t="65182" x="5054600" y="3003550"/>
          <p14:tracePt t="65202" x="5029200" y="3016250"/>
          <p14:tracePt t="65214" x="5003800" y="3022600"/>
          <p14:tracePt t="65214" x="4984750" y="3035300"/>
          <p14:tracePt t="65234" x="4984750" y="3041650"/>
          <p14:tracePt t="65249" x="4997450" y="3041650"/>
          <p14:tracePt t="65249" x="5022850" y="3041650"/>
          <p14:tracePt t="65266" x="5054600" y="3035300"/>
          <p14:tracePt t="65266" x="5092700" y="3035300"/>
          <p14:tracePt t="65266" x="5143500" y="3035300"/>
          <p14:tracePt t="65286" x="5194300" y="3035300"/>
          <p14:tracePt t="65298" x="5257800" y="3035300"/>
          <p14:tracePt t="65298" x="5397500" y="3054350"/>
          <p14:tracePt t="65318" x="5473700" y="3067050"/>
          <p14:tracePt t="65318" x="5549900" y="3079750"/>
          <p14:tracePt t="65333" x="5638800" y="3092450"/>
          <p14:tracePt t="65333" x="5721350" y="3105150"/>
          <p14:tracePt t="65350" x="5816600" y="3117850"/>
          <p14:tracePt t="65350" x="5911850" y="3124200"/>
          <p14:tracePt t="65350" x="6013450" y="3130550"/>
          <p14:tracePt t="65369" x="6108700" y="3130550"/>
          <p14:tracePt t="65369" x="6210300" y="3130550"/>
          <p14:tracePt t="65384" x="6305550" y="3130550"/>
          <p14:tracePt t="65384" x="6400800" y="3124200"/>
          <p14:tracePt t="65400" x="6489700" y="3117850"/>
          <p14:tracePt t="65400" x="6578600" y="3111500"/>
          <p14:tracePt t="65417" x="6661150" y="3105150"/>
          <p14:tracePt t="65417" x="6813550" y="3098800"/>
          <p14:tracePt t="65434" x="6877050" y="3092450"/>
          <p14:tracePt t="65434" x="6940550" y="3092450"/>
          <p14:tracePt t="65450" x="6997700" y="3086100"/>
          <p14:tracePt t="65450" x="7048500" y="3086100"/>
          <p14:tracePt t="65467" x="7092950" y="3079750"/>
          <p14:tracePt t="65467" x="7131050" y="3079750"/>
          <p14:tracePt t="65484" x="7162800" y="3073400"/>
          <p14:tracePt t="65484" x="7207250" y="3073400"/>
          <p14:tracePt t="65501" x="7219950" y="3067050"/>
          <p14:tracePt t="65501" x="7226300" y="3067050"/>
          <p14:tracePt t="65518" x="7239000" y="3067050"/>
          <p14:tracePt t="65533" x="7239000" y="3073400"/>
          <p14:tracePt t="65549" x="7239000" y="3079750"/>
          <p14:tracePt t="65566" x="7232650" y="3079750"/>
          <p14:tracePt t="65585" x="7226300" y="3079750"/>
          <p14:tracePt t="65613" x="7226300" y="3086100"/>
          <p14:tracePt t="65644" x="7232650" y="3079750"/>
          <p14:tracePt t="65756" x="7232650" y="3073400"/>
          <p14:tracePt t="65773" x="7239000" y="3067050"/>
          <p14:tracePt t="65788" x="7245350" y="3067050"/>
          <p14:tracePt t="65809" x="7245350" y="3073400"/>
          <p14:tracePt t="65900" x="7251700" y="3073400"/>
          <p14:tracePt t="65913" x="7258050" y="3073400"/>
          <p14:tracePt t="65921" x="7264400" y="3073400"/>
          <p14:tracePt t="65934" x="7270750" y="3073400"/>
          <p14:tracePt t="65934" x="7296150" y="3073400"/>
          <p14:tracePt t="65955" x="7308850" y="3073400"/>
          <p14:tracePt t="65955" x="7321550" y="3073400"/>
          <p14:tracePt t="65969" x="7334250" y="3073400"/>
          <p14:tracePt t="65969" x="7353300" y="3073400"/>
          <p14:tracePt t="65985" x="7372350" y="3073400"/>
          <p14:tracePt t="65985" x="7391400" y="3073400"/>
          <p14:tracePt t="65985" x="7410450" y="3073400"/>
          <p14:tracePt t="66006" x="7429500" y="3067050"/>
          <p14:tracePt t="66017" x="7448550" y="3067050"/>
          <p14:tracePt t="66017" x="7493000" y="3060700"/>
          <p14:tracePt t="66036" x="7512050" y="3060700"/>
          <p14:tracePt t="66036" x="7531100" y="3060700"/>
          <p14:tracePt t="66053" x="7550150" y="3054350"/>
          <p14:tracePt t="66053" x="7569200" y="3054350"/>
          <p14:tracePt t="66069" x="7594600" y="3048000"/>
          <p14:tracePt t="66069" x="7613650" y="3048000"/>
          <p14:tracePt t="66086" x="7632700" y="3048000"/>
          <p14:tracePt t="66086" x="7664450" y="3041650"/>
          <p14:tracePt t="66103" x="7683500" y="3041650"/>
          <p14:tracePt t="66103" x="7702550" y="3041650"/>
          <p14:tracePt t="66119" x="7715250" y="3041650"/>
          <p14:tracePt t="66119" x="7727950" y="3041650"/>
          <p14:tracePt t="66136" x="7740650" y="3041650"/>
          <p14:tracePt t="66136" x="7759700" y="3041650"/>
          <p14:tracePt t="66154" x="7766050" y="3041650"/>
          <p14:tracePt t="66154" x="7772400" y="3041650"/>
          <p14:tracePt t="66170" x="7778750" y="3048000"/>
          <p14:tracePt t="66170" x="7785100" y="3048000"/>
          <p14:tracePt t="66186" x="7791450" y="3048000"/>
          <p14:tracePt t="66186" x="7797800" y="3048000"/>
          <p14:tracePt t="66204" x="7804150" y="3048000"/>
          <p14:tracePt t="66218" x="7810500" y="3048000"/>
          <p14:tracePt t="66236" x="7810500" y="3054350"/>
          <p14:tracePt t="66252" x="7816850" y="3060700"/>
          <p14:tracePt t="66269" x="7816850" y="3067050"/>
          <p14:tracePt t="66289" x="7823200" y="3067050"/>
          <p14:tracePt t="66313" x="7829550" y="3073400"/>
          <p14:tracePt t="66333" x="7835900" y="3079750"/>
          <p14:tracePt t="66357" x="7842250" y="3086100"/>
          <p14:tracePt t="66381" x="7848600" y="3092450"/>
          <p14:tracePt t="66400" x="7848600" y="3098800"/>
          <p14:tracePt t="66425" x="7848600" y="3105150"/>
          <p14:tracePt t="66440" x="7842250" y="3111500"/>
          <p14:tracePt t="66461" x="7835900" y="3117850"/>
          <p14:tracePt t="66484" x="7835900" y="3124200"/>
          <p14:tracePt t="66513" x="7842250" y="3124200"/>
          <p14:tracePt t="66589" x="7835900" y="3124200"/>
          <p14:tracePt t="66649" x="7829550" y="3117850"/>
          <p14:tracePt t="66665" x="7816850" y="3117850"/>
          <p14:tracePt t="66681" x="7810500" y="3117850"/>
          <p14:tracePt t="66693" x="7810500" y="3111500"/>
          <p14:tracePt t="66725" x="7816850" y="3105150"/>
          <p14:tracePt t="66753" x="7823200" y="3105150"/>
          <p14:tracePt t="66777" x="7816850" y="3098800"/>
          <p14:tracePt t="66821" x="7810500" y="3098800"/>
          <p14:tracePt t="66838" x="7804150" y="3098800"/>
          <p14:tracePt t="66860" x="7797800" y="3098800"/>
          <p14:tracePt t="66880" x="7791450" y="3098800"/>
          <p14:tracePt t="66896" x="7785100" y="3098800"/>
          <p14:tracePt t="66912" x="7778750" y="3098800"/>
          <p14:tracePt t="66921" x="7772400" y="3098800"/>
          <p14:tracePt t="66928" x="7766050" y="3105150"/>
          <p14:tracePt t="66937" x="7753350" y="3105150"/>
          <p14:tracePt t="66937" x="7747000" y="3105150"/>
          <p14:tracePt t="66937" x="7734300" y="3105150"/>
          <p14:tracePt t="66959" x="7727950" y="3105150"/>
          <p14:tracePt t="66970" x="7715250" y="3105150"/>
          <p14:tracePt t="66970" x="7689850" y="3105150"/>
          <p14:tracePt t="66989" x="7677150" y="3105150"/>
          <p14:tracePt t="66989" x="7658100" y="3105150"/>
          <p14:tracePt t="67006" x="7645400" y="3105150"/>
          <p14:tracePt t="67006" x="7626350" y="3105150"/>
          <p14:tracePt t="67023" x="7613650" y="3105150"/>
          <p14:tracePt t="67023" x="7594600" y="3105150"/>
          <p14:tracePt t="67023" x="7581900" y="3105150"/>
          <p14:tracePt t="67042" x="7569200" y="3105150"/>
          <p14:tracePt t="67042" x="7562850" y="3105150"/>
          <p14:tracePt t="67057" x="7550150" y="3105150"/>
          <p14:tracePt t="67057" x="7543800" y="3105150"/>
          <p14:tracePt t="67073" x="7537450" y="3098800"/>
          <p14:tracePt t="67073" x="7531100" y="3098800"/>
          <p14:tracePt t="67089" x="7524750" y="3098800"/>
          <p14:tracePt t="67104" x="7512050" y="3092450"/>
          <p14:tracePt t="67104" x="7505700" y="3092450"/>
          <p14:tracePt t="67123" x="7499350" y="3086100"/>
          <p14:tracePt t="67123" x="7493000" y="3086100"/>
          <p14:tracePt t="67140" x="7486650" y="3086100"/>
          <p14:tracePt t="67140" x="7480300" y="3086100"/>
          <p14:tracePt t="67156" x="7467600" y="3086100"/>
          <p14:tracePt t="67156" x="7448550" y="3079750"/>
          <p14:tracePt t="67174" x="7435850" y="3079750"/>
          <p14:tracePt t="67174" x="7416800" y="3073400"/>
          <p14:tracePt t="67190" x="7404100" y="3073400"/>
          <p14:tracePt t="67190" x="7391400" y="3073400"/>
          <p14:tracePt t="67207" x="7372350" y="3073400"/>
          <p14:tracePt t="67207" x="7353300" y="3067050"/>
          <p14:tracePt t="67223" x="7334250" y="3067050"/>
          <p14:tracePt t="67223" x="7321550" y="3067050"/>
          <p14:tracePt t="67223" x="7302500" y="3067050"/>
          <p14:tracePt t="67243" x="7289800" y="3067050"/>
          <p14:tracePt t="67255" x="7270750" y="3067050"/>
          <p14:tracePt t="67255" x="7251700" y="3067050"/>
          <p14:tracePt t="67274" x="7239000" y="3067050"/>
          <p14:tracePt t="67274" x="7232650" y="3067050"/>
          <p14:tracePt t="67290" x="7226300" y="3067050"/>
          <p14:tracePt t="67290" x="7226300" y="3060700"/>
          <p14:tracePt t="67307" x="7219950" y="3060700"/>
          <p14:tracePt t="67322" x="7213600" y="3054350"/>
          <p14:tracePt t="67338" x="7213600" y="3048000"/>
          <p14:tracePt t="67355" x="7207250" y="3041650"/>
          <p14:tracePt t="67401" x="7200900" y="3041650"/>
          <p14:tracePt t="67413" x="7194550" y="3041650"/>
          <p14:tracePt t="67422" x="7188200" y="3048000"/>
          <p14:tracePt t="67422" x="7175500" y="3048000"/>
          <p14:tracePt t="67440" x="7169150" y="3048000"/>
          <p14:tracePt t="67440" x="7156450" y="3048000"/>
          <p14:tracePt t="67457" x="7150100" y="3048000"/>
          <p14:tracePt t="67457" x="7124700" y="3054350"/>
          <p14:tracePt t="67474" x="7105650" y="3054350"/>
          <p14:tracePt t="67474" x="7086600" y="3060700"/>
          <p14:tracePt t="67491" x="7061200" y="3060700"/>
          <p14:tracePt t="67491" x="7035800" y="3067050"/>
          <p14:tracePt t="67508" x="7010400" y="3067050"/>
          <p14:tracePt t="67508" x="6972300" y="3073400"/>
          <p14:tracePt t="67524" x="6940550" y="3073400"/>
          <p14:tracePt t="67524" x="6845300" y="3079750"/>
          <p14:tracePt t="67542" x="6794500" y="3079750"/>
          <p14:tracePt t="67542" x="6737350" y="3086100"/>
          <p14:tracePt t="67558" x="6673850" y="3086100"/>
          <p14:tracePt t="67558" x="6604000" y="3092450"/>
          <p14:tracePt t="67575" x="6534150" y="3092450"/>
          <p14:tracePt t="67575" x="6451600" y="3098800"/>
          <p14:tracePt t="67575" x="6369050" y="3105150"/>
          <p14:tracePt t="67593" x="6286500" y="3105150"/>
          <p14:tracePt t="67606" x="6203950" y="3111500"/>
          <p14:tracePt t="67606" x="6032500" y="3124200"/>
          <p14:tracePt t="67626" x="5949950" y="3124200"/>
          <p14:tracePt t="67626" x="5867400" y="3130550"/>
          <p14:tracePt t="67642" x="5784850" y="3130550"/>
          <p14:tracePt t="67642" x="5708650" y="3136900"/>
          <p14:tracePt t="67658" x="5638800" y="3143250"/>
          <p14:tracePt t="67658" x="5562600" y="3143250"/>
          <p14:tracePt t="67658" x="5492750" y="3149600"/>
          <p14:tracePt t="67678" x="5422900" y="3155950"/>
          <p14:tracePt t="67690" x="5353050" y="3155950"/>
          <p14:tracePt t="67690" x="5283200" y="3162300"/>
          <p14:tracePt t="67690" x="5207000" y="3162300"/>
          <p14:tracePt t="67710" x="5137150" y="3168650"/>
          <p14:tracePt t="67710" x="5060950" y="3175000"/>
          <p14:tracePt t="67725" x="4984750" y="3175000"/>
          <p14:tracePt t="67725" x="4914900" y="3181350"/>
          <p14:tracePt t="67742" x="4838700" y="3187700"/>
          <p14:tracePt t="67742" x="4762500" y="3187700"/>
          <p14:tracePt t="67758" x="4686300" y="3187700"/>
          <p14:tracePt t="67758" x="4533900" y="3194050"/>
          <p14:tracePt t="67775" x="4457700" y="3194050"/>
          <p14:tracePt t="67775" x="4381500" y="3194050"/>
          <p14:tracePt t="67792" x="4305300" y="3187700"/>
          <p14:tracePt t="67792" x="4229100" y="3187700"/>
          <p14:tracePt t="67809" x="4146550" y="3187700"/>
          <p14:tracePt t="67809" x="4070350" y="3194050"/>
          <p14:tracePt t="67825" x="3987800" y="3194050"/>
          <p14:tracePt t="67825" x="3829050" y="3200400"/>
          <p14:tracePt t="67842" x="3752850" y="3206750"/>
          <p14:tracePt t="67842" x="3670300" y="3206750"/>
          <p14:tracePt t="67859" x="3600450" y="3213100"/>
          <p14:tracePt t="67859" x="3524250" y="3213100"/>
          <p14:tracePt t="67876" x="3448050" y="3213100"/>
          <p14:tracePt t="67876" x="3371850" y="3213100"/>
          <p14:tracePt t="67876" x="3302000" y="3213100"/>
          <p14:tracePt t="67894" x="3238500" y="3206750"/>
          <p14:tracePt t="67907" x="3168650" y="3206750"/>
          <p14:tracePt t="67907" x="3041650" y="3200400"/>
          <p14:tracePt t="67926" x="2984500" y="3200400"/>
          <p14:tracePt t="67926" x="2927350" y="3200400"/>
          <p14:tracePt t="67943" x="2870200" y="3194050"/>
          <p14:tracePt t="67943" x="2813050" y="3194050"/>
          <p14:tracePt t="67943" x="2749550" y="3194050"/>
          <p14:tracePt t="67961" x="2692400" y="3187700"/>
          <p14:tracePt t="67974" x="2635250" y="3187700"/>
          <p14:tracePt t="67974" x="2527300" y="3187700"/>
          <p14:tracePt t="67995" x="2470150" y="3194050"/>
          <p14:tracePt t="67995" x="2425700" y="3194050"/>
          <p14:tracePt t="68010" x="2381250" y="3194050"/>
          <p14:tracePt t="68010" x="2336800" y="3194050"/>
          <p14:tracePt t="68026" x="2298700" y="3194050"/>
          <p14:tracePt t="68026" x="2260600" y="3194050"/>
          <p14:tracePt t="68043" x="2228850" y="3200400"/>
          <p14:tracePt t="68043" x="2197100" y="3200400"/>
          <p14:tracePt t="68043" x="2165350" y="3206750"/>
          <p14:tracePt t="68062" x="2133600" y="3206750"/>
          <p14:tracePt t="68062" x="2108200" y="3213100"/>
          <p14:tracePt t="68077" x="2082800" y="3213100"/>
          <p14:tracePt t="68077" x="2057400" y="3219450"/>
          <p14:tracePt t="68093" x="2038350" y="3225800"/>
          <p14:tracePt t="68093" x="2019300" y="3232150"/>
          <p14:tracePt t="68110" x="2000250" y="3232150"/>
          <p14:tracePt t="68110" x="1987550" y="3238500"/>
          <p14:tracePt t="68127" x="1981200" y="3238500"/>
          <p14:tracePt t="68127" x="1962150" y="3244850"/>
          <p14:tracePt t="68143" x="1955800" y="3244850"/>
          <p14:tracePt t="68160" x="1962150" y="3238500"/>
          <p14:tracePt t="68193" x="1968500" y="3238500"/>
          <p14:tracePt t="68209" x="1974850" y="3232150"/>
          <p14:tracePt t="68225" x="1981200" y="3232150"/>
          <p14:tracePt t="68241" x="1987550" y="3225800"/>
          <p14:tracePt t="68253" x="1993900" y="3225800"/>
          <p14:tracePt t="68269" x="2000250" y="3225800"/>
          <p14:tracePt t="68285" x="2006600" y="3225800"/>
          <p14:tracePt t="68301" x="2012950" y="3225800"/>
          <p14:tracePt t="68313" x="2019300" y="3232150"/>
          <p14:tracePt t="68325" x="2025650" y="3232150"/>
          <p14:tracePt t="68342" x="2032000" y="3232150"/>
          <p14:tracePt t="68342" x="2038350" y="3232150"/>
          <p14:tracePt t="68342" x="2044700" y="3238500"/>
          <p14:tracePt t="68363" x="2051050" y="3238500"/>
          <p14:tracePt t="68363" x="2057400" y="3238500"/>
          <p14:tracePt t="68377" x="2057400" y="3232150"/>
          <p14:tracePt t="68377" x="2063750" y="3232150"/>
          <p14:tracePt t="68394" x="2070100" y="3232150"/>
          <p14:tracePt t="68394" x="2076450" y="3232150"/>
          <p14:tracePt t="68411" x="2082800" y="3225800"/>
          <p14:tracePt t="68411" x="2089150" y="3225800"/>
          <p14:tracePt t="68411" x="2095500" y="3225800"/>
          <p14:tracePt t="68430" x="2101850" y="3219450"/>
          <p14:tracePt t="68430" x="2108200" y="3219450"/>
          <p14:tracePt t="68444" x="2114550" y="3213100"/>
          <p14:tracePt t="68444" x="2120900" y="3213100"/>
          <p14:tracePt t="68461" x="2127250" y="3206750"/>
          <p14:tracePt t="68461" x="2133600" y="3206750"/>
          <p14:tracePt t="68478" x="2139950" y="3206750"/>
          <p14:tracePt t="68478" x="2152650" y="3200400"/>
          <p14:tracePt t="68494" x="2159000" y="3200400"/>
          <p14:tracePt t="68494" x="2165350" y="3200400"/>
          <p14:tracePt t="68511" x="2171700" y="3200400"/>
          <p14:tracePt t="68511" x="2178050" y="3200400"/>
          <p14:tracePt t="68528" x="2184400" y="3200400"/>
          <p14:tracePt t="68528" x="2190750" y="3206750"/>
          <p14:tracePt t="68545" x="2197100" y="3206750"/>
          <p14:tracePt t="68545" x="2222500" y="3213100"/>
          <p14:tracePt t="68562" x="2235200" y="3219450"/>
          <p14:tracePt t="68562" x="2254250" y="3225800"/>
          <p14:tracePt t="68578" x="2273300" y="3232150"/>
          <p14:tracePt t="68578" x="2298700" y="3244850"/>
          <p14:tracePt t="68594" x="2324100" y="3257550"/>
          <p14:tracePt t="68594" x="2349500" y="3270250"/>
          <p14:tracePt t="68611" x="2374900" y="3276600"/>
          <p14:tracePt t="68611" x="2400300" y="3289300"/>
          <p14:tracePt t="68611" x="2432050" y="3295650"/>
          <p14:tracePt t="68631" x="2470150" y="3302000"/>
          <p14:tracePt t="68643" x="2508250" y="3302000"/>
          <p14:tracePt t="68643" x="2590800" y="3295650"/>
          <p14:tracePt t="68662" x="2641600" y="3295650"/>
          <p14:tracePt t="68662" x="2686050" y="3289300"/>
          <p14:tracePt t="68678" x="2736850" y="3282950"/>
          <p14:tracePt t="68678" x="2787650" y="3276600"/>
          <p14:tracePt t="68694" x="2838450" y="3270250"/>
          <p14:tracePt t="68694" x="2882900" y="3270250"/>
          <p14:tracePt t="68694" x="2921000" y="3263900"/>
          <p14:tracePt t="68714" x="2959100" y="3257550"/>
          <p14:tracePt t="68726" x="2984500" y="3251200"/>
          <p14:tracePt t="68726" x="3041650" y="3244850"/>
          <p14:tracePt t="68745" x="3060700" y="3238500"/>
          <p14:tracePt t="68745" x="3079750" y="3232150"/>
          <p14:tracePt t="68762" x="3098800" y="3225800"/>
          <p14:tracePt t="68762" x="3111500" y="3219450"/>
          <p14:tracePt t="68779" x="3124200" y="3219450"/>
          <p14:tracePt t="68779" x="3143250" y="3213100"/>
          <p14:tracePt t="68795" x="3149600" y="3213100"/>
          <p14:tracePt t="68812" x="3149600" y="3219450"/>
          <p14:tracePt t="68833" x="3143250" y="3225800"/>
          <p14:tracePt t="68849" x="3136900" y="3225800"/>
          <p14:tracePt t="68849" x="3130550" y="3232150"/>
          <p14:tracePt t="68863" x="3124200" y="3232150"/>
          <p14:tracePt t="68863" x="3117850" y="3238500"/>
          <p14:tracePt t="68879" x="3111500" y="3238500"/>
          <p14:tracePt t="68879" x="3105150" y="3244850"/>
          <p14:tracePt t="68895" x="3092450" y="3244850"/>
          <p14:tracePt t="68895" x="3079750" y="3251200"/>
          <p14:tracePt t="68915" x="3073400" y="3251200"/>
          <p14:tracePt t="68927" x="3067050" y="3251200"/>
          <p14:tracePt t="68927" x="3054350" y="3257550"/>
          <p14:tracePt t="68946" x="3048000" y="3263900"/>
          <p14:tracePt t="68946" x="3041650" y="3263900"/>
          <p14:tracePt t="68963" x="3035300" y="3270250"/>
          <p14:tracePt t="68963" x="3028950" y="3270250"/>
          <p14:tracePt t="68963" x="3022600" y="3276600"/>
          <p14:tracePt t="68982" x="3016250" y="3276600"/>
          <p14:tracePt t="68994" x="3009900" y="3276600"/>
          <p14:tracePt t="68994" x="2997200" y="3282950"/>
          <p14:tracePt t="69015" x="2984500" y="3282950"/>
          <p14:tracePt t="69015" x="2978150" y="3289300"/>
          <p14:tracePt t="69030" x="2971800" y="3289300"/>
          <p14:tracePt t="69030" x="2965450" y="3289300"/>
          <p14:tracePt t="69046" x="2952750" y="3295650"/>
          <p14:tracePt t="69046" x="2946400" y="3295650"/>
          <p14:tracePt t="69046" x="2933700" y="3302000"/>
          <p14:tracePt t="69066" x="2927350" y="3302000"/>
          <p14:tracePt t="69078" x="2914650" y="3308350"/>
          <p14:tracePt t="69078" x="2895600" y="3314700"/>
          <p14:tracePt t="69097" x="2889250" y="3314700"/>
          <p14:tracePt t="69097" x="2882900" y="3314700"/>
          <p14:tracePt t="69113" x="2870200" y="3321050"/>
          <p14:tracePt t="69113" x="2863850" y="3321050"/>
          <p14:tracePt t="69130" x="2857500" y="3321050"/>
          <p14:tracePt t="69145" x="2851150" y="3321050"/>
          <p14:tracePt t="69145" x="2844800" y="3321050"/>
          <p14:tracePt t="69164" x="2832100" y="3314700"/>
          <p14:tracePt t="69178" x="2825750" y="3314700"/>
          <p14:tracePt t="69195" x="2819400" y="3308350"/>
          <p14:tracePt t="69195" x="2813050" y="3308350"/>
          <p14:tracePt t="69215" x="2806700" y="3308350"/>
          <p14:tracePt t="69215" x="2800350" y="3314700"/>
          <p14:tracePt t="69231" x="2794000" y="3314700"/>
          <p14:tracePt t="69231" x="2787650" y="3314700"/>
          <p14:tracePt t="69247" x="2781300" y="3321050"/>
          <p14:tracePt t="69247" x="2774950" y="3321050"/>
          <p14:tracePt t="69263" x="2768600" y="3327400"/>
          <p14:tracePt t="69263" x="2762250" y="3327400"/>
          <p14:tracePt t="69263" x="2755900" y="3333750"/>
          <p14:tracePt t="69282" x="2749550" y="3340100"/>
          <p14:tracePt t="69295" x="2743200" y="3346450"/>
          <p14:tracePt t="69295" x="2730500" y="3359150"/>
          <p14:tracePt t="69316" x="2717800" y="3359150"/>
          <p14:tracePt t="69316" x="2711450" y="3365500"/>
          <p14:tracePt t="69331" x="2705100" y="3365500"/>
          <p14:tracePt t="69331" x="2698750" y="3371850"/>
          <p14:tracePt t="69347" x="2692400" y="3371850"/>
          <p14:tracePt t="69347" x="2686050" y="3378200"/>
          <p14:tracePt t="69365" x="2679700" y="3378200"/>
          <p14:tracePt t="69379" x="2679700" y="3384550"/>
          <p14:tracePt t="69395" x="2679700" y="3378200"/>
          <p14:tracePt t="69442" x="2686050" y="3378200"/>
          <p14:tracePt t="69461" x="2692400" y="3371850"/>
          <p14:tracePt t="69477" x="2698750" y="3371850"/>
          <p14:tracePt t="69501" x="2705100" y="3365500"/>
          <p14:tracePt t="69529" x="2698750" y="3365500"/>
          <p14:tracePt t="69694" x="2705100" y="3359150"/>
          <p14:tracePt t="69813" x="2698750" y="3365500"/>
          <p14:tracePt t="69929" x="2692400" y="3365500"/>
          <p14:tracePt t="70213" x="2686050" y="3365500"/>
          <p14:tracePt t="70325" x="2679700" y="3359150"/>
          <p14:tracePt t="70438" x="2679700" y="3352800"/>
          <p14:tracePt t="70473" x="2679700" y="3346450"/>
          <p14:tracePt t="70498" x="2686050" y="3340100"/>
          <p14:tracePt t="70541" x="2692400" y="3340100"/>
          <p14:tracePt t="70549" x="2698750" y="3340100"/>
          <p14:tracePt t="70558" x="2705100" y="3340100"/>
          <p14:tracePt t="70566" x="2711450" y="3333750"/>
          <p14:tracePt t="70566" x="2717800" y="3333750"/>
          <p14:tracePt t="70585" x="2730500" y="3327400"/>
          <p14:tracePt t="70585" x="2749550" y="3321050"/>
          <p14:tracePt t="70602" x="2762250" y="3321050"/>
          <p14:tracePt t="70602" x="2768600" y="3314700"/>
          <p14:tracePt t="70619" x="2781300" y="3308350"/>
          <p14:tracePt t="70619" x="2794000" y="3302000"/>
          <p14:tracePt t="70635" x="2806700" y="3295650"/>
          <p14:tracePt t="70635" x="2819400" y="3289300"/>
          <p14:tracePt t="70635" x="2825750" y="3282950"/>
          <p14:tracePt t="70654" x="2838450" y="3276600"/>
          <p14:tracePt t="70667" x="2851150" y="3270250"/>
          <p14:tracePt t="70667" x="2870200" y="3257550"/>
          <p14:tracePt t="70687" x="2882900" y="3251200"/>
          <p14:tracePt t="70687" x="2889250" y="3244850"/>
          <p14:tracePt t="70703" x="2901950" y="3238500"/>
          <p14:tracePt t="70703" x="2908300" y="3238500"/>
          <p14:tracePt t="70719" x="2921000" y="3232150"/>
          <p14:tracePt t="70719" x="2933700" y="3225800"/>
          <p14:tracePt t="70735" x="2940050" y="3225800"/>
          <p14:tracePt t="70735" x="2952750" y="3225800"/>
          <p14:tracePt t="70735" x="2959100" y="3225800"/>
          <p14:tracePt t="70755" x="2965450" y="3232150"/>
          <p14:tracePt t="70767" x="2978150" y="3238500"/>
          <p14:tracePt t="70767" x="2984500" y="3263900"/>
          <p14:tracePt t="70785" x="2990850" y="3282950"/>
          <p14:tracePt t="70785" x="2990850" y="3302000"/>
          <p14:tracePt t="70803" x="2990850" y="3327400"/>
          <p14:tracePt t="70803" x="2990850" y="3352800"/>
          <p14:tracePt t="70820" x="2990850" y="3384550"/>
          <p14:tracePt t="70820" x="2984500" y="3448050"/>
          <p14:tracePt t="70836" x="2984500" y="3486150"/>
          <p14:tracePt t="70836" x="2984500" y="3530600"/>
          <p14:tracePt t="70853" x="2978150" y="3581400"/>
          <p14:tracePt t="70853" x="2971800" y="3632200"/>
          <p14:tracePt t="70869" x="2965450" y="3683000"/>
          <p14:tracePt t="70869" x="2965450" y="3746500"/>
          <p14:tracePt t="70886" x="2952750" y="3803650"/>
          <p14:tracePt t="70886" x="2940050" y="3937000"/>
          <p14:tracePt t="70904" x="2933700" y="4019550"/>
          <p14:tracePt t="70904" x="2933700" y="4102100"/>
          <p14:tracePt t="70920" x="2933700" y="4191000"/>
          <p14:tracePt t="70920" x="2940050" y="4292600"/>
          <p14:tracePt t="70936" x="2946400" y="4387850"/>
          <p14:tracePt t="70936" x="2952750" y="4489450"/>
          <p14:tracePt t="70936" x="2965450" y="4591050"/>
          <p14:tracePt t="70956" x="2971800" y="4679950"/>
          <p14:tracePt t="70968" x="2984500" y="4768850"/>
          <p14:tracePt t="70968" x="2997200" y="4914900"/>
          <p14:tracePt t="70987" x="2997200" y="4978400"/>
          <p14:tracePt t="70987" x="2997200" y="5029200"/>
          <p14:tracePt t="71004" x="2997200" y="5080000"/>
          <p14:tracePt t="71004" x="2997200" y="5118100"/>
          <p14:tracePt t="71020" x="2997200" y="5149850"/>
          <p14:tracePt t="71020" x="2990850" y="5175250"/>
          <p14:tracePt t="71020" x="2990850" y="5200650"/>
          <p14:tracePt t="71039" x="2990850" y="5213350"/>
          <p14:tracePt t="71051" x="2990850" y="5226050"/>
          <p14:tracePt t="71051" x="2997200" y="5232400"/>
          <p14:tracePt t="71071" x="3003550" y="5226050"/>
          <p14:tracePt t="71071" x="3009900" y="5219700"/>
          <p14:tracePt t="71087" x="3016250" y="5207000"/>
          <p14:tracePt t="71087" x="3028950" y="5194300"/>
          <p14:tracePt t="71104" x="3035300" y="5175250"/>
          <p14:tracePt t="71104" x="3048000" y="5162550"/>
          <p14:tracePt t="71104" x="3054350" y="5149850"/>
          <p14:tracePt t="71122" x="3067050" y="5137150"/>
          <p14:tracePt t="71122" x="3073400" y="5124450"/>
          <p14:tracePt t="71137" x="3079750" y="5111750"/>
          <p14:tracePt t="71137" x="3086100" y="5105400"/>
          <p14:tracePt t="71154" x="3098800" y="5099050"/>
          <p14:tracePt t="71154" x="3105150" y="5092700"/>
          <p14:tracePt t="71170" x="3111500" y="5086350"/>
          <p14:tracePt t="71170" x="3117850" y="5080000"/>
          <p14:tracePt t="71187" x="3124200" y="5073650"/>
          <p14:tracePt t="71187" x="3143250" y="5054600"/>
          <p14:tracePt t="71204" x="3149600" y="5041900"/>
          <p14:tracePt t="71204" x="3155950" y="5035550"/>
          <p14:tracePt t="71220" x="3162300" y="5022850"/>
          <p14:tracePt t="71220" x="3168650" y="5016500"/>
          <p14:tracePt t="71237" x="3175000" y="5003800"/>
          <p14:tracePt t="71237" x="3181350" y="4984750"/>
          <p14:tracePt t="71255" x="3187700" y="4972050"/>
          <p14:tracePt t="71255" x="3187700" y="4965700"/>
          <p14:tracePt t="71271" x="3187700" y="4953000"/>
          <p14:tracePt t="71271" x="3187700" y="4946650"/>
          <p14:tracePt t="71287" x="3194050" y="4933950"/>
          <p14:tracePt t="71287" x="3194050" y="4927600"/>
          <p14:tracePt t="71305" x="3187700" y="4914900"/>
          <p14:tracePt t="71305" x="3187700" y="4908550"/>
          <p14:tracePt t="71305" x="3187700" y="4895850"/>
          <p14:tracePt t="71324" x="3181350" y="4889500"/>
          <p14:tracePt t="71336" x="3181350" y="4883150"/>
          <p14:tracePt t="71336" x="3168650" y="4870450"/>
          <p14:tracePt t="71356" x="3162300" y="4870450"/>
          <p14:tracePt t="71370" x="3155950" y="4870450"/>
          <p14:tracePt t="71386" x="3149600" y="4870450"/>
          <p14:tracePt t="71414" x="3143250" y="4876800"/>
          <p14:tracePt t="71430" x="3143250" y="4883150"/>
          <p14:tracePt t="71442" x="3143250" y="4889500"/>
          <p14:tracePt t="71453" x="3143250" y="4895850"/>
          <p14:tracePt t="71470" x="3143250" y="4902200"/>
          <p14:tracePt t="71470" x="3143250" y="4908550"/>
          <p14:tracePt t="71470" x="3143250" y="4914900"/>
          <p14:tracePt t="71491" x="3143250" y="4921250"/>
          <p14:tracePt t="71503" x="3149600" y="4927600"/>
          <p14:tracePt t="71520" x="3155950" y="4933950"/>
          <p14:tracePt t="71537" x="3162300" y="4940300"/>
          <p14:tracePt t="71537" x="3162300" y="4946650"/>
          <p14:tracePt t="71556" x="3168650" y="4946650"/>
          <p14:tracePt t="71570" x="3175000" y="4946650"/>
          <p14:tracePt t="71586" x="3181350" y="4946650"/>
          <p14:tracePt t="71603" x="3194050" y="4946650"/>
          <p14:tracePt t="71621" x="3200400" y="4946650"/>
          <p14:tracePt t="71637" x="3206750" y="4946650"/>
          <p14:tracePt t="71654" x="3213100" y="4946650"/>
          <p14:tracePt t="71670" x="3213100" y="4953000"/>
          <p14:tracePt t="71687" x="3213100" y="4959350"/>
          <p14:tracePt t="71703" x="3213100" y="4965700"/>
          <p14:tracePt t="71721" x="3206750" y="4972050"/>
          <p14:tracePt t="71758" x="3213100" y="4965700"/>
          <p14:tracePt t="71842" x="3219450" y="4959350"/>
          <p14:tracePt t="71853" x="3213100" y="4959350"/>
          <p14:tracePt t="71970" x="3206750" y="4965700"/>
          <p14:tracePt t="71990" x="3206750" y="4972050"/>
          <p14:tracePt t="72041" x="3200400" y="4978400"/>
          <p14:tracePt t="72126" x="3194050" y="4984750"/>
          <p14:tracePt t="72170" x="3200400" y="4984750"/>
          <p14:tracePt t="72194" x="3200400" y="4991100"/>
          <p14:tracePt t="72214" x="3200400" y="4997450"/>
          <p14:tracePt t="72262" x="3206750" y="4991100"/>
          <p14:tracePt t="72290" x="3213100" y="4991100"/>
          <p14:tracePt t="72321" x="3219450" y="4984750"/>
          <p14:tracePt t="72350" x="3219450" y="4991100"/>
          <p14:tracePt t="72450" x="3225800" y="4984750"/>
          <p14:tracePt t="72530" x="3232150" y="4984750"/>
          <p14:tracePt t="72574" x="3225800" y="4984750"/>
          <p14:tracePt t="72666" x="3219450" y="4984750"/>
          <p14:tracePt t="72682" x="3213100" y="4991100"/>
          <p14:tracePt t="72710" x="3206750" y="4991100"/>
          <p14:tracePt t="72726" x="3200400" y="4997450"/>
          <p14:tracePt t="72742" x="3194050" y="4997450"/>
          <p14:tracePt t="72755" x="3187700" y="5003800"/>
          <p14:tracePt t="72778" x="3187700" y="4997450"/>
          <p14:tracePt t="72846" x="3194050" y="4991100"/>
          <p14:tracePt t="72870" x="3200400" y="4984750"/>
          <p14:tracePt t="72890" x="3206750" y="4984750"/>
          <p14:tracePt t="72914" x="3206750" y="4978400"/>
          <p14:tracePt t="72934" x="3206750" y="4972050"/>
          <p14:tracePt t="72958" x="3200400" y="4972050"/>
          <p14:tracePt t="73070" x="3194050" y="4972050"/>
          <p14:tracePt t="73130" x="3194050" y="4965700"/>
          <p14:tracePt t="73214" x="3194050" y="4972050"/>
          <p14:tracePt t="73266" x="3194050" y="4978400"/>
          <p14:tracePt t="73410" x="3194050" y="4984750"/>
          <p14:tracePt t="73430" x="3187700" y="4984750"/>
          <p14:tracePt t="73462" x="3187700" y="4991100"/>
          <p14:tracePt t="73490" x="3194050" y="4991100"/>
          <p14:tracePt t="73530" x="3200400" y="4991100"/>
          <p14:tracePt t="73566" x="3200400" y="4984750"/>
          <p14:tracePt t="73602" x="3206750" y="4984750"/>
          <p14:tracePt t="73763" x="3213100" y="4978400"/>
          <p14:tracePt t="73782" x="3213100" y="4972050"/>
          <p14:tracePt t="73814" x="3219450" y="4965700"/>
          <p14:tracePt t="73867" x="3225800" y="4972050"/>
          <p14:tracePt t="73994" x="3225800" y="4965700"/>
          <p14:tracePt t="74134" x="3232150" y="4965700"/>
          <p14:tracePt t="74346" x="3225800" y="4959350"/>
          <p14:tracePt t="74490" x="3225800" y="4953000"/>
          <p14:tracePt t="74602" x="3225800" y="4946650"/>
          <p14:tracePt t="74639" x="3225800" y="4940300"/>
          <p14:tracePt t="74707" x="3225800" y="4933950"/>
          <p14:tracePt t="74803" x="3232150" y="4927600"/>
          <p14:tracePt t="74855" x="3238500" y="4933950"/>
          <p14:tracePt t="75051" x="3244850" y="4927600"/>
          <p14:tracePt t="75083" x="3251200" y="4927600"/>
          <p14:tracePt t="75127" x="3257550" y="4927600"/>
          <p14:tracePt t="75147" x="3263900" y="4927600"/>
          <p14:tracePt t="75171" x="3257550" y="4933950"/>
          <p14:tracePt t="75267" x="3263900" y="4927600"/>
          <p14:tracePt t="75342" x="3270250" y="4921250"/>
          <p14:tracePt t="75366" x="3276600" y="4921250"/>
          <p14:tracePt t="75411" x="3270250" y="4927600"/>
          <p14:tracePt t="75471" x="3263900" y="4933950"/>
          <p14:tracePt t="75575" x="3270250" y="4927600"/>
          <p14:tracePt t="75703" x="3276600" y="4927600"/>
          <p14:tracePt t="75959" x="3282950" y="4927600"/>
          <p14:tracePt t="76035" x="3289300" y="4921250"/>
          <p14:tracePt t="76163" x="3295650" y="4921250"/>
          <p14:tracePt t="76231" x="3302000" y="4921250"/>
          <p14:tracePt t="76267" x="3302000" y="4914900"/>
          <p14:tracePt t="76287" x="3308350" y="4914900"/>
          <p14:tracePt t="76312" x="3314700" y="4914900"/>
          <p14:tracePt t="76355" x="3321050" y="4914900"/>
          <p14:tracePt t="76467" x="3321050" y="4908550"/>
          <p14:tracePt t="76663" x="3327400" y="4908550"/>
          <p14:tracePt t="76695" x="3333750" y="4908550"/>
          <p14:tracePt t="76708" x="3340100" y="4902200"/>
          <p14:tracePt t="76723" x="3346450" y="4902200"/>
          <p14:tracePt t="76739" x="3352800" y="4902200"/>
          <p14:tracePt t="76756" x="3359150" y="4895850"/>
          <p14:tracePt t="76783" x="3365500" y="4895850"/>
          <p14:tracePt t="76799" x="3371850" y="4889500"/>
          <p14:tracePt t="76823" x="3378200" y="4889500"/>
          <p14:tracePt t="76887" x="3384550" y="4889500"/>
          <p14:tracePt t="76911" x="3390900" y="4889500"/>
          <p14:tracePt t="76935" x="3397250" y="4883150"/>
          <p14:tracePt t="76963" x="3403600" y="4883150"/>
          <p14:tracePt t="77075" x="3403600" y="4889500"/>
          <p14:tracePt t="77187" x="3403600" y="4895850"/>
          <p14:tracePt t="77263" x="3409950" y="4889500"/>
          <p14:tracePt t="77475" x="3416300" y="4889500"/>
          <p14:tracePt t="77503" x="3422650" y="4889500"/>
          <p14:tracePt t="77535" x="3429000" y="4895850"/>
          <p14:tracePt t="77571" x="3429000" y="4889500"/>
          <p14:tracePt t="77595" x="3435350" y="4883150"/>
          <p14:tracePt t="77631" x="3429000" y="4889500"/>
          <p14:tracePt t="77715" x="3429000" y="4883150"/>
          <p14:tracePt t="77812" x="3422650" y="4883150"/>
          <p14:tracePt t="77835" x="3416300" y="4883150"/>
          <p14:tracePt t="77847" x="3409950" y="4889500"/>
          <p14:tracePt t="77871" x="3403600" y="4889500"/>
          <p14:tracePt t="77895" x="3397250" y="4889500"/>
          <p14:tracePt t="77915" x="3397250" y="4895850"/>
          <p14:tracePt t="77940" x="3390900" y="4895850"/>
          <p14:tracePt t="77967" x="3397250" y="4889500"/>
          <p14:tracePt t="78060" x="3397250" y="4883150"/>
          <p14:tracePt t="78083" x="3403600" y="4883150"/>
          <p14:tracePt t="78112" x="3409950" y="4876800"/>
          <p14:tracePt t="78163" x="3416300" y="4876800"/>
          <p14:tracePt t="78328" x="3422650" y="4876800"/>
          <p14:tracePt t="78359" x="3422650" y="4870450"/>
          <p14:tracePt t="78404" x="3429000" y="4870450"/>
          <p14:tracePt t="78456" x="3435350" y="4870450"/>
          <p14:tracePt t="78624" x="3441700" y="4870450"/>
          <p14:tracePt t="78720" x="3441700" y="4864100"/>
          <p14:tracePt t="78764" x="3441700" y="4870450"/>
          <p14:tracePt t="79011" x="3441700" y="4864100"/>
          <p14:tracePt t="79132" x="3448050" y="4864100"/>
          <p14:tracePt t="79244" x="3454400" y="4864100"/>
          <p14:tracePt t="79288" x="3460750" y="4857750"/>
          <p14:tracePt t="79456" x="3467100" y="4851400"/>
          <p14:tracePt t="79688" x="3473450" y="4851400"/>
          <p14:tracePt t="79708" x="3479800" y="4845050"/>
          <p14:tracePt t="79731" x="3486150" y="4845050"/>
          <p14:tracePt t="79764" x="3486150" y="4838700"/>
          <p14:tracePt t="79816" x="3492500" y="4838700"/>
          <p14:tracePt t="79836" x="3498850" y="4838700"/>
          <p14:tracePt t="79860" x="3505200" y="4832350"/>
          <p14:tracePt t="79884" x="3511550" y="4832350"/>
          <p14:tracePt t="79912" x="3517900" y="4832350"/>
          <p14:tracePt t="79928" x="3524250" y="4832350"/>
          <p14:tracePt t="79944" x="3530600" y="4826000"/>
          <p14:tracePt t="79956" x="3536950" y="4826000"/>
          <p14:tracePt t="79972" x="3543300" y="4826000"/>
          <p14:tracePt t="79988" x="3549650" y="4826000"/>
          <p14:tracePt t="80004" x="3556000" y="4826000"/>
          <p14:tracePt t="80023" x="3556000" y="4819650"/>
          <p14:tracePt t="80084" x="3562350" y="4819650"/>
          <p14:tracePt t="80168" x="3568700" y="4826000"/>
          <p14:tracePt t="80248" x="3575050" y="4826000"/>
          <p14:tracePt t="80356" x="3581400" y="4826000"/>
          <p14:tracePt t="80376" x="3587750" y="4826000"/>
          <p14:tracePt t="80408" x="3587750" y="4819650"/>
          <p14:tracePt t="80444" x="3594100" y="4819650"/>
          <p14:tracePt t="80520" x="3587750" y="4819650"/>
          <p14:tracePt t="80572" x="3587750" y="4826000"/>
          <p14:tracePt t="80608" x="3581400" y="4826000"/>
          <p14:tracePt t="80667" x="3575050" y="4819650"/>
          <p14:tracePt t="80708" x="3568700" y="4819650"/>
          <p14:tracePt t="80736" x="3562350" y="4819650"/>
          <p14:tracePt t="80784" x="3556000" y="4813300"/>
          <p14:tracePt t="80796" x="3556000" y="4806950"/>
          <p14:tracePt t="80812" x="3549650" y="4800600"/>
          <p14:tracePt t="80828" x="3543300" y="4794250"/>
          <p14:tracePt t="80844" x="3536950" y="4787900"/>
          <p14:tracePt t="80857" x="3536950" y="4781550"/>
          <p14:tracePt t="80873" x="3530600" y="4775200"/>
          <p14:tracePt t="80889" x="3530600" y="4762500"/>
          <p14:tracePt t="80908" x="3530600" y="4756150"/>
          <p14:tracePt t="80924" x="3524250" y="4756150"/>
          <p14:tracePt t="80940" x="3524250" y="4749800"/>
          <p14:tracePt t="80957" x="3524250" y="4743450"/>
          <p14:tracePt t="80969" x="3524250" y="4737100"/>
          <p14:tracePt t="80986" x="3517900" y="4730750"/>
          <p14:tracePt t="81002" x="3517900" y="4718050"/>
          <p14:tracePt t="81019" x="3517900" y="4711700"/>
          <p14:tracePt t="81019" x="3517900" y="4705350"/>
          <p14:tracePt t="81038" x="3524250" y="4699000"/>
          <p14:tracePt t="81038" x="3524250" y="4692650"/>
          <p14:tracePt t="81054" x="3530600" y="4686300"/>
          <p14:tracePt t="81069" x="3530600" y="4679950"/>
          <p14:tracePt t="81069" x="3530600" y="4673600"/>
          <p14:tracePt t="81089" x="3530600" y="4667250"/>
          <p14:tracePt t="81104" x="3530600" y="4660900"/>
          <p14:tracePt t="81104" x="3530600" y="4654550"/>
          <p14:tracePt t="81122" x="3530600" y="4648200"/>
          <p14:tracePt t="81136" x="3524250" y="4648200"/>
          <p14:tracePt t="81164" x="3517900" y="4654550"/>
          <p14:tracePt t="81188" x="3511550" y="4654550"/>
          <p14:tracePt t="81204" x="3505200" y="4654550"/>
          <p14:tracePt t="81217" x="3498850" y="4654550"/>
          <p14:tracePt t="81232" x="3492500" y="4654550"/>
          <p14:tracePt t="81248" x="3498850" y="4654550"/>
          <p14:tracePt t="81316" x="3505200" y="4654550"/>
          <p14:tracePt t="81336" x="3511550" y="4648200"/>
          <p14:tracePt t="81360" x="3517900" y="4648200"/>
          <p14:tracePt t="81384" x="3524250" y="4641850"/>
          <p14:tracePt t="81404" x="3530600" y="4635500"/>
          <p14:tracePt t="81428" x="3536950" y="4635500"/>
          <p14:tracePt t="81444" x="3543300" y="4629150"/>
          <p14:tracePt t="81456" x="3549650" y="4629150"/>
          <p14:tracePt t="81472" x="3556000" y="4622800"/>
          <p14:tracePt t="81488" x="3562350" y="4616450"/>
          <p14:tracePt t="81504" x="3568700" y="4616450"/>
          <p14:tracePt t="81516" x="3575050" y="4610100"/>
          <p14:tracePt t="81532" x="3581400" y="4610100"/>
          <p14:tracePt t="81548" x="3587750" y="4610100"/>
          <p14:tracePt t="81564" x="3594100" y="4616450"/>
          <p14:tracePt t="81584" x="3594100" y="4622800"/>
          <p14:tracePt t="81600" x="3594100" y="4629150"/>
          <p14:tracePt t="81616" x="3587750" y="4635500"/>
          <p14:tracePt t="81625" x="3587750" y="4641850"/>
          <p14:tracePt t="81625" x="3587750" y="4648200"/>
          <p14:tracePt t="81640" x="3581400" y="4654550"/>
          <p14:tracePt t="81640" x="3581400" y="4660900"/>
          <p14:tracePt t="81658" x="3575050" y="4667250"/>
          <p14:tracePt t="81658" x="3568700" y="4679950"/>
          <p14:tracePt t="81674" x="3568700" y="4686300"/>
          <p14:tracePt t="81674" x="3556000" y="4705350"/>
          <p14:tracePt t="81690" x="3549650" y="4711700"/>
          <p14:tracePt t="81690" x="3549650" y="4724400"/>
          <p14:tracePt t="81708" x="3543300" y="4730750"/>
          <p14:tracePt t="81708" x="3536950" y="4737100"/>
          <p14:tracePt t="81723" x="3536950" y="4743450"/>
          <p14:tracePt t="81723" x="3536950" y="4749800"/>
          <p14:tracePt t="81741" x="3536950" y="4762500"/>
          <p14:tracePt t="81741" x="3543300" y="4775200"/>
          <p14:tracePt t="81758" x="3549650" y="4781550"/>
          <p14:tracePt t="81758" x="3556000" y="4794250"/>
          <p14:tracePt t="81774" x="3568700" y="4800600"/>
          <p14:tracePt t="81774" x="3587750" y="4806950"/>
          <p14:tracePt t="81791" x="3600450" y="4813300"/>
          <p14:tracePt t="81791" x="3644900" y="4819650"/>
          <p14:tracePt t="81810" x="3670300" y="4819650"/>
          <p14:tracePt t="81810" x="3702050" y="4819650"/>
          <p14:tracePt t="81825" x="3727450" y="4819650"/>
          <p14:tracePt t="81825" x="3765550" y="4819650"/>
          <p14:tracePt t="81841" x="3797300" y="4813300"/>
          <p14:tracePt t="81841" x="3835400" y="4813300"/>
          <p14:tracePt t="81858" x="3879850" y="4806950"/>
          <p14:tracePt t="81858" x="3924300" y="4806950"/>
          <p14:tracePt t="81858" x="3975100" y="4800600"/>
          <p14:tracePt t="81877" x="4025900" y="4794250"/>
          <p14:tracePt t="81889" x="4083050" y="4781550"/>
          <p14:tracePt t="81889" x="4210050" y="4756150"/>
          <p14:tracePt t="81909" x="4279900" y="4743450"/>
          <p14:tracePt t="81909" x="4343400" y="4730750"/>
          <p14:tracePt t="81925" x="4406900" y="4711700"/>
          <p14:tracePt t="81925" x="4470400" y="4699000"/>
          <p14:tracePt t="81941" x="4527550" y="4679950"/>
          <p14:tracePt t="81941" x="4584700" y="4667250"/>
          <p14:tracePt t="81941" x="4641850" y="4654550"/>
          <p14:tracePt t="81960" x="4692650" y="4641850"/>
          <p14:tracePt t="81973" x="4743450" y="4635500"/>
          <p14:tracePt t="81973" x="4832350" y="4622800"/>
          <p14:tracePt t="81992" x="4876800" y="4622800"/>
          <p14:tracePt t="81992" x="4914900" y="4622800"/>
          <p14:tracePt t="82009" x="4953000" y="4622800"/>
          <p14:tracePt t="82009" x="4991100" y="4629150"/>
          <p14:tracePt t="82024" x="5016500" y="4635500"/>
          <p14:tracePt t="82024" x="5041900" y="4648200"/>
          <p14:tracePt t="82041" x="5060950" y="4654550"/>
          <p14:tracePt t="82041" x="5092700" y="4673600"/>
          <p14:tracePt t="82059" x="5105400" y="4679950"/>
          <p14:tracePt t="82059" x="5111750" y="4692650"/>
          <p14:tracePt t="82075" x="5118100" y="4699000"/>
          <p14:tracePt t="82075" x="5124450" y="4705350"/>
          <p14:tracePt t="82092" x="5124450" y="4711700"/>
          <p14:tracePt t="82092" x="5130800" y="4718050"/>
          <p14:tracePt t="82109" x="5137150" y="4724400"/>
          <p14:tracePt t="82109" x="5143500" y="4724400"/>
          <p14:tracePt t="82125" x="5149850" y="4730750"/>
          <p14:tracePt t="82125" x="5156200" y="4730750"/>
          <p14:tracePt t="82142" x="5162550" y="4730750"/>
          <p14:tracePt t="82142" x="5175250" y="4730750"/>
          <p14:tracePt t="82159" x="5181600" y="4737100"/>
          <p14:tracePt t="82159" x="5187950" y="4737100"/>
          <p14:tracePt t="82159" x="5194300" y="4743450"/>
          <p14:tracePt t="82177" x="5200650" y="4743450"/>
          <p14:tracePt t="82190" x="5207000" y="4749800"/>
          <p14:tracePt t="82190" x="5213350" y="4749800"/>
          <p14:tracePt t="82209" x="5207000" y="4756150"/>
          <p14:tracePt t="82225" x="5200650" y="4756150"/>
          <p14:tracePt t="82225" x="5194300" y="4762500"/>
          <p14:tracePt t="82242" x="5181600" y="4762500"/>
          <p14:tracePt t="82242" x="5162550" y="4762500"/>
          <p14:tracePt t="82242" x="5143500" y="4762500"/>
          <p14:tracePt t="82262" x="5124450" y="4768850"/>
          <p14:tracePt t="82274" x="5092700" y="4768850"/>
          <p14:tracePt t="82274" x="5029200" y="4768850"/>
          <p14:tracePt t="82292" x="4997450" y="4768850"/>
          <p14:tracePt t="82292" x="4959350" y="4768850"/>
          <p14:tracePt t="82292" x="4914900" y="4768850"/>
          <p14:tracePt t="82313" x="4876800" y="4775200"/>
          <p14:tracePt t="82324" x="4832350" y="4775200"/>
          <p14:tracePt t="82324" x="4787900" y="4781550"/>
          <p14:tracePt t="82342" x="4743450" y="4781550"/>
          <p14:tracePt t="82342" x="4654550" y="4787900"/>
          <p14:tracePt t="82359" x="4616450" y="4794250"/>
          <p14:tracePt t="82359" x="4572000" y="4794250"/>
          <p14:tracePt t="82376" x="4527550" y="4794250"/>
          <p14:tracePt t="82376" x="4483100" y="4800600"/>
          <p14:tracePt t="82393" x="4438650" y="4800600"/>
          <p14:tracePt t="82393" x="4356100" y="4800600"/>
          <p14:tracePt t="82410" x="4318000" y="4800600"/>
          <p14:tracePt t="82410" x="4279900" y="4800600"/>
          <p14:tracePt t="82426" x="4241800" y="4800600"/>
          <p14:tracePt t="82426" x="4210050" y="4800600"/>
          <p14:tracePt t="82442" x="4178300" y="4800600"/>
          <p14:tracePt t="82442" x="4146550" y="4806950"/>
          <p14:tracePt t="82459" x="4127500" y="4806950"/>
          <p14:tracePt t="82459" x="4102100" y="4813300"/>
          <p14:tracePt t="82477" x="4070350" y="4819650"/>
          <p14:tracePt t="82477" x="4051300" y="4826000"/>
          <p14:tracePt t="82493" x="4038600" y="4832350"/>
          <p14:tracePt t="82493" x="4032250" y="4832350"/>
          <p14:tracePt t="82510" x="4019550" y="4838700"/>
          <p14:tracePt t="82510" x="4013200" y="4838700"/>
          <p14:tracePt t="82510" x="4006850" y="4838700"/>
          <p14:tracePt t="82529" x="4000500" y="4845050"/>
          <p14:tracePt t="82541" x="3994150" y="4838700"/>
          <p14:tracePt t="82558" x="3994150" y="4832350"/>
          <p14:tracePt t="82588" x="4006850" y="4826000"/>
          <p14:tracePt t="82604" x="4013200" y="4813300"/>
          <p14:tracePt t="82621" x="4019550" y="4813300"/>
          <p14:tracePt t="82629" x="4025900" y="4806950"/>
          <p14:tracePt t="82642" x="4032250" y="4800600"/>
          <p14:tracePt t="82642" x="4038600" y="4800600"/>
          <p14:tracePt t="82660" x="4051300" y="4800600"/>
          <p14:tracePt t="82681" x="4057650" y="4794250"/>
          <p14:tracePt t="82697" x="4064000" y="4794250"/>
          <p14:tracePt t="82709" x="4064000" y="4800600"/>
          <p14:tracePt t="82748" x="4057650" y="4806950"/>
          <p14:tracePt t="82769" x="4051300" y="4813300"/>
          <p14:tracePt t="82785" x="4044950" y="4819650"/>
          <p14:tracePt t="82800" x="4038600" y="4826000"/>
          <p14:tracePt t="82817" x="4032250" y="4826000"/>
          <p14:tracePt t="82829" x="4025900" y="4832350"/>
          <p14:tracePt t="82845" x="4019550" y="4838700"/>
          <p14:tracePt t="82861" x="4013200" y="4838700"/>
          <p14:tracePt t="82884" x="4013200" y="4832350"/>
          <p14:tracePt t="82948" x="4019550" y="4832350"/>
          <p14:tracePt t="82965" x="4025900" y="4826000"/>
          <p14:tracePt t="82981" x="4032250" y="4819650"/>
          <p14:tracePt t="82997" x="4038600" y="4813300"/>
          <p14:tracePt t="83008" x="4044950" y="4806950"/>
          <p14:tracePt t="83025" x="4051300" y="4806950"/>
          <p14:tracePt t="83040" x="4057650" y="4800600"/>
          <p14:tracePt t="83057" x="4064000" y="4800600"/>
          <p14:tracePt t="83076" x="4057650" y="4794250"/>
          <p14:tracePt t="83137" x="4057650" y="4787900"/>
          <p14:tracePt t="83237" x="4051300" y="4787900"/>
          <p14:tracePt t="83317" x="4051300" y="4794250"/>
          <p14:tracePt t="83341" x="4057650" y="4794250"/>
          <p14:tracePt t="83425" x="4064000" y="4787900"/>
          <p14:tracePt t="83444" x="4070350" y="4781550"/>
          <p14:tracePt t="83460" x="4076700" y="4781550"/>
          <p14:tracePt t="83476" x="4083050" y="4775200"/>
          <p14:tracePt t="83489" x="4089400" y="4768850"/>
          <p14:tracePt t="83505" x="4089400" y="4762500"/>
          <p14:tracePt t="83521" x="4095750" y="4756150"/>
          <p14:tracePt t="83536" x="4095750" y="4749800"/>
          <p14:tracePt t="83549" x="4095750" y="4743450"/>
          <p14:tracePt t="83565" x="4102100" y="4737100"/>
          <p14:tracePt t="83609" x="4102100" y="4743450"/>
          <p14:tracePt t="83625" x="4108450" y="4756150"/>
          <p14:tracePt t="83641" x="4114800" y="4768850"/>
          <p14:tracePt t="83665" x="4114800" y="4775200"/>
          <p14:tracePt t="83677" x="4108450" y="4781550"/>
          <p14:tracePt t="83709" x="4102100" y="4787900"/>
          <p14:tracePt t="83724" x="4095750" y="4787900"/>
          <p14:tracePt t="83729" x="4089400" y="4787900"/>
          <p14:tracePt t="83729" x="4083050" y="4794250"/>
          <p14:tracePt t="83748" x="4076700" y="4794250"/>
          <p14:tracePt t="83748" x="4070350" y="4794250"/>
          <p14:tracePt t="83766" x="4064000" y="4800600"/>
          <p14:tracePt t="83766" x="4051300" y="4800600"/>
          <p14:tracePt t="83781" x="4044950" y="4806950"/>
          <p14:tracePt t="83781" x="4019550" y="4813300"/>
          <p14:tracePt t="83798" x="4006850" y="4819650"/>
          <p14:tracePt t="83798" x="3994150" y="4826000"/>
          <p14:tracePt t="83815" x="3981450" y="4832350"/>
          <p14:tracePt t="83815" x="3962400" y="4832350"/>
          <p14:tracePt t="83831" x="3943350" y="4838700"/>
          <p14:tracePt t="83831" x="3924300" y="4845050"/>
          <p14:tracePt t="83831" x="3898900" y="4845050"/>
          <p14:tracePt t="83850" x="3879850" y="4851400"/>
          <p14:tracePt t="83863" x="3848100" y="4851400"/>
          <p14:tracePt t="83863" x="3784600" y="4857750"/>
          <p14:tracePt t="83882" x="3746500" y="4857750"/>
          <p14:tracePt t="83882" x="3708400" y="4857750"/>
          <p14:tracePt t="83898" x="3670300" y="4857750"/>
          <p14:tracePt t="83898" x="3625850" y="4857750"/>
          <p14:tracePt t="83915" x="3581400" y="4864100"/>
          <p14:tracePt t="83915" x="3543300" y="4864100"/>
          <p14:tracePt t="83915" x="3498850" y="4870450"/>
          <p14:tracePt t="83934" x="3460750" y="4870450"/>
          <p14:tracePt t="83946" x="3416300" y="4876800"/>
          <p14:tracePt t="83946" x="3340100" y="4876800"/>
          <p14:tracePt t="83966" x="3302000" y="4876800"/>
          <p14:tracePt t="83966" x="3263900" y="4876800"/>
          <p14:tracePt t="83982" x="3225800" y="4876800"/>
          <p14:tracePt t="83982" x="3194050" y="4876800"/>
          <p14:tracePt t="83998" x="3162300" y="4870450"/>
          <p14:tracePt t="83998" x="3130550" y="4870450"/>
          <p14:tracePt t="83998" x="3105150" y="4864100"/>
          <p14:tracePt t="84017" x="3079750" y="4857750"/>
          <p14:tracePt t="84017" x="3054350" y="4851400"/>
          <p14:tracePt t="84032" x="3035300" y="4845050"/>
          <p14:tracePt t="84032" x="3022600" y="4832350"/>
          <p14:tracePt t="84048" x="3003550" y="4819650"/>
          <p14:tracePt t="84048" x="2990850" y="4806950"/>
          <p14:tracePt t="84065" x="2978150" y="4794250"/>
          <p14:tracePt t="84065" x="2965450" y="4781550"/>
          <p14:tracePt t="84082" x="2959100" y="4768850"/>
          <p14:tracePt t="84082" x="2946400" y="4749800"/>
          <p14:tracePt t="84099" x="2946400" y="4737100"/>
          <p14:tracePt t="84099" x="2946400" y="4730750"/>
          <p14:tracePt t="84115" x="2952750" y="4724400"/>
          <p14:tracePt t="84115" x="2959100" y="4724400"/>
          <p14:tracePt t="84132" x="2965450" y="4724400"/>
          <p14:tracePt t="84132" x="2990850" y="4730750"/>
          <p14:tracePt t="84149" x="3009900" y="4737100"/>
          <p14:tracePt t="84149" x="3028950" y="4743450"/>
          <p14:tracePt t="84166" x="3048000" y="4749800"/>
          <p14:tracePt t="84166" x="3073400" y="4762500"/>
          <p14:tracePt t="84182" x="3105150" y="4768850"/>
          <p14:tracePt t="84182" x="3136900" y="4775200"/>
          <p14:tracePt t="84199" x="3175000" y="4781550"/>
          <p14:tracePt t="84199" x="3213100" y="4794250"/>
          <p14:tracePt t="84199" x="3251200" y="4800600"/>
          <p14:tracePt t="84218" x="3289300" y="4806950"/>
          <p14:tracePt t="84230" x="3327400" y="4819650"/>
          <p14:tracePt t="84230" x="3416300" y="4838700"/>
          <p14:tracePt t="84249" x="3454400" y="4845050"/>
          <p14:tracePt t="84249" x="3498850" y="4857750"/>
          <p14:tracePt t="84266" x="3536950" y="4864100"/>
          <p14:tracePt t="84266" x="3575050" y="4864100"/>
          <p14:tracePt t="84282" x="3613150" y="4870450"/>
          <p14:tracePt t="84282" x="3644900" y="4870450"/>
          <p14:tracePt t="84282" x="3676650" y="4864100"/>
          <p14:tracePt t="84302" x="3702050" y="4864100"/>
          <p14:tracePt t="84302" x="3721100" y="4857750"/>
          <p14:tracePt t="84318" x="3740150" y="4851400"/>
          <p14:tracePt t="84318" x="3746500" y="4845050"/>
          <p14:tracePt t="84333" x="3759200" y="4838700"/>
          <p14:tracePt t="84333" x="3759200" y="4832350"/>
          <p14:tracePt t="84350" x="3759200" y="4826000"/>
          <p14:tracePt t="84365" x="3752850" y="4819650"/>
          <p14:tracePt t="84365" x="3740150" y="4813300"/>
          <p14:tracePt t="84365" x="3727450" y="4806950"/>
          <p14:tracePt t="84385" x="3708400" y="4794250"/>
          <p14:tracePt t="84385" x="3689350" y="4787900"/>
          <p14:tracePt t="84400" x="3663950" y="4775200"/>
          <p14:tracePt t="84400" x="3632200" y="4768850"/>
          <p14:tracePt t="84417" x="3600450" y="4756150"/>
          <p14:tracePt t="84417" x="3562350" y="4743450"/>
          <p14:tracePt t="84433" x="3524250" y="4737100"/>
          <p14:tracePt t="84433" x="3435350" y="4711700"/>
          <p14:tracePt t="84450" x="3390900" y="4699000"/>
          <p14:tracePt t="84450" x="3346450" y="4686300"/>
          <p14:tracePt t="84466" x="3295650" y="4673600"/>
          <p14:tracePt t="84466" x="3251200" y="4660900"/>
          <p14:tracePt t="84483" x="3200400" y="4641850"/>
          <p14:tracePt t="84483" x="3149600" y="4629150"/>
          <p14:tracePt t="84500" x="3092450" y="4610100"/>
          <p14:tracePt t="84500" x="3041650" y="4591050"/>
          <p14:tracePt t="84517" x="2933700" y="4546600"/>
          <p14:tracePt t="84517" x="2876550" y="4527550"/>
          <p14:tracePt t="84534" x="2819400" y="4502150"/>
          <p14:tracePt t="84534" x="2768600" y="4476750"/>
          <p14:tracePt t="84550" x="2711450" y="4451350"/>
          <p14:tracePt t="84550" x="2660650" y="4425950"/>
          <p14:tracePt t="84550" x="2609850" y="4400550"/>
          <p14:tracePt t="84570" x="2559050" y="4368800"/>
          <p14:tracePt t="84582" x="2514600" y="4337050"/>
          <p14:tracePt t="84582" x="2463800" y="4305300"/>
          <p14:tracePt t="84582" x="2419350" y="4273550"/>
          <p14:tracePt t="84602" x="2381250" y="4241800"/>
          <p14:tracePt t="84602" x="2343150" y="4210050"/>
          <p14:tracePt t="84618" x="2311400" y="4178300"/>
          <p14:tracePt t="84618" x="2279650" y="4146550"/>
          <p14:tracePt t="84634" x="2247900" y="4114800"/>
          <p14:tracePt t="84634" x="2222500" y="4089400"/>
          <p14:tracePt t="84650" x="2197100" y="4070350"/>
          <p14:tracePt t="84650" x="2171700" y="4044950"/>
          <p14:tracePt t="84650" x="2152650" y="4032250"/>
          <p14:tracePt t="84670" x="2133600" y="4019550"/>
          <p14:tracePt t="84682" x="2114550" y="4006850"/>
          <p14:tracePt t="84682" x="2082800" y="3994150"/>
          <p14:tracePt t="84701" x="2070100" y="3987800"/>
          <p14:tracePt t="84701" x="2063750" y="3987800"/>
          <p14:tracePt t="84717" x="2057400" y="3981450"/>
          <p14:tracePt t="84717" x="2051050" y="3981450"/>
          <p14:tracePt t="84734" x="2044700" y="3981450"/>
          <p14:tracePt t="84734" x="2038350" y="3981450"/>
          <p14:tracePt t="84751" x="2032000" y="3981450"/>
          <p14:tracePt t="84766" x="2025650" y="3987800"/>
          <p14:tracePt t="84766" x="2025650" y="3994150"/>
          <p14:tracePt t="84784" x="2025650" y="4000500"/>
          <p14:tracePt t="84784" x="2019300" y="4006850"/>
          <p14:tracePt t="84801" x="2019300" y="4013200"/>
          <p14:tracePt t="84801" x="2012950" y="4025900"/>
          <p14:tracePt t="84819" x="2006600" y="4032250"/>
          <p14:tracePt t="84819" x="2006600" y="4038600"/>
          <p14:tracePt t="84835" x="2000250" y="4044950"/>
          <p14:tracePt t="84835" x="1987550" y="4051300"/>
          <p14:tracePt t="84851" x="1981200" y="4051300"/>
          <p14:tracePt t="84851" x="1974850" y="4057650"/>
          <p14:tracePt t="84851" x="1962150" y="4064000"/>
          <p14:tracePt t="84870" x="1949450" y="4064000"/>
          <p14:tracePt t="84883" x="1936750" y="4064000"/>
          <p14:tracePt t="84883" x="1905000" y="4070350"/>
          <p14:tracePt t="84902" x="1885950" y="4070350"/>
          <p14:tracePt t="84902" x="1860550" y="4076700"/>
          <p14:tracePt t="84918" x="1841500" y="4076700"/>
          <p14:tracePt t="84918" x="1816100" y="4076700"/>
          <p14:tracePt t="84918" x="1790700" y="4076700"/>
          <p14:tracePt t="84937" x="1765300" y="4070350"/>
          <p14:tracePt t="84950" x="1733550" y="4070350"/>
          <p14:tracePt t="84950" x="1701800" y="4064000"/>
          <p14:tracePt t="84950" x="1670050" y="4051300"/>
          <p14:tracePt t="84971" x="1638300" y="4038600"/>
          <p14:tracePt t="84971" x="1606550" y="4025900"/>
          <p14:tracePt t="84986" x="1568450" y="4006850"/>
          <p14:tracePt t="84986" x="1536700" y="3987800"/>
          <p14:tracePt t="85002" x="1498600" y="3968750"/>
          <p14:tracePt t="85002" x="1466850" y="3943350"/>
          <p14:tracePt t="85018" x="1435100" y="3917950"/>
          <p14:tracePt t="85018" x="1403350" y="3892550"/>
          <p14:tracePt t="85035" x="1377950" y="3873500"/>
          <p14:tracePt t="85035" x="1339850" y="3822700"/>
          <p14:tracePt t="85052" x="1327150" y="3803650"/>
          <p14:tracePt t="85052" x="1320800" y="3778250"/>
          <p14:tracePt t="85069" x="1327150" y="3759200"/>
          <p14:tracePt t="85069" x="1333500" y="3733800"/>
          <p14:tracePt t="85085" x="1346200" y="3714750"/>
          <p14:tracePt t="85085" x="1365250" y="3689350"/>
          <p14:tracePt t="85102" x="1390650" y="3663950"/>
          <p14:tracePt t="85102" x="1454150" y="3613150"/>
          <p14:tracePt t="85119" x="1492250" y="3587750"/>
          <p14:tracePt t="85119" x="1543050" y="3562350"/>
          <p14:tracePt t="85136" x="1593850" y="3536950"/>
          <p14:tracePt t="85136" x="1651000" y="3517900"/>
          <p14:tracePt t="85152" x="1714500" y="3498850"/>
          <p14:tracePt t="85152" x="1847850" y="3467100"/>
          <p14:tracePt t="85170" x="1924050" y="3454400"/>
          <p14:tracePt t="85170" x="2000250" y="3454400"/>
          <p14:tracePt t="85186" x="2082800" y="3448050"/>
          <p14:tracePt t="85186" x="2171700" y="3454400"/>
          <p14:tracePt t="85202" x="2254250" y="3460750"/>
          <p14:tracePt t="85202" x="2343150" y="3467100"/>
          <p14:tracePt t="85219" x="2432050" y="3473450"/>
          <p14:tracePt t="85219" x="2520950" y="3486150"/>
          <p14:tracePt t="85219" x="2616200" y="3498850"/>
          <p14:tracePt t="85239" x="2705100" y="3511550"/>
          <p14:tracePt t="85251" x="2794000" y="3524250"/>
          <p14:tracePt t="85251" x="2965450" y="3556000"/>
          <p14:tracePt t="85270" x="3048000" y="3575050"/>
          <p14:tracePt t="85270" x="3124200" y="3594100"/>
          <p14:tracePt t="85286" x="3194050" y="3613150"/>
          <p14:tracePt t="85286" x="3257550" y="3638550"/>
          <p14:tracePt t="85303" x="3314700" y="3657600"/>
          <p14:tracePt t="85303" x="3371850" y="3676650"/>
          <p14:tracePt t="85303" x="3416300" y="3695700"/>
          <p14:tracePt t="85323" x="3460750" y="3714750"/>
          <p14:tracePt t="85334" x="3498850" y="3733800"/>
          <p14:tracePt t="85334" x="3562350" y="3771900"/>
          <p14:tracePt t="85353" x="3587750" y="3790950"/>
          <p14:tracePt t="85353" x="3606800" y="3816350"/>
          <p14:tracePt t="85370" x="3619500" y="3835400"/>
          <p14:tracePt t="85370" x="3625850" y="3860800"/>
          <p14:tracePt t="85386" x="3625850" y="3886200"/>
          <p14:tracePt t="85386" x="3625850" y="3911600"/>
          <p14:tracePt t="85386" x="3613150" y="3937000"/>
          <p14:tracePt t="85406" x="3600450" y="3956050"/>
          <p14:tracePt t="85406" x="3581400" y="3981450"/>
          <p14:tracePt t="85420" x="3556000" y="4000500"/>
          <p14:tracePt t="85420" x="3524250" y="4019550"/>
          <p14:tracePt t="85436" x="3492500" y="4032250"/>
          <p14:tracePt t="85436" x="3460750" y="4051300"/>
          <p14:tracePt t="85453" x="3422650" y="4064000"/>
          <p14:tracePt t="85453" x="3340100" y="4083050"/>
          <p14:tracePt t="85470" x="3295650" y="4095750"/>
          <p14:tracePt t="85470" x="3244850" y="4102100"/>
          <p14:tracePt t="85487" x="3200400" y="4108450"/>
          <p14:tracePt t="85487" x="3149600" y="4114800"/>
          <p14:tracePt t="85503" x="3098800" y="4114800"/>
          <p14:tracePt t="85503" x="3041650" y="4121150"/>
          <p14:tracePt t="85520" x="2990850" y="4121150"/>
          <p14:tracePt t="85520" x="2889250" y="4127500"/>
          <p14:tracePt t="85538" x="2838450" y="4127500"/>
          <p14:tracePt t="85538" x="2787650" y="4127500"/>
          <p14:tracePt t="85554" x="2743200" y="4127500"/>
          <p14:tracePt t="85554" x="2698750" y="4121150"/>
          <p14:tracePt t="85571" x="2654300" y="4121150"/>
          <p14:tracePt t="85571" x="2622550" y="4121150"/>
          <p14:tracePt t="85587" x="2584450" y="4114800"/>
          <p14:tracePt t="85587" x="2552700" y="4114800"/>
          <p14:tracePt t="85587" x="2533650" y="4108450"/>
          <p14:tracePt t="85606" x="2508250" y="4102100"/>
          <p14:tracePt t="85619" x="2495550" y="4102100"/>
          <p14:tracePt t="85619" x="2476500" y="4095750"/>
          <p14:tracePt t="85638" x="2470150" y="4095750"/>
          <p14:tracePt t="85652" x="2470150" y="4089400"/>
          <p14:tracePt t="85669" x="2476500" y="4083050"/>
          <p14:tracePt t="85669" x="2482850" y="4083050"/>
          <p14:tracePt t="85669" x="2489200" y="4076700"/>
          <p14:tracePt t="85690" x="2501900" y="4076700"/>
          <p14:tracePt t="85702" x="2514600" y="4076700"/>
          <p14:tracePt t="85702" x="2540000" y="4076700"/>
          <p14:tracePt t="85721" x="2552700" y="4076700"/>
          <p14:tracePt t="85721" x="2571750" y="4076700"/>
          <p14:tracePt t="85737" x="2590800" y="4083050"/>
          <p14:tracePt t="85737" x="2609850" y="4083050"/>
          <p14:tracePt t="85754" x="2628900" y="4089400"/>
          <p14:tracePt t="85754" x="2686050" y="4095750"/>
          <p14:tracePt t="85771" x="2717800" y="4102100"/>
          <p14:tracePt t="85771" x="2749550" y="4108450"/>
          <p14:tracePt t="85787" x="2794000" y="4114800"/>
          <p14:tracePt t="85787" x="2844800" y="4114800"/>
          <p14:tracePt t="85805" x="2895600" y="4121150"/>
          <p14:tracePt t="85805" x="2952750" y="4121150"/>
          <p14:tracePt t="85822" x="3016250" y="4127500"/>
          <p14:tracePt t="85822" x="3155950" y="4127500"/>
          <p14:tracePt t="85839" x="3225800" y="4121150"/>
          <p14:tracePt t="85839" x="3302000" y="4121150"/>
          <p14:tracePt t="85854" x="3378200" y="4121150"/>
          <p14:tracePt t="85854" x="3454400" y="4114800"/>
          <p14:tracePt t="85871" x="3530600" y="4108450"/>
          <p14:tracePt t="85871" x="3606800" y="4102100"/>
          <p14:tracePt t="85871" x="3689350" y="4095750"/>
          <p14:tracePt t="85890" x="3771900" y="4089400"/>
          <p14:tracePt t="85903" x="3854450" y="4089400"/>
          <p14:tracePt t="85903" x="4032250" y="4076700"/>
          <p14:tracePt t="85922" x="4114800" y="4070350"/>
          <p14:tracePt t="85922" x="4203700" y="4070350"/>
          <p14:tracePt t="85939" x="4286250" y="4070350"/>
          <p14:tracePt t="85939" x="4362450" y="4070350"/>
          <p14:tracePt t="85955" x="4438650" y="4070350"/>
          <p14:tracePt t="85955" x="4508500" y="4076700"/>
          <p14:tracePt t="85955" x="4578350" y="4083050"/>
          <p14:tracePt t="85974" x="4641850" y="4083050"/>
          <p14:tracePt t="85987" x="4699000" y="4089400"/>
          <p14:tracePt t="85987" x="4800600" y="4102100"/>
          <p14:tracePt t="86006" x="4845050" y="4102100"/>
          <p14:tracePt t="86006" x="4883150" y="4102100"/>
          <p14:tracePt t="86022" x="4921250" y="4108450"/>
          <p14:tracePt t="86022" x="4953000" y="4108450"/>
          <p14:tracePt t="86039" x="4984750" y="4108450"/>
          <p14:tracePt t="86039" x="5010150" y="4108450"/>
          <p14:tracePt t="86039" x="5035550" y="4108450"/>
          <p14:tracePt t="86058" x="5054600" y="4108450"/>
          <p14:tracePt t="86058" x="5073650" y="4108450"/>
          <p14:tracePt t="86072" x="5086350" y="4108450"/>
          <p14:tracePt t="86072" x="5099050" y="4108450"/>
          <p14:tracePt t="86089" x="5105400" y="4108450"/>
          <p14:tracePt t="86089" x="5118100" y="4114800"/>
          <p14:tracePt t="86105" x="5124450" y="4121150"/>
          <p14:tracePt t="86125" x="5124450" y="4127500"/>
          <p14:tracePt t="86137" x="5118100" y="4133850"/>
          <p14:tracePt t="86154" x="5111750" y="4140200"/>
          <p14:tracePt t="86154" x="5105400" y="4146550"/>
          <p14:tracePt t="86172" x="5099050" y="4146550"/>
          <p14:tracePt t="86172" x="5080000" y="4159250"/>
          <p14:tracePt t="86190" x="5073650" y="4159250"/>
          <p14:tracePt t="86190" x="5060950" y="4165600"/>
          <p14:tracePt t="86207" x="5054600" y="4171950"/>
          <p14:tracePt t="86207" x="5041900" y="4171950"/>
          <p14:tracePt t="86223" x="5035550" y="4178300"/>
          <p14:tracePt t="86223" x="5029200" y="4178300"/>
          <p14:tracePt t="86239" x="5022850" y="4184650"/>
          <p14:tracePt t="86239" x="5016500" y="4184650"/>
          <p14:tracePt t="86239" x="5010150" y="4191000"/>
          <p14:tracePt t="86259" x="5003800" y="4191000"/>
          <p14:tracePt t="86271" x="4997450" y="4197350"/>
          <p14:tracePt t="86271" x="4978400" y="4203700"/>
          <p14:tracePt t="86290" x="4972050" y="4203700"/>
          <p14:tracePt t="86290" x="4959350" y="4210050"/>
          <p14:tracePt t="86306" x="4946650" y="4210050"/>
          <p14:tracePt t="86306" x="4927600" y="4216400"/>
          <p14:tracePt t="86306" x="4908550" y="4216400"/>
          <p14:tracePt t="86327" x="4889500" y="4216400"/>
          <p14:tracePt t="86338" x="4864100" y="4216400"/>
          <p14:tracePt t="86338" x="4838700" y="4210050"/>
          <p14:tracePt t="86338" x="4806950" y="4203700"/>
          <p14:tracePt t="86359" x="4768850" y="4197350"/>
          <p14:tracePt t="86359" x="4730750" y="4184650"/>
          <p14:tracePt t="86373" x="4686300" y="4165600"/>
          <p14:tracePt t="86373" x="4641850" y="4146550"/>
          <p14:tracePt t="86390" x="4597400" y="4127500"/>
          <p14:tracePt t="86390" x="4546600" y="4108450"/>
          <p14:tracePt t="86390" x="4495800" y="4083050"/>
          <p14:tracePt t="86410" x="4451350" y="4064000"/>
          <p14:tracePt t="86421" x="4406900" y="4038600"/>
          <p14:tracePt t="86421" x="4330700" y="3994150"/>
          <p14:tracePt t="86440" x="4298950" y="3962400"/>
          <p14:tracePt t="86440" x="4273550" y="3930650"/>
          <p14:tracePt t="86457" x="4260850" y="3892550"/>
          <p14:tracePt t="86457" x="4254500" y="3854450"/>
          <p14:tracePt t="86473" x="4260850" y="3816350"/>
          <p14:tracePt t="86473" x="4292600" y="3727450"/>
          <p14:tracePt t="86490" x="4324350" y="3689350"/>
          <p14:tracePt t="86490" x="4362450" y="3651250"/>
          <p14:tracePt t="86507" x="4406900" y="3613150"/>
          <p14:tracePt t="86507" x="4451350" y="3581400"/>
          <p14:tracePt t="86524" x="4508500" y="3549650"/>
          <p14:tracePt t="86524" x="4565650" y="3517900"/>
          <p14:tracePt t="86541" x="4622800" y="3498850"/>
          <p14:tracePt t="86541" x="4762500" y="3454400"/>
          <p14:tracePt t="86559" x="4832350" y="3441700"/>
          <p14:tracePt t="86559" x="4908550" y="3435350"/>
          <p14:tracePt t="86575" x="4991100" y="3435350"/>
          <p14:tracePt t="86575" x="5067300" y="3441700"/>
          <p14:tracePt t="86591" x="5143500" y="3454400"/>
          <p14:tracePt t="86591" x="5226050" y="3473450"/>
          <p14:tracePt t="86591" x="5295900" y="3492500"/>
          <p14:tracePt t="86610" x="5359400" y="3524250"/>
          <p14:tracePt t="86622" x="5422900" y="3556000"/>
          <p14:tracePt t="86622" x="5480050" y="3594100"/>
          <p14:tracePt t="86622" x="5524500" y="3638550"/>
          <p14:tracePt t="86643" x="5568950" y="3676650"/>
          <p14:tracePt t="86643" x="5600700" y="3721100"/>
          <p14:tracePt t="86658" x="5626100" y="3765550"/>
          <p14:tracePt t="86658" x="5645150" y="3803650"/>
          <p14:tracePt t="86674" x="5651500" y="3848100"/>
          <p14:tracePt t="86674" x="5651500" y="3886200"/>
          <p14:tracePt t="86691" x="5645150" y="3924300"/>
          <p14:tracePt t="86691" x="5626100" y="3962400"/>
          <p14:tracePt t="86691" x="5600700" y="4000500"/>
          <p14:tracePt t="86711" x="5568950" y="4025900"/>
          <p14:tracePt t="86722" x="5537200" y="4057650"/>
          <p14:tracePt t="86722" x="5454650" y="4108450"/>
          <p14:tracePt t="86741" x="5410200" y="4127500"/>
          <p14:tracePt t="86741" x="5372100" y="4146550"/>
          <p14:tracePt t="86759" x="5327650" y="4165600"/>
          <p14:tracePt t="86759" x="5283200" y="4178300"/>
          <p14:tracePt t="86774" x="5245100" y="4191000"/>
          <p14:tracePt t="86774" x="5168900" y="4210050"/>
          <p14:tracePt t="86791" x="5143500" y="4216400"/>
          <p14:tracePt t="86791" x="5111750" y="4222750"/>
          <p14:tracePt t="86808" x="5092700" y="4222750"/>
          <p14:tracePt t="86808" x="5073650" y="4222750"/>
          <p14:tracePt t="86825" x="5054600" y="4222750"/>
          <p14:tracePt t="86825" x="5048250" y="4222750"/>
          <p14:tracePt t="86841" x="5041900" y="4216400"/>
          <p14:tracePt t="86841" x="5035550" y="4216400"/>
          <p14:tracePt t="86859" x="5041900" y="4210050"/>
          <p14:tracePt t="86873" x="5048250" y="4203700"/>
          <p14:tracePt t="86873" x="5054600" y="4203700"/>
          <p14:tracePt t="86892" x="5060950" y="4203700"/>
          <p14:tracePt t="86892" x="5073650" y="4197350"/>
          <p14:tracePt t="86892" x="5080000" y="4197350"/>
          <p14:tracePt t="86911" x="5086350" y="4197350"/>
          <p14:tracePt t="86923" x="5092700" y="4197350"/>
          <p14:tracePt t="86923" x="5105400" y="4197350"/>
          <p14:tracePt t="86942" x="5111750" y="4203700"/>
          <p14:tracePt t="86942" x="5118100" y="4203700"/>
          <p14:tracePt t="86960" x="5124450" y="4210050"/>
          <p14:tracePt t="86960" x="5130800" y="4210050"/>
          <p14:tracePt t="86975" x="5137150" y="4216400"/>
          <p14:tracePt t="86975" x="5149850" y="4222750"/>
          <p14:tracePt t="86975" x="5156200" y="4222750"/>
          <p14:tracePt t="86994" x="5162550" y="4229100"/>
          <p14:tracePt t="87007" x="5168900" y="4235450"/>
          <p14:tracePt t="87007" x="5187950" y="4241800"/>
          <p14:tracePt t="87026" x="5194300" y="4248150"/>
          <p14:tracePt t="87026" x="5200650" y="4254500"/>
          <p14:tracePt t="87042" x="5207000" y="4260850"/>
          <p14:tracePt t="87058" x="5213350" y="4267200"/>
          <p14:tracePt t="87058" x="5219700" y="4267200"/>
          <p14:tracePt t="87077" x="5226050" y="4273550"/>
          <p14:tracePt t="87091" x="5232400" y="4273550"/>
          <p14:tracePt t="87108" x="5226050" y="4279900"/>
          <p14:tracePt t="87150" x="5219700" y="4279900"/>
          <p14:tracePt t="87158" x="5213350" y="4279900"/>
          <p14:tracePt t="87165" x="5207000" y="4279900"/>
          <p14:tracePt t="87174" x="5200650" y="4279900"/>
          <p14:tracePt t="87174" x="5187950" y="4279900"/>
          <p14:tracePt t="87193" x="5181600" y="4279900"/>
          <p14:tracePt t="87193" x="5156200" y="4279900"/>
          <p14:tracePt t="87210" x="5143500" y="4279900"/>
          <p14:tracePt t="87210" x="5137150" y="4286250"/>
          <p14:tracePt t="87226" x="5124450" y="4286250"/>
          <p14:tracePt t="87226" x="5111750" y="4279900"/>
          <p14:tracePt t="87243" x="5099050" y="4279900"/>
          <p14:tracePt t="87243" x="5086350" y="4279900"/>
          <p14:tracePt t="87260" x="5080000" y="4279900"/>
          <p14:tracePt t="87260" x="5067300" y="4279900"/>
          <p14:tracePt t="87260" x="5054600" y="4279900"/>
          <p14:tracePt t="87278" x="5048250" y="4279900"/>
          <p14:tracePt t="87291" x="5035550" y="4273550"/>
          <p14:tracePt t="87291" x="5016500" y="4273550"/>
          <p14:tracePt t="87312" x="5003800" y="4267200"/>
          <p14:tracePt t="87312" x="4997450" y="4267200"/>
          <p14:tracePt t="87326" x="4984750" y="4267200"/>
          <p14:tracePt t="87326" x="4978400" y="4267200"/>
          <p14:tracePt t="87343" x="4965700" y="4260850"/>
          <p14:tracePt t="87343" x="4959350" y="4260850"/>
          <p14:tracePt t="87343" x="4946650" y="4260850"/>
          <p14:tracePt t="87363" x="4940300" y="4260850"/>
          <p14:tracePt t="87375" x="4933950" y="4260850"/>
          <p14:tracePt t="87375" x="4921250" y="4260850"/>
          <p14:tracePt t="87393" x="4914900" y="4260850"/>
          <p14:tracePt t="87393" x="4908550" y="4260850"/>
          <p14:tracePt t="87410" x="4895850" y="4260850"/>
          <p14:tracePt t="87410" x="4889500" y="4260850"/>
          <p14:tracePt t="87427" x="4883150" y="4267200"/>
          <p14:tracePt t="87427" x="4876800" y="4267200"/>
          <p14:tracePt t="87443" x="4864100" y="4267200"/>
          <p14:tracePt t="87443" x="4851400" y="4273550"/>
          <p14:tracePt t="87460" x="4838700" y="4273550"/>
          <p14:tracePt t="87460" x="4832350" y="4279900"/>
          <p14:tracePt t="87477" x="4826000" y="4279900"/>
          <p14:tracePt t="87477" x="4813300" y="4279900"/>
          <p14:tracePt t="87493" x="4800600" y="4286250"/>
          <p14:tracePt t="87493" x="4781550" y="4286250"/>
          <p14:tracePt t="87510" x="4768850" y="4292600"/>
          <p14:tracePt t="87510" x="4756150" y="4292600"/>
          <p14:tracePt t="87527" x="4737100" y="4292600"/>
          <p14:tracePt t="87527" x="4724400" y="4298950"/>
          <p14:tracePt t="87544" x="4705350" y="4298950"/>
          <p14:tracePt t="87544" x="4686300" y="4298950"/>
          <p14:tracePt t="87561" x="4667250" y="4305300"/>
          <p14:tracePt t="87561" x="4648200" y="4311650"/>
          <p14:tracePt t="87579" x="4603750" y="4318000"/>
          <p14:tracePt t="87579" x="4578350" y="4324350"/>
          <p14:tracePt t="87595" x="4546600" y="4330700"/>
          <p14:tracePt t="87595" x="4514850" y="4337050"/>
          <p14:tracePt t="87611" x="4483100" y="4343400"/>
          <p14:tracePt t="87611" x="4445000" y="4349750"/>
          <p14:tracePt t="87611" x="4406900" y="4356100"/>
          <p14:tracePt t="87630" x="4362450" y="4368800"/>
          <p14:tracePt t="87642" x="4318000" y="4375150"/>
          <p14:tracePt t="87642" x="4273550" y="4387850"/>
          <p14:tracePt t="87642" x="4222750" y="4394200"/>
          <p14:tracePt t="87663" x="4171950" y="4406900"/>
          <p14:tracePt t="87663" x="4121150" y="4413250"/>
          <p14:tracePt t="87679" x="4070350" y="4425950"/>
          <p14:tracePt t="87679" x="4013200" y="4432300"/>
          <p14:tracePt t="87695" x="3956050" y="4438650"/>
          <p14:tracePt t="87695" x="3898900" y="4445000"/>
          <p14:tracePt t="87711" x="3835400" y="4445000"/>
          <p14:tracePt t="87711" x="3778250" y="4445000"/>
          <p14:tracePt t="87711" x="3708400" y="4445000"/>
          <p14:tracePt t="87730" x="3644900" y="4438650"/>
          <p14:tracePt t="87743" x="3575050" y="4432300"/>
          <p14:tracePt t="87743" x="3429000" y="4413250"/>
          <p14:tracePt t="87761" x="3359150" y="4400550"/>
          <p14:tracePt t="87761" x="3289300" y="4387850"/>
          <p14:tracePt t="87778" x="3225800" y="4375150"/>
          <p14:tracePt t="87778" x="3155950" y="4368800"/>
          <p14:tracePt t="87795" x="3092450" y="4356100"/>
          <p14:tracePt t="87795" x="2959100" y="4330700"/>
          <p14:tracePt t="87811" x="2889250" y="4318000"/>
          <p14:tracePt t="87811" x="2825750" y="4305300"/>
          <p14:tracePt t="87828" x="2755900" y="4286250"/>
          <p14:tracePt t="87828" x="2692400" y="4267200"/>
          <p14:tracePt t="87845" x="2628900" y="4248150"/>
          <p14:tracePt t="87845" x="2565400" y="4229100"/>
          <p14:tracePt t="87862" x="2501900" y="4210050"/>
          <p14:tracePt t="87862" x="2387600" y="4184650"/>
          <p14:tracePt t="87879" x="2336800" y="4171950"/>
          <p14:tracePt t="87879" x="2292350" y="4165600"/>
          <p14:tracePt t="87895" x="2247900" y="4159250"/>
          <p14:tracePt t="87895" x="2203450" y="4146550"/>
          <p14:tracePt t="87912" x="2159000" y="4140200"/>
          <p14:tracePt t="87912" x="2114550" y="4133850"/>
          <p14:tracePt t="87912" x="2070100" y="4127500"/>
          <p14:tracePt t="87931" x="2032000" y="4121150"/>
          <p14:tracePt t="87943" x="1987550" y="4114800"/>
          <p14:tracePt t="87943" x="1905000" y="4102100"/>
          <p14:tracePt t="87963" x="1866900" y="4102100"/>
          <p14:tracePt t="87963" x="1828800" y="4102100"/>
          <p14:tracePt t="87980" x="1790700" y="4102100"/>
          <p14:tracePt t="87980" x="1758950" y="4108450"/>
          <p14:tracePt t="87996" x="1733550" y="4114800"/>
          <p14:tracePt t="87996" x="1708150" y="4121150"/>
          <p14:tracePt t="87996" x="1676400" y="4121150"/>
          <p14:tracePt t="88014" x="1651000" y="4121150"/>
          <p14:tracePt t="88027" x="1625600" y="4127500"/>
          <p14:tracePt t="88027" x="1568450" y="4121150"/>
          <p14:tracePt t="88046" x="1536700" y="4114800"/>
          <p14:tracePt t="88046" x="1504950" y="4108450"/>
          <p14:tracePt t="88064" x="1479550" y="4095750"/>
          <p14:tracePt t="88064" x="1454150" y="4089400"/>
          <p14:tracePt t="88079" x="1428750" y="4076700"/>
          <p14:tracePt t="88079" x="1409700" y="4064000"/>
          <p14:tracePt t="88079" x="1397000" y="4044950"/>
          <p14:tracePt t="88098" x="1390650" y="4032250"/>
          <p14:tracePt t="88098" x="1390650" y="4019550"/>
          <p14:tracePt t="88113" x="1390650" y="4000500"/>
          <p14:tracePt t="88113" x="1397000" y="3981450"/>
          <p14:tracePt t="88129" x="1416050" y="3962400"/>
          <p14:tracePt t="88129" x="1435100" y="3943350"/>
          <p14:tracePt t="88146" x="1460500" y="3917950"/>
          <p14:tracePt t="88146" x="1492250" y="3898900"/>
          <p14:tracePt t="88146" x="1524000" y="3873500"/>
          <p14:tracePt t="88166" x="1568450" y="3854450"/>
          <p14:tracePt t="88166" x="1612900" y="3835400"/>
          <p14:tracePt t="88179" x="1663700" y="3816350"/>
          <p14:tracePt t="88179" x="1714500" y="3803650"/>
          <p14:tracePt t="88196" x="1771650" y="3797300"/>
          <p14:tracePt t="88196" x="1828800" y="3797300"/>
          <p14:tracePt t="88212" x="1885950" y="3803650"/>
          <p14:tracePt t="88212" x="2000250" y="3835400"/>
          <p14:tracePt t="88230" x="2057400" y="3848100"/>
          <p14:tracePt t="88230" x="2108200" y="3873500"/>
          <p14:tracePt t="88247" x="2152650" y="3892550"/>
          <p14:tracePt t="88247" x="2197100" y="3911600"/>
          <p14:tracePt t="88263" x="2228850" y="3930650"/>
          <p14:tracePt t="88263" x="2260600" y="3949700"/>
          <p14:tracePt t="88280" x="2279650" y="3968750"/>
          <p14:tracePt t="88280" x="2298700" y="3987800"/>
          <p14:tracePt t="88280" x="2305050" y="4006850"/>
          <p14:tracePt t="88299" x="2311400" y="4025900"/>
          <p14:tracePt t="88299" x="2311400" y="4038600"/>
          <p14:tracePt t="88315" x="2305050" y="4057650"/>
          <p14:tracePt t="88315" x="2292350" y="4076700"/>
          <p14:tracePt t="88331" x="2279650" y="4089400"/>
          <p14:tracePt t="88331" x="2260600" y="4108450"/>
          <p14:tracePt t="88347" x="2247900" y="4121150"/>
          <p14:tracePt t="88347" x="2222500" y="4133850"/>
          <p14:tracePt t="88363" x="2203450" y="4146550"/>
          <p14:tracePt t="88363" x="2178050" y="4159250"/>
          <p14:tracePt t="88363" x="2152650" y="4171950"/>
          <p14:tracePt t="88383" x="2127250" y="4184650"/>
          <p14:tracePt t="88395" x="2101850" y="4197350"/>
          <p14:tracePt t="88395" x="2063750" y="4216400"/>
          <p14:tracePt t="88413" x="2044700" y="4222750"/>
          <p14:tracePt t="88413" x="2032000" y="4235450"/>
          <p14:tracePt t="88430" x="2019300" y="4241800"/>
          <p14:tracePt t="88430" x="2006600" y="4248150"/>
          <p14:tracePt t="88447" x="2000250" y="4254500"/>
          <p14:tracePt t="88462" x="2000250" y="4260850"/>
          <p14:tracePt t="88462" x="2006600" y="4267200"/>
          <p14:tracePt t="88480" x="2012950" y="4267200"/>
          <p14:tracePt t="88480" x="2025650" y="4267200"/>
          <p14:tracePt t="88497" x="2038350" y="4273550"/>
          <p14:tracePt t="88497" x="2051050" y="4273550"/>
          <p14:tracePt t="88514" x="2070100" y="4279900"/>
          <p14:tracePt t="88514" x="2108200" y="4286250"/>
          <p14:tracePt t="88531" x="2127250" y="4292600"/>
          <p14:tracePt t="88531" x="2146300" y="4298950"/>
          <p14:tracePt t="88549" x="2165350" y="4311650"/>
          <p14:tracePt t="88549" x="2184400" y="4318000"/>
          <p14:tracePt t="88564" x="2203450" y="4324350"/>
          <p14:tracePt t="88564" x="2222500" y="4330700"/>
          <p14:tracePt t="88581" x="2235200" y="4343400"/>
          <p14:tracePt t="88581" x="2260600" y="4356100"/>
          <p14:tracePt t="88598" x="2273300" y="4362450"/>
          <p14:tracePt t="88598" x="2286000" y="4368800"/>
          <p14:tracePt t="88614" x="2292350" y="4375150"/>
          <p14:tracePt t="88614" x="2298700" y="4381500"/>
          <p14:tracePt t="88631" x="2305050" y="4387850"/>
          <p14:tracePt t="88631" x="2311400" y="4394200"/>
          <p14:tracePt t="88648" x="2317750" y="4400550"/>
          <p14:tracePt t="88648" x="2324100" y="4413250"/>
          <p14:tracePt t="88648" x="2324100" y="4419600"/>
          <p14:tracePt t="88667" x="2330450" y="4432300"/>
          <p14:tracePt t="88679" x="2336800" y="4438650"/>
          <p14:tracePt t="88679" x="2349500" y="4457700"/>
          <p14:tracePt t="88699" x="2362200" y="4464050"/>
          <p14:tracePt t="88699" x="2368550" y="4470400"/>
          <p14:tracePt t="88714" x="2374900" y="4470400"/>
          <p14:tracePt t="88714" x="2381250" y="4476750"/>
          <p14:tracePt t="88731" x="2393950" y="4483100"/>
          <p14:tracePt t="88731" x="2400300" y="4489450"/>
          <p14:tracePt t="88731" x="2406650" y="4489450"/>
          <p14:tracePt t="88751" x="2419350" y="4489450"/>
          <p14:tracePt t="88763" x="2425700" y="4495800"/>
          <p14:tracePt t="88763" x="2438400" y="4495800"/>
          <p14:tracePt t="88781" x="2444750" y="4502150"/>
          <p14:tracePt t="88781" x="2451100" y="4502150"/>
          <p14:tracePt t="88798" x="2457450" y="4502150"/>
          <p14:tracePt t="88798" x="2463800" y="4502150"/>
          <p14:tracePt t="88816" x="2470150" y="4508500"/>
          <p14:tracePt t="88816" x="2482850" y="4514850"/>
          <p14:tracePt t="88832" x="2482850" y="4521200"/>
          <p14:tracePt t="88832" x="2489200" y="4521200"/>
          <p14:tracePt t="88848" x="2495550" y="4533900"/>
          <p14:tracePt t="88863" x="2501900" y="4533900"/>
          <p14:tracePt t="88880" x="2508250" y="4540250"/>
          <p14:tracePt t="88897" x="2520950" y="4540250"/>
          <p14:tracePt t="88914" x="2527300" y="4533900"/>
          <p14:tracePt t="88914" x="2533650" y="4533900"/>
          <p14:tracePt t="88932" x="2540000" y="4533900"/>
          <p14:tracePt t="88932" x="2546350" y="4533900"/>
          <p14:tracePt t="88932" x="2552700" y="4527550"/>
          <p14:tracePt t="88952" x="2559050" y="4527550"/>
          <p14:tracePt t="88964" x="2565400" y="4527550"/>
          <p14:tracePt t="88964" x="2584450" y="4527550"/>
          <p14:tracePt t="88983" x="2597150" y="4527550"/>
          <p14:tracePt t="88983" x="2603500" y="4527550"/>
          <p14:tracePt t="89000" x="2616200" y="4527550"/>
          <p14:tracePt t="89000" x="2635250" y="4533900"/>
          <p14:tracePt t="89016" x="2647950" y="4533900"/>
          <p14:tracePt t="89016" x="2673350" y="4533900"/>
          <p14:tracePt t="89016" x="2692400" y="4540250"/>
          <p14:tracePt t="89035" x="2717800" y="4540250"/>
          <p14:tracePt t="89047" x="2743200" y="4546600"/>
          <p14:tracePt t="89047" x="2800350" y="4552950"/>
          <p14:tracePt t="89067" x="2825750" y="4552950"/>
          <p14:tracePt t="89067" x="2857500" y="4559300"/>
          <p14:tracePt t="89082" x="2889250" y="4559300"/>
          <p14:tracePt t="89082" x="2921000" y="4565650"/>
          <p14:tracePt t="89099" x="2952750" y="4565650"/>
          <p14:tracePt t="89099" x="2984500" y="4572000"/>
          <p14:tracePt t="89116" x="3022600" y="4572000"/>
          <p14:tracePt t="89116" x="3079750" y="4572000"/>
          <p14:tracePt t="89133" x="3111500" y="4572000"/>
          <p14:tracePt t="89133" x="3143250" y="4572000"/>
          <p14:tracePt t="89149" x="3168650" y="4572000"/>
          <p14:tracePt t="89149" x="3200400" y="4572000"/>
          <p14:tracePt t="89167" x="3232150" y="4578350"/>
          <p14:tracePt t="89167" x="3257550" y="4578350"/>
          <p14:tracePt t="89183" x="3289300" y="4578350"/>
          <p14:tracePt t="89183" x="3346450" y="4584700"/>
          <p14:tracePt t="89200" x="3371850" y="4584700"/>
          <p14:tracePt t="89200" x="3403600" y="4591050"/>
          <p14:tracePt t="89216" x="3429000" y="4591050"/>
          <p14:tracePt t="89216" x="3454400" y="4591050"/>
          <p14:tracePt t="89233" x="3486150" y="4591050"/>
          <p14:tracePt t="89233" x="3543300" y="4591050"/>
          <p14:tracePt t="89251" x="3568700" y="4591050"/>
          <p14:tracePt t="89251" x="3594100" y="4591050"/>
          <p14:tracePt t="89266" x="3619500" y="4591050"/>
          <p14:tracePt t="89266" x="3644900" y="4591050"/>
          <p14:tracePt t="89284" x="3670300" y="4591050"/>
          <p14:tracePt t="89284" x="3695700" y="4591050"/>
          <p14:tracePt t="89300" x="3721100" y="4591050"/>
          <p14:tracePt t="89300" x="3746500" y="4591050"/>
          <p14:tracePt t="89300" x="3765550" y="4591050"/>
          <p14:tracePt t="89320" x="3790950" y="4591050"/>
          <p14:tracePt t="89332" x="3816350" y="4591050"/>
          <p14:tracePt t="89332" x="3854450" y="4591050"/>
          <p14:tracePt t="89351" x="3873500" y="4591050"/>
          <p14:tracePt t="89351" x="3892550" y="4591050"/>
          <p14:tracePt t="89367" x="3911600" y="4591050"/>
          <p14:tracePt t="89367" x="3924300" y="4591050"/>
          <p14:tracePt t="89383" x="3937000" y="4591050"/>
          <p14:tracePt t="89383" x="3949700" y="4591050"/>
          <p14:tracePt t="89383" x="3962400" y="4591050"/>
          <p14:tracePt t="89403" x="3975100" y="4591050"/>
          <p14:tracePt t="89415" x="3981450" y="4591050"/>
          <p14:tracePt t="89415" x="4000500" y="4591050"/>
          <p14:tracePt t="89434" x="4006850" y="4591050"/>
          <p14:tracePt t="89434" x="4013200" y="4591050"/>
          <p14:tracePt t="89451" x="4019550" y="4591050"/>
          <p14:tracePt t="89451" x="4025900" y="4584700"/>
          <p14:tracePt t="89467" x="4032250" y="4584700"/>
          <p14:tracePt t="89482" x="4019550" y="4584700"/>
          <p14:tracePt t="89550" x="4013200" y="4584700"/>
          <p14:tracePt t="89557" x="4006850" y="4584700"/>
          <p14:tracePt t="89567" x="4000500" y="4584700"/>
          <p14:tracePt t="89567" x="3994150" y="4578350"/>
          <p14:tracePt t="89584" x="3987800" y="4578350"/>
          <p14:tracePt t="89584" x="3975100" y="4578350"/>
          <p14:tracePt t="89601" x="3968750" y="4578350"/>
          <p14:tracePt t="89601" x="3949700" y="4572000"/>
          <p14:tracePt t="89619" x="3937000" y="4572000"/>
          <p14:tracePt t="89619" x="3930650" y="4565650"/>
          <p14:tracePt t="89635" x="3924300" y="4565650"/>
          <p14:tracePt t="89635" x="3911600" y="4565650"/>
          <p14:tracePt t="89651" x="3905250" y="4559300"/>
          <p14:tracePt t="89651" x="3898900" y="4559300"/>
          <p14:tracePt t="89651" x="3892550" y="4552950"/>
          <p14:tracePt t="89671" x="3879850" y="4552950"/>
          <p14:tracePt t="89683" x="3873500" y="4546600"/>
          <p14:tracePt t="89683" x="3867150" y="4540250"/>
          <p14:tracePt t="89683" x="3854450" y="4540250"/>
          <p14:tracePt t="89704" x="3848100" y="4533900"/>
          <p14:tracePt t="89704" x="3841750" y="4533900"/>
          <p14:tracePt t="89719" x="3829050" y="4527550"/>
          <p14:tracePt t="89719" x="3822700" y="4527550"/>
          <p14:tracePt t="89735" x="3816350" y="4521200"/>
          <p14:tracePt t="89735" x="3810000" y="4521200"/>
          <p14:tracePt t="89751" x="3803650" y="4521200"/>
          <p14:tracePt t="89767" x="3790950" y="4514850"/>
          <p14:tracePt t="89783" x="3797300" y="4514850"/>
          <p14:tracePt t="89814" x="3803650" y="4514850"/>
          <p14:tracePt t="89822" x="3816350" y="4514850"/>
          <p14:tracePt t="89833" x="3835400" y="4514850"/>
          <p14:tracePt t="89833" x="3879850" y="4508500"/>
          <p14:tracePt t="89852" x="3905250" y="4508500"/>
          <p14:tracePt t="89852" x="3937000" y="4502150"/>
          <p14:tracePt t="89868" x="3975100" y="4495800"/>
          <p14:tracePt t="89868" x="4013200" y="4489450"/>
          <p14:tracePt t="89885" x="4057650" y="4483100"/>
          <p14:tracePt t="89885" x="4102100" y="4483100"/>
          <p14:tracePt t="89903" x="4146550" y="4476750"/>
          <p14:tracePt t="89903" x="4248150" y="4470400"/>
          <p14:tracePt t="89919" x="4298950" y="4470400"/>
          <p14:tracePt t="89919" x="4356100" y="4464050"/>
          <p14:tracePt t="89936" x="4413250" y="4464050"/>
          <p14:tracePt t="89936" x="4470400" y="4464050"/>
          <p14:tracePt t="89952" x="4527550" y="4464050"/>
          <p14:tracePt t="89952" x="4584700" y="4464050"/>
          <p14:tracePt t="89952" x="4641850" y="4464050"/>
          <p14:tracePt t="89971" x="4699000" y="4464050"/>
          <p14:tracePt t="89984" x="4756150" y="4464050"/>
          <p14:tracePt t="89984" x="4857750" y="4470400"/>
          <p14:tracePt t="90003" x="4908550" y="4470400"/>
          <p14:tracePt t="90003" x="4965700" y="4476750"/>
          <p14:tracePt t="90019" x="5016500" y="4476750"/>
          <p14:tracePt t="90019" x="5067300" y="4476750"/>
          <p14:tracePt t="90036" x="5118100" y="4483100"/>
          <p14:tracePt t="90036" x="5168900" y="4483100"/>
          <p14:tracePt t="90036" x="5219700" y="4483100"/>
          <p14:tracePt t="90056" x="5264150" y="4476750"/>
          <p14:tracePt t="90068" x="5314950" y="4476750"/>
          <p14:tracePt t="90068" x="5403850" y="4470400"/>
          <p14:tracePt t="90087" x="5441950" y="4470400"/>
          <p14:tracePt t="90087" x="5480050" y="4476750"/>
          <p14:tracePt t="90102" x="5518150" y="4476750"/>
          <p14:tracePt t="90102" x="5556250" y="4483100"/>
          <p14:tracePt t="90120" x="5581650" y="4483100"/>
          <p14:tracePt t="90120" x="5613400" y="4489450"/>
          <p14:tracePt t="90136" x="5638800" y="4495800"/>
          <p14:tracePt t="90136" x="5683250" y="4502150"/>
          <p14:tracePt t="90152" x="5702300" y="4508500"/>
          <p14:tracePt t="90152" x="5721350" y="4514850"/>
          <p14:tracePt t="90170" x="5740400" y="4514850"/>
          <p14:tracePt t="90170" x="5753100" y="4521200"/>
          <p14:tracePt t="90186" x="5759450" y="4527550"/>
          <p14:tracePt t="90186" x="5765800" y="4527550"/>
          <p14:tracePt t="90203" x="5778500" y="4533900"/>
          <p14:tracePt t="90203" x="5784850" y="4540250"/>
          <p14:tracePt t="90220" x="5784850" y="4546600"/>
          <p14:tracePt t="90235" x="5791200" y="4546600"/>
          <p14:tracePt t="90270" x="5797550" y="4546600"/>
          <p14:tracePt t="90294" x="5803900" y="4546600"/>
          <p14:tracePt t="90310" x="5810250" y="4540250"/>
          <p14:tracePt t="90326" x="5816600" y="4540250"/>
          <p14:tracePt t="90338" x="5822950" y="4533900"/>
          <p14:tracePt t="90354" x="5829300" y="4533900"/>
          <p14:tracePt t="90370" x="5835650" y="4527550"/>
          <p14:tracePt t="90382" x="5842000" y="4521200"/>
          <p14:tracePt t="90458" x="5835650" y="4521200"/>
          <p14:tracePt t="90518" x="5829300" y="4527550"/>
          <p14:tracePt t="90542" x="5822950" y="4527550"/>
          <p14:tracePt t="90566" x="5816600" y="4533900"/>
          <p14:tracePt t="90578" x="5803900" y="4540250"/>
          <p14:tracePt t="90610" x="5797550" y="4540250"/>
          <p14:tracePt t="90626" x="5791200" y="4546600"/>
          <p14:tracePt t="90638" x="5784850" y="4546600"/>
          <p14:tracePt t="90654" x="5778500" y="4546600"/>
          <p14:tracePt t="90679" x="5784850" y="4546600"/>
          <p14:tracePt t="90714" x="5791200" y="4540250"/>
          <p14:tracePt t="90730" x="5797550" y="4540250"/>
          <p14:tracePt t="90746" x="5810250" y="4540250"/>
          <p14:tracePt t="90759" x="5810250" y="4533900"/>
          <p14:tracePt t="90770" x="5816600" y="4533900"/>
          <p14:tracePt t="90770" x="5822950" y="4533900"/>
          <p14:tracePt t="90770" x="5835650" y="4533900"/>
          <p14:tracePt t="90790" x="5842000" y="4527550"/>
          <p14:tracePt t="90803" x="5854700" y="4527550"/>
          <p14:tracePt t="90803" x="5880100" y="4521200"/>
          <p14:tracePt t="90823" x="5892800" y="4521200"/>
          <p14:tracePt t="90823" x="5905500" y="4521200"/>
          <p14:tracePt t="90839" x="5918200" y="4514850"/>
          <p14:tracePt t="90839" x="5930900" y="4514850"/>
          <p14:tracePt t="90855" x="5949950" y="4514850"/>
          <p14:tracePt t="90855" x="5981700" y="4508500"/>
          <p14:tracePt t="90872" x="6000750" y="4508500"/>
          <p14:tracePt t="90872" x="6019800" y="4508500"/>
          <p14:tracePt t="90889" x="6038850" y="4508500"/>
          <p14:tracePt t="90889" x="6064250" y="4508500"/>
          <p14:tracePt t="90905" x="6096000" y="4502150"/>
          <p14:tracePt t="90905" x="6127750" y="4502150"/>
          <p14:tracePt t="90923" x="6159500" y="4502150"/>
          <p14:tracePt t="90923" x="6242050" y="4495800"/>
          <p14:tracePt t="90940" x="6286500" y="4489450"/>
          <p14:tracePt t="90940" x="6337300" y="4483100"/>
          <p14:tracePt t="90956" x="6388100" y="4483100"/>
          <p14:tracePt t="90956" x="6438900" y="4483100"/>
          <p14:tracePt t="90972" x="6489700" y="4476750"/>
          <p14:tracePt t="90972" x="6546850" y="4476750"/>
          <p14:tracePt t="90972" x="6597650" y="4476750"/>
          <p14:tracePt t="90991" x="6648450" y="4476750"/>
          <p14:tracePt t="91004" x="6699250" y="4470400"/>
          <p14:tracePt t="91004" x="6794500" y="4470400"/>
          <p14:tracePt t="91023" x="6845300" y="4464050"/>
          <p14:tracePt t="91023" x="6896100" y="4464050"/>
          <p14:tracePt t="91040" x="6940550" y="4464050"/>
          <p14:tracePt t="91040" x="6991350" y="4464050"/>
          <p14:tracePt t="91056" x="7029450" y="4464050"/>
          <p14:tracePt t="91056" x="7073900" y="4464050"/>
          <p14:tracePt t="91056" x="7112000" y="4464050"/>
          <p14:tracePt t="91076" x="7143750" y="4470400"/>
          <p14:tracePt t="91088" x="7175500" y="4476750"/>
          <p14:tracePt t="91088" x="7226300" y="4483100"/>
          <p14:tracePt t="91106" x="7251700" y="4489450"/>
          <p14:tracePt t="91106" x="7270750" y="4495800"/>
          <p14:tracePt t="91123" x="7289800" y="4502150"/>
          <p14:tracePt t="91123" x="7302500" y="4514850"/>
          <p14:tracePt t="91140" x="7315200" y="4521200"/>
          <p14:tracePt t="91140" x="7321550" y="4527550"/>
          <p14:tracePt t="91140" x="7327900" y="4533900"/>
          <p14:tracePt t="91160" x="7334250" y="4540250"/>
          <p14:tracePt t="91160" x="7334250" y="4546600"/>
          <p14:tracePt t="91173" x="7327900" y="4552950"/>
          <p14:tracePt t="91173" x="7327900" y="4559300"/>
          <p14:tracePt t="91190" x="7315200" y="4565650"/>
          <p14:tracePt t="91190" x="7308850" y="4572000"/>
          <p14:tracePt t="91206" x="7302500" y="4578350"/>
          <p14:tracePt t="91206" x="7283450" y="4591050"/>
          <p14:tracePt t="91223" x="7270750" y="4591050"/>
          <p14:tracePt t="91223" x="7251700" y="4591050"/>
          <p14:tracePt t="91240" x="7239000" y="4597400"/>
          <p14:tracePt t="91240" x="7226300" y="4591050"/>
          <p14:tracePt t="91257" x="7207250" y="4591050"/>
          <p14:tracePt t="91257" x="7188200" y="4591050"/>
          <p14:tracePt t="91274" x="7162800" y="4584700"/>
          <p14:tracePt t="91274" x="7137400" y="4578350"/>
          <p14:tracePt t="91291" x="7073900" y="4559300"/>
          <p14:tracePt t="91291" x="7042150" y="4552950"/>
          <p14:tracePt t="91307" x="7010400" y="4533900"/>
          <p14:tracePt t="91307" x="6978650" y="4521200"/>
          <p14:tracePt t="91325" x="6953250" y="4502150"/>
          <p14:tracePt t="91325" x="6921500" y="4476750"/>
          <p14:tracePt t="91340" x="6896100" y="4457700"/>
          <p14:tracePt t="91340" x="6870700" y="4432300"/>
          <p14:tracePt t="91340" x="6851650" y="4406900"/>
          <p14:tracePt t="91360" x="6832600" y="4381500"/>
          <p14:tracePt t="91372" x="6813550" y="4356100"/>
          <p14:tracePt t="91372" x="6794500" y="4318000"/>
          <p14:tracePt t="91391" x="6794500" y="4298950"/>
          <p14:tracePt t="91391" x="6800850" y="4279900"/>
          <p14:tracePt t="91407" x="6807200" y="4260850"/>
          <p14:tracePt t="91407" x="6819900" y="4241800"/>
          <p14:tracePt t="91424" x="6832600" y="4222750"/>
          <p14:tracePt t="91424" x="6858000" y="4203700"/>
          <p14:tracePt t="91424" x="6883400" y="4184650"/>
          <p14:tracePt t="91443" x="6915150" y="4165600"/>
          <p14:tracePt t="91456" x="6946900" y="4152900"/>
          <p14:tracePt t="91456" x="7029450" y="4114800"/>
          <p14:tracePt t="91474" x="7067550" y="4102100"/>
          <p14:tracePt t="91474" x="7112000" y="4089400"/>
          <p14:tracePt t="91491" x="7156450" y="4076700"/>
          <p14:tracePt t="91491" x="7207250" y="4064000"/>
          <p14:tracePt t="91507" x="7258050" y="4051300"/>
          <p14:tracePt t="91507" x="7359650" y="4025900"/>
          <p14:tracePt t="91524" x="7416800" y="4019550"/>
          <p14:tracePt t="91524" x="7467600" y="4013200"/>
          <p14:tracePt t="91541" x="7524750" y="4006850"/>
          <p14:tracePt t="91541" x="7581900" y="4000500"/>
          <p14:tracePt t="91558" x="7632700" y="4000500"/>
          <p14:tracePt t="91558" x="7683500" y="4000500"/>
          <p14:tracePt t="91575" x="7734300" y="4000500"/>
          <p14:tracePt t="91575" x="7835900" y="4006850"/>
          <p14:tracePt t="91592" x="7880350" y="4013200"/>
          <p14:tracePt t="91592" x="7931150" y="4019550"/>
          <p14:tracePt t="91609" x="7969250" y="4032250"/>
          <p14:tracePt t="91609" x="8013700" y="4044950"/>
          <p14:tracePt t="91625" x="8051800" y="4057650"/>
          <p14:tracePt t="91625" x="8089900" y="4076700"/>
          <p14:tracePt t="91625" x="8121650" y="4089400"/>
          <p14:tracePt t="91644" x="8147050" y="4114800"/>
          <p14:tracePt t="91656" x="8172450" y="4133850"/>
          <p14:tracePt t="91656" x="8197850" y="4171950"/>
          <p14:tracePt t="91675" x="8204200" y="4191000"/>
          <p14:tracePt t="91675" x="8204200" y="4210050"/>
          <p14:tracePt t="91691" x="8197850" y="4229100"/>
          <p14:tracePt t="91691" x="8185150" y="4248150"/>
          <p14:tracePt t="91691" x="8166100" y="4267200"/>
          <p14:tracePt t="91711" x="8147050" y="4279900"/>
          <p14:tracePt t="91723" x="8121650" y="4292600"/>
          <p14:tracePt t="91723" x="8051800" y="4318000"/>
          <p14:tracePt t="91744" x="8013700" y="4330700"/>
          <p14:tracePt t="91744" x="7975600" y="4343400"/>
          <p14:tracePt t="91760" x="7931150" y="4356100"/>
          <p14:tracePt t="91760" x="7880350" y="4368800"/>
          <p14:tracePt t="91775" x="7829550" y="4375150"/>
          <p14:tracePt t="91775" x="7772400" y="4387850"/>
          <p14:tracePt t="91792" x="7708900" y="4394200"/>
          <p14:tracePt t="91792" x="7645400" y="4400550"/>
          <p14:tracePt t="91792" x="7575550" y="4406900"/>
          <p14:tracePt t="91811" x="7493000" y="4406900"/>
          <p14:tracePt t="91811" x="7410450" y="4413250"/>
          <p14:tracePt t="91825" x="7321550" y="4413250"/>
          <p14:tracePt t="91825" x="7226300" y="4413250"/>
          <p14:tracePt t="91842" x="7131050" y="4413250"/>
          <p14:tracePt t="91842" x="7029450" y="4406900"/>
          <p14:tracePt t="91859" x="6921500" y="4400550"/>
          <p14:tracePt t="91859" x="6813550" y="4394200"/>
          <p14:tracePt t="91875" x="6705600" y="4387850"/>
          <p14:tracePt t="91875" x="6477000" y="4375150"/>
          <p14:tracePt t="91892" x="6362700" y="4375150"/>
          <p14:tracePt t="91892" x="6248400" y="4368800"/>
          <p14:tracePt t="91910" x="6127750" y="4368800"/>
          <p14:tracePt t="91910" x="6013450" y="4368800"/>
          <p14:tracePt t="91926" x="5899150" y="4375150"/>
          <p14:tracePt t="91926" x="5657850" y="4381500"/>
          <p14:tracePt t="91944" x="5543550" y="4381500"/>
          <p14:tracePt t="91944" x="5422900" y="4387850"/>
          <p14:tracePt t="91960" x="5308600" y="4394200"/>
          <p14:tracePt t="91960" x="5187950" y="4400550"/>
          <p14:tracePt t="91976" x="5067300" y="4400550"/>
          <p14:tracePt t="91976" x="4953000" y="4406900"/>
          <p14:tracePt t="91993" x="4838700" y="4413250"/>
          <p14:tracePt t="91993" x="4730750" y="4419600"/>
          <p14:tracePt t="91993" x="4622800" y="4425950"/>
          <p14:tracePt t="92012" x="4514850" y="4432300"/>
          <p14:tracePt t="92024" x="4413250" y="4438650"/>
          <p14:tracePt t="92024" x="4210050" y="4457700"/>
          <p14:tracePt t="92044" x="4108450" y="4457700"/>
          <p14:tracePt t="92044" x="4013200" y="4464050"/>
          <p14:tracePt t="92060" x="3917950" y="4470400"/>
          <p14:tracePt t="92060" x="3822700" y="4483100"/>
          <p14:tracePt t="92077" x="3733800" y="4489450"/>
          <p14:tracePt t="92077" x="3644900" y="4495800"/>
          <p14:tracePt t="92077" x="3562350" y="4502150"/>
          <p14:tracePt t="92095" x="3479800" y="4514850"/>
          <p14:tracePt t="92108" x="3403600" y="4521200"/>
          <p14:tracePt t="92108" x="3257550" y="4546600"/>
          <p14:tracePt t="92127" x="3194050" y="4552950"/>
          <p14:tracePt t="92127" x="3124200" y="4565650"/>
          <p14:tracePt t="92144" x="3060700" y="4578350"/>
          <p14:tracePt t="92144" x="2990850" y="4591050"/>
          <p14:tracePt t="92160" x="2927350" y="4597400"/>
          <p14:tracePt t="92160" x="2863850" y="4610100"/>
          <p14:tracePt t="92160" x="2806700" y="4616450"/>
          <p14:tracePt t="92179" x="2743200" y="4622800"/>
          <p14:tracePt t="92179" x="2686050" y="4629150"/>
          <p14:tracePt t="92194" x="2628900" y="4635500"/>
          <p14:tracePt t="92194" x="2578100" y="4641850"/>
          <p14:tracePt t="92211" x="2533650" y="4648200"/>
          <p14:tracePt t="92211" x="2489200" y="4648200"/>
          <p14:tracePt t="92227" x="2444750" y="4654550"/>
          <p14:tracePt t="92227" x="2374900" y="4667250"/>
          <p14:tracePt t="92244" x="2343150" y="4673600"/>
          <p14:tracePt t="92244" x="2317750" y="4679950"/>
          <p14:tracePt t="92261" x="2286000" y="4686300"/>
          <p14:tracePt t="92261" x="2266950" y="4699000"/>
          <p14:tracePt t="92277" x="2247900" y="4705350"/>
          <p14:tracePt t="92277" x="2228850" y="4718050"/>
          <p14:tracePt t="92294" x="2222500" y="4724400"/>
          <p14:tracePt t="92294" x="2209800" y="4743450"/>
          <p14:tracePt t="92312" x="2216150" y="4756150"/>
          <p14:tracePt t="92312" x="2228850" y="4768850"/>
          <p14:tracePt t="92329" x="2254250" y="4775200"/>
          <p14:tracePt t="92329" x="2279650" y="4787900"/>
          <p14:tracePt t="92344" x="2317750" y="4794250"/>
          <p14:tracePt t="92344" x="2368550" y="4806950"/>
          <p14:tracePt t="92344" x="2432050" y="4819650"/>
          <p14:tracePt t="92363" x="2501900" y="4832350"/>
          <p14:tracePt t="92376" x="2578100" y="4845050"/>
          <p14:tracePt t="92376" x="2755900" y="4876800"/>
          <p14:tracePt t="92396" x="2844800" y="4889500"/>
          <p14:tracePt t="92396" x="2933700" y="4902200"/>
          <p14:tracePt t="92412" x="3016250" y="4914900"/>
          <p14:tracePt t="92412" x="3098800" y="4927600"/>
          <p14:tracePt t="92427" x="3168650" y="4933950"/>
          <p14:tracePt t="92427" x="3238500" y="4946650"/>
          <p14:tracePt t="92445" x="3295650" y="4946650"/>
          <p14:tracePt t="92445" x="3346450" y="4953000"/>
          <p14:tracePt t="92445" x="3384550" y="4953000"/>
          <p14:tracePt t="92464" x="3422650" y="4959350"/>
          <p14:tracePt t="92476" x="3448050" y="4959350"/>
          <p14:tracePt t="92476" x="3479800" y="4965700"/>
          <p14:tracePt t="92494" x="3492500" y="4965700"/>
          <p14:tracePt t="92510" x="3492500" y="4972050"/>
          <p14:tracePt t="92526" x="3486150" y="4978400"/>
          <p14:tracePt t="92526" x="3479800" y="4984750"/>
          <p14:tracePt t="92526" x="3473450" y="4984750"/>
          <p14:tracePt t="92547" x="3467100" y="4991100"/>
          <p14:tracePt t="92560" x="3460750" y="4997450"/>
          <p14:tracePt t="92576" x="3467100" y="4997450"/>
          <p14:tracePt t="92593" x="3473450" y="4997450"/>
          <p14:tracePt t="92593" x="3492500" y="4991100"/>
          <p14:tracePt t="92612" x="3498850" y="4991100"/>
          <p14:tracePt t="92612" x="3511550" y="4984750"/>
          <p14:tracePt t="92628" x="3530600" y="4984750"/>
          <p14:tracePt t="92628" x="3549650" y="4978400"/>
          <p14:tracePt t="92645" x="3568700" y="4972050"/>
          <p14:tracePt t="92645" x="3594100" y="4965700"/>
          <p14:tracePt t="92645" x="3625850" y="4959350"/>
          <p14:tracePt t="92664" x="3657600" y="4953000"/>
          <p14:tracePt t="92676" x="3689350" y="4946650"/>
          <p14:tracePt t="92676" x="3759200" y="4933950"/>
          <p14:tracePt t="92695" x="3797300" y="4927600"/>
          <p14:tracePt t="92695" x="3829050" y="4921250"/>
          <p14:tracePt t="92712" x="3860800" y="4908550"/>
          <p14:tracePt t="92712" x="3892550" y="4902200"/>
          <p14:tracePt t="92712" x="3924300" y="4889500"/>
          <p14:tracePt t="92731" x="3956050" y="4883150"/>
          <p14:tracePt t="92743" x="3987800" y="4870450"/>
          <p14:tracePt t="92743" x="4013200" y="4864100"/>
          <p14:tracePt t="92743" x="4038600" y="4851400"/>
          <p14:tracePt t="92765" x="4064000" y="4845050"/>
          <p14:tracePt t="92765" x="4083050" y="4832350"/>
          <p14:tracePt t="92779" x="4108450" y="4826000"/>
          <p14:tracePt t="92779" x="4127500" y="4813300"/>
          <p14:tracePt t="92795" x="4146550" y="4800600"/>
          <p14:tracePt t="92795" x="4165600" y="4794250"/>
          <p14:tracePt t="92812" x="4178300" y="4781550"/>
          <p14:tracePt t="92812" x="4197350" y="4775200"/>
          <p14:tracePt t="92812" x="4216400" y="4762500"/>
          <p14:tracePt t="92832" x="4235450" y="4749800"/>
          <p14:tracePt t="92832" x="4254500" y="4737100"/>
          <p14:tracePt t="92846" x="4273550" y="4730750"/>
          <p14:tracePt t="92846" x="4298950" y="4718050"/>
          <p14:tracePt t="92862" x="4318000" y="4705350"/>
          <p14:tracePt t="92862" x="4343400" y="4692650"/>
          <p14:tracePt t="92879" x="4368800" y="4679950"/>
          <p14:tracePt t="92879" x="4394200" y="4667250"/>
          <p14:tracePt t="92896" x="4419600" y="4654550"/>
          <p14:tracePt t="92896" x="4470400" y="4629150"/>
          <p14:tracePt t="92913" x="4489450" y="4616450"/>
          <p14:tracePt t="92913" x="4514850" y="4603750"/>
          <p14:tracePt t="92929" x="4533900" y="4591050"/>
          <p14:tracePt t="92929" x="4552950" y="4578350"/>
          <p14:tracePt t="92946" x="4572000" y="4572000"/>
          <p14:tracePt t="92946" x="4597400" y="4559300"/>
          <p14:tracePt t="92964" x="4603750" y="4552950"/>
          <p14:tracePt t="92964" x="4616450" y="4546600"/>
          <p14:tracePt t="92980" x="4622800" y="4546600"/>
          <p14:tracePt t="92995" x="4616450" y="4552950"/>
          <p14:tracePt t="93019" x="4610100" y="4559300"/>
          <p14:tracePt t="93032" x="4603750" y="4559300"/>
          <p14:tracePt t="93047" x="4597400" y="4565650"/>
          <p14:tracePt t="93064" x="4597400" y="4572000"/>
          <p14:tracePt t="93079" x="4584700" y="4572000"/>
          <p14:tracePt t="93095" x="4578350" y="4572000"/>
          <p14:tracePt t="93111" x="4565650" y="4572000"/>
          <p14:tracePt t="93132" x="4559300" y="4565650"/>
          <p14:tracePt t="93145" x="4552950" y="4552950"/>
          <p14:tracePt t="93161" x="4552950" y="4546600"/>
          <p14:tracePt t="93161" x="4552950" y="4540250"/>
          <p14:tracePt t="93180" x="4546600" y="4533900"/>
          <p14:tracePt t="93180" x="4546600" y="4521200"/>
          <p14:tracePt t="93180" x="4540250" y="4514850"/>
          <p14:tracePt t="93200" x="4533900" y="4502150"/>
          <p14:tracePt t="93200" x="4527550" y="4489450"/>
          <p14:tracePt t="93214" x="4521200" y="4483100"/>
          <p14:tracePt t="93214" x="4514850" y="4470400"/>
          <p14:tracePt t="93231" x="4508500" y="4457700"/>
          <p14:tracePt t="93231" x="4502150" y="4445000"/>
          <p14:tracePt t="93247" x="4495800" y="4432300"/>
          <p14:tracePt t="93247" x="4489450" y="4400550"/>
          <p14:tracePt t="93264" x="4483100" y="4387850"/>
          <p14:tracePt t="93264" x="4483100" y="4375150"/>
          <p14:tracePt t="93280" x="4476750" y="4362450"/>
          <p14:tracePt t="93280" x="4476750" y="4349750"/>
          <p14:tracePt t="93297" x="4476750" y="4337050"/>
          <p14:tracePt t="93297" x="4476750" y="4330700"/>
          <p14:tracePt t="93314" x="4476750" y="4318000"/>
          <p14:tracePt t="93314" x="4483100" y="4311650"/>
          <p14:tracePt t="93332" x="4483100" y="4298950"/>
          <p14:tracePt t="93346" x="4495800" y="4292600"/>
          <p14:tracePt t="93346" x="4502150" y="4292600"/>
          <p14:tracePt t="93365" x="4508500" y="4286250"/>
          <p14:tracePt t="93365" x="4521200" y="4286250"/>
          <p14:tracePt t="93365" x="4533900" y="4279900"/>
          <p14:tracePt t="93383" x="4552950" y="4279900"/>
          <p14:tracePt t="93396" x="4565650" y="4279900"/>
          <p14:tracePt t="93396" x="4591050" y="4273550"/>
          <p14:tracePt t="93396" x="4610100" y="4273550"/>
          <p14:tracePt t="93417" x="4641850" y="4273550"/>
          <p14:tracePt t="93417" x="4673600" y="4273550"/>
          <p14:tracePt t="93432" x="4711700" y="4279900"/>
          <p14:tracePt t="93432" x="4756150" y="4279900"/>
          <p14:tracePt t="93448" x="4800600" y="4286250"/>
          <p14:tracePt t="93448" x="4851400" y="4292600"/>
          <p14:tracePt t="93465" x="4908550" y="4298950"/>
          <p14:tracePt t="93465" x="4972050" y="4305300"/>
          <p14:tracePt t="93465" x="5035550" y="4311650"/>
          <p14:tracePt t="93483" x="5099050" y="4318000"/>
          <p14:tracePt t="93496" x="5175250" y="4324350"/>
          <p14:tracePt t="93496" x="5314950" y="4330700"/>
          <p14:tracePt t="93515" x="5391150" y="4324350"/>
          <p14:tracePt t="93515" x="5467350" y="4324350"/>
          <p14:tracePt t="93531" x="5537200" y="4318000"/>
          <p14:tracePt t="93531" x="5613400" y="4318000"/>
          <p14:tracePt t="93548" x="5683250" y="4311650"/>
          <p14:tracePt t="93548" x="5822950" y="4311650"/>
          <p14:tracePt t="93565" x="5892800" y="4318000"/>
          <p14:tracePt t="93565" x="5956300" y="4324350"/>
          <p14:tracePt t="93582" x="6019800" y="4330700"/>
          <p14:tracePt t="93582" x="6083300" y="4337050"/>
          <p14:tracePt t="93598" x="6134100" y="4343400"/>
          <p14:tracePt t="93598" x="6191250" y="4349750"/>
          <p14:tracePt t="93615" x="6235700" y="4356100"/>
          <p14:tracePt t="93615" x="6318250" y="4368800"/>
          <p14:tracePt t="93632" x="6356350" y="4368800"/>
          <p14:tracePt t="93632" x="6388100" y="4368800"/>
          <p14:tracePt t="93648" x="6413500" y="4368800"/>
          <p14:tracePt t="93648" x="6438900" y="4368800"/>
          <p14:tracePt t="93665" x="6457950" y="4368800"/>
          <p14:tracePt t="93665" x="6477000" y="4368800"/>
          <p14:tracePt t="93665" x="6489700" y="4368800"/>
          <p14:tracePt t="93684" x="6502400" y="4375150"/>
          <p14:tracePt t="93697" x="6508750" y="4375150"/>
          <p14:tracePt t="93697" x="6515100" y="4375150"/>
          <p14:tracePt t="93716" x="6521450" y="4381500"/>
          <p14:tracePt t="93732" x="6508750" y="4387850"/>
          <p14:tracePt t="93752" x="6502400" y="4394200"/>
          <p14:tracePt t="93768" x="6496050" y="4394200"/>
          <p14:tracePt t="93780" x="6489700" y="4394200"/>
          <p14:tracePt t="93780" x="6477000" y="4400550"/>
          <p14:tracePt t="93800" x="6470650" y="4400550"/>
          <p14:tracePt t="93815" x="6464300" y="4400550"/>
          <p14:tracePt t="93831" x="6464300" y="4394200"/>
          <p14:tracePt t="93851" x="6477000" y="4387850"/>
          <p14:tracePt t="93864" x="6483350" y="4387850"/>
          <p14:tracePt t="93864" x="6489700" y="4381500"/>
          <p14:tracePt t="93883" x="6496050" y="4381500"/>
          <p14:tracePt t="93883" x="6502400" y="4375150"/>
          <p14:tracePt t="93899" x="6508750" y="4375150"/>
          <p14:tracePt t="93899" x="6515100" y="4368800"/>
          <p14:tracePt t="93916" x="6521450" y="4368800"/>
          <p14:tracePt t="93916" x="6534150" y="4368800"/>
          <p14:tracePt t="93933" x="6540500" y="4362450"/>
          <p14:tracePt t="93947" x="6540500" y="4368800"/>
          <p14:tracePt t="93991" x="6534150" y="4368800"/>
          <p14:tracePt t="94007" x="6527800" y="4368800"/>
          <p14:tracePt t="94015" x="6521450" y="4375150"/>
          <p14:tracePt t="94031" x="6527800" y="4375150"/>
          <p14:tracePt t="94083" x="6534150" y="4375150"/>
          <p14:tracePt t="94091" x="6540500" y="4368800"/>
          <p14:tracePt t="94100" x="6546850" y="4368800"/>
          <p14:tracePt t="94100" x="6553200" y="4368800"/>
          <p14:tracePt t="94117" x="6559550" y="4368800"/>
          <p14:tracePt t="94117" x="6572250" y="4368800"/>
          <p14:tracePt t="94117" x="6578600" y="4368800"/>
          <p14:tracePt t="94136" x="6591300" y="4368800"/>
          <p14:tracePt t="94148" x="6597650" y="4368800"/>
          <p14:tracePt t="94148" x="6616700" y="4362450"/>
          <p14:tracePt t="94167" x="6623050" y="4362450"/>
          <p14:tracePt t="94167" x="6629400" y="4362450"/>
          <p14:tracePt t="94184" x="6642100" y="4362450"/>
          <p14:tracePt t="94184" x="6648450" y="4362450"/>
          <p14:tracePt t="94200" x="6654800" y="4362450"/>
          <p14:tracePt t="94200" x="6667500" y="4368800"/>
          <p14:tracePt t="94217" x="6673850" y="4368800"/>
          <p14:tracePt t="94217" x="6699250" y="4375150"/>
          <p14:tracePt t="94234" x="6711950" y="4375150"/>
          <p14:tracePt t="94234" x="6718300" y="4375150"/>
          <p14:tracePt t="94251" x="6731000" y="4381500"/>
          <p14:tracePt t="94251" x="6743700" y="4381500"/>
          <p14:tracePt t="94267" x="6756400" y="4387850"/>
          <p14:tracePt t="94267" x="6775450" y="4394200"/>
          <p14:tracePt t="94284" x="6781800" y="4394200"/>
          <p14:tracePt t="94284" x="6794500" y="4394200"/>
          <p14:tracePt t="94301" x="6800850" y="4394200"/>
          <p14:tracePt t="94301" x="6807200" y="4394200"/>
          <p14:tracePt t="94319" x="6819900" y="4394200"/>
          <p14:tracePt t="94319" x="6826250" y="4394200"/>
          <p14:tracePt t="94334" x="6832600" y="4394200"/>
          <p14:tracePt t="94334" x="6838950" y="4394200"/>
          <p14:tracePt t="94352" x="6851650" y="4400550"/>
          <p14:tracePt t="94352" x="6858000" y="4400550"/>
          <p14:tracePt t="94368" x="6864350" y="4400550"/>
          <p14:tracePt t="94368" x="6870700" y="4406900"/>
          <p14:tracePt t="94385" x="6877050" y="4406900"/>
          <p14:tracePt t="94385" x="6883400" y="4413250"/>
          <p14:tracePt t="94401" x="6883400" y="4419600"/>
          <p14:tracePt t="94401" x="6889750" y="4425950"/>
          <p14:tracePt t="94419" x="6896100" y="4432300"/>
          <p14:tracePt t="94433" x="6896100" y="4438650"/>
          <p14:tracePt t="94433" x="6902450" y="4445000"/>
          <p14:tracePt t="94453" x="6908800" y="4451350"/>
          <p14:tracePt t="94467" x="6915150" y="4451350"/>
          <p14:tracePt t="94483" x="6921500" y="4457700"/>
          <p14:tracePt t="94500" x="6927850" y="4457700"/>
          <p14:tracePt t="94520" x="6927850" y="4464050"/>
          <p14:tracePt t="94539" x="6934200" y="4464050"/>
          <p14:tracePt t="94555" x="6940550" y="4464050"/>
          <p14:tracePt t="94571" x="6946900" y="4464050"/>
          <p14:tracePt t="94571" x="6953250" y="4464050"/>
          <p14:tracePt t="94586" x="6959600" y="4464050"/>
          <p14:tracePt t="94586" x="6965950" y="4464050"/>
          <p14:tracePt t="94602" x="6972300" y="4464050"/>
          <p14:tracePt t="94602" x="6978650" y="4464050"/>
          <p14:tracePt t="94619" x="6985000" y="4464050"/>
          <p14:tracePt t="94619" x="6997700" y="4464050"/>
          <p14:tracePt t="94635" x="7010400" y="4457700"/>
          <p14:tracePt t="94635" x="7035800" y="4451350"/>
          <p14:tracePt t="94652" x="7054850" y="4451350"/>
          <p14:tracePt t="94652" x="7073900" y="4445000"/>
          <p14:tracePt t="94669" x="7092950" y="4438650"/>
          <p14:tracePt t="94669" x="7118350" y="4432300"/>
          <p14:tracePt t="94685" x="7143750" y="4432300"/>
          <p14:tracePt t="94685" x="7175500" y="4425950"/>
          <p14:tracePt t="94685" x="7207250" y="4413250"/>
          <p14:tracePt t="94704" x="7239000" y="4406900"/>
          <p14:tracePt t="94717" x="7270750" y="4400550"/>
          <p14:tracePt t="94717" x="7334250" y="4394200"/>
          <p14:tracePt t="94736" x="7366000" y="4387850"/>
          <p14:tracePt t="94736" x="7397750" y="4381500"/>
          <p14:tracePt t="94753" x="7423150" y="4375150"/>
          <p14:tracePt t="94753" x="7448550" y="4375150"/>
          <p14:tracePt t="94769" x="7473950" y="4375150"/>
          <p14:tracePt t="94769" x="7493000" y="4375150"/>
          <p14:tracePt t="94769" x="7512050" y="4375150"/>
          <p14:tracePt t="94788" x="7524750" y="4375150"/>
          <p14:tracePt t="94801" x="7537450" y="4375150"/>
          <p14:tracePt t="94801" x="7550150" y="4381500"/>
          <p14:tracePt t="94821" x="7550150" y="4387850"/>
          <p14:tracePt t="94834" x="7550150" y="4394200"/>
          <p14:tracePt t="94851" x="7543800" y="4400550"/>
          <p14:tracePt t="94851" x="7537450" y="4406900"/>
          <p14:tracePt t="94851" x="7531100" y="4413250"/>
          <p14:tracePt t="94872" x="7524750" y="4413250"/>
          <p14:tracePt t="94884" x="7518400" y="4419600"/>
          <p14:tracePt t="94884" x="7512050" y="4425950"/>
          <p14:tracePt t="94903" x="7505700" y="4432300"/>
          <p14:tracePt t="94918" x="7499350" y="4438650"/>
          <p14:tracePt t="94934" x="7499350" y="4432300"/>
          <p14:tracePt t="94975" x="7505700" y="4425950"/>
          <p14:tracePt t="94991" x="7512050" y="4425950"/>
          <p14:tracePt t="95019" x="7518400" y="4419600"/>
          <p14:tracePt t="95043" x="7524750" y="4413250"/>
          <p14:tracePt t="95063" x="7531100" y="4413250"/>
          <p14:tracePt t="95087" x="7531100" y="4406900"/>
          <p14:tracePt t="95111" x="7537450" y="4406900"/>
          <p14:tracePt t="95124" x="7543800" y="4400550"/>
          <p14:tracePt t="95139" x="7550150" y="4400550"/>
          <p14:tracePt t="95148" x="7556500" y="4400550"/>
          <p14:tracePt t="95156" x="7562850" y="4400550"/>
          <p14:tracePt t="95169" x="7569200" y="4394200"/>
          <p14:tracePt t="95169" x="7575550" y="4394200"/>
          <p14:tracePt t="95188" x="7581900" y="4394200"/>
          <p14:tracePt t="95202" x="7588250" y="4394200"/>
          <p14:tracePt t="95219" x="7594600" y="4387850"/>
          <p14:tracePt t="95236" x="7607300" y="4394200"/>
          <p14:tracePt t="95252" x="7607300" y="4400550"/>
          <p14:tracePt t="95269" x="7607300" y="4406900"/>
          <p14:tracePt t="95269" x="7607300" y="4413250"/>
          <p14:tracePt t="95288" x="7607300" y="4419600"/>
          <p14:tracePt t="95288" x="7607300" y="4432300"/>
          <p14:tracePt t="95304" x="7607300" y="4438650"/>
          <p14:tracePt t="95304" x="7607300" y="4445000"/>
          <p14:tracePt t="95323" x="7607300" y="4451350"/>
          <p14:tracePt t="95336" x="7600950" y="4457700"/>
          <p14:tracePt t="95360" x="7594600" y="4457700"/>
          <p14:tracePt t="95372" x="7588250" y="4451350"/>
          <p14:tracePt t="95372" x="7581900" y="4451350"/>
          <p14:tracePt t="95388" x="7575550" y="4445000"/>
          <p14:tracePt t="95388" x="7569200" y="4445000"/>
          <p14:tracePt t="95405" x="7556500" y="4438650"/>
          <p14:tracePt t="95405" x="7550150" y="4438650"/>
          <p14:tracePt t="95405" x="7537450" y="4432300"/>
          <p14:tracePt t="95424" x="7518400" y="4425950"/>
          <p14:tracePt t="95436" x="7505700" y="4413250"/>
          <p14:tracePt t="95436" x="7467600" y="4400550"/>
          <p14:tracePt t="95457" x="7442200" y="4387850"/>
          <p14:tracePt t="95457" x="7423150" y="4381500"/>
          <p14:tracePt t="95473" x="7404100" y="4375150"/>
          <p14:tracePt t="95473" x="7385050" y="4368800"/>
          <p14:tracePt t="95488" x="7372350" y="4362450"/>
          <p14:tracePt t="95488" x="7366000" y="4362450"/>
          <p14:tracePt t="95505" x="7359650" y="4368800"/>
          <p14:tracePt t="95520" x="7366000" y="4381500"/>
          <p14:tracePt t="95520" x="7378700" y="4394200"/>
          <p14:tracePt t="95520" x="7397750" y="4406900"/>
          <p14:tracePt t="95541" x="7416800" y="4425950"/>
          <p14:tracePt t="95541" x="7442200" y="4438650"/>
          <p14:tracePt t="95555" x="7473950" y="4457700"/>
          <p14:tracePt t="95555" x="7505700" y="4476750"/>
          <p14:tracePt t="95572" x="7543800" y="4495800"/>
          <p14:tracePt t="95572" x="7581900" y="4508500"/>
          <p14:tracePt t="95589" x="7620000" y="4521200"/>
          <p14:tracePt t="95589" x="7696200" y="4533900"/>
          <p14:tracePt t="95605" x="7727950" y="4540250"/>
          <p14:tracePt t="95605" x="7759700" y="4546600"/>
          <p14:tracePt t="95622" x="7791450" y="4559300"/>
          <p14:tracePt t="95622" x="7810500" y="4565650"/>
          <p14:tracePt t="95639" x="7829550" y="4572000"/>
          <p14:tracePt t="95639" x="7848600" y="4584700"/>
          <p14:tracePt t="95656" x="7861300" y="4597400"/>
          <p14:tracePt t="95656" x="7874000" y="4622800"/>
          <p14:tracePt t="95673" x="7874000" y="4629150"/>
          <p14:tracePt t="95673" x="7867650" y="4641850"/>
          <p14:tracePt t="95689" x="7861300" y="4648200"/>
          <p14:tracePt t="95689" x="7854950" y="4654550"/>
          <p14:tracePt t="95706" x="7848600" y="4660900"/>
          <p14:tracePt t="95706" x="7835900" y="4667250"/>
          <p14:tracePt t="95706" x="7823200" y="4673600"/>
          <p14:tracePt t="95725" x="7816850" y="4673600"/>
          <p14:tracePt t="95737" x="7804150" y="4679950"/>
          <p14:tracePt t="95737" x="7778750" y="4679950"/>
          <p14:tracePt t="95757" x="7772400" y="4686300"/>
          <p14:tracePt t="95757" x="7759700" y="4686300"/>
          <p14:tracePt t="95773" x="7747000" y="4686300"/>
          <p14:tracePt t="95773" x="7740650" y="4686300"/>
          <p14:tracePt t="95789" x="7727950" y="4686300"/>
          <p14:tracePt t="95789" x="7721600" y="4686300"/>
          <p14:tracePt t="95789" x="7715250" y="4679950"/>
          <p14:tracePt t="95809" x="7708900" y="4679950"/>
          <p14:tracePt t="95821" x="7702550" y="4679950"/>
          <p14:tracePt t="95821" x="7696200" y="4667250"/>
          <p14:tracePt t="95841" x="7689850" y="4660900"/>
          <p14:tracePt t="95854" x="7677150" y="4654550"/>
          <p14:tracePt t="95871" x="7677150" y="4641850"/>
          <p14:tracePt t="95888" x="7677150" y="4635500"/>
          <p14:tracePt t="95905" x="7683500" y="4629150"/>
          <p14:tracePt t="95921" x="7689850" y="4622800"/>
          <p14:tracePt t="95921" x="7696200" y="4622800"/>
          <p14:tracePt t="95940" x="7696200" y="4616450"/>
          <p14:tracePt t="95940" x="7702550" y="4616450"/>
          <p14:tracePt t="95956" x="7708900" y="4616450"/>
          <p14:tracePt t="95956" x="7721600" y="4610100"/>
          <p14:tracePt t="95974" x="7727950" y="4610100"/>
          <p14:tracePt t="95974" x="7727950" y="4603750"/>
          <p14:tracePt t="95990" x="7740650" y="4603750"/>
          <p14:tracePt t="96005" x="7740650" y="4597400"/>
          <p14:tracePt t="96021" x="7740650" y="4603750"/>
          <p14:tracePt t="96040" x="7740650" y="4610100"/>
          <p14:tracePt t="96056" x="7734300" y="4616450"/>
          <p14:tracePt t="96072" x="7734300" y="4622800"/>
          <p14:tracePt t="96088" x="7727950" y="4629150"/>
          <p14:tracePt t="96105" x="7727950" y="4635500"/>
          <p14:tracePt t="96105" x="7721600" y="4648200"/>
          <p14:tracePt t="96124" x="7721600" y="4654550"/>
          <p14:tracePt t="96124" x="7721600" y="4660900"/>
          <p14:tracePt t="96141" x="7721600" y="4673600"/>
          <p14:tracePt t="96141" x="7721600" y="4686300"/>
          <p14:tracePt t="96157" x="7721600" y="4699000"/>
          <p14:tracePt t="96157" x="7727950" y="4711700"/>
          <p14:tracePt t="96157" x="7734300" y="4730750"/>
          <p14:tracePt t="96176" x="7734300" y="4749800"/>
          <p14:tracePt t="96189" x="7740650" y="4775200"/>
          <p14:tracePt t="96189" x="7753350" y="4826000"/>
          <p14:tracePt t="96208" x="7759700" y="4851400"/>
          <p14:tracePt t="96208" x="7759700" y="4876800"/>
          <p14:tracePt t="96224" x="7766050" y="4908550"/>
          <p14:tracePt t="96224" x="7772400" y="4933950"/>
          <p14:tracePt t="96241" x="7772400" y="4959350"/>
          <p14:tracePt t="96241" x="7778750" y="4991100"/>
          <p14:tracePt t="96257" x="7785100" y="5016500"/>
          <p14:tracePt t="96257" x="7797800" y="5080000"/>
          <p14:tracePt t="96274" x="7804150" y="5118100"/>
          <p14:tracePt t="96274" x="7810500" y="5156200"/>
          <p14:tracePt t="96291" x="7816850" y="5200650"/>
          <p14:tracePt t="96291" x="7816850" y="5238750"/>
          <p14:tracePt t="96308" x="7816850" y="5283200"/>
          <p14:tracePt t="96308" x="7804150" y="5365750"/>
          <p14:tracePt t="96326" x="7785100" y="5403850"/>
          <p14:tracePt t="96326" x="7766050" y="5441950"/>
          <p14:tracePt t="96341" x="7734300" y="5467350"/>
          <p14:tracePt t="96341" x="7696200" y="5499100"/>
          <p14:tracePt t="96358" x="7651750" y="5524500"/>
          <p14:tracePt t="96358" x="7600950" y="5549900"/>
          <p14:tracePt t="96375" x="7550150" y="5568950"/>
          <p14:tracePt t="96375" x="7493000" y="5588000"/>
          <p14:tracePt t="96393" x="7372350" y="5626100"/>
          <p14:tracePt t="96393" x="7321550" y="5638800"/>
          <p14:tracePt t="96409" x="7264400" y="5651500"/>
          <p14:tracePt t="96409" x="7219950" y="5657850"/>
          <p14:tracePt t="96426" x="7175500" y="5664200"/>
          <p14:tracePt t="96426" x="7137400" y="5664200"/>
          <p14:tracePt t="96441" x="7092950" y="5664200"/>
          <p14:tracePt t="96441" x="7054850" y="5657850"/>
          <p14:tracePt t="96441" x="7016750" y="5651500"/>
          <p14:tracePt t="96460" x="6972300" y="5645150"/>
          <p14:tracePt t="96473" x="6934200" y="5638800"/>
          <p14:tracePt t="96473" x="6845300" y="5613400"/>
          <p14:tracePt t="96493" x="6807200" y="5600700"/>
          <p14:tracePt t="96493" x="6775450" y="5581650"/>
          <p14:tracePt t="96508" x="6750050" y="5568950"/>
          <p14:tracePt t="96508" x="6737350" y="5549900"/>
          <p14:tracePt t="96525" x="6731000" y="5530850"/>
          <p14:tracePt t="96525" x="6731000" y="5511800"/>
          <p14:tracePt t="96525" x="6731000" y="5499100"/>
          <p14:tracePt t="96544" x="6743700" y="5486400"/>
          <p14:tracePt t="96557" x="6750050" y="5473700"/>
          <p14:tracePt t="96557" x="6775450" y="5467350"/>
          <p14:tracePt t="96576" x="6781800" y="5461000"/>
          <p14:tracePt t="96576" x="6788150" y="5467350"/>
          <p14:tracePt t="96592" x="6794500" y="5467350"/>
          <p14:tracePt t="96592" x="6800850" y="5473700"/>
          <p14:tracePt t="96609" x="6800850" y="5480050"/>
          <p14:tracePt t="96609" x="6813550" y="5499100"/>
          <p14:tracePt t="96626" x="6813550" y="5505450"/>
          <p14:tracePt t="96626" x="6813550" y="5518150"/>
          <p14:tracePt t="96642" x="6813550" y="5524500"/>
          <p14:tracePt t="96642" x="6813550" y="5530850"/>
          <p14:tracePt t="96659" x="6807200" y="5543550"/>
          <p14:tracePt t="96659" x="6807200" y="5549900"/>
          <p14:tracePt t="96676" x="6807200" y="5556250"/>
          <p14:tracePt t="96676" x="6800850" y="5568950"/>
          <p14:tracePt t="96693" x="6807200" y="5568950"/>
          <p14:tracePt t="96732" x="6813550" y="5562600"/>
          <p14:tracePt t="96744" x="6819900" y="5562600"/>
          <p14:tracePt t="96760" x="6826250" y="5556250"/>
          <p14:tracePt t="96768" x="6832600" y="5556250"/>
          <p14:tracePt t="96777" x="6838950" y="5549900"/>
          <p14:tracePt t="96777" x="6851650" y="5543550"/>
          <p14:tracePt t="96792" x="6864350" y="5537200"/>
          <p14:tracePt t="96792" x="6877050" y="5530850"/>
          <p14:tracePt t="96792" x="6896100" y="5518150"/>
          <p14:tracePt t="96812" x="6915150" y="5511800"/>
          <p14:tracePt t="96824" x="6934200" y="5499100"/>
          <p14:tracePt t="96824" x="6953250" y="5486400"/>
          <p14:tracePt t="96824" x="6972300" y="5480050"/>
          <p14:tracePt t="96845" x="6991350" y="5467350"/>
          <p14:tracePt t="96845" x="7010400" y="5454650"/>
          <p14:tracePt t="96861" x="7029450" y="5441950"/>
          <p14:tracePt t="96861" x="7048500" y="5422900"/>
          <p14:tracePt t="96876" x="7073900" y="5410200"/>
          <p14:tracePt t="96876" x="7105650" y="5391150"/>
          <p14:tracePt t="96893" x="7143750" y="5365750"/>
          <p14:tracePt t="96893" x="7175500" y="5340350"/>
          <p14:tracePt t="96910" x="7219950" y="5314950"/>
          <p14:tracePt t="96910" x="7296150" y="5264150"/>
          <p14:tracePt t="96926" x="7334250" y="5232400"/>
          <p14:tracePt t="96926" x="7366000" y="5200650"/>
          <p14:tracePt t="96943" x="7397750" y="5175250"/>
          <p14:tracePt t="96943" x="7423150" y="5143500"/>
          <p14:tracePt t="96960" x="7448550" y="5124450"/>
          <p14:tracePt t="96960" x="7467600" y="5099050"/>
          <p14:tracePt t="96977" x="7486650" y="5086350"/>
          <p14:tracePt t="96977" x="7518400" y="5073650"/>
          <p14:tracePt t="96994" x="7531100" y="5073650"/>
          <p14:tracePt t="96994" x="7537450" y="5080000"/>
          <p14:tracePt t="97011" x="7550150" y="5086350"/>
          <p14:tracePt t="97011" x="7556500" y="5099050"/>
          <p14:tracePt t="97027" x="7562850" y="5118100"/>
          <p14:tracePt t="97027" x="7569200" y="5149850"/>
          <p14:tracePt t="97045" x="7569200" y="5162550"/>
          <p14:tracePt t="97045" x="7569200" y="5181600"/>
          <p14:tracePt t="97062" x="7562850" y="5200650"/>
          <p14:tracePt t="97062" x="7556500" y="5219700"/>
          <p14:tracePt t="97078" x="7543800" y="5238750"/>
          <p14:tracePt t="97078" x="7524750" y="5257800"/>
          <p14:tracePt t="97094" x="7499350" y="5276850"/>
          <p14:tracePt t="97094" x="7473950" y="5295900"/>
          <p14:tracePt t="97094" x="7442200" y="5321300"/>
          <p14:tracePt t="97113" x="7397750" y="5340350"/>
          <p14:tracePt t="97125" x="7353300" y="5359400"/>
          <p14:tracePt t="97125" x="7251700" y="5397500"/>
          <p14:tracePt t="97145" x="7200900" y="5416550"/>
          <p14:tracePt t="97145" x="7137400" y="5429250"/>
          <p14:tracePt t="97162" x="7080250" y="5448300"/>
          <p14:tracePt t="97162" x="7023100" y="5461000"/>
          <p14:tracePt t="97178" x="6965950" y="5467350"/>
          <p14:tracePt t="97178" x="6908800" y="5473700"/>
          <p14:tracePt t="97178" x="6845300" y="5480050"/>
          <p14:tracePt t="97196" x="6788150" y="5486400"/>
          <p14:tracePt t="97209" x="6724650" y="5492750"/>
          <p14:tracePt t="97209" x="6591300" y="5492750"/>
          <p14:tracePt t="97228" x="6521450" y="5492750"/>
          <p14:tracePt t="97228" x="6445250" y="5492750"/>
          <p14:tracePt t="97244" x="6362700" y="5492750"/>
          <p14:tracePt t="97244" x="6273800" y="5492750"/>
          <p14:tracePt t="97262" x="6184900" y="5486400"/>
          <p14:tracePt t="97262" x="6096000" y="5486400"/>
          <p14:tracePt t="97278" x="6007100" y="5480050"/>
          <p14:tracePt t="97278" x="5829300" y="5473700"/>
          <p14:tracePt t="97294" x="5740400" y="5467350"/>
          <p14:tracePt t="97294" x="5664200" y="5467350"/>
          <p14:tracePt t="97312" x="5588000" y="5461000"/>
          <p14:tracePt t="97312" x="5511800" y="5454650"/>
          <p14:tracePt t="97330" x="5441950" y="5448300"/>
          <p14:tracePt t="97330" x="5308600" y="5429250"/>
          <p14:tracePt t="97345" x="5245100" y="5422900"/>
          <p14:tracePt t="97345" x="5181600" y="5410200"/>
          <p14:tracePt t="97362" x="5118100" y="5391150"/>
          <p14:tracePt t="97362" x="5054600" y="5372100"/>
          <p14:tracePt t="97378" x="4991100" y="5353050"/>
          <p14:tracePt t="97378" x="4927600" y="5334000"/>
          <p14:tracePt t="97395" x="4864100" y="5308600"/>
          <p14:tracePt t="97395" x="4749800" y="5257800"/>
          <p14:tracePt t="97413" x="4705350" y="5238750"/>
          <p14:tracePt t="97413" x="4660900" y="5213350"/>
          <p14:tracePt t="97429" x="4622800" y="5187950"/>
          <p14:tracePt t="97429" x="4591050" y="5162550"/>
          <p14:tracePt t="97445" x="4565650" y="5137150"/>
          <p14:tracePt t="97445" x="4552950" y="5111750"/>
          <p14:tracePt t="97445" x="4546600" y="5086350"/>
          <p14:tracePt t="97465" x="4546600" y="5054600"/>
          <p14:tracePt t="97476" x="4559300" y="5022850"/>
          <p14:tracePt t="97476" x="4610100" y="4953000"/>
          <p14:tracePt t="97497" x="4648200" y="4914900"/>
          <p14:tracePt t="97497" x="4699000" y="4876800"/>
          <p14:tracePt t="97513" x="4756150" y="4838700"/>
          <p14:tracePt t="97513" x="4819650" y="4800600"/>
          <p14:tracePt t="97529" x="4895850" y="4768850"/>
          <p14:tracePt t="97529" x="4972050" y="4737100"/>
          <p14:tracePt t="97546" x="5067300" y="4705350"/>
          <p14:tracePt t="97546" x="5162550" y="4673600"/>
          <p14:tracePt t="97562" x="5270500" y="4654550"/>
          <p14:tracePt t="97562" x="5384800" y="4635500"/>
          <p14:tracePt t="97562" x="5505450" y="4622800"/>
          <p14:tracePt t="97581" x="5626100" y="4616450"/>
          <p14:tracePt t="97581" x="5746750" y="4610100"/>
          <p14:tracePt t="97595" x="5873750" y="4610100"/>
          <p14:tracePt t="97595" x="5994400" y="4610100"/>
          <p14:tracePt t="97612" x="6115050" y="4610100"/>
          <p14:tracePt t="97612" x="6235700" y="4616450"/>
          <p14:tracePt t="97629" x="6343650" y="4622800"/>
          <p14:tracePt t="97629" x="6559550" y="4641850"/>
          <p14:tracePt t="97646" x="6654800" y="4654550"/>
          <p14:tracePt t="97646" x="6756400" y="4679950"/>
          <p14:tracePt t="97663" x="6845300" y="4699000"/>
          <p14:tracePt t="97663" x="6934200" y="4724400"/>
          <p14:tracePt t="97679" x="7010400" y="4756150"/>
          <p14:tracePt t="97679" x="7092950" y="4787900"/>
          <p14:tracePt t="97696" x="7162800" y="4813300"/>
          <p14:tracePt t="97696" x="7289800" y="4870450"/>
          <p14:tracePt t="97713" x="7340600" y="4895850"/>
          <p14:tracePt t="97713" x="7391400" y="4921250"/>
          <p14:tracePt t="97730" x="7435850" y="4946650"/>
          <p14:tracePt t="97730" x="7473950" y="4965700"/>
          <p14:tracePt t="97746" x="7505700" y="4991100"/>
          <p14:tracePt t="97746" x="7531100" y="5016500"/>
          <p14:tracePt t="97746" x="7556500" y="5041900"/>
          <p14:tracePt t="97765" x="7575550" y="5067300"/>
          <p14:tracePt t="97777" x="7594600" y="5092700"/>
          <p14:tracePt t="97777" x="7620000" y="5149850"/>
          <p14:tracePt t="97796" x="7632700" y="5175250"/>
          <p14:tracePt t="97796" x="7632700" y="5200650"/>
          <p14:tracePt t="97813" x="7632700" y="5226050"/>
          <p14:tracePt t="97813" x="7626350" y="5251450"/>
          <p14:tracePt t="97830" x="7620000" y="5276850"/>
          <p14:tracePt t="97830" x="7607300" y="5302250"/>
          <p14:tracePt t="97830" x="7588250" y="5321300"/>
          <p14:tracePt t="97849" x="7562850" y="5340350"/>
          <p14:tracePt t="97861" x="7537450" y="5359400"/>
          <p14:tracePt t="97861" x="7505700" y="5378450"/>
          <p14:tracePt t="97881" x="7442200" y="5416550"/>
          <p14:tracePt t="97881" x="7410450" y="5429250"/>
          <p14:tracePt t="97897" x="7372350" y="5441950"/>
          <p14:tracePt t="97897" x="7334250" y="5454650"/>
          <p14:tracePt t="97913" x="7289800" y="5473700"/>
          <p14:tracePt t="97913" x="7245350" y="5486400"/>
          <p14:tracePt t="97913" x="7194550" y="5499100"/>
          <p14:tracePt t="97933" x="7137400" y="5511800"/>
          <p14:tracePt t="97933" x="7080250" y="5524500"/>
          <p14:tracePt t="97946" x="7010400" y="5537200"/>
          <p14:tracePt t="97946" x="6940550" y="5549900"/>
          <p14:tracePt t="97964" x="6858000" y="5562600"/>
          <p14:tracePt t="97964" x="6781800" y="5581650"/>
          <p14:tracePt t="97980" x="6699250" y="5594350"/>
          <p14:tracePt t="97980" x="6616700" y="5607050"/>
          <p14:tracePt t="97997" x="6527800" y="5619750"/>
          <p14:tracePt t="97997" x="6369050" y="5638800"/>
          <p14:tracePt t="98014" x="6292850" y="5645150"/>
          <p14:tracePt t="98014" x="6223000" y="5651500"/>
          <p14:tracePt t="98031" x="6146800" y="5651500"/>
          <p14:tracePt t="98031" x="6076950" y="5645150"/>
          <p14:tracePt t="98048" x="6000750" y="5645150"/>
          <p14:tracePt t="98048" x="5854700" y="5626100"/>
          <p14:tracePt t="98066" x="5772150" y="5613400"/>
          <p14:tracePt t="98066" x="5695950" y="5600700"/>
          <p14:tracePt t="98081" x="5607050" y="5588000"/>
          <p14:tracePt t="98081" x="5524500" y="5575300"/>
          <p14:tracePt t="98098" x="5435600" y="5562600"/>
          <p14:tracePt t="98098" x="5340350" y="5543550"/>
          <p14:tracePt t="98114" x="5251450" y="5530850"/>
          <p14:tracePt t="98114" x="5162550" y="5518150"/>
          <p14:tracePt t="98114" x="5073650" y="5505450"/>
          <p14:tracePt t="98133" x="4984750" y="5492750"/>
          <p14:tracePt t="98145" x="4902200" y="5473700"/>
          <p14:tracePt t="98145" x="4749800" y="5448300"/>
          <p14:tracePt t="98165" x="4686300" y="5429250"/>
          <p14:tracePt t="98165" x="4629150" y="5416550"/>
          <p14:tracePt t="98181" x="4572000" y="5397500"/>
          <p14:tracePt t="98181" x="4521200" y="5384800"/>
          <p14:tracePt t="98198" x="4476750" y="5372100"/>
          <p14:tracePt t="98198" x="4438650" y="5353050"/>
          <p14:tracePt t="98198" x="4400550" y="5340350"/>
          <p14:tracePt t="98217" x="4362450" y="5327650"/>
          <p14:tracePt t="98229" x="4337050" y="5308600"/>
          <p14:tracePt t="98229" x="4298950" y="5270500"/>
          <p14:tracePt t="98248" x="4298950" y="5251450"/>
          <p14:tracePt t="98248" x="4298950" y="5226050"/>
          <p14:tracePt t="98264" x="4318000" y="5200650"/>
          <p14:tracePt t="98264" x="4343400" y="5175250"/>
          <p14:tracePt t="98281" x="4375150" y="5143500"/>
          <p14:tracePt t="98281" x="4419600" y="5111750"/>
          <p14:tracePt t="98298" x="4476750" y="5080000"/>
          <p14:tracePt t="98298" x="4622800" y="5016500"/>
          <p14:tracePt t="98316" x="4711700" y="4984750"/>
          <p14:tracePt t="98316" x="4806950" y="4959350"/>
          <p14:tracePt t="98332" x="4914900" y="4933950"/>
          <p14:tracePt t="98332" x="5029200" y="4908550"/>
          <p14:tracePt t="98348" x="5149850" y="4895850"/>
          <p14:tracePt t="98348" x="5397500" y="4870450"/>
          <p14:tracePt t="98365" x="5524500" y="4870450"/>
          <p14:tracePt t="98365" x="5651500" y="4870450"/>
          <p14:tracePt t="98382" x="5784850" y="4870450"/>
          <p14:tracePt t="98382" x="5911850" y="4876800"/>
          <p14:tracePt t="98398" x="6038850" y="4889500"/>
          <p14:tracePt t="98398" x="6159500" y="4902200"/>
          <p14:tracePt t="98415" x="6273800" y="4914900"/>
          <p14:tracePt t="98415" x="6496050" y="4946650"/>
          <p14:tracePt t="98432" x="6604000" y="4959350"/>
          <p14:tracePt t="98432" x="6692900" y="4978400"/>
          <p14:tracePt t="98449" x="6781800" y="4997450"/>
          <p14:tracePt t="98449" x="6858000" y="5016500"/>
          <p14:tracePt t="98465" x="6934200" y="5041900"/>
          <p14:tracePt t="98465" x="6997700" y="5067300"/>
          <p14:tracePt t="98482" x="7061200" y="5092700"/>
          <p14:tracePt t="98482" x="7112000" y="5124450"/>
          <p14:tracePt t="98482" x="7156450" y="5149850"/>
          <p14:tracePt t="98501" x="7194550" y="5181600"/>
          <p14:tracePt t="98513" x="7219950" y="5219700"/>
          <p14:tracePt t="98513" x="7258050" y="5289550"/>
          <p14:tracePt t="98533" x="7264400" y="5321300"/>
          <p14:tracePt t="98533" x="7264400" y="5353050"/>
          <p14:tracePt t="98549" x="7251700" y="5384800"/>
          <p14:tracePt t="98549" x="7239000" y="5416550"/>
          <p14:tracePt t="98566" x="7213600" y="5448300"/>
          <p14:tracePt t="98566" x="7181850" y="5473700"/>
          <p14:tracePt t="98566" x="7143750" y="5499100"/>
          <p14:tracePt t="98584" x="7105650" y="5524500"/>
          <p14:tracePt t="98597" x="7054850" y="5549900"/>
          <p14:tracePt t="98597" x="6940550" y="5600700"/>
          <p14:tracePt t="98616" x="6877050" y="5626100"/>
          <p14:tracePt t="98616" x="6813550" y="5645150"/>
          <p14:tracePt t="98632" x="6750050" y="5664200"/>
          <p14:tracePt t="98632" x="6680200" y="5683250"/>
          <p14:tracePt t="98649" x="6616700" y="5695950"/>
          <p14:tracePt t="98649" x="6477000" y="5727700"/>
          <p14:tracePt t="98666" x="6407150" y="5734050"/>
          <p14:tracePt t="98666" x="6337300" y="5746750"/>
          <p14:tracePt t="98683" x="6267450" y="5753100"/>
          <p14:tracePt t="98683" x="6191250" y="5759450"/>
          <p14:tracePt t="98699" x="6108700" y="5759450"/>
          <p14:tracePt t="98699" x="6026150" y="5765800"/>
          <p14:tracePt t="98716" x="5943600" y="5765800"/>
          <p14:tracePt t="98716" x="5772150" y="5765800"/>
          <p14:tracePt t="98733" x="5683250" y="5759450"/>
          <p14:tracePt t="98733" x="5600700" y="5753100"/>
          <p14:tracePt t="98750" x="5518150" y="5746750"/>
          <p14:tracePt t="98750" x="5435600" y="5740400"/>
          <p14:tracePt t="98766" x="5359400" y="5734050"/>
          <p14:tracePt t="98766" x="5283200" y="5727700"/>
          <p14:tracePt t="98766" x="5213350" y="5715000"/>
          <p14:tracePt t="98785" x="5143500" y="5702300"/>
          <p14:tracePt t="98798" x="5073650" y="5689600"/>
          <p14:tracePt t="98798" x="4946650" y="5664200"/>
          <p14:tracePt t="98818" x="4883150" y="5651500"/>
          <p14:tracePt t="98818" x="4819650" y="5645150"/>
          <p14:tracePt t="98833" x="4762500" y="5638800"/>
          <p14:tracePt t="98833" x="4705350" y="5632450"/>
          <p14:tracePt t="98850" x="4648200" y="5632450"/>
          <p14:tracePt t="98850" x="4591050" y="5626100"/>
          <p14:tracePt t="98850" x="4533900" y="5626100"/>
          <p14:tracePt t="98869" x="4483100" y="5619750"/>
          <p14:tracePt t="98881" x="4432300" y="5613400"/>
          <p14:tracePt t="98881" x="4387850" y="5607050"/>
          <p14:tracePt t="98901" x="4305300" y="5594350"/>
          <p14:tracePt t="98901" x="4267200" y="5581650"/>
          <p14:tracePt t="98917" x="4235450" y="5575300"/>
          <p14:tracePt t="98917" x="4210050" y="5568950"/>
          <p14:tracePt t="98934" x="4184650" y="5568950"/>
          <p14:tracePt t="98934" x="4159250" y="5562600"/>
          <p14:tracePt t="98934" x="4140200" y="5562600"/>
          <p14:tracePt t="98953" x="4127500" y="5562600"/>
          <p14:tracePt t="98953" x="4114800" y="5568950"/>
          <p14:tracePt t="98967" x="4102100" y="5568950"/>
          <p14:tracePt t="98967" x="4095750" y="5568950"/>
          <p14:tracePt t="98984" x="4102100" y="5562600"/>
          <p14:tracePt t="99012" x="4114800" y="5562600"/>
          <p14:tracePt t="99020" x="4121150" y="5556250"/>
          <p14:tracePt t="99020" x="4133850" y="5556250"/>
          <p14:tracePt t="99034" x="4146550" y="5549900"/>
          <p14:tracePt t="99034" x="4159250" y="5549900"/>
          <p14:tracePt t="99051" x="4171950" y="5549900"/>
          <p14:tracePt t="99051" x="4184650" y="5549900"/>
          <p14:tracePt t="99068" x="4197350" y="5543550"/>
          <p14:tracePt t="99068" x="4210050" y="5543550"/>
          <p14:tracePt t="99085" x="4229100" y="5543550"/>
          <p14:tracePt t="99085" x="4241800" y="5549900"/>
          <p14:tracePt t="99101" x="4254500" y="5549900"/>
          <p14:tracePt t="99101" x="4260850" y="5549900"/>
          <p14:tracePt t="99118" x="4273550" y="5549900"/>
          <p14:tracePt t="99118" x="4279900" y="5549900"/>
          <p14:tracePt t="99134" x="4286250" y="5549900"/>
          <p14:tracePt t="99134" x="4292600" y="5549900"/>
          <p14:tracePt t="99134" x="4298950" y="5549900"/>
          <p14:tracePt t="99154" x="4305300" y="5549900"/>
          <p14:tracePt t="99169" x="4305300" y="5543550"/>
          <p14:tracePt t="99261" x="4311650" y="5537200"/>
          <p14:tracePt t="99280" x="4318000" y="5530850"/>
          <p14:tracePt t="99296" x="4324350" y="5530850"/>
          <p14:tracePt t="99313" x="4330700" y="5530850"/>
          <p14:tracePt t="99321" x="4337050" y="5530850"/>
          <p14:tracePt t="99321" x="4343400" y="5530850"/>
          <p14:tracePt t="99335" x="4349750" y="5530850"/>
          <p14:tracePt t="99335" x="4356100" y="5530850"/>
          <p14:tracePt t="99352" x="4362450" y="5530850"/>
          <p14:tracePt t="99352" x="4368800" y="5537200"/>
          <p14:tracePt t="99368" x="4375150" y="5537200"/>
          <p14:tracePt t="99368" x="4387850" y="5543550"/>
          <p14:tracePt t="99385" x="4394200" y="5543550"/>
          <p14:tracePt t="99385" x="4400550" y="5549900"/>
          <p14:tracePt t="99402" x="4406900" y="5549900"/>
          <p14:tracePt t="99402" x="4419600" y="5549900"/>
          <p14:tracePt t="99418" x="4425950" y="5549900"/>
          <p14:tracePt t="99418" x="4432300" y="5549900"/>
          <p14:tracePt t="99435" x="4445000" y="5549900"/>
          <p14:tracePt t="99435" x="4464050" y="5543550"/>
          <p14:tracePt t="99454" x="4476750" y="5543550"/>
          <p14:tracePt t="99454" x="4489450" y="5543550"/>
          <p14:tracePt t="99469" x="4508500" y="5543550"/>
          <p14:tracePt t="99469" x="4521200" y="5543550"/>
          <p14:tracePt t="99485" x="4533900" y="5543550"/>
          <p14:tracePt t="99485" x="4546600" y="5543550"/>
          <p14:tracePt t="99502" x="4559300" y="5537200"/>
          <p14:tracePt t="99502" x="4572000" y="5537200"/>
          <p14:tracePt t="99502" x="4591050" y="5530850"/>
          <p14:tracePt t="99521" x="4603750" y="5530850"/>
          <p14:tracePt t="99534" x="4616450" y="5524500"/>
          <p14:tracePt t="99534" x="4648200" y="5518150"/>
          <p14:tracePt t="99553" x="4660900" y="5518150"/>
          <p14:tracePt t="99553" x="4679950" y="5518150"/>
          <p14:tracePt t="99569" x="4692650" y="5511800"/>
          <p14:tracePt t="99569" x="4705350" y="5511800"/>
          <p14:tracePt t="99586" x="4724400" y="5511800"/>
          <p14:tracePt t="99586" x="4737100" y="5511800"/>
          <p14:tracePt t="99586" x="4749800" y="5511800"/>
          <p14:tracePt t="99605" x="4756150" y="5511800"/>
          <p14:tracePt t="99617" x="4762500" y="5511800"/>
          <p14:tracePt t="99617" x="4768850" y="5518150"/>
          <p14:tracePt t="99636" x="4768850" y="5524500"/>
          <p14:tracePt t="99636" x="4768850" y="5530850"/>
          <p14:tracePt t="99652" x="4756150" y="5537200"/>
          <p14:tracePt t="99652" x="4743450" y="5549900"/>
          <p14:tracePt t="99670" x="4730750" y="5556250"/>
          <p14:tracePt t="99670" x="4686300" y="5575300"/>
          <p14:tracePt t="99687" x="4654550" y="5581650"/>
          <p14:tracePt t="99687" x="4629150" y="5588000"/>
          <p14:tracePt t="99703" x="4591050" y="5594350"/>
          <p14:tracePt t="99703" x="4546600" y="5600700"/>
          <p14:tracePt t="99720" x="4502150" y="5600700"/>
          <p14:tracePt t="99720" x="4457700" y="5600700"/>
          <p14:tracePt t="99736" x="4406900" y="5600700"/>
          <p14:tracePt t="99736" x="4305300" y="5594350"/>
          <p14:tracePt t="99754" x="4254500" y="5588000"/>
          <p14:tracePt t="99754" x="4210050" y="5575300"/>
          <p14:tracePt t="99770" x="4165600" y="5562600"/>
          <p14:tracePt t="99770" x="4127500" y="5549900"/>
          <p14:tracePt t="99787" x="4089400" y="5530850"/>
          <p14:tracePt t="99787" x="4057650" y="5505450"/>
          <p14:tracePt t="99787" x="4032250" y="5480050"/>
          <p14:tracePt t="99805" x="4006850" y="5441950"/>
          <p14:tracePt t="99805" x="3994150" y="5403850"/>
          <p14:tracePt t="99821" x="3981450" y="5359400"/>
          <p14:tracePt t="99821" x="3981450" y="5314950"/>
          <p14:tracePt t="99837" x="3981450" y="5264150"/>
          <p14:tracePt t="99837" x="3994150" y="5219700"/>
          <p14:tracePt t="99853" x="4013200" y="5168900"/>
          <p14:tracePt t="99853" x="4044950" y="5124450"/>
          <p14:tracePt t="99870" x="4083050" y="5080000"/>
          <p14:tracePt t="99870" x="4133850" y="5035550"/>
          <p14:tracePt t="99870" x="4197350" y="4991100"/>
          <p14:tracePt t="99889" x="4267200" y="4953000"/>
          <p14:tracePt t="99902" x="4343400" y="4914900"/>
          <p14:tracePt t="99902" x="4527550" y="4845050"/>
          <p14:tracePt t="99921" x="4622800" y="4819650"/>
          <p14:tracePt t="99921" x="4724400" y="4794250"/>
          <p14:tracePt t="99937" x="4832350" y="4775200"/>
          <p14:tracePt t="99937" x="4933950" y="4762500"/>
          <p14:tracePt t="99954" x="5041900" y="4756150"/>
          <p14:tracePt t="99954" x="5149850" y="4762500"/>
          <p14:tracePt t="99954" x="5257800" y="4768850"/>
          <p14:tracePt t="99973" x="5359400" y="4781550"/>
          <p14:tracePt t="99973" x="5467350" y="4794250"/>
          <p14:tracePt t="99987" x="5575300" y="4819650"/>
          <p14:tracePt t="99987" x="5676900" y="4838700"/>
          <p14:tracePt t="100004" x="5778500" y="4864100"/>
          <p14:tracePt t="100004" x="5873750" y="4889500"/>
          <p14:tracePt t="100020" x="5969000" y="4914900"/>
          <p14:tracePt t="100020" x="6051550" y="4940300"/>
          <p14:tracePt t="100037" x="6127750" y="4972050"/>
          <p14:tracePt t="100037" x="6254750" y="5029200"/>
          <p14:tracePt t="100054" x="6299200" y="5060950"/>
          <p14:tracePt t="100054" x="6337300" y="5092700"/>
          <p14:tracePt t="100072" x="6362700" y="5130800"/>
          <p14:tracePt t="100072" x="6375400" y="5162550"/>
          <p14:tracePt t="100088" x="6381750" y="5200650"/>
          <p14:tracePt t="100088" x="6369050" y="5238750"/>
          <p14:tracePt t="100106" x="6324600" y="5308600"/>
          <p14:tracePt t="100106" x="6292850" y="5346700"/>
          <p14:tracePt t="100122" x="6248400" y="5378450"/>
          <p14:tracePt t="100122" x="6203950" y="5403850"/>
          <p14:tracePt t="100138" x="6146800" y="5435600"/>
          <p14:tracePt t="100138" x="6089650" y="5461000"/>
          <p14:tracePt t="100154" x="6026150" y="5480050"/>
          <p14:tracePt t="100154" x="5962650" y="5499100"/>
          <p14:tracePt t="100154" x="5899150" y="5518150"/>
          <p14:tracePt t="100174" x="5829300" y="5537200"/>
          <p14:tracePt t="100186" x="5753100" y="5549900"/>
          <p14:tracePt t="100186" x="5600700" y="5568950"/>
          <p14:tracePt t="100205" x="5524500" y="5575300"/>
          <p14:tracePt t="100205" x="5448300" y="5575300"/>
          <p14:tracePt t="100222" x="5372100" y="5575300"/>
          <p14:tracePt t="100222" x="5289550" y="5575300"/>
          <p14:tracePt t="100238" x="5219700" y="5568950"/>
          <p14:tracePt t="100238" x="5143500" y="5568950"/>
          <p14:tracePt t="100238" x="5080000" y="5562600"/>
          <p14:tracePt t="100258" x="5016500" y="5556250"/>
          <p14:tracePt t="100270" x="4953000" y="5549900"/>
          <p14:tracePt t="100270" x="4851400" y="5543550"/>
          <p14:tracePt t="100288" x="4813300" y="5537200"/>
          <p14:tracePt t="100288" x="4781550" y="5537200"/>
          <p14:tracePt t="100305" x="4749800" y="5530850"/>
          <p14:tracePt t="100305" x="4724400" y="5530850"/>
          <p14:tracePt t="100305" x="4711700" y="5530850"/>
          <p14:tracePt t="100325" x="4692650" y="5530850"/>
          <p14:tracePt t="100337" x="4686300" y="5530850"/>
          <p14:tracePt t="100337" x="4667250" y="5537200"/>
          <p14:tracePt t="100355" x="4660900" y="5543550"/>
          <p14:tracePt t="100355" x="4648200" y="5549900"/>
          <p14:tracePt t="100372" x="4635500" y="5556250"/>
          <p14:tracePt t="100372" x="4622800" y="5562600"/>
          <p14:tracePt t="100388" x="4610100" y="5575300"/>
          <p14:tracePt t="100388" x="4572000" y="5600700"/>
          <p14:tracePt t="100405" x="4546600" y="5613400"/>
          <p14:tracePt t="100405" x="4514850" y="5626100"/>
          <p14:tracePt t="100422" x="4489450" y="5645150"/>
          <p14:tracePt t="100422" x="4451350" y="5657850"/>
          <p14:tracePt t="100439" x="4419600" y="5670550"/>
          <p14:tracePt t="100439" x="4381500" y="5689600"/>
          <p14:tracePt t="100455" x="4343400" y="5708650"/>
          <p14:tracePt t="100455" x="4254500" y="5746750"/>
          <p14:tracePt t="100473" x="4203700" y="5765800"/>
          <p14:tracePt t="100473" x="4146550" y="5791200"/>
          <p14:tracePt t="100489" x="4083050" y="5816600"/>
          <p14:tracePt t="100489" x="4019550" y="5835650"/>
          <p14:tracePt t="100506" x="3949700" y="5861050"/>
          <p14:tracePt t="100506" x="3873500" y="5886450"/>
          <p14:tracePt t="100506" x="3797300" y="5911850"/>
          <p14:tracePt t="100525" x="3721100" y="5930900"/>
          <p14:tracePt t="100537" x="3644900" y="5956300"/>
          <p14:tracePt t="100537" x="3498850" y="5988050"/>
          <p14:tracePt t="100557" x="3422650" y="6007100"/>
          <p14:tracePt t="100557" x="3346450" y="6019800"/>
          <p14:tracePt t="100573" x="3270250" y="6026150"/>
          <p14:tracePt t="100573" x="3194050" y="6032500"/>
          <p14:tracePt t="100589" x="3111500" y="6038850"/>
          <p14:tracePt t="100589" x="3028950" y="6038850"/>
          <p14:tracePt t="100606" x="2940050" y="6038850"/>
          <p14:tracePt t="100606" x="2857500" y="6038850"/>
          <p14:tracePt t="100606" x="2774950" y="6032500"/>
          <p14:tracePt t="100625" x="2692400" y="6026150"/>
          <p14:tracePt t="100638" x="2616200" y="6026150"/>
          <p14:tracePt t="100638" x="2482850" y="6019800"/>
          <p14:tracePt t="100656" x="2425700" y="6019800"/>
          <p14:tracePt t="100656" x="2374900" y="6019800"/>
          <p14:tracePt t="100673" x="2330450" y="6019800"/>
          <p14:tracePt t="100673" x="2292350" y="6026150"/>
          <p14:tracePt t="100690" x="2254250" y="6026150"/>
          <p14:tracePt t="100690" x="2184400" y="6032500"/>
          <p14:tracePt t="100707" x="2159000" y="6038850"/>
          <p14:tracePt t="100707" x="2133600" y="6038850"/>
          <p14:tracePt t="100724" x="2108200" y="6038850"/>
          <p14:tracePt t="100724" x="2089150" y="6045200"/>
          <p14:tracePt t="100740" x="2070100" y="6045200"/>
          <p14:tracePt t="100740" x="2057400" y="6045200"/>
          <p14:tracePt t="100757" x="2051050" y="6045200"/>
          <p14:tracePt t="100757" x="2038350" y="6045200"/>
          <p14:tracePt t="100774" x="2044700" y="6038850"/>
          <p14:tracePt t="100804" x="2051050" y="6038850"/>
          <p14:tracePt t="100812" x="2057400" y="6032500"/>
          <p14:tracePt t="100822" x="2063750" y="6032500"/>
          <p14:tracePt t="100822" x="2082800" y="6026150"/>
          <p14:tracePt t="100842" x="2095500" y="6019800"/>
          <p14:tracePt t="100842" x="2101850" y="6019800"/>
          <p14:tracePt t="100857" x="2114550" y="6019800"/>
          <p14:tracePt t="100857" x="2127250" y="6013450"/>
          <p14:tracePt t="100874" x="2139950" y="6013450"/>
          <p14:tracePt t="100874" x="2146300" y="6013450"/>
          <p14:tracePt t="100874" x="2159000" y="6013450"/>
          <p14:tracePt t="100893" x="2171700" y="6013450"/>
          <p14:tracePt t="100905" x="2184400" y="6019800"/>
          <p14:tracePt t="100905" x="2197100" y="6019800"/>
          <p14:tracePt t="100905" x="2203450" y="6019800"/>
          <p14:tracePt t="100926" x="2216150" y="6019800"/>
          <p14:tracePt t="100939" x="2222500" y="6026150"/>
          <p14:tracePt t="100939" x="2241550" y="6026150"/>
          <p14:tracePt t="100957" x="2247900" y="6026150"/>
          <p14:tracePt t="100957" x="2254250" y="6026150"/>
          <p14:tracePt t="100974" x="2260600" y="6026150"/>
          <p14:tracePt t="100974" x="2266950" y="6032500"/>
          <p14:tracePt t="100992" x="2273300" y="6032500"/>
          <p14:tracePt t="101006" x="2273300" y="6038850"/>
          <p14:tracePt t="101022" x="2266950" y="6045200"/>
          <p14:tracePt t="101045" x="2260600" y="6045200"/>
          <p14:tracePt t="101061" x="2254250" y="6045200"/>
          <p14:tracePt t="101073" x="2247900" y="6045200"/>
          <p14:tracePt t="101073" x="2241550" y="6051550"/>
          <p14:tracePt t="101091" x="2235200" y="6051550"/>
          <p14:tracePt t="101091" x="2228850" y="6051550"/>
          <p14:tracePt t="101108" x="2228850" y="6057900"/>
          <p14:tracePt t="101108" x="2216150" y="6057900"/>
          <p14:tracePt t="101126" x="2203450" y="6064250"/>
          <p14:tracePt t="101126" x="2197100" y="6070600"/>
          <p14:tracePt t="101142" x="2190750" y="6070600"/>
          <p14:tracePt t="101142" x="2178050" y="6076950"/>
          <p14:tracePt t="101158" x="2165350" y="6076950"/>
          <p14:tracePt t="101158" x="2146300" y="6076950"/>
          <p14:tracePt t="101175" x="2127250" y="6083300"/>
          <p14:tracePt t="101175" x="2108200" y="6083300"/>
          <p14:tracePt t="101175" x="2082800" y="6083300"/>
          <p14:tracePt t="101194" x="2051050" y="6089650"/>
          <p14:tracePt t="101206" x="2019300" y="6089650"/>
          <p14:tracePt t="101206" x="1962150" y="6083300"/>
          <p14:tracePt t="101225" x="1936750" y="6076950"/>
          <p14:tracePt t="101225" x="1911350" y="6064250"/>
          <p14:tracePt t="101242" x="1885950" y="6051550"/>
          <p14:tracePt t="101242" x="1860550" y="6038850"/>
          <p14:tracePt t="101258" x="1841500" y="6019800"/>
          <p14:tracePt t="101258" x="1822450" y="6000750"/>
          <p14:tracePt t="101258" x="1803400" y="5969000"/>
          <p14:tracePt t="101277" x="1790700" y="5943600"/>
          <p14:tracePt t="101290" x="1778000" y="5911850"/>
          <p14:tracePt t="101290" x="1758950" y="5842000"/>
          <p14:tracePt t="101308" x="1758950" y="5810250"/>
          <p14:tracePt t="101308" x="1758950" y="5772150"/>
          <p14:tracePt t="101327" x="1771650" y="5740400"/>
          <p14:tracePt t="101327" x="1790700" y="5708650"/>
          <p14:tracePt t="101342" x="1809750" y="5676900"/>
          <p14:tracePt t="101342" x="1841500" y="5645150"/>
          <p14:tracePt t="101358" x="1873250" y="5613400"/>
          <p14:tracePt t="101358" x="1962150" y="5556250"/>
          <p14:tracePt t="101375" x="2012950" y="5530850"/>
          <p14:tracePt t="101375" x="2063750" y="5511800"/>
          <p14:tracePt t="101392" x="2120900" y="5492750"/>
          <p14:tracePt t="101392" x="2184400" y="5480050"/>
          <p14:tracePt t="101409" x="2247900" y="5480050"/>
          <p14:tracePt t="101409" x="2381250" y="5480050"/>
          <p14:tracePt t="101426" x="2451100" y="5486400"/>
          <p14:tracePt t="101426" x="2514600" y="5499100"/>
          <p14:tracePt t="101443" x="2584450" y="5505450"/>
          <p14:tracePt t="101443" x="2647950" y="5518150"/>
          <p14:tracePt t="101459" x="2705100" y="5537200"/>
          <p14:tracePt t="101459" x="2762250" y="5556250"/>
          <p14:tracePt t="101476" x="2813050" y="5568950"/>
          <p14:tracePt t="101476" x="2895600" y="5613400"/>
          <p14:tracePt t="101493" x="2927350" y="5632450"/>
          <p14:tracePt t="101493" x="2952750" y="5657850"/>
          <p14:tracePt t="101510" x="2971800" y="5676900"/>
          <p14:tracePt t="101510" x="2984500" y="5702300"/>
          <p14:tracePt t="101526" x="2990850" y="5727700"/>
          <p14:tracePt t="101526" x="2990850" y="5753100"/>
          <p14:tracePt t="101526" x="2984500" y="5778500"/>
          <p14:tracePt t="101545" x="2971800" y="5803900"/>
          <p14:tracePt t="101558" x="2952750" y="5829300"/>
          <p14:tracePt t="101558" x="2933700" y="5854700"/>
          <p14:tracePt t="101558" x="2908300" y="5880100"/>
          <p14:tracePt t="101579" x="2876550" y="5905500"/>
          <p14:tracePt t="101579" x="2844800" y="5930900"/>
          <p14:tracePt t="101594" x="2813050" y="5949950"/>
          <p14:tracePt t="101594" x="2774950" y="5975350"/>
          <p14:tracePt t="101609" x="2736850" y="5994400"/>
          <p14:tracePt t="101609" x="2698750" y="6013450"/>
          <p14:tracePt t="101626" x="2654300" y="6032500"/>
          <p14:tracePt t="101626" x="2609850" y="6045200"/>
          <p14:tracePt t="101626" x="2571750" y="6064250"/>
          <p14:tracePt t="101646" x="2527300" y="6070600"/>
          <p14:tracePt t="101658" x="2482850" y="6083300"/>
          <p14:tracePt t="101658" x="2406650" y="6089650"/>
          <p14:tracePt t="101677" x="2374900" y="6096000"/>
          <p14:tracePt t="101677" x="2336800" y="6096000"/>
          <p14:tracePt t="101693" x="2305050" y="6096000"/>
          <p14:tracePt t="101693" x="2273300" y="6096000"/>
          <p14:tracePt t="101710" x="2241550" y="6089650"/>
          <p14:tracePt t="101710" x="2184400" y="6076950"/>
          <p14:tracePt t="101727" x="2159000" y="6070600"/>
          <p14:tracePt t="101727" x="2133600" y="6064250"/>
          <p14:tracePt t="101743" x="2114550" y="6051550"/>
          <p14:tracePt t="101743" x="2095500" y="6045200"/>
          <p14:tracePt t="101760" x="2076450" y="6038850"/>
          <p14:tracePt t="101760" x="2063750" y="6026150"/>
          <p14:tracePt t="101777" x="2051050" y="6019800"/>
          <p14:tracePt t="101777" x="2044700" y="6007100"/>
          <p14:tracePt t="101794" x="2044700" y="6000750"/>
          <p14:tracePt t="101809" x="2051050" y="5994400"/>
          <p14:tracePt t="101809" x="2063750" y="5994400"/>
          <p14:tracePt t="101828" x="2076450" y="5994400"/>
          <p14:tracePt t="101828" x="2095500" y="5994400"/>
          <p14:tracePt t="101828" x="2120900" y="6000750"/>
          <p14:tracePt t="101846" x="2146300" y="6000750"/>
          <p14:tracePt t="101858" x="2178050" y="6007100"/>
          <p14:tracePt t="101858" x="2254250" y="6007100"/>
          <p14:tracePt t="101877" x="2298700" y="6013450"/>
          <p14:tracePt t="101877" x="2349500" y="6013450"/>
          <p14:tracePt t="101894" x="2400300" y="6019800"/>
          <p14:tracePt t="101894" x="2457450" y="6019800"/>
          <p14:tracePt t="101894" x="2520950" y="6026150"/>
          <p14:tracePt t="101914" x="2590800" y="6026150"/>
          <p14:tracePt t="101925" x="2660650" y="6026150"/>
          <p14:tracePt t="101925" x="2736850" y="6026150"/>
          <p14:tracePt t="101925" x="2813050" y="6026150"/>
          <p14:tracePt t="101946" x="2889250" y="6026150"/>
          <p14:tracePt t="101959" x="2971800" y="6019800"/>
          <p14:tracePt t="101959" x="3130550" y="6013450"/>
          <p14:tracePt t="101978" x="3206750" y="6000750"/>
          <p14:tracePt t="101978" x="3289300" y="5994400"/>
          <p14:tracePt t="101994" x="3365500" y="5988050"/>
          <p14:tracePt t="101994" x="3448050" y="5981700"/>
          <p14:tracePt t="101994" x="3524250" y="5969000"/>
          <p14:tracePt t="102014" x="3600450" y="5962650"/>
          <p14:tracePt t="102014" x="3676650" y="5956300"/>
          <p14:tracePt t="102028" x="3759200" y="5949950"/>
          <p14:tracePt t="102028" x="3835400" y="5943600"/>
          <p14:tracePt t="102045" x="3905250" y="5937250"/>
          <p14:tracePt t="102045" x="3981450" y="5930900"/>
          <p14:tracePt t="102062" x="4051300" y="5924550"/>
          <p14:tracePt t="102062" x="4114800" y="5911850"/>
          <p14:tracePt t="102078" x="4178300" y="5905500"/>
          <p14:tracePt t="102078" x="4298950" y="5886450"/>
          <p14:tracePt t="102095" x="4356100" y="5880100"/>
          <p14:tracePt t="102095" x="4400550" y="5873750"/>
          <p14:tracePt t="102112" x="4451350" y="5867400"/>
          <p14:tracePt t="102112" x="4495800" y="5861050"/>
          <p14:tracePt t="102128" x="4533900" y="5854700"/>
          <p14:tracePt t="102128" x="4610100" y="5842000"/>
          <p14:tracePt t="102145" x="4648200" y="5842000"/>
          <p14:tracePt t="102145" x="4679950" y="5842000"/>
          <p14:tracePt t="102163" x="4705350" y="5835650"/>
          <p14:tracePt t="102163" x="4737100" y="5835650"/>
          <p14:tracePt t="102178" x="4756150" y="5835650"/>
          <p14:tracePt t="102178" x="4775200" y="5829300"/>
          <p14:tracePt t="102195" x="4794250" y="5829300"/>
          <p14:tracePt t="102195" x="4806950" y="5829300"/>
          <p14:tracePt t="102195" x="4819650" y="5829300"/>
          <p14:tracePt t="102215" x="4826000" y="5835650"/>
          <p14:tracePt t="102226" x="4832350" y="5842000"/>
          <p14:tracePt t="102246" x="4832350" y="5848350"/>
          <p14:tracePt t="102246" x="4826000" y="5854700"/>
          <p14:tracePt t="102246" x="4826000" y="5861050"/>
          <p14:tracePt t="102265" x="4819650" y="5861050"/>
          <p14:tracePt t="102277" x="4819650" y="5867400"/>
          <p14:tracePt t="102293" x="4819650" y="5873750"/>
          <p14:tracePt t="102321" x="4832350" y="5880100"/>
          <p14:tracePt t="102357" x="4838700" y="5880100"/>
          <p14:tracePt t="102365" x="4838700" y="5886450"/>
          <p14:tracePt t="102377" x="4851400" y="5886450"/>
          <p14:tracePt t="102377" x="4864100" y="5899150"/>
          <p14:tracePt t="102396" x="4870450" y="5905500"/>
          <p14:tracePt t="102396" x="4876800" y="5905500"/>
          <p14:tracePt t="102413" x="4883150" y="5911850"/>
          <p14:tracePt t="102413" x="4889500" y="5918200"/>
          <p14:tracePt t="102429" x="4895850" y="5918200"/>
          <p14:tracePt t="102429" x="4902200" y="5924550"/>
          <p14:tracePt t="102446" x="4908550" y="5924550"/>
          <p14:tracePt t="102462" x="4914900" y="5930900"/>
          <p14:tracePt t="102485" x="4908550" y="5930900"/>
          <p14:tracePt t="102553" x="4902200" y="5930900"/>
          <p14:tracePt t="102565" x="4895850" y="5930900"/>
          <p14:tracePt t="102573" x="4889500" y="5930900"/>
          <p14:tracePt t="102582" x="4889500" y="5937250"/>
          <p14:tracePt t="102594" x="4883150" y="5937250"/>
          <p14:tracePt t="102594" x="4870450" y="5937250"/>
          <p14:tracePt t="102614" x="4864100" y="5937250"/>
          <p14:tracePt t="102614" x="4857750" y="5937250"/>
          <p14:tracePt t="102629" x="4851400" y="5937250"/>
          <p14:tracePt t="102645" x="4845050" y="5937250"/>
          <p14:tracePt t="102662" x="4845050" y="5930900"/>
          <p14:tracePt t="102678" x="4838700" y="5924550"/>
          <p14:tracePt t="102695" x="4845050" y="5918200"/>
          <p14:tracePt t="102717" x="4851400" y="5918200"/>
          <p14:tracePt t="102741" x="4857750" y="5911850"/>
          <p14:tracePt t="102761" x="4864100" y="5918200"/>
          <p14:tracePt t="102793" x="4864100" y="5924550"/>
          <p14:tracePt t="102821" x="4870450" y="5930900"/>
          <p14:tracePt t="102837" x="4876800" y="5937250"/>
          <p14:tracePt t="102853" x="4876800" y="5943600"/>
          <p14:tracePt t="102881" x="4870450" y="5956300"/>
          <p14:tracePt t="102897" x="4864100" y="5956300"/>
          <p14:tracePt t="102914" x="4857750" y="5962650"/>
          <p14:tracePt t="102925" x="4851400" y="5969000"/>
          <p14:tracePt t="102941" x="4857750" y="5975350"/>
          <p14:tracePt t="103001" x="4864100" y="5981700"/>
          <p14:tracePt t="103017" x="4870450" y="5981700"/>
          <p14:tracePt t="103025" x="4876800" y="5981700"/>
          <p14:tracePt t="103034" x="4883150" y="5988050"/>
          <p14:tracePt t="103047" x="4889500" y="5988050"/>
          <p14:tracePt t="103047" x="4895850" y="5988050"/>
          <p14:tracePt t="103066" x="4902200" y="5994400"/>
          <p14:tracePt t="103066" x="4908550" y="5994400"/>
          <p14:tracePt t="103083" x="4908550" y="6000750"/>
          <p14:tracePt t="103096" x="4921250" y="6000750"/>
          <p14:tracePt t="103096" x="4927600" y="6007100"/>
          <p14:tracePt t="103115" x="4933950" y="6007100"/>
          <p14:tracePt t="103115" x="4940300" y="6007100"/>
          <p14:tracePt t="103131" x="4946650" y="6013450"/>
          <p14:tracePt t="103131" x="4953000" y="6013450"/>
          <p14:tracePt t="103148" x="4959350" y="6013450"/>
          <p14:tracePt t="103148" x="4965700" y="6013450"/>
          <p14:tracePt t="103166" x="4984750" y="6013450"/>
          <p14:tracePt t="103166" x="4997450" y="6013450"/>
          <p14:tracePt t="103183" x="5010150" y="6007100"/>
          <p14:tracePt t="103183" x="5022850" y="6007100"/>
          <p14:tracePt t="103198" x="5035550" y="6000750"/>
          <p14:tracePt t="103198" x="5048250" y="5994400"/>
          <p14:tracePt t="103215" x="5060950" y="5988050"/>
          <p14:tracePt t="103215" x="5073650" y="5981700"/>
          <p14:tracePt t="103215" x="5086350" y="5969000"/>
          <p14:tracePt t="103234" x="5099050" y="5962650"/>
          <p14:tracePt t="103247" x="5111750" y="5956300"/>
          <p14:tracePt t="103247" x="5137150" y="5943600"/>
          <p14:tracePt t="103266" x="5143500" y="5943600"/>
          <p14:tracePt t="103266" x="5149850" y="5943600"/>
          <p14:tracePt t="103282" x="5162550" y="5943600"/>
          <p14:tracePt t="103282" x="5168900" y="5949950"/>
          <p14:tracePt t="103299" x="5175250" y="5956300"/>
          <p14:tracePt t="103299" x="5181600" y="5956300"/>
          <p14:tracePt t="103315" x="5187950" y="5969000"/>
          <p14:tracePt t="103315" x="5187950" y="5975350"/>
          <p14:tracePt t="103315" x="5194300" y="5981700"/>
          <p14:tracePt t="103336" x="5194300" y="5988050"/>
          <p14:tracePt t="103336" x="5194300" y="6000750"/>
          <p14:tracePt t="103349" x="5200650" y="6007100"/>
          <p14:tracePt t="103349" x="5200650" y="6019800"/>
          <p14:tracePt t="103366" x="5200650" y="6026150"/>
          <p14:tracePt t="103366" x="5207000" y="6032500"/>
          <p14:tracePt t="103382" x="5207000" y="6038850"/>
          <p14:tracePt t="103382" x="5207000" y="6045200"/>
          <p14:tracePt t="103399" x="5207000" y="6051550"/>
          <p14:tracePt t="103414" x="5207000" y="6045200"/>
          <p14:tracePt t="103437" x="5207000" y="6038850"/>
          <p14:tracePt t="103447" x="5213350" y="6032500"/>
          <p14:tracePt t="103447" x="5219700" y="6026150"/>
          <p14:tracePt t="103467" x="5219700" y="6019800"/>
          <p14:tracePt t="103467" x="5226050" y="6013450"/>
          <p14:tracePt t="103483" x="5232400" y="6007100"/>
          <p14:tracePt t="103483" x="5232400" y="6000750"/>
          <p14:tracePt t="103499" x="5245100" y="5994400"/>
          <p14:tracePt t="103514" x="5251450" y="5988050"/>
          <p14:tracePt t="103531" x="5257800" y="5981700"/>
          <p14:tracePt t="103548" x="5264150" y="5981700"/>
          <p14:tracePt t="103565" x="5270500" y="5981700"/>
          <p14:tracePt t="103582" x="5276850" y="5981700"/>
          <p14:tracePt t="103598" x="5283200" y="5981700"/>
          <p14:tracePt t="103598" x="5289550" y="5981700"/>
          <p14:tracePt t="103598" x="5295900" y="5975350"/>
          <p14:tracePt t="103619" x="5302250" y="5975350"/>
          <p14:tracePt t="103619" x="5308600" y="5969000"/>
          <p14:tracePt t="103634" x="5321300" y="5969000"/>
          <p14:tracePt t="103634" x="5327650" y="5962650"/>
          <p14:tracePt t="103650" x="5340350" y="5956300"/>
          <p14:tracePt t="103650" x="5346700" y="5956300"/>
          <p14:tracePt t="103667" x="5359400" y="5949950"/>
          <p14:tracePt t="103667" x="5378450" y="5943600"/>
          <p14:tracePt t="103683" x="5391150" y="5930900"/>
          <p14:tracePt t="103683" x="5410200" y="5918200"/>
          <p14:tracePt t="103683" x="5435600" y="5905500"/>
          <p14:tracePt t="103702" x="5467350" y="5886450"/>
          <p14:tracePt t="103702" x="5505450" y="5861050"/>
          <p14:tracePt t="103717" x="5549900" y="5842000"/>
          <p14:tracePt t="103717" x="5600700" y="5810250"/>
          <p14:tracePt t="103733" x="5651500" y="5778500"/>
          <p14:tracePt t="103733" x="5715000" y="5746750"/>
          <p14:tracePt t="103750" x="5784850" y="5708650"/>
          <p14:tracePt t="103750" x="5918200" y="5626100"/>
          <p14:tracePt t="103767" x="5988050" y="5581650"/>
          <p14:tracePt t="103767" x="6051550" y="5530850"/>
          <p14:tracePt t="103784" x="6115050" y="5473700"/>
          <p14:tracePt t="103784" x="6172200" y="5416550"/>
          <p14:tracePt t="103801" x="6223000" y="5353050"/>
          <p14:tracePt t="103801" x="6273800" y="5295900"/>
          <p14:tracePt t="103817" x="6324600" y="5232400"/>
          <p14:tracePt t="103817" x="6413500" y="5111750"/>
          <p14:tracePt t="103835" x="6457950" y="5054600"/>
          <p14:tracePt t="103835" x="6502400" y="5003800"/>
          <p14:tracePt t="103851" x="6540500" y="4953000"/>
          <p14:tracePt t="103851" x="6584950" y="4914900"/>
          <p14:tracePt t="103867" x="6616700" y="4870450"/>
          <p14:tracePt t="103867" x="6654800" y="4838700"/>
          <p14:tracePt t="103867" x="6680200" y="4806950"/>
          <p14:tracePt t="103887" x="6705600" y="4775200"/>
          <p14:tracePt t="103899" x="6724650" y="4743450"/>
          <p14:tracePt t="103899" x="6750050" y="4686300"/>
          <p14:tracePt t="103918" x="6762750" y="4660900"/>
          <p14:tracePt t="103918" x="6769100" y="4635500"/>
          <p14:tracePt t="103935" x="6775450" y="4616450"/>
          <p14:tracePt t="103935" x="6781800" y="4603750"/>
          <p14:tracePt t="103951" x="6788150" y="4591050"/>
          <p14:tracePt t="103951" x="6794500" y="4584700"/>
          <p14:tracePt t="103951" x="6794500" y="4578350"/>
          <p14:tracePt t="103970" x="6800850" y="4572000"/>
          <p14:tracePt t="103993" x="6807200" y="4572000"/>
          <p14:tracePt t="104005" x="6813550" y="4565650"/>
          <p14:tracePt t="104016" x="6826250" y="4565650"/>
          <p14:tracePt t="104016" x="6838950" y="4559300"/>
          <p14:tracePt t="104035" x="6851650" y="4552950"/>
          <p14:tracePt t="104035" x="6864350" y="4546600"/>
          <p14:tracePt t="104051" x="6883400" y="4540250"/>
          <p14:tracePt t="104051" x="6908800" y="4533900"/>
          <p14:tracePt t="104069" x="6921500" y="4533900"/>
          <p14:tracePt t="104069" x="6934200" y="4533900"/>
          <p14:tracePt t="104085" x="6946900" y="4533900"/>
          <p14:tracePt t="104085" x="6953250" y="4533900"/>
          <p14:tracePt t="104102" x="6965950" y="4540250"/>
          <p14:tracePt t="104102" x="6978650" y="4546600"/>
          <p14:tracePt t="104118" x="6985000" y="4552950"/>
          <p14:tracePt t="104118" x="7004050" y="4565650"/>
          <p14:tracePt t="104135" x="7010400" y="4578350"/>
          <p14:tracePt t="104135" x="7016750" y="4584700"/>
          <p14:tracePt t="104152" x="7016750" y="4597400"/>
          <p14:tracePt t="104152" x="7023100" y="4603750"/>
          <p14:tracePt t="104169" x="7023100" y="4610100"/>
          <p14:tracePt t="104169" x="7029450" y="4622800"/>
          <p14:tracePt t="104186" x="7048500" y="4635500"/>
          <p14:tracePt t="104186" x="7061200" y="4635500"/>
          <p14:tracePt t="104202" x="7073900" y="4641850"/>
          <p14:tracePt t="104202" x="7086600" y="4648200"/>
          <p14:tracePt t="104219" x="7099300" y="4648200"/>
          <p14:tracePt t="104219" x="7118350" y="4654550"/>
          <p14:tracePt t="104235" x="7131050" y="4660900"/>
          <p14:tracePt t="104235" x="7137400" y="4660900"/>
          <p14:tracePt t="104235" x="7150100" y="4667250"/>
          <p14:tracePt t="104254" x="7156450" y="4673600"/>
          <p14:tracePt t="104267" x="7156450" y="4679950"/>
          <p14:tracePt t="104267" x="7150100" y="4692650"/>
          <p14:tracePt t="104286" x="7143750" y="4699000"/>
          <p14:tracePt t="104286" x="7131050" y="4711700"/>
          <p14:tracePt t="104302" x="7118350" y="4718050"/>
          <p14:tracePt t="104302" x="7105650" y="4724400"/>
          <p14:tracePt t="104302" x="7086600" y="4737100"/>
          <p14:tracePt t="104322" x="7061200" y="4743450"/>
          <p14:tracePt t="104334" x="7042150" y="4749800"/>
          <p14:tracePt t="104334" x="7016750" y="4756150"/>
          <p14:tracePt t="104334" x="6991350" y="4762500"/>
          <p14:tracePt t="104355" x="6965950" y="4768850"/>
          <p14:tracePt t="104355" x="6940550" y="4775200"/>
          <p14:tracePt t="104369" x="6908800" y="4775200"/>
          <p14:tracePt t="104369" x="6870700" y="4781550"/>
          <p14:tracePt t="104386" x="6838950" y="4781550"/>
          <p14:tracePt t="104386" x="6800850" y="4775200"/>
          <p14:tracePt t="104403" x="6762750" y="4768850"/>
          <p14:tracePt t="104403" x="6724650" y="4762500"/>
          <p14:tracePt t="104419" x="6686550" y="4749800"/>
          <p14:tracePt t="104419" x="6629400" y="4718050"/>
          <p14:tracePt t="104436" x="6616700" y="4699000"/>
          <p14:tracePt t="104436" x="6604000" y="4673600"/>
          <p14:tracePt t="104453" x="6591300" y="4648200"/>
          <p14:tracePt t="104453" x="6591300" y="4616450"/>
          <p14:tracePt t="104469" x="6591300" y="4584700"/>
          <p14:tracePt t="104469" x="6597650" y="4508500"/>
          <p14:tracePt t="104486" x="6604000" y="4464050"/>
          <p14:tracePt t="104486" x="6610350" y="4425950"/>
          <p14:tracePt t="104503" x="6616700" y="4381500"/>
          <p14:tracePt t="104503" x="6629400" y="4337050"/>
          <p14:tracePt t="104520" x="6648450" y="4292600"/>
          <p14:tracePt t="104520" x="6673850" y="4248150"/>
          <p14:tracePt t="104536" x="6705600" y="4210050"/>
          <p14:tracePt t="104536" x="6781800" y="4140200"/>
          <p14:tracePt t="104554" x="6826250" y="4114800"/>
          <p14:tracePt t="104554" x="6870700" y="4089400"/>
          <p14:tracePt t="104571" x="6921500" y="4070350"/>
          <p14:tracePt t="104571" x="6972300" y="4051300"/>
          <p14:tracePt t="104586" x="7016750" y="4038600"/>
          <p14:tracePt t="104586" x="7067550" y="4025900"/>
          <p14:tracePt t="104586" x="7112000" y="4019550"/>
          <p14:tracePt t="104606" x="7162800" y="4019550"/>
          <p14:tracePt t="104618" x="7207250" y="4019550"/>
          <p14:tracePt t="104618" x="7258050" y="4019550"/>
          <p14:tracePt t="104618" x="7302500" y="4032250"/>
          <p14:tracePt t="104639" x="7346950" y="4051300"/>
          <p14:tracePt t="104639" x="7391400" y="4076700"/>
          <p14:tracePt t="104654" x="7435850" y="4108450"/>
          <p14:tracePt t="104654" x="7473950" y="4146550"/>
          <p14:tracePt t="104670" x="7505700" y="4178300"/>
          <p14:tracePt t="104670" x="7531100" y="4222750"/>
          <p14:tracePt t="104687" x="7550150" y="4260850"/>
          <p14:tracePt t="104687" x="7562850" y="4305300"/>
          <p14:tracePt t="104687" x="7569200" y="4343400"/>
          <p14:tracePt t="104706" x="7575550" y="4375150"/>
          <p14:tracePt t="104718" x="7569200" y="4413250"/>
          <p14:tracePt t="104718" x="7537450" y="4476750"/>
          <p14:tracePt t="104737" x="7518400" y="4502150"/>
          <p14:tracePt t="104737" x="7493000" y="4527550"/>
          <p14:tracePt t="104754" x="7467600" y="4552950"/>
          <p14:tracePt t="104754" x="7435850" y="4578350"/>
          <p14:tracePt t="104771" x="7397750" y="4597400"/>
          <p14:tracePt t="104771" x="7334250" y="4629150"/>
          <p14:tracePt t="104788" x="7296150" y="4641850"/>
          <p14:tracePt t="104788" x="7264400" y="4654550"/>
          <p14:tracePt t="104804" x="7226300" y="4667250"/>
          <p14:tracePt t="104804" x="7188200" y="4673600"/>
          <p14:tracePt t="104821" x="7156450" y="4679950"/>
          <p14:tracePt t="104821" x="7118350" y="4686300"/>
          <p14:tracePt t="104838" x="7086600" y="4686300"/>
          <p14:tracePt t="104838" x="7029450" y="4686300"/>
          <p14:tracePt t="104854" x="7004050" y="4686300"/>
          <p14:tracePt t="104854" x="6985000" y="4679950"/>
          <p14:tracePt t="104871" x="6965950" y="4673600"/>
          <p14:tracePt t="104871" x="6953250" y="4667250"/>
          <p14:tracePt t="104888" x="6940550" y="4667250"/>
          <p14:tracePt t="104888" x="6927850" y="4660900"/>
          <p14:tracePt t="104888" x="6921500" y="4654550"/>
          <p14:tracePt t="104906" x="6915150" y="4654550"/>
          <p14:tracePt t="104919" x="6908800" y="4648200"/>
          <p14:tracePt t="104919" x="6889750" y="4641850"/>
          <p14:tracePt t="104938" x="6883400" y="4635500"/>
          <p14:tracePt t="104938" x="6870700" y="4635500"/>
          <p14:tracePt t="104955" x="6864350" y="4635500"/>
          <p14:tracePt t="104955" x="6851650" y="4629150"/>
          <p14:tracePt t="104971" x="6845300" y="4629150"/>
          <p14:tracePt t="104971" x="6832600" y="4622800"/>
          <p14:tracePt t="104971" x="6819900" y="4622800"/>
          <p14:tracePt t="104990" x="6813550" y="4616450"/>
          <p14:tracePt t="105003" x="6800850" y="4610100"/>
          <p14:tracePt t="105003" x="6775450" y="4597400"/>
          <p14:tracePt t="105022" x="6762750" y="4591050"/>
          <p14:tracePt t="105022" x="6750050" y="4578350"/>
          <p14:tracePt t="105038" x="6737350" y="4572000"/>
          <p14:tracePt t="105038" x="6724650" y="4559300"/>
          <p14:tracePt t="105055" x="6718300" y="4546600"/>
          <p14:tracePt t="105055" x="6705600" y="4533900"/>
          <p14:tracePt t="105055" x="6699250" y="4527550"/>
          <p14:tracePt t="105074" x="6699250" y="4514850"/>
          <p14:tracePt t="105074" x="6692900" y="4508500"/>
          <p14:tracePt t="105088" x="6692900" y="4502150"/>
          <p14:tracePt t="105088" x="6692900" y="4495800"/>
          <p14:tracePt t="105105" x="6699250" y="4489450"/>
          <p14:tracePt t="105120" x="6711950" y="4489450"/>
          <p14:tracePt t="105120" x="6718300" y="4489450"/>
          <p14:tracePt t="105139" x="6731000" y="4489450"/>
          <p14:tracePt t="105139" x="6762750" y="4489450"/>
          <p14:tracePt t="105156" x="6781800" y="4489450"/>
          <p14:tracePt t="105156" x="6800850" y="4495800"/>
          <p14:tracePt t="105172" x="6819900" y="4495800"/>
          <p14:tracePt t="105172" x="6832600" y="4502150"/>
          <p14:tracePt t="105189" x="6851650" y="4508500"/>
          <p14:tracePt t="105189" x="6870700" y="4514850"/>
          <p14:tracePt t="105207" x="6877050" y="4514850"/>
          <p14:tracePt t="105207" x="6883400" y="4514850"/>
          <p14:tracePt t="105222" x="6883400" y="4508500"/>
          <p14:tracePt t="105266" x="6877050" y="4502150"/>
          <p14:tracePt t="105282" x="6870700" y="4502150"/>
          <p14:tracePt t="105297" x="6864350" y="4495800"/>
          <p14:tracePt t="105314" x="6870700" y="4495800"/>
          <p14:tracePt t="105382" x="6877050" y="4495800"/>
          <p14:tracePt t="105394" x="6883400" y="4489450"/>
          <p14:tracePt t="105418" x="6889750" y="4489450"/>
          <p14:tracePt t="105442" x="6889750" y="4495800"/>
          <p14:tracePt t="105521" x="6883400" y="4495800"/>
          <p14:tracePt t="105598" x="6877050" y="4495800"/>
          <p14:tracePt t="105650" x="6870700" y="4495800"/>
          <p14:tracePt t="105717" x="6864350" y="4502150"/>
          <p14:tracePt t="105734" x="6858000" y="4502150"/>
          <p14:tracePt t="105746" x="6851650" y="4508500"/>
          <p14:tracePt t="105770" x="6851650" y="4514850"/>
          <p14:tracePt t="105786" x="6851650" y="4521200"/>
          <p14:tracePt t="105802" x="6851650" y="4527550"/>
          <p14:tracePt t="105806" x="6858000" y="4527550"/>
          <p14:tracePt t="105824" x="6858000" y="4540250"/>
          <p14:tracePt t="105839" x="6851650" y="4546600"/>
          <p14:tracePt t="105856" x="6851650" y="4552950"/>
          <p14:tracePt t="105873" x="6851650" y="4559300"/>
          <p14:tracePt t="105889" x="6858000" y="4559300"/>
          <p14:tracePt t="105966" x="6864350" y="4559300"/>
          <p14:tracePt t="105986" x="6870700" y="4552950"/>
          <p14:tracePt t="106002" x="6877050" y="4552950"/>
          <p14:tracePt t="106018" x="6883400" y="4552950"/>
          <p14:tracePt t="106034" x="6889750" y="4552950"/>
          <p14:tracePt t="106045" x="6896100" y="4546600"/>
          <p14:tracePt t="106062" x="6902450" y="4546600"/>
          <p14:tracePt t="106078" x="6908800" y="4546600"/>
          <p14:tracePt t="106098" x="6902450" y="4546600"/>
          <p14:tracePt t="106163" x="6896100" y="4546600"/>
          <p14:tracePt t="106174" x="6889750" y="4546600"/>
          <p14:tracePt t="106189" x="6883400" y="4546600"/>
          <p14:tracePt t="106206" x="6877050" y="4546600"/>
          <p14:tracePt t="106214" x="6870700" y="4540250"/>
          <p14:tracePt t="106227" x="6858000" y="4540250"/>
          <p14:tracePt t="106243" x="6851650" y="4540250"/>
          <p14:tracePt t="106258" x="6845300" y="4540250"/>
          <p14:tracePt t="106274" x="6851650" y="4540250"/>
          <p14:tracePt t="106334" x="6858000" y="4540250"/>
          <p14:tracePt t="106378" x="6851650" y="4540250"/>
          <p14:tracePt t="106430" x="6845300" y="4540250"/>
          <p14:tracePt t="106446" x="6838950" y="4540250"/>
          <p14:tracePt t="106462" x="6838950" y="4546600"/>
          <p14:tracePt t="106482" x="6832600" y="4546600"/>
          <p14:tracePt t="106550" x="6832600" y="4552950"/>
          <p14:tracePt t="106582" x="6826250" y="4559300"/>
          <p14:tracePt t="106602" x="6819900" y="4559300"/>
          <p14:tracePt t="106618" x="6813550" y="4559300"/>
          <p14:tracePt t="106626" x="6807200" y="4565650"/>
          <p14:tracePt t="106634" x="6800850" y="4565650"/>
          <p14:tracePt t="106642" x="6788150" y="4565650"/>
          <p14:tracePt t="106658" x="6781800" y="4572000"/>
          <p14:tracePt t="106658" x="6775450" y="4572000"/>
          <p14:tracePt t="106658" x="6769100" y="4572000"/>
          <p14:tracePt t="106679" x="6756400" y="4572000"/>
          <p14:tracePt t="106679" x="6743700" y="4578350"/>
          <p14:tracePt t="106695" x="6737350" y="4578350"/>
          <p14:tracePt t="106695" x="6724650" y="4578350"/>
          <p14:tracePt t="106710" x="6711950" y="4578350"/>
          <p14:tracePt t="106710" x="6699250" y="4578350"/>
          <p14:tracePt t="106728" x="6686550" y="4578350"/>
          <p14:tracePt t="106728" x="6680200" y="4578350"/>
          <p14:tracePt t="106728" x="6667500" y="4578350"/>
          <p14:tracePt t="106747" x="6654800" y="4578350"/>
          <p14:tracePt t="106759" x="6642100" y="4578350"/>
          <p14:tracePt t="106759" x="6616700" y="4572000"/>
          <p14:tracePt t="106778" x="6597650" y="4572000"/>
          <p14:tracePt t="106778" x="6578600" y="4572000"/>
          <p14:tracePt t="106795" x="6559550" y="4572000"/>
          <p14:tracePt t="106795" x="6540500" y="4572000"/>
          <p14:tracePt t="106811" x="6515100" y="4572000"/>
          <p14:tracePt t="106811" x="6470650" y="4565650"/>
          <p14:tracePt t="106828" x="6445250" y="4565650"/>
          <p14:tracePt t="106828" x="6419850" y="4565650"/>
          <p14:tracePt t="106844" x="6394450" y="4565650"/>
          <p14:tracePt t="106844" x="6369050" y="4565650"/>
          <p14:tracePt t="106861" x="6337300" y="4572000"/>
          <p14:tracePt t="106861" x="6305550" y="4572000"/>
          <p14:tracePt t="106879" x="6229350" y="4578350"/>
          <p14:tracePt t="106879" x="6184900" y="4584700"/>
          <p14:tracePt t="106895" x="6140450" y="4584700"/>
          <p14:tracePt t="106895" x="6089650" y="4591050"/>
          <p14:tracePt t="106911" x="6032500" y="4603750"/>
          <p14:tracePt t="106911" x="5969000" y="4610100"/>
          <p14:tracePt t="106928" x="5905500" y="4622800"/>
          <p14:tracePt t="106928" x="5842000" y="4635500"/>
          <p14:tracePt t="106928" x="5772150" y="4648200"/>
          <p14:tracePt t="106947" x="5702300" y="4660900"/>
          <p14:tracePt t="106959" x="5626100" y="4673600"/>
          <p14:tracePt t="106959" x="5473700" y="4699000"/>
          <p14:tracePt t="106979" x="5391150" y="4718050"/>
          <p14:tracePt t="106979" x="5308600" y="4730750"/>
          <p14:tracePt t="106996" x="5226050" y="4743450"/>
          <p14:tracePt t="106996" x="5143500" y="4749800"/>
          <p14:tracePt t="107012" x="5067300" y="4762500"/>
          <p14:tracePt t="107012" x="4991100" y="4768850"/>
          <p14:tracePt t="107012" x="4914900" y="4775200"/>
          <p14:tracePt t="107030" x="4845050" y="4787900"/>
          <p14:tracePt t="107043" x="4781550" y="4794250"/>
          <p14:tracePt t="107043" x="4654550" y="4806950"/>
          <p14:tracePt t="107062" x="4597400" y="4813300"/>
          <p14:tracePt t="107062" x="4540250" y="4819650"/>
          <p14:tracePt t="107079" x="4476750" y="4826000"/>
          <p14:tracePt t="107079" x="4419600" y="4832350"/>
          <p14:tracePt t="107095" x="4362450" y="4845050"/>
          <p14:tracePt t="107095" x="4305300" y="4851400"/>
          <p14:tracePt t="107095" x="4248150" y="4857750"/>
          <p14:tracePt t="107115" x="4184650" y="4870450"/>
          <p14:tracePt t="107115" x="4127500" y="4876800"/>
          <p14:tracePt t="107129" x="4070350" y="4889500"/>
          <p14:tracePt t="107129" x="4019550" y="4902200"/>
          <p14:tracePt t="107145" x="3962400" y="4914900"/>
          <p14:tracePt t="107145" x="3911600" y="4933950"/>
          <p14:tracePt t="107163" x="3860800" y="4946650"/>
          <p14:tracePt t="107163" x="3765550" y="4978400"/>
          <p14:tracePt t="107179" x="3721100" y="4997450"/>
          <p14:tracePt t="107179" x="3670300" y="5010150"/>
          <p14:tracePt t="107196" x="3625850" y="5029200"/>
          <p14:tracePt t="107196" x="3575050" y="5041900"/>
          <p14:tracePt t="107213" x="3530600" y="5054600"/>
          <p14:tracePt t="107213" x="3486150" y="5067300"/>
          <p14:tracePt t="107229" x="3435350" y="5080000"/>
          <p14:tracePt t="107229" x="3390900" y="5086350"/>
          <p14:tracePt t="107247" x="3302000" y="5105400"/>
          <p14:tracePt t="107247" x="3263900" y="5111750"/>
          <p14:tracePt t="107263" x="3225800" y="5124450"/>
          <p14:tracePt t="107263" x="3187700" y="5130800"/>
          <p14:tracePt t="107280" x="3149600" y="5137150"/>
          <p14:tracePt t="107280" x="3117850" y="5143500"/>
          <p14:tracePt t="107296" x="3086100" y="5149850"/>
          <p14:tracePt t="107296" x="3048000" y="5156200"/>
          <p14:tracePt t="107296" x="3022600" y="5156200"/>
          <p14:tracePt t="107316" x="2990850" y="5162550"/>
          <p14:tracePt t="107316" x="2959100" y="5168900"/>
          <p14:tracePt t="107332" x="2933700" y="5168900"/>
          <p14:tracePt t="107332" x="2908300" y="5175250"/>
          <p14:tracePt t="107347" x="2882900" y="5181600"/>
          <p14:tracePt t="107347" x="2857500" y="5181600"/>
          <p14:tracePt t="107364" x="2832100" y="5181600"/>
          <p14:tracePt t="107364" x="2813050" y="5181600"/>
          <p14:tracePt t="107379" x="2787650" y="5181600"/>
          <p14:tracePt t="107379" x="2768600" y="5181600"/>
          <p14:tracePt t="107379" x="2743200" y="5175250"/>
          <p14:tracePt t="107399" x="2724150" y="5168900"/>
          <p14:tracePt t="107411" x="2705100" y="5162550"/>
          <p14:tracePt t="107411" x="2673350" y="5143500"/>
          <p14:tracePt t="107430" x="2660650" y="5130800"/>
          <p14:tracePt t="107430" x="2647950" y="5118100"/>
          <p14:tracePt t="107446" x="2641600" y="5105400"/>
          <p14:tracePt t="107446" x="2635250" y="5092700"/>
          <p14:tracePt t="107464" x="2635250" y="5080000"/>
          <p14:tracePt t="107464" x="2647950" y="5048250"/>
          <p14:tracePt t="107480" x="2654300" y="5029200"/>
          <p14:tracePt t="107480" x="2667000" y="5010150"/>
          <p14:tracePt t="107497" x="2679700" y="4984750"/>
          <p14:tracePt t="107497" x="2698750" y="4965700"/>
          <p14:tracePt t="107514" x="2717800" y="4940300"/>
          <p14:tracePt t="107514" x="2743200" y="4914900"/>
          <p14:tracePt t="107530" x="2768600" y="4889500"/>
          <p14:tracePt t="107530" x="2832100" y="4832350"/>
          <p14:tracePt t="107548" x="2870200" y="4806950"/>
          <p14:tracePt t="107548" x="2921000" y="4768850"/>
          <p14:tracePt t="107565" x="2978150" y="4737100"/>
          <p14:tracePt t="107565" x="3048000" y="4699000"/>
          <p14:tracePt t="107580" x="3130550" y="4654550"/>
          <p14:tracePt t="107580" x="3219450" y="4610100"/>
          <p14:tracePt t="107580" x="3321050" y="4559300"/>
          <p14:tracePt t="107599" x="3429000" y="4514850"/>
          <p14:tracePt t="107612" x="3543300" y="4464050"/>
          <p14:tracePt t="107612" x="3790950" y="4368800"/>
          <p14:tracePt t="107631" x="3917950" y="4318000"/>
          <p14:tracePt t="107631" x="4051300" y="4273550"/>
          <p14:tracePt t="107647" x="4178300" y="4222750"/>
          <p14:tracePt t="107647" x="4318000" y="4171950"/>
          <p14:tracePt t="107647" x="4451350" y="4127500"/>
          <p14:tracePt t="107666" x="4591050" y="4076700"/>
          <p14:tracePt t="107679" x="4730750" y="4019550"/>
          <p14:tracePt t="107679" x="4870450" y="3968750"/>
          <p14:tracePt t="107679" x="5003800" y="3917950"/>
          <p14:tracePt t="107699" x="5137150" y="3867150"/>
          <p14:tracePt t="107712" x="5270500" y="3822700"/>
          <p14:tracePt t="107712" x="5524500" y="3727450"/>
          <p14:tracePt t="107731" x="5638800" y="3683000"/>
          <p14:tracePt t="107731" x="5753100" y="3644900"/>
          <p14:tracePt t="107747" x="5861050" y="3606800"/>
          <p14:tracePt t="107747" x="5962650" y="3575050"/>
          <p14:tracePt t="107747" x="6064250" y="3543300"/>
          <p14:tracePt t="107767" x="6159500" y="3517900"/>
          <p14:tracePt t="107767" x="6242050" y="3498850"/>
          <p14:tracePt t="107781" x="6324600" y="3479800"/>
          <p14:tracePt t="107781" x="6394450" y="3473450"/>
          <p14:tracePt t="107798" x="6457950" y="3467100"/>
          <p14:tracePt t="107798" x="6508750" y="3460750"/>
          <p14:tracePt t="107815" x="6553200" y="3460750"/>
          <p14:tracePt t="107815" x="6591300" y="3460750"/>
          <p14:tracePt t="107832" x="6629400" y="3460750"/>
          <p14:tracePt t="107832" x="6680200" y="3467100"/>
          <p14:tracePt t="107848" x="6699250" y="3473450"/>
          <p14:tracePt t="107848" x="6711950" y="3473450"/>
          <p14:tracePt t="107865" x="6724650" y="3479800"/>
          <p14:tracePt t="107865" x="6737350" y="3486150"/>
          <p14:tracePt t="107882" x="6737350" y="3492500"/>
          <p14:tracePt t="107882" x="6737350" y="3498850"/>
          <p14:tracePt t="107899" x="6731000" y="3498850"/>
          <p14:tracePt t="107899" x="6724650" y="3505200"/>
          <p14:tracePt t="107915" x="6711950" y="3505200"/>
          <p14:tracePt t="107915" x="6699250" y="3505200"/>
          <p14:tracePt t="107931" x="6680200" y="3505200"/>
          <p14:tracePt t="107931" x="6654800" y="3511550"/>
          <p14:tracePt t="107948" x="6629400" y="3511550"/>
          <p14:tracePt t="107948" x="6597650" y="3517900"/>
          <p14:tracePt t="107948" x="6559550" y="3524250"/>
          <p14:tracePt t="107968" x="6515100" y="3530600"/>
          <p14:tracePt t="107980" x="6464300" y="3530600"/>
          <p14:tracePt t="107980" x="6362700" y="3543300"/>
          <p14:tracePt t="107999" x="6305550" y="3543300"/>
          <p14:tracePt t="107999" x="6248400" y="3543300"/>
          <p14:tracePt t="108016" x="6191250" y="3549650"/>
          <p14:tracePt t="108016" x="6140450" y="3549650"/>
          <p14:tracePt t="108031" x="6083300" y="3549650"/>
          <p14:tracePt t="108031" x="6032500" y="3556000"/>
          <p14:tracePt t="108031" x="5981700" y="3562350"/>
          <p14:tracePt t="108051" x="5930900" y="3568700"/>
          <p14:tracePt t="108064" x="5880100" y="3575050"/>
          <p14:tracePt t="108064" x="5778500" y="3606800"/>
          <p14:tracePt t="108082" x="5727700" y="3619500"/>
          <p14:tracePt t="108082" x="5683250" y="3638550"/>
          <p14:tracePt t="108099" x="5638800" y="3657600"/>
          <p14:tracePt t="108099" x="5594350" y="3676650"/>
          <p14:tracePt t="108116" x="5556250" y="3695700"/>
          <p14:tracePt t="108116" x="5524500" y="3708400"/>
          <p14:tracePt t="108132" x="5492750" y="3727450"/>
          <p14:tracePt t="108132" x="5441950" y="3752850"/>
          <p14:tracePt t="108149" x="5422900" y="3759200"/>
          <p14:tracePt t="108149" x="5403850" y="3771900"/>
          <p14:tracePt t="108166" x="5384800" y="3778250"/>
          <p14:tracePt t="108166" x="5365750" y="3784600"/>
          <p14:tracePt t="108183" x="5346700" y="3790950"/>
          <p14:tracePt t="108183" x="5308600" y="3797300"/>
          <p14:tracePt t="108200" x="5283200" y="3797300"/>
          <p14:tracePt t="108200" x="5257800" y="3803650"/>
          <p14:tracePt t="108216" x="5226050" y="3803650"/>
          <p14:tracePt t="108216" x="5194300" y="3803650"/>
          <p14:tracePt t="108232" x="5149850" y="3803650"/>
          <p14:tracePt t="108232" x="5111750" y="3797300"/>
          <p14:tracePt t="108249" x="5067300" y="3797300"/>
          <p14:tracePt t="108249" x="5022850" y="3797300"/>
          <p14:tracePt t="108267" x="4921250" y="3797300"/>
          <p14:tracePt t="108267" x="4870450" y="3790950"/>
          <p14:tracePt t="108283" x="4819650" y="3790950"/>
          <p14:tracePt t="108283" x="4768850" y="3784600"/>
          <p14:tracePt t="108299" x="4718050" y="3778250"/>
          <p14:tracePt t="108299" x="4660900" y="3771900"/>
          <p14:tracePt t="108299" x="4610100" y="3771900"/>
          <p14:tracePt t="108320" x="4552950" y="3765550"/>
          <p14:tracePt t="108331" x="4495800" y="3759200"/>
          <p14:tracePt t="108331" x="4438650" y="3759200"/>
          <p14:tracePt t="108331" x="4381500" y="3765550"/>
          <p14:tracePt t="108352" x="4324350" y="3765550"/>
          <p14:tracePt t="108352" x="4267200" y="3771900"/>
          <p14:tracePt t="108367" x="4216400" y="3778250"/>
          <p14:tracePt t="108367" x="4165600" y="3784600"/>
          <p14:tracePt t="108384" x="4114800" y="3797300"/>
          <p14:tracePt t="108384" x="4064000" y="3803650"/>
          <p14:tracePt t="108400" x="4025900" y="3810000"/>
          <p14:tracePt t="108400" x="3981450" y="3816350"/>
          <p14:tracePt t="108400" x="3943350" y="3822700"/>
          <p14:tracePt t="108419" x="3911600" y="3829050"/>
          <p14:tracePt t="108431" x="3879850" y="3835400"/>
          <p14:tracePt t="108431" x="3829050" y="3835400"/>
          <p14:tracePt t="108450" x="3810000" y="3835400"/>
          <p14:tracePt t="108450" x="3790950" y="3829050"/>
          <p14:tracePt t="108467" x="3778250" y="3829050"/>
          <p14:tracePt t="108467" x="3771900" y="3822700"/>
          <p14:tracePt t="108484" x="3765550" y="3816350"/>
          <p14:tracePt t="108484" x="3759200" y="3810000"/>
          <p14:tracePt t="108500" x="3759200" y="3803650"/>
          <p14:tracePt t="108500" x="3765550" y="3790950"/>
          <p14:tracePt t="108517" x="3771900" y="3778250"/>
          <p14:tracePt t="108517" x="3784600" y="3771900"/>
          <p14:tracePt t="108534" x="3803650" y="3759200"/>
          <p14:tracePt t="108534" x="3829050" y="3752850"/>
          <p14:tracePt t="108551" x="3854450" y="3740150"/>
          <p14:tracePt t="108551" x="3924300" y="3714750"/>
          <p14:tracePt t="108568" x="3968750" y="3708400"/>
          <p14:tracePt t="108568" x="4013200" y="3702050"/>
          <p14:tracePt t="108584" x="4057650" y="3695700"/>
          <p14:tracePt t="108584" x="4102100" y="3695700"/>
          <p14:tracePt t="108601" x="4146550" y="3695700"/>
          <p14:tracePt t="108601" x="4191000" y="3695700"/>
          <p14:tracePt t="108601" x="4229100" y="3695700"/>
          <p14:tracePt t="108619" x="4267200" y="3702050"/>
          <p14:tracePt t="108632" x="4305300" y="3702050"/>
          <p14:tracePt t="108632" x="4375150" y="3708400"/>
          <p14:tracePt t="108651" x="4406900" y="3708400"/>
          <p14:tracePt t="108651" x="4432300" y="3708400"/>
          <p14:tracePt t="108668" x="4464050" y="3708400"/>
          <p14:tracePt t="108668" x="4483100" y="3708400"/>
          <p14:tracePt t="108684" x="4508500" y="3708400"/>
          <p14:tracePt t="108684" x="4521200" y="3708400"/>
          <p14:tracePt t="108684" x="4540250" y="3702050"/>
          <p14:tracePt t="108703" x="4552950" y="3702050"/>
          <p14:tracePt t="108716" x="4565650" y="3702050"/>
          <p14:tracePt t="108716" x="4572000" y="3695700"/>
          <p14:tracePt t="108735" x="4584700" y="3695700"/>
          <p14:tracePt t="108749" x="4591050" y="3689350"/>
          <p14:tracePt t="108766" x="4591050" y="3683000"/>
          <p14:tracePt t="108802" x="4591050" y="3676650"/>
          <p14:tracePt t="108831" x="4591050" y="3670300"/>
          <p14:tracePt t="108846" x="4591050" y="3663950"/>
          <p14:tracePt t="108890" x="4584700" y="3663950"/>
          <p14:tracePt t="108935" x="4578350" y="3663950"/>
          <p14:tracePt t="108951" x="4572000" y="3663950"/>
          <p14:tracePt t="108966" x="4565650" y="3657600"/>
          <p14:tracePt t="108982" x="4559300" y="3663950"/>
          <p14:tracePt t="108995" x="4552950" y="3663950"/>
          <p14:tracePt t="109035" x="4546600" y="3663950"/>
          <p14:tracePt t="109046" x="4540250" y="3670300"/>
          <p14:tracePt t="109063" x="4533900" y="3670300"/>
          <p14:tracePt t="109078" x="4527550" y="3670300"/>
          <p14:tracePt t="109094" x="4521200" y="3670300"/>
          <p14:tracePt t="109106" x="4514850" y="3670300"/>
          <p14:tracePt t="109122" x="4508500" y="3670300"/>
          <p14:tracePt t="109138" x="4508500" y="3663950"/>
          <p14:tracePt t="109158" x="4502150" y="3663950"/>
          <p14:tracePt t="109175" x="4495800" y="3657600"/>
          <p14:tracePt t="109199" x="4489450" y="3657600"/>
          <p14:tracePt t="109219" x="4483100" y="3651250"/>
          <p14:tracePt t="109243" x="4476750" y="3651250"/>
          <p14:tracePt t="109258" x="4470400" y="3651250"/>
          <p14:tracePt t="109279" x="4464050" y="3651250"/>
          <p14:tracePt t="109303" x="4457700" y="3651250"/>
          <p14:tracePt t="109318" x="4451350" y="3651250"/>
          <p14:tracePt t="109355" x="4445000" y="3644900"/>
          <p14:tracePt t="109386" x="4451350" y="3644900"/>
          <p14:tracePt t="109415" x="4457700" y="3638550"/>
          <p14:tracePt t="109431" x="4464050" y="3638550"/>
          <p14:tracePt t="109447" x="4464050" y="3632200"/>
          <p14:tracePt t="109459" x="4470400" y="3625850"/>
          <p14:tracePt t="109507" x="4476750" y="3625850"/>
          <p14:tracePt t="109679" x="4483100" y="3619500"/>
          <p14:tracePt t="109699" x="4476750" y="3619500"/>
          <p14:tracePt t="109739" x="4470400" y="3625850"/>
          <p14:tracePt t="109747" x="4464050" y="3625850"/>
          <p14:tracePt t="109756" x="4457700" y="3625850"/>
          <p14:tracePt t="109756" x="4451350" y="3632200"/>
          <p14:tracePt t="109771" x="4445000" y="3638550"/>
          <p14:tracePt t="109771" x="4432300" y="3638550"/>
          <p14:tracePt t="109788" x="4425950" y="3644900"/>
          <p14:tracePt t="109788" x="4413250" y="3651250"/>
          <p14:tracePt t="109804" x="4400550" y="3651250"/>
          <p14:tracePt t="109804" x="4381500" y="3663950"/>
          <p14:tracePt t="109822" x="4375150" y="3670300"/>
          <p14:tracePt t="109822" x="4368800" y="3670300"/>
          <p14:tracePt t="109839" x="4356100" y="3676650"/>
          <p14:tracePt t="109839" x="4356100" y="3683000"/>
          <p14:tracePt t="109855" x="4349750" y="3683000"/>
          <p14:tracePt t="109855" x="4343400" y="3689350"/>
          <p14:tracePt t="109872" x="4337050" y="3695700"/>
          <p14:tracePt t="109887" x="4330700" y="3695700"/>
          <p14:tracePt t="109911" x="4337050" y="3689350"/>
          <p14:tracePt t="109939" x="4337050" y="3683000"/>
          <p14:tracePt t="109963" x="4330700" y="3683000"/>
          <p14:tracePt t="110007" x="4324350" y="3689350"/>
          <p14:tracePt t="110023" x="4318000" y="3695700"/>
          <p14:tracePt t="110038" x="4318000" y="3702050"/>
          <p14:tracePt t="110046" x="4311650" y="3714750"/>
          <p14:tracePt t="110058" x="4305300" y="3721100"/>
          <p14:tracePt t="110075" x="4298950" y="3727450"/>
          <p14:tracePt t="110091" x="4292600" y="3733800"/>
          <p14:tracePt t="110104" x="4292600" y="3740150"/>
          <p14:tracePt t="110104" x="4279900" y="3746500"/>
          <p14:tracePt t="110123" x="4273550" y="3752850"/>
          <p14:tracePt t="110123" x="4267200" y="3759200"/>
          <p14:tracePt t="110139" x="4260850" y="3765550"/>
          <p14:tracePt t="110139" x="4260850" y="3771900"/>
          <p14:tracePt t="110156" x="4248150" y="3778250"/>
          <p14:tracePt t="110156" x="4241800" y="3790950"/>
          <p14:tracePt t="110173" x="4235450" y="3797300"/>
          <p14:tracePt t="110173" x="4216400" y="3810000"/>
          <p14:tracePt t="110189" x="4210050" y="3810000"/>
          <p14:tracePt t="110189" x="4203700" y="3822700"/>
          <p14:tracePt t="110206" x="4197350" y="3829050"/>
          <p14:tracePt t="110206" x="4191000" y="3829050"/>
          <p14:tracePt t="110223" x="4184650" y="3841750"/>
          <p14:tracePt t="110238" x="4178300" y="3848100"/>
          <p14:tracePt t="110255" x="4184650" y="3841750"/>
          <p14:tracePt t="110271" x="4191000" y="3841750"/>
          <p14:tracePt t="110271" x="4191000" y="3835400"/>
          <p14:tracePt t="110290" x="4197350" y="3829050"/>
          <p14:tracePt t="110290" x="4210050" y="3816350"/>
          <p14:tracePt t="110308" x="4222750" y="3816350"/>
          <p14:tracePt t="110308" x="4229100" y="3803650"/>
          <p14:tracePt t="110325" x="4235450" y="3803650"/>
          <p14:tracePt t="110325" x="4241800" y="3797300"/>
          <p14:tracePt t="110340" x="4248150" y="3797300"/>
          <p14:tracePt t="110340" x="4254500" y="3797300"/>
          <p14:tracePt t="110357" x="4260850" y="3797300"/>
          <p14:tracePt t="110372" x="4267200" y="3797300"/>
          <p14:tracePt t="110372" x="4267200" y="3803650"/>
          <p14:tracePt t="110391" x="4267200" y="3810000"/>
          <p14:tracePt t="110408" x="4260850" y="3810000"/>
          <p14:tracePt t="110422" x="4254500" y="3822700"/>
          <p14:tracePt t="110438" x="4248150" y="3829050"/>
          <p14:tracePt t="110438" x="4241800" y="3835400"/>
          <p14:tracePt t="110457" x="4241800" y="3848100"/>
          <p14:tracePt t="110457" x="4235450" y="3860800"/>
          <p14:tracePt t="110457" x="4235450" y="3867150"/>
          <p14:tracePt t="110476" x="4229100" y="3879850"/>
          <p14:tracePt t="110476" x="4229100" y="3892550"/>
          <p14:tracePt t="110490" x="4222750" y="3898900"/>
          <p14:tracePt t="110490" x="4222750" y="3911600"/>
          <p14:tracePt t="110507" x="4216400" y="3917950"/>
          <p14:tracePt t="110507" x="4216400" y="3930650"/>
          <p14:tracePt t="110524" x="4210050" y="3943350"/>
          <p14:tracePt t="110524" x="4210050" y="3962400"/>
          <p14:tracePt t="110541" x="4210050" y="3975100"/>
          <p14:tracePt t="110541" x="4210050" y="3981450"/>
          <p14:tracePt t="110558" x="4210050" y="3987800"/>
          <p14:tracePt t="110558" x="4216400" y="4000500"/>
          <p14:tracePt t="110574" x="4222750" y="4006850"/>
          <p14:tracePt t="110589" x="4229100" y="4019550"/>
          <p14:tracePt t="110606" x="4235450" y="4025900"/>
          <p14:tracePt t="110623" x="4235450" y="4032250"/>
          <p14:tracePt t="110639" x="4235450" y="4038600"/>
          <p14:tracePt t="110656" x="4241800" y="4038600"/>
          <p14:tracePt t="110672" x="4248150" y="4032250"/>
          <p14:tracePt t="110691" x="4248150" y="4025900"/>
          <p14:tracePt t="110706" x="4248150" y="4019550"/>
          <p14:tracePt t="110723" x="4248150" y="4006850"/>
          <p14:tracePt t="110723" x="4241800" y="4000500"/>
          <p14:tracePt t="110742" x="4241800" y="3994150"/>
          <p14:tracePt t="110756" x="4241800" y="3987800"/>
          <p14:tracePt t="110756" x="4235450" y="3981450"/>
          <p14:tracePt t="110776" x="4229100" y="3962400"/>
          <p14:tracePt t="110776" x="4229100" y="3956050"/>
          <p14:tracePt t="110792" x="4222750" y="3949700"/>
          <p14:tracePt t="110792" x="4216400" y="3943350"/>
          <p14:tracePt t="110808" x="4210050" y="3937000"/>
          <p14:tracePt t="110808" x="4203700" y="3930650"/>
          <p14:tracePt t="111100" x="3937000" y="4927600"/>
          <p14:tracePt t="111107" x="3937000" y="4940300"/>
          <p14:tracePt t="111115" x="3937000" y="4965700"/>
          <p14:tracePt t="111124" x="3937000" y="4984750"/>
          <p14:tracePt t="111124" x="3937000" y="5048250"/>
          <p14:tracePt t="111144" x="3937000" y="5080000"/>
          <p14:tracePt t="111144" x="3943350" y="5105400"/>
          <p14:tracePt t="111160" x="3943350" y="5137150"/>
          <p14:tracePt t="111160" x="3949700" y="5162550"/>
          <p14:tracePt t="111176" x="3949700" y="5187950"/>
          <p14:tracePt t="111176" x="3956050" y="5207000"/>
          <p14:tracePt t="111193" x="3968750" y="5226050"/>
          <p14:tracePt t="111193" x="3975100" y="5251450"/>
          <p14:tracePt t="111193" x="3987800" y="5264150"/>
          <p14:tracePt t="111212" x="3994150" y="5276850"/>
          <p14:tracePt t="111224" x="4006850" y="5289550"/>
          <p14:tracePt t="111224" x="4025900" y="5302250"/>
          <p14:tracePt t="111244" x="4032250" y="5308600"/>
          <p14:tracePt t="111244" x="4044950" y="5308600"/>
          <p14:tracePt t="111260" x="4051300" y="5308600"/>
          <p14:tracePt t="111260" x="4057650" y="5308600"/>
          <p14:tracePt t="111277" x="4064000" y="5302250"/>
          <p14:tracePt t="111277" x="4076700" y="5302250"/>
          <p14:tracePt t="111277" x="4083050" y="5295900"/>
          <p14:tracePt t="111296" x="4089400" y="5295900"/>
          <p14:tracePt t="111296" x="4095750" y="5289550"/>
          <p14:tracePt t="111310" x="4102100" y="5289550"/>
          <p14:tracePt t="111325" x="4108450" y="5289550"/>
          <p14:tracePt t="111341" x="4114800" y="5283200"/>
          <p14:tracePt t="111358" x="4121150" y="5289550"/>
          <p14:tracePt t="111375" x="4127500" y="5289550"/>
          <p14:tracePt t="111392" x="4133850" y="5295900"/>
          <p14:tracePt t="111392" x="4140200" y="5302250"/>
          <p14:tracePt t="111411" x="4146550" y="5308600"/>
          <p14:tracePt t="111411" x="4171950" y="5327650"/>
          <p14:tracePt t="111428" x="4184650" y="5340350"/>
          <p14:tracePt t="111428" x="4197350" y="5353050"/>
          <p14:tracePt t="111444" x="4216400" y="5372100"/>
          <p14:tracePt t="111444" x="4229100" y="5391150"/>
          <p14:tracePt t="111460" x="4254500" y="5403850"/>
          <p14:tracePt t="111460" x="4273550" y="5422900"/>
          <p14:tracePt t="111477" x="4292600" y="5435600"/>
          <p14:tracePt t="111477" x="4311650" y="5454650"/>
          <p14:tracePt t="111477" x="4330700" y="5467350"/>
          <p14:tracePt t="111496" x="4356100" y="5480050"/>
          <p14:tracePt t="111509" x="4381500" y="5499100"/>
          <p14:tracePt t="111509" x="4432300" y="5524500"/>
          <p14:tracePt t="111528" x="4457700" y="5543550"/>
          <p14:tracePt t="111528" x="4489450" y="5562600"/>
          <p14:tracePt t="111545" x="4514850" y="5581650"/>
          <p14:tracePt t="111545" x="4546600" y="5594350"/>
          <p14:tracePt t="111545" x="4572000" y="5613400"/>
          <p14:tracePt t="111564" x="4603750" y="5632450"/>
          <p14:tracePt t="111576" x="4629150" y="5651500"/>
          <p14:tracePt t="111576" x="4660900" y="5670550"/>
          <p14:tracePt t="111576" x="4686300" y="5683250"/>
          <p14:tracePt t="111597" x="4711700" y="5695950"/>
          <p14:tracePt t="111597" x="4730750" y="5708650"/>
          <p14:tracePt t="111611" x="4756150" y="5715000"/>
          <p14:tracePt t="111611" x="4768850" y="5727700"/>
          <p14:tracePt t="111628" x="4787900" y="5734050"/>
          <p14:tracePt t="111628" x="4806950" y="5740400"/>
          <p14:tracePt t="111644" x="4819650" y="5740400"/>
          <p14:tracePt t="111644" x="4832350" y="5746750"/>
          <p14:tracePt t="111661" x="4838700" y="5746750"/>
          <p14:tracePt t="111661" x="4857750" y="5753100"/>
          <p14:tracePt t="111678" x="4870450" y="5753100"/>
          <p14:tracePt t="111678" x="4876800" y="5746750"/>
          <p14:tracePt t="111694" x="4883150" y="5746750"/>
          <p14:tracePt t="111694" x="4889500" y="5753100"/>
          <p14:tracePt t="111711" x="4902200" y="5753100"/>
          <p14:tracePt t="111728" x="4908550" y="5753100"/>
          <p14:tracePt t="111783" x="4902200" y="5753100"/>
          <p14:tracePt t="111907" x="4895850" y="5753100"/>
          <p14:tracePt t="111939" x="4889500" y="5746750"/>
          <p14:tracePt t="111955" x="4883150" y="5746750"/>
          <p14:tracePt t="111975" x="4876800" y="5746750"/>
          <p14:tracePt t="111991" x="4864100" y="5740400"/>
          <p14:tracePt t="112007" x="4864100" y="5746750"/>
          <p14:tracePt t="112023" x="4864100" y="5740400"/>
          <p14:tracePt t="112059" x="4876800" y="5734050"/>
          <p14:tracePt t="112075" x="4883150" y="5727700"/>
          <p14:tracePt t="112083" x="4889500" y="5727700"/>
          <p14:tracePt t="112096" x="4895850" y="5721350"/>
          <p14:tracePt t="112096" x="4902200" y="5721350"/>
          <p14:tracePt t="112113" x="4908550" y="5721350"/>
          <p14:tracePt t="112113" x="4914900" y="5721350"/>
          <p14:tracePt t="112129" x="4921250" y="5721350"/>
          <p14:tracePt t="112144" x="4927600" y="5721350"/>
          <p14:tracePt t="112144" x="4933950" y="5721350"/>
          <p14:tracePt t="112165" x="4940300" y="5721350"/>
          <p14:tracePt t="112180" x="4946650" y="5721350"/>
          <p14:tracePt t="112195" x="4953000" y="5721350"/>
          <p14:tracePt t="112231" x="4959350" y="5721350"/>
          <p14:tracePt t="112307" x="4965700" y="5721350"/>
          <p14:tracePt t="112327" x="4972050" y="5727700"/>
          <p14:tracePt t="112343" x="4978400" y="5727700"/>
          <p14:tracePt t="112359" x="4991100" y="5727700"/>
          <p14:tracePt t="112375" x="4997450" y="5727700"/>
          <p14:tracePt t="112388" x="5003800" y="5727700"/>
          <p14:tracePt t="112403" x="5010150" y="5727700"/>
          <p14:tracePt t="112419" x="5010150" y="5734050"/>
          <p14:tracePt t="112471" x="5003800" y="5734050"/>
          <p14:tracePt t="112495" x="4997450" y="5734050"/>
          <p14:tracePt t="112507" x="4991100" y="5734050"/>
          <p14:tracePt t="112523" x="4978400" y="5734050"/>
          <p14:tracePt t="112539" x="4972050" y="5734050"/>
          <p14:tracePt t="112555" x="4965700" y="5727700"/>
          <p14:tracePt t="112568" x="4959350" y="5727700"/>
          <p14:tracePt t="112584" x="4965700" y="5727700"/>
          <p14:tracePt t="112643" x="4978400" y="5727700"/>
          <p14:tracePt t="112651" x="4984750" y="5727700"/>
          <p14:tracePt t="112663" x="4991100" y="5727700"/>
          <p14:tracePt t="112663" x="5003800" y="5727700"/>
          <p14:tracePt t="112681" x="5022850" y="5727700"/>
          <p14:tracePt t="112681" x="5054600" y="5734050"/>
          <p14:tracePt t="112698" x="5073650" y="5734050"/>
          <p14:tracePt t="112698" x="5092700" y="5734050"/>
          <p14:tracePt t="112715" x="5111750" y="5734050"/>
          <p14:tracePt t="112715" x="5137150" y="5740400"/>
          <p14:tracePt t="112732" x="5156200" y="5740400"/>
          <p14:tracePt t="112732" x="5194300" y="5734050"/>
          <p14:tracePt t="112749" x="5219700" y="5727700"/>
          <p14:tracePt t="112749" x="5238750" y="5727700"/>
          <p14:tracePt t="112766" x="5257800" y="5727700"/>
          <p14:tracePt t="112766" x="5276850" y="5727700"/>
          <p14:tracePt t="112781" x="5295900" y="5734050"/>
          <p14:tracePt t="112781" x="5308600" y="5734050"/>
          <p14:tracePt t="112799" x="5327650" y="5734050"/>
          <p14:tracePt t="112799" x="5340350" y="5740400"/>
          <p14:tracePt t="112817" x="5359400" y="5740400"/>
          <p14:tracePt t="112817" x="5372100" y="5746750"/>
          <p14:tracePt t="112832" x="5378450" y="5746750"/>
          <p14:tracePt t="112847" x="5384800" y="5746750"/>
          <p14:tracePt t="112864" x="5391150" y="5746750"/>
          <p14:tracePt t="112880" x="5391150" y="5753100"/>
          <p14:tracePt t="112900" x="5397500" y="5753100"/>
          <p14:tracePt t="112959" x="5403850" y="5746750"/>
          <p14:tracePt t="112983" x="5410200" y="5746750"/>
          <p14:tracePt t="113003" x="5416550" y="5740400"/>
          <p14:tracePt t="113035" x="5422900" y="5740400"/>
          <p14:tracePt t="113047" x="5429250" y="5734050"/>
          <p14:tracePt t="113063" x="5435600" y="5727700"/>
          <p14:tracePt t="113079" x="5441950" y="5727700"/>
          <p14:tracePt t="113095" x="5454650" y="5721350"/>
          <p14:tracePt t="113107" x="5461000" y="5721350"/>
          <p14:tracePt t="113123" x="5467350" y="5715000"/>
          <p14:tracePt t="113132" x="5473700" y="5715000"/>
          <p14:tracePt t="113132" x="5480050" y="5715000"/>
          <p14:tracePt t="113150" x="5486400" y="5715000"/>
          <p14:tracePt t="113150" x="5492750" y="5715000"/>
          <p14:tracePt t="113150" x="5499100" y="5715000"/>
          <p14:tracePt t="113169" x="5505450" y="5715000"/>
          <p14:tracePt t="113181" x="5511800" y="5708650"/>
          <p14:tracePt t="113181" x="5524500" y="5708650"/>
          <p14:tracePt t="113201" x="5530850" y="5702300"/>
          <p14:tracePt t="113201" x="5537200" y="5702300"/>
          <p14:tracePt t="113217" x="5543550" y="5702300"/>
          <p14:tracePt t="113217" x="5549900" y="5702300"/>
          <p14:tracePt t="113233" x="5556250" y="5702300"/>
          <p14:tracePt t="113233" x="5562600" y="5695950"/>
          <p14:tracePt t="113233" x="5568950" y="5695950"/>
          <p14:tracePt t="113253" x="5575300" y="5695950"/>
          <p14:tracePt t="113265" x="5581650" y="5695950"/>
          <p14:tracePt t="113265" x="5594350" y="5695950"/>
          <p14:tracePt t="113284" x="5600700" y="5689600"/>
          <p14:tracePt t="113284" x="5607050" y="5695950"/>
          <p14:tracePt t="113300" x="5613400" y="5689600"/>
          <p14:tracePt t="113300" x="5619750" y="5689600"/>
          <p14:tracePt t="113300" x="5632450" y="5689600"/>
          <p14:tracePt t="113320" x="5638800" y="5695950"/>
          <p14:tracePt t="113332" x="5645150" y="5695950"/>
          <p14:tracePt t="113332" x="5664200" y="5695950"/>
          <p14:tracePt t="113350" x="5670550" y="5695950"/>
          <p14:tracePt t="113350" x="5676900" y="5695950"/>
          <p14:tracePt t="113367" x="5683250" y="5695950"/>
          <p14:tracePt t="113367" x="5689600" y="5695950"/>
          <p14:tracePt t="113384" x="5695950" y="5695950"/>
          <p14:tracePt t="113384" x="5702300" y="5695950"/>
          <p14:tracePt t="113400" x="5708650" y="5695950"/>
          <p14:tracePt t="113400" x="5715000" y="5695950"/>
          <p14:tracePt t="113417" x="5721350" y="5702300"/>
          <p14:tracePt t="113432" x="5727700" y="5702300"/>
          <p14:tracePt t="113449" x="5734050" y="5702300"/>
          <p14:tracePt t="113466" x="5740400" y="5708650"/>
          <p14:tracePt t="113483" x="5746750" y="5708650"/>
          <p14:tracePt t="113500" x="5753100" y="5702300"/>
          <p14:tracePt t="113588" x="5759450" y="5702300"/>
          <p14:tracePt t="113611" x="5772150" y="5702300"/>
          <p14:tracePt t="113643" x="5778500" y="5702300"/>
          <p14:tracePt t="113648" x="5784850" y="5695950"/>
          <p14:tracePt t="113666" x="5791200" y="5695950"/>
          <p14:tracePt t="113666" x="5797550" y="5695950"/>
          <p14:tracePt t="113685" x="5803900" y="5695950"/>
          <p14:tracePt t="113700" x="5810250" y="5702300"/>
          <p14:tracePt t="113700" x="5822950" y="5702300"/>
          <p14:tracePt t="113718" x="5829300" y="5702300"/>
          <p14:tracePt t="113718" x="5842000" y="5702300"/>
          <p14:tracePt t="113735" x="5848350" y="5702300"/>
          <p14:tracePt t="113735" x="5854700" y="5702300"/>
          <p14:tracePt t="113751" x="5861050" y="5702300"/>
          <p14:tracePt t="113751" x="5873750" y="5702300"/>
          <p14:tracePt t="113768" x="5880100" y="5708650"/>
          <p14:tracePt t="113768" x="5886450" y="5708650"/>
          <p14:tracePt t="113785" x="5892800" y="5708650"/>
          <p14:tracePt t="113785" x="5899150" y="5715000"/>
          <p14:tracePt t="113802" x="5905500" y="5715000"/>
          <p14:tracePt t="113802" x="5911850" y="5715000"/>
          <p14:tracePt t="113819" x="5918200" y="5715000"/>
          <p14:tracePt t="113836" x="5924550" y="5715000"/>
          <p14:tracePt t="113853" x="5918200" y="5715000"/>
          <p14:tracePt t="114003" x="5911850" y="5715000"/>
          <p14:tracePt t="114016" x="5899150" y="5715000"/>
          <p14:tracePt t="114031" x="5892800" y="5715000"/>
          <p14:tracePt t="114048" x="5886450" y="5715000"/>
          <p14:tracePt t="114063" x="5873750" y="5715000"/>
          <p14:tracePt t="114075" x="5867400" y="5715000"/>
          <p14:tracePt t="114091" x="5861050" y="5715000"/>
          <p14:tracePt t="114107" x="5854700" y="5708650"/>
          <p14:tracePt t="114123" x="5848350" y="5708650"/>
          <p14:tracePt t="114138" x="5848350" y="5702300"/>
          <p14:tracePt t="114152" x="5848350" y="5695950"/>
          <p14:tracePt t="114175" x="5854700" y="5695950"/>
          <p14:tracePt t="114189" x="5861050" y="5695950"/>
          <p14:tracePt t="114205" x="5867400" y="5695950"/>
          <p14:tracePt t="114219" x="5880100" y="5695950"/>
          <p14:tracePt t="114235" x="5886450" y="5689600"/>
          <p14:tracePt t="114252" x="5892800" y="5695950"/>
          <p14:tracePt t="114252" x="5899150" y="5689600"/>
          <p14:tracePt t="114252" x="5905500" y="5689600"/>
          <p14:tracePt t="114273" x="5911850" y="5689600"/>
          <p14:tracePt t="114285" x="5918200" y="5689600"/>
          <p14:tracePt t="114285" x="5924550" y="5689600"/>
          <p14:tracePt t="114305" x="5930900" y="5689600"/>
          <p14:tracePt t="114305" x="5937250" y="5689600"/>
          <p14:tracePt t="114323" x="5943600" y="5683250"/>
          <p14:tracePt t="114348" x="5937250" y="5683250"/>
          <p14:tracePt t="114400" x="5930900" y="5683250"/>
          <p14:tracePt t="114416" x="5924550" y="5683250"/>
          <p14:tracePt t="114424" x="5918200" y="5683250"/>
          <p14:tracePt t="114436" x="5911850" y="5683250"/>
          <p14:tracePt t="114436" x="5905500" y="5683250"/>
          <p14:tracePt t="114454" x="5899150" y="5683250"/>
          <p14:tracePt t="114454" x="5892800" y="5683250"/>
          <p14:tracePt t="114471" x="5886450" y="5683250"/>
          <p14:tracePt t="114471" x="5873750" y="5676900"/>
          <p14:tracePt t="114489" x="5867400" y="5676900"/>
          <p14:tracePt t="114505" x="5861050" y="5676900"/>
          <p14:tracePt t="114520" x="5854700" y="5676900"/>
          <p14:tracePt t="114536" x="5848350" y="5683250"/>
          <p14:tracePt t="114553" x="5842000" y="5683250"/>
          <p14:tracePt t="114572" x="5848350" y="5676900"/>
          <p14:tracePt t="114616" x="5848350" y="5670550"/>
          <p14:tracePt t="114640" x="5842000" y="5676900"/>
          <p14:tracePt t="114676" x="5835650" y="5676900"/>
          <p14:tracePt t="114700" x="5829300" y="5683250"/>
          <p14:tracePt t="114716" x="5822950" y="5683250"/>
          <p14:tracePt t="114728" x="5810250" y="5683250"/>
          <p14:tracePt t="114744" x="5803900" y="5689600"/>
          <p14:tracePt t="114760" x="5797550" y="5683250"/>
          <p14:tracePt t="114776" x="5791200" y="5683250"/>
          <p14:tracePt t="114796" x="5797550" y="5683250"/>
          <p14:tracePt t="114848" x="5803900" y="5683250"/>
          <p14:tracePt t="114864" x="5810250" y="5683250"/>
          <p14:tracePt t="114888" x="5816600" y="5676900"/>
          <p14:tracePt t="114916" x="5816600" y="5670550"/>
          <p14:tracePt t="114940" x="5810250" y="5676900"/>
          <p14:tracePt t="114984" x="5803900" y="5683250"/>
          <p14:tracePt t="115008" x="5797550" y="5689600"/>
          <p14:tracePt t="115024" x="5791200" y="5689600"/>
          <p14:tracePt t="115059" x="5797550" y="5683250"/>
          <p14:tracePt t="115112" x="5803900" y="5676900"/>
          <p14:tracePt t="115144" x="5810250" y="5670550"/>
          <p14:tracePt t="115156" x="5816600" y="5670550"/>
          <p14:tracePt t="115172" x="5822950" y="5670550"/>
          <p14:tracePt t="115187" x="5829300" y="5670550"/>
          <p14:tracePt t="115204" x="5842000" y="5670550"/>
          <p14:tracePt t="115216" x="5848350" y="5670550"/>
          <p14:tracePt t="115225" x="5854700" y="5670550"/>
          <p14:tracePt t="115225" x="5861050" y="5670550"/>
          <p14:tracePt t="115240" x="5861050" y="5676900"/>
          <p14:tracePt t="115240" x="5867400" y="5676900"/>
          <p14:tracePt t="115257" x="5880100" y="5683250"/>
          <p14:tracePt t="115257" x="5886450" y="5683250"/>
          <p14:tracePt t="115274" x="5899150" y="5689600"/>
          <p14:tracePt t="115274" x="5905500" y="5689600"/>
          <p14:tracePt t="115274" x="5918200" y="5695950"/>
          <p14:tracePt t="115292" x="5924550" y="5695950"/>
          <p14:tracePt t="115305" x="5937250" y="5695950"/>
          <p14:tracePt t="115305" x="5956300" y="5695950"/>
          <p14:tracePt t="115326" x="5969000" y="5695950"/>
          <p14:tracePt t="115326" x="5975350" y="5695950"/>
          <p14:tracePt t="115341" x="5988050" y="5695950"/>
          <p14:tracePt t="115341" x="5994400" y="5695950"/>
          <p14:tracePt t="115357" x="6007100" y="5695950"/>
          <p14:tracePt t="115357" x="6013450" y="5689600"/>
          <p14:tracePt t="115357" x="6026150" y="5689600"/>
          <p14:tracePt t="115376" x="6032500" y="5689600"/>
          <p14:tracePt t="115376" x="6038850" y="5689600"/>
          <p14:tracePt t="115391" x="6045200" y="5689600"/>
          <p14:tracePt t="115391" x="6051550" y="5695950"/>
          <p14:tracePt t="115408" x="6057900" y="5695950"/>
          <p14:tracePt t="115422" x="6064250" y="5702300"/>
          <p14:tracePt t="115439" x="6057900" y="5695950"/>
          <p14:tracePt t="115568" x="6051550" y="5695950"/>
          <p14:tracePt t="115592" x="6045200" y="5689600"/>
          <p14:tracePt t="115616" x="6038850" y="5689600"/>
          <p14:tracePt t="115652" x="6032500" y="5695950"/>
          <p14:tracePt t="115668" x="6026150" y="5695950"/>
          <p14:tracePt t="115684" x="6019800" y="5695950"/>
          <p14:tracePt t="115696" x="6013450" y="5695950"/>
          <p14:tracePt t="115720" x="6007100" y="5689600"/>
          <p14:tracePt t="115917" x="6000750" y="5689600"/>
          <p14:tracePt t="115928" x="5994400" y="5689600"/>
          <p14:tracePt t="115944" x="5988050" y="5689600"/>
          <p14:tracePt t="115960" x="5981700" y="5695950"/>
          <p14:tracePt t="115976" x="5975350" y="5695950"/>
          <p14:tracePt t="115984" x="5969000" y="5695950"/>
          <p14:tracePt t="115991" x="5962650" y="5702300"/>
          <p14:tracePt t="115991" x="5956300" y="5702300"/>
          <p14:tracePt t="116010" x="5949950" y="5702300"/>
          <p14:tracePt t="116025" x="5937250" y="5708650"/>
          <p14:tracePt t="116025" x="5930900" y="5708650"/>
          <p14:tracePt t="116025" x="5924550" y="5708650"/>
          <p14:tracePt t="116045" x="5918200" y="5715000"/>
          <p14:tracePt t="116045" x="5911850" y="5715000"/>
          <p14:tracePt t="116060" x="5905500" y="5715000"/>
          <p14:tracePt t="116074" x="5899150" y="5715000"/>
          <p14:tracePt t="116091" x="5892800" y="5708650"/>
          <p14:tracePt t="116117" x="5899150" y="5708650"/>
          <p14:tracePt t="116132" x="5911850" y="5702300"/>
          <p14:tracePt t="116148" x="5918200" y="5695950"/>
          <p14:tracePt t="116158" x="5924550" y="5695950"/>
          <p14:tracePt t="116158" x="5937250" y="5689600"/>
          <p14:tracePt t="116177" x="5943600" y="5689600"/>
          <p14:tracePt t="116177" x="5956300" y="5683250"/>
          <p14:tracePt t="116194" x="5962650" y="5683250"/>
          <p14:tracePt t="116194" x="5975350" y="5683250"/>
          <p14:tracePt t="116210" x="5981700" y="5676900"/>
          <p14:tracePt t="116210" x="5994400" y="5676900"/>
          <p14:tracePt t="116210" x="6007100" y="5676900"/>
          <p14:tracePt t="116229" x="6019800" y="5676900"/>
          <p14:tracePt t="116242" x="6032500" y="5683250"/>
          <p14:tracePt t="116242" x="6057900" y="5683250"/>
          <p14:tracePt t="116261" x="6064250" y="5683250"/>
          <p14:tracePt t="116261" x="6076950" y="5683250"/>
          <p14:tracePt t="116278" x="6089650" y="5683250"/>
          <p14:tracePt t="116278" x="6102350" y="5683250"/>
          <p14:tracePt t="116294" x="6108700" y="5683250"/>
          <p14:tracePt t="116294" x="6115050" y="5683250"/>
          <p14:tracePt t="116294" x="6127750" y="5683250"/>
          <p14:tracePt t="116313" x="6134100" y="5683250"/>
          <p14:tracePt t="116313" x="6140450" y="5683250"/>
          <p14:tracePt t="116329" x="6146800" y="5683250"/>
          <p14:tracePt t="116345" x="6153150" y="5683250"/>
          <p14:tracePt t="116359" x="6159500" y="5683250"/>
          <p14:tracePt t="116388" x="6153150" y="5683250"/>
          <p14:tracePt t="116424" x="6146800" y="5683250"/>
          <p14:tracePt t="116440" x="6140450" y="5683250"/>
          <p14:tracePt t="116456" x="6140450" y="5689600"/>
          <p14:tracePt t="116468" x="6134100" y="5689600"/>
          <p14:tracePt t="116492" x="6140450" y="5702300"/>
          <p14:tracePt t="116517" x="6146800" y="5702300"/>
          <p14:tracePt t="116525" x="6146800" y="5715000"/>
          <p14:tracePt t="116530" x="6153150" y="5721350"/>
          <p14:tracePt t="116530" x="6159500" y="5734050"/>
          <p14:tracePt t="116546" x="6172200" y="5746750"/>
          <p14:tracePt t="116546" x="6178550" y="5759450"/>
          <p14:tracePt t="116562" x="6191250" y="5778500"/>
          <p14:tracePt t="116562" x="6197600" y="5791200"/>
          <p14:tracePt t="116578" x="6210300" y="5810250"/>
          <p14:tracePt t="116578" x="6223000" y="5822950"/>
          <p14:tracePt t="116578" x="6235700" y="5835650"/>
          <p14:tracePt t="116597" x="6248400" y="5854700"/>
          <p14:tracePt t="116610" x="6261100" y="5867400"/>
          <p14:tracePt t="116610" x="6280150" y="5899150"/>
          <p14:tracePt t="116629" x="6292850" y="5911850"/>
          <p14:tracePt t="116629" x="6299200" y="5924550"/>
          <p14:tracePt t="116646" x="6305550" y="5930900"/>
          <p14:tracePt t="116646" x="6311900" y="5943600"/>
          <p14:tracePt t="116662" x="6318250" y="5949950"/>
          <p14:tracePt t="116662" x="6318250" y="5956300"/>
          <p14:tracePt t="116662" x="6318250" y="5962650"/>
          <p14:tracePt t="116681" x="6318250" y="5969000"/>
          <p14:tracePt t="116697" x="6318250" y="5975350"/>
          <p14:tracePt t="116710" x="6311900" y="5981700"/>
          <p14:tracePt t="116727" x="6305550" y="5981700"/>
          <p14:tracePt t="116744" x="6299200" y="5988050"/>
          <p14:tracePt t="116765" x="6292850" y="5988050"/>
          <p14:tracePt t="116896" x="6292850" y="5994400"/>
          <p14:tracePt t="116920" x="6286500" y="6000750"/>
          <p14:tracePt t="116936" x="6280150" y="6007100"/>
          <p14:tracePt t="116948" x="6273800" y="6013450"/>
          <p14:tracePt t="116965" x="6267450" y="6026150"/>
          <p14:tracePt t="116988" x="6267450" y="6032500"/>
          <p14:tracePt t="116996" x="6267450" y="6038850"/>
          <p14:tracePt t="117011" x="6261100" y="6045200"/>
          <p14:tracePt t="117028" x="6261100" y="6051550"/>
          <p14:tracePt t="117045" x="6254750" y="6057900"/>
          <p14:tracePt t="117062" x="6254750" y="6064250"/>
          <p14:tracePt t="117062" x="6248400" y="6070600"/>
          <p14:tracePt t="117080" x="6242050" y="6076950"/>
          <p14:tracePt t="117095" x="6235700" y="6083300"/>
          <p14:tracePt t="117111" x="6229350" y="6089650"/>
          <p14:tracePt t="117111" x="6223000" y="6089650"/>
          <p14:tracePt t="117130" x="6216650" y="6089650"/>
          <p14:tracePt t="117130" x="6210300" y="6089650"/>
          <p14:tracePt t="117147" x="6203950" y="6089650"/>
          <p14:tracePt t="117147" x="6197600" y="6096000"/>
          <p14:tracePt t="117164" x="6191250" y="6096000"/>
          <p14:tracePt t="117164" x="6184900" y="6096000"/>
          <p14:tracePt t="117180" x="6178550" y="6096000"/>
          <p14:tracePt t="117198" x="6178550" y="6102350"/>
          <p14:tracePt t="117309" x="6178550" y="6108700"/>
          <p14:tracePt t="117333" x="6172200" y="6121400"/>
          <p14:tracePt t="117348" x="6165850" y="6127750"/>
          <p14:tracePt t="117364" x="6165850" y="6140450"/>
          <p14:tracePt t="117376" x="6153150" y="6146800"/>
          <p14:tracePt t="117392" x="6146800" y="6146800"/>
          <p14:tracePt t="117401" x="6146800" y="6153150"/>
          <p14:tracePt t="117413" x="6140450" y="6153150"/>
          <p14:tracePt t="117413" x="6127750" y="6159500"/>
          <p14:tracePt t="117432" x="6121400" y="6165850"/>
          <p14:tracePt t="117432" x="6115050" y="6165850"/>
          <p14:tracePt t="117448" x="6102350" y="6172200"/>
          <p14:tracePt t="117448" x="6096000" y="6178550"/>
          <p14:tracePt t="117465" x="6089650" y="6178550"/>
          <p14:tracePt t="117465" x="6076950" y="6184900"/>
          <p14:tracePt t="117482" x="6070600" y="6184900"/>
          <p14:tracePt t="117482" x="6051550" y="6191250"/>
          <p14:tracePt t="117498" x="6038850" y="6191250"/>
          <p14:tracePt t="117498" x="6032500" y="6191250"/>
          <p14:tracePt t="117515" x="6019800" y="6184900"/>
          <p14:tracePt t="117515" x="6013450" y="6184900"/>
          <p14:tracePt t="117532" x="6000750" y="6178550"/>
          <p14:tracePt t="117532" x="5975350" y="6172200"/>
          <p14:tracePt t="117550" x="5962650" y="6165850"/>
          <p14:tracePt t="117550" x="5956300" y="6159500"/>
          <p14:tracePt t="117567" x="5943600" y="6153150"/>
          <p14:tracePt t="117567" x="5937250" y="6146800"/>
          <p14:tracePt t="117582" x="5924550" y="6140450"/>
          <p14:tracePt t="117582" x="5918200" y="6134100"/>
          <p14:tracePt t="117599" x="5911850" y="6127750"/>
          <p14:tracePt t="117599" x="5905500" y="6127750"/>
          <p14:tracePt t="117617" x="5899150" y="6121400"/>
          <p14:tracePt t="117630" x="5905500" y="6121400"/>
          <p14:tracePt t="117701" x="5918200" y="6127750"/>
          <p14:tracePt t="117717" x="5924550" y="6127750"/>
          <p14:tracePt t="117725" x="5930900" y="6127750"/>
          <p14:tracePt t="117730" x="5937250" y="6134100"/>
          <p14:tracePt t="117730" x="5949950" y="6134100"/>
          <p14:tracePt t="117749" x="5962650" y="6140450"/>
          <p14:tracePt t="117749" x="5975350" y="6140450"/>
          <p14:tracePt t="117766" x="5988050" y="6146800"/>
          <p14:tracePt t="117766" x="6000750" y="6146800"/>
          <p14:tracePt t="117782" x="6019800" y="6146800"/>
          <p14:tracePt t="117782" x="6051550" y="6153150"/>
          <p14:tracePt t="117799" x="6070600" y="6153150"/>
          <p14:tracePt t="117799" x="6083300" y="6153150"/>
          <p14:tracePt t="117816" x="6102350" y="6153150"/>
          <p14:tracePt t="117816" x="6121400" y="6153150"/>
          <p14:tracePt t="117833" x="6140450" y="6159500"/>
          <p14:tracePt t="117833" x="6172200" y="6153150"/>
          <p14:tracePt t="117850" x="6184900" y="6153150"/>
          <p14:tracePt t="117850" x="6197600" y="6153150"/>
          <p14:tracePt t="117867" x="6210300" y="6153150"/>
          <p14:tracePt t="117867" x="6216650" y="6153150"/>
          <p14:tracePt t="117882" x="6229350" y="6153150"/>
          <p14:tracePt t="117882" x="6235700" y="6153150"/>
          <p14:tracePt t="117900" x="6248400" y="6159500"/>
          <p14:tracePt t="117900" x="6261100" y="6159500"/>
          <p14:tracePt t="117919" x="6267450" y="6159500"/>
          <p14:tracePt t="117941" x="6273800" y="6159500"/>
          <p14:tracePt t="117957" x="6280150" y="6153150"/>
          <p14:tracePt t="117985" x="6286500" y="6159500"/>
          <p14:tracePt t="118028" x="6286500" y="6153150"/>
          <p14:tracePt t="118069" x="6286500" y="6146800"/>
          <p14:tracePt t="118077" x="6286500" y="6140450"/>
          <p14:tracePt t="118089" x="6286500" y="6134100"/>
          <p14:tracePt t="118098" x="6286500" y="6127750"/>
          <p14:tracePt t="118098" x="6286500" y="6115050"/>
          <p14:tracePt t="118117" x="6286500" y="6108700"/>
          <p14:tracePt t="118117" x="6280150" y="6096000"/>
          <p14:tracePt t="118134" x="6273800" y="6083300"/>
          <p14:tracePt t="118134" x="6261100" y="6057900"/>
          <p14:tracePt t="118151" x="6242050" y="6038850"/>
          <p14:tracePt t="118151" x="6223000" y="6026150"/>
          <p14:tracePt t="118168" x="6197600" y="6013450"/>
          <p14:tracePt t="118168" x="6172200" y="5994400"/>
          <p14:tracePt t="118184" x="6134100" y="59753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無作為化の例</a:t>
            </a:r>
            <a:endParaRPr kumimoji="1" lang="ja-JP" altLang="en-US" dirty="0"/>
          </a:p>
        </p:txBody>
      </p:sp>
      <p:sp>
        <p:nvSpPr>
          <p:cNvPr id="3" name="テキスト ボックス 2"/>
          <p:cNvSpPr txBox="1"/>
          <p:nvPr/>
        </p:nvSpPr>
        <p:spPr>
          <a:xfrm>
            <a:off x="5508104" y="1196752"/>
            <a:ext cx="1107996" cy="3970318"/>
          </a:xfrm>
          <a:prstGeom prst="rect">
            <a:avLst/>
          </a:prstGeom>
          <a:noFill/>
        </p:spPr>
        <p:txBody>
          <a:bodyPr wrap="none" rtlCol="0">
            <a:spAutoFit/>
          </a:bodyPr>
          <a:lstStyle/>
          <a:p>
            <a:pPr>
              <a:lnSpc>
                <a:spcPct val="150000"/>
              </a:lnSpc>
            </a:pPr>
            <a:r>
              <a:rPr lang="ja-JP" altLang="en-US" dirty="0" smtClean="0"/>
              <a:t>月曜日</a:t>
            </a:r>
            <a:endParaRPr lang="en-US" altLang="ja-JP" dirty="0" smtClean="0"/>
          </a:p>
          <a:p>
            <a:pPr>
              <a:lnSpc>
                <a:spcPct val="150000"/>
              </a:lnSpc>
            </a:pPr>
            <a:r>
              <a:rPr kumimoji="1" lang="ja-JP" altLang="en-US" dirty="0" smtClean="0"/>
              <a:t>火曜日</a:t>
            </a:r>
            <a:endParaRPr kumimoji="1" lang="en-US" altLang="ja-JP" dirty="0" smtClean="0"/>
          </a:p>
          <a:p>
            <a:pPr>
              <a:lnSpc>
                <a:spcPct val="150000"/>
              </a:lnSpc>
            </a:pPr>
            <a:r>
              <a:rPr kumimoji="1" lang="ja-JP" altLang="en-US" dirty="0" smtClean="0"/>
              <a:t>水曜日</a:t>
            </a:r>
            <a:endParaRPr kumimoji="1" lang="en-US" altLang="ja-JP" dirty="0" smtClean="0"/>
          </a:p>
          <a:p>
            <a:pPr>
              <a:lnSpc>
                <a:spcPct val="150000"/>
              </a:lnSpc>
            </a:pPr>
            <a:r>
              <a:rPr lang="ja-JP" altLang="en-US" dirty="0" smtClean="0"/>
              <a:t>木曜日</a:t>
            </a:r>
            <a:endParaRPr lang="en-US" altLang="ja-JP" dirty="0" smtClean="0"/>
          </a:p>
          <a:p>
            <a:pPr>
              <a:lnSpc>
                <a:spcPct val="150000"/>
              </a:lnSpc>
            </a:pPr>
            <a:r>
              <a:rPr lang="ja-JP" altLang="en-US" dirty="0" smtClean="0"/>
              <a:t>金曜日</a:t>
            </a:r>
            <a:endParaRPr lang="en-US" altLang="ja-JP" dirty="0" smtClean="0"/>
          </a:p>
          <a:p>
            <a:pPr>
              <a:lnSpc>
                <a:spcPct val="150000"/>
              </a:lnSpc>
            </a:pPr>
            <a:r>
              <a:rPr lang="ja-JP" altLang="en-US" dirty="0" smtClean="0"/>
              <a:t>土曜日</a:t>
            </a:r>
            <a:endParaRPr lang="en-US" altLang="ja-JP" dirty="0" smtClean="0"/>
          </a:p>
          <a:p>
            <a:pPr>
              <a:lnSpc>
                <a:spcPct val="150000"/>
              </a:lnSpc>
            </a:pPr>
            <a:r>
              <a:rPr lang="ja-JP" altLang="en-US" dirty="0"/>
              <a:t>日曜日</a:t>
            </a:r>
            <a:endParaRPr lang="en-US" altLang="ja-JP" dirty="0"/>
          </a:p>
        </p:txBody>
      </p:sp>
      <p:sp>
        <p:nvSpPr>
          <p:cNvPr id="4" name="テキスト ボックス 3"/>
          <p:cNvSpPr txBox="1"/>
          <p:nvPr/>
        </p:nvSpPr>
        <p:spPr>
          <a:xfrm>
            <a:off x="611560" y="1628800"/>
            <a:ext cx="2266967" cy="1569660"/>
          </a:xfrm>
          <a:prstGeom prst="rect">
            <a:avLst/>
          </a:prstGeom>
          <a:noFill/>
        </p:spPr>
        <p:txBody>
          <a:bodyPr wrap="none" rtlCol="0">
            <a:spAutoFit/>
          </a:bodyPr>
          <a:lstStyle/>
          <a:p>
            <a:r>
              <a:rPr kumimoji="1" lang="ja-JP" altLang="en-US" dirty="0" smtClean="0"/>
              <a:t>石臼挽きのそば</a:t>
            </a:r>
            <a:endParaRPr kumimoji="1" lang="en-US" altLang="ja-JP" dirty="0" smtClean="0"/>
          </a:p>
          <a:p>
            <a:endParaRPr lang="en-US" altLang="ja-JP" dirty="0"/>
          </a:p>
          <a:p>
            <a:endParaRPr kumimoji="1" lang="en-US" altLang="ja-JP" dirty="0" smtClean="0"/>
          </a:p>
          <a:p>
            <a:r>
              <a:rPr lang="ja-JP" altLang="en-US" dirty="0"/>
              <a:t>そうでないそば</a:t>
            </a:r>
            <a:endParaRPr kumimoji="1" lang="ja-JP" altLang="en-US" dirty="0"/>
          </a:p>
        </p:txBody>
      </p:sp>
      <p:cxnSp>
        <p:nvCxnSpPr>
          <p:cNvPr id="6" name="直線コネクタ 5"/>
          <p:cNvCxnSpPr/>
          <p:nvPr/>
        </p:nvCxnSpPr>
        <p:spPr>
          <a:xfrm>
            <a:off x="2878527" y="1844824"/>
            <a:ext cx="2629577" cy="792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771800" y="2924944"/>
            <a:ext cx="2888704" cy="936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2771800" y="1628800"/>
            <a:ext cx="2888704" cy="1296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878527" y="1844824"/>
            <a:ext cx="2781977" cy="3096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443815558"/>
      </p:ext>
    </p:extLst>
  </p:cSld>
  <p:clrMapOvr>
    <a:masterClrMapping/>
  </p:clrMapOvr>
  <mc:AlternateContent xmlns:mc="http://schemas.openxmlformats.org/markup-compatibility/2006">
    <mc:Choice xmlns:p14="http://schemas.microsoft.com/office/powerpoint/2010/main" Requires="p14">
      <p:transition spd="slow" p14:dur="2000" advTm="77492"/>
    </mc:Choice>
    <mc:Fallback>
      <p:transition spd="slow" advTm="774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18" x="2578100" y="4838700"/>
          <p14:tracePt t="593" x="2578100" y="4832350"/>
          <p14:tracePt t="609" x="2584450" y="4832350"/>
          <p14:tracePt t="617" x="2590800" y="4826000"/>
          <p14:tracePt t="989" x="2641600" y="4991100"/>
          <p14:tracePt t="1004" x="2641600" y="4978400"/>
          <p14:tracePt t="1093" x="2635250" y="4972050"/>
          <p14:tracePt t="1117" x="2635250" y="4965700"/>
          <p14:tracePt t="1133" x="2628900" y="4959350"/>
          <p14:tracePt t="1145" x="2622550" y="4953000"/>
          <p14:tracePt t="1169" x="2616200" y="4959350"/>
          <p14:tracePt t="1193" x="2609850" y="4959350"/>
          <p14:tracePt t="1221" x="2609850" y="4965700"/>
          <p14:tracePt t="1269" x="2609850" y="4972050"/>
          <p14:tracePt t="1274" x="2609850" y="4978400"/>
          <p14:tracePt t="1289" x="2609850" y="4984750"/>
          <p14:tracePt t="1305" x="2609850" y="4991100"/>
          <p14:tracePt t="1341" x="2609850" y="4984750"/>
          <p14:tracePt t="1365" x="2616200" y="4991100"/>
          <p14:tracePt t="1409" x="2622550" y="4991100"/>
          <p14:tracePt t="1426" x="2622550" y="4997450"/>
          <p14:tracePt t="1448" x="2622550" y="5003800"/>
          <p14:tracePt t="1476" x="2622550" y="5010150"/>
          <p14:tracePt t="1493" x="2616200" y="5016500"/>
          <p14:tracePt t="1520" x="2616200" y="5010150"/>
          <p14:tracePt t="1552" x="2609850" y="5016500"/>
          <p14:tracePt t="3718" x="3994150" y="5416550"/>
          <p14:tracePt t="3741" x="4000500" y="5416550"/>
          <p14:tracePt t="3757" x="4006850" y="5410200"/>
          <p14:tracePt t="3761" x="4013200" y="5410200"/>
          <p14:tracePt t="3769" x="4019550" y="5403850"/>
          <p14:tracePt t="3769" x="4032250" y="5403850"/>
          <p14:tracePt t="3788" x="4038600" y="5391150"/>
          <p14:tracePt t="3788" x="4051300" y="5384800"/>
          <p14:tracePt t="3804" x="4064000" y="5378450"/>
          <p14:tracePt t="3804" x="4089400" y="5359400"/>
          <p14:tracePt t="3822" x="4108450" y="5346700"/>
          <p14:tracePt t="3822" x="4121150" y="5327650"/>
          <p14:tracePt t="3838" x="4140200" y="5302250"/>
          <p14:tracePt t="3838" x="4159250" y="5283200"/>
          <p14:tracePt t="3855" x="4178300" y="5257800"/>
          <p14:tracePt t="3855" x="4203700" y="5232400"/>
          <p14:tracePt t="3872" x="4222750" y="5194300"/>
          <p14:tracePt t="3872" x="4273550" y="5111750"/>
          <p14:tracePt t="3890" x="4305300" y="5060950"/>
          <p14:tracePt t="3890" x="4343400" y="5003800"/>
          <p14:tracePt t="3905" x="4375150" y="4946650"/>
          <p14:tracePt t="3905" x="4413250" y="4883150"/>
          <p14:tracePt t="3923" x="4457700" y="4806950"/>
          <p14:tracePt t="3923" x="4508500" y="4737100"/>
          <p14:tracePt t="3939" x="4559300" y="4660900"/>
          <p14:tracePt t="3939" x="4610100" y="4584700"/>
          <p14:tracePt t="3939" x="4673600" y="4502150"/>
          <p14:tracePt t="3958" x="4737100" y="4419600"/>
          <p14:tracePt t="3970" x="4800600" y="4330700"/>
          <p14:tracePt t="4254" x="6394450" y="1905000"/>
          <p14:tracePt t="4262" x="6407150" y="1898650"/>
          <p14:tracePt t="4262" x="6413500" y="1885950"/>
          <p14:tracePt t="4273" x="6426200" y="1866900"/>
          <p14:tracePt t="4273" x="6432550" y="1847850"/>
          <p14:tracePt t="4290" x="6445250" y="1835150"/>
          <p14:tracePt t="4290" x="6457950" y="1816100"/>
          <p14:tracePt t="4306" x="6464300" y="1803400"/>
          <p14:tracePt t="4306" x="6470650" y="1790700"/>
          <p14:tracePt t="4324" x="6483350" y="1784350"/>
          <p14:tracePt t="4324" x="6489700" y="1778000"/>
          <p14:tracePt t="4324" x="6496050" y="1778000"/>
          <p14:tracePt t="4343" x="6502400" y="1771650"/>
          <p14:tracePt t="4354" x="6508750" y="1771650"/>
          <p14:tracePt t="4354" x="6521450" y="1771650"/>
          <p14:tracePt t="4374" x="6534150" y="1771650"/>
          <p14:tracePt t="4388" x="6540500" y="1771650"/>
          <p14:tracePt t="4388" x="6546850" y="1771650"/>
          <p14:tracePt t="4406" x="6553200" y="1778000"/>
          <p14:tracePt t="4406" x="6553200" y="1784350"/>
          <p14:tracePt t="4406" x="6553200" y="1790700"/>
          <p14:tracePt t="4427" x="6559550" y="1797050"/>
          <p14:tracePt t="4438" x="6559550" y="1809750"/>
          <p14:tracePt t="4438" x="6559550" y="1828800"/>
          <p14:tracePt t="4457" x="6553200" y="1835150"/>
          <p14:tracePt t="4457" x="6553200" y="1847850"/>
          <p14:tracePt t="4475" x="6553200" y="1860550"/>
          <p14:tracePt t="4475" x="6553200" y="1866900"/>
          <p14:tracePt t="4491" x="6559550" y="1879600"/>
          <p14:tracePt t="4491" x="6559550" y="1885950"/>
          <p14:tracePt t="4508" x="6559550" y="1898650"/>
          <p14:tracePt t="4508" x="6553200" y="1924050"/>
          <p14:tracePt t="4525" x="6553200" y="1936750"/>
          <p14:tracePt t="4525" x="6546850" y="1955800"/>
          <p14:tracePt t="4542" x="6546850" y="1974850"/>
          <p14:tracePt t="4542" x="6540500" y="1993900"/>
          <p14:tracePt t="4558" x="6534150" y="2012950"/>
          <p14:tracePt t="4558" x="6527800" y="2051050"/>
          <p14:tracePt t="4575" x="6521450" y="2076450"/>
          <p14:tracePt t="4575" x="6515100" y="2095500"/>
          <p14:tracePt t="4592" x="6508750" y="2114550"/>
          <p14:tracePt t="4592" x="6502400" y="2133600"/>
          <p14:tracePt t="4609" x="6496050" y="2152650"/>
          <p14:tracePt t="4609" x="6489700" y="2165350"/>
          <p14:tracePt t="4625" x="6483350" y="2184400"/>
          <p14:tracePt t="4625" x="6470650" y="2216150"/>
          <p14:tracePt t="4643" x="6464300" y="2235200"/>
          <p14:tracePt t="4643" x="6457950" y="2260600"/>
          <p14:tracePt t="4659" x="6451600" y="2286000"/>
          <p14:tracePt t="4659" x="6445250" y="2311400"/>
          <p14:tracePt t="4675" x="6438900" y="2349500"/>
          <p14:tracePt t="4675" x="6432550" y="2387600"/>
          <p14:tracePt t="4675" x="6432550" y="2425700"/>
          <p14:tracePt t="4695" x="6426200" y="2463800"/>
          <p14:tracePt t="4707" x="6419850" y="2501900"/>
          <p14:tracePt t="4707" x="6419850" y="2571750"/>
          <p14:tracePt t="4728" x="6419850" y="2609850"/>
          <p14:tracePt t="4728" x="6426200" y="2641600"/>
          <p14:tracePt t="4743" x="6426200" y="2673350"/>
          <p14:tracePt t="4743" x="6432550" y="2705100"/>
          <p14:tracePt t="4759" x="6438900" y="2736850"/>
          <p14:tracePt t="4759" x="6445250" y="2768600"/>
          <p14:tracePt t="4776" x="6457950" y="2806700"/>
          <p14:tracePt t="4776" x="6464300" y="2851150"/>
          <p14:tracePt t="4776" x="6470650" y="2895600"/>
          <p14:tracePt t="4794" x="6477000" y="2946400"/>
          <p14:tracePt t="4794" x="6483350" y="2997200"/>
          <p14:tracePt t="4809" x="6489700" y="3054350"/>
          <p14:tracePt t="4809" x="6496050" y="3105150"/>
          <p14:tracePt t="4826" x="6502400" y="3162300"/>
          <p14:tracePt t="4826" x="6508750" y="3213100"/>
          <p14:tracePt t="4843" x="6515100" y="3263900"/>
          <p14:tracePt t="4843" x="6521450" y="3308350"/>
          <p14:tracePt t="4859" x="6527800" y="3352800"/>
          <p14:tracePt t="4859" x="6540500" y="3429000"/>
          <p14:tracePt t="4876" x="6540500" y="3460750"/>
          <p14:tracePt t="4876" x="6546850" y="3498850"/>
          <p14:tracePt t="4893" x="6546850" y="3530600"/>
          <p14:tracePt t="4893" x="6546850" y="3568700"/>
          <p14:tracePt t="4910" x="6553200" y="3600450"/>
          <p14:tracePt t="4910" x="6553200" y="3638550"/>
          <p14:tracePt t="4927" x="6553200" y="3670300"/>
          <p14:tracePt t="4927" x="6559550" y="3746500"/>
          <p14:tracePt t="4944" x="6559550" y="3778250"/>
          <p14:tracePt t="4944" x="6559550" y="3816350"/>
          <p14:tracePt t="4959" x="6559550" y="3848100"/>
          <p14:tracePt t="4959" x="6559550" y="3879850"/>
          <p14:tracePt t="4976" x="6559550" y="3905250"/>
          <p14:tracePt t="4976" x="6559550" y="3930650"/>
          <p14:tracePt t="4976" x="6559550" y="3949700"/>
          <p14:tracePt t="4996" x="6559550" y="3968750"/>
          <p14:tracePt t="5008" x="6559550" y="3981450"/>
          <p14:tracePt t="5008" x="6565900" y="4006850"/>
          <p14:tracePt t="5027" x="6559550" y="4013200"/>
          <p14:tracePt t="5027" x="6559550" y="4019550"/>
          <p14:tracePt t="5043" x="6559550" y="4025900"/>
          <p14:tracePt t="5043" x="6559550" y="4032250"/>
          <p14:tracePt t="5060" x="6553200" y="4038600"/>
          <p14:tracePt t="5060" x="6553200" y="4044950"/>
          <p14:tracePt t="5060" x="6546850" y="4051300"/>
          <p14:tracePt t="5079" x="6546850" y="4057650"/>
          <p14:tracePt t="5091" x="6540500" y="4070350"/>
          <p14:tracePt t="5091" x="6534150" y="4089400"/>
          <p14:tracePt t="5111" x="6534150" y="4102100"/>
          <p14:tracePt t="5111" x="6527800" y="4114800"/>
          <p14:tracePt t="5127" x="6527800" y="4127500"/>
          <p14:tracePt t="5127" x="6521450" y="4140200"/>
          <p14:tracePt t="5144" x="6521450" y="4152900"/>
          <p14:tracePt t="5144" x="6521450" y="4165600"/>
          <p14:tracePt t="5144" x="6521450" y="4184650"/>
          <p14:tracePt t="5163" x="6521450" y="4203700"/>
          <p14:tracePt t="5163" x="6521450" y="4216400"/>
          <p14:tracePt t="5177" x="6521450" y="4235450"/>
          <p14:tracePt t="5177" x="6521450" y="4254500"/>
          <p14:tracePt t="5194" x="6521450" y="4273550"/>
          <p14:tracePt t="5194" x="6521450" y="4292600"/>
          <p14:tracePt t="5210" x="6527800" y="4318000"/>
          <p14:tracePt t="5210" x="6527800" y="4343400"/>
          <p14:tracePt t="5227" x="6527800" y="4362450"/>
          <p14:tracePt t="5227" x="6534150" y="4413250"/>
          <p14:tracePt t="5244" x="6534150" y="4438650"/>
          <p14:tracePt t="5244" x="6534150" y="4457700"/>
          <p14:tracePt t="5261" x="6540500" y="4483100"/>
          <p14:tracePt t="5261" x="6540500" y="4508500"/>
          <p14:tracePt t="5277" x="6540500" y="4527550"/>
          <p14:tracePt t="5277" x="6540500" y="4572000"/>
          <p14:tracePt t="5294" x="6546850" y="4591050"/>
          <p14:tracePt t="5294" x="6546850" y="4616450"/>
          <p14:tracePt t="5311" x="6546850" y="4635500"/>
          <p14:tracePt t="5311" x="6546850" y="4654550"/>
          <p14:tracePt t="5327" x="6546850" y="4673600"/>
          <p14:tracePt t="5327" x="6546850" y="4686300"/>
          <p14:tracePt t="5327" x="6540500" y="4705350"/>
          <p14:tracePt t="5346" x="6540500" y="4724400"/>
          <p14:tracePt t="5359" x="6540500" y="4737100"/>
          <p14:tracePt t="5359" x="6534150" y="4762500"/>
          <p14:tracePt t="5379" x="6527800" y="4775200"/>
          <p14:tracePt t="5379" x="6527800" y="4787900"/>
          <p14:tracePt t="5395" x="6521450" y="4794250"/>
          <p14:tracePt t="5395" x="6521450" y="4806950"/>
          <p14:tracePt t="5411" x="6521450" y="4813300"/>
          <p14:tracePt t="5411" x="6515100" y="4819650"/>
          <p14:tracePt t="5411" x="6515100" y="4826000"/>
          <p14:tracePt t="5432" x="6515100" y="4832350"/>
          <p14:tracePt t="5443" x="6515100" y="4838700"/>
          <p14:tracePt t="5459" x="6515100" y="4845050"/>
          <p14:tracePt t="5476" x="6521450" y="4851400"/>
          <p14:tracePt t="5493" x="6527800" y="4857750"/>
          <p14:tracePt t="5514" x="6527800" y="4870450"/>
          <p14:tracePt t="5558" x="6527800" y="4876800"/>
          <p14:tracePt t="5574" x="6521450" y="4883150"/>
          <p14:tracePt t="5582" x="6521450" y="4889500"/>
          <p14:tracePt t="5582" x="6515100" y="4902200"/>
          <p14:tracePt t="5595" x="6515100" y="4908550"/>
          <p14:tracePt t="5595" x="6508750" y="4921250"/>
          <p14:tracePt t="5612" x="6508750" y="4933950"/>
          <p14:tracePt t="5612" x="6502400" y="4946650"/>
          <p14:tracePt t="5629" x="6496050" y="4959350"/>
          <p14:tracePt t="5629" x="6489700" y="4972050"/>
          <p14:tracePt t="5629" x="6483350" y="4984750"/>
          <p14:tracePt t="5647" x="6477000" y="5003800"/>
          <p14:tracePt t="5647" x="6470650" y="5016500"/>
          <p14:tracePt t="5663" x="6464300" y="5035550"/>
          <p14:tracePt t="5663" x="6457950" y="5048250"/>
          <p14:tracePt t="5679" x="6451600" y="5060950"/>
          <p14:tracePt t="5679" x="6445250" y="5080000"/>
          <p14:tracePt t="5695" x="6438900" y="5092700"/>
          <p14:tracePt t="5695" x="6438900" y="5105400"/>
          <p14:tracePt t="5695" x="6432550" y="5118100"/>
          <p14:tracePt t="5715" x="6432550" y="5124450"/>
          <p14:tracePt t="5727" x="6432550" y="5137150"/>
          <p14:tracePt t="5727" x="6432550" y="5156200"/>
          <p14:tracePt t="5748" x="6438900" y="5162550"/>
          <p14:tracePt t="5748" x="6438900" y="5168900"/>
          <p14:tracePt t="5763" x="6438900" y="5175250"/>
          <p14:tracePt t="5777" x="6445250" y="5181600"/>
          <p14:tracePt t="5794" x="6451600" y="5181600"/>
          <p14:tracePt t="5811" x="6457950" y="5181600"/>
          <p14:tracePt t="5828" x="6464300" y="5175250"/>
          <p14:tracePt t="5844" x="6457950" y="5175250"/>
          <p14:tracePt t="5861" x="6451600" y="5175250"/>
          <p14:tracePt t="5877" x="6445250" y="5168900"/>
          <p14:tracePt t="5877" x="6426200" y="5168900"/>
          <p14:tracePt t="5896" x="6413500" y="5168900"/>
          <p14:tracePt t="5896" x="6400800" y="5162550"/>
          <p14:tracePt t="5913" x="6388100" y="5162550"/>
          <p14:tracePt t="5913" x="6375400" y="5162550"/>
          <p14:tracePt t="5930" x="6356350" y="5162550"/>
          <p14:tracePt t="5930" x="6311900" y="5156200"/>
          <p14:tracePt t="5947" x="6292850" y="5156200"/>
          <p14:tracePt t="5947" x="6267450" y="5156200"/>
          <p14:tracePt t="5964" x="6242050" y="5149850"/>
          <p14:tracePt t="5964" x="6216650" y="5149850"/>
          <p14:tracePt t="5980" x="6191250" y="5149850"/>
          <p14:tracePt t="5980" x="6165850" y="5143500"/>
          <p14:tracePt t="5997" x="6140450" y="5143500"/>
          <p14:tracePt t="5997" x="6115050" y="5143500"/>
          <p14:tracePt t="5997" x="6089650" y="5137150"/>
          <p14:tracePt t="6016" x="6070600" y="5137150"/>
          <p14:tracePt t="6028" x="6051550" y="5137150"/>
          <p14:tracePt t="6028" x="6013450" y="5137150"/>
          <p14:tracePt t="6047" x="6000750" y="5137150"/>
          <p14:tracePt t="6047" x="5988050" y="5137150"/>
          <p14:tracePt t="6063" x="5981700" y="5143500"/>
          <p14:tracePt t="6063" x="5969000" y="5143500"/>
          <p14:tracePt t="6080" x="5962650" y="5149850"/>
          <p14:tracePt t="6080" x="5962650" y="5156200"/>
          <p14:tracePt t="6080" x="5956300" y="5162550"/>
          <p14:tracePt t="6099" x="5956300" y="5175250"/>
          <p14:tracePt t="6112" x="5956300" y="5181600"/>
          <p14:tracePt t="6112" x="5949950" y="5200650"/>
          <p14:tracePt t="6130" x="5949950" y="5213350"/>
          <p14:tracePt t="6130" x="5949950" y="5219700"/>
          <p14:tracePt t="6147" x="5943600" y="5232400"/>
          <p14:tracePt t="6147" x="5943600" y="5238750"/>
          <p14:tracePt t="6164" x="5937250" y="5251450"/>
          <p14:tracePt t="6164" x="5930900" y="5257800"/>
          <p14:tracePt t="6164" x="5918200" y="5270500"/>
          <p14:tracePt t="6183" x="5911850" y="5283200"/>
          <p14:tracePt t="6183" x="5899150" y="5289550"/>
          <p14:tracePt t="6197" x="5880100" y="5295900"/>
          <p14:tracePt t="6197" x="5867400" y="5302250"/>
          <p14:tracePt t="6214" x="5842000" y="5302250"/>
          <p14:tracePt t="6214" x="5822950" y="5302250"/>
          <p14:tracePt t="6231" x="5803900" y="5295900"/>
          <p14:tracePt t="6231" x="5753100" y="5283200"/>
          <p14:tracePt t="6247" x="5727700" y="5276850"/>
          <p14:tracePt t="6247" x="5708650" y="5264150"/>
          <p14:tracePt t="6264" x="5683250" y="5251450"/>
          <p14:tracePt t="6264" x="5657850" y="5232400"/>
          <p14:tracePt t="6281" x="5632450" y="5219700"/>
          <p14:tracePt t="6281" x="5613400" y="5200650"/>
          <p14:tracePt t="6298" x="5588000" y="5175250"/>
          <p14:tracePt t="6298" x="5537200" y="5118100"/>
          <p14:tracePt t="6316" x="5518150" y="5080000"/>
          <p14:tracePt t="6316" x="5499100" y="5041900"/>
          <p14:tracePt t="6331" x="5480050" y="5003800"/>
          <p14:tracePt t="6331" x="5461000" y="4965700"/>
          <p14:tracePt t="6348" x="5454650" y="4927600"/>
          <p14:tracePt t="6348" x="5454650" y="4883150"/>
          <p14:tracePt t="6364" x="5454650" y="4845050"/>
          <p14:tracePt t="6364" x="5467350" y="4806950"/>
          <p14:tracePt t="6364" x="5480050" y="4768850"/>
          <p14:tracePt t="6384" x="5505450" y="4730750"/>
          <p14:tracePt t="6396" x="5537200" y="4692650"/>
          <p14:tracePt t="6396" x="5619750" y="4629150"/>
          <p14:tracePt t="6415" x="5670550" y="4597400"/>
          <p14:tracePt t="6415" x="5727700" y="4578350"/>
          <p14:tracePt t="6415" x="5784850" y="4559300"/>
          <p14:tracePt t="6435" x="5848350" y="4546600"/>
          <p14:tracePt t="6446" x="5918200" y="4540250"/>
          <p14:tracePt t="6446" x="5988050" y="4533900"/>
          <p14:tracePt t="6446" x="6064250" y="4540250"/>
          <p14:tracePt t="6468" x="6140450" y="4546600"/>
          <p14:tracePt t="6480" x="6216650" y="4559300"/>
          <p14:tracePt t="6480" x="6362700" y="4597400"/>
          <p14:tracePt t="6499" x="6432550" y="4616450"/>
          <p14:tracePt t="6499" x="6496050" y="4648200"/>
          <p14:tracePt t="6515" x="6559550" y="4673600"/>
          <p14:tracePt t="6515" x="6610350" y="4705350"/>
          <p14:tracePt t="6515" x="6661150" y="4743450"/>
          <p14:tracePt t="6535" x="6705600" y="4775200"/>
          <p14:tracePt t="6535" x="6737350" y="4813300"/>
          <p14:tracePt t="6549" x="6762750" y="4851400"/>
          <p14:tracePt t="6549" x="6781800" y="4889500"/>
          <p14:tracePt t="6565" x="6794500" y="4933950"/>
          <p14:tracePt t="6565" x="6794500" y="4972050"/>
          <p14:tracePt t="6582" x="6781800" y="5010150"/>
          <p14:tracePt t="6582" x="6762750" y="5048250"/>
          <p14:tracePt t="6599" x="6737350" y="5086350"/>
          <p14:tracePt t="6599" x="6661150" y="5156200"/>
          <p14:tracePt t="6615" x="6616700" y="5187950"/>
          <p14:tracePt t="6615" x="6565900" y="5213350"/>
          <p14:tracePt t="6632" x="6515100" y="5238750"/>
          <p14:tracePt t="6632" x="6457950" y="5264150"/>
          <p14:tracePt t="6649" x="6400800" y="5276850"/>
          <p14:tracePt t="6649" x="6343650" y="5289550"/>
          <p14:tracePt t="6649" x="6280150" y="5295900"/>
          <p14:tracePt t="6668" x="6223000" y="5302250"/>
          <p14:tracePt t="6680" x="6159500" y="5302250"/>
          <p14:tracePt t="6680" x="6038850" y="5283200"/>
          <p14:tracePt t="6699" x="5981700" y="5270500"/>
          <p14:tracePt t="6699" x="5924550" y="5251450"/>
          <p14:tracePt t="6716" x="5867400" y="5232400"/>
          <p14:tracePt t="6716" x="5816600" y="5200650"/>
          <p14:tracePt t="6732" x="5759450" y="5168900"/>
          <p14:tracePt t="6732" x="5708650" y="5137150"/>
          <p14:tracePt t="6732" x="5657850" y="5092700"/>
          <p14:tracePt t="6751" x="5613400" y="5048250"/>
          <p14:tracePt t="6764" x="5568950" y="5003800"/>
          <p14:tracePt t="6764" x="5499100" y="4908550"/>
          <p14:tracePt t="6783" x="5473700" y="4857750"/>
          <p14:tracePt t="6783" x="5448300" y="4806950"/>
          <p14:tracePt t="6799" x="5429250" y="4749800"/>
          <p14:tracePt t="6799" x="5416550" y="4699000"/>
          <p14:tracePt t="6816" x="5416550" y="4641850"/>
          <p14:tracePt t="6816" x="5416550" y="4584700"/>
          <p14:tracePt t="6816" x="5422900" y="4527550"/>
          <p14:tracePt t="6835" x="5441950" y="4470400"/>
          <p14:tracePt t="6835" x="5473700" y="4419600"/>
          <p14:tracePt t="6849" x="5511800" y="4368800"/>
          <p14:tracePt t="6849" x="5562600" y="4318000"/>
          <p14:tracePt t="6866" x="5613400" y="4273550"/>
          <p14:tracePt t="6866" x="5676900" y="4229100"/>
          <p14:tracePt t="6883" x="5740400" y="4197350"/>
          <p14:tracePt t="6883" x="5803900" y="4171950"/>
          <p14:tracePt t="6900" x="5867400" y="4146550"/>
          <p14:tracePt t="6900" x="5981700" y="4121150"/>
          <p14:tracePt t="6917" x="6038850" y="4121150"/>
          <p14:tracePt t="6917" x="6096000" y="4127500"/>
          <p14:tracePt t="6933" x="6146800" y="4140200"/>
          <p14:tracePt t="6933" x="6197600" y="4159250"/>
          <p14:tracePt t="6950" x="6248400" y="4184650"/>
          <p14:tracePt t="6950" x="6343650" y="4248150"/>
          <p14:tracePt t="6967" x="6381750" y="4292600"/>
          <p14:tracePt t="6967" x="6419850" y="4330700"/>
          <p14:tracePt t="6984" x="6451600" y="4375150"/>
          <p14:tracePt t="6984" x="6470650" y="4419600"/>
          <p14:tracePt t="7000" x="6489700" y="4457700"/>
          <p14:tracePt t="7000" x="6489700" y="4495800"/>
          <p14:tracePt t="7017" x="6483350" y="4533900"/>
          <p14:tracePt t="7017" x="6451600" y="4591050"/>
          <p14:tracePt t="7035" x="6419850" y="4622800"/>
          <p14:tracePt t="7035" x="6381750" y="4641850"/>
          <p14:tracePt t="7051" x="6343650" y="4667250"/>
          <p14:tracePt t="7051" x="6292850" y="4679950"/>
          <p14:tracePt t="7067" x="6248400" y="4699000"/>
          <p14:tracePt t="7067" x="6191250" y="4711700"/>
          <p14:tracePt t="7084" x="6140450" y="4724400"/>
          <p14:tracePt t="7084" x="6089650" y="4730750"/>
          <p14:tracePt t="7100" x="6032500" y="4737100"/>
          <p14:tracePt t="7100" x="5981700" y="4737100"/>
          <p14:tracePt t="7100" x="5930900" y="4737100"/>
          <p14:tracePt t="7120" x="5880100" y="4730750"/>
          <p14:tracePt t="7132" x="5829300" y="4730750"/>
          <p14:tracePt t="7132" x="5746750" y="4718050"/>
          <p14:tracePt t="7151" x="5708650" y="4711700"/>
          <p14:tracePt t="7151" x="5676900" y="4699000"/>
          <p14:tracePt t="7167" x="5638800" y="4692650"/>
          <p14:tracePt t="7167" x="5613400" y="4686300"/>
          <p14:tracePt t="7184" x="5588000" y="4679950"/>
          <p14:tracePt t="7184" x="5562600" y="4679950"/>
          <p14:tracePt t="7184" x="5543550" y="4673600"/>
          <p14:tracePt t="7203" x="5524500" y="4673600"/>
          <p14:tracePt t="7203" x="5511800" y="4673600"/>
          <p14:tracePt t="7217" x="5505450" y="4679950"/>
          <p14:tracePt t="7217" x="5492750" y="4686300"/>
          <p14:tracePt t="7234" x="5486400" y="4686300"/>
          <p14:tracePt t="7234" x="5480050" y="4692650"/>
          <p14:tracePt t="7251" x="5480050" y="4705350"/>
          <p14:tracePt t="7251" x="5473700" y="4711700"/>
          <p14:tracePt t="7268" x="5473700" y="4718050"/>
          <p14:tracePt t="7268" x="5467350" y="4730750"/>
          <p14:tracePt t="7284" x="5467350" y="4743450"/>
          <p14:tracePt t="7284" x="5467350" y="4749800"/>
          <p14:tracePt t="7302" x="5461000" y="4756150"/>
          <p14:tracePt t="7302" x="5461000" y="4762500"/>
          <p14:tracePt t="7318" x="5454650" y="4768850"/>
          <p14:tracePt t="7318" x="5448300" y="4787900"/>
          <p14:tracePt t="7336" x="5448300" y="4794250"/>
          <p14:tracePt t="7336" x="5441950" y="4800600"/>
          <p14:tracePt t="7352" x="5441950" y="4806950"/>
          <p14:tracePt t="7352" x="5441950" y="4813300"/>
          <p14:tracePt t="7368" x="5441950" y="4819650"/>
          <p14:tracePt t="7383" x="5448300" y="4826000"/>
          <p14:tracePt t="7403" x="5454650" y="4819650"/>
          <p14:tracePt t="7420" x="5461000" y="4826000"/>
          <p14:tracePt t="7420" x="5467350" y="4826000"/>
          <p14:tracePt t="7437" x="5473700" y="4826000"/>
          <p14:tracePt t="7450" x="5480050" y="4832350"/>
          <p14:tracePt t="7466" x="5486400" y="4838700"/>
          <p14:tracePt t="7483" x="5486400" y="4845050"/>
          <p14:tracePt t="7500" x="5486400" y="4851400"/>
          <p14:tracePt t="7500" x="5486400" y="4864100"/>
          <p14:tracePt t="7519" x="5486400" y="4870450"/>
          <p14:tracePt t="7519" x="5486400" y="4876800"/>
          <p14:tracePt t="7536" x="5486400" y="4883150"/>
          <p14:tracePt t="7536" x="5480050" y="4883150"/>
          <p14:tracePt t="7552" x="5480050" y="4889500"/>
          <p14:tracePt t="7552" x="5473700" y="4902200"/>
          <p14:tracePt t="7569" x="5473700" y="4908550"/>
          <p14:tracePt t="7583" x="5467350" y="4914900"/>
          <p14:tracePt t="7600" x="5467350" y="4921250"/>
          <p14:tracePt t="7617" x="5467350" y="4927600"/>
          <p14:tracePt t="7634" x="5473700" y="4933950"/>
          <p14:tracePt t="7651" x="5480050" y="4940300"/>
          <p14:tracePt t="7667" x="5486400" y="4940300"/>
          <p14:tracePt t="7684" x="5492750" y="4940300"/>
          <p14:tracePt t="7700" x="5499100" y="4946650"/>
          <p14:tracePt t="7719" x="5505450" y="4959350"/>
          <p14:tracePt t="7719" x="5505450" y="4965700"/>
          <p14:tracePt t="7736" x="5511800" y="4972050"/>
          <p14:tracePt t="7736" x="5511800" y="4978400"/>
          <p14:tracePt t="7754" x="5511800" y="4984750"/>
          <p14:tracePt t="7767" x="5518150" y="4991100"/>
          <p14:tracePt t="7767" x="5518150" y="4997450"/>
          <p14:tracePt t="7767" x="5518150" y="5003800"/>
          <p14:tracePt t="7788" x="5524500" y="5010150"/>
          <p14:tracePt t="7803" x="5524500" y="5016500"/>
          <p14:tracePt t="7818" x="5524500" y="5029200"/>
          <p14:tracePt t="7834" x="5524500" y="5035550"/>
          <p14:tracePt t="7851" x="5518150" y="5041900"/>
          <p14:tracePt t="7851" x="5518150" y="5048250"/>
          <p14:tracePt t="7870" x="5518150" y="5054600"/>
          <p14:tracePt t="7884" x="5518150" y="5060950"/>
          <p14:tracePt t="7884" x="5518150" y="5067300"/>
          <p14:tracePt t="7903" x="5518150" y="5073650"/>
          <p14:tracePt t="7918" x="5524500" y="5086350"/>
          <p14:tracePt t="7935" x="5530850" y="5099050"/>
          <p14:tracePt t="7951" x="5537200" y="5105400"/>
          <p14:tracePt t="7968" x="5543550" y="5111750"/>
          <p14:tracePt t="7968" x="5549900" y="5118100"/>
          <p14:tracePt t="7987" x="5549900" y="5124450"/>
          <p14:tracePt t="7987" x="5556250" y="5124450"/>
          <p14:tracePt t="8004" x="5562600" y="5130800"/>
          <p14:tracePt t="8004" x="5568950" y="5137150"/>
          <p14:tracePt t="8021" x="5575300" y="5143500"/>
          <p14:tracePt t="8021" x="5581650" y="5149850"/>
          <p14:tracePt t="8037" x="5588000" y="5162550"/>
          <p14:tracePt t="8037" x="5588000" y="5168900"/>
          <p14:tracePt t="8037" x="5594350" y="5175250"/>
          <p14:tracePt t="8056" x="5594350" y="5181600"/>
          <p14:tracePt t="8056" x="5600700" y="5187950"/>
          <p14:tracePt t="8072" x="5600700" y="5194300"/>
          <p14:tracePt t="8072" x="5600700" y="5207000"/>
          <p14:tracePt t="8087" x="5607050" y="5213350"/>
          <p14:tracePt t="8087" x="5607050" y="5219700"/>
          <p14:tracePt t="8104" x="5607050" y="5226050"/>
          <p14:tracePt t="8104" x="5613400" y="5232400"/>
          <p14:tracePt t="8120" x="5613400" y="5238750"/>
          <p14:tracePt t="8120" x="5613400" y="5251450"/>
          <p14:tracePt t="8120" x="5619750" y="5257800"/>
          <p14:tracePt t="8139" x="5626100" y="5264150"/>
          <p14:tracePt t="8156" x="5632450" y="5276850"/>
          <p14:tracePt t="8169" x="5638800" y="5283200"/>
          <p14:tracePt t="8169" x="5645150" y="5283200"/>
          <p14:tracePt t="8188" x="5645150" y="5289550"/>
          <p14:tracePt t="8188" x="5651500" y="5289550"/>
          <p14:tracePt t="8204" x="5657850" y="5295900"/>
          <p14:tracePt t="8204" x="5664200" y="5295900"/>
          <p14:tracePt t="8204" x="5676900" y="5302250"/>
          <p14:tracePt t="8223" x="5683250" y="5308600"/>
          <p14:tracePt t="8223" x="5695950" y="5308600"/>
          <p14:tracePt t="8238" x="5702300" y="5314950"/>
          <p14:tracePt t="8238" x="5715000" y="5314950"/>
          <p14:tracePt t="8254" x="5721350" y="5321300"/>
          <p14:tracePt t="8254" x="5734050" y="5321300"/>
          <p14:tracePt t="8272" x="5746750" y="5327650"/>
          <p14:tracePt t="8272" x="5765800" y="5334000"/>
          <p14:tracePt t="8288" x="5778500" y="5334000"/>
          <p14:tracePt t="8288" x="5784850" y="5340350"/>
          <p14:tracePt t="8305" x="5797550" y="5346700"/>
          <p14:tracePt t="8305" x="5803900" y="5346700"/>
          <p14:tracePt t="8321" x="5810250" y="5353050"/>
          <p14:tracePt t="8321" x="5816600" y="5359400"/>
          <p14:tracePt t="8338" x="5822950" y="5365750"/>
          <p14:tracePt t="8338" x="5835650" y="5372100"/>
          <p14:tracePt t="8355" x="5835650" y="5378450"/>
          <p14:tracePt t="8355" x="5842000" y="5384800"/>
          <p14:tracePt t="8372" x="5842000" y="5391150"/>
          <p14:tracePt t="8372" x="5848350" y="5397500"/>
          <p14:tracePt t="8388" x="5848350" y="5403850"/>
          <p14:tracePt t="8388" x="5848350" y="5410200"/>
          <p14:tracePt t="8388" x="5854700" y="5410200"/>
          <p14:tracePt t="8407" x="5854700" y="5416550"/>
          <p14:tracePt t="8420" x="5854700" y="5422900"/>
          <p14:tracePt t="8420" x="5854700" y="5429250"/>
          <p14:tracePt t="8441" x="5854700" y="5435600"/>
          <p14:tracePt t="8454" x="5854700" y="5441950"/>
          <p14:tracePt t="8470" x="5861050" y="5448300"/>
          <p14:tracePt t="8487" x="5861050" y="5454650"/>
          <p14:tracePt t="8503" x="5867400" y="5454650"/>
          <p14:tracePt t="8520" x="5873750" y="5454650"/>
          <p14:tracePt t="8537" x="5880100" y="5448300"/>
          <p14:tracePt t="8537" x="5886450" y="5448300"/>
          <p14:tracePt t="8555" x="5892800" y="5448300"/>
          <p14:tracePt t="8555" x="5899150" y="5441950"/>
          <p14:tracePt t="8572" x="5905500" y="5441950"/>
          <p14:tracePt t="8572" x="5918200" y="5435600"/>
          <p14:tracePt t="8589" x="5924550" y="5435600"/>
          <p14:tracePt t="8589" x="5930900" y="5429250"/>
          <p14:tracePt t="8605" x="5943600" y="5429250"/>
          <p14:tracePt t="8605" x="5949950" y="5422900"/>
          <p14:tracePt t="8623" x="5962650" y="5422900"/>
          <p14:tracePt t="8623" x="5969000" y="5416550"/>
          <p14:tracePt t="8639" x="5981700" y="5410200"/>
          <p14:tracePt t="8639" x="6007100" y="5403850"/>
          <p14:tracePt t="8656" x="6013450" y="5397500"/>
          <p14:tracePt t="8656" x="6026150" y="5391150"/>
          <p14:tracePt t="8673" x="6038850" y="5384800"/>
          <p14:tracePt t="8673" x="6051550" y="5378450"/>
          <p14:tracePt t="8689" x="6070600" y="5378450"/>
          <p14:tracePt t="8689" x="6083300" y="5372100"/>
          <p14:tracePt t="8689" x="6096000" y="5365750"/>
          <p14:tracePt t="8708" x="6108700" y="5359400"/>
          <p14:tracePt t="8708" x="6121400" y="5359400"/>
          <p14:tracePt t="8723" x="6134100" y="5359400"/>
          <p14:tracePt t="8723" x="6146800" y="5353050"/>
          <p14:tracePt t="8739" x="6153150" y="5353050"/>
          <p14:tracePt t="8739" x="6165850" y="5353050"/>
          <p14:tracePt t="8756" x="6172200" y="5353050"/>
          <p14:tracePt t="8756" x="6178550" y="5359400"/>
          <p14:tracePt t="8756" x="6184900" y="5359400"/>
          <p14:tracePt t="8775" x="6191250" y="5365750"/>
          <p14:tracePt t="8791" x="6191250" y="5372100"/>
          <p14:tracePt t="8808" x="6184900" y="5378450"/>
          <p14:tracePt t="8823" x="6178550" y="5384800"/>
          <p14:tracePt t="8838" x="6172200" y="5391150"/>
          <p14:tracePt t="8838" x="6165850" y="5397500"/>
          <p14:tracePt t="8857" x="6159500" y="5397500"/>
          <p14:tracePt t="8857" x="6153150" y="5403850"/>
          <p14:tracePt t="8857" x="6146800" y="5410200"/>
          <p14:tracePt t="8876" x="6140450" y="5410200"/>
          <p14:tracePt t="8876" x="6134100" y="5416550"/>
          <p14:tracePt t="8890" x="6127750" y="5422900"/>
          <p14:tracePt t="8905" x="6121400" y="5422900"/>
          <p14:tracePt t="8921" x="6115050" y="5422900"/>
          <p14:tracePt t="8947" x="6115050" y="5416550"/>
          <p14:tracePt t="8986" x="6115050" y="5422900"/>
          <p14:tracePt t="9054" x="6108700" y="5429250"/>
          <p14:tracePt t="9074" x="6102350" y="5429250"/>
          <p14:tracePt t="9091" x="6089650" y="5435600"/>
          <p14:tracePt t="9107" x="6089650" y="5441950"/>
          <p14:tracePt t="9115" x="6083300" y="5441950"/>
          <p14:tracePt t="9124" x="6076950" y="5441950"/>
          <p14:tracePt t="9124" x="6070600" y="5448300"/>
          <p14:tracePt t="9141" x="6064250" y="5448300"/>
          <p14:tracePt t="9141" x="6057900" y="5454650"/>
          <p14:tracePt t="9141" x="6051550" y="5454650"/>
          <p14:tracePt t="9160" x="6045200" y="5461000"/>
          <p14:tracePt t="9172" x="6038850" y="5467350"/>
          <p14:tracePt t="9172" x="6019800" y="5473700"/>
          <p14:tracePt t="9191" x="6013450" y="5473700"/>
          <p14:tracePt t="9191" x="6007100" y="5480050"/>
          <p14:tracePt t="9208" x="6000750" y="5480050"/>
          <p14:tracePt t="9208" x="5994400" y="5486400"/>
          <p14:tracePt t="9224" x="5988050" y="5492750"/>
          <p14:tracePt t="9224" x="5981700" y="5492750"/>
          <p14:tracePt t="9224" x="5975350" y="5499100"/>
          <p14:tracePt t="9243" x="5969000" y="5499100"/>
          <p14:tracePt t="9256" x="5962650" y="5505450"/>
          <p14:tracePt t="9273" x="5956300" y="5505450"/>
          <p14:tracePt t="9290" x="5956300" y="5499100"/>
          <p14:tracePt t="9331" x="5962650" y="5499100"/>
          <p14:tracePt t="9355" x="5962650" y="5492750"/>
          <p14:tracePt t="9375" x="5956300" y="5492750"/>
          <p14:tracePt t="9427" x="5949950" y="5499100"/>
          <p14:tracePt t="9443" x="5943600" y="5499100"/>
          <p14:tracePt t="9459" x="5937250" y="5505450"/>
          <p14:tracePt t="9475" x="5930900" y="5511800"/>
          <p14:tracePt t="9483" x="5924550" y="5518150"/>
          <p14:tracePt t="9490" x="5918200" y="5518150"/>
          <p14:tracePt t="9490" x="5911850" y="5524500"/>
          <p14:tracePt t="9509" x="5905500" y="5530850"/>
          <p14:tracePt t="9509" x="5892800" y="5530850"/>
          <p14:tracePt t="9509" x="5886450" y="5537200"/>
          <p14:tracePt t="9528" x="5880100" y="5543550"/>
          <p14:tracePt t="9540" x="5867400" y="5549900"/>
          <p14:tracePt t="9540" x="5854700" y="5556250"/>
          <p14:tracePt t="9559" x="5848350" y="5562600"/>
          <p14:tracePt t="9559" x="5835650" y="5568950"/>
          <p14:tracePt t="9575" x="5829300" y="5568950"/>
          <p14:tracePt t="9575" x="5822950" y="5575300"/>
          <p14:tracePt t="9592" x="5816600" y="5581650"/>
          <p14:tracePt t="9592" x="5810250" y="5588000"/>
          <p14:tracePt t="9609" x="5803900" y="5594350"/>
          <p14:tracePt t="9624" x="5797550" y="5594350"/>
          <p14:tracePt t="9641" x="5791200" y="5600700"/>
          <p14:tracePt t="9663" x="5784850" y="5607050"/>
          <p14:tracePt t="9677" x="5778500" y="5607050"/>
          <p14:tracePt t="9699" x="5778500" y="5613400"/>
          <p14:tracePt t="9715" x="5772150" y="5613400"/>
          <p14:tracePt t="9728" x="5765800" y="5613400"/>
          <p14:tracePt t="9744" x="5759450" y="5613400"/>
          <p14:tracePt t="9760" x="5753100" y="5619750"/>
          <p14:tracePt t="9776" x="5746750" y="5619750"/>
          <p14:tracePt t="9791" x="5740400" y="5619750"/>
          <p14:tracePt t="9812" x="5734050" y="5619750"/>
          <p14:tracePt t="9879" x="5727700" y="5619750"/>
          <p14:tracePt t="9924" x="5734050" y="5619750"/>
          <p14:tracePt t="9967" x="5740400" y="5619750"/>
          <p14:tracePt t="9991" x="5734050" y="5619750"/>
          <p14:tracePt t="10075" x="5727700" y="5619750"/>
          <p14:tracePt t="10088" x="5721350" y="5626100"/>
          <p14:tracePt t="10111" x="5715000" y="5632450"/>
          <p14:tracePt t="10135" x="5708650" y="5638800"/>
          <p14:tracePt t="10147" x="5702300" y="5638800"/>
          <p14:tracePt t="10163" x="5702300" y="5645150"/>
          <p14:tracePt t="10179" x="5695950" y="5645150"/>
          <p14:tracePt t="10203" x="5689600" y="5645150"/>
          <p14:tracePt t="10247" x="5695950" y="5645150"/>
          <p14:tracePt t="10291" x="5702300" y="5638800"/>
          <p14:tracePt t="10327" x="5702300" y="5645150"/>
          <p14:tracePt t="10443" x="5702300" y="5651500"/>
          <p14:tracePt t="10495" x="5702300" y="5657850"/>
          <p14:tracePt t="10515" x="5702300" y="5664200"/>
          <p14:tracePt t="10531" x="5695950" y="5664200"/>
          <p14:tracePt t="10547" x="5689600" y="5670550"/>
          <p14:tracePt t="10563" x="5689600" y="5676900"/>
          <p14:tracePt t="10575" x="5683250" y="5676900"/>
          <p14:tracePt t="10591" x="5676900" y="5683250"/>
          <p14:tracePt t="10607" x="5670550" y="5689600"/>
          <p14:tracePt t="10623" x="5664200" y="5689600"/>
          <p14:tracePt t="10635" x="5657850" y="5689600"/>
          <p14:tracePt t="10651" x="5651500" y="5689600"/>
          <p14:tracePt t="10668" x="5645150" y="5689600"/>
          <p14:tracePt t="10695" x="5638800" y="5689600"/>
          <p14:tracePt t="10711" x="5632450" y="5689600"/>
          <p14:tracePt t="10727" x="5619750" y="5689600"/>
          <p14:tracePt t="10743" x="5613400" y="5695950"/>
          <p14:tracePt t="10755" x="5607050" y="5702300"/>
          <p14:tracePt t="10771" x="5600700" y="5702300"/>
          <p14:tracePt t="10787" x="5594350" y="5708650"/>
          <p14:tracePt t="10803" x="5588000" y="5715000"/>
          <p14:tracePt t="10816" x="5581650" y="5721350"/>
          <p14:tracePt t="10832" x="5575300" y="5727700"/>
          <p14:tracePt t="10848" x="5568950" y="5727700"/>
          <p14:tracePt t="10864" x="5562600" y="5734050"/>
          <p14:tracePt t="10878" x="5556250" y="5734050"/>
          <p14:tracePt t="10895" x="5556250" y="5740400"/>
          <p14:tracePt t="10912" x="5549900" y="5740400"/>
          <p14:tracePt t="10930" x="5543550" y="5746750"/>
          <p14:tracePt t="10945" x="5537200" y="5753100"/>
          <p14:tracePt t="10962" x="5530850" y="5759450"/>
          <p14:tracePt t="10979" x="5524500" y="5765800"/>
          <p14:tracePt t="11003" x="5518150" y="5772150"/>
          <p14:tracePt t="11027" x="5511800" y="5778500"/>
          <p14:tracePt t="11043" x="5511800" y="5784850"/>
          <p14:tracePt t="11063" x="5505450" y="5784850"/>
          <p14:tracePt t="11087" x="5505450" y="5791200"/>
          <p14:tracePt t="11108" x="5499100" y="5797550"/>
          <p14:tracePt t="11139" x="5499100" y="5803900"/>
          <p14:tracePt t="11163" x="5492750" y="5810250"/>
          <p14:tracePt t="11183" x="5492750" y="5816600"/>
          <p14:tracePt t="11200" x="5492750" y="5822950"/>
          <p14:tracePt t="11223" x="5486400" y="5829300"/>
          <p14:tracePt t="11243" x="5480050" y="5835650"/>
          <p14:tracePt t="11268" x="5473700" y="5842000"/>
          <p14:tracePt t="11287" x="5467350" y="5842000"/>
          <p14:tracePt t="11311" x="5467350" y="5848350"/>
          <p14:tracePt t="11327" x="5461000" y="5848350"/>
          <p14:tracePt t="11343" x="5454650" y="5848350"/>
          <p14:tracePt t="11355" x="5448300" y="5848350"/>
          <p14:tracePt t="11371" x="5448300" y="5854700"/>
          <p14:tracePt t="11387" x="5441950" y="5848350"/>
          <p14:tracePt t="11407" x="5435600" y="5842000"/>
          <p14:tracePt t="11432" x="5435600" y="5835650"/>
          <p14:tracePt t="11463" x="5435600" y="5829300"/>
          <p14:tracePt t="11475" x="5435600" y="5822950"/>
          <p14:tracePt t="11500" x="5435600" y="5816600"/>
          <p14:tracePt t="11523" x="5429250" y="5810250"/>
          <p14:tracePt t="11559" x="5422900" y="5816600"/>
          <p14:tracePt t="11584" x="5416550" y="5816600"/>
          <p14:tracePt t="11604" x="5416550" y="5810250"/>
          <p14:tracePt t="11627" x="5410200" y="5803900"/>
          <p14:tracePt t="11647" x="5403850" y="5797550"/>
          <p14:tracePt t="11663" x="5403850" y="5791200"/>
          <p14:tracePt t="11680" x="5397500" y="5791200"/>
          <p14:tracePt t="11696" x="5391150" y="5784850"/>
          <p14:tracePt t="11715" x="5384800" y="5784850"/>
          <p14:tracePt t="11731" x="5378450" y="5784850"/>
          <p14:tracePt t="11747" x="5372100" y="5784850"/>
          <p14:tracePt t="11776" x="5365750" y="5791200"/>
          <p14:tracePt t="11792" x="5359400" y="5791200"/>
          <p14:tracePt t="11808" x="5346700" y="5797550"/>
          <p14:tracePt t="11823" x="5340350" y="5797550"/>
          <p14:tracePt t="11836" x="5334000" y="5797550"/>
          <p14:tracePt t="11848" x="5327650" y="5803900"/>
          <p14:tracePt t="11848" x="5314950" y="5803900"/>
          <p14:tracePt t="11869" x="5308600" y="5803900"/>
          <p14:tracePt t="11869" x="5302250" y="5803900"/>
          <p14:tracePt t="11885" x="5295900" y="5803900"/>
          <p14:tracePt t="11885" x="5289550" y="5803900"/>
          <p14:tracePt t="11901" x="5276850" y="5797550"/>
          <p14:tracePt t="11901" x="5270500" y="5797550"/>
          <p14:tracePt t="11917" x="5257800" y="5791200"/>
          <p14:tracePt t="11917" x="5251450" y="5791200"/>
          <p14:tracePt t="11917" x="5238750" y="5784850"/>
          <p14:tracePt t="11936" x="5226050" y="5778500"/>
          <p14:tracePt t="11936" x="5213350" y="5772150"/>
          <p14:tracePt t="11951" x="5200650" y="5765800"/>
          <p14:tracePt t="11951" x="5181600" y="5759450"/>
          <p14:tracePt t="11967" x="5162550" y="5753100"/>
          <p14:tracePt t="11967" x="5149850" y="5746750"/>
          <p14:tracePt t="11985" x="5130800" y="5740400"/>
          <p14:tracePt t="11985" x="5105400" y="5734050"/>
          <p14:tracePt t="12001" x="5086350" y="5734050"/>
          <p14:tracePt t="12001" x="5048250" y="5727700"/>
          <p14:tracePt t="12018" x="5029200" y="5727700"/>
          <p14:tracePt t="12018" x="5010150" y="5727700"/>
          <p14:tracePt t="12034" x="4991100" y="5734050"/>
          <p14:tracePt t="12034" x="4972050" y="5734050"/>
          <p14:tracePt t="12051" x="4959350" y="5740400"/>
          <p14:tracePt t="12051" x="4933950" y="5746750"/>
          <p14:tracePt t="12068" x="4921250" y="5746750"/>
          <p14:tracePt t="12068" x="4914900" y="5753100"/>
          <p14:tracePt t="12085" x="4902200" y="5759450"/>
          <p14:tracePt t="12085" x="4895850" y="5759450"/>
          <p14:tracePt t="12101" x="4889500" y="5759450"/>
          <p14:tracePt t="12101" x="4883150" y="5765800"/>
          <p14:tracePt t="12118" x="4876800" y="5765800"/>
          <p14:tracePt t="12118" x="4870450" y="5765800"/>
          <p14:tracePt t="12136" x="4864100" y="5765800"/>
          <p14:tracePt t="12149" x="4870450" y="5765800"/>
          <p14:tracePt t="12204" x="4876800" y="5759450"/>
          <p14:tracePt t="12220" x="4876800" y="5753100"/>
          <p14:tracePt t="12235" x="4883150" y="5753100"/>
          <p14:tracePt t="12248" x="4883150" y="5746750"/>
          <p14:tracePt t="12272" x="4883150" y="5740400"/>
          <p14:tracePt t="12296" x="4883150" y="5734050"/>
          <p14:tracePt t="12315" x="4889500" y="5734050"/>
          <p14:tracePt t="12356" x="4883150" y="5734050"/>
          <p14:tracePt t="12444" x="4876800" y="5734050"/>
          <p14:tracePt t="12460" x="4870450" y="5734050"/>
          <p14:tracePt t="12476" x="4864100" y="5740400"/>
          <p14:tracePt t="12488" x="4857750" y="5740400"/>
          <p14:tracePt t="12496" x="4851400" y="5740400"/>
          <p14:tracePt t="12511" x="4845050" y="5746750"/>
          <p14:tracePt t="12528" x="4838700" y="5746750"/>
          <p14:tracePt t="12537" x="4832350" y="5746750"/>
          <p14:tracePt t="12537" x="4826000" y="5746750"/>
          <p14:tracePt t="12553" x="4819650" y="5753100"/>
          <p14:tracePt t="12553" x="4813300" y="5753100"/>
          <p14:tracePt t="12553" x="4806950" y="5753100"/>
          <p14:tracePt t="12572" x="4794250" y="5753100"/>
          <p14:tracePt t="12584" x="4787900" y="5753100"/>
          <p14:tracePt t="12584" x="4775200" y="5746750"/>
          <p14:tracePt t="12584" x="4768850" y="5746750"/>
          <p14:tracePt t="12606" x="4756150" y="5740400"/>
          <p14:tracePt t="12606" x="4743450" y="5740400"/>
          <p14:tracePt t="12620" x="4730750" y="5734050"/>
          <p14:tracePt t="12620" x="4718050" y="5727700"/>
          <p14:tracePt t="12636" x="4705350" y="5721350"/>
          <p14:tracePt t="12636" x="4686300" y="5715000"/>
          <p14:tracePt t="12653" x="4673600" y="5708650"/>
          <p14:tracePt t="12653" x="4648200" y="5695950"/>
          <p14:tracePt t="12670" x="4635500" y="5689600"/>
          <p14:tracePt t="12670" x="4616450" y="5683250"/>
          <p14:tracePt t="12686" x="4603750" y="5670550"/>
          <p14:tracePt t="12686" x="4591050" y="5664200"/>
          <p14:tracePt t="12703" x="4578350" y="5657850"/>
          <p14:tracePt t="12703" x="4565650" y="5651500"/>
          <p14:tracePt t="12721" x="4552950" y="5638800"/>
          <p14:tracePt t="12721" x="4521200" y="5619750"/>
          <p14:tracePt t="12737" x="4508500" y="5613400"/>
          <p14:tracePt t="12737" x="4495800" y="5600700"/>
          <p14:tracePt t="12754" x="4483100" y="5594350"/>
          <p14:tracePt t="12754" x="4470400" y="5581650"/>
          <p14:tracePt t="12770" x="4457700" y="5575300"/>
          <p14:tracePt t="12770" x="4445000" y="5562600"/>
          <p14:tracePt t="12770" x="4432300" y="5556250"/>
          <p14:tracePt t="12789" x="4419600" y="5549900"/>
          <p14:tracePt t="12789" x="4406900" y="5543550"/>
          <p14:tracePt t="12805" x="4400550" y="5537200"/>
          <p14:tracePt t="12805" x="4387850" y="5530850"/>
          <p14:tracePt t="12821" x="4375150" y="5518150"/>
          <p14:tracePt t="12821" x="4368800" y="5511800"/>
          <p14:tracePt t="12837" x="4362450" y="5505450"/>
          <p14:tracePt t="12837" x="4349750" y="5499100"/>
          <p14:tracePt t="12837" x="4343400" y="5486400"/>
          <p14:tracePt t="12856" x="4337050" y="5480050"/>
          <p14:tracePt t="12869" x="4330700" y="5473700"/>
          <p14:tracePt t="12869" x="4330700" y="5461000"/>
          <p14:tracePt t="12869" x="4324350" y="5454650"/>
          <p14:tracePt t="12889" x="4318000" y="5441950"/>
          <p14:tracePt t="12889" x="4318000" y="5435600"/>
          <p14:tracePt t="12905" x="4318000" y="5429250"/>
          <p14:tracePt t="12905" x="4311650" y="5422900"/>
          <p14:tracePt t="12921" x="4311650" y="5416550"/>
          <p14:tracePt t="12921" x="4311650" y="5410200"/>
          <p14:tracePt t="12921" x="4305300" y="5403850"/>
          <p14:tracePt t="12940" x="4305300" y="5391150"/>
          <p14:tracePt t="12956" x="4305300" y="5384800"/>
          <p14:tracePt t="12969" x="4305300" y="5378450"/>
          <p14:tracePt t="12985" x="4305300" y="5372100"/>
          <p14:tracePt t="13008" x="4311650" y="5365750"/>
          <p14:tracePt t="13068" x="4318000" y="5359400"/>
          <p14:tracePt t="13084" x="4324350" y="5359400"/>
          <p14:tracePt t="13089" x="4330700" y="5353050"/>
          <p14:tracePt t="13089" x="4337050" y="5346700"/>
          <p14:tracePt t="13106" x="4349750" y="5340350"/>
          <p14:tracePt t="13106" x="4356100" y="5340350"/>
          <p14:tracePt t="13122" x="4368800" y="5334000"/>
          <p14:tracePt t="13122" x="4381500" y="5321300"/>
          <p14:tracePt t="13138" x="4394200" y="5314950"/>
          <p14:tracePt t="13138" x="4413250" y="5308600"/>
          <p14:tracePt t="13138" x="4425950" y="5295900"/>
          <p14:tracePt t="13157" x="4438650" y="5289550"/>
          <p14:tracePt t="13170" x="4457700" y="5276850"/>
          <p14:tracePt t="13170" x="4483100" y="5251450"/>
          <p14:tracePt t="13189" x="4495800" y="5245100"/>
          <p14:tracePt t="13189" x="4508500" y="5238750"/>
          <p14:tracePt t="13205" x="4521200" y="5226050"/>
          <p14:tracePt t="13205" x="4533900" y="5219700"/>
          <p14:tracePt t="13205" x="4546600" y="5213350"/>
          <p14:tracePt t="13224" x="4552950" y="5207000"/>
          <p14:tracePt t="13236" x="4565650" y="5207000"/>
          <p14:tracePt t="13236" x="4578350" y="5194300"/>
          <p14:tracePt t="13258" x="4584700" y="5194300"/>
          <p14:tracePt t="13258" x="4591050" y="5194300"/>
          <p14:tracePt t="13272" x="4597400" y="5207000"/>
          <p14:tracePt t="13287" x="4603750" y="5213350"/>
          <p14:tracePt t="13287" x="4603750" y="5219700"/>
          <p14:tracePt t="13305" x="4610100" y="5232400"/>
          <p14:tracePt t="13305" x="4610100" y="5245100"/>
          <p14:tracePt t="13305" x="4610100" y="5251450"/>
          <p14:tracePt t="13324" x="4616450" y="5264150"/>
          <p14:tracePt t="13324" x="4616450" y="5276850"/>
          <p14:tracePt t="13339" x="4616450" y="5289550"/>
          <p14:tracePt t="13339" x="4616450" y="5302250"/>
          <p14:tracePt t="13356" x="4616450" y="5308600"/>
          <p14:tracePt t="13356" x="4616450" y="5321300"/>
          <p14:tracePt t="13372" x="4616450" y="5327650"/>
          <p14:tracePt t="13372" x="4616450" y="5346700"/>
          <p14:tracePt t="13389" x="4616450" y="5353050"/>
          <p14:tracePt t="13389" x="4622800" y="5359400"/>
          <p14:tracePt t="13406" x="4622800" y="5365750"/>
          <p14:tracePt t="13406" x="4622800" y="5372100"/>
          <p14:tracePt t="13422" x="4629150" y="5378450"/>
          <p14:tracePt t="13422" x="4629150" y="5384800"/>
          <p14:tracePt t="13439" x="4635500" y="5391150"/>
          <p14:tracePt t="13454" x="4641850" y="5397500"/>
          <p14:tracePt t="13472" x="4648200" y="5397500"/>
          <p14:tracePt t="13488" x="4654550" y="5403850"/>
          <p14:tracePt t="13504" x="4660900" y="5403850"/>
          <p14:tracePt t="13521" x="4667250" y="5403850"/>
          <p14:tracePt t="13521" x="4679950" y="5403850"/>
          <p14:tracePt t="13541" x="4686300" y="5410200"/>
          <p14:tracePt t="13557" x="4692650" y="5410200"/>
          <p14:tracePt t="13571" x="4699000" y="5416550"/>
          <p14:tracePt t="13588" x="4705350" y="5422900"/>
          <p14:tracePt t="13588" x="4711700" y="5429250"/>
          <p14:tracePt t="13588" x="4711700" y="5435600"/>
          <p14:tracePt t="13607" x="4718050" y="5441950"/>
          <p14:tracePt t="13620" x="4718050" y="5448300"/>
          <p14:tracePt t="13620" x="4724400" y="5467350"/>
          <p14:tracePt t="13639" x="4724400" y="5473700"/>
          <p14:tracePt t="13639" x="4730750" y="5480050"/>
          <p14:tracePt t="13656" x="4730750" y="5486400"/>
          <p14:tracePt t="13656" x="4730750" y="5492750"/>
          <p14:tracePt t="13672" x="4730750" y="5499100"/>
          <p14:tracePt t="13672" x="4724400" y="5511800"/>
          <p14:tracePt t="13689" x="4724400" y="5518150"/>
          <p14:tracePt t="13689" x="4718050" y="5524500"/>
          <p14:tracePt t="13706" x="4718050" y="5530850"/>
          <p14:tracePt t="13706" x="4711700" y="5537200"/>
          <p14:tracePt t="13723" x="4705350" y="5543550"/>
          <p14:tracePt t="13723" x="4699000" y="5549900"/>
          <p14:tracePt t="13739" x="4692650" y="5549900"/>
          <p14:tracePt t="13739" x="4679950" y="5562600"/>
          <p14:tracePt t="13756" x="4673600" y="5562600"/>
          <p14:tracePt t="13771" x="4667250" y="5568950"/>
          <p14:tracePt t="13771" x="4660900" y="5568950"/>
          <p14:tracePt t="13789" x="4654550" y="5575300"/>
          <p14:tracePt t="13804" x="4648200" y="5575300"/>
          <p14:tracePt t="13804" x="4641850" y="5575300"/>
          <p14:tracePt t="13824" x="4641850" y="5581650"/>
          <p14:tracePt t="13891" x="4641850" y="5588000"/>
          <p14:tracePt t="13915" x="4641850" y="5594350"/>
          <p14:tracePt t="13927" x="4641850" y="5600700"/>
          <p14:tracePt t="13943" x="4641850" y="5607050"/>
          <p14:tracePt t="13959" x="4635500" y="5613400"/>
          <p14:tracePt t="13975" x="4635500" y="5619750"/>
          <p14:tracePt t="13983" x="4635500" y="5626100"/>
          <p14:tracePt t="13988" x="4629150" y="5632450"/>
          <p14:tracePt t="14005" x="4629150" y="5645150"/>
          <p14:tracePt t="14021" x="4629150" y="5651500"/>
          <p14:tracePt t="14038" x="4622800" y="5657850"/>
          <p14:tracePt t="14055" x="4622800" y="5664200"/>
          <p14:tracePt t="14072" x="4622800" y="5670550"/>
          <p14:tracePt t="14089" x="4616450" y="5676900"/>
          <p14:tracePt t="14108" x="4610100" y="5683250"/>
          <p14:tracePt t="14139" x="4616450" y="5676900"/>
          <p14:tracePt t="14303" x="4622800" y="5676900"/>
          <p14:tracePt t="14335" x="4622800" y="5670550"/>
          <p14:tracePt t="14379" x="4616450" y="5664200"/>
          <p14:tracePt t="14415" x="4610100" y="5664200"/>
          <p14:tracePt t="14447" x="4603750" y="5657850"/>
          <p14:tracePt t="14467" x="4597400" y="5657850"/>
          <p14:tracePt t="14492" x="4597400" y="5651500"/>
          <p14:tracePt t="14559" x="4597400" y="5645150"/>
          <p14:tracePt t="14583" x="4603750" y="5645150"/>
          <p14:tracePt t="14595" x="4610100" y="5638800"/>
          <p14:tracePt t="14620" x="4610100" y="5632450"/>
          <p14:tracePt t="14635" x="4616450" y="5626100"/>
          <p14:tracePt t="14647" x="4616450" y="5619750"/>
          <p14:tracePt t="14671" x="4622800" y="5626100"/>
          <p14:tracePt t="14739" x="4616450" y="5632450"/>
          <p14:tracePt t="14767" x="4616450" y="5626100"/>
          <p14:tracePt t="14859" x="4622800" y="5619750"/>
          <p14:tracePt t="14896" x="4616450" y="5619750"/>
          <p14:tracePt t="14979" x="4616450" y="5613400"/>
          <p14:tracePt t="14995" x="4610100" y="5619750"/>
          <p14:tracePt t="15007" x="4603750" y="5613400"/>
          <p14:tracePt t="15023" x="4591050" y="5607050"/>
          <p14:tracePt t="15040" x="4584700" y="5607050"/>
          <p14:tracePt t="15047" x="4584700" y="5600700"/>
          <p14:tracePt t="15058" x="4578350" y="5594350"/>
          <p14:tracePt t="15058" x="4565650" y="5588000"/>
          <p14:tracePt t="15077" x="4559300" y="5588000"/>
          <p14:tracePt t="15092" x="4552950" y="5581650"/>
          <p14:tracePt t="15109" x="4546600" y="5581650"/>
          <p14:tracePt t="15109" x="4533900" y="5581650"/>
          <p14:tracePt t="15129" x="4533900" y="5575300"/>
          <p14:tracePt t="15129" x="4527550" y="5575300"/>
          <p14:tracePt t="15144" x="4521200" y="5575300"/>
          <p14:tracePt t="15144" x="4514850" y="5575300"/>
          <p14:tracePt t="15160" x="4508500" y="5575300"/>
          <p14:tracePt t="15160" x="4502150" y="5575300"/>
          <p14:tracePt t="15177" x="4489450" y="5568950"/>
          <p14:tracePt t="15177" x="4483100" y="5568950"/>
          <p14:tracePt t="15177" x="4476750" y="5568950"/>
          <p14:tracePt t="15197" x="4464050" y="5568950"/>
          <p14:tracePt t="15209" x="4457700" y="5568950"/>
          <p14:tracePt t="15209" x="4445000" y="5568950"/>
          <p14:tracePt t="15228" x="4432300" y="5568950"/>
          <p14:tracePt t="15228" x="4425950" y="5568950"/>
          <p14:tracePt t="15244" x="4419600" y="5568950"/>
          <p14:tracePt t="15244" x="4413250" y="5575300"/>
          <p14:tracePt t="15261" x="4400550" y="5575300"/>
          <p14:tracePt t="15261" x="4394200" y="5575300"/>
          <p14:tracePt t="15261" x="4387850" y="5575300"/>
          <p14:tracePt t="15280" x="4381500" y="5581650"/>
          <p14:tracePt t="15293" x="4375150" y="5581650"/>
          <p14:tracePt t="15293" x="4368800" y="5581650"/>
          <p14:tracePt t="15311" x="4362450" y="5581650"/>
          <p14:tracePt t="15326" x="4356100" y="5575300"/>
          <p14:tracePt t="15343" x="4349750" y="5568950"/>
          <p14:tracePt t="15359" x="4349750" y="5562600"/>
          <p14:tracePt t="15376" x="4356100" y="5556250"/>
          <p14:tracePt t="15393" x="4362450" y="5556250"/>
          <p14:tracePt t="15410" x="4368800" y="5549900"/>
          <p14:tracePt t="15410" x="4387850" y="5549900"/>
          <p14:tracePt t="15430" x="4400550" y="5549900"/>
          <p14:tracePt t="15430" x="4406900" y="5556250"/>
          <p14:tracePt t="15445" x="4425950" y="5556250"/>
          <p14:tracePt t="15445" x="4438650" y="5562600"/>
          <p14:tracePt t="15461" x="4457700" y="5568950"/>
          <p14:tracePt t="15461" x="4476750" y="5575300"/>
          <p14:tracePt t="15479" x="4502150" y="5581650"/>
          <p14:tracePt t="15479" x="4521200" y="5588000"/>
          <p14:tracePt t="15497" x="4572000" y="5600700"/>
          <p14:tracePt t="15497" x="4591050" y="5613400"/>
          <p14:tracePt t="15512" x="4616450" y="5613400"/>
          <p14:tracePt t="15512" x="4635500" y="5619750"/>
          <p14:tracePt t="15529" x="4654550" y="5626100"/>
          <p14:tracePt t="15529" x="4673600" y="5626100"/>
          <p14:tracePt t="15529" x="4692650" y="5632450"/>
          <p14:tracePt t="15548" x="4705350" y="5632450"/>
          <p14:tracePt t="15560" x="4718050" y="5638800"/>
          <p14:tracePt t="15560" x="4737100" y="5638800"/>
          <p14:tracePt t="15560" x="4743450" y="5638800"/>
          <p14:tracePt t="15581" x="4756150" y="5638800"/>
          <p14:tracePt t="15581" x="4768850" y="5638800"/>
          <p14:tracePt t="15597" x="4781550" y="5645150"/>
          <p14:tracePt t="15597" x="4787900" y="5645150"/>
          <p14:tracePt t="15612" x="4800600" y="5645150"/>
          <p14:tracePt t="15612" x="4806950" y="5651500"/>
          <p14:tracePt t="15629" x="4813300" y="5651500"/>
          <p14:tracePt t="15629" x="4819650" y="5657850"/>
          <p14:tracePt t="15629" x="4826000" y="5664200"/>
          <p14:tracePt t="15648" x="4832350" y="5664200"/>
          <p14:tracePt t="15661" x="4838700" y="5670550"/>
          <p14:tracePt t="15661" x="4864100" y="5676900"/>
          <p14:tracePt t="15679" x="4876800" y="5683250"/>
          <p14:tracePt t="15679" x="4889500" y="5683250"/>
          <p14:tracePt t="15696" x="4908550" y="5683250"/>
          <p14:tracePt t="15696" x="4927600" y="5689600"/>
          <p14:tracePt t="15713" x="4946650" y="5689600"/>
          <p14:tracePt t="15713" x="4984750" y="5689600"/>
          <p14:tracePt t="15729" x="5003800" y="5683250"/>
          <p14:tracePt t="15729" x="5029200" y="5683250"/>
          <p14:tracePt t="15746" x="5048250" y="5683250"/>
          <p14:tracePt t="15746" x="5067300" y="5683250"/>
          <p14:tracePt t="15763" x="5086350" y="5676900"/>
          <p14:tracePt t="15763" x="5105400" y="5676900"/>
          <p14:tracePt t="15780" x="5124450" y="5676900"/>
          <p14:tracePt t="15780" x="5156200" y="5670550"/>
          <p14:tracePt t="15796" x="5168900" y="5670550"/>
          <p14:tracePt t="15796" x="5181600" y="5676900"/>
          <p14:tracePt t="15813" x="5194300" y="5676900"/>
          <p14:tracePt t="15813" x="5207000" y="5676900"/>
          <p14:tracePt t="15830" x="5213350" y="5683250"/>
          <p14:tracePt t="15830" x="5219700" y="5683250"/>
          <p14:tracePt t="15830" x="5226050" y="5689600"/>
          <p14:tracePt t="15849" x="5232400" y="5689600"/>
          <p14:tracePt t="15864" x="5232400" y="5695950"/>
          <p14:tracePt t="15888" x="5226050" y="5702300"/>
          <p14:tracePt t="15907" x="5219700" y="5702300"/>
          <p14:tracePt t="15931" x="5213350" y="5695950"/>
          <p14:tracePt t="15968" x="5219700" y="5689600"/>
          <p14:tracePt t="15984" x="5219700" y="5683250"/>
          <p14:tracePt t="15991" x="5226050" y="5676900"/>
          <p14:tracePt t="16000" x="5226050" y="5664200"/>
          <p14:tracePt t="16012" x="5226050" y="5657850"/>
          <p14:tracePt t="16012" x="5232400" y="5626100"/>
          <p14:tracePt t="16030" x="5238750" y="5613400"/>
          <p14:tracePt t="16030" x="5238750" y="5594350"/>
          <p14:tracePt t="16047" x="5238750" y="5581650"/>
          <p14:tracePt t="16047" x="5245100" y="5562600"/>
          <p14:tracePt t="16064" x="5245100" y="5543550"/>
          <p14:tracePt t="16064" x="5245100" y="5524500"/>
          <p14:tracePt t="16081" x="5251450" y="5505450"/>
          <p14:tracePt t="16081" x="5251450" y="5473700"/>
          <p14:tracePt t="16097" x="5251450" y="5454650"/>
          <p14:tracePt t="16097" x="5251450" y="5441950"/>
          <p14:tracePt t="16114" x="5251450" y="5422900"/>
          <p14:tracePt t="16114" x="5251450" y="5410200"/>
          <p14:tracePt t="16131" x="5251450" y="5391150"/>
          <p14:tracePt t="16131" x="5245100" y="5359400"/>
          <p14:tracePt t="16148" x="5245100" y="5340350"/>
          <p14:tracePt t="16148" x="5238750" y="5314950"/>
          <p14:tracePt t="16165" x="5232400" y="5295900"/>
          <p14:tracePt t="16165" x="5226050" y="5276850"/>
          <p14:tracePt t="16182" x="5213350" y="5251450"/>
          <p14:tracePt t="16182" x="5207000" y="5232400"/>
          <p14:tracePt t="16198" x="5194300" y="5213350"/>
          <p14:tracePt t="16198" x="5181600" y="5194300"/>
          <p14:tracePt t="16198" x="5168900" y="5175250"/>
          <p14:tracePt t="16217" x="5156200" y="5156200"/>
          <p14:tracePt t="16229" x="5143500" y="5143500"/>
          <p14:tracePt t="16229" x="5105400" y="5111750"/>
          <p14:tracePt t="16248" x="5092700" y="5092700"/>
          <p14:tracePt t="16248" x="5067300" y="5080000"/>
          <p14:tracePt t="16265" x="5048250" y="5060950"/>
          <p14:tracePt t="16265" x="5022850" y="5048250"/>
          <p14:tracePt t="16281" x="4997450" y="5029200"/>
          <p14:tracePt t="16281" x="4972050" y="5010150"/>
          <p14:tracePt t="16281" x="4946650" y="4991100"/>
          <p14:tracePt t="16300" x="4921250" y="4972050"/>
          <p14:tracePt t="16313" x="4895850" y="4953000"/>
          <p14:tracePt t="16313" x="4845050" y="4914900"/>
          <p14:tracePt t="16332" x="4819650" y="4902200"/>
          <p14:tracePt t="16332" x="4800600" y="4883150"/>
          <p14:tracePt t="16348" x="4775200" y="4870450"/>
          <p14:tracePt t="16348" x="4756150" y="4857750"/>
          <p14:tracePt t="16365" x="4737100" y="4845050"/>
          <p14:tracePt t="16365" x="4711700" y="4832350"/>
          <p14:tracePt t="16365" x="4692650" y="4819650"/>
          <p14:tracePt t="16384" x="4673600" y="4806950"/>
          <p14:tracePt t="16384" x="4660900" y="4800600"/>
          <p14:tracePt t="16398" x="4641850" y="4794250"/>
          <p14:tracePt t="16398" x="4629150" y="4787900"/>
          <p14:tracePt t="16415" x="4622800" y="4787900"/>
          <p14:tracePt t="16415" x="4610100" y="4787900"/>
          <p14:tracePt t="16415" x="4603750" y="4787900"/>
          <p14:tracePt t="16435" x="4597400" y="4794250"/>
          <p14:tracePt t="16435" x="4597400" y="4800600"/>
          <p14:tracePt t="16449" x="4597400" y="4813300"/>
          <p14:tracePt t="16449" x="4597400" y="4826000"/>
          <p14:tracePt t="16465" x="4603750" y="4838700"/>
          <p14:tracePt t="16465" x="4610100" y="4857750"/>
          <p14:tracePt t="16482" x="4616450" y="4876800"/>
          <p14:tracePt t="16482" x="4629150" y="4902200"/>
          <p14:tracePt t="16499" x="4641850" y="4927600"/>
          <p14:tracePt t="16499" x="4660900" y="4953000"/>
          <p14:tracePt t="16516" x="4699000" y="5016500"/>
          <p14:tracePt t="16516" x="4718050" y="5048250"/>
          <p14:tracePt t="16533" x="4737100" y="5080000"/>
          <p14:tracePt t="16533" x="4756150" y="5118100"/>
          <p14:tracePt t="16549" x="4781550" y="5149850"/>
          <p14:tracePt t="16549" x="4800600" y="5181600"/>
          <p14:tracePt t="16549" x="4819650" y="5213350"/>
          <p14:tracePt t="16568" x="4838700" y="5245100"/>
          <p14:tracePt t="16580" x="4857750" y="5270500"/>
          <p14:tracePt t="16580" x="4883150" y="5321300"/>
          <p14:tracePt t="16601" x="4895850" y="5340350"/>
          <p14:tracePt t="16601" x="4908550" y="5359400"/>
          <p14:tracePt t="16616" x="4921250" y="5372100"/>
          <p14:tracePt t="16616" x="4927600" y="5391150"/>
          <p14:tracePt t="16633" x="4933950" y="5403850"/>
          <p14:tracePt t="16633" x="4940300" y="5416550"/>
          <p14:tracePt t="16649" x="4946650" y="5422900"/>
          <p14:tracePt t="16649" x="4953000" y="5435600"/>
          <p14:tracePt t="16649" x="4959350" y="5441950"/>
          <p14:tracePt t="16668" x="4965700" y="5448300"/>
          <p14:tracePt t="16681" x="4972050" y="5454650"/>
          <p14:tracePt t="16681" x="4991100" y="5461000"/>
          <p14:tracePt t="16699" x="4997450" y="5461000"/>
          <p14:tracePt t="16699" x="5010150" y="5461000"/>
          <p14:tracePt t="16716" x="5016500" y="5461000"/>
          <p14:tracePt t="16716" x="5029200" y="5461000"/>
          <p14:tracePt t="16733" x="5041900" y="5461000"/>
          <p14:tracePt t="16733" x="5073650" y="5461000"/>
          <p14:tracePt t="16750" x="5086350" y="5461000"/>
          <p14:tracePt t="16750" x="5105400" y="5461000"/>
          <p14:tracePt t="16766" x="5124450" y="5461000"/>
          <p14:tracePt t="16766" x="5143500" y="5467350"/>
          <p14:tracePt t="16783" x="5162550" y="5467350"/>
          <p14:tracePt t="16783" x="5181600" y="5473700"/>
          <p14:tracePt t="16800" x="5200650" y="5480050"/>
          <p14:tracePt t="16800" x="5245100" y="5486400"/>
          <p14:tracePt t="16817" x="5270500" y="5486400"/>
          <p14:tracePt t="16817" x="5295900" y="5486400"/>
          <p14:tracePt t="16833" x="5314950" y="5486400"/>
          <p14:tracePt t="16833" x="5340350" y="5486400"/>
          <p14:tracePt t="16850" x="5365750" y="5486400"/>
          <p14:tracePt t="16850" x="5391150" y="5486400"/>
          <p14:tracePt t="16850" x="5416550" y="5480050"/>
          <p14:tracePt t="16870" x="5435600" y="5473700"/>
          <p14:tracePt t="16881" x="5461000" y="5473700"/>
          <p14:tracePt t="16881" x="5505450" y="5461000"/>
          <p14:tracePt t="16900" x="5524500" y="5448300"/>
          <p14:tracePt t="16900" x="5543550" y="5441950"/>
          <p14:tracePt t="16917" x="5568950" y="5435600"/>
          <p14:tracePt t="16917" x="5588000" y="5422900"/>
          <p14:tracePt t="16917" x="5607050" y="5416550"/>
          <p14:tracePt t="16937" x="5626100" y="5403850"/>
          <p14:tracePt t="16948" x="5638800" y="5391150"/>
          <p14:tracePt t="16948" x="5657850" y="5372100"/>
          <p14:tracePt t="16948" x="5670550" y="5359400"/>
          <p14:tracePt t="16969" x="5683250" y="5340350"/>
          <p14:tracePt t="16969" x="5695950" y="5314950"/>
          <p14:tracePt t="16984" x="5702300" y="5295900"/>
          <p14:tracePt t="16984" x="5708650" y="5264150"/>
          <p14:tracePt t="17001" x="5715000" y="5232400"/>
          <p14:tracePt t="17001" x="5715000" y="5194300"/>
          <p14:tracePt t="17017" x="5715000" y="5156200"/>
          <p14:tracePt t="17017" x="5708650" y="5105400"/>
          <p14:tracePt t="17017" x="5702300" y="5054600"/>
          <p14:tracePt t="17037" x="5695950" y="5003800"/>
          <p14:tracePt t="17037" x="5683250" y="4940300"/>
          <p14:tracePt t="17051" x="5670550" y="4876800"/>
          <p14:tracePt t="17051" x="5651500" y="4806950"/>
          <p14:tracePt t="17068" x="5632450" y="4737100"/>
          <p14:tracePt t="17068" x="5613400" y="4660900"/>
          <p14:tracePt t="17084" x="5588000" y="4584700"/>
          <p14:tracePt t="17084" x="5568950" y="4502150"/>
          <p14:tracePt t="17101" x="5543550" y="4419600"/>
          <p14:tracePt t="17101" x="5499100" y="4254500"/>
          <p14:tracePt t="17118" x="5480050" y="4165600"/>
          <p14:tracePt t="17118" x="5461000" y="4076700"/>
          <p14:tracePt t="17134" x="5448300" y="3994150"/>
          <p14:tracePt t="17134" x="5435600" y="3905250"/>
          <p14:tracePt t="17151" x="5429250" y="3816350"/>
          <p14:tracePt t="17151" x="5416550" y="3651250"/>
          <p14:tracePt t="17168" x="5410200" y="3568700"/>
          <p14:tracePt t="17168" x="5410200" y="3492500"/>
          <p14:tracePt t="17185" x="5403850" y="3416300"/>
          <p14:tracePt t="17185" x="5397500" y="3346450"/>
          <p14:tracePt t="17201" x="5391150" y="3282950"/>
          <p14:tracePt t="17201" x="5391150" y="3219450"/>
          <p14:tracePt t="17218" x="5391150" y="3155950"/>
          <p14:tracePt t="17218" x="5391150" y="3098800"/>
          <p14:tracePt t="17218" x="5397500" y="3041650"/>
          <p14:tracePt t="17237" x="5403850" y="2990850"/>
          <p14:tracePt t="17249" x="5416550" y="2940050"/>
          <p14:tracePt t="17249" x="5448300" y="2857500"/>
          <p14:tracePt t="17269" x="5467350" y="2819400"/>
          <p14:tracePt t="17269" x="5486400" y="2794000"/>
          <p14:tracePt t="17285" x="5511800" y="2768600"/>
          <p14:tracePt t="17285" x="5537200" y="2749550"/>
          <p14:tracePt t="17301" x="5562600" y="2736850"/>
          <p14:tracePt t="17301" x="5588000" y="2724150"/>
          <p14:tracePt t="17301" x="5619750" y="2711450"/>
          <p14:tracePt t="17321" x="5645150" y="2705100"/>
          <p14:tracePt t="17333" x="5676900" y="2698750"/>
          <p14:tracePt t="17333" x="5740400" y="2692400"/>
          <p14:tracePt t="17352" x="5772150" y="2686050"/>
          <p14:tracePt t="17352" x="5803900" y="2686050"/>
          <p14:tracePt t="17368" x="5835650" y="2686050"/>
          <p14:tracePt t="17368" x="5873750" y="2679700"/>
          <p14:tracePt t="17385" x="5905500" y="2679700"/>
          <p14:tracePt t="17385" x="5930900" y="2673350"/>
          <p14:tracePt t="17402" x="5962650" y="2673350"/>
          <p14:tracePt t="17402" x="6019800" y="2667000"/>
          <p14:tracePt t="17418" x="6038850" y="2667000"/>
          <p14:tracePt t="17418" x="6064250" y="2660650"/>
          <p14:tracePt t="17437" x="6083300" y="2660650"/>
          <p14:tracePt t="17437" x="6096000" y="2660650"/>
          <p14:tracePt t="17453" x="6108700" y="2660650"/>
          <p14:tracePt t="17453" x="6127750" y="2667000"/>
          <p14:tracePt t="17470" x="6134100" y="2673350"/>
          <p14:tracePt t="17470" x="6127750" y="2686050"/>
          <p14:tracePt t="17486" x="6121400" y="2692400"/>
          <p14:tracePt t="17486" x="6115050" y="2705100"/>
          <p14:tracePt t="17503" x="6102350" y="2717800"/>
          <p14:tracePt t="17503" x="6083300" y="2730500"/>
          <p14:tracePt t="17519" x="6064250" y="2749550"/>
          <p14:tracePt t="17519" x="6013450" y="2774950"/>
          <p14:tracePt t="17536" x="5988050" y="2787650"/>
          <p14:tracePt t="17536" x="5956300" y="2806700"/>
          <p14:tracePt t="17553" x="5924550" y="2819400"/>
          <p14:tracePt t="17553" x="5886450" y="2838450"/>
          <p14:tracePt t="17569" x="5848350" y="2851150"/>
          <p14:tracePt t="17569" x="5810250" y="2870200"/>
          <p14:tracePt t="17569" x="5765800" y="2889250"/>
          <p14:tracePt t="17588" x="5721350" y="2908300"/>
          <p14:tracePt t="17601" x="5676900" y="2927350"/>
          <p14:tracePt t="17601" x="5581650" y="2971800"/>
          <p14:tracePt t="17621" x="5524500" y="2997200"/>
          <p14:tracePt t="17621" x="5473700" y="3022600"/>
          <p14:tracePt t="17637" x="5416550" y="3048000"/>
          <p14:tracePt t="17637" x="5353050" y="3073400"/>
          <p14:tracePt t="17653" x="5289550" y="3098800"/>
          <p14:tracePt t="17653" x="5219700" y="3124200"/>
          <p14:tracePt t="17670" x="5149850" y="3149600"/>
          <p14:tracePt t="17670" x="5067300" y="3175000"/>
          <p14:tracePt t="17670" x="4984750" y="3206750"/>
          <p14:tracePt t="17688" x="4895850" y="3238500"/>
          <p14:tracePt t="17701" x="4806950" y="3270250"/>
          <p14:tracePt t="17701" x="4635500" y="3340100"/>
          <p14:tracePt t="17720" x="4546600" y="3371850"/>
          <p14:tracePt t="17720" x="4470400" y="3409950"/>
          <p14:tracePt t="17736" x="4394200" y="3448050"/>
          <p14:tracePt t="17736" x="4318000" y="3486150"/>
          <p14:tracePt t="17753" x="4248150" y="3517900"/>
          <p14:tracePt t="17753" x="4108450" y="3581400"/>
          <p14:tracePt t="17770" x="4044950" y="3613150"/>
          <p14:tracePt t="17770" x="3975100" y="3632200"/>
          <p14:tracePt t="17786" x="3911600" y="3657600"/>
          <p14:tracePt t="17786" x="3848100" y="3683000"/>
          <p14:tracePt t="17804" x="3784600" y="3695700"/>
          <p14:tracePt t="17804" x="3733800" y="3714750"/>
          <p14:tracePt t="17820" x="3683000" y="3727450"/>
          <p14:tracePt t="17820" x="3600450" y="3746500"/>
          <p14:tracePt t="17837" x="3568700" y="3752850"/>
          <p14:tracePt t="17837" x="3549650" y="3746500"/>
          <p14:tracePt t="17854" x="3543300" y="3746500"/>
          <p14:tracePt t="17854" x="3536950" y="3733800"/>
          <p14:tracePt t="17871" x="3543300" y="3727450"/>
          <p14:tracePt t="17871" x="3562350" y="3708400"/>
          <p14:tracePt t="17871" x="3581400" y="3695700"/>
          <p14:tracePt t="17890" x="3613150" y="3670300"/>
          <p14:tracePt t="17902" x="3657600" y="3651250"/>
          <p14:tracePt t="17902" x="3759200" y="3594100"/>
          <p14:tracePt t="17922" x="3822700" y="3562350"/>
          <p14:tracePt t="17922" x="3892550" y="3524250"/>
          <p14:tracePt t="17937" x="3968750" y="3479800"/>
          <p14:tracePt t="17937" x="4051300" y="3435350"/>
          <p14:tracePt t="17954" x="4140200" y="3384550"/>
          <p14:tracePt t="17954" x="4229100" y="3333750"/>
          <p14:tracePt t="17954" x="4324350" y="3282950"/>
          <p14:tracePt t="17973" x="4419600" y="3225800"/>
          <p14:tracePt t="17985" x="4514850" y="3175000"/>
          <p14:tracePt t="17985" x="4705350" y="3079750"/>
          <p14:tracePt t="18004" x="4794250" y="3035300"/>
          <p14:tracePt t="18004" x="4883150" y="2990850"/>
          <p14:tracePt t="18021" x="4972050" y="2952750"/>
          <p14:tracePt t="18021" x="5054600" y="2914650"/>
          <p14:tracePt t="18038" x="5130800" y="2882900"/>
          <p14:tracePt t="18038" x="5200650" y="2857500"/>
          <p14:tracePt t="18038" x="5257800" y="2832100"/>
          <p14:tracePt t="18057" x="5308600" y="2813050"/>
          <p14:tracePt t="18057" x="5353050" y="2800350"/>
          <p14:tracePt t="18072" x="5384800" y="2794000"/>
          <p14:tracePt t="18072" x="5410200" y="2794000"/>
          <p14:tracePt t="18088" x="5429250" y="2794000"/>
          <p14:tracePt t="18088" x="5435600" y="2800350"/>
          <p14:tracePt t="18104" x="5435600" y="2819400"/>
          <p14:tracePt t="18104" x="5429250" y="2832100"/>
          <p14:tracePt t="18104" x="5410200" y="2857500"/>
          <p14:tracePt t="18124" x="5384800" y="2882900"/>
          <p14:tracePt t="18124" x="5346700" y="2914650"/>
          <p14:tracePt t="18138" x="5302250" y="2946400"/>
          <p14:tracePt t="18138" x="5251450" y="2978150"/>
          <p14:tracePt t="18154" x="5187950" y="3009900"/>
          <p14:tracePt t="18154" x="5124450" y="3041650"/>
          <p14:tracePt t="18172" x="5054600" y="3079750"/>
          <p14:tracePt t="18172" x="4895850" y="3155950"/>
          <p14:tracePt t="18189" x="4819650" y="3194050"/>
          <p14:tracePt t="18189" x="4737100" y="3232150"/>
          <p14:tracePt t="18205" x="4654550" y="3276600"/>
          <p14:tracePt t="18205" x="4572000" y="3308350"/>
          <p14:tracePt t="18221" x="4495800" y="3346450"/>
          <p14:tracePt t="18221" x="4413250" y="3384550"/>
          <p14:tracePt t="18238" x="4337050" y="3422650"/>
          <p14:tracePt t="18238" x="4260850" y="3454400"/>
          <p14:tracePt t="18238" x="4184650" y="3492500"/>
          <p14:tracePt t="18257" x="4121150" y="3524250"/>
          <p14:tracePt t="18270" x="4057650" y="3556000"/>
          <p14:tracePt t="18270" x="3949700" y="3619500"/>
          <p14:tracePt t="18288" x="3905250" y="3644900"/>
          <p14:tracePt t="18288" x="3867150" y="3670300"/>
          <p14:tracePt t="18305" x="3841750" y="3695700"/>
          <p14:tracePt t="18305" x="3822700" y="3708400"/>
          <p14:tracePt t="18322" x="3816350" y="3721100"/>
          <p14:tracePt t="18322" x="3822700" y="3733800"/>
          <p14:tracePt t="18322" x="3841750" y="3733800"/>
          <p14:tracePt t="18341" x="3873500" y="3733800"/>
          <p14:tracePt t="18353" x="3917950" y="3727450"/>
          <p14:tracePt t="18353" x="4038600" y="3714750"/>
          <p14:tracePt t="18372" x="4121150" y="3708400"/>
          <p14:tracePt t="18372" x="4203700" y="3702050"/>
          <p14:tracePt t="18389" x="4292600" y="3695700"/>
          <p14:tracePt t="18389" x="4387850" y="3695700"/>
          <p14:tracePt t="18405" x="4483100" y="3702050"/>
          <p14:tracePt t="18405" x="4578350" y="3702050"/>
          <p14:tracePt t="18405" x="4673600" y="3702050"/>
          <p14:tracePt t="18425" x="4775200" y="3702050"/>
          <p14:tracePt t="18425" x="4864100" y="3695700"/>
          <p14:tracePt t="18440" x="4959350" y="3695700"/>
          <p14:tracePt t="18440" x="5048250" y="3689350"/>
          <p14:tracePt t="18456" x="5130800" y="3683000"/>
          <p14:tracePt t="18456" x="5207000" y="3676650"/>
          <p14:tracePt t="18472" x="5283200" y="3670300"/>
          <p14:tracePt t="18472" x="5397500" y="3670300"/>
          <p14:tracePt t="18489" x="5448300" y="3676650"/>
          <p14:tracePt t="18489" x="5492750" y="3676650"/>
          <p14:tracePt t="18506" x="5524500" y="3683000"/>
          <p14:tracePt t="18506" x="5556250" y="3695700"/>
          <p14:tracePt t="18523" x="5575300" y="3702050"/>
          <p14:tracePt t="18523" x="5594350" y="3714750"/>
          <p14:tracePt t="18539" x="5607050" y="3727450"/>
          <p14:tracePt t="18539" x="5619750" y="3765550"/>
          <p14:tracePt t="18557" x="5619750" y="3778250"/>
          <p14:tracePt t="18557" x="5613400" y="3797300"/>
          <p14:tracePt t="18573" x="5607050" y="3816350"/>
          <p14:tracePt t="18573" x="5594350" y="3841750"/>
          <p14:tracePt t="18589" x="5581650" y="3860800"/>
          <p14:tracePt t="18589" x="5568950" y="3886200"/>
          <p14:tracePt t="18589" x="5556250" y="3905250"/>
          <p14:tracePt t="18609" x="5537200" y="3924300"/>
          <p14:tracePt t="18621" x="5524500" y="3949700"/>
          <p14:tracePt t="18621" x="5492750" y="4000500"/>
          <p14:tracePt t="18641" x="5480050" y="4019550"/>
          <p14:tracePt t="18641" x="5467350" y="4044950"/>
          <p14:tracePt t="18657" x="5454650" y="4064000"/>
          <p14:tracePt t="18657" x="5448300" y="4083050"/>
          <p14:tracePt t="18673" x="5435600" y="4102100"/>
          <p14:tracePt t="18673" x="5429250" y="4121150"/>
          <p14:tracePt t="18690" x="5416550" y="4140200"/>
          <p14:tracePt t="18690" x="5410200" y="4159250"/>
          <p14:tracePt t="18690" x="5397500" y="4178300"/>
          <p14:tracePt t="18709" x="5391150" y="4191000"/>
          <p14:tracePt t="18721" x="5384800" y="4203700"/>
          <p14:tracePt t="18721" x="5372100" y="4235450"/>
          <p14:tracePt t="18740" x="5365750" y="4241800"/>
          <p14:tracePt t="18740" x="5359400" y="4254500"/>
          <p14:tracePt t="18757" x="5353050" y="4260850"/>
          <p14:tracePt t="18757" x="5346700" y="4273550"/>
          <p14:tracePt t="18773" x="5340350" y="4279900"/>
          <p14:tracePt t="18773" x="5334000" y="4298950"/>
          <p14:tracePt t="18790" x="5327650" y="4305300"/>
          <p14:tracePt t="18790" x="5321300" y="4311650"/>
          <p14:tracePt t="18807" x="5314950" y="4318000"/>
          <p14:tracePt t="18807" x="5314950" y="4324350"/>
          <p14:tracePt t="18823" x="5314950" y="4330700"/>
          <p14:tracePt t="18838" x="5321300" y="4330700"/>
          <p14:tracePt t="18856" x="5327650" y="4330700"/>
          <p14:tracePt t="18872" x="5334000" y="4330700"/>
          <p14:tracePt t="18889" x="5340350" y="4324350"/>
          <p14:tracePt t="18905" x="5340350" y="4330700"/>
          <p14:tracePt t="18925" x="5340350" y="4337050"/>
          <p14:tracePt t="18948" x="5340350" y="4343400"/>
          <p14:tracePt t="18964" x="5340350" y="4349750"/>
          <p14:tracePt t="18977" x="5340350" y="4356100"/>
          <p14:tracePt t="18993" x="5340350" y="4362450"/>
          <p14:tracePt t="19009" x="5346700" y="4368800"/>
          <p14:tracePt t="19028" x="5353050" y="4368800"/>
          <p14:tracePt t="19044" x="5359400" y="4368800"/>
          <p14:tracePt t="19061" x="5365750" y="4368800"/>
          <p14:tracePt t="19077" x="5378450" y="4375150"/>
          <p14:tracePt t="19089" x="5384800" y="4381500"/>
          <p14:tracePt t="19121" x="5391150" y="4387850"/>
          <p14:tracePt t="19144" x="5384800" y="4394200"/>
          <p14:tracePt t="19188" x="5378450" y="4394200"/>
          <p14:tracePt t="19204" x="5365750" y="4400550"/>
          <p14:tracePt t="19216" x="5359400" y="4400550"/>
          <p14:tracePt t="19225" x="5353050" y="4406900"/>
          <p14:tracePt t="19241" x="5340350" y="4406900"/>
          <p14:tracePt t="19241" x="5334000" y="4406900"/>
          <p14:tracePt t="19258" x="5327650" y="4413250"/>
          <p14:tracePt t="19258" x="5321300" y="4413250"/>
          <p14:tracePt t="19258" x="5308600" y="4419600"/>
          <p14:tracePt t="19277" x="5302250" y="4419600"/>
          <p14:tracePt t="19290" x="5289550" y="4419600"/>
          <p14:tracePt t="19290" x="5276850" y="4425950"/>
          <p14:tracePt t="19309" x="5270500" y="4425950"/>
          <p14:tracePt t="19309" x="5257800" y="4432300"/>
          <p14:tracePt t="19326" x="5251450" y="4432300"/>
          <p14:tracePt t="19340" x="5238750" y="4438650"/>
          <p14:tracePt t="19357" x="5251450" y="4438650"/>
          <p14:tracePt t="19396" x="5264150" y="4445000"/>
          <p14:tracePt t="19428" x="5270500" y="4445000"/>
          <p14:tracePt t="19444" x="5276850" y="4445000"/>
          <p14:tracePt t="19449" x="5283200" y="4445000"/>
          <p14:tracePt t="19457" x="5289550" y="4445000"/>
          <p14:tracePt t="19457" x="5295900" y="4451350"/>
          <p14:tracePt t="19476" x="5302250" y="4451350"/>
          <p14:tracePt t="19476" x="5314950" y="4451350"/>
          <p14:tracePt t="19493" x="5321300" y="4457700"/>
          <p14:tracePt t="19493" x="5340350" y="4464050"/>
          <p14:tracePt t="19510" x="5353050" y="4470400"/>
          <p14:tracePt t="19510" x="5359400" y="4470400"/>
          <p14:tracePt t="19527" x="5365750" y="4476750"/>
          <p14:tracePt t="19527" x="5378450" y="4483100"/>
          <p14:tracePt t="19543" x="5384800" y="4483100"/>
          <p14:tracePt t="19543" x="5391150" y="4483100"/>
          <p14:tracePt t="19559" x="5397500" y="4489450"/>
          <p14:tracePt t="19559" x="5403850" y="4489450"/>
          <p14:tracePt t="19577" x="5416550" y="4495800"/>
          <p14:tracePt t="19577" x="5422900" y="4495800"/>
          <p14:tracePt t="19593" x="5429250" y="4495800"/>
          <p14:tracePt t="19593" x="5435600" y="4495800"/>
          <p14:tracePt t="19610" x="5441950" y="4495800"/>
          <p14:tracePt t="19610" x="5448300" y="4495800"/>
          <p14:tracePt t="19626" x="5454650" y="4502150"/>
          <p14:tracePt t="19641" x="5461000" y="4502150"/>
          <p14:tracePt t="19658" x="5473700" y="4502150"/>
          <p14:tracePt t="19676" x="5480050" y="4502150"/>
          <p14:tracePt t="19691" x="5486400" y="4495800"/>
          <p14:tracePt t="19721" x="5492750" y="4495800"/>
          <p14:tracePt t="19736" x="5499100" y="4502150"/>
          <p14:tracePt t="19748" x="5499100" y="4495800"/>
          <p14:tracePt t="19765" x="5505450" y="4495800"/>
          <p14:tracePt t="19780" x="5511800" y="4495800"/>
          <p14:tracePt t="19797" x="5518150" y="4495800"/>
          <p14:tracePt t="19808" x="5524500" y="4502150"/>
          <p14:tracePt t="19825" x="5530850" y="4502150"/>
          <p14:tracePt t="19842" x="5537200" y="4508500"/>
          <p14:tracePt t="19864" x="5543550" y="4514850"/>
          <p14:tracePt t="19885" x="5549900" y="4514850"/>
          <p14:tracePt t="19916" x="5549900" y="4521200"/>
          <p14:tracePt t="19928" x="5549900" y="4527550"/>
          <p14:tracePt t="19944" x="5543550" y="4533900"/>
          <p14:tracePt t="19961" x="5537200" y="4540250"/>
          <p14:tracePt t="19976" x="5530850" y="4546600"/>
          <p14:tracePt t="19988" x="5524500" y="4552950"/>
          <p14:tracePt t="20020" x="5518150" y="4552950"/>
          <p14:tracePt t="20037" x="5511800" y="4552950"/>
          <p14:tracePt t="20064" x="5511800" y="4546600"/>
          <p14:tracePt t="20089" x="5518150" y="4546600"/>
          <p14:tracePt t="20104" x="5524500" y="4540250"/>
          <p14:tracePt t="20124" x="5530850" y="4533900"/>
          <p14:tracePt t="20141" x="5537200" y="4527550"/>
          <p14:tracePt t="20156" x="5543550" y="4527550"/>
          <p14:tracePt t="20169" x="5549900" y="4521200"/>
          <p14:tracePt t="20185" x="5549900" y="4514850"/>
          <p14:tracePt t="20244" x="5543550" y="4514850"/>
          <p14:tracePt t="20260" x="5530850" y="4514850"/>
          <p14:tracePt t="20276" x="5524500" y="4514850"/>
          <p14:tracePt t="20289" x="5518150" y="4514850"/>
          <p14:tracePt t="20297" x="5518150" y="4508500"/>
          <p14:tracePt t="20310" x="5511800" y="4508500"/>
          <p14:tracePt t="20310" x="5499100" y="4495800"/>
          <p14:tracePt t="20329" x="5492750" y="4495800"/>
          <p14:tracePt t="20329" x="5486400" y="4489450"/>
          <p14:tracePt t="20346" x="5480050" y="4483100"/>
          <p14:tracePt t="20346" x="5467350" y="4476750"/>
          <p14:tracePt t="20362" x="5461000" y="4476750"/>
          <p14:tracePt t="20362" x="5454650" y="4470400"/>
          <p14:tracePt t="20362" x="5441950" y="4464050"/>
          <p14:tracePt t="20381" x="5435600" y="4457700"/>
          <p14:tracePt t="20394" x="5429250" y="4451350"/>
          <p14:tracePt t="20394" x="5410200" y="4438650"/>
          <p14:tracePt t="20412" x="5397500" y="4425950"/>
          <p14:tracePt t="20412" x="5384800" y="4413250"/>
          <p14:tracePt t="20412" x="5372100" y="4400550"/>
          <p14:tracePt t="20432" x="5359400" y="4387850"/>
          <p14:tracePt t="20444" x="5346700" y="4375150"/>
          <p14:tracePt t="20444" x="5334000" y="4362450"/>
          <p14:tracePt t="20444" x="5314950" y="4349750"/>
          <p14:tracePt t="20465" x="5302250" y="4337050"/>
          <p14:tracePt t="20465" x="5289550" y="4318000"/>
          <p14:tracePt t="20479" x="5270500" y="4311650"/>
          <p14:tracePt t="20479" x="5264150" y="4298950"/>
          <p14:tracePt t="20496" x="5251450" y="4286250"/>
          <p14:tracePt t="20496" x="5245100" y="4279900"/>
          <p14:tracePt t="20512" x="5238750" y="4273550"/>
          <p14:tracePt t="20512" x="5226050" y="4260850"/>
          <p14:tracePt t="20530" x="5226050" y="4254500"/>
          <p14:tracePt t="20545" x="5226050" y="4260850"/>
          <p14:tracePt t="20588" x="5232400" y="4260850"/>
          <p14:tracePt t="20605" x="5245100" y="4267200"/>
          <p14:tracePt t="20621" x="5251450" y="4273550"/>
          <p14:tracePt t="20629" x="5257800" y="4273550"/>
          <p14:tracePt t="20637" x="5270500" y="4273550"/>
          <p14:tracePt t="20645" x="5276850" y="4273550"/>
          <p14:tracePt t="20645" x="5283200" y="4279900"/>
          <p14:tracePt t="20645" x="5295900" y="4279900"/>
          <p14:tracePt t="20666" x="5302250" y="4279900"/>
          <p14:tracePt t="20678" x="5314950" y="4279900"/>
          <p14:tracePt t="20678" x="5340350" y="4292600"/>
          <p14:tracePt t="20697" x="5353050" y="4292600"/>
          <p14:tracePt t="20697" x="5372100" y="4298950"/>
          <p14:tracePt t="20713" x="5384800" y="4305300"/>
          <p14:tracePt t="20713" x="5403850" y="4311650"/>
          <p14:tracePt t="20730" x="5416550" y="4318000"/>
          <p14:tracePt t="20730" x="5435600" y="4324350"/>
          <p14:tracePt t="20730" x="5448300" y="4330700"/>
          <p14:tracePt t="20749" x="5467350" y="4337050"/>
          <p14:tracePt t="20762" x="5480050" y="4343400"/>
          <p14:tracePt t="20762" x="5511800" y="4356100"/>
          <p14:tracePt t="20780" x="5524500" y="4362450"/>
          <p14:tracePt t="20780" x="5543550" y="4368800"/>
          <p14:tracePt t="20797" x="5556250" y="4375150"/>
          <p14:tracePt t="20797" x="5568950" y="4381500"/>
          <p14:tracePt t="20814" x="5581650" y="4387850"/>
          <p14:tracePt t="20814" x="5613400" y="4406900"/>
          <p14:tracePt t="20831" x="5619750" y="4413250"/>
          <p14:tracePt t="20831" x="5632450" y="4419600"/>
          <p14:tracePt t="20848" x="5638800" y="4425950"/>
          <p14:tracePt t="20848" x="5651500" y="4432300"/>
          <p14:tracePt t="20864" x="5657850" y="4438650"/>
          <p14:tracePt t="20864" x="5670550" y="4451350"/>
          <p14:tracePt t="20882" x="5676900" y="4457700"/>
          <p14:tracePt t="20882" x="5676900" y="4464050"/>
          <p14:tracePt t="20898" x="5676900" y="4470400"/>
          <p14:tracePt t="20913" x="5676900" y="4476750"/>
          <p14:tracePt t="20913" x="5676900" y="4483100"/>
          <p14:tracePt t="20931" x="5670550" y="4495800"/>
          <p14:tracePt t="20946" x="5664200" y="4495800"/>
          <p14:tracePt t="20946" x="5657850" y="4502150"/>
          <p14:tracePt t="20965" x="5638800" y="4508500"/>
          <p14:tracePt t="20965" x="5626100" y="4514850"/>
          <p14:tracePt t="20982" x="5613400" y="4514850"/>
          <p14:tracePt t="20982" x="5600700" y="4521200"/>
          <p14:tracePt t="20998" x="5588000" y="4521200"/>
          <p14:tracePt t="20998" x="5568950" y="4521200"/>
          <p14:tracePt t="21014" x="5556250" y="4527550"/>
          <p14:tracePt t="21014" x="5543550" y="4527550"/>
          <p14:tracePt t="21014" x="5524500" y="4527550"/>
          <p14:tracePt t="21034" x="5511800" y="4527550"/>
          <p14:tracePt t="21046" x="5499100" y="4527550"/>
          <p14:tracePt t="21046" x="5480050" y="4521200"/>
          <p14:tracePt t="21065" x="5473700" y="4514850"/>
          <p14:tracePt t="21080" x="5473700" y="4508500"/>
          <p14:tracePt t="21080" x="5473700" y="4502150"/>
          <p14:tracePt t="21098" x="5480050" y="4495800"/>
          <p14:tracePt t="21098" x="5486400" y="4489450"/>
          <p14:tracePt t="21098" x="5499100" y="4489450"/>
          <p14:tracePt t="21117" x="5505450" y="4483100"/>
          <p14:tracePt t="21117" x="5524500" y="4483100"/>
          <p14:tracePt t="21131" x="5537200" y="4483100"/>
          <p14:tracePt t="21131" x="5549900" y="4483100"/>
          <p14:tracePt t="21148" x="5568950" y="4483100"/>
          <p14:tracePt t="21148" x="5588000" y="4483100"/>
          <p14:tracePt t="21165" x="5607050" y="4489450"/>
          <p14:tracePt t="21165" x="5626100" y="4489450"/>
          <p14:tracePt t="21182" x="5638800" y="4489450"/>
          <p14:tracePt t="21182" x="5676900" y="4489450"/>
          <p14:tracePt t="21198" x="5695950" y="4495800"/>
          <p14:tracePt t="21198" x="5708650" y="4495800"/>
          <p14:tracePt t="21215" x="5721350" y="4495800"/>
          <p14:tracePt t="21215" x="5740400" y="4495800"/>
          <p14:tracePt t="21232" x="5753100" y="4502150"/>
          <p14:tracePt t="21232" x="5765800" y="4502150"/>
          <p14:tracePt t="21249" x="5791200" y="4508500"/>
          <p14:tracePt t="21249" x="5797550" y="4514850"/>
          <p14:tracePt t="21265" x="5810250" y="4521200"/>
          <p14:tracePt t="21265" x="5816600" y="4521200"/>
          <p14:tracePt t="21282" x="5822950" y="4527550"/>
          <p14:tracePt t="21282" x="5835650" y="4527550"/>
          <p14:tracePt t="21299" x="5842000" y="4533900"/>
          <p14:tracePt t="21299" x="5848350" y="4540250"/>
          <p14:tracePt t="21299" x="5854700" y="4540250"/>
          <p14:tracePt t="21317" x="5861050" y="4546600"/>
          <p14:tracePt t="21330" x="5867400" y="4546600"/>
          <p14:tracePt t="21330" x="5880100" y="4559300"/>
          <p14:tracePt t="21350" x="5886450" y="4565650"/>
          <p14:tracePt t="21364" x="5892800" y="4565650"/>
          <p14:tracePt t="21364" x="5899150" y="4565650"/>
          <p14:tracePt t="21383" x="5905500" y="4572000"/>
          <p14:tracePt t="21397" x="5911850" y="4572000"/>
          <p14:tracePt t="21397" x="5918200" y="4572000"/>
          <p14:tracePt t="21397" x="5924550" y="4578350"/>
          <p14:tracePt t="21418" x="5930900" y="4578350"/>
          <p14:tracePt t="21432" x="5930900" y="4584700"/>
          <p14:tracePt t="21480" x="5918200" y="4584700"/>
          <p14:tracePt t="21496" x="5911850" y="4584700"/>
          <p14:tracePt t="21513" x="5899150" y="4584700"/>
          <p14:tracePt t="21521" x="5892800" y="4584700"/>
          <p14:tracePt t="21531" x="5886450" y="4584700"/>
          <p14:tracePt t="21531" x="5867400" y="4591050"/>
          <p14:tracePt t="21550" x="5861050" y="4591050"/>
          <p14:tracePt t="21550" x="5848350" y="4597400"/>
          <p14:tracePt t="21567" x="5835650" y="4597400"/>
          <p14:tracePt t="21567" x="5822950" y="4597400"/>
          <p14:tracePt t="21583" x="5803900" y="4603750"/>
          <p14:tracePt t="21583" x="5791200" y="4603750"/>
          <p14:tracePt t="21583" x="5772150" y="4610100"/>
          <p14:tracePt t="21602" x="5753100" y="4610100"/>
          <p14:tracePt t="21615" x="5734050" y="4616450"/>
          <p14:tracePt t="21615" x="5702300" y="4616450"/>
          <p14:tracePt t="21634" x="5683250" y="4616450"/>
          <p14:tracePt t="21634" x="5664200" y="4616450"/>
          <p14:tracePt t="21650" x="5645150" y="4616450"/>
          <p14:tracePt t="21650" x="5632450" y="4616450"/>
          <p14:tracePt t="21667" x="5619750" y="4616450"/>
          <p14:tracePt t="21667" x="5613400" y="4610100"/>
          <p14:tracePt t="21667" x="5600700" y="4610100"/>
          <p14:tracePt t="21686" x="5594350" y="4610100"/>
          <p14:tracePt t="21702" x="5594350" y="4616450"/>
          <p14:tracePt t="21722" x="5600700" y="4622800"/>
          <p14:tracePt t="21732" x="5607050" y="4629150"/>
          <p14:tracePt t="21732" x="5613400" y="4635500"/>
          <p14:tracePt t="21751" x="5613400" y="4648200"/>
          <p14:tracePt t="21751" x="5626100" y="4654550"/>
          <p14:tracePt t="21751" x="5632450" y="4660900"/>
          <p14:tracePt t="21769" x="5638800" y="4667250"/>
          <p14:tracePt t="21769" x="5651500" y="4679950"/>
          <p14:tracePt t="21784" x="5657850" y="4686300"/>
          <p14:tracePt t="21784" x="5670550" y="4692650"/>
          <p14:tracePt t="21801" x="5676900" y="4699000"/>
          <p14:tracePt t="21801" x="5689600" y="4705350"/>
          <p14:tracePt t="21817" x="5702300" y="4711700"/>
          <p14:tracePt t="21817" x="5708650" y="4718050"/>
          <p14:tracePt t="21834" x="5721350" y="4724400"/>
          <p14:tracePt t="21834" x="5740400" y="4737100"/>
          <p14:tracePt t="21850" x="5746750" y="4743450"/>
          <p14:tracePt t="21850" x="5759450" y="4749800"/>
          <p14:tracePt t="21868" x="5765800" y="4756150"/>
          <p14:tracePt t="21868" x="5772150" y="4762500"/>
          <p14:tracePt t="21884" x="5772150" y="4768850"/>
          <p14:tracePt t="21884" x="5778500" y="4781550"/>
          <p14:tracePt t="21902" x="5784850" y="4787900"/>
          <p14:tracePt t="21902" x="5784850" y="4794250"/>
          <p14:tracePt t="21918" x="5784850" y="4800600"/>
          <p14:tracePt t="21933" x="5784850" y="4806950"/>
          <p14:tracePt t="21949" x="5784850" y="4813300"/>
          <p14:tracePt t="21977" x="5778500" y="4819650"/>
          <p14:tracePt t="22021" x="5772150" y="4819650"/>
          <p14:tracePt t="22037" x="5765800" y="4819650"/>
          <p14:tracePt t="22053" x="5759450" y="4813300"/>
          <p14:tracePt t="22069" x="5753100" y="4813300"/>
          <p14:tracePt t="22081" x="5746750" y="4813300"/>
          <p14:tracePt t="22097" x="5740400" y="4813300"/>
          <p14:tracePt t="22105" x="5734050" y="4813300"/>
          <p14:tracePt t="22121" x="5727700" y="4806950"/>
          <p14:tracePt t="22133" x="5721350" y="4806950"/>
          <p14:tracePt t="22133" x="5702300" y="4800600"/>
          <p14:tracePt t="22152" x="5695950" y="4794250"/>
          <p14:tracePt t="22152" x="5689600" y="4794250"/>
          <p14:tracePt t="22169" x="5676900" y="4787900"/>
          <p14:tracePt t="22169" x="5664200" y="4781550"/>
          <p14:tracePt t="22185" x="5645150" y="4775200"/>
          <p14:tracePt t="22185" x="5613400" y="4762500"/>
          <p14:tracePt t="22202" x="5594350" y="4756150"/>
          <p14:tracePt t="22202" x="5581650" y="4749800"/>
          <p14:tracePt t="22219" x="5562600" y="4737100"/>
          <p14:tracePt t="22219" x="5543550" y="4730750"/>
          <p14:tracePt t="22235" x="5524500" y="4724400"/>
          <p14:tracePt t="22235" x="5505450" y="4718050"/>
          <p14:tracePt t="22252" x="5486400" y="4711700"/>
          <p14:tracePt t="22252" x="5467350" y="4699000"/>
          <p14:tracePt t="22270" x="5429250" y="4686300"/>
          <p14:tracePt t="22270" x="5410200" y="4679950"/>
          <p14:tracePt t="22286" x="5391150" y="4667250"/>
          <p14:tracePt t="22286" x="5372100" y="4660900"/>
          <p14:tracePt t="22303" x="5353050" y="4648200"/>
          <p14:tracePt t="22303" x="5334000" y="4641850"/>
          <p14:tracePt t="22319" x="5321300" y="4635500"/>
          <p14:tracePt t="22319" x="5308600" y="4635500"/>
          <p14:tracePt t="22319" x="5302250" y="4629150"/>
          <p14:tracePt t="22338" x="5289550" y="4629150"/>
          <p14:tracePt t="22350" x="5283200" y="4629150"/>
          <p14:tracePt t="22368" x="5289550" y="4635500"/>
          <p14:tracePt t="22397" x="5302250" y="4641850"/>
          <p14:tracePt t="22406" x="5308600" y="4648200"/>
          <p14:tracePt t="22417" x="5321300" y="4654550"/>
          <p14:tracePt t="22417" x="5327650" y="4667250"/>
          <p14:tracePt t="22417" x="5340350" y="4673600"/>
          <p14:tracePt t="22439" x="5359400" y="4679950"/>
          <p14:tracePt t="22439" x="5372100" y="4686300"/>
          <p14:tracePt t="22453" x="5384800" y="4692650"/>
          <p14:tracePt t="22453" x="5403850" y="4699000"/>
          <p14:tracePt t="22470" x="5416550" y="4705350"/>
          <p14:tracePt t="22470" x="5429250" y="4705350"/>
          <p14:tracePt t="22487" x="5441950" y="4705350"/>
          <p14:tracePt t="22487" x="5473700" y="4705350"/>
          <p14:tracePt t="22503" x="5480050" y="4705350"/>
          <p14:tracePt t="22503" x="5492750" y="4705350"/>
          <p14:tracePt t="22520" x="5499100" y="4699000"/>
          <p14:tracePt t="22520" x="5505450" y="4699000"/>
          <p14:tracePt t="22536" x="5511800" y="4692650"/>
          <p14:tracePt t="22536" x="5518150" y="4692650"/>
          <p14:tracePt t="22553" x="5524500" y="4686300"/>
          <p14:tracePt t="22569" x="5524500" y="4673600"/>
          <p14:tracePt t="22585" x="5511800" y="4667250"/>
          <p14:tracePt t="22601" x="5505450" y="4654550"/>
          <p14:tracePt t="22601" x="5492750" y="4648200"/>
          <p14:tracePt t="22601" x="5480050" y="4641850"/>
          <p14:tracePt t="22623" x="5461000" y="4629150"/>
          <p14:tracePt t="22635" x="5441950" y="4616450"/>
          <p14:tracePt t="22635" x="5391150" y="4597400"/>
          <p14:tracePt t="22654" x="5365750" y="4584700"/>
          <p14:tracePt t="22654" x="5340350" y="4572000"/>
          <p14:tracePt t="22670" x="5308600" y="4559300"/>
          <p14:tracePt t="22670" x="5283200" y="4552950"/>
          <p14:tracePt t="22687" x="5251450" y="4540250"/>
          <p14:tracePt t="22687" x="5219700" y="4527550"/>
          <p14:tracePt t="22687" x="5187950" y="4514850"/>
          <p14:tracePt t="22706" x="5156200" y="4502150"/>
          <p14:tracePt t="22718" x="5124450" y="4483100"/>
          <p14:tracePt t="22718" x="5048250" y="4445000"/>
          <p14:tracePt t="22737" x="5003800" y="4425950"/>
          <p14:tracePt t="22737" x="4965700" y="4400550"/>
          <p14:tracePt t="22754" x="4921250" y="4381500"/>
          <p14:tracePt t="22754" x="4876800" y="4356100"/>
          <p14:tracePt t="22754" x="4832350" y="4337050"/>
          <p14:tracePt t="22774" x="4787900" y="4318000"/>
          <p14:tracePt t="22785" x="4743450" y="4305300"/>
          <p14:tracePt t="22785" x="4705350" y="4292600"/>
          <p14:tracePt t="22785" x="4667250" y="4279900"/>
          <p14:tracePt t="22806" x="4629150" y="4273550"/>
          <p14:tracePt t="22806" x="4597400" y="4273550"/>
          <p14:tracePt t="22821" x="4572000" y="4267200"/>
          <p14:tracePt t="22821" x="4546600" y="4267200"/>
          <p14:tracePt t="22837" x="4521200" y="4267200"/>
          <p14:tracePt t="22837" x="4502150" y="4260850"/>
          <p14:tracePt t="22854" x="4483100" y="4254500"/>
          <p14:tracePt t="22854" x="4457700" y="4248150"/>
          <p14:tracePt t="22872" x="4451350" y="4241800"/>
          <p14:tracePt t="22872" x="4445000" y="4235450"/>
          <p14:tracePt t="22888" x="4438650" y="4229100"/>
          <p14:tracePt t="22888" x="4438650" y="4222750"/>
          <p14:tracePt t="22905" x="4445000" y="4216400"/>
          <p14:tracePt t="22905" x="4464050" y="4203700"/>
          <p14:tracePt t="22922" x="4483100" y="4197350"/>
          <p14:tracePt t="22922" x="4495800" y="4197350"/>
          <p14:tracePt t="22939" x="4514850" y="4197350"/>
          <p14:tracePt t="22939" x="4540250" y="4197350"/>
          <p14:tracePt t="22955" x="4559300" y="4197350"/>
          <p14:tracePt t="22955" x="4584700" y="4197350"/>
          <p14:tracePt t="22972" x="4610100" y="4203700"/>
          <p14:tracePt t="22972" x="4635500" y="4216400"/>
          <p14:tracePt t="22972" x="4667250" y="4222750"/>
          <p14:tracePt t="22990" x="4692650" y="4235450"/>
          <p14:tracePt t="23003" x="4724400" y="4254500"/>
          <p14:tracePt t="23003" x="4781550" y="4279900"/>
          <p14:tracePt t="23023" x="4813300" y="4298950"/>
          <p14:tracePt t="23023" x="4845050" y="4311650"/>
          <p14:tracePt t="23038" x="4870450" y="4324350"/>
          <p14:tracePt t="23038" x="4902200" y="4337050"/>
          <p14:tracePt t="23038" x="4927600" y="4349750"/>
          <p14:tracePt t="23058" x="4953000" y="4368800"/>
          <p14:tracePt t="23070" x="4984750" y="4375150"/>
          <p14:tracePt t="23070" x="5010150" y="4387850"/>
          <p14:tracePt t="23070" x="5035550" y="4394200"/>
          <p14:tracePt t="23091" x="5054600" y="4406900"/>
          <p14:tracePt t="23091" x="5073650" y="4413250"/>
          <p14:tracePt t="23105" x="5092700" y="4425950"/>
          <p14:tracePt t="23105" x="5111750" y="4432300"/>
          <p14:tracePt t="23122" x="5124450" y="4445000"/>
          <p14:tracePt t="23122" x="5137150" y="4457700"/>
          <p14:tracePt t="23139" x="5149850" y="4464050"/>
          <p14:tracePt t="23139" x="5156200" y="4476750"/>
          <p14:tracePt t="23155" x="5162550" y="4489450"/>
          <p14:tracePt t="23155" x="5175250" y="4514850"/>
          <p14:tracePt t="23172" x="5181600" y="4527550"/>
          <p14:tracePt t="23172" x="5181600" y="4533900"/>
          <p14:tracePt t="23189" x="5181600" y="4546600"/>
          <p14:tracePt t="23204" x="5175250" y="4559300"/>
          <p14:tracePt t="23221" x="5168900" y="4559300"/>
          <p14:tracePt t="23221" x="5162550" y="4565650"/>
          <p14:tracePt t="23239" x="5156200" y="4565650"/>
          <p14:tracePt t="23239" x="5149850" y="4565650"/>
          <p14:tracePt t="23256" x="5143500" y="4565650"/>
          <p14:tracePt t="23256" x="5137150" y="4565650"/>
          <p14:tracePt t="23273" x="5124450" y="4565650"/>
          <p14:tracePt t="23273" x="5118100" y="4565650"/>
          <p14:tracePt t="23290" x="5099050" y="4565650"/>
          <p14:tracePt t="23290" x="5092700" y="4559300"/>
          <p14:tracePt t="23306" x="5080000" y="4559300"/>
          <p14:tracePt t="23306" x="5073650" y="4552950"/>
          <p14:tracePt t="23323" x="5060950" y="4546600"/>
          <p14:tracePt t="23323" x="5054600" y="4540250"/>
          <p14:tracePt t="23339" x="5041900" y="4533900"/>
          <p14:tracePt t="23339" x="5029200" y="4521200"/>
          <p14:tracePt t="23339" x="5016500" y="4514850"/>
          <p14:tracePt t="23358" x="4997450" y="4502150"/>
          <p14:tracePt t="23371" x="4984750" y="4489450"/>
          <p14:tracePt t="23371" x="4953000" y="4470400"/>
          <p14:tracePt t="23390" x="4933950" y="4457700"/>
          <p14:tracePt t="23390" x="4914900" y="4451350"/>
          <p14:tracePt t="23406" x="4902200" y="4438650"/>
          <p14:tracePt t="23406" x="4889500" y="4432300"/>
          <p14:tracePt t="23423" x="4876800" y="4419600"/>
          <p14:tracePt t="23423" x="4864100" y="4413250"/>
          <p14:tracePt t="23423" x="4851400" y="4400550"/>
          <p14:tracePt t="23443" x="4845050" y="4387850"/>
          <p14:tracePt t="23454" x="4832350" y="4381500"/>
          <p14:tracePt t="23454" x="4819650" y="4356100"/>
          <p14:tracePt t="23474" x="4813300" y="4349750"/>
          <p14:tracePt t="23474" x="4806950" y="4337050"/>
          <p14:tracePt t="23490" x="4800600" y="4324350"/>
          <p14:tracePt t="23490" x="4794250" y="4318000"/>
          <p14:tracePt t="23506" x="4794250" y="4305300"/>
          <p14:tracePt t="23506" x="4787900" y="4286250"/>
          <p14:tracePt t="23524" x="4794250" y="4273550"/>
          <p14:tracePt t="23524" x="4794250" y="4267200"/>
          <p14:tracePt t="23540" x="4794250" y="4260850"/>
          <p14:tracePt t="23540" x="4800600" y="4248150"/>
          <p14:tracePt t="23557" x="4806950" y="4241800"/>
          <p14:tracePt t="23557" x="4819650" y="4235450"/>
          <p14:tracePt t="23574" x="4826000" y="4222750"/>
          <p14:tracePt t="23574" x="4857750" y="4203700"/>
          <p14:tracePt t="23590" x="4876800" y="4197350"/>
          <p14:tracePt t="23590" x="4895850" y="4191000"/>
          <p14:tracePt t="23606" x="4921250" y="4184650"/>
          <p14:tracePt t="23606" x="4946650" y="4178300"/>
          <p14:tracePt t="23624" x="4978400" y="4178300"/>
          <p14:tracePt t="23624" x="5003800" y="4184650"/>
          <p14:tracePt t="23624" x="5041900" y="4191000"/>
          <p14:tracePt t="23643" x="5073650" y="4197350"/>
          <p14:tracePt t="23655" x="5111750" y="4210050"/>
          <p14:tracePt t="23655" x="5187950" y="4229100"/>
          <p14:tracePt t="23675" x="5226050" y="4241800"/>
          <p14:tracePt t="23675" x="5257800" y="4248150"/>
          <p14:tracePt t="23690" x="5289550" y="4254500"/>
          <p14:tracePt t="23690" x="5321300" y="4260850"/>
          <p14:tracePt t="23707" x="5346700" y="4260850"/>
          <p14:tracePt t="23707" x="5372100" y="4267200"/>
          <p14:tracePt t="23707" x="5391150" y="4267200"/>
          <p14:tracePt t="23726" x="5416550" y="4260850"/>
          <p14:tracePt t="23739" x="5429250" y="4260850"/>
          <p14:tracePt t="23739" x="5454650" y="4260850"/>
          <p14:tracePt t="23758" x="5461000" y="4260850"/>
          <p14:tracePt t="23758" x="5473700" y="4260850"/>
          <p14:tracePt t="23774" x="5480050" y="4260850"/>
          <p14:tracePt t="23794" x="5473700" y="4267200"/>
          <p14:tracePt t="23818" x="5467350" y="4273550"/>
          <p14:tracePt t="23829" x="5461000" y="4273550"/>
          <p14:tracePt t="23839" x="5448300" y="4273550"/>
          <p14:tracePt t="23839" x="5441950" y="4279900"/>
          <p14:tracePt t="23858" x="5435600" y="4279900"/>
          <p14:tracePt t="23858" x="5422900" y="4279900"/>
          <p14:tracePt t="23875" x="5416550" y="4286250"/>
          <p14:tracePt t="23875" x="5397500" y="4292600"/>
          <p14:tracePt t="23891" x="5384800" y="4292600"/>
          <p14:tracePt t="23891" x="5378450" y="4292600"/>
          <p14:tracePt t="23907" x="5365750" y="4292600"/>
          <p14:tracePt t="23907" x="5359400" y="4298950"/>
          <p14:tracePt t="23925" x="5346700" y="4298950"/>
          <p14:tracePt t="23925" x="5334000" y="4298950"/>
          <p14:tracePt t="23941" x="5327650" y="4305300"/>
          <p14:tracePt t="23941" x="5308600" y="4298950"/>
          <p14:tracePt t="23959" x="5302250" y="4298950"/>
          <p14:tracePt t="23959" x="5295900" y="4298950"/>
          <p14:tracePt t="23975" x="5289550" y="4298950"/>
          <p14:tracePt t="23990" x="5276850" y="4286250"/>
          <p14:tracePt t="23990" x="5276850" y="4279900"/>
          <p14:tracePt t="23990" x="5270500" y="4273550"/>
          <p14:tracePt t="24011" x="5270500" y="4260850"/>
          <p14:tracePt t="24023" x="5264150" y="4254500"/>
          <p14:tracePt t="24023" x="5257800" y="4229100"/>
          <p14:tracePt t="24043" x="5251450" y="4216400"/>
          <p14:tracePt t="24043" x="5245100" y="4203700"/>
          <p14:tracePt t="24059" x="5238750" y="4191000"/>
          <p14:tracePt t="24059" x="5232400" y="4178300"/>
          <p14:tracePt t="24075" x="5226050" y="4159250"/>
          <p14:tracePt t="24075" x="5219700" y="4146550"/>
          <p14:tracePt t="24075" x="5213350" y="4127500"/>
          <p14:tracePt t="24094" x="5207000" y="4114800"/>
          <p14:tracePt t="24107" x="5200650" y="4095750"/>
          <p14:tracePt t="24107" x="5200650" y="4076700"/>
          <p14:tracePt t="24125" x="5194300" y="4070350"/>
          <p14:tracePt t="24140" x="5200650" y="4064000"/>
          <p14:tracePt t="24157" x="5207000" y="4070350"/>
          <p14:tracePt t="24157" x="5213350" y="4076700"/>
          <p14:tracePt t="24175" x="5219700" y="4076700"/>
          <p14:tracePt t="24175" x="5238750" y="4089400"/>
          <p14:tracePt t="24192" x="5251450" y="4095750"/>
          <p14:tracePt t="24192" x="5270500" y="4102100"/>
          <p14:tracePt t="24209" x="5283200" y="4108450"/>
          <p14:tracePt t="24209" x="5302250" y="4114800"/>
          <p14:tracePt t="24226" x="5321300" y="4127500"/>
          <p14:tracePt t="24226" x="5365750" y="4146550"/>
          <p14:tracePt t="24242" x="5378450" y="4152900"/>
          <p14:tracePt t="24242" x="5397500" y="4159250"/>
          <p14:tracePt t="24259" x="5416550" y="4171950"/>
          <p14:tracePt t="24259" x="5429250" y="4178300"/>
          <p14:tracePt t="24276" x="5448300" y="4184650"/>
          <p14:tracePt t="24276" x="5461000" y="4191000"/>
          <p14:tracePt t="24293" x="5473700" y="4191000"/>
          <p14:tracePt t="24293" x="5486400" y="4203700"/>
          <p14:tracePt t="24310" x="5492750" y="4203700"/>
          <p14:tracePt t="24325" x="5505450" y="4203700"/>
          <p14:tracePt t="24341" x="5499100" y="4210050"/>
          <p14:tracePt t="24358" x="5492750" y="4216400"/>
          <p14:tracePt t="24374" x="5486400" y="4216400"/>
          <p14:tracePt t="24374" x="5473700" y="4229100"/>
          <p14:tracePt t="24395" x="5467350" y="4229100"/>
          <p14:tracePt t="24395" x="5454650" y="4229100"/>
          <p14:tracePt t="24410" x="5441950" y="4235450"/>
          <p14:tracePt t="24410" x="5429250" y="4235450"/>
          <p14:tracePt t="24426" x="5416550" y="4235450"/>
          <p14:tracePt t="24426" x="5403850" y="4235450"/>
          <p14:tracePt t="24426" x="5391150" y="4241800"/>
          <p14:tracePt t="24447" x="5378450" y="4241800"/>
          <p14:tracePt t="24458" x="5365750" y="4241800"/>
          <p14:tracePt t="24458" x="5346700" y="4241800"/>
          <p14:tracePt t="24458" x="5334000" y="4241800"/>
          <p14:tracePt t="24479" x="5314950" y="4241800"/>
          <p14:tracePt t="24479" x="5302250" y="4241800"/>
          <p14:tracePt t="24493" x="5283200" y="4241800"/>
          <p14:tracePt t="24493" x="5264150" y="4235450"/>
          <p14:tracePt t="24510" x="5245100" y="4235450"/>
          <p14:tracePt t="24510" x="5226050" y="4235450"/>
          <p14:tracePt t="24527" x="5207000" y="4235450"/>
          <p14:tracePt t="24527" x="5162550" y="4222750"/>
          <p14:tracePt t="24543" x="5143500" y="4216400"/>
          <p14:tracePt t="24543" x="5118100" y="4210050"/>
          <p14:tracePt t="24560" x="5099050" y="4203700"/>
          <p14:tracePt t="24560" x="5080000" y="4197350"/>
          <p14:tracePt t="28443" x="5130800" y="3905250"/>
          <p14:tracePt t="28455" x="5162550" y="3911600"/>
          <p14:tracePt t="28455" x="5238750" y="3937000"/>
          <p14:tracePt t="28476" x="5283200" y="3949700"/>
          <p14:tracePt t="28476" x="5327650" y="3956050"/>
          <p14:tracePt t="28490" x="5378450" y="3968750"/>
          <p14:tracePt t="28490" x="5422900" y="3975100"/>
          <p14:tracePt t="28507" x="5467350" y="3981450"/>
          <p14:tracePt t="28507" x="5505450" y="3987800"/>
          <p14:tracePt t="28524" x="5543550" y="3994150"/>
          <p14:tracePt t="28524" x="5581650" y="4000500"/>
          <p14:tracePt t="28524" x="5613400" y="4013200"/>
          <p14:tracePt t="28543" x="5645150" y="4019550"/>
          <p14:tracePt t="28543" x="5670550" y="4032250"/>
          <p14:tracePt t="28558" x="5695950" y="4038600"/>
          <p14:tracePt t="28558" x="5715000" y="4051300"/>
          <p14:tracePt t="28574" x="5734050" y="4064000"/>
          <p14:tracePt t="28574" x="5746750" y="4070350"/>
          <p14:tracePt t="28591" x="5753100" y="4083050"/>
          <p14:tracePt t="28591" x="5759450" y="4102100"/>
          <p14:tracePt t="28607" x="5759450" y="4114800"/>
          <p14:tracePt t="28607" x="5759450" y="4121150"/>
          <p14:tracePt t="28624" x="5753100" y="4133850"/>
          <p14:tracePt t="28624" x="5746750" y="4140200"/>
          <p14:tracePt t="28641" x="5740400" y="4146550"/>
          <p14:tracePt t="28641" x="5727700" y="4152900"/>
          <p14:tracePt t="28658" x="5721350" y="4152900"/>
          <p14:tracePt t="28658" x="5695950" y="4165600"/>
          <p14:tracePt t="28675" x="5689600" y="4165600"/>
          <p14:tracePt t="28675" x="5676900" y="4165600"/>
          <p14:tracePt t="28692" x="5664200" y="4165600"/>
          <p14:tracePt t="28692" x="5657850" y="4171950"/>
          <p14:tracePt t="28708" x="5645150" y="4171950"/>
          <p14:tracePt t="28708" x="5632450" y="4171950"/>
          <p14:tracePt t="28708" x="5619750" y="4165600"/>
          <p14:tracePt t="28727" x="5607050" y="4171950"/>
          <p14:tracePt t="28739" x="5594350" y="4165600"/>
          <p14:tracePt t="28739" x="5568950" y="4165600"/>
          <p14:tracePt t="28760" x="5549900" y="4165600"/>
          <p14:tracePt t="28760" x="5537200" y="4165600"/>
          <p14:tracePt t="28775" x="5518150" y="4159250"/>
          <p14:tracePt t="28775" x="5499100" y="4152900"/>
          <p14:tracePt t="28792" x="5486400" y="4152900"/>
          <p14:tracePt t="28792" x="5467350" y="4146550"/>
          <p14:tracePt t="28808" x="5454650" y="4133850"/>
          <p14:tracePt t="28808" x="5441950" y="4127500"/>
          <p14:tracePt t="28808" x="5435600" y="4121150"/>
          <p14:tracePt t="28827" x="5422900" y="4114800"/>
          <p14:tracePt t="28840" x="5416550" y="4108450"/>
          <p14:tracePt t="28840" x="5403850" y="4089400"/>
          <p14:tracePt t="28859" x="5403850" y="4083050"/>
          <p14:tracePt t="28859" x="5397500" y="4076700"/>
          <p14:tracePt t="28875" x="5397500" y="4070350"/>
          <p14:tracePt t="28890" x="5397500" y="4064000"/>
          <p14:tracePt t="28890" x="5397500" y="4057650"/>
          <p14:tracePt t="28908" x="5403850" y="4051300"/>
          <p14:tracePt t="28923" x="5410200" y="4038600"/>
          <p14:tracePt t="28940" x="5410200" y="4032250"/>
          <p14:tracePt t="28940" x="5416550" y="4025900"/>
          <p14:tracePt t="28958" x="5422900" y="4019550"/>
          <p14:tracePt t="28958" x="5435600" y="4006850"/>
          <p14:tracePt t="28976" x="5441950" y="4000500"/>
          <p14:tracePt t="28976" x="5448300" y="3994150"/>
          <p14:tracePt t="28992" x="5448300" y="3987800"/>
          <p14:tracePt t="28992" x="5454650" y="3987800"/>
          <p14:tracePt t="29009" x="5461000" y="3981450"/>
          <p14:tracePt t="29024" x="5467350" y="3975100"/>
          <p14:tracePt t="29041" x="5473700" y="3968750"/>
          <p14:tracePt t="29058" x="5480050" y="3962400"/>
          <p14:tracePt t="29074" x="5486400" y="3956050"/>
          <p14:tracePt t="29091" x="5499100" y="3949700"/>
          <p14:tracePt t="29091" x="5505450" y="3943350"/>
          <p14:tracePt t="29091" x="5505450" y="3937000"/>
          <p14:tracePt t="29112" x="5511800" y="3930650"/>
          <p14:tracePt t="29124" x="5518150" y="3924300"/>
          <p14:tracePt t="29124" x="5530850" y="3911600"/>
          <p14:tracePt t="29143" x="5530850" y="3898900"/>
          <p14:tracePt t="29143" x="5530850" y="3892550"/>
          <p14:tracePt t="29159" x="5530850" y="3873500"/>
          <p14:tracePt t="29159" x="5530850" y="3860800"/>
          <p14:tracePt t="29176" x="5524500" y="3848100"/>
          <p14:tracePt t="29176" x="5518150" y="3829050"/>
          <p14:tracePt t="29176" x="5505450" y="3816350"/>
          <p14:tracePt t="29195" x="5486400" y="3797300"/>
          <p14:tracePt t="29195" x="5467350" y="3778250"/>
          <p14:tracePt t="29209" x="5448300" y="3765550"/>
          <p14:tracePt t="29209" x="5416550" y="3746500"/>
          <p14:tracePt t="29227" x="5384800" y="3733800"/>
          <p14:tracePt t="29227" x="5346700" y="3714750"/>
          <p14:tracePt t="29243" x="5295900" y="3695700"/>
          <p14:tracePt t="29243" x="5238750" y="3670300"/>
          <p14:tracePt t="29260" x="5175250" y="3644900"/>
          <p14:tracePt t="29260" x="5022850" y="3600450"/>
          <p14:tracePt t="29276" x="4933950" y="3575050"/>
          <p14:tracePt t="29276" x="4838700" y="3556000"/>
          <p14:tracePt t="29293" x="4743450" y="3536950"/>
          <p14:tracePt t="29293" x="4648200" y="3524250"/>
          <p14:tracePt t="29310" x="4552950" y="3511550"/>
          <p14:tracePt t="29310" x="4375150" y="3505200"/>
          <p14:tracePt t="29327" x="4292600" y="3505200"/>
          <p14:tracePt t="29327" x="4216400" y="3511550"/>
          <p14:tracePt t="29344" x="4140200" y="3505200"/>
          <p14:tracePt t="29344" x="4070350" y="3505200"/>
          <p14:tracePt t="29360" x="4000500" y="3505200"/>
          <p14:tracePt t="29360" x="3937000" y="3505200"/>
          <p14:tracePt t="29377" x="3867150" y="3505200"/>
          <p14:tracePt t="29377" x="3803650" y="3511550"/>
          <p14:tracePt t="29377" x="3740150" y="3511550"/>
          <p14:tracePt t="29396" x="3670300" y="3524250"/>
          <p14:tracePt t="29408" x="3613150" y="3530600"/>
          <p14:tracePt t="29408" x="3492500" y="3556000"/>
          <p14:tracePt t="29427" x="3441700" y="3568700"/>
          <p14:tracePt t="29427" x="3397250" y="3581400"/>
          <p14:tracePt t="29444" x="3352800" y="3594100"/>
          <p14:tracePt t="29444" x="3308350" y="3600450"/>
          <p14:tracePt t="29460" x="3276600" y="3600450"/>
          <p14:tracePt t="29460" x="3244850" y="3606800"/>
          <p14:tracePt t="29460" x="3219450" y="3613150"/>
          <p14:tracePt t="29479" x="3194050" y="3619500"/>
          <p14:tracePt t="29492" x="3181350" y="3619500"/>
          <p14:tracePt t="29492" x="3168650" y="3619500"/>
          <p14:tracePt t="29510" x="3175000" y="3619500"/>
          <p14:tracePt t="29510" x="3187700" y="3606800"/>
          <p14:tracePt t="29528" x="3213100" y="3587750"/>
          <p14:tracePt t="29528" x="3251200" y="3562350"/>
          <p14:tracePt t="29544" x="3295650" y="3524250"/>
          <p14:tracePt t="29544" x="3352800" y="3473450"/>
          <p14:tracePt t="29544" x="3422650" y="3416300"/>
          <p14:tracePt t="29563" x="3498850" y="3352800"/>
          <p14:tracePt t="29563" x="3587750" y="3276600"/>
          <p14:tracePt t="29578" x="3676650" y="3200400"/>
          <p14:tracePt t="29578" x="3778250" y="3117850"/>
          <p14:tracePt t="29594" x="3892550" y="3028950"/>
          <p14:tracePt t="29594" x="4006850" y="2933700"/>
          <p14:tracePt t="29611" x="4127500" y="2832100"/>
          <p14:tracePt t="29611" x="4381500" y="2628900"/>
          <p14:tracePt t="29628" x="4514850" y="2527300"/>
          <p14:tracePt t="29628" x="4648200" y="2432050"/>
          <p14:tracePt t="29644" x="4781550" y="2343150"/>
          <p14:tracePt t="29644" x="4908550" y="2260600"/>
          <p14:tracePt t="29661" x="5029200" y="2184400"/>
          <p14:tracePt t="29661" x="5143500" y="2120900"/>
          <p14:tracePt t="29678" x="5238750" y="2063750"/>
          <p14:tracePt t="29678" x="5397500" y="1981200"/>
          <p14:tracePt t="29695" x="5461000" y="1949450"/>
          <p14:tracePt t="29695" x="5505450" y="1930400"/>
          <p14:tracePt t="29712" x="5537200" y="1911350"/>
          <p14:tracePt t="29712" x="5556250" y="1905000"/>
          <p14:tracePt t="29728" x="5556250" y="1898650"/>
          <p14:tracePt t="29728" x="5543550" y="1898650"/>
          <p14:tracePt t="29728" x="5518150" y="1898650"/>
          <p14:tracePt t="29747" x="5473700" y="1905000"/>
          <p14:tracePt t="29760" x="5416550" y="1911350"/>
          <p14:tracePt t="29760" x="5245100" y="1930400"/>
          <p14:tracePt t="29780" x="5143500" y="1943100"/>
          <p14:tracePt t="29780" x="5022850" y="1955800"/>
          <p14:tracePt t="29795" x="4895850" y="1968500"/>
          <p14:tracePt t="29795" x="4756150" y="1981200"/>
          <p14:tracePt t="29812" x="4616450" y="1993900"/>
          <p14:tracePt t="29812" x="4470400" y="2006600"/>
          <p14:tracePt t="29812" x="4324350" y="2012950"/>
          <p14:tracePt t="29831" x="4184650" y="2019300"/>
          <p14:tracePt t="29843" x="4044950" y="2025650"/>
          <p14:tracePt t="29843" x="3911600" y="2019300"/>
          <p14:tracePt t="29843" x="3784600" y="2019300"/>
          <p14:tracePt t="29864" x="3670300" y="2012950"/>
          <p14:tracePt t="29864" x="3568700" y="2000250"/>
          <p14:tracePt t="29878" x="3479800" y="2000250"/>
          <p14:tracePt t="29878" x="3403600" y="1987550"/>
          <p14:tracePt t="29896" x="3340100" y="1981200"/>
          <p14:tracePt t="29896" x="3289300" y="1981200"/>
          <p14:tracePt t="29912" x="3263900" y="1974850"/>
          <p14:tracePt t="29912" x="3251200" y="1968500"/>
          <p14:tracePt t="29930" x="3276600" y="1968500"/>
          <p14:tracePt t="29930" x="3314700" y="1968500"/>
          <p14:tracePt t="29946" x="3371850" y="1974850"/>
          <p14:tracePt t="29946" x="3441700" y="1987550"/>
          <p14:tracePt t="29962" x="3524250" y="2006600"/>
          <p14:tracePt t="29962" x="3625850" y="2038350"/>
          <p14:tracePt t="29979" x="3733800" y="2082800"/>
          <p14:tracePt t="29979" x="3981450" y="2203450"/>
          <p14:tracePt t="29996" x="4121150" y="2279650"/>
          <p14:tracePt t="29996" x="4254500" y="2349500"/>
          <p14:tracePt t="30012" x="4400550" y="2425700"/>
          <p14:tracePt t="30012" x="4546600" y="2501900"/>
          <p14:tracePt t="30029" x="4686300" y="2565400"/>
          <p14:tracePt t="30029" x="4965700" y="2692400"/>
          <p14:tracePt t="30048" x="5092700" y="2743200"/>
          <p14:tracePt t="30061" x="5207000" y="2794000"/>
          <p14:tracePt t="30061" x="5403850" y="2889250"/>
          <p14:tracePt t="30080" x="5473700" y="2933700"/>
          <p14:tracePt t="30080" x="5530850" y="2971800"/>
          <p14:tracePt t="30096" x="5575300" y="3009900"/>
          <p14:tracePt t="30096" x="5594350" y="3048000"/>
          <p14:tracePt t="30096" x="5600700" y="3073400"/>
          <p14:tracePt t="30115" x="5588000" y="3098800"/>
          <p14:tracePt t="30128" x="5562600" y="3117850"/>
          <p14:tracePt t="30128" x="5511800" y="3130550"/>
          <p14:tracePt t="30128" x="5448300" y="3136900"/>
          <p14:tracePt t="30148" x="5372100" y="3136900"/>
          <p14:tracePt t="30148" x="5276850" y="3130550"/>
          <p14:tracePt t="30164" x="5168900" y="3117850"/>
          <p14:tracePt t="30164" x="5048250" y="3105150"/>
          <p14:tracePt t="30179" x="4921250" y="3086100"/>
          <p14:tracePt t="30179" x="4794250" y="3060700"/>
          <p14:tracePt t="30197" x="4660900" y="3035300"/>
          <p14:tracePt t="30197" x="4527550" y="3009900"/>
          <p14:tracePt t="30197" x="4400550" y="2978150"/>
          <p14:tracePt t="30215" x="4273550" y="2946400"/>
          <p14:tracePt t="30215" x="4152900" y="2908300"/>
          <p14:tracePt t="30230" x="4038600" y="2870200"/>
          <p14:tracePt t="30230" x="3930650" y="2825750"/>
          <p14:tracePt t="30247" x="3829050" y="2787650"/>
          <p14:tracePt t="30247" x="3740150" y="2749550"/>
          <p14:tracePt t="30263" x="3663950" y="2711450"/>
          <p14:tracePt t="30263" x="3594100" y="2686050"/>
          <p14:tracePt t="30280" x="3536950" y="2660650"/>
          <p14:tracePt t="30280" x="3473450" y="2647950"/>
          <p14:tracePt t="30297" x="3460750" y="2667000"/>
          <p14:tracePt t="30297" x="3460750" y="2692400"/>
          <p14:tracePt t="30314" x="3479800" y="2730500"/>
          <p14:tracePt t="30314" x="3511550" y="2787650"/>
          <p14:tracePt t="30330" x="3562350" y="2851150"/>
          <p14:tracePt t="30330" x="3702050" y="3003550"/>
          <p14:tracePt t="30348" x="3790950" y="3098800"/>
          <p14:tracePt t="30348" x="3892550" y="3200400"/>
          <p14:tracePt t="30364" x="4000500" y="3302000"/>
          <p14:tracePt t="30364" x="4114800" y="3416300"/>
          <p14:tracePt t="30381" x="4241800" y="3524250"/>
          <p14:tracePt t="30381" x="4362450" y="3638550"/>
          <p14:tracePt t="30397" x="4489450" y="3752850"/>
          <p14:tracePt t="30397" x="4616450" y="3860800"/>
          <p14:tracePt t="30397" x="4743450" y="3962400"/>
          <p14:tracePt t="30417" x="4870450" y="4064000"/>
          <p14:tracePt t="30417" x="4984750" y="4152900"/>
          <p14:tracePt t="30433" x="5099050" y="4235450"/>
          <p14:tracePt t="30433" x="5200650" y="4318000"/>
          <p14:tracePt t="30448" x="5295900" y="4387850"/>
          <p14:tracePt t="30448" x="5378450" y="4451350"/>
          <p14:tracePt t="30464" x="5454650" y="4508500"/>
          <p14:tracePt t="30464" x="5518150" y="4565650"/>
          <p14:tracePt t="30480" x="5575300" y="4622800"/>
          <p14:tracePt t="30480" x="5619750" y="4673600"/>
          <p14:tracePt t="30480" x="5664200" y="4718050"/>
          <p14:tracePt t="30500" x="5689600" y="4756150"/>
          <p14:tracePt t="30512" x="5715000" y="4800600"/>
          <p14:tracePt t="30512" x="5740400" y="4857750"/>
          <p14:tracePt t="30531" x="5740400" y="4883150"/>
          <p14:tracePt t="30531" x="5740400" y="4902200"/>
          <p14:tracePt t="30548" x="5734050" y="4908550"/>
          <p14:tracePt t="30548" x="5727700" y="4914900"/>
          <p14:tracePt t="30564" x="5715000" y="4921250"/>
          <p14:tracePt t="30564" x="5702300" y="4914900"/>
          <p14:tracePt t="30564" x="5689600" y="4914900"/>
          <p14:tracePt t="30583" x="5676900" y="4908550"/>
          <p14:tracePt t="30583" x="5664200" y="4902200"/>
          <p14:tracePt t="30598" x="5645150" y="4895850"/>
          <p14:tracePt t="30598" x="5632450" y="4889500"/>
          <p14:tracePt t="30615" x="5619750" y="4883150"/>
          <p14:tracePt t="30615" x="5607050" y="4876800"/>
          <p14:tracePt t="30631" x="5600700" y="4870450"/>
          <p14:tracePt t="30631" x="5588000" y="4851400"/>
          <p14:tracePt t="30648" x="5581650" y="4845050"/>
          <p14:tracePt t="30648" x="5581650" y="4832350"/>
          <p14:tracePt t="30665" x="5581650" y="4826000"/>
          <p14:tracePt t="30665" x="5581650" y="4813300"/>
          <p14:tracePt t="30681" x="5588000" y="4806950"/>
          <p14:tracePt t="30681" x="5588000" y="4794250"/>
          <p14:tracePt t="30698" x="5588000" y="4781550"/>
          <p14:tracePt t="30698" x="5588000" y="4762500"/>
          <p14:tracePt t="30715" x="5588000" y="4756150"/>
          <p14:tracePt t="30715" x="5588000" y="4743450"/>
          <p14:tracePt t="30732" x="5581650" y="4730750"/>
          <p14:tracePt t="30732" x="5581650" y="4718050"/>
          <p14:tracePt t="30749" x="5581650" y="4705350"/>
          <p14:tracePt t="30749" x="5581650" y="4692650"/>
          <p14:tracePt t="30749" x="5581650" y="4679950"/>
          <p14:tracePt t="30768" x="5581650" y="4673600"/>
          <p14:tracePt t="30780" x="5581650" y="4660900"/>
          <p14:tracePt t="30780" x="5581650" y="4654550"/>
          <p14:tracePt t="30800" x="5581650" y="4648200"/>
          <p14:tracePt t="30814" x="5575300" y="4648200"/>
          <p14:tracePt t="30835" x="5568950" y="4648200"/>
          <p14:tracePt t="30859" x="5568950" y="4654550"/>
          <p14:tracePt t="30911" x="5575300" y="4648200"/>
          <p14:tracePt t="30955" x="5581650" y="4648200"/>
          <p14:tracePt t="30987" x="5588000" y="4648200"/>
          <p14:tracePt t="31006" x="5594350" y="4641850"/>
          <p14:tracePt t="31030" x="5600700" y="4641850"/>
          <p14:tracePt t="31055" x="5600700" y="4648200"/>
          <p14:tracePt t="31099" x="5594350" y="4654550"/>
          <p14:tracePt t="31123" x="5588000" y="4660900"/>
          <p14:tracePt t="31135" x="5588000" y="4667250"/>
          <p14:tracePt t="31151" x="5581650" y="4667250"/>
          <p14:tracePt t="31167" x="5575300" y="4673600"/>
          <p14:tracePt t="31187" x="5575300" y="4679950"/>
          <p14:tracePt t="31219" x="5581650" y="4679950"/>
          <p14:tracePt t="31255" x="5588000" y="4686300"/>
          <p14:tracePt t="31279" x="5594350" y="4686300"/>
          <p14:tracePt t="31303" x="5600700" y="4686300"/>
          <p14:tracePt t="31384" x="5600700" y="4692650"/>
          <p14:tracePt t="31407" x="5607050" y="4699000"/>
          <p14:tracePt t="31427" x="5613400" y="4705350"/>
          <p14:tracePt t="31443" x="5626100" y="4711700"/>
          <p14:tracePt t="31459" x="5632450" y="4718050"/>
          <p14:tracePt t="31475" x="5638800" y="4718050"/>
          <p14:tracePt t="31484" x="5645150" y="4724400"/>
          <p14:tracePt t="31484" x="5645150" y="4730750"/>
          <p14:tracePt t="31501" x="5651500" y="4737100"/>
          <p14:tracePt t="31501" x="5651500" y="4743450"/>
          <p14:tracePt t="31501" x="5651500" y="4749800"/>
          <p14:tracePt t="31520" x="5651500" y="4756150"/>
          <p14:tracePt t="31533" x="5657850" y="4762500"/>
          <p14:tracePt t="31533" x="5657850" y="4775200"/>
          <p14:tracePt t="31551" x="5664200" y="4781550"/>
          <p14:tracePt t="31566" x="5670550" y="4787900"/>
          <p14:tracePt t="31583" x="5683250" y="4787900"/>
          <p14:tracePt t="31599" x="5689600" y="4787900"/>
          <p14:tracePt t="31616" x="5695950" y="4787900"/>
          <p14:tracePt t="31633" x="5702300" y="4787900"/>
          <p14:tracePt t="31650" x="5708650" y="4781550"/>
          <p14:tracePt t="31650" x="5715000" y="4775200"/>
          <p14:tracePt t="31668" x="5721350" y="4768850"/>
          <p14:tracePt t="31683" x="5727700" y="4762500"/>
          <p14:tracePt t="31707" x="5721350" y="4756150"/>
          <p14:tracePt t="31743" x="5715000" y="4756150"/>
          <p14:tracePt t="31759" x="5708650" y="4762500"/>
          <p14:tracePt t="31775" x="5702300" y="4762500"/>
          <p14:tracePt t="31783" x="5695950" y="4762500"/>
          <p14:tracePt t="31788" x="5689600" y="4762500"/>
          <p14:tracePt t="31800" x="5670550" y="4756150"/>
          <p14:tracePt t="31800" x="5626100" y="4730750"/>
          <p14:tracePt t="31821" x="5581650" y="4711700"/>
          <p14:tracePt t="31821" x="5530850" y="4679950"/>
          <p14:tracePt t="31836" x="5467350" y="4635500"/>
          <p14:tracePt t="31836" x="5391150" y="4578350"/>
          <p14:tracePt t="31852" x="5295900" y="4514850"/>
          <p14:tracePt t="31852" x="5194300" y="4432300"/>
          <p14:tracePt t="31869" x="5092700" y="4330700"/>
          <p14:tracePt t="31869" x="4978400" y="4216400"/>
          <p14:tracePt t="31869" x="4857750" y="4083050"/>
          <p14:tracePt t="31888" x="4743450" y="3930650"/>
          <p14:tracePt t="31900" x="4622800" y="3771900"/>
          <p14:tracePt t="31900" x="4400550" y="3429000"/>
          <p14:tracePt t="31919" x="4292600" y="3251200"/>
          <p14:tracePt t="31919" x="4191000" y="3079750"/>
          <p14:tracePt t="31936" x="4089400" y="2921000"/>
          <p14:tracePt t="31936" x="4000500" y="2787650"/>
          <p14:tracePt t="31952" x="3911600" y="2679700"/>
          <p14:tracePt t="31952" x="3765550" y="2520950"/>
          <p14:tracePt t="31969" x="3702050" y="2470150"/>
          <p14:tracePt t="31969" x="3651250" y="2438400"/>
          <p14:tracePt t="31986" x="3613150" y="2419350"/>
          <p14:tracePt t="31986" x="3594100" y="2406650"/>
          <p14:tracePt t="32003" x="3587750" y="2393950"/>
          <p14:tracePt t="32003" x="3594100" y="2387600"/>
          <p14:tracePt t="32019" x="3619500" y="2381250"/>
          <p14:tracePt t="32019" x="3708400" y="2368550"/>
          <p14:tracePt t="32036" x="3778250" y="2368550"/>
          <p14:tracePt t="32036" x="3860800" y="2374900"/>
          <p14:tracePt t="32053" x="3949700" y="2387600"/>
          <p14:tracePt t="32053" x="4044950" y="2406650"/>
          <p14:tracePt t="32069" x="4146550" y="2425700"/>
          <p14:tracePt t="32069" x="4254500" y="2463800"/>
          <p14:tracePt t="32069" x="4368800" y="2508250"/>
          <p14:tracePt t="32089" x="4483100" y="2552700"/>
          <p14:tracePt t="32089" x="4603750" y="2609850"/>
          <p14:tracePt t="32104" x="4730750" y="2673350"/>
          <p14:tracePt t="32104" x="4851400" y="2743200"/>
          <p14:tracePt t="32120" x="4978400" y="2813050"/>
          <p14:tracePt t="32120" x="5099050" y="2876550"/>
          <p14:tracePt t="32137" x="5219700" y="2946400"/>
          <p14:tracePt t="32137" x="5327650" y="3009900"/>
          <p14:tracePt t="32153" x="5429250" y="3073400"/>
          <p14:tracePt t="32153" x="5524500" y="3124200"/>
          <p14:tracePt t="32153" x="5600700" y="3175000"/>
          <p14:tracePt t="32172" x="5664200" y="3219450"/>
          <p14:tracePt t="32185" x="5721350" y="3257550"/>
          <p14:tracePt t="32185" x="5778500" y="3308350"/>
          <p14:tracePt t="32204" x="5778500" y="3327400"/>
          <p14:tracePt t="32204" x="5772150" y="3346450"/>
          <p14:tracePt t="32220" x="5740400" y="3352800"/>
          <p14:tracePt t="32220" x="5695950" y="3352800"/>
          <p14:tracePt t="32237" x="5638800" y="3352800"/>
          <p14:tracePt t="32237" x="5568950" y="3346450"/>
          <p14:tracePt t="32237" x="5486400" y="3333750"/>
          <p14:tracePt t="32256" x="5391150" y="3321050"/>
          <p14:tracePt t="32256" x="5283200" y="3308350"/>
          <p14:tracePt t="32270" x="5168900" y="3289300"/>
          <p14:tracePt t="32270" x="5054600" y="3270250"/>
          <p14:tracePt t="32287" x="4927600" y="3244850"/>
          <p14:tracePt t="32287" x="4806950" y="3219450"/>
          <p14:tracePt t="32304" x="4679950" y="3194050"/>
          <p14:tracePt t="32304" x="4559300" y="3162300"/>
          <p14:tracePt t="32320" x="4432300" y="3124200"/>
          <p14:tracePt t="32320" x="4210050" y="3054350"/>
          <p14:tracePt t="32337" x="4102100" y="3022600"/>
          <p14:tracePt t="32337" x="4006850" y="2990850"/>
          <p14:tracePt t="32354" x="3917950" y="2959100"/>
          <p14:tracePt t="32354" x="3835400" y="2940050"/>
          <p14:tracePt t="32371" x="3771900" y="2921000"/>
          <p14:tracePt t="32371" x="3676650" y="2914650"/>
          <p14:tracePt t="32388" x="3651250" y="2921000"/>
          <p14:tracePt t="32388" x="3638550" y="2933700"/>
          <p14:tracePt t="32405" x="3638550" y="2959100"/>
          <p14:tracePt t="32405" x="3663950" y="2984500"/>
          <p14:tracePt t="32421" x="3695700" y="3016250"/>
          <p14:tracePt t="32421" x="3746500" y="3060700"/>
          <p14:tracePt t="32439" x="3803650" y="3105150"/>
          <p14:tracePt t="32439" x="3879850" y="3162300"/>
          <p14:tracePt t="32439" x="3962400" y="3232150"/>
          <p14:tracePt t="32457" x="4064000" y="3314700"/>
          <p14:tracePt t="32469" x="4165600" y="3403600"/>
          <p14:tracePt t="32469" x="4394200" y="3613150"/>
          <p14:tracePt t="32488" x="4514850" y="3727450"/>
          <p14:tracePt t="32488" x="4641850" y="3841750"/>
          <p14:tracePt t="32504" x="4762500" y="3962400"/>
          <p14:tracePt t="32504" x="4883150" y="4076700"/>
          <p14:tracePt t="32521" x="5003800" y="4184650"/>
          <p14:tracePt t="32521" x="5111750" y="4292600"/>
          <p14:tracePt t="32521" x="5213350" y="4381500"/>
          <p14:tracePt t="32540" x="5308600" y="4470400"/>
          <p14:tracePt t="32553" x="5391150" y="4546600"/>
          <p14:tracePt t="32553" x="5530850" y="4673600"/>
          <p14:tracePt t="32572" x="5581650" y="4724400"/>
          <p14:tracePt t="32572" x="5613400" y="4762500"/>
          <p14:tracePt t="32588" x="5638800" y="4794250"/>
          <p14:tracePt t="32588" x="5651500" y="4819650"/>
          <p14:tracePt t="32605" x="5651500" y="4838700"/>
          <p14:tracePt t="32605" x="5638800" y="4845050"/>
          <p14:tracePt t="32605" x="5619750" y="4845050"/>
          <p14:tracePt t="32625" x="5588000" y="4838700"/>
          <p14:tracePt t="32625" x="5543550" y="4826000"/>
          <p14:tracePt t="32638" x="5492750" y="4800600"/>
          <p14:tracePt t="32638" x="5422900" y="4762500"/>
          <p14:tracePt t="32655" x="5353050" y="4718050"/>
          <p14:tracePt t="32655" x="5264150" y="4660900"/>
          <p14:tracePt t="32672" x="5168900" y="4591050"/>
          <p14:tracePt t="32672" x="4946650" y="4419600"/>
          <p14:tracePt t="32689" x="4832350" y="4318000"/>
          <p14:tracePt t="32689" x="4705350" y="4210050"/>
          <p14:tracePt t="32705" x="4578350" y="4095750"/>
          <p14:tracePt t="32705" x="4457700" y="3968750"/>
          <p14:tracePt t="32722" x="4324350" y="3848100"/>
          <p14:tracePt t="32722" x="4203700" y="3721100"/>
          <p14:tracePt t="32738" x="4076700" y="3600450"/>
          <p14:tracePt t="32738" x="3835400" y="3378200"/>
          <p14:tracePt t="32756" x="3727450" y="3276600"/>
          <p14:tracePt t="32756" x="3625850" y="3194050"/>
          <p14:tracePt t="32773" x="3530600" y="3117850"/>
          <p14:tracePt t="32773" x="3448050" y="3054350"/>
          <p14:tracePt t="32789" x="3384550" y="2997200"/>
          <p14:tracePt t="32789" x="3327400" y="2952750"/>
          <p14:tracePt t="32789" x="3289300" y="2921000"/>
          <p14:tracePt t="32808" x="3263900" y="2889250"/>
          <p14:tracePt t="32821" x="3251200" y="2870200"/>
          <p14:tracePt t="32821" x="3276600" y="2838450"/>
          <p14:tracePt t="32841" x="3314700" y="2825750"/>
          <p14:tracePt t="32841" x="3371850" y="2819400"/>
          <p14:tracePt t="32856" x="3441700" y="2813050"/>
          <p14:tracePt t="32856" x="3530600" y="2806700"/>
          <p14:tracePt t="32872" x="3632200" y="2806700"/>
          <p14:tracePt t="32872" x="3752850" y="2806700"/>
          <p14:tracePt t="32889" x="3879850" y="2813050"/>
          <p14:tracePt t="32889" x="4019550" y="2819400"/>
          <p14:tracePt t="32889" x="4165600" y="2819400"/>
          <p14:tracePt t="32908" x="4311650" y="2819400"/>
          <p14:tracePt t="32921" x="4464050" y="2819400"/>
          <p14:tracePt t="32921" x="4762500" y="2800350"/>
          <p14:tracePt t="32940" x="4902200" y="2781300"/>
          <p14:tracePt t="32940" x="5035550" y="2755900"/>
          <p14:tracePt t="32956" x="5156200" y="2730500"/>
          <p14:tracePt t="32956" x="5264150" y="2705100"/>
          <p14:tracePt t="32974" x="5359400" y="2686050"/>
          <p14:tracePt t="32974" x="5492750" y="2660650"/>
          <p14:tracePt t="32990" x="5537200" y="2673350"/>
          <p14:tracePt t="32990" x="5556250" y="2686050"/>
          <p14:tracePt t="33007" x="5562600" y="2717800"/>
          <p14:tracePt t="33007" x="5549900" y="2755900"/>
          <p14:tracePt t="33024" x="5518150" y="2800350"/>
          <p14:tracePt t="33024" x="5473700" y="2851150"/>
          <p14:tracePt t="33039" x="5410200" y="2908300"/>
          <p14:tracePt t="33039" x="5238750" y="3028950"/>
          <p14:tracePt t="33056" x="5137150" y="3092450"/>
          <p14:tracePt t="33056" x="5029200" y="3155950"/>
          <p14:tracePt t="33073" x="4908550" y="3219450"/>
          <p14:tracePt t="33073" x="4787900" y="3282950"/>
          <p14:tracePt t="33089" x="4667250" y="3352800"/>
          <p14:tracePt t="33089" x="4533900" y="3416300"/>
          <p14:tracePt t="33089" x="4406900" y="3486150"/>
          <p14:tracePt t="33109" x="4279900" y="3556000"/>
          <p14:tracePt t="33121" x="4152900" y="3613150"/>
          <p14:tracePt t="33121" x="3898900" y="3708400"/>
          <p14:tracePt t="33140" x="3784600" y="3740150"/>
          <p14:tracePt t="33140" x="3676650" y="3759200"/>
          <p14:tracePt t="33157" x="3587750" y="3759200"/>
          <p14:tracePt t="33157" x="3505200" y="3752850"/>
          <p14:tracePt t="33157" x="3435350" y="3727450"/>
          <p14:tracePt t="33177" x="3390900" y="3689350"/>
          <p14:tracePt t="33188" x="3359150" y="3644900"/>
          <p14:tracePt t="33188" x="3359150" y="3524250"/>
          <p14:tracePt t="33209" x="3390900" y="3448050"/>
          <p14:tracePt t="33209" x="3441700" y="3359150"/>
          <p14:tracePt t="33225" x="3517900" y="3263900"/>
          <p14:tracePt t="33225" x="3613150" y="3155950"/>
          <p14:tracePt t="33241" x="3727450" y="3041650"/>
          <p14:tracePt t="33241" x="3848100" y="2921000"/>
          <p14:tracePt t="33257" x="3981450" y="2800350"/>
          <p14:tracePt t="33257" x="4127500" y="2679700"/>
          <p14:tracePt t="33257" x="4267200" y="2565400"/>
          <p14:tracePt t="33277" x="4413250" y="2457450"/>
          <p14:tracePt t="33277" x="4552950" y="2362200"/>
          <p14:tracePt t="33291" x="4686300" y="2286000"/>
          <p14:tracePt t="33291" x="4813300" y="2209800"/>
          <p14:tracePt t="33307" x="4933950" y="2152650"/>
          <p14:tracePt t="33307" x="5041900" y="2101850"/>
          <p14:tracePt t="33325" x="5137150" y="2063750"/>
          <p14:tracePt t="33325" x="5226050" y="2038350"/>
          <p14:tracePt t="33341" x="5295900" y="2025650"/>
          <p14:tracePt t="33341" x="5397500" y="2025650"/>
          <p14:tracePt t="33357" x="5416550" y="2051050"/>
          <p14:tracePt t="33357" x="5422900" y="2082800"/>
          <p14:tracePt t="33375" x="5416550" y="2133600"/>
          <p14:tracePt t="33375" x="5391150" y="2197100"/>
          <p14:tracePt t="33391" x="5346700" y="2266950"/>
          <p14:tracePt t="33391" x="5213350" y="2432050"/>
          <p14:tracePt t="33408" x="5124450" y="2527300"/>
          <p14:tracePt t="33408" x="5022850" y="2616200"/>
          <p14:tracePt t="33426" x="4914900" y="2711450"/>
          <p14:tracePt t="33426" x="4800600" y="2800350"/>
          <p14:tracePt t="33441" x="4679950" y="2889250"/>
          <p14:tracePt t="33441" x="4559300" y="2965450"/>
          <p14:tracePt t="33457" x="4438650" y="3041650"/>
          <p14:tracePt t="33457" x="4318000" y="3105150"/>
          <p14:tracePt t="33457" x="4197350" y="3168650"/>
          <p14:tracePt t="33477" x="4083050" y="3225800"/>
          <p14:tracePt t="33489" x="3968750" y="3282950"/>
          <p14:tracePt t="33489" x="3765550" y="3378200"/>
          <p14:tracePt t="33508" x="3683000" y="3429000"/>
          <p14:tracePt t="33508" x="3606800" y="3473450"/>
          <p14:tracePt t="33525" x="3549650" y="3511550"/>
          <p14:tracePt t="33525" x="3505200" y="3543300"/>
          <p14:tracePt t="33525" x="3486150" y="3575050"/>
          <p14:tracePt t="33544" x="3479800" y="3606800"/>
          <p14:tracePt t="33556" x="3492500" y="3625850"/>
          <p14:tracePt t="33556" x="3568700" y="3670300"/>
          <p14:tracePt t="33577" x="3638550" y="3689350"/>
          <p14:tracePt t="33577" x="3714750" y="3708400"/>
          <p14:tracePt t="33592" x="3810000" y="3727450"/>
          <p14:tracePt t="33592" x="3911600" y="3746500"/>
          <p14:tracePt t="33608" x="4032250" y="3765550"/>
          <p14:tracePt t="33608" x="4152900" y="3784600"/>
          <p14:tracePt t="33608" x="4279900" y="3803650"/>
          <p14:tracePt t="33628" x="4406900" y="3822700"/>
          <p14:tracePt t="33640" x="4533900" y="3835400"/>
          <p14:tracePt t="33640" x="4787900" y="3860800"/>
          <p14:tracePt t="33659" x="4908550" y="3873500"/>
          <p14:tracePt t="33659" x="5022850" y="3886200"/>
          <p14:tracePt t="33676" x="5130800" y="3898900"/>
          <p14:tracePt t="33676" x="5226050" y="3911600"/>
          <p14:tracePt t="33692" x="5314950" y="3924300"/>
          <p14:tracePt t="33692" x="5467350" y="3949700"/>
          <p14:tracePt t="33708" x="5524500" y="3968750"/>
          <p14:tracePt t="33708" x="5575300" y="3981450"/>
          <p14:tracePt t="33726" x="5613400" y="3994150"/>
          <p14:tracePt t="33726" x="5645150" y="4006850"/>
          <p14:tracePt t="33742" x="5664200" y="4025900"/>
          <p14:tracePt t="33742" x="5683250" y="4038600"/>
          <p14:tracePt t="33759" x="5689600" y="4044950"/>
          <p14:tracePt t="33759" x="5695950" y="4070350"/>
          <p14:tracePt t="33777" x="5689600" y="4076700"/>
          <p14:tracePt t="33777" x="5683250" y="4083050"/>
          <p14:tracePt t="33793" x="5676900" y="4089400"/>
          <p14:tracePt t="33793" x="5670550" y="4102100"/>
          <p14:tracePt t="33809" x="5657850" y="4102100"/>
          <p14:tracePt t="33809" x="5651500" y="4108450"/>
          <p14:tracePt t="33809" x="5638800" y="4114800"/>
          <p14:tracePt t="33828" x="5632450" y="4114800"/>
          <p14:tracePt t="33840" x="5626100" y="4114800"/>
          <p14:tracePt t="33840" x="5613400" y="4114800"/>
          <p14:tracePt t="33861" x="5607050" y="4108450"/>
          <p14:tracePt t="33877" x="5607050" y="4102100"/>
          <p14:tracePt t="33891" x="5607050" y="4095750"/>
          <p14:tracePt t="33891" x="5607050" y="4089400"/>
          <p14:tracePt t="33909" x="5613400" y="4089400"/>
          <p14:tracePt t="33925" x="5619750" y="4083050"/>
          <p14:tracePt t="33925" x="5626100" y="4070350"/>
          <p14:tracePt t="33946" x="5632450" y="4070350"/>
          <p14:tracePt t="33958" x="5638800" y="4057650"/>
          <p14:tracePt t="33975" x="5638800" y="4051300"/>
          <p14:tracePt t="33992" x="5632450" y="4051300"/>
          <p14:tracePt t="34008" x="5626100" y="4051300"/>
          <p14:tracePt t="34025" x="5613400" y="4051300"/>
          <p14:tracePt t="34042" x="5607050" y="4057650"/>
          <p14:tracePt t="34042" x="5600700" y="4057650"/>
          <p14:tracePt t="34060" x="5588000" y="4064000"/>
          <p14:tracePt t="34077" x="5581650" y="4070350"/>
          <p14:tracePt t="34092" x="5575300" y="4070350"/>
          <p14:tracePt t="34108" x="5568950" y="4070350"/>
          <p14:tracePt t="34125" x="5562600" y="4070350"/>
          <p14:tracePt t="34141" x="5549900" y="4064000"/>
          <p14:tracePt t="34168" x="5543550" y="4064000"/>
          <p14:tracePt t="34184" x="5530850" y="4070350"/>
          <p14:tracePt t="34196" x="5524500" y="4070350"/>
          <p14:tracePt t="34212" x="5518150" y="4076700"/>
          <p14:tracePt t="34225" x="5511800" y="4076700"/>
          <p14:tracePt t="34225" x="5505450" y="4076700"/>
          <p14:tracePt t="34245" x="5499100" y="4083050"/>
          <p14:tracePt t="34259" x="5492750" y="4083050"/>
          <p14:tracePt t="34276" x="5492750" y="4076700"/>
          <p14:tracePt t="34331" x="5486400" y="4076700"/>
          <p14:tracePt t="34355" x="5480050" y="4076700"/>
          <p14:tracePt t="34367" x="5473700" y="4070350"/>
          <p14:tracePt t="34376" x="5467350" y="4070350"/>
          <p14:tracePt t="34376" x="5461000" y="4070350"/>
          <p14:tracePt t="34395" x="5448300" y="4070350"/>
          <p14:tracePt t="34395" x="5435600" y="4076700"/>
          <p14:tracePt t="34411" x="5422900" y="4076700"/>
          <p14:tracePt t="34411" x="5391150" y="4083050"/>
          <p14:tracePt t="34429" x="5372100" y="4083050"/>
          <p14:tracePt t="34429" x="5353050" y="4089400"/>
          <p14:tracePt t="34445" x="5327650" y="4089400"/>
          <p14:tracePt t="34445" x="5308600" y="4095750"/>
          <p14:tracePt t="34462" x="5283200" y="4095750"/>
          <p14:tracePt t="34462" x="5264150" y="4102100"/>
          <p14:tracePt t="34478" x="5238750" y="4102100"/>
          <p14:tracePt t="34478" x="5219700" y="4108450"/>
          <p14:tracePt t="34478" x="5200650" y="4108450"/>
          <p14:tracePt t="34497" x="5175250" y="4108450"/>
          <p14:tracePt t="34509" x="5162550" y="4108450"/>
          <p14:tracePt t="34509" x="5130800" y="4108450"/>
          <p14:tracePt t="34528" x="5111750" y="4108450"/>
          <p14:tracePt t="34528" x="5099050" y="4108450"/>
          <p14:tracePt t="34545" x="5086350" y="4108450"/>
          <p14:tracePt t="34545" x="5067300" y="4102100"/>
          <p14:tracePt t="34562" x="5054600" y="4102100"/>
          <p14:tracePt t="34562" x="5048250" y="4102100"/>
          <p14:tracePt t="34562" x="5035550" y="4102100"/>
          <p14:tracePt t="34580" x="5022850" y="4095750"/>
          <p14:tracePt t="34593" x="5010150" y="4095750"/>
          <p14:tracePt t="34593" x="4991100" y="4095750"/>
          <p14:tracePt t="34612" x="4978400" y="4095750"/>
          <p14:tracePt t="34612" x="4972050" y="4095750"/>
          <p14:tracePt t="34629" x="4959350" y="4095750"/>
          <p14:tracePt t="34629" x="4953000" y="4095750"/>
          <p14:tracePt t="34645" x="4946650" y="4095750"/>
          <p14:tracePt t="34645" x="4940300" y="4095750"/>
          <p14:tracePt t="34662" x="4933950" y="4089400"/>
          <p14:tracePt t="34677" x="4927600" y="4083050"/>
          <p14:tracePt t="34716" x="4933950" y="4076700"/>
          <p14:tracePt t="34736" x="4940300" y="4070350"/>
          <p14:tracePt t="34768" x="4946650" y="4064000"/>
          <p14:tracePt t="34804" x="4946650" y="4057650"/>
          <p14:tracePt t="34820" x="4946650" y="4051300"/>
          <p14:tracePt t="34836" x="4940300" y="4044950"/>
          <p14:tracePt t="34856" x="4933950" y="4044950"/>
          <p14:tracePt t="34872" x="4927600" y="4044950"/>
          <p14:tracePt t="34888" x="4921250" y="4038600"/>
          <p14:tracePt t="34904" x="4914900" y="4038600"/>
          <p14:tracePt t="34911" x="4908550" y="4032250"/>
          <p14:tracePt t="34911" x="4902200" y="4025900"/>
          <p14:tracePt t="34930" x="4889500" y="4019550"/>
          <p14:tracePt t="34930" x="4876800" y="4006850"/>
          <p14:tracePt t="34930" x="4864100" y="3994150"/>
          <p14:tracePt t="34949" x="4845050" y="3981450"/>
          <p14:tracePt t="34961" x="4826000" y="3962400"/>
          <p14:tracePt t="34961" x="4775200" y="3924300"/>
          <p14:tracePt t="34980" x="4743450" y="3898900"/>
          <p14:tracePt t="34980" x="4705350" y="3873500"/>
          <p14:tracePt t="34997" x="4660900" y="3841750"/>
          <p14:tracePt t="34997" x="4610100" y="3810000"/>
          <p14:tracePt t="35013" x="4559300" y="3778250"/>
          <p14:tracePt t="35013" x="4432300" y="3721100"/>
          <p14:tracePt t="35030" x="4362450" y="3689350"/>
          <p14:tracePt t="35030" x="4292600" y="3663950"/>
          <p14:tracePt t="35047" x="4216400" y="3644900"/>
          <p14:tracePt t="35047" x="4140200" y="3625850"/>
          <p14:tracePt t="35064" x="4064000" y="3613150"/>
          <p14:tracePt t="35064" x="3981450" y="3594100"/>
          <p14:tracePt t="35080" x="3892550" y="3575050"/>
          <p14:tracePt t="35080" x="3702050" y="3524250"/>
          <p14:tracePt t="35097" x="3600450" y="3492500"/>
          <p14:tracePt t="35329" x="2159000" y="2717800"/>
          <p14:tracePt t="35344" x="2152650" y="2711450"/>
          <p14:tracePt t="35360" x="2152650" y="2705100"/>
          <p14:tracePt t="35368" x="2146300" y="2698750"/>
          <p14:tracePt t="35379" x="2139950" y="2692400"/>
          <p14:tracePt t="35379" x="2120900" y="2679700"/>
          <p14:tracePt t="35398" x="2114550" y="2679700"/>
          <p14:tracePt t="35398" x="2108200" y="2673350"/>
          <p14:tracePt t="35414" x="2101850" y="2667000"/>
          <p14:tracePt t="35414" x="2089150" y="2660650"/>
          <p14:tracePt t="35433" x="2082800" y="2654300"/>
          <p14:tracePt t="35433" x="2063750" y="2635250"/>
          <p14:tracePt t="35449" x="2057400" y="2622550"/>
          <p14:tracePt t="35449" x="2044700" y="2616200"/>
          <p14:tracePt t="35465" x="2032000" y="2603500"/>
          <p14:tracePt t="35465" x="2025650" y="2590800"/>
          <p14:tracePt t="35481" x="2012950" y="2578100"/>
          <p14:tracePt t="35481" x="2000250" y="2565400"/>
          <p14:tracePt t="35498" x="1987550" y="2552700"/>
          <p14:tracePt t="35498" x="1968500" y="2540000"/>
          <p14:tracePt t="35498" x="1955800" y="2527300"/>
          <p14:tracePt t="35517" x="1936750" y="2514600"/>
          <p14:tracePt t="35530" x="1924050" y="2501900"/>
          <p14:tracePt t="35530" x="1885950" y="2482850"/>
          <p14:tracePt t="35549" x="1866900" y="2470150"/>
          <p14:tracePt t="35549" x="1847850" y="2457450"/>
          <p14:tracePt t="35565" x="1828800" y="2451100"/>
          <p14:tracePt t="35565" x="1809750" y="2438400"/>
          <p14:tracePt t="35582" x="1790700" y="2425700"/>
          <p14:tracePt t="35582" x="1771650" y="2419350"/>
          <p14:tracePt t="35582" x="1752600" y="2406650"/>
          <p14:tracePt t="35601" x="1733550" y="2400300"/>
          <p14:tracePt t="35613" x="1714500" y="2393950"/>
          <p14:tracePt t="35613" x="1676400" y="2374900"/>
          <p14:tracePt t="35632" x="1657350" y="2368550"/>
          <p14:tracePt t="35632" x="1644650" y="2368550"/>
          <p14:tracePt t="35649" x="1625600" y="2362200"/>
          <p14:tracePt t="35649" x="1612900" y="2355850"/>
          <p14:tracePt t="35666" x="1600200" y="2349500"/>
          <p14:tracePt t="35666" x="1581150" y="2349500"/>
          <p14:tracePt t="35666" x="1568450" y="2349500"/>
          <p14:tracePt t="35685" x="1555750" y="2343150"/>
          <p14:tracePt t="35685" x="1543050" y="2343150"/>
          <p14:tracePt t="35699" x="1524000" y="2343150"/>
          <p14:tracePt t="35699" x="1504950" y="2343150"/>
          <p14:tracePt t="35716" x="1485900" y="2343150"/>
          <p14:tracePt t="35716" x="1466850" y="2336800"/>
          <p14:tracePt t="35732" x="1441450" y="2336800"/>
          <p14:tracePt t="35732" x="1384300" y="2324100"/>
          <p14:tracePt t="35749" x="1352550" y="2324100"/>
          <p14:tracePt t="35749" x="1320800" y="2317750"/>
          <p14:tracePt t="35766" x="1282700" y="2311400"/>
          <p14:tracePt t="35766" x="1238250" y="2311400"/>
          <p14:tracePt t="35783" x="1200150" y="2305050"/>
          <p14:tracePt t="35783" x="1155700" y="2298700"/>
          <p14:tracePt t="35799" x="1111250" y="2292350"/>
          <p14:tracePt t="35799" x="1022350" y="2279650"/>
          <p14:tracePt t="35817" x="984250" y="2266950"/>
          <p14:tracePt t="35817" x="946150" y="2254250"/>
          <p14:tracePt t="35833" x="908050" y="2235200"/>
          <p14:tracePt t="35833" x="869950" y="2209800"/>
          <p14:tracePt t="35850" x="838200" y="2190750"/>
          <p14:tracePt t="35850" x="806450" y="2165350"/>
          <p14:tracePt t="35850" x="781050" y="2133600"/>
          <p14:tracePt t="35869" x="749300" y="2101850"/>
          <p14:tracePt t="35881" x="730250" y="2070100"/>
          <p14:tracePt t="35881" x="704850" y="2038350"/>
          <p14:tracePt t="35881" x="692150" y="2000250"/>
          <p14:tracePt t="35902" x="679450" y="1955800"/>
          <p14:tracePt t="35902" x="673100" y="1911350"/>
          <p14:tracePt t="35917" x="679450" y="1866900"/>
          <p14:tracePt t="35917" x="685800" y="1822450"/>
          <p14:tracePt t="35934" x="704850" y="1771650"/>
          <p14:tracePt t="35934" x="730250" y="1720850"/>
          <p14:tracePt t="35934" x="762000" y="1663700"/>
          <p14:tracePt t="35952" x="800100" y="1612900"/>
          <p14:tracePt t="35964" x="850900" y="1568450"/>
          <p14:tracePt t="35964" x="901700" y="1517650"/>
          <p14:tracePt t="35964" x="958850" y="1466850"/>
          <p14:tracePt t="35986" x="1028700" y="1422400"/>
          <p14:tracePt t="35986" x="1098550" y="1377950"/>
          <p14:tracePt t="36000" x="1181100" y="1333500"/>
          <p14:tracePt t="36000" x="1270000" y="1295400"/>
          <p14:tracePt t="36017" x="1358900" y="1250950"/>
          <p14:tracePt t="36017" x="1454150" y="1219200"/>
          <p14:tracePt t="36034" x="1555750" y="1181100"/>
          <p14:tracePt t="36034" x="1765300" y="1123950"/>
          <p14:tracePt t="36050" x="1873250" y="1104900"/>
          <p14:tracePt t="36050" x="1981200" y="1085850"/>
          <p14:tracePt t="36067" x="2082800" y="1079500"/>
          <p14:tracePt t="36067" x="2184400" y="1073150"/>
          <p14:tracePt t="36083" x="2286000" y="1079500"/>
          <p14:tracePt t="36083" x="2381250" y="1085850"/>
          <p14:tracePt t="36101" x="2470150" y="1111250"/>
          <p14:tracePt t="36101" x="2635250" y="1174750"/>
          <p14:tracePt t="36117" x="2711450" y="1212850"/>
          <p14:tracePt t="36117" x="2781300" y="1257300"/>
          <p14:tracePt t="36134" x="2844800" y="1301750"/>
          <p14:tracePt t="36134" x="2901950" y="1352550"/>
          <p14:tracePt t="36150" x="2952750" y="1403350"/>
          <p14:tracePt t="36150" x="2990850" y="1454150"/>
          <p14:tracePt t="36150" x="3022600" y="1498600"/>
          <p14:tracePt t="36170" x="3041650" y="1549400"/>
          <p14:tracePt t="36182" x="3048000" y="1593850"/>
          <p14:tracePt t="36182" x="3035300" y="1689100"/>
          <p14:tracePt t="36201" x="3009900" y="1733550"/>
          <p14:tracePt t="36201" x="2971800" y="1778000"/>
          <p14:tracePt t="36217" x="2927350" y="1822450"/>
          <p14:tracePt t="36217" x="2870200" y="1866900"/>
          <p14:tracePt t="36234" x="2800350" y="1905000"/>
          <p14:tracePt t="36234" x="2730500" y="1949450"/>
          <p14:tracePt t="36234" x="2647950" y="1987550"/>
          <p14:tracePt t="36253" x="2565400" y="2025650"/>
          <p14:tracePt t="36266" x="2476500" y="2070100"/>
          <p14:tracePt t="36266" x="2292350" y="2146300"/>
          <p14:tracePt t="36285" x="2203450" y="2178050"/>
          <p14:tracePt t="36285" x="2114550" y="2216150"/>
          <p14:tracePt t="36301" x="2025650" y="2247900"/>
          <p14:tracePt t="36301" x="1943100" y="2279650"/>
          <p14:tracePt t="36318" x="1866900" y="2305050"/>
          <p14:tracePt t="36318" x="1797050" y="2330450"/>
          <p14:tracePt t="36334" x="1727200" y="2355850"/>
          <p14:tracePt t="36334" x="1625600" y="2393950"/>
          <p14:tracePt t="36351" x="1581150" y="2406650"/>
          <p14:tracePt t="36351" x="1549400" y="2413000"/>
          <p14:tracePt t="36368" x="1530350" y="2419350"/>
          <p14:tracePt t="36368" x="1511300" y="2425700"/>
          <p14:tracePt t="36385" x="1504950" y="2425700"/>
          <p14:tracePt t="36400" x="1511300" y="2419350"/>
          <p14:tracePt t="36400" x="1524000" y="2413000"/>
          <p14:tracePt t="36418" x="1536700" y="2413000"/>
          <p14:tracePt t="36418" x="1555750" y="2406650"/>
          <p14:tracePt t="36436" x="1574800" y="2400300"/>
          <p14:tracePt t="36436" x="1593850" y="2393950"/>
          <p14:tracePt t="36452" x="1606550" y="2393950"/>
          <p14:tracePt t="36452" x="1638300" y="2387600"/>
          <p14:tracePt t="36469" x="1651000" y="2387600"/>
          <p14:tracePt t="36469" x="1657350" y="2393950"/>
          <p14:tracePt t="36485" x="1663700" y="2400300"/>
          <p14:tracePt t="36485" x="1670050" y="2406650"/>
          <p14:tracePt t="36502" x="1670050" y="2413000"/>
          <p14:tracePt t="36502" x="1670050" y="2425700"/>
          <p14:tracePt t="36519" x="1670050" y="2438400"/>
          <p14:tracePt t="36519" x="1663700" y="2451100"/>
          <p14:tracePt t="36519" x="1663700" y="2463800"/>
          <p14:tracePt t="36537" x="1663700" y="2482850"/>
          <p14:tracePt t="36550" x="1657350" y="2508250"/>
          <p14:tracePt t="36550" x="1657350" y="2559050"/>
          <p14:tracePt t="36569" x="1657350" y="2590800"/>
          <p14:tracePt t="36569" x="1657350" y="2628900"/>
          <p14:tracePt t="36586" x="1663700" y="2673350"/>
          <p14:tracePt t="36586" x="1670050" y="2724150"/>
          <p14:tracePt t="36602" x="1676400" y="2781300"/>
          <p14:tracePt t="36602" x="1689100" y="2844800"/>
          <p14:tracePt t="36602" x="1701800" y="2908300"/>
          <p14:tracePt t="36621" x="1720850" y="2978150"/>
          <p14:tracePt t="36634" x="1739900" y="3048000"/>
          <p14:tracePt t="36634" x="1778000" y="3181350"/>
          <p14:tracePt t="36653" x="1797050" y="3244850"/>
          <p14:tracePt t="36653" x="1822450" y="3302000"/>
          <p14:tracePt t="36669" x="1841500" y="3359150"/>
          <p14:tracePt t="36669" x="1860550" y="3416300"/>
          <p14:tracePt t="36686" x="1873250" y="3467100"/>
          <p14:tracePt t="36686" x="1892300" y="3517900"/>
          <p14:tracePt t="36686" x="1898650" y="3562350"/>
          <p14:tracePt t="36705" x="1905000" y="3613150"/>
          <p14:tracePt t="36705" x="1911350" y="3657600"/>
          <p14:tracePt t="36719" x="1911350" y="3695700"/>
          <p14:tracePt t="36719" x="1898650" y="3740150"/>
          <p14:tracePt t="36736" x="1892300" y="3778250"/>
          <p14:tracePt t="36736" x="1873250" y="3810000"/>
          <p14:tracePt t="36753" x="1854200" y="3835400"/>
          <p14:tracePt t="36753" x="1790700" y="3879850"/>
          <p14:tracePt t="36769" x="1752600" y="3898900"/>
          <p14:tracePt t="36769" x="1708150" y="3911600"/>
          <p14:tracePt t="36786" x="1657350" y="3917950"/>
          <p14:tracePt t="36786" x="1606550" y="3924300"/>
          <p14:tracePt t="36803" x="1549400" y="3924300"/>
          <p14:tracePt t="36803" x="1485900" y="3917950"/>
          <p14:tracePt t="36819" x="1422400" y="3911600"/>
          <p14:tracePt t="36819" x="1358900" y="3905250"/>
          <p14:tracePt t="36838" x="1231900" y="3873500"/>
          <p14:tracePt t="36838" x="1168400" y="3860800"/>
          <p14:tracePt t="36853" x="1104900" y="3835400"/>
          <p14:tracePt t="36853" x="1047750" y="3816350"/>
          <p14:tracePt t="36870" x="990600" y="3790950"/>
          <p14:tracePt t="36870" x="933450" y="3759200"/>
          <p14:tracePt t="36886" x="882650" y="3721100"/>
          <p14:tracePt t="36886" x="831850" y="3683000"/>
          <p14:tracePt t="36886" x="793750" y="3644900"/>
          <p14:tracePt t="36905" x="755650" y="3600450"/>
          <p14:tracePt t="36918" x="723900" y="3549650"/>
          <p14:tracePt t="36918" x="685800" y="3441700"/>
          <p14:tracePt t="36938" x="679450" y="3384550"/>
          <p14:tracePt t="36938" x="679450" y="3333750"/>
          <p14:tracePt t="36953" x="685800" y="3276600"/>
          <p14:tracePt t="36953" x="704850" y="3232150"/>
          <p14:tracePt t="36970" x="730250" y="3181350"/>
          <p14:tracePt t="36970" x="762000" y="3136900"/>
          <p14:tracePt t="36970" x="806450" y="3092450"/>
          <p14:tracePt t="36989" x="857250" y="3048000"/>
          <p14:tracePt t="37002" x="920750" y="3009900"/>
          <p14:tracePt t="37002" x="1066800" y="2933700"/>
          <p14:tracePt t="37020" x="1155700" y="2901950"/>
          <p14:tracePt t="37020" x="1250950" y="2870200"/>
          <p14:tracePt t="37037" x="1346200" y="2844800"/>
          <p14:tracePt t="37037" x="1447800" y="2825750"/>
          <p14:tracePt t="37054" x="1555750" y="2813050"/>
          <p14:tracePt t="37054" x="1771650" y="2806700"/>
          <p14:tracePt t="37071" x="1879600" y="2813050"/>
          <p14:tracePt t="37071" x="1981200" y="2819400"/>
          <p14:tracePt t="37087" x="2076450" y="2832100"/>
          <p14:tracePt t="37087" x="2171700" y="2844800"/>
          <p14:tracePt t="37104" x="2260600" y="2863850"/>
          <p14:tracePt t="37104" x="2343150" y="2882900"/>
          <p14:tracePt t="37120" x="2419350" y="2908300"/>
          <p14:tracePt t="37120" x="2565400" y="2959100"/>
          <p14:tracePt t="37138" x="2628900" y="2984500"/>
          <p14:tracePt t="37138" x="2692400" y="3016250"/>
          <p14:tracePt t="37154" x="2743200" y="3054350"/>
          <p14:tracePt t="37154" x="2794000" y="3086100"/>
          <p14:tracePt t="37171" x="2832100" y="3130550"/>
          <p14:tracePt t="37171" x="2863850" y="3168650"/>
          <p14:tracePt t="37171" x="2889250" y="3206750"/>
          <p14:tracePt t="37190" x="2901950" y="3244850"/>
          <p14:tracePt t="37202" x="2901950" y="3282950"/>
          <p14:tracePt t="37202" x="2882900" y="3359150"/>
          <p14:tracePt t="37221" x="2857500" y="3397250"/>
          <p14:tracePt t="37221" x="2825750" y="3435350"/>
          <p14:tracePt t="37238" x="2781300" y="3473450"/>
          <p14:tracePt t="37238" x="2736850" y="3511550"/>
          <p14:tracePt t="37238" x="2686050" y="3549650"/>
          <p14:tracePt t="37257" x="2628900" y="3587750"/>
          <p14:tracePt t="37269" x="2571750" y="3625850"/>
          <p14:tracePt t="37269" x="2451100" y="3708400"/>
          <p14:tracePt t="37290" x="2393950" y="3740150"/>
          <p14:tracePt t="37290" x="2330450" y="3778250"/>
          <p14:tracePt t="37306" x="2273300" y="3810000"/>
          <p14:tracePt t="37306" x="2209800" y="3835400"/>
          <p14:tracePt t="37321" x="2152650" y="3860800"/>
          <p14:tracePt t="37321" x="2101850" y="3886200"/>
          <p14:tracePt t="37338" x="2051050" y="3905250"/>
          <p14:tracePt t="37338" x="2000250" y="3924300"/>
          <p14:tracePt t="37338" x="1955800" y="3943350"/>
          <p14:tracePt t="37357" x="1917700" y="3956050"/>
          <p14:tracePt t="37357" x="1885950" y="3968750"/>
          <p14:tracePt t="37371" x="1854200" y="3975100"/>
          <p14:tracePt t="37371" x="1828800" y="3981450"/>
          <p14:tracePt t="37389" x="1803400" y="3987800"/>
          <p14:tracePt t="37389" x="1790700" y="3994150"/>
          <p14:tracePt t="37405" x="1778000" y="3994150"/>
          <p14:tracePt t="37405" x="1765300" y="4000500"/>
          <p14:tracePt t="37422" x="1758950" y="4000500"/>
          <p14:tracePt t="37439" x="1765300" y="3994150"/>
          <p14:tracePt t="37439" x="1771650" y="3994150"/>
          <p14:tracePt t="37455" x="1784350" y="3987800"/>
          <p14:tracePt t="37455" x="1790700" y="3981450"/>
          <p14:tracePt t="37471" x="1803400" y="3981450"/>
          <p14:tracePt t="37471" x="1828800" y="3968750"/>
          <p14:tracePt t="37489" x="1835150" y="3962400"/>
          <p14:tracePt t="37489" x="1847850" y="3962400"/>
          <p14:tracePt t="37506" x="1854200" y="3956050"/>
          <p14:tracePt t="37506" x="1866900" y="3949700"/>
          <p14:tracePt t="37522" x="1873250" y="3949700"/>
          <p14:tracePt t="37522" x="1879600" y="3943350"/>
          <p14:tracePt t="37539" x="1885950" y="3943350"/>
          <p14:tracePt t="37554" x="1892300" y="3943350"/>
          <p14:tracePt t="37570" x="1885950" y="3949700"/>
          <p14:tracePt t="37625" x="1892300" y="3943350"/>
          <p14:tracePt t="37665" x="1898650" y="3937000"/>
          <p14:tracePt t="37677" x="1911350" y="3937000"/>
          <p14:tracePt t="37687" x="1917700" y="3930650"/>
          <p14:tracePt t="37687" x="1930400" y="3924300"/>
          <p14:tracePt t="37706" x="1949450" y="3917950"/>
          <p14:tracePt t="37706" x="1962150" y="3911600"/>
          <p14:tracePt t="37706" x="1981200" y="3905250"/>
          <p14:tracePt t="37726" x="2006600" y="3898900"/>
          <p14:tracePt t="37726" x="2032000" y="3892550"/>
          <p14:tracePt t="37739" x="2063750" y="3879850"/>
          <p14:tracePt t="37739" x="2101850" y="3867150"/>
          <p14:tracePt t="37756" x="2139950" y="3848100"/>
          <p14:tracePt t="37756" x="2184400" y="3829050"/>
          <p14:tracePt t="37773" x="2228850" y="3810000"/>
          <p14:tracePt t="37773" x="2336800" y="3759200"/>
          <p14:tracePt t="37790" x="2400300" y="3727450"/>
          <p14:tracePt t="37790" x="2470150" y="3689350"/>
          <p14:tracePt t="37806" x="2546350" y="3651250"/>
          <p14:tracePt t="37806" x="2622550" y="3613150"/>
          <p14:tracePt t="37823" x="2711450" y="3575050"/>
          <p14:tracePt t="37823" x="2800350" y="3530600"/>
          <p14:tracePt t="37839" x="2895600" y="3492500"/>
          <p14:tracePt t="37839" x="2990850" y="3448050"/>
          <p14:tracePt t="37858" x="3194050" y="3365500"/>
          <p14:tracePt t="37858" x="3302000" y="3327400"/>
          <p14:tracePt t="37873" x="3416300" y="3289300"/>
          <p14:tracePt t="37873" x="3524250" y="3251200"/>
          <p14:tracePt t="37890" x="3644900" y="3213100"/>
          <p14:tracePt t="37890" x="3759200" y="3181350"/>
          <p14:tracePt t="37906" x="3879850" y="3149600"/>
          <p14:tracePt t="37906" x="3994150" y="3117850"/>
          <p14:tracePt t="37906" x="4114800" y="3092450"/>
          <p14:tracePt t="37926" x="4222750" y="3067050"/>
          <p14:tracePt t="37926" x="4330700" y="3041650"/>
          <p14:tracePt t="37941" x="4438650" y="3022600"/>
          <p14:tracePt t="37941" x="4546600" y="2997200"/>
          <p14:tracePt t="37958" x="4648200" y="2978150"/>
          <p14:tracePt t="37958" x="4743450" y="2959100"/>
          <p14:tracePt t="37974" x="4845050" y="2940050"/>
          <p14:tracePt t="37974" x="4933950" y="2921000"/>
          <p14:tracePt t="37991" x="5029200" y="2901950"/>
          <p14:tracePt t="37991" x="5111750" y="2882900"/>
          <p14:tracePt t="37991" x="5194300" y="2870200"/>
          <p14:tracePt t="38010" x="5270500" y="2851150"/>
          <p14:tracePt t="38022" x="5334000" y="2838450"/>
          <p14:tracePt t="38022" x="5441950" y="2819400"/>
          <p14:tracePt t="38041" x="5480050" y="2813050"/>
          <p14:tracePt t="38041" x="5511800" y="2806700"/>
          <p14:tracePt t="38058" x="5530850" y="2806700"/>
          <p14:tracePt t="38058" x="5543550" y="2806700"/>
          <p14:tracePt t="38074" x="5537200" y="2819400"/>
          <p14:tracePt t="38074" x="5524500" y="2825750"/>
          <p14:tracePt t="38090" x="5499100" y="2838450"/>
          <p14:tracePt t="38090" x="5461000" y="2851150"/>
          <p14:tracePt t="38108" x="5416550" y="2870200"/>
          <p14:tracePt t="38108" x="5365750" y="2882900"/>
          <p14:tracePt t="38124" x="5302250" y="2901950"/>
          <p14:tracePt t="38124" x="5226050" y="2921000"/>
          <p14:tracePt t="38141" x="5149850" y="2940050"/>
          <p14:tracePt t="38141" x="4965700" y="2965450"/>
          <p14:tracePt t="38158" x="4870450" y="2971800"/>
          <p14:tracePt t="38158" x="4768850" y="2978150"/>
          <p14:tracePt t="38174" x="4667250" y="2978150"/>
          <p14:tracePt t="38174" x="4565650" y="2971800"/>
          <p14:tracePt t="38191" x="4470400" y="2965450"/>
          <p14:tracePt t="38191" x="4375150" y="2959100"/>
          <p14:tracePt t="38191" x="4286250" y="2946400"/>
          <p14:tracePt t="38210" x="4210050" y="2933700"/>
          <p14:tracePt t="38222" x="4146550" y="2921000"/>
          <p14:tracePt t="38222" x="4057650" y="2882900"/>
          <p14:tracePt t="38241" x="4038600" y="2857500"/>
          <p14:tracePt t="38241" x="4038600" y="2825750"/>
          <p14:tracePt t="38258" x="4057650" y="2781300"/>
          <p14:tracePt t="38258" x="4102100" y="2730500"/>
          <p14:tracePt t="38274" x="4159250" y="2673350"/>
          <p14:tracePt t="38274" x="4235450" y="2603500"/>
          <p14:tracePt t="38274" x="4324350" y="2533650"/>
          <p14:tracePt t="38293" x="4432300" y="2451100"/>
          <p14:tracePt t="38306" x="4565650" y="2362200"/>
          <p14:tracePt t="38306" x="4819650" y="2190750"/>
          <p14:tracePt t="38326" x="4953000" y="2108200"/>
          <p14:tracePt t="38326" x="5092700" y="2025650"/>
          <p14:tracePt t="38342" x="5226050" y="1949450"/>
          <p14:tracePt t="38342" x="5359400" y="1873250"/>
          <p14:tracePt t="38358" x="5486400" y="1803400"/>
          <p14:tracePt t="38358" x="5581650" y="1746250"/>
          <p14:tracePt t="38374" x="5683250" y="1689100"/>
          <p14:tracePt t="38374" x="5835650" y="1612900"/>
          <p14:tracePt t="38391" x="5886450" y="1587500"/>
          <p14:tracePt t="38391" x="5911850" y="1568450"/>
          <p14:tracePt t="38408" x="5892800" y="1568450"/>
          <p14:tracePt t="38423" x="5842000" y="1587500"/>
          <p14:tracePt t="38423" x="5778500" y="1612900"/>
          <p14:tracePt t="38423" x="5689600" y="1644650"/>
          <p14:tracePt t="38445" x="5581650" y="1682750"/>
          <p14:tracePt t="38445" x="5461000" y="1727200"/>
          <p14:tracePt t="38459" x="5321300" y="1778000"/>
          <p14:tracePt t="38459" x="5175250" y="1828800"/>
          <p14:tracePt t="38476" x="5016500" y="1879600"/>
          <p14:tracePt t="38476" x="4851400" y="1924050"/>
          <p14:tracePt t="38492" x="4679950" y="1968500"/>
          <p14:tracePt t="38492" x="4330700" y="2025650"/>
          <p14:tracePt t="38510" x="4159250" y="2044700"/>
          <p14:tracePt t="38510" x="3987800" y="2057400"/>
          <p14:tracePt t="38527" x="3829050" y="2063750"/>
          <p14:tracePt t="38527" x="3670300" y="2063750"/>
          <p14:tracePt t="38542" x="3530600" y="2057400"/>
          <p14:tracePt t="38542" x="3403600" y="2051050"/>
          <p14:tracePt t="38559" x="3302000" y="2038350"/>
          <p14:tracePt t="38559" x="3213100" y="2032000"/>
          <p14:tracePt t="38559" x="3149600" y="2019300"/>
          <p14:tracePt t="38579" x="3111500" y="2012950"/>
          <p14:tracePt t="38590" x="3092450" y="2006600"/>
          <p14:tracePt t="38590" x="3124200" y="2019300"/>
          <p14:tracePt t="38609" x="3168650" y="2044700"/>
          <p14:tracePt t="38609" x="3232150" y="2089150"/>
          <p14:tracePt t="38626" x="3314700" y="2146300"/>
          <p14:tracePt t="38626" x="3429000" y="2222500"/>
          <p14:tracePt t="38642" x="3543300" y="2317750"/>
          <p14:tracePt t="38642" x="3670300" y="2419350"/>
          <p14:tracePt t="38642" x="3803650" y="2533650"/>
          <p14:tracePt t="38662" x="3949700" y="2654300"/>
          <p14:tracePt t="38674" x="4102100" y="2768600"/>
          <p14:tracePt t="38674" x="4413250" y="2990850"/>
          <p14:tracePt t="38693" x="4552950" y="3098800"/>
          <p14:tracePt t="38693" x="4711700" y="3200400"/>
          <p14:tracePt t="38710" x="4857750" y="3308350"/>
          <p14:tracePt t="38710" x="4997450" y="3416300"/>
          <p14:tracePt t="38710" x="5124450" y="3530600"/>
          <p14:tracePt t="38729" x="5245100" y="3638550"/>
          <p14:tracePt t="38741" x="5353050" y="3746500"/>
          <p14:tracePt t="38741" x="5518150" y="3943350"/>
          <p14:tracePt t="38760" x="5581650" y="4025900"/>
          <p14:tracePt t="38760" x="5626100" y="4102100"/>
          <p14:tracePt t="38777" x="5664200" y="4165600"/>
          <p14:tracePt t="38777" x="5683250" y="4210050"/>
          <p14:tracePt t="38793" x="5683250" y="4254500"/>
          <p14:tracePt t="38793" x="5657850" y="4311650"/>
          <p14:tracePt t="38810" x="5626100" y="4330700"/>
          <p14:tracePt t="38810" x="5588000" y="4337050"/>
          <p14:tracePt t="38827" x="5530850" y="4337050"/>
          <p14:tracePt t="38827" x="5473700" y="4330700"/>
          <p14:tracePt t="38843" x="5403850" y="4318000"/>
          <p14:tracePt t="38843" x="5327650" y="4292600"/>
          <p14:tracePt t="38860" x="5245100" y="4260850"/>
          <p14:tracePt t="38860" x="5149850" y="4216400"/>
          <p14:tracePt t="38878" x="4946650" y="4089400"/>
          <p14:tracePt t="38878" x="4838700" y="4006850"/>
          <p14:tracePt t="38894" x="4718050" y="3911600"/>
          <p14:tracePt t="38894" x="4597400" y="3810000"/>
          <p14:tracePt t="38910" x="4476750" y="3695700"/>
          <p14:tracePt t="38910" x="4356100" y="3575050"/>
          <p14:tracePt t="38910" x="4241800" y="3460750"/>
          <p14:tracePt t="38930" x="4127500" y="3340100"/>
          <p14:tracePt t="38941" x="4019550" y="3232150"/>
          <p14:tracePt t="38941" x="3924300" y="3130550"/>
          <p14:tracePt t="38941" x="3835400" y="3041650"/>
          <p14:tracePt t="38962" x="3752850" y="2959100"/>
          <p14:tracePt t="38962" x="3683000" y="2889250"/>
          <p14:tracePt t="38978" x="3619500" y="2832100"/>
          <p14:tracePt t="38978" x="3562350" y="2781300"/>
          <p14:tracePt t="38994" x="3524250" y="2736850"/>
          <p14:tracePt t="38994" x="3492500" y="2705100"/>
          <p14:tracePt t="39010" x="3473450" y="2679700"/>
          <p14:tracePt t="39010" x="3467100" y="2660650"/>
          <p14:tracePt t="39010" x="3473450" y="2641600"/>
          <p14:tracePt t="39029" x="3492500" y="2628900"/>
          <p14:tracePt t="39042" x="3524250" y="2622550"/>
          <p14:tracePt t="39042" x="3625850" y="2622550"/>
          <p14:tracePt t="39061" x="3695700" y="2635250"/>
          <p14:tracePt t="39061" x="3778250" y="2647950"/>
          <p14:tracePt t="39078" x="3867150" y="2667000"/>
          <p14:tracePt t="39078" x="3962400" y="2686050"/>
          <p14:tracePt t="39094" x="4057650" y="2711450"/>
          <p14:tracePt t="39094" x="4273550" y="2774950"/>
          <p14:tracePt t="39111" x="4381500" y="2806700"/>
          <p14:tracePt t="39111" x="4495800" y="2832100"/>
          <p14:tracePt t="39128" x="4603750" y="2857500"/>
          <p14:tracePt t="39128" x="4718050" y="2882900"/>
          <p14:tracePt t="39144" x="4826000" y="2908300"/>
          <p14:tracePt t="39144" x="4933950" y="2927350"/>
          <p14:tracePt t="39161" x="5029200" y="2946400"/>
          <p14:tracePt t="39161" x="5213350" y="2990850"/>
          <p14:tracePt t="39178" x="5289550" y="3009900"/>
          <p14:tracePt t="39178" x="5353050" y="3028950"/>
          <p14:tracePt t="39194" x="5410200" y="3054350"/>
          <p14:tracePt t="39194" x="5448300" y="3073400"/>
          <p14:tracePt t="39211" x="5486400" y="3098800"/>
          <p14:tracePt t="39211" x="5505450" y="3117850"/>
          <p14:tracePt t="39211" x="5511800" y="3130550"/>
          <p14:tracePt t="39230" x="5505450" y="3149600"/>
          <p14:tracePt t="39243" x="5492750" y="3162300"/>
          <p14:tracePt t="39243" x="5435600" y="3181350"/>
          <p14:tracePt t="39261" x="5391150" y="3194050"/>
          <p14:tracePt t="39261" x="5334000" y="3206750"/>
          <p14:tracePt t="39278" x="5270500" y="3213100"/>
          <p14:tracePt t="39278" x="5200650" y="3225800"/>
          <p14:tracePt t="39295" x="5124450" y="3238500"/>
          <p14:tracePt t="39295" x="5041900" y="3251200"/>
          <p14:tracePt t="39295" x="4953000" y="3263900"/>
          <p14:tracePt t="39314" x="4857750" y="3276600"/>
          <p14:tracePt t="39326" x="4762500" y="3282950"/>
          <p14:tracePt t="39326" x="4565650" y="3302000"/>
          <p14:tracePt t="39345" x="4464050" y="3314700"/>
          <p14:tracePt t="39345" x="4368800" y="3321050"/>
          <p14:tracePt t="39362" x="4267200" y="3327400"/>
          <p14:tracePt t="39362" x="4178300" y="3327400"/>
          <p14:tracePt t="39378" x="4083050" y="3333750"/>
          <p14:tracePt t="39378" x="4000500" y="3346450"/>
          <p14:tracePt t="39378" x="3917950" y="3365500"/>
          <p14:tracePt t="39398" x="3848100" y="3390900"/>
          <p14:tracePt t="39398" x="3784600" y="3429000"/>
          <p14:tracePt t="39412" x="3740150" y="3486150"/>
          <p14:tracePt t="39412" x="3702050" y="3549650"/>
          <p14:tracePt t="39428" x="3689350" y="3632200"/>
          <p14:tracePt t="39428" x="3689350" y="3721100"/>
          <p14:tracePt t="39445" x="3702050" y="3810000"/>
          <p14:tracePt t="39445" x="3740150" y="3905250"/>
          <p14:tracePt t="39462" x="3784600" y="4000500"/>
          <p14:tracePt t="39462" x="3924300" y="4159250"/>
          <p14:tracePt t="39479" x="4013200" y="4229100"/>
          <p14:tracePt t="39479" x="4108450" y="4292600"/>
          <p14:tracePt t="39495" x="4203700" y="4349750"/>
          <p14:tracePt t="39495" x="4305300" y="4406900"/>
          <p14:tracePt t="39512" x="4413250" y="4457700"/>
          <p14:tracePt t="39512" x="4622800" y="4572000"/>
          <p14:tracePt t="39529" x="4724400" y="4635500"/>
          <p14:tracePt t="39529" x="4819650" y="4692650"/>
          <p14:tracePt t="39546" x="4908550" y="4749800"/>
          <p14:tracePt t="39546" x="4991100" y="4806950"/>
          <p14:tracePt t="39562" x="5067300" y="4864100"/>
          <p14:tracePt t="39562" x="5137150" y="4914900"/>
          <p14:tracePt t="39579" x="5194300" y="4965700"/>
          <p14:tracePt t="39579" x="5245100" y="5010150"/>
          <p14:tracePt t="39579" x="5283200" y="5048250"/>
          <p14:tracePt t="39598" x="5314950" y="5073650"/>
          <p14:tracePt t="39611" x="5334000" y="5099050"/>
          <p14:tracePt t="39611" x="5346700" y="5124450"/>
          <p14:tracePt t="39630" x="5340350" y="5124450"/>
          <p14:tracePt t="39630" x="5321300" y="5124450"/>
          <p14:tracePt t="39646" x="5302250" y="5111750"/>
          <p14:tracePt t="39646" x="5264150" y="5092700"/>
          <p14:tracePt t="39663" x="5219700" y="5067300"/>
          <p14:tracePt t="39663" x="5168900" y="5041900"/>
          <p14:tracePt t="39663" x="5105400" y="5003800"/>
          <p14:tracePt t="39682" x="5035550" y="4959350"/>
          <p14:tracePt t="39694" x="4959350" y="4908550"/>
          <p14:tracePt t="39694" x="4775200" y="4794250"/>
          <p14:tracePt t="39713" x="4673600" y="4724400"/>
          <p14:tracePt t="39713" x="4565650" y="4654550"/>
          <p14:tracePt t="39730" x="4457700" y="4572000"/>
          <p14:tracePt t="39730" x="4343400" y="4495800"/>
          <p14:tracePt t="39746" x="4229100" y="4406900"/>
          <p14:tracePt t="39746" x="4114800" y="4324350"/>
          <p14:tracePt t="39746" x="4000500" y="4241800"/>
          <p14:tracePt t="39765" x="3892550" y="4159250"/>
          <p14:tracePt t="39765" x="3784600" y="4076700"/>
          <p14:tracePt t="39780" x="3689350" y="4006850"/>
          <p14:tracePt t="39780" x="3600450" y="3937000"/>
          <p14:tracePt t="39796" x="3517900" y="3867150"/>
          <p14:tracePt t="39796" x="3454400" y="3810000"/>
          <p14:tracePt t="39813" x="3403600" y="3752850"/>
          <p14:tracePt t="39813" x="3359150" y="3638550"/>
          <p14:tracePt t="39830" x="3365500" y="3581400"/>
          <p14:tracePt t="39830" x="3397250" y="3517900"/>
          <p14:tracePt t="39847" x="3448050" y="3448050"/>
          <p14:tracePt t="39847" x="3517900" y="3384550"/>
          <p14:tracePt t="39863" x="3606800" y="3308350"/>
          <p14:tracePt t="39863" x="3708400" y="3232150"/>
          <p14:tracePt t="39880" x="3829050" y="3155950"/>
          <p14:tracePt t="39880" x="4083050" y="2990850"/>
          <p14:tracePt t="39898" x="4216400" y="2908300"/>
          <p14:tracePt t="39898" x="4356100" y="2819400"/>
          <p14:tracePt t="39914" x="4495800" y="2730500"/>
          <p14:tracePt t="39914" x="4629150" y="2635250"/>
          <p14:tracePt t="39931" x="4768850" y="2540000"/>
          <p14:tracePt t="39931" x="4902200" y="2444750"/>
          <p14:tracePt t="39947" x="5029200" y="2362200"/>
          <p14:tracePt t="39947" x="5149850" y="2279650"/>
          <p14:tracePt t="39947" x="5257800" y="2209800"/>
          <p14:tracePt t="39966" x="5359400" y="2152650"/>
          <p14:tracePt t="39978" x="5441950" y="2108200"/>
          <p14:tracePt t="39978" x="5568950" y="2076450"/>
          <p14:tracePt t="39998" x="5607050" y="2089150"/>
          <p14:tracePt t="39998" x="5626100" y="2108200"/>
          <p14:tracePt t="40014" x="5632450" y="2146300"/>
          <p14:tracePt t="40014" x="5626100" y="2197100"/>
          <p14:tracePt t="40031" x="5594350" y="2260600"/>
          <p14:tracePt t="40031" x="5556250" y="2324100"/>
          <p14:tracePt t="40031" x="5492750" y="2400300"/>
          <p14:tracePt t="40050" x="5422900" y="2476500"/>
          <p14:tracePt t="40062" x="5334000" y="2552700"/>
          <p14:tracePt t="40062" x="5118100" y="2711450"/>
          <p14:tracePt t="40081" x="5003800" y="2781300"/>
          <p14:tracePt t="40081" x="4876800" y="2851150"/>
          <p14:tracePt t="40098" x="4743450" y="2921000"/>
          <p14:tracePt t="40098" x="4616450" y="2984500"/>
          <p14:tracePt t="40114" x="4483100" y="3041650"/>
          <p14:tracePt t="40114" x="4222750" y="3143250"/>
          <p14:tracePt t="40131" x="4102100" y="3187700"/>
          <p14:tracePt t="40131" x="3981450" y="3225800"/>
          <p14:tracePt t="40147" x="3867150" y="3257550"/>
          <p14:tracePt t="40147" x="3765550" y="3289300"/>
          <p14:tracePt t="40165" x="3670300" y="3321050"/>
          <p14:tracePt t="40165" x="3594100" y="3352800"/>
          <p14:tracePt t="40181" x="3524250" y="3378200"/>
          <p14:tracePt t="40181" x="3448050" y="3422650"/>
          <p14:tracePt t="40198" x="3429000" y="3441700"/>
          <p14:tracePt t="40198" x="3435350" y="3460750"/>
          <p14:tracePt t="40215" x="3460750" y="3479800"/>
          <p14:tracePt t="40215" x="3498850" y="3492500"/>
          <p14:tracePt t="40231" x="3562350" y="3505200"/>
          <p14:tracePt t="40231" x="3644900" y="3524250"/>
          <p14:tracePt t="40231" x="3740150" y="3543300"/>
          <p14:tracePt t="40250" x="3854450" y="3568700"/>
          <p14:tracePt t="40263" x="3975100" y="3606800"/>
          <p14:tracePt t="40263" x="4254500" y="3708400"/>
          <p14:tracePt t="40282" x="4400550" y="3765550"/>
          <p14:tracePt t="40282" x="4552950" y="3835400"/>
          <p14:tracePt t="40298" x="4699000" y="3898900"/>
          <p14:tracePt t="40298" x="4851400" y="3962400"/>
          <p14:tracePt t="40315" x="4991100" y="4019550"/>
          <p14:tracePt t="40315" x="5130800" y="4070350"/>
          <p14:tracePt t="40315" x="5264150" y="4114800"/>
          <p14:tracePt t="40334" x="5384800" y="4146550"/>
          <p14:tracePt t="40346" x="5492750" y="4178300"/>
          <p14:tracePt t="40346" x="5676900" y="4216400"/>
          <p14:tracePt t="40366" x="5740400" y="4235450"/>
          <p14:tracePt t="40366" x="5797550" y="4248150"/>
          <p14:tracePt t="40382" x="5842000" y="4260850"/>
          <p14:tracePt t="40382" x="5873750" y="4273550"/>
          <p14:tracePt t="40399" x="5892800" y="4279900"/>
          <p14:tracePt t="40399" x="5911850" y="4292600"/>
          <p14:tracePt t="40399" x="5918200" y="4298950"/>
          <p14:tracePt t="40418" x="5918200" y="4305300"/>
          <p14:tracePt t="40418" x="5911850" y="4311650"/>
          <p14:tracePt t="40434" x="5905500" y="4311650"/>
          <p14:tracePt t="40434" x="5892800" y="4318000"/>
          <p14:tracePt t="40449" x="5880100" y="4324350"/>
          <p14:tracePt t="40449" x="5867400" y="4324350"/>
          <p14:tracePt t="40466" x="5848350" y="4330700"/>
          <p14:tracePt t="40466" x="5835650" y="4337050"/>
          <p14:tracePt t="40482" x="5816600" y="4343400"/>
          <p14:tracePt t="40482" x="5784850" y="4349750"/>
          <p14:tracePt t="40499" x="5772150" y="4356100"/>
          <p14:tracePt t="40499" x="5759450" y="4362450"/>
          <p14:tracePt t="40515" x="5746750" y="4362450"/>
          <p14:tracePt t="40515" x="5740400" y="4362450"/>
          <p14:tracePt t="40532" x="5734050" y="4368800"/>
          <p14:tracePt t="40532" x="5727700" y="4362450"/>
          <p14:tracePt t="40550" x="5727700" y="4356100"/>
          <p14:tracePt t="40565" x="5734050" y="4349750"/>
          <p14:tracePt t="40565" x="5740400" y="4343400"/>
          <p14:tracePt t="40583" x="5740400" y="4337050"/>
          <p14:tracePt t="40583" x="5746750" y="4330700"/>
          <p14:tracePt t="40599" x="5753100" y="4324350"/>
          <p14:tracePt t="40599" x="5759450" y="4318000"/>
          <p14:tracePt t="40599" x="5765800" y="4318000"/>
          <p14:tracePt t="40618" x="5772150" y="4311650"/>
          <p14:tracePt t="40631" x="5778500" y="4311650"/>
          <p14:tracePt t="40631" x="5784850" y="4305300"/>
          <p14:tracePt t="40650" x="5797550" y="4305300"/>
          <p14:tracePt t="40666" x="5803900" y="4305300"/>
          <p14:tracePt t="40681" x="5810250" y="4305300"/>
          <p14:tracePt t="40698" x="5816600" y="4311650"/>
          <p14:tracePt t="40753" x="5816600" y="4318000"/>
          <p14:tracePt t="40789" x="5816600" y="4324350"/>
          <p14:tracePt t="40821" x="5810250" y="4330700"/>
          <p14:tracePt t="40845" x="5797550" y="4337050"/>
          <p14:tracePt t="40857" x="5791200" y="4343400"/>
          <p14:tracePt t="40874" x="5784850" y="4343400"/>
          <p14:tracePt t="40882" x="5772150" y="4349750"/>
          <p14:tracePt t="40882" x="5765800" y="4349750"/>
          <p14:tracePt t="40900" x="5753100" y="4356100"/>
          <p14:tracePt t="40900" x="5740400" y="4356100"/>
          <p14:tracePt t="40918" x="5702300" y="4368800"/>
          <p14:tracePt t="40918" x="5676900" y="4368800"/>
          <p14:tracePt t="40935" x="5657850" y="4375150"/>
          <p14:tracePt t="40935" x="5626100" y="4375150"/>
          <p14:tracePt t="40951" x="5600700" y="4381500"/>
          <p14:tracePt t="40951" x="5568950" y="4381500"/>
          <p14:tracePt t="40967" x="5537200" y="4381500"/>
          <p14:tracePt t="40967" x="5499100" y="4381500"/>
          <p14:tracePt t="40967" x="5461000" y="4381500"/>
          <p14:tracePt t="40986" x="5422900" y="4381500"/>
          <p14:tracePt t="40999" x="5384800" y="4375150"/>
          <p14:tracePt t="40999" x="5295900" y="4362450"/>
          <p14:tracePt t="41019" x="5251450" y="4349750"/>
          <p14:tracePt t="41019" x="5207000" y="4343400"/>
          <p14:tracePt t="41034" x="5162550" y="4330700"/>
          <p14:tracePt t="41034" x="5111750" y="4318000"/>
          <p14:tracePt t="41051" x="5067300" y="4305300"/>
          <p14:tracePt t="41051" x="5016500" y="4286250"/>
          <p14:tracePt t="41051" x="4972050" y="4273550"/>
          <p14:tracePt t="41070" x="4927600" y="4254500"/>
          <p14:tracePt t="41082" x="4876800" y="4235450"/>
          <p14:tracePt t="41082" x="4787900" y="4191000"/>
          <p14:tracePt t="41101" x="4743450" y="4171950"/>
          <p14:tracePt t="41101" x="4705350" y="4146550"/>
          <p14:tracePt t="41118" x="4660900" y="4121150"/>
          <p14:tracePt t="41118" x="4616450" y="4095750"/>
          <p14:tracePt t="41134" x="4572000" y="4070350"/>
          <p14:tracePt t="41134" x="4476750" y="4013200"/>
          <p14:tracePt t="41152" x="4425950" y="3975100"/>
          <p14:tracePt t="41152" x="4375150" y="3937000"/>
          <p14:tracePt t="41168" x="4311650" y="3892550"/>
          <p14:tracePt t="41168" x="4248150" y="3848100"/>
          <p14:tracePt t="41185" x="4184650" y="3797300"/>
          <p14:tracePt t="41185" x="4108450" y="3746500"/>
          <p14:tracePt t="41201" x="4038600" y="3702050"/>
          <p14:tracePt t="41201" x="3879850" y="3625850"/>
          <p14:tracePt t="41219" x="3797300" y="3600450"/>
          <p14:tracePt t="41219" x="3721100" y="3575050"/>
          <p14:tracePt t="41235" x="3644900" y="3556000"/>
          <p14:tracePt t="41235" x="3575050" y="3543300"/>
          <p14:tracePt t="41251" x="3511550" y="3536950"/>
          <p14:tracePt t="41251" x="3454400" y="3530600"/>
          <p14:tracePt t="41251" x="3403600" y="3530600"/>
          <p14:tracePt t="41271" x="3365500" y="3524250"/>
          <p14:tracePt t="41283" x="3333750" y="3524250"/>
          <p14:tracePt t="41283" x="3302000" y="3505200"/>
          <p14:tracePt t="41302" x="3302000" y="3492500"/>
          <p14:tracePt t="41302" x="3314700" y="3467100"/>
          <p14:tracePt t="41319" x="3340100" y="3435350"/>
          <p14:tracePt t="41319" x="3378200" y="3397250"/>
          <p14:tracePt t="41335" x="3422650" y="3346450"/>
          <p14:tracePt t="41335" x="3486150" y="3289300"/>
          <p14:tracePt t="41335" x="3562350" y="3219450"/>
          <p14:tracePt t="41354" x="3644900" y="3143250"/>
          <p14:tracePt t="41367" x="3752850" y="3060700"/>
          <p14:tracePt t="41367" x="3994150" y="2863850"/>
          <p14:tracePt t="41386" x="4133850" y="2755900"/>
          <p14:tracePt t="41386" x="4273550" y="2654300"/>
          <p14:tracePt t="41402" x="4419600" y="2546350"/>
          <p14:tracePt t="41402" x="4572000" y="2438400"/>
          <p14:tracePt t="41419" x="4711700" y="2343150"/>
          <p14:tracePt t="41419" x="4851400" y="2247900"/>
          <p14:tracePt t="41419" x="4978400" y="2165350"/>
          <p14:tracePt t="41439" x="5099050" y="2089150"/>
          <p14:tracePt t="41439" x="5207000" y="2025650"/>
          <p14:tracePt t="41452" x="5302250" y="1968500"/>
          <p14:tracePt t="41452" x="5391150" y="1924050"/>
          <p14:tracePt t="41469" x="5467350" y="1892300"/>
          <p14:tracePt t="41469" x="5530850" y="1866900"/>
          <p14:tracePt t="41486" x="5581650" y="1847850"/>
          <p14:tracePt t="41486" x="5613400" y="1841500"/>
          <p14:tracePt t="41502" x="5638800" y="1841500"/>
          <p14:tracePt t="41502" x="5638800" y="1860550"/>
          <p14:tracePt t="41520" x="5613400" y="1879600"/>
          <p14:tracePt t="41520" x="5568950" y="1911350"/>
          <p14:tracePt t="41536" x="5518150" y="1949450"/>
          <p14:tracePt t="41536" x="5448300" y="1993900"/>
          <p14:tracePt t="41553" x="5365750" y="2044700"/>
          <p14:tracePt t="41553" x="5162550" y="2159000"/>
          <p14:tracePt t="41570" x="5048250" y="2228850"/>
          <p14:tracePt t="41570" x="4921250" y="2311400"/>
          <p14:tracePt t="41587" x="4794250" y="2393950"/>
          <p14:tracePt t="41587" x="4660900" y="2482850"/>
          <p14:tracePt t="41603" x="4521200" y="2578100"/>
          <p14:tracePt t="41603" x="4381500" y="2673350"/>
          <p14:tracePt t="41620" x="4241800" y="2768600"/>
          <p14:tracePt t="41620" x="4102100" y="2863850"/>
          <p14:tracePt t="41620" x="3968750" y="2959100"/>
          <p14:tracePt t="41638" x="3841750" y="3048000"/>
          <p14:tracePt t="41651" x="3721100" y="3136900"/>
          <p14:tracePt t="41651" x="3511550" y="3289300"/>
          <p14:tracePt t="41670" x="3422650" y="3359150"/>
          <p14:tracePt t="41670" x="3346450" y="3422650"/>
          <p14:tracePt t="41687" x="3282950" y="3473450"/>
          <p14:tracePt t="41687" x="3238500" y="3524250"/>
          <p14:tracePt t="41703" x="3200400" y="3562350"/>
          <p14:tracePt t="41703" x="3181350" y="3594100"/>
          <p14:tracePt t="41703" x="3181350" y="3619500"/>
          <p14:tracePt t="41722" x="3200400" y="3632200"/>
          <p14:tracePt t="41735" x="3232150" y="3644900"/>
          <p14:tracePt t="41735" x="3371850" y="3663950"/>
          <p14:tracePt t="41753" x="3473450" y="3683000"/>
          <p14:tracePt t="41753" x="3587750" y="3714750"/>
          <p14:tracePt t="41770" x="3721100" y="3759200"/>
          <p14:tracePt t="41770" x="3860800" y="3816350"/>
          <p14:tracePt t="41787" x="4013200" y="3879850"/>
          <p14:tracePt t="41787" x="4165600" y="3956050"/>
          <p14:tracePt t="41787" x="4324350" y="4025900"/>
          <p14:tracePt t="41806" x="4476750" y="4095750"/>
          <p14:tracePt t="41806" x="4629150" y="4159250"/>
          <p14:tracePt t="41820" x="4781550" y="4210050"/>
          <p14:tracePt t="41820" x="4921250" y="4248150"/>
          <p14:tracePt t="41837" x="5060950" y="4279900"/>
          <p14:tracePt t="41837" x="5181600" y="4311650"/>
          <p14:tracePt t="41854" x="5302250" y="4337050"/>
          <p14:tracePt t="41854" x="5511800" y="4381500"/>
          <p14:tracePt t="41871" x="5594350" y="4413250"/>
          <p14:tracePt t="41871" x="5664200" y="4438650"/>
          <p14:tracePt t="41887" x="5727700" y="4470400"/>
          <p14:tracePt t="41887" x="5772150" y="4502150"/>
          <p14:tracePt t="41903" x="5803900" y="4527550"/>
          <p14:tracePt t="41903" x="5829300" y="4552950"/>
          <p14:tracePt t="41921" x="5842000" y="4572000"/>
          <p14:tracePt t="41921" x="5842000" y="4584700"/>
          <p14:tracePt t="41939" x="5829300" y="4603750"/>
          <p14:tracePt t="41939" x="5816600" y="4603750"/>
          <p14:tracePt t="41955" x="5791200" y="4603750"/>
          <p14:tracePt t="41955" x="5765800" y="4603750"/>
          <p14:tracePt t="41971" x="5740400" y="4597400"/>
          <p14:tracePt t="41971" x="5708650" y="4591050"/>
          <p14:tracePt t="41987" x="5676900" y="4584700"/>
          <p14:tracePt t="41987" x="5645150" y="4578350"/>
          <p14:tracePt t="41987" x="5607050" y="4565650"/>
          <p14:tracePt t="42006" x="5568950" y="4559300"/>
          <p14:tracePt t="42019" x="5524500" y="4546600"/>
          <p14:tracePt t="42019" x="5441950" y="4521200"/>
          <p14:tracePt t="42038" x="5397500" y="4508500"/>
          <p14:tracePt t="42038" x="5353050" y="4489450"/>
          <p14:tracePt t="42054" x="5308600" y="4470400"/>
          <p14:tracePt t="42054" x="5264150" y="4451350"/>
          <p14:tracePt t="42071" x="5219700" y="4432300"/>
          <p14:tracePt t="42071" x="5181600" y="4419600"/>
          <p14:tracePt t="42071" x="5137150" y="4400550"/>
          <p14:tracePt t="42090" x="5099050" y="4387850"/>
          <p14:tracePt t="42103" x="5067300" y="4375150"/>
          <p14:tracePt t="42103" x="5003800" y="4356100"/>
          <p14:tracePt t="42121" x="4978400" y="4349750"/>
          <p14:tracePt t="42121" x="4959350" y="4349750"/>
          <p14:tracePt t="42138" x="4940300" y="4343400"/>
          <p14:tracePt t="42138" x="4921250" y="4343400"/>
          <p14:tracePt t="42155" x="4908550" y="4337050"/>
          <p14:tracePt t="42155" x="4895850" y="4324350"/>
          <p14:tracePt t="42171" x="4889500" y="4318000"/>
          <p14:tracePt t="42171" x="4883150" y="4311650"/>
          <p14:tracePt t="42188" x="4883150" y="4298950"/>
          <p14:tracePt t="42188" x="4889500" y="4286250"/>
          <p14:tracePt t="42205" x="4889500" y="4273550"/>
          <p14:tracePt t="42205" x="4889500" y="4254500"/>
          <p14:tracePt t="42221" x="4895850" y="4235450"/>
          <p14:tracePt t="42221" x="4902200" y="4191000"/>
          <p14:tracePt t="42239" x="4902200" y="4165600"/>
          <p14:tracePt t="42239" x="4902200" y="4140200"/>
          <p14:tracePt t="42255" x="4902200" y="4114800"/>
          <p14:tracePt t="42255" x="4902200" y="4083050"/>
          <p14:tracePt t="42272" x="4902200" y="4057650"/>
          <p14:tracePt t="42272" x="4895850" y="4025900"/>
          <p14:tracePt t="42272" x="4895850" y="4000500"/>
          <p14:tracePt t="42291" x="4889500" y="3968750"/>
          <p14:tracePt t="42303" x="4883150" y="3937000"/>
          <p14:tracePt t="42303" x="4870450" y="3873500"/>
          <p14:tracePt t="42323" x="4864100" y="3841750"/>
          <p14:tracePt t="42323" x="4851400" y="3810000"/>
          <p14:tracePt t="42339" x="4845050" y="3778250"/>
          <p14:tracePt t="42339" x="4838700" y="3746500"/>
          <p14:tracePt t="42355" x="4826000" y="3721100"/>
          <p14:tracePt t="42355" x="4819650" y="3695700"/>
          <p14:tracePt t="42355" x="4813300" y="3670300"/>
          <p14:tracePt t="42374" x="4806950" y="3651250"/>
          <p14:tracePt t="42387" x="4800600" y="3638550"/>
          <p14:tracePt t="42387" x="4781550" y="3600450"/>
          <p14:tracePt t="42406" x="4775200" y="3581400"/>
          <p14:tracePt t="42406" x="4768850" y="3562350"/>
          <p14:tracePt t="42422" x="4762500" y="3543300"/>
          <p14:tracePt t="42422" x="4756150" y="3530600"/>
          <p14:tracePt t="42422" x="4743450" y="3511550"/>
          <p14:tracePt t="42443" x="4737100" y="3498850"/>
          <p14:tracePt t="42454" x="4730750" y="3486150"/>
          <p14:tracePt t="42454" x="4711700" y="3479800"/>
          <p14:tracePt t="42472" x="4705350" y="3479800"/>
          <p14:tracePt t="42472" x="4692650" y="3479800"/>
          <p14:tracePt t="42489" x="4686300" y="3486150"/>
          <p14:tracePt t="42489" x="4679950" y="3492500"/>
          <p14:tracePt t="42506" x="4673600" y="3498850"/>
          <p14:tracePt t="42506" x="4667250" y="3505200"/>
          <p14:tracePt t="42523" x="4667250" y="3511550"/>
          <p14:tracePt t="42523" x="4660900" y="3524250"/>
          <p14:tracePt t="42540" x="4654550" y="3530600"/>
          <p14:tracePt t="42540" x="4654550" y="3536950"/>
          <p14:tracePt t="42556" x="4654550" y="3543300"/>
          <p14:tracePt t="42556" x="4660900" y="3549650"/>
          <p14:tracePt t="42573" x="4660900" y="3556000"/>
          <p14:tracePt t="42573" x="4673600" y="3568700"/>
          <p14:tracePt t="42591" x="4679950" y="3575050"/>
          <p14:tracePt t="42591" x="4686300" y="3581400"/>
          <p14:tracePt t="42607" x="4692650" y="3587750"/>
          <p14:tracePt t="42607" x="4705350" y="3594100"/>
          <p14:tracePt t="42623" x="4718050" y="3606800"/>
          <p14:tracePt t="42623" x="4730750" y="3613150"/>
          <p14:tracePt t="42640" x="4749800" y="3619500"/>
          <p14:tracePt t="42640" x="4768850" y="3625850"/>
          <p14:tracePt t="42640" x="4781550" y="3638550"/>
          <p14:tracePt t="42658" x="4800600" y="3644900"/>
          <p14:tracePt t="42671" x="4819650" y="3657600"/>
          <p14:tracePt t="42671" x="4851400" y="3683000"/>
          <p14:tracePt t="42690" x="4870450" y="3695700"/>
          <p14:tracePt t="42690" x="4889500" y="3708400"/>
          <p14:tracePt t="42707" x="4902200" y="3721100"/>
          <p14:tracePt t="42707" x="4921250" y="3733800"/>
          <p14:tracePt t="42723" x="4940300" y="3746500"/>
          <p14:tracePt t="42723" x="4953000" y="3752850"/>
          <p14:tracePt t="42723" x="4972050" y="3765550"/>
          <p14:tracePt t="42743" x="4991100" y="3771900"/>
          <p14:tracePt t="42755" x="5003800" y="3778250"/>
          <p14:tracePt t="42755" x="5035550" y="3790950"/>
          <p14:tracePt t="42774" x="5048250" y="3790950"/>
          <p14:tracePt t="42774" x="5054600" y="3790950"/>
          <p14:tracePt t="42791" x="5067300" y="3790950"/>
          <p14:tracePt t="42791" x="5073650" y="3790950"/>
          <p14:tracePt t="42808" x="5080000" y="3784600"/>
          <p14:tracePt t="42808" x="5086350" y="3784600"/>
          <p14:tracePt t="42808" x="5092700" y="3778250"/>
          <p14:tracePt t="42827" x="5099050" y="3771900"/>
          <p14:tracePt t="42839" x="5105400" y="3765550"/>
          <p14:tracePt t="42855" x="5111750" y="3759200"/>
          <p14:tracePt t="42872" x="5111750" y="3752850"/>
          <p14:tracePt t="42889" x="5111750" y="3746500"/>
          <p14:tracePt t="42906" x="5118100" y="3752850"/>
          <p14:tracePt t="42946" x="5124450" y="3759200"/>
          <p14:tracePt t="42958" x="5130800" y="3765550"/>
          <p14:tracePt t="42966" x="5137150" y="3765550"/>
          <p14:tracePt t="42974" x="5137150" y="3771900"/>
          <p14:tracePt t="42974" x="5143500" y="3784600"/>
          <p14:tracePt t="42991" x="5149850" y="3790950"/>
          <p14:tracePt t="42991" x="5156200" y="3797300"/>
          <p14:tracePt t="43008" x="5162550" y="3803650"/>
          <p14:tracePt t="43008" x="5175250" y="3816350"/>
          <p14:tracePt t="43027" x="5181600" y="3822700"/>
          <p14:tracePt t="43039" x="5187950" y="3829050"/>
          <p14:tracePt t="43039" x="5200650" y="3835400"/>
          <p14:tracePt t="43059" x="5207000" y="3835400"/>
          <p14:tracePt t="43059" x="5213350" y="3841750"/>
          <p14:tracePt t="43074" x="5219700" y="3841750"/>
          <p14:tracePt t="43074" x="5226050" y="3841750"/>
          <p14:tracePt t="43091" x="5238750" y="3841750"/>
          <p14:tracePt t="43110" x="5245100" y="3835400"/>
          <p14:tracePt t="43138" x="5251450" y="3829050"/>
          <p14:tracePt t="43162" x="5257800" y="3829050"/>
          <p14:tracePt t="43186" x="5251450" y="3829050"/>
          <p14:tracePt t="43274" x="5245100" y="3835400"/>
          <p14:tracePt t="43310" x="5238750" y="3835400"/>
          <p14:tracePt t="43386" x="5232400" y="3835400"/>
          <p14:tracePt t="43418" x="5232400" y="3841750"/>
          <p14:tracePt t="43438" x="5232400" y="3848100"/>
          <p14:tracePt t="43462" x="5238750" y="3848100"/>
          <p14:tracePt t="43530" x="5238750" y="3854450"/>
          <p14:tracePt t="43606" x="5232400" y="3860800"/>
          <p14:tracePt t="43627" x="5226050" y="3867150"/>
          <p14:tracePt t="43642" x="5219700" y="3867150"/>
          <p14:tracePt t="43657" x="5213350" y="3873500"/>
          <p14:tracePt t="43670" x="5207000" y="3873500"/>
          <p14:tracePt t="43686" x="5200650" y="3879850"/>
          <p14:tracePt t="43702" x="5194300" y="3879850"/>
          <p14:tracePt t="43727" x="5187950" y="3879850"/>
          <p14:tracePt t="43746" x="5187950" y="3886200"/>
          <p14:tracePt t="43866" x="5194300" y="3879850"/>
          <p14:tracePt t="43926" x="5200650" y="3873500"/>
          <p14:tracePt t="43978" x="5207000" y="3873500"/>
          <p14:tracePt t="44002" x="5213350" y="3873500"/>
          <p14:tracePt t="44026" x="5219700" y="3873500"/>
          <p14:tracePt t="44062" x="5219700" y="3867150"/>
          <p14:tracePt t="44166" x="5219700" y="3873500"/>
          <p14:tracePt t="44309" x="5226050" y="3879850"/>
          <p14:tracePt t="44450" x="5226050" y="3867150"/>
          <p14:tracePt t="44594" x="5232400" y="3867150"/>
          <p14:tracePt t="44618" x="5232400" y="3860800"/>
          <p14:tracePt t="44654" x="5232400" y="3867150"/>
          <p14:tracePt t="44706" x="5238750" y="3867150"/>
          <p14:tracePt t="44798" x="5245100" y="3867150"/>
          <p14:tracePt t="44818" x="5245100" y="3873500"/>
          <p14:tracePt t="44894" x="5238750" y="3879850"/>
          <p14:tracePt t="44918" x="5232400" y="3879850"/>
          <p14:tracePt t="44931" x="5226050" y="3886200"/>
          <p14:tracePt t="44954" x="5219700" y="3892550"/>
          <p14:tracePt t="45006" x="5226050" y="3886200"/>
          <p14:tracePt t="45090" x="5232400" y="3892550"/>
          <p14:tracePt t="45143" x="5226050" y="3892550"/>
          <p14:tracePt t="45270" x="5219700" y="3898900"/>
          <p14:tracePt t="45299" x="5213350" y="3892550"/>
          <p14:tracePt t="45314" x="5200650" y="3886200"/>
          <p14:tracePt t="45330" x="5194300" y="3879850"/>
          <p14:tracePt t="45346" x="5181600" y="3879850"/>
          <p14:tracePt t="45351" x="5168900" y="3879850"/>
          <p14:tracePt t="45364" x="5162550" y="3873500"/>
          <p14:tracePt t="45364" x="5137150" y="3860800"/>
          <p14:tracePt t="46028" x="5473700" y="4203700"/>
          <p14:tracePt t="46051" x="5473700" y="4197350"/>
          <p14:tracePt t="46070" x="5467350" y="4197350"/>
          <p14:tracePt t="46086" x="5461000" y="4197350"/>
          <p14:tracePt t="46110" x="5461000" y="4191000"/>
          <p14:tracePt t="46171" x="5467350" y="4191000"/>
          <p14:tracePt t="46199" x="5473700" y="4191000"/>
          <p14:tracePt t="46235" x="5473700" y="4197350"/>
          <p14:tracePt t="46275" x="5480050" y="4203700"/>
          <p14:tracePt t="46310" x="5486400" y="4197350"/>
          <p14:tracePt t="46350" x="5480050" y="4197350"/>
          <p14:tracePt t="46414" x="5473700" y="4197350"/>
          <p14:tracePt t="46430" x="5467350" y="4197350"/>
          <p14:tracePt t="46439" x="5461000" y="4197350"/>
          <p14:tracePt t="46451" x="5454650" y="4197350"/>
          <p14:tracePt t="46451" x="5448300" y="4191000"/>
          <p14:tracePt t="46451" x="5441950" y="4191000"/>
          <p14:tracePt t="46472" x="5435600" y="4191000"/>
          <p14:tracePt t="46472" x="5429250" y="4191000"/>
          <p14:tracePt t="46486" x="5416550" y="4184650"/>
          <p14:tracePt t="46486" x="5410200" y="4184650"/>
          <p14:tracePt t="46503" x="5397500" y="4184650"/>
          <p14:tracePt t="46503" x="5391150" y="4184650"/>
          <p14:tracePt t="46520" x="5384800" y="4184650"/>
          <p14:tracePt t="46520" x="5365750" y="4184650"/>
          <p14:tracePt t="46536" x="5353050" y="4178300"/>
          <p14:tracePt t="46536" x="5346700" y="4178300"/>
          <p14:tracePt t="46554" x="5334000" y="4178300"/>
          <p14:tracePt t="46554" x="5327650" y="4178300"/>
          <p14:tracePt t="46570" x="5314950" y="4171950"/>
          <p14:tracePt t="46570" x="5308600" y="4171950"/>
          <p14:tracePt t="46587" x="5295900" y="4171950"/>
          <p14:tracePt t="46587" x="5283200" y="4165600"/>
          <p14:tracePt t="46604" x="5276850" y="4165600"/>
          <p14:tracePt t="46604" x="5264150" y="4165600"/>
          <p14:tracePt t="46620" x="5257800" y="4159250"/>
          <p14:tracePt t="46643" x="5264150" y="4152900"/>
          <p14:tracePt t="46670" x="5270500" y="4152900"/>
          <p14:tracePt t="46679" x="5276850" y="4152900"/>
          <p14:tracePt t="46687" x="5283200" y="4152900"/>
          <p14:tracePt t="46687" x="5289550" y="4152900"/>
          <p14:tracePt t="46704" x="5302250" y="4152900"/>
          <p14:tracePt t="46704" x="5308600" y="4146550"/>
          <p14:tracePt t="46704" x="5321300" y="4146550"/>
          <p14:tracePt t="46723" x="5334000" y="4152900"/>
          <p14:tracePt t="46735" x="5346700" y="4146550"/>
          <p14:tracePt t="46735" x="5372100" y="4146550"/>
          <p14:tracePt t="46756" x="5384800" y="4146550"/>
          <p14:tracePt t="46756" x="5397500" y="4146550"/>
          <p14:tracePt t="46772" x="5416550" y="4146550"/>
          <p14:tracePt t="46772" x="5429250" y="4146550"/>
          <p14:tracePt t="46787" x="5448300" y="4146550"/>
          <p14:tracePt t="46787" x="5461000" y="4146550"/>
          <p14:tracePt t="46804" x="5473700" y="4146550"/>
          <p14:tracePt t="46804" x="5492750" y="4152900"/>
          <p14:tracePt t="46804" x="5505450" y="4146550"/>
          <p14:tracePt t="46823" x="5518150" y="4152900"/>
          <p14:tracePt t="46823" x="5530850" y="4152900"/>
          <p14:tracePt t="46838" x="5537200" y="4159250"/>
          <p14:tracePt t="46838" x="5549900" y="4159250"/>
          <p14:tracePt t="46854" x="5556250" y="4165600"/>
          <p14:tracePt t="46854" x="5562600" y="4165600"/>
          <p14:tracePt t="46871" x="5568950" y="4165600"/>
          <p14:tracePt t="46871" x="5575300" y="4171950"/>
          <p14:tracePt t="46888" x="5581650" y="4178300"/>
          <p14:tracePt t="46903" x="5581650" y="4184650"/>
          <p14:tracePt t="46920" x="5575300" y="4191000"/>
          <p14:tracePt t="46936" x="5568950" y="4191000"/>
          <p14:tracePt t="46954" x="5562600" y="4184650"/>
          <p14:tracePt t="46954" x="5556250" y="4184650"/>
          <p14:tracePt t="46972" x="5549900" y="4178300"/>
          <p14:tracePt t="46987" x="5543550" y="4171950"/>
          <p14:tracePt t="47003" x="5537200" y="4171950"/>
          <p14:tracePt t="47020" x="5530850" y="4171950"/>
          <p14:tracePt t="47039" x="5524500" y="4171950"/>
          <p14:tracePt t="47063" x="5524500" y="4165600"/>
          <p14:tracePt t="47115" x="5524500" y="4159250"/>
          <p14:tracePt t="47139" x="5524500" y="4146550"/>
          <p14:tracePt t="47191" x="5530850" y="4146550"/>
          <p14:tracePt t="47227" x="5530850" y="4140200"/>
          <p14:tracePt t="47243" x="5537200" y="4140200"/>
          <p14:tracePt t="47263" x="5543550" y="4133850"/>
          <p14:tracePt t="47279" x="5549900" y="4133850"/>
          <p14:tracePt t="47295" x="5556250" y="4133850"/>
          <p14:tracePt t="47311" x="5562600" y="4127500"/>
          <p14:tracePt t="47323" x="5568950" y="4127500"/>
          <p14:tracePt t="47339" x="5575300" y="4121150"/>
          <p14:tracePt t="47363" x="5575300" y="4114800"/>
          <p14:tracePt t="47375" x="5581650" y="4108450"/>
          <p14:tracePt t="47391" x="5581650" y="4102100"/>
          <p14:tracePt t="47407" x="5588000" y="4095750"/>
          <p14:tracePt t="47423" x="5588000" y="4089400"/>
          <p14:tracePt t="47435" x="5588000" y="4083050"/>
          <p14:tracePt t="47451" x="5588000" y="4076700"/>
          <p14:tracePt t="47467" x="5588000" y="4070350"/>
          <p14:tracePt t="47475" x="5588000" y="4064000"/>
          <p14:tracePt t="47488" x="5594350" y="4057650"/>
          <p14:tracePt t="47488" x="5594350" y="4044950"/>
          <p14:tracePt t="47507" x="5594350" y="4038600"/>
          <p14:tracePt t="47507" x="5594350" y="4032250"/>
          <p14:tracePt t="47524" x="5600700" y="4019550"/>
          <p14:tracePt t="47524" x="5600700" y="4013200"/>
          <p14:tracePt t="47540" x="5600700" y="4000500"/>
          <p14:tracePt t="47540" x="5600700" y="3975100"/>
          <p14:tracePt t="47558" x="5600700" y="3968750"/>
          <p14:tracePt t="47558" x="5600700" y="3956050"/>
          <p14:tracePt t="47573" x="5594350" y="3949700"/>
          <p14:tracePt t="47573" x="5588000" y="3943350"/>
          <p14:tracePt t="47590" x="5568950" y="3937000"/>
          <p14:tracePt t="47590" x="5549900" y="3930650"/>
          <p14:tracePt t="47607" x="5524500" y="3924300"/>
          <p14:tracePt t="47607" x="5435600" y="3917950"/>
          <p14:tracePt t="47624" x="5372100" y="3911600"/>
          <p14:tracePt t="47624" x="5302250" y="3905250"/>
          <p14:tracePt t="47641" x="5219700" y="3892550"/>
          <p14:tracePt t="47641" x="5124450" y="3886200"/>
          <p14:tracePt t="47657" x="5016500" y="3873500"/>
          <p14:tracePt t="47657" x="4908550" y="3860800"/>
          <p14:tracePt t="47657" x="4787900" y="3841750"/>
          <p14:tracePt t="47676" x="4667250" y="3822700"/>
          <p14:tracePt t="47689" x="4540250" y="3797300"/>
          <p14:tracePt t="47689" x="4286250" y="3746500"/>
          <p14:tracePt t="47707" x="4159250" y="3714750"/>
          <p14:tracePt t="47707" x="4038600" y="3683000"/>
          <p14:tracePt t="47724" x="3917950" y="3657600"/>
          <p14:tracePt t="47724" x="3810000" y="3638550"/>
          <p14:tracePt t="47741" x="3714750" y="3619500"/>
          <p14:tracePt t="47741" x="3632200" y="3600450"/>
          <p14:tracePt t="47741" x="3562350" y="3575050"/>
          <p14:tracePt t="47760" x="3511550" y="3556000"/>
          <p14:tracePt t="47772" x="3479800" y="3530600"/>
          <p14:tracePt t="47772" x="3467100" y="3467100"/>
          <p14:tracePt t="47791" x="3479800" y="3422650"/>
          <p14:tracePt t="47791" x="3517900" y="3378200"/>
          <p14:tracePt t="47808" x="3568700" y="3321050"/>
          <p14:tracePt t="47808" x="3644900" y="3257550"/>
          <p14:tracePt t="47825" x="3733800" y="3194050"/>
          <p14:tracePt t="47825" x="3848100" y="3117850"/>
          <p14:tracePt t="47825" x="3968750" y="3035300"/>
          <p14:tracePt t="47844" x="4108450" y="2940050"/>
          <p14:tracePt t="47844" x="4254500" y="2844800"/>
          <p14:tracePt t="47858" x="4413250" y="2736850"/>
          <p14:tracePt t="47858" x="4572000" y="2628900"/>
          <p14:tracePt t="47874" x="4749800" y="2520950"/>
          <p14:tracePt t="47874" x="4908550" y="2419350"/>
          <p14:tracePt t="47891" x="5067300" y="2324100"/>
          <p14:tracePt t="47891" x="5219700" y="2235200"/>
          <p14:tracePt t="47908" x="5359400" y="2159000"/>
          <p14:tracePt t="47908" x="5607050" y="2044700"/>
          <p14:tracePt t="47925" x="5708650" y="2006600"/>
          <p14:tracePt t="47925" x="5778500" y="1974850"/>
          <p14:tracePt t="47942" x="5848350" y="1955800"/>
          <p14:tracePt t="47942" x="5905500" y="1943100"/>
          <p14:tracePt t="47958" x="5943600" y="1936750"/>
          <p14:tracePt t="47958" x="5969000" y="1949450"/>
          <p14:tracePt t="47975" x="5962650" y="1962150"/>
          <p14:tracePt t="47975" x="5930900" y="1987550"/>
          <p14:tracePt t="47992" x="5892800" y="2012950"/>
          <p14:tracePt t="47992" x="5835650" y="2044700"/>
          <p14:tracePt t="48009" x="5772150" y="2082800"/>
          <p14:tracePt t="48009" x="5695950" y="2114550"/>
          <p14:tracePt t="48025" x="5600700" y="2159000"/>
          <p14:tracePt t="48025" x="5378450" y="2247900"/>
          <p14:tracePt t="48044" x="5257800" y="2292350"/>
          <p14:tracePt t="48044" x="5130800" y="2330450"/>
          <p14:tracePt t="48059" x="4997450" y="2381250"/>
          <p14:tracePt t="48059" x="4864100" y="2425700"/>
          <p14:tracePt t="48076" x="4730750" y="2470150"/>
          <p14:tracePt t="48076" x="4597400" y="2514600"/>
          <p14:tracePt t="48092" x="4470400" y="2559050"/>
          <p14:tracePt t="48092" x="4343400" y="2609850"/>
          <p14:tracePt t="48109" x="4229100" y="2647950"/>
          <p14:tracePt t="48109" x="4114800" y="2686050"/>
          <p14:tracePt t="48109" x="4013200" y="2717800"/>
          <p14:tracePt t="48128" x="3911600" y="2749550"/>
          <p14:tracePt t="48140" x="3822700" y="2774950"/>
          <p14:tracePt t="48140" x="3683000" y="2819400"/>
          <p14:tracePt t="48159" x="3625850" y="2825750"/>
          <p14:tracePt t="48159" x="3587750" y="2838450"/>
          <p14:tracePt t="48176" x="3562350" y="2851150"/>
          <p14:tracePt t="48176" x="3556000" y="2857500"/>
          <p14:tracePt t="48192" x="3568700" y="2857500"/>
          <p14:tracePt t="48192" x="3587750" y="2870200"/>
          <p14:tracePt t="48192" x="3632200" y="2882900"/>
          <p14:tracePt t="48211" x="3695700" y="2914650"/>
          <p14:tracePt t="48211" x="3771900" y="2952750"/>
          <p14:tracePt t="48226" x="3860800" y="3009900"/>
          <p14:tracePt t="48226" x="3962400" y="3073400"/>
          <p14:tracePt t="48243" x="4076700" y="3162300"/>
          <p14:tracePt t="48243" x="4197350" y="3263900"/>
          <p14:tracePt t="48259" x="4330700" y="3384550"/>
          <p14:tracePt t="48259" x="4603750" y="3644900"/>
          <p14:tracePt t="48276" x="4743450" y="3778250"/>
          <p14:tracePt t="48276" x="4883150" y="3911600"/>
          <p14:tracePt t="48293" x="5022850" y="4044950"/>
          <p14:tracePt t="48293" x="5156200" y="4171950"/>
          <p14:tracePt t="48309" x="5276850" y="4292600"/>
          <p14:tracePt t="48309" x="5397500" y="4400550"/>
          <p14:tracePt t="48327" x="5499100" y="4495800"/>
          <p14:tracePt t="48327" x="5670550" y="4660900"/>
          <p14:tracePt t="48344" x="5740400" y="4724400"/>
          <p14:tracePt t="48344" x="5797550" y="4781550"/>
          <p14:tracePt t="48360" x="5842000" y="4826000"/>
          <p14:tracePt t="48360" x="5873750" y="4857750"/>
          <p14:tracePt t="48376" x="5892800" y="4883150"/>
          <p14:tracePt t="48376" x="5905500" y="4902200"/>
          <p14:tracePt t="48393" x="5905500" y="4914900"/>
          <p14:tracePt t="48393" x="5899150" y="4921250"/>
          <p14:tracePt t="48393" x="5886450" y="4921250"/>
          <p14:tracePt t="48412" x="5867400" y="4921250"/>
          <p14:tracePt t="48425" x="5848350" y="4921250"/>
          <p14:tracePt t="48425" x="5797550" y="4914900"/>
          <p14:tracePt t="48445" x="5772150" y="4914900"/>
          <p14:tracePt t="48445" x="5740400" y="4908550"/>
          <p14:tracePt t="48460" x="5715000" y="4908550"/>
          <p14:tracePt t="48460" x="5689600" y="4908550"/>
          <p14:tracePt t="48460" x="5664200" y="4908550"/>
          <p14:tracePt t="48480" x="5638800" y="4908550"/>
          <p14:tracePt t="48491" x="5613400" y="4908550"/>
          <p14:tracePt t="48491" x="5594350" y="4908550"/>
          <p14:tracePt t="48491" x="5575300" y="4908550"/>
          <p14:tracePt t="48512" x="5562600" y="4908550"/>
          <p14:tracePt t="48512" x="5543550" y="4908550"/>
          <p14:tracePt t="48527" x="5530850" y="4908550"/>
          <p14:tracePt t="48527" x="5524500" y="4908550"/>
          <p14:tracePt t="48544" x="5518150" y="4902200"/>
          <p14:tracePt t="48544" x="5511800" y="4895850"/>
          <p14:tracePt t="48561" x="5511800" y="4889500"/>
          <p14:tracePt t="48561" x="5505450" y="4883150"/>
          <p14:tracePt t="48578" x="5505450" y="4870450"/>
          <p14:tracePt t="48578" x="5505450" y="4864100"/>
          <p14:tracePt t="48594" x="5505450" y="4857750"/>
          <p14:tracePt t="48594" x="5505450" y="4851400"/>
          <p14:tracePt t="48611" x="5511800" y="4838700"/>
          <p14:tracePt t="48611" x="5511800" y="4832350"/>
          <p14:tracePt t="48628" x="5511800" y="4826000"/>
          <p14:tracePt t="48628" x="5518150" y="4813300"/>
          <p14:tracePt t="48644" x="5518150" y="4806950"/>
          <p14:tracePt t="48644" x="5518150" y="4800600"/>
          <p14:tracePt t="48661" x="5524500" y="4794250"/>
          <p14:tracePt t="48676" x="5530850" y="4787900"/>
          <p14:tracePt t="48676" x="5530850" y="4781550"/>
          <p14:tracePt t="48676" x="5537200" y="4775200"/>
          <p14:tracePt t="48696" x="5537200" y="4762500"/>
          <p14:tracePt t="48709" x="5537200" y="4756150"/>
          <p14:tracePt t="48709" x="5537200" y="4724400"/>
          <p14:tracePt t="48728" x="5537200" y="4711700"/>
          <p14:tracePt t="48728" x="5537200" y="4692650"/>
          <p14:tracePt t="48744" x="5530850" y="4673600"/>
          <p14:tracePt t="48744" x="5524500" y="4654550"/>
          <p14:tracePt t="48761" x="5518150" y="4635500"/>
          <p14:tracePt t="48761" x="5511800" y="4616450"/>
          <p14:tracePt t="48761" x="5499100" y="4597400"/>
          <p14:tracePt t="48780" x="5480050" y="4578350"/>
          <p14:tracePt t="48792" x="5467350" y="4559300"/>
          <p14:tracePt t="48792" x="5435600" y="4527550"/>
          <p14:tracePt t="53144" x="4375150" y="1892300"/>
          <p14:tracePt t="53144" x="4368800" y="1879600"/>
          <p14:tracePt t="53160" x="4362450" y="1860550"/>
          <p14:tracePt t="53160" x="4349750" y="1841500"/>
          <p14:tracePt t="53176" x="4337050" y="1822450"/>
          <p14:tracePt t="53176" x="4324350" y="1790700"/>
          <p14:tracePt t="53193" x="4305300" y="1765300"/>
          <p14:tracePt t="53193" x="4292600" y="1739900"/>
          <p14:tracePt t="53210" x="4273550" y="1714500"/>
          <p14:tracePt t="53210" x="4248150" y="1670050"/>
          <p14:tracePt t="53226" x="4235450" y="1657350"/>
          <p14:tracePt t="53226" x="4222750" y="1644650"/>
          <p14:tracePt t="53243" x="4210050" y="1631950"/>
          <p14:tracePt t="53243" x="4197350" y="1625600"/>
          <p14:tracePt t="53260" x="4184650" y="1625600"/>
          <p14:tracePt t="53260" x="4146550" y="1619250"/>
          <p14:tracePt t="53277" x="4127500" y="1619250"/>
          <p14:tracePt t="53277" x="4102100" y="1619250"/>
          <p14:tracePt t="53294" x="4076700" y="1619250"/>
          <p14:tracePt t="53294" x="4051300" y="1619250"/>
          <p14:tracePt t="53310" x="4025900" y="1612900"/>
          <p14:tracePt t="53310" x="3987800" y="1606550"/>
          <p14:tracePt t="53327" x="3956050" y="1606550"/>
          <p14:tracePt t="53327" x="3917950" y="1600200"/>
          <p14:tracePt t="53327" x="3879850" y="1593850"/>
          <p14:tracePt t="53345" x="3835400" y="1581150"/>
          <p14:tracePt t="53345" x="3797300" y="1574800"/>
          <p14:tracePt t="53361" x="3752850" y="1568450"/>
          <p14:tracePt t="53361" x="3708400" y="1555750"/>
          <p14:tracePt t="53377" x="3663950" y="1543050"/>
          <p14:tracePt t="53377" x="3613150" y="1530350"/>
          <p14:tracePt t="53394" x="3575050" y="1511300"/>
          <p14:tracePt t="53394" x="3530600" y="1492250"/>
          <p14:tracePt t="53394" x="3486150" y="1466850"/>
          <p14:tracePt t="53413" x="3448050" y="1441450"/>
          <p14:tracePt t="53425" x="3409950" y="1416050"/>
          <p14:tracePt t="53425" x="3371850" y="1390650"/>
          <p14:tracePt t="53446" x="3308350" y="1327150"/>
          <p14:tracePt t="53446" x="3282950" y="1289050"/>
          <p14:tracePt t="53461" x="3257550" y="1250950"/>
          <p14:tracePt t="53461" x="3238500" y="1212850"/>
          <p14:tracePt t="53477" x="3225800" y="1162050"/>
          <p14:tracePt t="53477" x="3219450" y="1111250"/>
          <p14:tracePt t="53494" x="3225800" y="1060450"/>
          <p14:tracePt t="53494" x="3232150" y="1009650"/>
          <p14:tracePt t="53494" x="3251200" y="952500"/>
          <p14:tracePt t="53513" x="3276600" y="901700"/>
          <p14:tracePt t="53513" x="3314700" y="844550"/>
          <p14:tracePt t="53528" x="3359150" y="793750"/>
          <p14:tracePt t="53528" x="3416300" y="742950"/>
          <p14:tracePt t="53544" x="3486150" y="704850"/>
          <p14:tracePt t="53544" x="3556000" y="660400"/>
          <p14:tracePt t="53561" x="3638550" y="628650"/>
          <p14:tracePt t="53561" x="3816350" y="558800"/>
          <p14:tracePt t="53579" x="3924300" y="527050"/>
          <p14:tracePt t="53579" x="4025900" y="501650"/>
          <p14:tracePt t="53594" x="4133850" y="476250"/>
          <p14:tracePt t="53594" x="4241800" y="450850"/>
          <p14:tracePt t="53611" x="4356100" y="431800"/>
          <p14:tracePt t="53611" x="4464050" y="419100"/>
          <p14:tracePt t="53628" x="4572000" y="412750"/>
          <p14:tracePt t="53628" x="4781550" y="425450"/>
          <p14:tracePt t="53645" x="4876800" y="444500"/>
          <p14:tracePt t="53645" x="4972050" y="463550"/>
          <p14:tracePt t="53662" x="5060950" y="495300"/>
          <p14:tracePt t="53662" x="5149850" y="520700"/>
          <p14:tracePt t="53678" x="5226050" y="552450"/>
          <p14:tracePt t="53678" x="5302250" y="590550"/>
          <p14:tracePt t="53678" x="5372100" y="628650"/>
          <p14:tracePt t="53697" x="5429250" y="673100"/>
          <p14:tracePt t="53710" x="5480050" y="723900"/>
          <p14:tracePt t="53710" x="5562600" y="825500"/>
          <p14:tracePt t="53729" x="5588000" y="889000"/>
          <p14:tracePt t="53729" x="5600700" y="952500"/>
          <p14:tracePt t="53745" x="5607050" y="1009650"/>
          <p14:tracePt t="53745" x="5607050" y="1060450"/>
          <p14:tracePt t="53762" x="5594350" y="1117600"/>
          <p14:tracePt t="53762" x="5575300" y="1168400"/>
          <p14:tracePt t="53762" x="5549900" y="1219200"/>
          <p14:tracePt t="53781" x="5511800" y="1263650"/>
          <p14:tracePt t="53793" x="5480050" y="1301750"/>
          <p14:tracePt t="53793" x="5435600" y="1339850"/>
          <p14:tracePt t="53813" x="5340350" y="1409700"/>
          <p14:tracePt t="53813" x="5289550" y="1441450"/>
          <p14:tracePt t="53829" x="5238750" y="1473200"/>
          <p14:tracePt t="53829" x="5181600" y="1498600"/>
          <p14:tracePt t="53846" x="5124450" y="1524000"/>
          <p14:tracePt t="53846" x="5067300" y="1549400"/>
          <p14:tracePt t="53862" x="5010150" y="1574800"/>
          <p14:tracePt t="53862" x="4895850" y="1612900"/>
          <p14:tracePt t="53879" x="4838700" y="1631950"/>
          <p14:tracePt t="53879" x="4787900" y="1644650"/>
          <p14:tracePt t="53895" x="4737100" y="1663700"/>
          <p14:tracePt t="53895" x="4686300" y="1682750"/>
          <p14:tracePt t="53912" x="4635500" y="1695450"/>
          <p14:tracePt t="53912" x="4591050" y="1714500"/>
          <p14:tracePt t="53929" x="4552950" y="1727200"/>
          <p14:tracePt t="53929" x="4476750" y="1765300"/>
          <p14:tracePt t="53946" x="4445000" y="1778000"/>
          <p14:tracePt t="53946" x="4419600" y="1790700"/>
          <p14:tracePt t="53962" x="4394200" y="1809750"/>
          <p14:tracePt t="53962" x="4368800" y="1822450"/>
          <p14:tracePt t="53979" x="4349750" y="1835150"/>
          <p14:tracePt t="53979" x="4337050" y="1847850"/>
          <p14:tracePt t="53997" x="4311650" y="1866900"/>
          <p14:tracePt t="53997" x="4305300" y="1879600"/>
          <p14:tracePt t="54013" x="4298950" y="1885950"/>
          <p14:tracePt t="54013" x="4298950" y="1892300"/>
          <p14:tracePt t="54030" x="4292600" y="1905000"/>
          <p14:tracePt t="54030" x="4292600" y="1911350"/>
          <p14:tracePt t="54047" x="4292600" y="1924050"/>
          <p14:tracePt t="54047" x="4298950" y="1936750"/>
          <p14:tracePt t="54047" x="4298950" y="1949450"/>
          <p14:tracePt t="54065" x="4298950" y="1955800"/>
          <p14:tracePt t="54078" x="4305300" y="1974850"/>
          <p14:tracePt t="54078" x="4311650" y="2000250"/>
          <p14:tracePt t="54097" x="4318000" y="2019300"/>
          <p14:tracePt t="54097" x="4318000" y="2032000"/>
          <p14:tracePt t="54113" x="4324350" y="2051050"/>
          <p14:tracePt t="54113" x="4324350" y="2070100"/>
          <p14:tracePt t="54113" x="4330700" y="2082800"/>
          <p14:tracePt t="54133" x="4330700" y="2101850"/>
          <p14:tracePt t="54144" x="4337050" y="2120900"/>
          <p14:tracePt t="54144" x="4337050" y="2133600"/>
          <p14:tracePt t="54144" x="4343400" y="2146300"/>
          <p14:tracePt t="54165" x="4349750" y="2165350"/>
          <p14:tracePt t="54165" x="4349750" y="2178050"/>
          <p14:tracePt t="54181" x="4356100" y="2197100"/>
          <p14:tracePt t="54181" x="4356100" y="2209800"/>
          <p14:tracePt t="54196" x="4356100" y="2228850"/>
          <p14:tracePt t="54196" x="4356100" y="2241550"/>
          <p14:tracePt t="54213" x="4356100" y="2260600"/>
          <p14:tracePt t="54213" x="4349750" y="2279650"/>
          <p14:tracePt t="54213" x="4349750" y="2298700"/>
          <p14:tracePt t="54233" x="4343400" y="2317750"/>
          <p14:tracePt t="54233" x="4337050" y="2343150"/>
          <p14:tracePt t="54246" x="4330700" y="2368550"/>
          <p14:tracePt t="54246" x="4324350" y="2393950"/>
          <p14:tracePt t="54264" x="4318000" y="2425700"/>
          <p14:tracePt t="54264" x="4311650" y="2457450"/>
          <p14:tracePt t="54280" x="4305300" y="2489200"/>
          <p14:tracePt t="54280" x="4298950" y="2565400"/>
          <p14:tracePt t="54297" x="4292600" y="2597150"/>
          <p14:tracePt t="54297" x="4286250" y="2635250"/>
          <p14:tracePt t="54314" x="4286250" y="2673350"/>
          <p14:tracePt t="54314" x="4279900" y="2711450"/>
          <p14:tracePt t="54331" x="4279900" y="2743200"/>
          <p14:tracePt t="54331" x="4273550" y="2781300"/>
          <p14:tracePt t="54347" x="4273550" y="2813050"/>
          <p14:tracePt t="54347" x="4267200" y="2844800"/>
          <p14:tracePt t="54347" x="4267200" y="2882900"/>
          <p14:tracePt t="54366" x="4260850" y="2914650"/>
          <p14:tracePt t="54366" x="4260850" y="2946400"/>
          <p14:tracePt t="54382" x="4260850" y="2984500"/>
          <p14:tracePt t="54382" x="4260850" y="3016250"/>
          <p14:tracePt t="54397" x="4260850" y="3048000"/>
          <p14:tracePt t="54397" x="4267200" y="3086100"/>
          <p14:tracePt t="54414" x="4267200" y="3117850"/>
          <p14:tracePt t="54414" x="4279900" y="3149600"/>
          <p14:tracePt t="54414" x="4286250" y="3187700"/>
          <p14:tracePt t="54434" x="4292600" y="3219450"/>
          <p14:tracePt t="54446" x="4298950" y="3257550"/>
          <p14:tracePt t="54446" x="4305300" y="3289300"/>
          <p14:tracePt t="54465" x="4324350" y="3359150"/>
          <p14:tracePt t="54465" x="4330700" y="3390900"/>
          <p14:tracePt t="54481" x="4337050" y="3422650"/>
          <p14:tracePt t="54481" x="4343400" y="3454400"/>
          <p14:tracePt t="54498" x="4349750" y="3486150"/>
          <p14:tracePt t="54498" x="4356100" y="3517900"/>
          <p14:tracePt t="54514" x="4368800" y="3549650"/>
          <p14:tracePt t="54514" x="4375150" y="3581400"/>
          <p14:tracePt t="54514" x="4387850" y="3613150"/>
          <p14:tracePt t="54533" x="4394200" y="3638550"/>
          <p14:tracePt t="54533" x="4406900" y="3670300"/>
          <p14:tracePt t="54548" x="4413250" y="3702050"/>
          <p14:tracePt t="54548" x="4425950" y="3721100"/>
          <p14:tracePt t="54565" x="4432300" y="3746500"/>
          <p14:tracePt t="54565" x="4445000" y="3765550"/>
          <p14:tracePt t="54581" x="4457700" y="3784600"/>
          <p14:tracePt t="54581" x="4476750" y="3816350"/>
          <p14:tracePt t="54599" x="4483100" y="3829050"/>
          <p14:tracePt t="54599" x="4489450" y="3835400"/>
          <p14:tracePt t="54616" x="4502150" y="3848100"/>
          <p14:tracePt t="54616" x="4508500" y="3854450"/>
          <p14:tracePt t="54632" x="4521200" y="3860800"/>
          <p14:tracePt t="54632" x="4527550" y="3867150"/>
          <p14:tracePt t="54649" x="4540250" y="3873500"/>
          <p14:tracePt t="54649" x="4559300" y="3879850"/>
          <p14:tracePt t="54666" x="4572000" y="3879850"/>
          <p14:tracePt t="54666" x="4578350" y="3886200"/>
          <p14:tracePt t="54683" x="4591050" y="3886200"/>
          <p14:tracePt t="54683" x="4597400" y="3892550"/>
          <p14:tracePt t="54699" x="4610100" y="3892550"/>
          <p14:tracePt t="54699" x="4616450" y="3892550"/>
          <p14:tracePt t="54699" x="4629150" y="3892550"/>
          <p14:tracePt t="54718" x="4635500" y="3892550"/>
          <p14:tracePt t="54731" x="4641850" y="3892550"/>
          <p14:tracePt t="54731" x="4660900" y="3898900"/>
          <p14:tracePt t="54750" x="4667250" y="3898900"/>
          <p14:tracePt t="54750" x="4673600" y="3905250"/>
          <p14:tracePt t="54767" x="4679950" y="3905250"/>
          <p14:tracePt t="54767" x="4686300" y="3911600"/>
          <p14:tracePt t="54783" x="4692650" y="3911600"/>
          <p14:tracePt t="54783" x="4699000" y="3917950"/>
          <p14:tracePt t="54783" x="4705350" y="3917950"/>
          <p14:tracePt t="54802" x="4705350" y="3924300"/>
          <p14:tracePt t="54814" x="4718050" y="3930650"/>
          <p14:tracePt t="54831" x="4724400" y="3937000"/>
          <p14:tracePt t="54853" x="4730750" y="3943350"/>
          <p14:tracePt t="54878" x="4737100" y="3943350"/>
          <p14:tracePt t="54893" x="4743450" y="3949700"/>
          <p14:tracePt t="54906" x="4749800" y="3949700"/>
          <p14:tracePt t="54921" x="4756150" y="3949700"/>
          <p14:tracePt t="54938" x="4768850" y="3949700"/>
          <p14:tracePt t="54953" x="4781550" y="3949700"/>
          <p14:tracePt t="54973" x="4787900" y="3943350"/>
          <p14:tracePt t="54989" x="4794250" y="3943350"/>
          <p14:tracePt t="55006" x="4800600" y="3943350"/>
          <p14:tracePt t="55025" x="4800600" y="3949700"/>
          <p14:tracePt t="55065" x="4800600" y="3956050"/>
          <p14:tracePt t="55093" x="4800600" y="3962400"/>
          <p14:tracePt t="55126" x="4800600" y="3968750"/>
          <p14:tracePt t="55162" x="4800600" y="3975100"/>
          <p14:tracePt t="55177" x="4794250" y="3981450"/>
          <p14:tracePt t="55193" x="4787900" y="3994150"/>
          <p14:tracePt t="55205" x="4781550" y="4000500"/>
          <p14:tracePt t="55216" x="4775200" y="4006850"/>
          <p14:tracePt t="55216" x="4768850" y="4006850"/>
          <p14:tracePt t="55234" x="4762500" y="4013200"/>
          <p14:tracePt t="55234" x="4756150" y="4019550"/>
          <p14:tracePt t="55251" x="4749800" y="4025900"/>
          <p14:tracePt t="55251" x="4737100" y="4038600"/>
          <p14:tracePt t="55268" x="4730750" y="4044950"/>
          <p14:tracePt t="55268" x="4730750" y="4051300"/>
          <p14:tracePt t="55285" x="4724400" y="4057650"/>
          <p14:tracePt t="55285" x="4718050" y="4064000"/>
          <p14:tracePt t="55302" x="4711700" y="4070350"/>
          <p14:tracePt t="55302" x="4705350" y="4083050"/>
          <p14:tracePt t="55319" x="4705350" y="4089400"/>
          <p14:tracePt t="55319" x="4705350" y="4095750"/>
          <p14:tracePt t="55335" x="4705350" y="4102100"/>
          <p14:tracePt t="55335" x="4705350" y="4108450"/>
          <p14:tracePt t="55352" x="4705350" y="4121150"/>
          <p14:tracePt t="55352" x="4705350" y="4127500"/>
          <p14:tracePt t="55368" x="4711700" y="4133850"/>
          <p14:tracePt t="55368" x="4718050" y="4140200"/>
          <p14:tracePt t="55368" x="4718050" y="4146550"/>
          <p14:tracePt t="55387" x="4724400" y="4152900"/>
          <p14:tracePt t="55387" x="4737100" y="4159250"/>
          <p14:tracePt t="55403" x="4743450" y="4165600"/>
          <p14:tracePt t="55403" x="4749800" y="4165600"/>
          <p14:tracePt t="55419" x="4756150" y="4165600"/>
          <p14:tracePt t="55419" x="4762500" y="4165600"/>
          <p14:tracePt t="55419" x="4768850" y="4165600"/>
          <p14:tracePt t="55439" x="4781550" y="4165600"/>
          <p14:tracePt t="55450" x="4787900" y="4165600"/>
          <p14:tracePt t="55450" x="4794250" y="4165600"/>
          <p14:tracePt t="55470" x="4806950" y="4165600"/>
          <p14:tracePt t="55486" x="4813300" y="4165600"/>
          <p14:tracePt t="55500" x="4813300" y="4159250"/>
          <p14:tracePt t="55553" x="4806950" y="4159250"/>
          <p14:tracePt t="55566" x="4800600" y="4159250"/>
          <p14:tracePt t="55582" x="4794250" y="4159250"/>
          <p14:tracePt t="55597" x="4787900" y="4152900"/>
          <p14:tracePt t="55606" x="4781550" y="4146550"/>
          <p14:tracePt t="55618" x="4768850" y="4140200"/>
          <p14:tracePt t="55634" x="4768850" y="4133850"/>
          <p14:tracePt t="55634" x="4762500" y="4121150"/>
          <p14:tracePt t="55653" x="4762500" y="4114800"/>
          <p14:tracePt t="55653" x="4756150" y="4108450"/>
          <p14:tracePt t="55669" x="4749800" y="4102100"/>
          <p14:tracePt t="55669" x="4743450" y="4083050"/>
          <p14:tracePt t="55687" x="4737100" y="4076700"/>
          <p14:tracePt t="55687" x="4737100" y="4070350"/>
          <p14:tracePt t="55703" x="4730750" y="4064000"/>
          <p14:tracePt t="55703" x="4724400" y="4057650"/>
          <p14:tracePt t="55719" x="4718050" y="4057650"/>
          <p14:tracePt t="55719" x="4711700" y="4051300"/>
          <p14:tracePt t="55719" x="4705350" y="4051300"/>
          <p14:tracePt t="55739" x="4699000" y="4044950"/>
          <p14:tracePt t="55751" x="4692650" y="4044950"/>
          <p14:tracePt t="55751" x="4673600" y="4038600"/>
          <p14:tracePt t="55771" x="4660900" y="4032250"/>
          <p14:tracePt t="55771" x="4648200" y="4032250"/>
          <p14:tracePt t="55787" x="4629150" y="4025900"/>
          <p14:tracePt t="55787" x="4616450" y="4019550"/>
          <p14:tracePt t="55803" x="4597400" y="4019550"/>
          <p14:tracePt t="55803" x="4572000" y="4019550"/>
          <p14:tracePt t="55803" x="4546600" y="4013200"/>
          <p14:tracePt t="55823" x="4521200" y="4006850"/>
          <p14:tracePt t="55835" x="4489450" y="4006850"/>
          <p14:tracePt t="55835" x="4413250" y="3987800"/>
          <p14:tracePt t="55855" x="4362450" y="3975100"/>
          <p14:tracePt t="55855" x="4318000" y="3956050"/>
          <p14:tracePt t="55871" x="4260850" y="3937000"/>
          <p14:tracePt t="55871" x="4203700" y="3917950"/>
          <p14:tracePt t="55887" x="4146550" y="3898900"/>
          <p14:tracePt t="55887" x="4089400" y="3886200"/>
          <p14:tracePt t="55887" x="4025900" y="3867150"/>
          <p14:tracePt t="55906" x="3968750" y="3854450"/>
          <p14:tracePt t="55906" x="3905250" y="3835400"/>
          <p14:tracePt t="55920" x="3841750" y="3822700"/>
          <p14:tracePt t="55920" x="3784600" y="3810000"/>
          <p14:tracePt t="55938" x="3721100" y="3797300"/>
          <p14:tracePt t="55938" x="3663950" y="3784600"/>
          <p14:tracePt t="55954" x="3606800" y="3771900"/>
          <p14:tracePt t="55954" x="3556000" y="3765550"/>
          <p14:tracePt t="55971" x="3505200" y="3759200"/>
          <p14:tracePt t="55971" x="3422650" y="3746500"/>
          <p14:tracePt t="55987" x="3384550" y="3746500"/>
          <p14:tracePt t="55987" x="3352800" y="3752850"/>
          <p14:tracePt t="56004" x="3327400" y="3752850"/>
          <p14:tracePt t="56004" x="3302000" y="3752850"/>
          <p14:tracePt t="56021" x="3289300" y="3759200"/>
          <p14:tracePt t="56021" x="3257550" y="3759200"/>
          <p14:tracePt t="56038" x="3251200" y="3765550"/>
          <p14:tracePt t="56038" x="3244850" y="3759200"/>
          <p14:tracePt t="56056" x="3238500" y="3759200"/>
          <p14:tracePt t="56056" x="3232150" y="3752850"/>
          <p14:tracePt t="56071" x="3232150" y="3740150"/>
          <p14:tracePt t="56086" x="3238500" y="3733800"/>
          <p14:tracePt t="56086" x="3238500" y="3727450"/>
          <p14:tracePt t="56086" x="3244850" y="3721100"/>
          <p14:tracePt t="56106" x="3251200" y="3714750"/>
          <p14:tracePt t="56119" x="3251200" y="3708400"/>
          <p14:tracePt t="56119" x="3263900" y="3695700"/>
          <p14:tracePt t="56139" x="3270250" y="3689350"/>
          <p14:tracePt t="56154" x="3276600" y="3683000"/>
          <p14:tracePt t="56169" x="3282950" y="3683000"/>
          <p14:tracePt t="56186" x="3289300" y="3683000"/>
          <p14:tracePt t="56203" x="3295650" y="3683000"/>
          <p14:tracePt t="56203" x="3302000" y="3683000"/>
          <p14:tracePt t="56221" x="3308350" y="3676650"/>
          <p14:tracePt t="56221" x="3321050" y="3683000"/>
          <p14:tracePt t="56238" x="3327400" y="3676650"/>
          <p14:tracePt t="56238" x="3340100" y="3676650"/>
          <p14:tracePt t="56255" x="3359150" y="3676650"/>
          <p14:tracePt t="56255" x="3371850" y="3670300"/>
          <p14:tracePt t="56271" x="3390900" y="3670300"/>
          <p14:tracePt t="56271" x="3422650" y="3663950"/>
          <p14:tracePt t="56288" x="3441700" y="3657600"/>
          <p14:tracePt t="56288" x="3460750" y="3657600"/>
          <p14:tracePt t="56305" x="3479800" y="3651250"/>
          <p14:tracePt t="56305" x="3498850" y="3651250"/>
          <p14:tracePt t="56322" x="3517900" y="3651250"/>
          <p14:tracePt t="56322" x="3556000" y="3644900"/>
          <p14:tracePt t="56339" x="3568700" y="3651250"/>
          <p14:tracePt t="56339" x="3581400" y="3651250"/>
          <p14:tracePt t="56355" x="3587750" y="3651250"/>
          <p14:tracePt t="56355" x="3594100" y="3651250"/>
          <p14:tracePt t="56372" x="3594100" y="3657600"/>
          <p14:tracePt t="56387" x="3587750" y="3670300"/>
          <p14:tracePt t="56403" x="3581400" y="3676650"/>
          <p14:tracePt t="56403" x="3556000" y="3689350"/>
          <p14:tracePt t="56423" x="3536950" y="3695700"/>
          <p14:tracePt t="56423" x="3524250" y="3702050"/>
          <p14:tracePt t="56440" x="3498850" y="3714750"/>
          <p14:tracePt t="56440" x="3479800" y="3721100"/>
          <p14:tracePt t="56456" x="3454400" y="3727450"/>
          <p14:tracePt t="56456" x="3429000" y="3733800"/>
          <p14:tracePt t="56456" x="3403600" y="3740150"/>
          <p14:tracePt t="56474" x="3371850" y="3746500"/>
          <p14:tracePt t="56487" x="3340100" y="3752850"/>
          <p14:tracePt t="56487" x="3308350" y="3752850"/>
          <p14:tracePt t="56507" x="3232150" y="3752850"/>
          <p14:tracePt t="56507" x="3194050" y="3746500"/>
          <p14:tracePt t="56522" x="3149600" y="3746500"/>
          <p14:tracePt t="56522" x="3111500" y="3740150"/>
          <p14:tracePt t="56539" x="3073400" y="3733800"/>
          <p14:tracePt t="56539" x="3028950" y="3727450"/>
          <p14:tracePt t="56539" x="2990850" y="3721100"/>
          <p14:tracePt t="56559" x="2952750" y="3708400"/>
          <p14:tracePt t="56571" x="2908300" y="3695700"/>
          <p14:tracePt t="56571" x="2832100" y="3670300"/>
          <p14:tracePt t="56589" x="2794000" y="3657600"/>
          <p14:tracePt t="56589" x="2755900" y="3638550"/>
          <p14:tracePt t="56606" x="2717800" y="3625850"/>
          <p14:tracePt t="56606" x="2686050" y="3606800"/>
          <p14:tracePt t="56623" x="2654300" y="3594100"/>
          <p14:tracePt t="56623" x="2603500" y="3568700"/>
          <p14:tracePt t="56639" x="2584450" y="3556000"/>
          <p14:tracePt t="56639" x="2565400" y="3549650"/>
          <p14:tracePt t="56656" x="2552700" y="3536950"/>
          <p14:tracePt t="56656" x="2540000" y="3530600"/>
          <p14:tracePt t="56673" x="2533650" y="3530600"/>
          <p14:tracePt t="56673" x="2520950" y="3524250"/>
          <p14:tracePt t="56689" x="2514600" y="3524250"/>
          <p14:tracePt t="56689" x="2501900" y="3524250"/>
          <p14:tracePt t="56706" x="2489200" y="3524250"/>
          <p14:tracePt t="56730" x="2482850" y="3530600"/>
          <p14:tracePt t="56746" x="2482850" y="3536950"/>
          <p14:tracePt t="56766" x="2476500" y="3543300"/>
          <p14:tracePt t="56782" x="2476500" y="3549650"/>
          <p14:tracePt t="56798" x="2470150" y="3556000"/>
          <p14:tracePt t="56808" x="2470150" y="3562350"/>
          <p14:tracePt t="56821" x="2463800" y="3568700"/>
          <p14:tracePt t="56821" x="2463800" y="3581400"/>
          <p14:tracePt t="56821" x="2463800" y="3587750"/>
          <p14:tracePt t="56842" x="2463800" y="3594100"/>
          <p14:tracePt t="56855" x="2457450" y="3600450"/>
          <p14:tracePt t="56855" x="2457450" y="3619500"/>
          <p14:tracePt t="56875" x="2457450" y="3632200"/>
          <p14:tracePt t="56875" x="2451100" y="3638550"/>
          <p14:tracePt t="56891" x="2451100" y="3644900"/>
          <p14:tracePt t="56891" x="2451100" y="3657600"/>
          <p14:tracePt t="56907" x="2451100" y="3663950"/>
          <p14:tracePt t="56907" x="2451100" y="3676650"/>
          <p14:tracePt t="56907" x="2451100" y="3683000"/>
          <p14:tracePt t="56926" x="2451100" y="3689350"/>
          <p14:tracePt t="56926" x="2451100" y="3695700"/>
          <p14:tracePt t="56942" x="2457450" y="3702050"/>
          <p14:tracePt t="56955" x="2457450" y="3708400"/>
          <p14:tracePt t="56972" x="2457450" y="3714750"/>
          <p14:tracePt t="56989" x="2463800" y="3714750"/>
          <p14:tracePt t="57006" x="2470150" y="3708400"/>
          <p14:tracePt t="57037" x="2463800" y="3702050"/>
          <p14:tracePt t="57074" x="2457450" y="3695700"/>
          <p14:tracePt t="57090" x="2457450" y="3689350"/>
          <p14:tracePt t="57106" x="2451100" y="3683000"/>
          <p14:tracePt t="57118" x="2444750" y="3683000"/>
          <p14:tracePt t="57134" x="2438400" y="3683000"/>
          <p14:tracePt t="57150" x="2432050" y="3676650"/>
          <p14:tracePt t="57166" x="2425700" y="3676650"/>
          <p14:tracePt t="57178" x="2419350" y="3676650"/>
          <p14:tracePt t="57194" x="2413000" y="3676650"/>
          <p14:tracePt t="57206" x="2406650" y="3676650"/>
          <p14:tracePt t="57223" x="2400300" y="3670300"/>
          <p14:tracePt t="57223" x="2393950" y="3670300"/>
          <p14:tracePt t="57241" x="2387600" y="3663950"/>
          <p14:tracePt t="57257" x="2381250" y="3663950"/>
          <p14:tracePt t="57273" x="2381250" y="3657600"/>
          <p14:tracePt t="57290" x="2368550" y="3657600"/>
          <p14:tracePt t="57290" x="2362200" y="3651250"/>
          <p14:tracePt t="57308" x="2355850" y="3651250"/>
          <p14:tracePt t="57308" x="2349500" y="3644900"/>
          <p14:tracePt t="57325" x="2336800" y="3644900"/>
          <p14:tracePt t="57325" x="2330450" y="3638550"/>
          <p14:tracePt t="57342" x="2324100" y="3638550"/>
          <p14:tracePt t="57342" x="2311400" y="3638550"/>
          <p14:tracePt t="57360" x="2305050" y="3638550"/>
          <p14:tracePt t="57360" x="2298700" y="3638550"/>
          <p14:tracePt t="57375" x="2292350" y="3632200"/>
          <p14:tracePt t="57390" x="2305050" y="3625850"/>
          <p14:tracePt t="57434" x="2311400" y="3619500"/>
          <p14:tracePt t="57442" x="2324100" y="3619500"/>
          <p14:tracePt t="57450" x="2343150" y="3613150"/>
          <p14:tracePt t="57459" x="2355850" y="3606800"/>
          <p14:tracePt t="57459" x="2374900" y="3600450"/>
          <p14:tracePt t="57476" x="2400300" y="3594100"/>
          <p14:tracePt t="57476" x="2419350" y="3587750"/>
          <p14:tracePt t="57476" x="2444750" y="3581400"/>
          <p14:tracePt t="57495" x="2463800" y="3575050"/>
          <p14:tracePt t="57507" x="2489200" y="3575050"/>
          <p14:tracePt t="57507" x="2540000" y="3568700"/>
          <p14:tracePt t="57526" x="2559050" y="3562350"/>
          <p14:tracePt t="57526" x="2584450" y="3562350"/>
          <p14:tracePt t="57543" x="2609850" y="3562350"/>
          <p14:tracePt t="57543" x="2628900" y="3562350"/>
          <p14:tracePt t="57560" x="2647950" y="3562350"/>
          <p14:tracePt t="57560" x="2667000" y="3556000"/>
          <p14:tracePt t="57560" x="2686050" y="3556000"/>
          <p14:tracePt t="57578" x="2698750" y="3556000"/>
          <p14:tracePt t="57591" x="2711450" y="3549650"/>
          <p14:tracePt t="57591" x="2724150" y="3543300"/>
          <p14:tracePt t="57610" x="2730500" y="3543300"/>
          <p14:tracePt t="57624" x="2724150" y="3543300"/>
          <p14:tracePt t="57646" x="2717800" y="3549650"/>
          <p14:tracePt t="57646" x="2711450" y="3549650"/>
          <p14:tracePt t="57660" x="2705100" y="3556000"/>
          <p14:tracePt t="57660" x="2698750" y="3556000"/>
          <p14:tracePt t="57676" x="2692400" y="3562350"/>
          <p14:tracePt t="57676" x="2686050" y="3562350"/>
          <p14:tracePt t="57693" x="2679700" y="3568700"/>
          <p14:tracePt t="57693" x="2673350" y="3568700"/>
          <p14:tracePt t="57710" x="2667000" y="3575050"/>
          <p14:tracePt t="57710" x="2660650" y="3581400"/>
          <p14:tracePt t="57727" x="2654300" y="3581400"/>
          <p14:tracePt t="57727" x="2647950" y="3587750"/>
          <p14:tracePt t="57743" x="2641600" y="3587750"/>
          <p14:tracePt t="57758" x="2635250" y="3594100"/>
          <p14:tracePt t="57775" x="2628900" y="3594100"/>
          <p14:tracePt t="57792" x="2628900" y="3600450"/>
          <p14:tracePt t="57898" x="2622550" y="3600450"/>
          <p14:tracePt t="57930" x="2622550" y="3606800"/>
          <p14:tracePt t="57946" x="2609850" y="3613150"/>
          <p14:tracePt t="57966" x="2603500" y="3619500"/>
          <p14:tracePt t="57982" x="2597150" y="3619500"/>
          <p14:tracePt t="57998" x="2590800" y="3619500"/>
          <p14:tracePt t="58006" x="2584450" y="3625850"/>
          <p14:tracePt t="58018" x="2578100" y="3625850"/>
          <p14:tracePt t="58027" x="2571750" y="3625850"/>
          <p14:tracePt t="58027" x="2565400" y="3625850"/>
          <p14:tracePt t="58044" x="2552700" y="3625850"/>
          <p14:tracePt t="58044" x="2546350" y="3625850"/>
          <p14:tracePt t="58061" x="2540000" y="3625850"/>
          <p14:tracePt t="58061" x="2527300" y="3632200"/>
          <p14:tracePt t="58080" x="2520950" y="3632200"/>
          <p14:tracePt t="58080" x="2514600" y="3632200"/>
          <p14:tracePt t="58095" x="2501900" y="3632200"/>
          <p14:tracePt t="58095" x="2495550" y="3632200"/>
          <p14:tracePt t="58111" x="2489200" y="3632200"/>
          <p14:tracePt t="58111" x="2482850" y="3632200"/>
          <p14:tracePt t="58128" x="2476500" y="3632200"/>
          <p14:tracePt t="58128" x="2470150" y="3632200"/>
          <p14:tracePt t="58144" x="2463800" y="3638550"/>
          <p14:tracePt t="58159" x="2457450" y="3638550"/>
          <p14:tracePt t="58176" x="2444750" y="3644900"/>
          <p14:tracePt t="58194" x="2438400" y="3644900"/>
          <p14:tracePt t="58231" x="2432050" y="3644900"/>
          <p14:tracePt t="58258" x="2425700" y="3644900"/>
          <p14:tracePt t="58275" x="2419350" y="3644900"/>
          <p14:tracePt t="58290" x="2406650" y="3644900"/>
          <p14:tracePt t="58306" x="2400300" y="3651250"/>
          <p14:tracePt t="58318" x="2393950" y="3657600"/>
          <p14:tracePt t="58350" x="2387600" y="3670300"/>
          <p14:tracePt t="58374" x="2381250" y="3670300"/>
          <p14:tracePt t="58386" x="2374900" y="3676650"/>
          <p14:tracePt t="58402" x="2368550" y="3676650"/>
          <p14:tracePt t="58418" x="2362200" y="3676650"/>
          <p14:tracePt t="58438" x="2355850" y="3676650"/>
          <p14:tracePt t="58454" x="2349500" y="3670300"/>
          <p14:tracePt t="58486" x="2349500" y="3663950"/>
          <p14:tracePt t="58499" x="2343150" y="3663950"/>
          <p14:tracePt t="58514" x="2343150" y="3657600"/>
          <p14:tracePt t="58530" x="2336800" y="3651250"/>
          <p14:tracePt t="58546" x="2330450" y="3651250"/>
          <p14:tracePt t="58559" x="2324100" y="3644900"/>
          <p14:tracePt t="58574" x="2317750" y="3638550"/>
          <p14:tracePt t="58590" x="2311400" y="3638550"/>
          <p14:tracePt t="58607" x="2305050" y="3632200"/>
          <p14:tracePt t="58626" x="2298700" y="3632200"/>
          <p14:tracePt t="58642" x="2292350" y="3632200"/>
          <p14:tracePt t="58650" x="2292350" y="3638550"/>
          <p14:tracePt t="58661" x="2286000" y="3638550"/>
          <p14:tracePt t="58678" x="2279650" y="3638550"/>
          <p14:tracePt t="58694" x="2279650" y="3632200"/>
          <p14:tracePt t="58718" x="2279650" y="3625850"/>
          <p14:tracePt t="58734" x="2286000" y="3625850"/>
          <p14:tracePt t="58754" x="2292350" y="3625850"/>
          <p14:tracePt t="58778" x="2298700" y="3625850"/>
          <p14:tracePt t="58794" x="2305050" y="3625850"/>
          <p14:tracePt t="58806" x="2311400" y="3632200"/>
          <p14:tracePt t="58822" x="2317750" y="3632200"/>
          <p14:tracePt t="58832" x="2324100" y="3632200"/>
          <p14:tracePt t="58846" x="2330450" y="3632200"/>
          <p14:tracePt t="58846" x="2336800" y="3632200"/>
          <p14:tracePt t="58864" x="2349500" y="3625850"/>
          <p14:tracePt t="58879" x="2355850" y="3625850"/>
          <p14:tracePt t="58879" x="2362200" y="3625850"/>
          <p14:tracePt t="58879" x="2368550" y="3625850"/>
          <p14:tracePt t="58900" x="2374900" y="3625850"/>
          <p14:tracePt t="58912" x="2381250" y="3625850"/>
          <p14:tracePt t="58912" x="2387600" y="3625850"/>
          <p14:tracePt t="58932" x="2400300" y="3625850"/>
          <p14:tracePt t="58945" x="2406650" y="3625850"/>
          <p14:tracePt t="58962" x="2413000" y="3625850"/>
          <p14:tracePt t="58962" x="2425700" y="3625850"/>
          <p14:tracePt t="58981" x="2438400" y="3625850"/>
          <p14:tracePt t="59003" x="2444750" y="3632200"/>
          <p14:tracePt t="59038" x="2451100" y="3632200"/>
          <p14:tracePt t="59070" x="2451100" y="3638550"/>
          <p14:tracePt t="59114" x="2444750" y="3644900"/>
          <p14:tracePt t="59139" x="2438400" y="3644900"/>
          <p14:tracePt t="59159" x="2432050" y="3651250"/>
          <p14:tracePt t="59190" x="2425700" y="3651250"/>
          <p14:tracePt t="59235" x="2419350" y="3651250"/>
          <p14:tracePt t="59275" x="2425700" y="3644900"/>
          <p14:tracePt t="59295" x="2425700" y="3638550"/>
          <p14:tracePt t="59354" x="2419350" y="3638550"/>
          <p14:tracePt t="59387" x="2413000" y="3644900"/>
          <p14:tracePt t="59439" x="2406650" y="3644900"/>
          <p14:tracePt t="59459" x="2400300" y="3644900"/>
          <p14:tracePt t="59475" x="2393950" y="3644900"/>
          <p14:tracePt t="59491" x="2387600" y="3638550"/>
          <p14:tracePt t="59507" x="2387600" y="3632200"/>
          <p14:tracePt t="59519" x="2381250" y="3632200"/>
          <p14:tracePt t="59535" x="2374900" y="3625850"/>
          <p14:tracePt t="59567" x="2374900" y="3619500"/>
          <p14:tracePt t="59618" x="2368550" y="3625850"/>
          <p14:tracePt t="59759" x="2374900" y="3625850"/>
          <p14:tracePt t="59835" x="2368550" y="3625850"/>
          <p14:tracePt t="59955" x="2362200" y="3632200"/>
          <p14:tracePt t="59979" x="2355850" y="3632200"/>
          <p14:tracePt t="59995" x="2355850" y="3638550"/>
          <p14:tracePt t="60014" x="2349500" y="3638550"/>
          <p14:tracePt t="60038" x="2343150" y="3644900"/>
          <p14:tracePt t="60059" x="2336800" y="3638550"/>
          <p14:tracePt t="60075" x="2330450" y="3638550"/>
          <p14:tracePt t="60098" x="2324100" y="3638550"/>
          <p14:tracePt t="60119" x="2324100" y="3644900"/>
          <p14:tracePt t="60151" x="2330450" y="3644900"/>
          <p14:tracePt t="60186" x="2336800" y="3651250"/>
          <p14:tracePt t="60211" x="2336800" y="3657600"/>
          <p14:tracePt t="60235" x="2330450" y="3663950"/>
          <p14:tracePt t="60247" x="2324100" y="3670300"/>
          <p14:tracePt t="60263" x="2317750" y="3676650"/>
          <p14:tracePt t="60279" x="2311400" y="3683000"/>
          <p14:tracePt t="60287" x="2305050" y="3689350"/>
          <p14:tracePt t="60287" x="2305050" y="3695700"/>
          <p14:tracePt t="60302" x="2298700" y="3702050"/>
          <p14:tracePt t="60302" x="2298700" y="3708400"/>
          <p14:tracePt t="60319" x="2292350" y="3708400"/>
          <p14:tracePt t="60319" x="2286000" y="3714750"/>
          <p14:tracePt t="60336" x="2286000" y="3727450"/>
          <p14:tracePt t="60350" x="2286000" y="3733800"/>
          <p14:tracePt t="60350" x="2279650" y="3740150"/>
          <p14:tracePt t="60369" x="2279650" y="3746500"/>
          <p14:tracePt t="60384" x="2279650" y="3752850"/>
          <p14:tracePt t="60400" x="2286000" y="3759200"/>
          <p14:tracePt t="60443" x="2286000" y="3765550"/>
          <p14:tracePt t="60459" x="2292350" y="3771900"/>
          <p14:tracePt t="60475" x="2292350" y="3778250"/>
          <p14:tracePt t="60495" x="2298700" y="3778250"/>
          <p14:tracePt t="60534" x="2305050" y="3778250"/>
          <p14:tracePt t="60555" x="2311400" y="3778250"/>
          <p14:tracePt t="60579" x="2317750" y="3771900"/>
          <p14:tracePt t="60595" x="2324100" y="3765550"/>
          <p14:tracePt t="60607" x="2324100" y="3759200"/>
          <p14:tracePt t="60623" x="2330450" y="3752850"/>
          <p14:tracePt t="60639" x="2330450" y="3746500"/>
          <p14:tracePt t="60655" x="2336800" y="3746500"/>
          <p14:tracePt t="60668" x="2343150" y="3740150"/>
          <p14:tracePt t="60691" x="2349500" y="3740150"/>
          <p14:tracePt t="60707" x="2349500" y="3733800"/>
          <p14:tracePt t="60759" x="2343150" y="3727450"/>
          <p14:tracePt t="60787" x="2336800" y="3727450"/>
          <p14:tracePt t="60818" x="2330450" y="3727450"/>
          <p14:tracePt t="60834" x="2324100" y="3727450"/>
          <p14:tracePt t="60847" x="2317750" y="3727450"/>
          <p14:tracePt t="60871" x="2317750" y="3733800"/>
          <p14:tracePt t="60907" x="2317750" y="3727450"/>
          <p14:tracePt t="60959" x="2324100" y="3721100"/>
          <p14:tracePt t="60975" x="2330450" y="3714750"/>
          <p14:tracePt t="60991" x="2336800" y="3708400"/>
          <p14:tracePt t="60998" x="2343150" y="3702050"/>
          <p14:tracePt t="61007" x="2349500" y="3702050"/>
          <p14:tracePt t="61007" x="2355850" y="3695700"/>
          <p14:tracePt t="61021" x="2362200" y="3689350"/>
          <p14:tracePt t="61021" x="2374900" y="3683000"/>
          <p14:tracePt t="61038" x="2381250" y="3683000"/>
          <p14:tracePt t="61038" x="2393950" y="3676650"/>
          <p14:tracePt t="61055" x="2400300" y="3676650"/>
          <p14:tracePt t="61055" x="2413000" y="3670300"/>
          <p14:tracePt t="61071" x="2419350" y="3663950"/>
          <p14:tracePt t="61071" x="2438400" y="3657600"/>
          <p14:tracePt t="61088" x="2451100" y="3657600"/>
          <p14:tracePt t="61088" x="2457450" y="3657600"/>
          <p14:tracePt t="61105" x="2463800" y="3651250"/>
          <p14:tracePt t="61105" x="2476500" y="3651250"/>
          <p14:tracePt t="61122" x="2482850" y="3651250"/>
          <p14:tracePt t="61122" x="2489200" y="3651250"/>
          <p14:tracePt t="61140" x="2495550" y="3651250"/>
          <p14:tracePt t="61154" x="2501900" y="3657600"/>
          <p14:tracePt t="61170" x="2501900" y="3663950"/>
          <p14:tracePt t="61187" x="2501900" y="3670300"/>
          <p14:tracePt t="61204" x="2495550" y="3676650"/>
          <p14:tracePt t="61220" x="2489200" y="3683000"/>
          <p14:tracePt t="61239" x="2482850" y="3689350"/>
          <p14:tracePt t="61239" x="2476500" y="3689350"/>
          <p14:tracePt t="61256" x="2470150" y="3695700"/>
          <p14:tracePt t="61270" x="2470150" y="3702050"/>
          <p14:tracePt t="61291" x="2476500" y="3702050"/>
          <p14:tracePt t="61327" x="2482850" y="3702050"/>
          <p14:tracePt t="61379" x="2489200" y="3702050"/>
          <p14:tracePt t="61403" x="2489200" y="3714750"/>
          <p14:tracePt t="61427" x="2495550" y="3727450"/>
          <p14:tracePt t="61447" x="2489200" y="3727450"/>
          <p14:tracePt t="61463" x="2489200" y="3733800"/>
          <p14:tracePt t="61471" x="2489200" y="3740150"/>
          <p14:tracePt t="61487" x="2489200" y="3746500"/>
          <p14:tracePt t="61499" x="2489200" y="3752850"/>
          <p14:tracePt t="61523" x="2482850" y="3759200"/>
          <p14:tracePt t="61567" x="2482850" y="3765550"/>
          <p14:tracePt t="61599" x="2476500" y="3771900"/>
          <p14:tracePt t="61627" x="2470150" y="3771900"/>
          <p14:tracePt t="61643" x="2463800" y="3778250"/>
          <p14:tracePt t="61659" x="2457450" y="3778250"/>
          <p14:tracePt t="61671" x="2451100" y="3784600"/>
          <p14:tracePt t="61687" x="2444750" y="3784600"/>
          <p14:tracePt t="61703" x="2444750" y="3790950"/>
          <p14:tracePt t="61732" x="2444750" y="3797300"/>
          <p14:tracePt t="61883" x="2438400" y="3797300"/>
          <p14:tracePt t="61919" x="2432050" y="3803650"/>
          <p14:tracePt t="61987" x="2425700" y="3803650"/>
          <p14:tracePt t="62159" x="2419350" y="3810000"/>
          <p14:tracePt t="62191" x="2413000" y="3816350"/>
          <p14:tracePt t="62311" x="2406650" y="3816350"/>
          <p14:tracePt t="62331" x="2400300" y="3816350"/>
          <p14:tracePt t="62355" x="2400300" y="3822700"/>
          <p14:tracePt t="62379" x="2393950" y="3822700"/>
          <p14:tracePt t="62399" x="2387600" y="3829050"/>
          <p14:tracePt t="62423" x="2381250" y="3835400"/>
          <p14:tracePt t="62440" x="2381250" y="3841750"/>
          <p14:tracePt t="62459" x="2374900" y="3841750"/>
          <p14:tracePt t="62475" x="2368550" y="3848100"/>
          <p14:tracePt t="62499" x="2362200" y="3848100"/>
          <p14:tracePt t="62519" x="2362200" y="3854450"/>
          <p14:tracePt t="62544" x="2355850" y="3860800"/>
          <p14:tracePt t="62567" x="2355850" y="3867150"/>
          <p14:tracePt t="62603" x="2349500" y="3867150"/>
          <p14:tracePt t="62639" x="2343150" y="3873500"/>
          <p14:tracePt t="62671" x="2343150" y="3879850"/>
          <p14:tracePt t="62688" x="2336800" y="3886200"/>
          <p14:tracePt t="62699" x="2330450" y="3886200"/>
          <p14:tracePt t="62715" x="2324100" y="3892550"/>
          <p14:tracePt t="62731" x="2324100" y="3898900"/>
          <p14:tracePt t="62747" x="2317750" y="3898900"/>
          <p14:tracePt t="62767" x="2311400" y="3905250"/>
          <p14:tracePt t="62799" x="2311400" y="3911600"/>
          <p14:tracePt t="62843" x="2311400" y="3917950"/>
          <p14:tracePt t="63039" x="2311400" y="3911600"/>
          <p14:tracePt t="63092" x="2317750" y="3905250"/>
          <p14:tracePt t="63112" x="2317750" y="3898900"/>
          <p14:tracePt t="63127" x="2317750" y="3892550"/>
          <p14:tracePt t="63143" x="2324100" y="3886200"/>
          <p14:tracePt t="63159" x="2330450" y="3879850"/>
          <p14:tracePt t="63171" x="2336800" y="3873500"/>
          <p14:tracePt t="63187" x="2343150" y="3867150"/>
          <p14:tracePt t="63203" x="2349500" y="3854450"/>
          <p14:tracePt t="63247" x="2349500" y="3848100"/>
          <p14:tracePt t="63263" x="2355850" y="3841750"/>
          <p14:tracePt t="63272" x="2355850" y="3835400"/>
          <p14:tracePt t="63280" x="2362200" y="3829050"/>
          <p14:tracePt t="63294" x="2368550" y="3816350"/>
          <p14:tracePt t="63311" x="2374900" y="3810000"/>
          <p14:tracePt t="63328" x="2381250" y="3803650"/>
          <p14:tracePt t="63344" x="2387600" y="3797300"/>
          <p14:tracePt t="63344" x="2393950" y="3790950"/>
          <p14:tracePt t="63363" x="2400300" y="3784600"/>
          <p14:tracePt t="63363" x="2400300" y="3778250"/>
          <p14:tracePt t="63380" x="2406650" y="3771900"/>
          <p14:tracePt t="63380" x="2406650" y="3765550"/>
          <p14:tracePt t="63397" x="2413000" y="3765550"/>
          <p14:tracePt t="63397" x="2419350" y="3752850"/>
          <p14:tracePt t="63413" x="2419350" y="3746500"/>
          <p14:tracePt t="63413" x="2419350" y="3740150"/>
          <p14:tracePt t="63430" x="2425700" y="3727450"/>
          <p14:tracePt t="63444" x="2425700" y="3721100"/>
          <p14:tracePt t="63461" x="2425700" y="3714750"/>
          <p14:tracePt t="63461" x="2425700" y="3695700"/>
          <p14:tracePt t="63480" x="2419350" y="3683000"/>
          <p14:tracePt t="63496" x="2419350" y="3676650"/>
          <p14:tracePt t="63496" x="2413000" y="3670300"/>
          <p14:tracePt t="63513" x="2413000" y="3663950"/>
          <p14:tracePt t="63513" x="2406650" y="3657600"/>
          <p14:tracePt t="63513" x="2406650" y="3651250"/>
          <p14:tracePt t="63532" x="2400300" y="3644900"/>
          <p14:tracePt t="63545" x="2400300" y="3638550"/>
          <p14:tracePt t="63545" x="2393950" y="3632200"/>
          <p14:tracePt t="63565" x="2393950" y="3619500"/>
          <p14:tracePt t="63565" x="2393950" y="3613150"/>
          <p14:tracePt t="63581" x="2387600" y="3613150"/>
          <p14:tracePt t="63581" x="2393950" y="3606800"/>
          <p14:tracePt t="63597" x="2393950" y="3600450"/>
          <p14:tracePt t="63597" x="2393950" y="3594100"/>
          <p14:tracePt t="63615" x="2393950" y="3587750"/>
          <p14:tracePt t="63628" x="2400300" y="3581400"/>
          <p14:tracePt t="63645" x="2400300" y="3575050"/>
          <p14:tracePt t="63662" x="2406650" y="3581400"/>
          <p14:tracePt t="63679" x="2413000" y="3581400"/>
          <p14:tracePt t="63700" x="2419350" y="3587750"/>
          <p14:tracePt t="63720" x="2419350" y="3594100"/>
          <p14:tracePt t="63736" x="2425700" y="3600450"/>
          <p14:tracePt t="63752" x="2432050" y="3613150"/>
          <p14:tracePt t="63768" x="2438400" y="3619500"/>
          <p14:tracePt t="63780" x="2444750" y="3625850"/>
          <p14:tracePt t="63796" x="2451100" y="3632200"/>
          <p14:tracePt t="63812" x="2457450" y="3638550"/>
          <p14:tracePt t="63829" x="2463800" y="3638550"/>
          <p14:tracePt t="63849" x="2463800" y="3644900"/>
          <p14:tracePt t="63872" x="2457450" y="3651250"/>
          <p14:tracePt t="63888" x="2451100" y="3657600"/>
          <p14:tracePt t="63900" x="2444750" y="3663950"/>
          <p14:tracePt t="63913" x="2438400" y="3663950"/>
          <p14:tracePt t="63913" x="2432050" y="3670300"/>
          <p14:tracePt t="63933" x="2419350" y="3683000"/>
          <p14:tracePt t="63948" x="2413000" y="3689350"/>
          <p14:tracePt t="63948" x="2406650" y="3695700"/>
          <p14:tracePt t="63965" x="2400300" y="3695700"/>
          <p14:tracePt t="63980" x="2400300" y="3708400"/>
          <p14:tracePt t="63980" x="2400300" y="3714750"/>
          <p14:tracePt t="63980" x="2406650" y="3714750"/>
          <p14:tracePt t="64001" x="2406650" y="3721100"/>
          <p14:tracePt t="64001" x="2413000" y="3727450"/>
          <p14:tracePt t="64015" x="2425700" y="3733800"/>
          <p14:tracePt t="64015" x="2432050" y="3733800"/>
          <p14:tracePt t="64032" x="2444750" y="3740150"/>
          <p14:tracePt t="64032" x="2457450" y="3740150"/>
          <p14:tracePt t="64049" x="2470150" y="3746500"/>
          <p14:tracePt t="64049" x="2482850" y="3746500"/>
          <p14:tracePt t="64065" x="2495550" y="3746500"/>
          <p14:tracePt t="64065" x="2527300" y="3752850"/>
          <p14:tracePt t="64082" x="2540000" y="3752850"/>
          <p14:tracePt t="64082" x="2552700" y="3752850"/>
          <p14:tracePt t="64099" x="2565400" y="3752850"/>
          <p14:tracePt t="64099" x="2584450" y="3759200"/>
          <p14:tracePt t="64115" x="2597150" y="3759200"/>
          <p14:tracePt t="64115" x="2628900" y="3765550"/>
          <p14:tracePt t="64133" x="2647950" y="3771900"/>
          <p14:tracePt t="64133" x="2667000" y="3771900"/>
          <p14:tracePt t="64149" x="2679700" y="3778250"/>
          <p14:tracePt t="64149" x="2698750" y="3784600"/>
          <p14:tracePt t="64166" x="2711450" y="3784600"/>
          <p14:tracePt t="64166" x="2724150" y="3790950"/>
          <p14:tracePt t="64183" x="2736850" y="3790950"/>
          <p14:tracePt t="64183" x="2749550" y="3790950"/>
          <p14:tracePt t="64183" x="2762250" y="3797300"/>
          <p14:tracePt t="64202" x="2768600" y="3797300"/>
          <p14:tracePt t="64202" x="2781300" y="3803650"/>
          <p14:tracePt t="64217" x="2787650" y="3803650"/>
          <p14:tracePt t="64217" x="2794000" y="3803650"/>
          <p14:tracePt t="64234" x="2800350" y="3803650"/>
          <p14:tracePt t="64234" x="2800350" y="3810000"/>
          <p14:tracePt t="64249" x="2806700" y="3810000"/>
          <p14:tracePt t="64264" x="2806700" y="3816350"/>
          <p14:tracePt t="64281" x="2800350" y="3822700"/>
          <p14:tracePt t="64300" x="2794000" y="3829050"/>
          <p14:tracePt t="64316" x="2787650" y="3829050"/>
          <p14:tracePt t="64316" x="2787650" y="3835400"/>
          <p14:tracePt t="64333" x="2781300" y="3835400"/>
          <p14:tracePt t="64333" x="2774950" y="3841750"/>
          <p14:tracePt t="64349" x="2768600" y="3848100"/>
          <p14:tracePt t="64349" x="2762250" y="3848100"/>
          <p14:tracePt t="64349" x="2755900" y="3854450"/>
          <p14:tracePt t="64369" x="2749550" y="3854450"/>
          <p14:tracePt t="64369" x="2743200" y="3860800"/>
          <p14:tracePt t="64384" x="2736850" y="3860800"/>
          <p14:tracePt t="64384" x="2730500" y="3860800"/>
          <p14:tracePt t="64400" x="2724150" y="3860800"/>
          <p14:tracePt t="64414" x="2717800" y="3860800"/>
          <p14:tracePt t="64431" x="2717800" y="3854450"/>
          <p14:tracePt t="64448" x="2717800" y="3841750"/>
          <p14:tracePt t="64465" x="2717800" y="3835400"/>
          <p14:tracePt t="64481" x="2717800" y="3829050"/>
          <p14:tracePt t="64481" x="2717800" y="3822700"/>
          <p14:tracePt t="64501" x="2717800" y="3816350"/>
          <p14:tracePt t="64501" x="2711450" y="3810000"/>
          <p14:tracePt t="64517" x="2711450" y="3803650"/>
          <p14:tracePt t="64517" x="2711450" y="3797300"/>
          <p14:tracePt t="64535" x="2711450" y="3790950"/>
          <p14:tracePt t="64535" x="2711450" y="3778250"/>
          <p14:tracePt t="64535" x="2711450" y="3771900"/>
          <p14:tracePt t="64552" x="2711450" y="3765550"/>
          <p14:tracePt t="64565" x="2711450" y="3759200"/>
          <p14:tracePt t="64565" x="2711450" y="3752850"/>
          <p14:tracePt t="64584" x="2717800" y="3746500"/>
          <p14:tracePt t="64608" x="2724150" y="3746500"/>
          <p14:tracePt t="64620" x="2730500" y="3746500"/>
          <p14:tracePt t="64632" x="2736850" y="3752850"/>
          <p14:tracePt t="64649" x="2743200" y="3752850"/>
          <p14:tracePt t="64649" x="2755900" y="3752850"/>
          <p14:tracePt t="64669" x="2768600" y="3759200"/>
          <p14:tracePt t="64682" x="2774950" y="3759200"/>
          <p14:tracePt t="64682" x="2781300" y="3765550"/>
          <p14:tracePt t="64701" x="2794000" y="3771900"/>
          <p14:tracePt t="64701" x="2800350" y="3778250"/>
          <p14:tracePt t="64701" x="2806700" y="3778250"/>
          <p14:tracePt t="64720" x="2819400" y="3784600"/>
          <p14:tracePt t="64720" x="2825750" y="3790950"/>
          <p14:tracePt t="64734" x="2838450" y="3797300"/>
          <p14:tracePt t="64734" x="2851150" y="3797300"/>
          <p14:tracePt t="64751" x="2857500" y="3803650"/>
          <p14:tracePt t="64751" x="2870200" y="3810000"/>
          <p14:tracePt t="64768" x="2876550" y="3810000"/>
          <p14:tracePt t="64768" x="2889250" y="3816350"/>
          <p14:tracePt t="64784" x="2901950" y="3822700"/>
          <p14:tracePt t="64784" x="2921000" y="3829050"/>
          <p14:tracePt t="64801" x="2933700" y="3835400"/>
          <p14:tracePt t="64801" x="2946400" y="3841750"/>
          <p14:tracePt t="64818" x="2959100" y="3848100"/>
          <p14:tracePt t="64818" x="2971800" y="3848100"/>
          <p14:tracePt t="64834" x="2984500" y="3854450"/>
          <p14:tracePt t="64834" x="3009900" y="3854450"/>
          <p14:tracePt t="64853" x="3022600" y="3860800"/>
          <p14:tracePt t="64853" x="3035300" y="3860800"/>
          <p14:tracePt t="64868" x="3048000" y="3860800"/>
          <p14:tracePt t="64868" x="3060700" y="3860800"/>
          <p14:tracePt t="64885" x="3073400" y="3860800"/>
          <p14:tracePt t="64885" x="3092450" y="3860800"/>
          <p14:tracePt t="64902" x="3105150" y="3860800"/>
          <p14:tracePt t="64902" x="3124200" y="3867150"/>
          <p14:tracePt t="64902" x="3136900" y="3867150"/>
          <p14:tracePt t="64920" x="3155950" y="3873500"/>
          <p14:tracePt t="64933" x="3175000" y="3873500"/>
          <p14:tracePt t="64933" x="3194050" y="3879850"/>
          <p14:tracePt t="64953" x="3232150" y="3886200"/>
          <p14:tracePt t="64953" x="3251200" y="3886200"/>
          <p14:tracePt t="64968" x="3270250" y="3892550"/>
          <p14:tracePt t="64968" x="3289300" y="3892550"/>
          <p14:tracePt t="64985" x="3308350" y="3892550"/>
          <p14:tracePt t="64985" x="3327400" y="3892550"/>
          <p14:tracePt t="64985" x="3346450" y="3892550"/>
          <p14:tracePt t="65005" x="3365500" y="3898900"/>
          <p14:tracePt t="65017" x="3378200" y="3898900"/>
          <p14:tracePt t="65017" x="3416300" y="3905250"/>
          <p14:tracePt t="65035" x="3429000" y="3905250"/>
          <p14:tracePt t="65035" x="3441700" y="3911600"/>
          <p14:tracePt t="65052" x="3454400" y="3911600"/>
          <p14:tracePt t="65052" x="3467100" y="3917950"/>
          <p14:tracePt t="65069" x="3473450" y="3917950"/>
          <p14:tracePt t="65069" x="3486150" y="3924300"/>
          <p14:tracePt t="65085" x="3498850" y="3924300"/>
          <p14:tracePt t="65085" x="3524250" y="3924300"/>
          <p14:tracePt t="65102" x="3536950" y="3924300"/>
          <p14:tracePt t="65102" x="3549650" y="3924300"/>
          <p14:tracePt t="65120" x="3568700" y="3924300"/>
          <p14:tracePt t="65120" x="3587750" y="3924300"/>
          <p14:tracePt t="65136" x="3606800" y="3924300"/>
          <p14:tracePt t="65136" x="3663950" y="3937000"/>
          <p14:tracePt t="65153" x="3695700" y="3949700"/>
          <p14:tracePt t="65153" x="3733800" y="3956050"/>
          <p14:tracePt t="65169" x="3771900" y="3975100"/>
          <p14:tracePt t="65169" x="3816350" y="3987800"/>
          <p14:tracePt t="65186" x="3867150" y="4006850"/>
          <p14:tracePt t="65186" x="3917950" y="4025900"/>
          <p14:tracePt t="65203" x="3975100" y="4038600"/>
          <p14:tracePt t="65203" x="4038600" y="4057650"/>
          <p14:tracePt t="65203" x="4102100" y="4070350"/>
          <p14:tracePt t="65221" x="4165600" y="4083050"/>
          <p14:tracePt t="65221" x="4229100" y="4095750"/>
          <p14:tracePt t="65237" x="4298950" y="4102100"/>
          <p14:tracePt t="65237" x="4368800" y="4114800"/>
          <p14:tracePt t="65253" x="4438650" y="4127500"/>
          <p14:tracePt t="65253" x="4508500" y="4140200"/>
          <p14:tracePt t="65253" x="4578350" y="4152900"/>
          <p14:tracePt t="65272" x="4648200" y="4165600"/>
          <p14:tracePt t="65284" x="4711700" y="4184650"/>
          <p14:tracePt t="65284" x="4775200" y="4210050"/>
          <p14:tracePt t="65284" x="4838700" y="4229100"/>
          <p14:tracePt t="65305" x="4902200" y="4248150"/>
          <p14:tracePt t="65318" x="4959350" y="4267200"/>
          <p14:tracePt t="65318" x="5073650" y="4298950"/>
          <p14:tracePt t="65336" x="5130800" y="4311650"/>
          <p14:tracePt t="65336" x="5181600" y="4324350"/>
          <p14:tracePt t="65353" x="5226050" y="4337050"/>
          <p14:tracePt t="65353" x="5270500" y="4349750"/>
          <p14:tracePt t="65370" x="5308600" y="4356100"/>
          <p14:tracePt t="65370" x="5346700" y="4362450"/>
          <p14:tracePt t="65370" x="5378450" y="4375150"/>
          <p14:tracePt t="65389" x="5410200" y="4381500"/>
          <p14:tracePt t="65389" x="5435600" y="4387850"/>
          <p14:tracePt t="65403" x="5454650" y="4394200"/>
          <p14:tracePt t="65403" x="5473700" y="4400550"/>
          <p14:tracePt t="65420" x="5486400" y="4406900"/>
          <p14:tracePt t="65420" x="5499100" y="4419600"/>
          <p14:tracePt t="65420" x="5505450" y="4419600"/>
          <p14:tracePt t="65441" x="5511800" y="4425950"/>
          <p14:tracePt t="65452" x="5505450" y="4432300"/>
          <p14:tracePt t="65484" x="5499100" y="4432300"/>
          <p14:tracePt t="65492" x="5492750" y="4438650"/>
          <p14:tracePt t="65502" x="5486400" y="4438650"/>
          <p14:tracePt t="65502" x="5467350" y="4445000"/>
          <p14:tracePt t="65521" x="5461000" y="4445000"/>
          <p14:tracePt t="65521" x="5454650" y="4445000"/>
          <p14:tracePt t="65537" x="5448300" y="4445000"/>
          <p14:tracePt t="65537" x="5441950" y="4445000"/>
          <p14:tracePt t="65554" x="5435600" y="4445000"/>
          <p14:tracePt t="65554" x="5429250" y="4438650"/>
          <p14:tracePt t="65571" x="5422900" y="4438650"/>
          <p14:tracePt t="65585" x="5422900" y="4432300"/>
          <p14:tracePt t="65612" x="5429250" y="4419600"/>
          <p14:tracePt t="65672" x="5435600" y="4413250"/>
          <p14:tracePt t="65689" x="5435600" y="4406900"/>
          <p14:tracePt t="65700" x="5441950" y="4406900"/>
          <p14:tracePt t="65716" x="5441950" y="4400550"/>
          <p14:tracePt t="65768" x="5435600" y="4400550"/>
          <p14:tracePt t="65792" x="5429250" y="4394200"/>
          <p14:tracePt t="65808" x="5422900" y="4394200"/>
          <p14:tracePt t="65820" x="5416550" y="4394200"/>
          <p14:tracePt t="65836" x="5416550" y="4387850"/>
          <p14:tracePt t="65860" x="5410200" y="4381500"/>
          <p14:tracePt t="65921" x="5403850" y="4381500"/>
          <p14:tracePt t="65948" x="5397500" y="4381500"/>
          <p14:tracePt t="65964" x="5384800" y="4381500"/>
          <p14:tracePt t="65980" x="5378450" y="4381500"/>
          <p14:tracePt t="65989" x="5372100" y="4381500"/>
          <p14:tracePt t="65989" x="5365750" y="4381500"/>
          <p14:tracePt t="66005" x="5359400" y="4387850"/>
          <p14:tracePt t="66005" x="5353050" y="4387850"/>
          <p14:tracePt t="66022" x="5346700" y="4387850"/>
          <p14:tracePt t="66022" x="5340350" y="4387850"/>
          <p14:tracePt t="66022" x="5334000" y="4387850"/>
          <p14:tracePt t="66041" x="5327650" y="4387850"/>
          <p14:tracePt t="66041" x="5321300" y="4387850"/>
          <p14:tracePt t="66056" x="5314950" y="4387850"/>
          <p14:tracePt t="66056" x="5308600" y="4387850"/>
          <p14:tracePt t="66072" x="5302250" y="4387850"/>
          <p14:tracePt t="66072" x="5295900" y="4387850"/>
          <p14:tracePt t="66089" x="5289550" y="4381500"/>
          <p14:tracePt t="66089" x="5283200" y="4381500"/>
          <p14:tracePt t="66106" x="5276850" y="4375150"/>
          <p14:tracePt t="66106" x="5257800" y="4368800"/>
          <p14:tracePt t="66122" x="5251450" y="4362450"/>
          <p14:tracePt t="66122" x="5245100" y="4356100"/>
          <p14:tracePt t="66139" x="5238750" y="4349750"/>
          <p14:tracePt t="66139" x="5226050" y="4343400"/>
          <p14:tracePt t="66156" x="5213350" y="4337050"/>
          <p14:tracePt t="66156" x="5187950" y="4324350"/>
          <p14:tracePt t="66173" x="5175250" y="4318000"/>
          <p14:tracePt t="66173" x="5156200" y="4305300"/>
          <p14:tracePt t="66189" x="5137150" y="4298950"/>
          <p14:tracePt t="66189" x="5118100" y="4292600"/>
          <p14:tracePt t="66206" x="5092700" y="4286250"/>
          <p14:tracePt t="66206" x="5067300" y="4273550"/>
          <p14:tracePt t="66223" x="5041900" y="4267200"/>
          <p14:tracePt t="66223" x="5016500" y="4260850"/>
          <p14:tracePt t="66223" x="4984750" y="4254500"/>
          <p14:tracePt t="66241" x="4959350" y="4248150"/>
          <p14:tracePt t="66241" x="4927600" y="4235450"/>
          <p14:tracePt t="66257" x="4902200" y="4235450"/>
          <p14:tracePt t="66257" x="4870450" y="4222750"/>
          <p14:tracePt t="66273" x="4845050" y="4216400"/>
          <p14:tracePt t="66273" x="4819650" y="4210050"/>
          <p14:tracePt t="66290" x="4794250" y="4203700"/>
          <p14:tracePt t="66290" x="4768850" y="4197350"/>
          <p14:tracePt t="66290" x="4743450" y="4191000"/>
          <p14:tracePt t="66309" x="4718050" y="4184650"/>
          <p14:tracePt t="66321" x="4692650" y="4171950"/>
          <p14:tracePt t="66321" x="4648200" y="4146550"/>
          <p14:tracePt t="66341" x="4622800" y="4133850"/>
          <p14:tracePt t="66341" x="4603750" y="4121150"/>
          <p14:tracePt t="66356" x="4584700" y="4108450"/>
          <p14:tracePt t="66356" x="4565650" y="4095750"/>
          <p14:tracePt t="66373" x="4552950" y="4076700"/>
          <p14:tracePt t="66373" x="4540250" y="4070350"/>
          <p14:tracePt t="66390" x="4521200" y="4057650"/>
          <p14:tracePt t="66390" x="4514850" y="4044950"/>
          <p14:tracePt t="66390" x="4502150" y="4032250"/>
          <p14:tracePt t="66409" x="4489450" y="4025900"/>
          <p14:tracePt t="66409" x="4483100" y="4013200"/>
          <p14:tracePt t="66424" x="4476750" y="4000500"/>
          <p14:tracePt t="66424" x="4470400" y="3994150"/>
          <p14:tracePt t="66442" x="4464050" y="3981450"/>
          <p14:tracePt t="66442" x="4457700" y="3968750"/>
          <p14:tracePt t="66457" x="4451350" y="3962400"/>
          <p14:tracePt t="66457" x="4451350" y="3937000"/>
          <p14:tracePt t="66474" x="4445000" y="3924300"/>
          <p14:tracePt t="66474" x="4445000" y="3905250"/>
          <p14:tracePt t="66490" x="4438650" y="3892550"/>
          <p14:tracePt t="66490" x="4438650" y="3873500"/>
          <p14:tracePt t="66507" x="4438650" y="3860800"/>
          <p14:tracePt t="66507" x="4438650" y="3848100"/>
          <p14:tracePt t="66524" x="4432300" y="3835400"/>
          <p14:tracePt t="66524" x="4432300" y="3810000"/>
          <p14:tracePt t="66542" x="4432300" y="3803650"/>
          <p14:tracePt t="66542" x="4432300" y="3790950"/>
          <p14:tracePt t="66558" x="4425950" y="3784600"/>
          <p14:tracePt t="66558" x="4425950" y="3778250"/>
          <p14:tracePt t="66574" x="4425950" y="3771900"/>
          <p14:tracePt t="66574" x="4432300" y="3759200"/>
          <p14:tracePt t="66574" x="4432300" y="3752850"/>
          <p14:tracePt t="66594" x="4432300" y="3746500"/>
          <p14:tracePt t="66605" x="4432300" y="3740150"/>
          <p14:tracePt t="66605" x="4432300" y="3733800"/>
          <p14:tracePt t="66625" x="4432300" y="3727450"/>
          <p14:tracePt t="66625" x="4432300" y="3721100"/>
          <p14:tracePt t="66641" x="4432300" y="3714750"/>
          <p14:tracePt t="66656" x="4432300" y="3702050"/>
          <p14:tracePt t="66672" x="4432300" y="3695700"/>
          <p14:tracePt t="66689" x="4425950" y="3689350"/>
          <p14:tracePt t="66689" x="4425950" y="3683000"/>
          <p14:tracePt t="66709" x="4425950" y="3676650"/>
          <p14:tracePt t="66723" x="4419600" y="3663950"/>
          <p14:tracePt t="66723" x="4413250" y="3657600"/>
          <p14:tracePt t="66741" x="4413250" y="3651250"/>
          <p14:tracePt t="66741" x="4406900" y="3638550"/>
          <p14:tracePt t="66758" x="4406900" y="3632200"/>
          <p14:tracePt t="66758" x="4394200" y="3625850"/>
          <p14:tracePt t="66775" x="4394200" y="3619500"/>
          <p14:tracePt t="66775" x="4387850" y="3619500"/>
          <p14:tracePt t="66792" x="4381500" y="3619500"/>
          <p14:tracePt t="66812" x="4368800" y="3613150"/>
          <p14:tracePt t="66828" x="4368800" y="3619500"/>
          <p14:tracePt t="66840" x="4362450" y="3606800"/>
          <p14:tracePt t="66856" x="4356100" y="3606800"/>
          <p14:tracePt t="66873" x="4349750" y="3600450"/>
          <p14:tracePt t="66890" x="4343400" y="3600450"/>
          <p14:tracePt t="66907" x="4337050" y="3600450"/>
          <p14:tracePt t="66925" x="4330700" y="3600450"/>
          <p14:tracePt t="66948" x="4330700" y="3606800"/>
          <p14:tracePt t="66984" x="4324350" y="3613150"/>
          <p14:tracePt t="67008" x="4324350" y="3619500"/>
          <p14:tracePt t="67020" x="4318000" y="3625850"/>
          <p14:tracePt t="67036" x="4311650" y="3632200"/>
          <p14:tracePt t="67052" x="4305300" y="3632200"/>
          <p14:tracePt t="67069" x="4298950" y="3632200"/>
          <p14:tracePt t="67081" x="4292600" y="3638550"/>
          <p14:tracePt t="67091" x="4286250" y="3632200"/>
          <p14:tracePt t="67107" x="4279900" y="3632200"/>
          <p14:tracePt t="67124" x="4267200" y="3632200"/>
          <p14:tracePt t="67124" x="4267200" y="3625850"/>
          <p14:tracePt t="67143" x="4260850" y="3625850"/>
          <p14:tracePt t="67143" x="4254500" y="3619500"/>
          <p14:tracePt t="67159" x="4248150" y="3619500"/>
          <p14:tracePt t="67159" x="4241800" y="3619500"/>
          <p14:tracePt t="67176" x="4235450" y="3613150"/>
          <p14:tracePt t="67176" x="4222750" y="3606800"/>
          <p14:tracePt t="67192" x="4216400" y="3606800"/>
          <p14:tracePt t="67192" x="4203700" y="3600450"/>
          <p14:tracePt t="67210" x="4197350" y="3600450"/>
          <p14:tracePt t="67210" x="4191000" y="3594100"/>
          <p14:tracePt t="67226" x="4178300" y="3594100"/>
          <p14:tracePt t="67226" x="4171950" y="3594100"/>
          <p14:tracePt t="67243" x="4159250" y="3594100"/>
          <p14:tracePt t="67243" x="4133850" y="3587750"/>
          <p14:tracePt t="67262" x="4114800" y="3594100"/>
          <p14:tracePt t="67262" x="4102100" y="3594100"/>
          <p14:tracePt t="67277" x="4083050" y="3594100"/>
          <p14:tracePt t="67277" x="4064000" y="3600450"/>
          <p14:tracePt t="67294" x="4044950" y="3600450"/>
          <p14:tracePt t="67294" x="4025900" y="3606800"/>
          <p14:tracePt t="67310" x="4000500" y="3613150"/>
          <p14:tracePt t="67310" x="3975100" y="3619500"/>
          <p14:tracePt t="67310" x="3949700" y="3625850"/>
          <p14:tracePt t="67329" x="3924300" y="3632200"/>
          <p14:tracePt t="67341" x="3892550" y="3632200"/>
          <p14:tracePt t="67341" x="3829050" y="3638550"/>
          <p14:tracePt t="67361" x="3790950" y="3644900"/>
          <p14:tracePt t="67361" x="3752850" y="3644900"/>
          <p14:tracePt t="67377" x="3714750" y="3644900"/>
          <p14:tracePt t="67377" x="3670300" y="3644900"/>
          <p14:tracePt t="67393" x="3619500" y="3644900"/>
          <p14:tracePt t="67393" x="3575050" y="3651250"/>
          <p14:tracePt t="67410" x="3524250" y="3651250"/>
          <p14:tracePt t="67410" x="3473450" y="3657600"/>
          <p14:tracePt t="67410" x="3416300" y="3657600"/>
          <p14:tracePt t="67430" x="3359150" y="3663950"/>
          <p14:tracePt t="67430" x="3308350" y="3663950"/>
          <p14:tracePt t="67445" x="3251200" y="3670300"/>
          <p14:tracePt t="67445" x="3194050" y="3676650"/>
          <p14:tracePt t="67461" x="3136900" y="3676650"/>
          <p14:tracePt t="67461" x="3079750" y="3683000"/>
          <p14:tracePt t="67477" x="3022600" y="3689350"/>
          <p14:tracePt t="67477" x="2908300" y="3695700"/>
          <p14:tracePt t="67494" x="2851150" y="3702050"/>
          <p14:tracePt t="67494" x="2794000" y="3708400"/>
          <p14:tracePt t="67510" x="2736850" y="3714750"/>
          <p14:tracePt t="67510" x="2679700" y="3721100"/>
          <p14:tracePt t="67527" x="2628900" y="3727450"/>
          <p14:tracePt t="67527" x="2578100" y="3727450"/>
          <p14:tracePt t="67544" x="2527300" y="3733800"/>
          <p14:tracePt t="67544" x="2438400" y="3746500"/>
          <p14:tracePt t="67561" x="2400300" y="3752850"/>
          <p14:tracePt t="67561" x="2362200" y="3759200"/>
          <p14:tracePt t="67578" x="2324100" y="3765550"/>
          <p14:tracePt t="67578" x="2286000" y="3778250"/>
          <p14:tracePt t="67594" x="2254250" y="3784600"/>
          <p14:tracePt t="67594" x="2222500" y="3790950"/>
          <p14:tracePt t="67594" x="2190750" y="3797300"/>
          <p14:tracePt t="67613" x="2159000" y="3803650"/>
          <p14:tracePt t="67626" x="2127250" y="3816350"/>
          <p14:tracePt t="67626" x="2101850" y="3822700"/>
          <p14:tracePt t="67645" x="2044700" y="3835400"/>
          <p14:tracePt t="67645" x="2025650" y="3841750"/>
          <p14:tracePt t="67661" x="2000250" y="3848100"/>
          <p14:tracePt t="67661" x="1981200" y="3854450"/>
          <p14:tracePt t="67678" x="1962150" y="3860800"/>
          <p14:tracePt t="67678" x="1936750" y="3867150"/>
          <p14:tracePt t="67678" x="1917700" y="3867150"/>
          <p14:tracePt t="67697" x="1892300" y="3867150"/>
          <p14:tracePt t="67709" x="1866900" y="3867150"/>
          <p14:tracePt t="67709" x="1803400" y="3848100"/>
          <p14:tracePt t="67730" x="1771650" y="3835400"/>
          <p14:tracePt t="67730" x="1733550" y="3822700"/>
          <p14:tracePt t="67745" x="1701800" y="3803650"/>
          <p14:tracePt t="67745" x="1663700" y="3784600"/>
          <p14:tracePt t="67762" x="1625600" y="3765550"/>
          <p14:tracePt t="67762" x="1587500" y="3740150"/>
          <p14:tracePt t="67778" x="1549400" y="3721100"/>
          <p14:tracePt t="67778" x="1485900" y="3663950"/>
          <p14:tracePt t="67794" x="1454150" y="3632200"/>
          <p14:tracePt t="67794" x="1428750" y="3600450"/>
          <p14:tracePt t="67811" x="1403350" y="3562350"/>
          <p14:tracePt t="67811" x="1390650" y="3524250"/>
          <p14:tracePt t="67828" x="1377950" y="3479800"/>
          <p14:tracePt t="67828" x="1377950" y="3429000"/>
          <p14:tracePt t="67845" x="1384300" y="3378200"/>
          <p14:tracePt t="67845" x="1422400" y="3282950"/>
          <p14:tracePt t="67862" x="1454150" y="3232150"/>
          <p14:tracePt t="67862" x="1492250" y="3181350"/>
          <p14:tracePt t="67879" x="1543050" y="3130550"/>
          <p14:tracePt t="67879" x="1600200" y="3079750"/>
          <p14:tracePt t="67895" x="1663700" y="3035300"/>
          <p14:tracePt t="67895" x="1816100" y="2940050"/>
          <p14:tracePt t="67914" x="1898650" y="2901950"/>
          <p14:tracePt t="67914" x="1981200" y="2870200"/>
          <p14:tracePt t="67929" x="2076450" y="2844800"/>
          <p14:tracePt t="67929" x="2165350" y="2825750"/>
          <p14:tracePt t="67946" x="2260600" y="2819400"/>
          <p14:tracePt t="67946" x="2355850" y="2825750"/>
          <p14:tracePt t="67962" x="2457450" y="2838450"/>
          <p14:tracePt t="67962" x="2546350" y="2863850"/>
          <p14:tracePt t="67962" x="2635250" y="2895600"/>
          <p14:tracePt t="67981" x="2724150" y="2933700"/>
          <p14:tracePt t="67994" x="2806700" y="2971800"/>
          <p14:tracePt t="67994" x="2959100" y="3060700"/>
          <p14:tracePt t="68013" x="3022600" y="3105150"/>
          <p14:tracePt t="68013" x="3073400" y="3143250"/>
          <p14:tracePt t="68030" x="3124200" y="3181350"/>
          <p14:tracePt t="68030" x="3155950" y="3219450"/>
          <p14:tracePt t="68030" x="3187700" y="3251200"/>
          <p14:tracePt t="68049" x="3206750" y="3289300"/>
          <p14:tracePt t="68061" x="3219450" y="3327400"/>
          <p14:tracePt t="68061" x="3225800" y="3365500"/>
          <p14:tracePt t="68061" x="3232150" y="3397250"/>
          <p14:tracePt t="68081" x="3225800" y="3435350"/>
          <p14:tracePt t="68081" x="3213100" y="3467100"/>
          <p14:tracePt t="68096" x="3200400" y="3498850"/>
          <p14:tracePt t="68096" x="3181350" y="3530600"/>
          <p14:tracePt t="68113" x="3162300" y="3556000"/>
          <p14:tracePt t="68113" x="3136900" y="3581400"/>
          <p14:tracePt t="68130" x="3111500" y="3606800"/>
          <p14:tracePt t="68130" x="3079750" y="3632200"/>
          <p14:tracePt t="68130" x="3054350" y="3651250"/>
          <p14:tracePt t="68149" x="3022600" y="3670300"/>
          <p14:tracePt t="68149" x="2997200" y="3689350"/>
          <p14:tracePt t="68163" x="2971800" y="3702050"/>
          <p14:tracePt t="68163" x="2940050" y="3714750"/>
          <p14:tracePt t="68180" x="2921000" y="3733800"/>
          <p14:tracePt t="68180" x="2895600" y="3740150"/>
          <p14:tracePt t="68197" x="2876550" y="3752850"/>
          <p14:tracePt t="68197" x="2838450" y="3765550"/>
          <p14:tracePt t="68214" x="2825750" y="3778250"/>
          <p14:tracePt t="68214" x="2813050" y="3778250"/>
          <p14:tracePt t="68230" x="2806700" y="3784600"/>
          <p14:tracePt t="68245" x="2813050" y="3778250"/>
          <p14:tracePt t="68280" x="2819400" y="3771900"/>
          <p14:tracePt t="68289" x="2825750" y="3765550"/>
          <p14:tracePt t="68298" x="2838450" y="3759200"/>
          <p14:tracePt t="68298" x="2844800" y="3752850"/>
          <p14:tracePt t="68314" x="2857500" y="3740150"/>
          <p14:tracePt t="68314" x="2870200" y="3727450"/>
          <p14:tracePt t="68330" x="2882900" y="3708400"/>
          <p14:tracePt t="68330" x="2895600" y="3689350"/>
          <p14:tracePt t="68346" x="2908300" y="3670300"/>
          <p14:tracePt t="68346" x="2921000" y="3638550"/>
          <p14:tracePt t="68346" x="2927350" y="3606800"/>
          <p14:tracePt t="68366" x="2940050" y="3568700"/>
          <p14:tracePt t="68378" x="2946400" y="3530600"/>
          <p14:tracePt t="68378" x="2946400" y="3486150"/>
          <p14:tracePt t="68773" x="4083050" y="1193800"/>
          <p14:tracePt t="68780" x="4064000" y="1193800"/>
          <p14:tracePt t="68780" x="4038600" y="1187450"/>
          <p14:tracePt t="68798" x="4006850" y="1187450"/>
          <p14:tracePt t="68798" x="3968750" y="1181100"/>
          <p14:tracePt t="68798" x="3924300" y="1181100"/>
          <p14:tracePt t="68817" x="3867150" y="1174750"/>
          <p14:tracePt t="68830" x="3816350" y="1174750"/>
          <p14:tracePt t="68830" x="3702050" y="1174750"/>
          <p14:tracePt t="68849" x="3638550" y="1174750"/>
          <p14:tracePt t="68849" x="3581400" y="1168400"/>
          <p14:tracePt t="68865" x="3524250" y="1162050"/>
          <p14:tracePt t="68865" x="3467100" y="1149350"/>
          <p14:tracePt t="68882" x="3416300" y="1136650"/>
          <p14:tracePt t="68882" x="3340100" y="1098550"/>
          <p14:tracePt t="68899" x="3314700" y="1066800"/>
          <p14:tracePt t="68899" x="3295650" y="1035050"/>
          <p14:tracePt t="68916" x="3289300" y="996950"/>
          <p14:tracePt t="68916" x="3295650" y="958850"/>
          <p14:tracePt t="68932" x="3302000" y="914400"/>
          <p14:tracePt t="68932" x="3327400" y="876300"/>
          <p14:tracePt t="68949" x="3352800" y="838200"/>
          <p14:tracePt t="68949" x="3441700" y="755650"/>
          <p14:tracePt t="68966" x="3498850" y="717550"/>
          <p14:tracePt t="68966" x="3562350" y="679450"/>
          <p14:tracePt t="68982" x="5365750" y="889000"/>
          <p14:tracePt t="69113" x="5365750" y="901700"/>
          <p14:tracePt t="69121" x="5372100" y="920750"/>
          <p14:tracePt t="69131" x="5378450" y="958850"/>
          <p14:tracePt t="69131" x="5384800" y="1047750"/>
          <p14:tracePt t="69150" x="5384800" y="1104900"/>
          <p14:tracePt t="69150" x="5384800" y="1168400"/>
          <p14:tracePt t="69166" x="5378450" y="1238250"/>
          <p14:tracePt t="69166" x="5359400" y="1308100"/>
          <p14:tracePt t="69183" x="5334000" y="1365250"/>
          <p14:tracePt t="69183" x="5308600" y="1422400"/>
          <p14:tracePt t="69200" x="5270500" y="1473200"/>
          <p14:tracePt t="69200" x="5194300" y="1568450"/>
          <p14:tracePt t="69218" x="5143500" y="1606550"/>
          <p14:tracePt t="69218" x="5092700" y="1651000"/>
          <p14:tracePt t="69234" x="5041900" y="1689100"/>
          <p14:tracePt t="69234" x="4991100" y="1727200"/>
          <p14:tracePt t="69250" x="4940300" y="1765300"/>
          <p14:tracePt t="69250" x="4883150" y="1797050"/>
          <p14:tracePt t="69267" x="4826000" y="1835150"/>
          <p14:tracePt t="69267" x="4768850" y="1873250"/>
          <p14:tracePt t="69267" x="4711700" y="1905000"/>
          <p14:tracePt t="69286" x="4654550" y="1943100"/>
          <p14:tracePt t="69298" x="4591050" y="1974850"/>
          <p14:tracePt t="69298" x="4470400" y="2038350"/>
          <p14:tracePt t="69318" x="4413250" y="2070100"/>
          <p14:tracePt t="69318" x="4356100" y="2101850"/>
          <p14:tracePt t="69318" x="4298950" y="2133600"/>
          <p14:tracePt t="69337" x="4241800" y="2165350"/>
          <p14:tracePt t="69348" x="4184650" y="2190750"/>
          <p14:tracePt t="69348" x="4133850" y="2222500"/>
          <p14:tracePt t="69348" x="4083050" y="2247900"/>
          <p14:tracePt t="69369" x="4032250" y="2273300"/>
          <p14:tracePt t="69382" x="3981450" y="2298700"/>
          <p14:tracePt t="69382" x="3892550" y="2349500"/>
          <p14:tracePt t="69400" x="3848100" y="2374900"/>
          <p14:tracePt t="69400" x="3803650" y="2393950"/>
          <p14:tracePt t="69417" x="3765550" y="2419350"/>
          <p14:tracePt t="69417" x="3733800" y="2444750"/>
          <p14:tracePt t="69434" x="3695700" y="2470150"/>
          <p14:tracePt t="69434" x="3638550" y="2514600"/>
          <p14:tracePt t="69452" x="3613150" y="2540000"/>
          <p14:tracePt t="69452" x="3587750" y="2565400"/>
          <p14:tracePt t="69468" x="3562350" y="2584450"/>
          <p14:tracePt t="69468" x="3543300" y="2609850"/>
          <p14:tracePt t="69485" x="3524250" y="2628900"/>
          <p14:tracePt t="69485" x="3505200" y="2647950"/>
          <p14:tracePt t="69501" x="3492500" y="2667000"/>
          <p14:tracePt t="69501" x="3460750" y="2705100"/>
          <p14:tracePt t="69518" x="3441700" y="2717800"/>
          <p14:tracePt t="69518" x="3429000" y="2730500"/>
          <p14:tracePt t="69535" x="3416300" y="2743200"/>
          <p14:tracePt t="69535" x="3403600" y="2755900"/>
          <p14:tracePt t="69551" x="3390900" y="2768600"/>
          <p14:tracePt t="69551" x="3378200" y="2774950"/>
          <p14:tracePt t="69551" x="3371850" y="2787650"/>
          <p14:tracePt t="69571" x="3359150" y="2794000"/>
          <p14:tracePt t="69582" x="3352800" y="2794000"/>
          <p14:tracePt t="69582" x="3340100" y="2806700"/>
          <p14:tracePt t="69602" x="3333750" y="2813050"/>
          <p14:tracePt t="69616" x="3327400" y="2813050"/>
          <p14:tracePt t="69633" x="3321050" y="2813050"/>
          <p14:tracePt t="69649" x="3327400" y="2813050"/>
          <p14:tracePt t="69677" x="3333750" y="2813050"/>
          <p14:tracePt t="69689" x="3340100" y="2813050"/>
          <p14:tracePt t="69705" x="3346450" y="2813050"/>
          <p14:tracePt t="69721" x="3352800" y="2813050"/>
          <p14:tracePt t="69737" x="3359150" y="2819400"/>
          <p14:tracePt t="69750" x="3359150" y="2825750"/>
          <p14:tracePt t="69750" x="3365500" y="2832100"/>
          <p14:tracePt t="69769" x="3365500" y="2838450"/>
          <p14:tracePt t="69769" x="3371850" y="2844800"/>
          <p14:tracePt t="69786" x="3371850" y="2857500"/>
          <p14:tracePt t="69786" x="3378200" y="2863850"/>
          <p14:tracePt t="69802" x="3378200" y="2870200"/>
          <p14:tracePt t="69802" x="3378200" y="2889250"/>
          <p14:tracePt t="69819" x="3378200" y="2901950"/>
          <p14:tracePt t="69819" x="3378200" y="2908300"/>
          <p14:tracePt t="69836" x="3378200" y="2921000"/>
          <p14:tracePt t="69836" x="3378200" y="2927350"/>
          <p14:tracePt t="69852" x="3378200" y="2933700"/>
          <p14:tracePt t="69852" x="3378200" y="2946400"/>
          <p14:tracePt t="69870" x="3371850" y="2965450"/>
          <p14:tracePt t="69870" x="3371850" y="2971800"/>
          <p14:tracePt t="69886" x="3365500" y="2978150"/>
          <p14:tracePt t="69886" x="3365500" y="2984500"/>
          <p14:tracePt t="69903" x="3359150" y="2990850"/>
          <p14:tracePt t="69917" x="3352800" y="2997200"/>
          <p14:tracePt t="69934" x="3346450" y="3009900"/>
          <p14:tracePt t="69950" x="3340100" y="3016250"/>
          <p14:tracePt t="69968" x="3340100" y="3022600"/>
          <p14:tracePt t="69984" x="3340100" y="3028950"/>
          <p14:tracePt t="70001" x="3340100" y="3035300"/>
          <p14:tracePt t="70018" x="3340100" y="3041650"/>
          <p14:tracePt t="70035" x="3340100" y="3048000"/>
          <p14:tracePt t="70035" x="3340100" y="3060700"/>
          <p14:tracePt t="70053" x="3346450" y="3067050"/>
          <p14:tracePt t="70068" x="3346450" y="3073400"/>
          <p14:tracePt t="70084" x="3346450" y="3079750"/>
          <p14:tracePt t="70084" x="3352800" y="3086100"/>
          <p14:tracePt t="70103" x="3352800" y="3092450"/>
          <p14:tracePt t="70103" x="3352800" y="3098800"/>
          <p14:tracePt t="70119" x="3359150" y="3105150"/>
          <p14:tracePt t="70119" x="3359150" y="3111500"/>
          <p14:tracePt t="70136" x="3365500" y="3117850"/>
          <p14:tracePt t="70136" x="3371850" y="3124200"/>
          <p14:tracePt t="70153" x="3378200" y="3130550"/>
          <p14:tracePt t="70153" x="3384550" y="3136900"/>
          <p14:tracePt t="70170" x="3390900" y="3143250"/>
          <p14:tracePt t="70170" x="3397250" y="3149600"/>
          <p14:tracePt t="70187" x="3403600" y="3149600"/>
          <p14:tracePt t="70187" x="3409950" y="3155950"/>
          <p14:tracePt t="70203" x="3422650" y="3162300"/>
          <p14:tracePt t="70203" x="3429000" y="3168650"/>
          <p14:tracePt t="70220" x="3441700" y="3175000"/>
          <p14:tracePt t="70220" x="3454400" y="3181350"/>
          <p14:tracePt t="70238" x="3479800" y="3194050"/>
          <p14:tracePt t="70238" x="3492500" y="3206750"/>
          <p14:tracePt t="70254" x="3511550" y="3213100"/>
          <p14:tracePt t="70254" x="3530600" y="3219450"/>
          <p14:tracePt t="70270" x="3549650" y="3225800"/>
          <p14:tracePt t="70270" x="3575050" y="3232150"/>
          <p14:tracePt t="70287" x="3594100" y="3238500"/>
          <p14:tracePt t="70287" x="3619500" y="3251200"/>
          <p14:tracePt t="70287" x="3644900" y="3257550"/>
          <p14:tracePt t="70306" x="3676650" y="3263900"/>
          <p14:tracePt t="70318" x="3702050" y="3270250"/>
          <p14:tracePt t="70318" x="3771900" y="3295650"/>
          <p14:tracePt t="70337" x="3803650" y="3308350"/>
          <p14:tracePt t="70337" x="3841750" y="3321050"/>
          <p14:tracePt t="70354" x="3879850" y="3333750"/>
          <p14:tracePt t="70354" x="3924300" y="3352800"/>
          <p14:tracePt t="70370" x="3962400" y="3365500"/>
          <p14:tracePt t="70370" x="4006850" y="3378200"/>
          <p14:tracePt t="70370" x="4051300" y="3390900"/>
          <p14:tracePt t="70390" x="4102100" y="3403600"/>
          <p14:tracePt t="70402" x="4146550" y="3409950"/>
          <p14:tracePt t="70402" x="4241800" y="3429000"/>
          <p14:tracePt t="70421" x="4292600" y="3435350"/>
          <p14:tracePt t="70421" x="4343400" y="3441700"/>
          <p14:tracePt t="70421" x="4387850" y="3448050"/>
          <p14:tracePt t="70441" x="4438650" y="3454400"/>
          <p14:tracePt t="70452" x="4483100" y="3460750"/>
          <p14:tracePt t="70452" x="4572000" y="3473450"/>
          <p14:tracePt t="70471" x="4610100" y="3479800"/>
          <p14:tracePt t="70471" x="4648200" y="3486150"/>
          <p14:tracePt t="70488" x="4686300" y="3498850"/>
          <p14:tracePt t="70488" x="4724400" y="3505200"/>
          <p14:tracePt t="70505" x="4756150" y="3511550"/>
          <p14:tracePt t="70505" x="4787900" y="3524250"/>
          <p14:tracePt t="70521" x="4819650" y="3536950"/>
          <p14:tracePt t="70521" x="4870450" y="3556000"/>
          <p14:tracePt t="70538" x="4895850" y="3568700"/>
          <p14:tracePt t="70538" x="4921250" y="3575050"/>
          <p14:tracePt t="70555" x="4940300" y="3587750"/>
          <p14:tracePt t="70555" x="4965700" y="3600450"/>
          <p14:tracePt t="70571" x="4984750" y="3613150"/>
          <p14:tracePt t="70571" x="5003800" y="3619500"/>
          <p14:tracePt t="70571" x="5022850" y="3632200"/>
          <p14:tracePt t="70590" x="5035550" y="3638550"/>
          <p14:tracePt t="70603" x="5054600" y="3644900"/>
          <p14:tracePt t="70603" x="5080000" y="3657600"/>
          <p14:tracePt t="70622" x="5092700" y="3663950"/>
          <p14:tracePt t="70622" x="5105400" y="3670300"/>
          <p14:tracePt t="70638" x="5111750" y="3670300"/>
          <p14:tracePt t="70638" x="5118100" y="3676650"/>
          <p14:tracePt t="70655" x="5130800" y="3676650"/>
          <p14:tracePt t="70655" x="5137150" y="3676650"/>
          <p14:tracePt t="70655" x="5143500" y="3676650"/>
          <p14:tracePt t="70674" x="5149850" y="3683000"/>
          <p14:tracePt t="70686" x="5156200" y="3683000"/>
          <p14:tracePt t="70686" x="5162550" y="3683000"/>
          <p14:tracePt t="70706" x="5168900" y="3683000"/>
          <p14:tracePt t="70720" x="5175250" y="3676650"/>
          <p14:tracePt t="70737" x="5168900" y="3683000"/>
          <p14:tracePt t="70785" x="5162550" y="3689350"/>
          <p14:tracePt t="70793" x="5156200" y="3689350"/>
          <p14:tracePt t="70809" x="5149850" y="3695700"/>
          <p14:tracePt t="70820" x="5143500" y="3695700"/>
          <p14:tracePt t="70820" x="5124450" y="3708400"/>
          <p14:tracePt t="70839" x="5118100" y="3714750"/>
          <p14:tracePt t="70839" x="5111750" y="3721100"/>
          <p14:tracePt t="70856" x="5105400" y="3727450"/>
          <p14:tracePt t="70856" x="5099050" y="3733800"/>
          <p14:tracePt t="70872" x="5086350" y="3733800"/>
          <p14:tracePt t="70872" x="5080000" y="3740150"/>
          <p14:tracePt t="70890" x="5067300" y="3752850"/>
          <p14:tracePt t="70890" x="5060950" y="3759200"/>
          <p14:tracePt t="70906" x="5054600" y="3765550"/>
          <p14:tracePt t="70906" x="5048250" y="3771900"/>
          <p14:tracePt t="70923" x="5041900" y="3771900"/>
          <p14:tracePt t="70923" x="5035550" y="3778250"/>
          <p14:tracePt t="70940" x="5029200" y="3784600"/>
          <p14:tracePt t="70940" x="5022850" y="3790950"/>
          <p14:tracePt t="70957" x="5016500" y="3803650"/>
          <p14:tracePt t="70971" x="5016500" y="3816350"/>
          <p14:tracePt t="70989" x="5016500" y="3822700"/>
          <p14:tracePt t="71009" x="5022850" y="3829050"/>
          <p14:tracePt t="71025" x="5022850" y="3835400"/>
          <p14:tracePt t="71038" x="5029200" y="3841750"/>
          <p14:tracePt t="71055" x="5035550" y="3848100"/>
          <p14:tracePt t="71055" x="5041900" y="3854450"/>
          <p14:tracePt t="71073" x="5048250" y="3860800"/>
          <p14:tracePt t="71073" x="5054600" y="3867150"/>
          <p14:tracePt t="71090" x="5054600" y="3873500"/>
          <p14:tracePt t="71090" x="5060950" y="3879850"/>
          <p14:tracePt t="71106" x="5067300" y="3886200"/>
          <p14:tracePt t="71106" x="5073650" y="3898900"/>
          <p14:tracePt t="71106" x="5073650" y="3905250"/>
          <p14:tracePt t="71125" x="5080000" y="3911600"/>
          <p14:tracePt t="71125" x="5086350" y="3917950"/>
          <p14:tracePt t="71140" x="5092700" y="3924300"/>
          <p14:tracePt t="71140" x="5092700" y="3930650"/>
          <p14:tracePt t="71156" x="5099050" y="3937000"/>
          <p14:tracePt t="71156" x="5105400" y="3943350"/>
          <p14:tracePt t="71174" x="5105400" y="3949700"/>
          <p14:tracePt t="71174" x="5111750" y="3956050"/>
          <p14:tracePt t="71190" x="5111750" y="3962400"/>
          <p14:tracePt t="71190" x="5118100" y="3962400"/>
          <p14:tracePt t="71207" x="5118100" y="3968750"/>
          <p14:tracePt t="71207" x="5118100" y="3975100"/>
          <p14:tracePt t="71224" x="5118100" y="3981450"/>
          <p14:tracePt t="71224" x="5118100" y="3987800"/>
          <p14:tracePt t="71240" x="5124450" y="3994150"/>
          <p14:tracePt t="71240" x="5124450" y="4000500"/>
          <p14:tracePt t="71258" x="5118100" y="4006850"/>
          <p14:tracePt t="71272" x="5118100" y="4013200"/>
          <p14:tracePt t="71289" x="5111750" y="4019550"/>
          <p14:tracePt t="71305" x="5111750" y="4025900"/>
          <p14:tracePt t="71326" x="5105400" y="4032250"/>
          <p14:tracePt t="71342" x="5105400" y="4038600"/>
          <p14:tracePt t="71356" x="5105400" y="4044950"/>
          <p14:tracePt t="71372" x="5099050" y="4044950"/>
          <p14:tracePt t="71389" x="5099050" y="4057650"/>
          <p14:tracePt t="71405" x="5092700" y="4070350"/>
          <p14:tracePt t="71422" x="5092700" y="4076700"/>
          <p14:tracePt t="71422" x="5086350" y="4102100"/>
          <p14:tracePt t="71441" x="5086350" y="4114800"/>
          <p14:tracePt t="71441" x="5086350" y="4127500"/>
          <p14:tracePt t="71458" x="5086350" y="4140200"/>
          <p14:tracePt t="71458" x="5092700" y="4152900"/>
          <p14:tracePt t="71474" x="5092700" y="4159250"/>
          <p14:tracePt t="71474" x="5092700" y="4165600"/>
          <p14:tracePt t="71491" x="5099050" y="4159250"/>
          <p14:tracePt t="71506" x="5105400" y="4152900"/>
          <p14:tracePt t="71523" x="5105400" y="4146550"/>
          <p14:tracePt t="71540" x="5111750" y="4140200"/>
          <p14:tracePt t="71540" x="5111750" y="4133850"/>
          <p14:tracePt t="71559" x="5111750" y="4127500"/>
          <p14:tracePt t="71582" x="5105400" y="4127500"/>
          <p14:tracePt t="71605" x="5099050" y="4127500"/>
          <p14:tracePt t="71625" x="5092700" y="4121150"/>
          <p14:tracePt t="71642" x="5086350" y="4121150"/>
          <p14:tracePt t="71657" x="5080000" y="4121150"/>
          <p14:tracePt t="71669" x="5073650" y="4121150"/>
          <p14:tracePt t="71678" x="5067300" y="4121150"/>
          <p14:tracePt t="71690" x="5060950" y="4121150"/>
          <p14:tracePt t="71690" x="5054600" y="4121150"/>
          <p14:tracePt t="71690" x="5048250" y="4121150"/>
          <p14:tracePt t="71711" x="5041900" y="4121150"/>
          <p14:tracePt t="71723" x="5035550" y="4127500"/>
          <p14:tracePt t="71723" x="5022850" y="4127500"/>
          <p14:tracePt t="71742" x="5016500" y="4127500"/>
          <p14:tracePt t="71742" x="5010150" y="4127500"/>
          <p14:tracePt t="71759" x="5003800" y="4133850"/>
          <p14:tracePt t="71759" x="4997450" y="4140200"/>
          <p14:tracePt t="71759" x="4984750" y="41402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３．局所管理</a:t>
            </a:r>
            <a:endParaRPr kumimoji="1" lang="ja-JP" altLang="en-US" dirty="0"/>
          </a:p>
        </p:txBody>
      </p:sp>
      <p:sp>
        <p:nvSpPr>
          <p:cNvPr id="3" name="正方形/長方形 2"/>
          <p:cNvSpPr/>
          <p:nvPr/>
        </p:nvSpPr>
        <p:spPr>
          <a:xfrm>
            <a:off x="179512" y="1052736"/>
            <a:ext cx="8712968" cy="3346237"/>
          </a:xfrm>
          <a:prstGeom prst="rect">
            <a:avLst/>
          </a:prstGeom>
        </p:spPr>
        <p:txBody>
          <a:bodyPr wrap="square">
            <a:spAutoFit/>
          </a:bodyPr>
          <a:lstStyle/>
          <a:p>
            <a:pPr>
              <a:lnSpc>
                <a:spcPct val="150000"/>
              </a:lnSpc>
            </a:pPr>
            <a:r>
              <a:rPr lang="ja-JP" altLang="en-US" dirty="0" smtClean="0"/>
              <a:t>　実験</a:t>
            </a:r>
            <a:r>
              <a:rPr lang="ja-JP" altLang="en-US" dirty="0"/>
              <a:t>の場全体を均一にはできなくても，その一部を均一にすることは可能である．反復数を増やして誤差を減らそうとすると，反復を増やした</a:t>
            </a:r>
            <a:r>
              <a:rPr lang="ja-JP" altLang="en-US" dirty="0" smtClean="0"/>
              <a:t>結果，実験</a:t>
            </a:r>
            <a:r>
              <a:rPr lang="ja-JP" altLang="en-US" dirty="0"/>
              <a:t>全体を均一にできないためにかえって誤差が増える可能性がある．この場合，反復数を増やすときに各反復をその中の均一にした部分（かたまり，ブロック）に当てることで，系統誤差を除去することが</a:t>
            </a:r>
            <a:r>
              <a:rPr lang="ja-JP" altLang="en-US" dirty="0" smtClean="0"/>
              <a:t>できる</a:t>
            </a:r>
            <a:endParaRPr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539520856"/>
      </p:ext>
    </p:extLst>
  </p:cSld>
  <p:clrMapOvr>
    <a:masterClrMapping/>
  </p:clrMapOvr>
  <mc:AlternateContent xmlns:mc="http://schemas.openxmlformats.org/markup-compatibility/2006">
    <mc:Choice xmlns:p14="http://schemas.microsoft.com/office/powerpoint/2010/main" Requires="p14">
      <p:transition spd="slow" p14:dur="2000" advTm="64266"/>
    </mc:Choice>
    <mc:Fallback>
      <p:transition spd="slow" advTm="64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7116" x="4819650" y="2057400"/>
          <p14:tracePt t="7116" x="4864100" y="2044700"/>
          <p14:tracePt t="7124" x="4914900" y="2032000"/>
          <p14:tracePt t="7124" x="5010150" y="2000250"/>
          <p14:tracePt t="7124" x="5060950" y="1987550"/>
          <p14:tracePt t="7141" x="5105400" y="1981200"/>
          <p14:tracePt t="7141" x="5149850" y="1968500"/>
          <p14:tracePt t="7155" x="5200650" y="1962150"/>
          <p14:tracePt t="7155" x="5238750" y="1949450"/>
          <p14:tracePt t="7172" x="5283200" y="1943100"/>
          <p14:tracePt t="7172" x="5372100" y="1930400"/>
          <p14:tracePt t="7189" x="5410200" y="1924050"/>
          <p14:tracePt t="7189" x="5454650" y="1917700"/>
          <p14:tracePt t="7206" x="5499100" y="1917700"/>
          <p14:tracePt t="7206" x="5543550" y="1911350"/>
          <p14:tracePt t="7222" x="5588000" y="1911350"/>
          <p14:tracePt t="7222" x="5626100" y="1905000"/>
          <p14:tracePt t="7239" x="5670550" y="1905000"/>
          <p14:tracePt t="7239" x="5753100" y="1905000"/>
          <p14:tracePt t="7258" x="5797550" y="1905000"/>
          <p14:tracePt t="7258" x="5835650" y="1905000"/>
          <p14:tracePt t="7272" x="5880100" y="1898650"/>
          <p14:tracePt t="7272" x="5924550" y="1898650"/>
          <p14:tracePt t="7289" x="5969000" y="1898650"/>
          <p14:tracePt t="7289" x="6013450" y="1892300"/>
          <p14:tracePt t="7306" x="6057900" y="1892300"/>
          <p14:tracePt t="7306" x="6102350" y="1892300"/>
          <p14:tracePt t="7306" x="6153150" y="1885950"/>
          <p14:tracePt t="7325" x="6197600" y="1885950"/>
          <p14:tracePt t="7337" x="6242050" y="1885950"/>
          <p14:tracePt t="7337" x="6324600" y="1885950"/>
          <p14:tracePt t="7357" x="6362700" y="1885950"/>
          <p14:tracePt t="7357" x="6400800" y="1885950"/>
          <p14:tracePt t="7373" x="6438900" y="1879600"/>
          <p14:tracePt t="7373" x="6477000" y="1879600"/>
          <p14:tracePt t="7389" x="6521450" y="1879600"/>
          <p14:tracePt t="7389" x="6559550" y="1879600"/>
          <p14:tracePt t="7406" x="6604000" y="1873250"/>
          <p14:tracePt t="7406" x="6648450" y="1873250"/>
          <p14:tracePt t="7406" x="6692900" y="1866900"/>
          <p14:tracePt t="7425" x="6731000" y="1866900"/>
          <p14:tracePt t="7425" x="6775450" y="1860550"/>
          <p14:tracePt t="7439" x="6819900" y="1860550"/>
          <p14:tracePt t="7439" x="6864350" y="1860550"/>
          <p14:tracePt t="7456" x="6908800" y="1854200"/>
          <p14:tracePt t="7456" x="6946900" y="1854200"/>
          <p14:tracePt t="7473" x="6985000" y="1854200"/>
          <p14:tracePt t="7473" x="7067550" y="1847850"/>
          <p14:tracePt t="7490" x="7105650" y="1847850"/>
          <p14:tracePt t="7490" x="7150100" y="1854200"/>
          <p14:tracePt t="7506" x="7188200" y="1854200"/>
          <p14:tracePt t="7506" x="7226300" y="1854200"/>
          <p14:tracePt t="7523" x="7264400" y="1860550"/>
          <p14:tracePt t="7523" x="7296150" y="1860550"/>
          <p14:tracePt t="7540" x="7334250" y="1860550"/>
          <p14:tracePt t="7540" x="7391400" y="1866900"/>
          <p14:tracePt t="7557" x="7423150" y="1866900"/>
          <p14:tracePt t="7557" x="7448550" y="1873250"/>
          <p14:tracePt t="7573" x="7467600" y="1873250"/>
          <p14:tracePt t="7573" x="7480300" y="1873250"/>
          <p14:tracePt t="7590" x="7493000" y="1879600"/>
          <p14:tracePt t="7590" x="7499350" y="1885950"/>
          <p14:tracePt t="7608" x="7493000" y="1892300"/>
          <p14:tracePt t="7621" x="7480300" y="1898650"/>
          <p14:tracePt t="7621" x="7423150" y="1911350"/>
          <p14:tracePt t="7641" x="7385050" y="1924050"/>
          <p14:tracePt t="7641" x="7340600" y="1936750"/>
          <p14:tracePt t="7658" x="7277100" y="1949450"/>
          <p14:tracePt t="7658" x="7207250" y="1962150"/>
          <p14:tracePt t="7674" x="7131050" y="1981200"/>
          <p14:tracePt t="7674" x="7042150" y="2006600"/>
          <p14:tracePt t="7674" x="6940550" y="2025650"/>
          <p14:tracePt t="7692" x="6832600" y="2044700"/>
          <p14:tracePt t="7705" x="6718300" y="2070100"/>
          <p14:tracePt t="7705" x="6464300" y="2120900"/>
          <p14:tracePt t="7726" x="6324600" y="2139950"/>
          <p14:tracePt t="7726" x="6184900" y="2159000"/>
          <p14:tracePt t="7740" x="6038850" y="2178050"/>
          <p14:tracePt t="7740" x="5886450" y="2190750"/>
          <p14:tracePt t="7757" x="5734050" y="2203450"/>
          <p14:tracePt t="7757" x="5568950" y="2209800"/>
          <p14:tracePt t="7774" x="5403850" y="2222500"/>
          <p14:tracePt t="7774" x="5073650" y="2228850"/>
          <p14:tracePt t="7790" x="4908550" y="2228850"/>
          <p14:tracePt t="7790" x="4749800" y="2228850"/>
          <p14:tracePt t="7807" x="4591050" y="2228850"/>
          <p14:tracePt t="7807" x="4438650" y="2228850"/>
          <p14:tracePt t="7825" x="4292600" y="2235200"/>
          <p14:tracePt t="7825" x="4159250" y="2235200"/>
          <p14:tracePt t="7841" x="4025900" y="2235200"/>
          <p14:tracePt t="7841" x="3784600" y="2235200"/>
          <p14:tracePt t="7858" x="3676650" y="2235200"/>
          <p14:tracePt t="7858" x="3568700" y="2235200"/>
          <p14:tracePt t="7874" x="3473450" y="2241550"/>
          <p14:tracePt t="7874" x="3384550" y="2241550"/>
          <p14:tracePt t="7891" x="3302000" y="2247900"/>
          <p14:tracePt t="7891" x="3155950" y="2254250"/>
          <p14:tracePt t="7910" x="3098800" y="2260600"/>
          <p14:tracePt t="7910" x="3048000" y="2266950"/>
          <p14:tracePt t="7925" x="3003550" y="2266950"/>
          <p14:tracePt t="7925" x="2971800" y="2273300"/>
          <p14:tracePt t="7941" x="2946400" y="2273300"/>
          <p14:tracePt t="7941" x="2933700" y="2279650"/>
          <p14:tracePt t="7958" x="2921000" y="2286000"/>
          <p14:tracePt t="7973" x="2927350" y="2292350"/>
          <p14:tracePt t="7973" x="2933700" y="2292350"/>
          <p14:tracePt t="7973" x="2946400" y="2292350"/>
          <p14:tracePt t="7994" x="2965450" y="2292350"/>
          <p14:tracePt t="8006" x="2978150" y="2292350"/>
          <p14:tracePt t="8006" x="3016250" y="2292350"/>
          <p14:tracePt t="8026" x="3035300" y="2292350"/>
          <p14:tracePt t="8026" x="3048000" y="2292350"/>
          <p14:tracePt t="8042" x="3067050" y="2292350"/>
          <p14:tracePt t="8042" x="3086100" y="2298700"/>
          <p14:tracePt t="8042" x="3098800" y="2298700"/>
          <p14:tracePt t="8061" x="3117850" y="2305050"/>
          <p14:tracePt t="8073" x="3130550" y="2305050"/>
          <p14:tracePt t="8073" x="3162300" y="2311400"/>
          <p14:tracePt t="8092" x="3181350" y="2317750"/>
          <p14:tracePt t="8092" x="3194050" y="2324100"/>
          <p14:tracePt t="8108" x="3206750" y="2324100"/>
          <p14:tracePt t="8108" x="3219450" y="2330450"/>
          <p14:tracePt t="8125" x="3232150" y="2336800"/>
          <p14:tracePt t="8125" x="3238500" y="2343150"/>
          <p14:tracePt t="8142" x="3251200" y="2343150"/>
          <p14:tracePt t="8142" x="3263900" y="2349500"/>
          <p14:tracePt t="8159" x="3270250" y="2355850"/>
          <p14:tracePt t="8174" x="3276600" y="2355850"/>
          <p14:tracePt t="8190" x="3282950" y="2362200"/>
          <p14:tracePt t="8209" x="3276600" y="2368550"/>
          <p14:tracePt t="8240" x="3270250" y="2368550"/>
          <p14:tracePt t="8264" x="3263900" y="2374900"/>
          <p14:tracePt t="8276" x="3257550" y="2381250"/>
          <p14:tracePt t="8284" x="3251200" y="2381250"/>
          <p14:tracePt t="8293" x="3244850" y="2381250"/>
          <p14:tracePt t="8293" x="3238500" y="2387600"/>
          <p14:tracePt t="8311" x="3225800" y="2387600"/>
          <p14:tracePt t="8311" x="3213100" y="2393950"/>
          <p14:tracePt t="8326" x="3200400" y="2393950"/>
          <p14:tracePt t="8326" x="3187700" y="2400300"/>
          <p14:tracePt t="8342" x="3175000" y="2400300"/>
          <p14:tracePt t="8342" x="3155950" y="2406650"/>
          <p14:tracePt t="8342" x="3143250" y="2406650"/>
          <p14:tracePt t="8362" x="3130550" y="2406650"/>
          <p14:tracePt t="8374" x="3117850" y="2406650"/>
          <p14:tracePt t="8374" x="3092450" y="2413000"/>
          <p14:tracePt t="8393" x="3086100" y="2406650"/>
          <p14:tracePt t="8393" x="3073400" y="2406650"/>
          <p14:tracePt t="8410" x="3067050" y="2406650"/>
          <p14:tracePt t="8410" x="3054350" y="2406650"/>
          <p14:tracePt t="8410" x="3048000" y="2406650"/>
          <p14:tracePt t="8429" x="3041650" y="2413000"/>
          <p14:tracePt t="8441" x="3035300" y="2406650"/>
          <p14:tracePt t="8458" x="3028950" y="2413000"/>
          <p14:tracePt t="8475" x="3022600" y="2413000"/>
          <p14:tracePt t="8496" x="3028950" y="2413000"/>
          <p14:tracePt t="8556" x="3035300" y="2413000"/>
          <p14:tracePt t="8584" x="3028950" y="2419350"/>
          <p14:tracePt t="8629" x="3022600" y="2419350"/>
          <p14:tracePt t="8652" x="3016250" y="2419350"/>
          <p14:tracePt t="8684" x="3016250" y="2413000"/>
          <p14:tracePt t="8705" x="3009900" y="2413000"/>
          <p14:tracePt t="8765" x="3003550" y="2419350"/>
          <p14:tracePt t="8788" x="3003550" y="2425700"/>
          <p14:tracePt t="8805" x="2997200" y="2425700"/>
          <p14:tracePt t="8817" x="2990850" y="2432050"/>
          <p14:tracePt t="8833" x="2984500" y="2438400"/>
          <p14:tracePt t="8848" x="2978150" y="2444750"/>
          <p14:tracePt t="8865" x="2978150" y="2451100"/>
          <p14:tracePt t="8865" x="2978150" y="2457450"/>
          <p14:tracePt t="8878" x="2978150" y="2463800"/>
          <p14:tracePt t="8893" x="2984500" y="2470150"/>
          <p14:tracePt t="8909" x="2990850" y="2470150"/>
          <p14:tracePt t="8909" x="3009900" y="2470150"/>
          <p14:tracePt t="8930" x="3016250" y="2470150"/>
          <p14:tracePt t="8930" x="3028950" y="2470150"/>
          <p14:tracePt t="8945" x="3041650" y="2463800"/>
          <p14:tracePt t="8945" x="3054350" y="2463800"/>
          <p14:tracePt t="8962" x="3073400" y="2457450"/>
          <p14:tracePt t="8962" x="3092450" y="2457450"/>
          <p14:tracePt t="8978" x="3111500" y="2457450"/>
          <p14:tracePt t="8978" x="3136900" y="2457450"/>
          <p14:tracePt t="8995" x="3168650" y="2463800"/>
          <p14:tracePt t="8995" x="3232150" y="2470150"/>
          <p14:tracePt t="9013" x="3270250" y="2476500"/>
          <p14:tracePt t="9013" x="3314700" y="2482850"/>
          <p14:tracePt t="9029" x="3359150" y="2489200"/>
          <p14:tracePt t="9029" x="3403600" y="2489200"/>
          <p14:tracePt t="9046" x="3448050" y="2495550"/>
          <p14:tracePt t="9046" x="3498850" y="2495550"/>
          <p14:tracePt t="9062" x="3549650" y="2495550"/>
          <p14:tracePt t="9062" x="3594100" y="2495550"/>
          <p14:tracePt t="9062" x="3644900" y="2495550"/>
          <p14:tracePt t="9081" x="3702050" y="2495550"/>
          <p14:tracePt t="9093" x="3752850" y="2501900"/>
          <p14:tracePt t="9093" x="3854450" y="2508250"/>
          <p14:tracePt t="9112" x="3905250" y="2514600"/>
          <p14:tracePt t="9112" x="3956050" y="2520950"/>
          <p14:tracePt t="9129" x="4006850" y="2527300"/>
          <p14:tracePt t="9129" x="4051300" y="2533650"/>
          <p14:tracePt t="9145" x="4095750" y="2546350"/>
          <p14:tracePt t="9145" x="4140200" y="2546350"/>
          <p14:tracePt t="9162" x="4178300" y="2552700"/>
          <p14:tracePt t="9162" x="4248150" y="2552700"/>
          <p14:tracePt t="9179" x="4279900" y="2552700"/>
          <p14:tracePt t="9179" x="4305300" y="2552700"/>
          <p14:tracePt t="9196" x="4330700" y="2546350"/>
          <p14:tracePt t="9196" x="4349750" y="2540000"/>
          <p14:tracePt t="9212" x="4375150" y="2540000"/>
          <p14:tracePt t="9212" x="4400550" y="2533650"/>
          <p14:tracePt t="9230" x="4413250" y="2533650"/>
          <p14:tracePt t="9230" x="4425950" y="2533650"/>
          <p14:tracePt t="9246" x="4432300" y="2533650"/>
          <p14:tracePt t="9246" x="4438650" y="2533650"/>
          <p14:tracePt t="9262" x="4445000" y="2527300"/>
          <p14:tracePt t="9277" x="4438650" y="2527300"/>
          <p14:tracePt t="9349" x="4438650" y="2533650"/>
          <p14:tracePt t="9372" x="4438650" y="2540000"/>
          <p14:tracePt t="9405" x="4445000" y="2540000"/>
          <p14:tracePt t="9433" x="4445000" y="2533650"/>
          <p14:tracePt t="9457" x="4451350" y="2533650"/>
          <p14:tracePt t="9477" x="4457700" y="2527300"/>
          <p14:tracePt t="9500" x="4464050" y="2520950"/>
          <p14:tracePt t="9524" x="4470400" y="2514600"/>
          <p14:tracePt t="9537" x="4476750" y="2508250"/>
          <p14:tracePt t="9569" x="4483100" y="2501900"/>
          <p14:tracePt t="9584" x="4489450" y="2495550"/>
          <p14:tracePt t="9597" x="4495800" y="2489200"/>
          <p14:tracePt t="9613" x="4502150" y="2489200"/>
          <p14:tracePt t="9621" x="4508500" y="2489200"/>
          <p14:tracePt t="9629" x="4514850" y="2489200"/>
          <p14:tracePt t="9629" x="4527550" y="2482850"/>
          <p14:tracePt t="9629" x="4540250" y="2482850"/>
          <p14:tracePt t="9649" x="4552950" y="2476500"/>
          <p14:tracePt t="9662" x="4565650" y="2470150"/>
          <p14:tracePt t="9662" x="4584700" y="2463800"/>
          <p14:tracePt t="9682" x="4629150" y="2451100"/>
          <p14:tracePt t="9682" x="4660900" y="2444750"/>
          <p14:tracePt t="9697" x="4686300" y="2438400"/>
          <p14:tracePt t="9697" x="4724400" y="2432050"/>
          <p14:tracePt t="9714" x="4756150" y="2425700"/>
          <p14:tracePt t="9714" x="4794250" y="2419350"/>
          <p14:tracePt t="9731" x="4838700" y="2413000"/>
          <p14:tracePt t="9731" x="4883150" y="2406650"/>
          <p14:tracePt t="9731" x="4933950" y="2400300"/>
          <p14:tracePt t="9750" x="4984750" y="2400300"/>
          <p14:tracePt t="9762" x="5041900" y="2393950"/>
          <p14:tracePt t="9762" x="5156200" y="2393950"/>
          <p14:tracePt t="9781" x="5213350" y="2387600"/>
          <p14:tracePt t="9781" x="5276850" y="2387600"/>
          <p14:tracePt t="9798" x="5334000" y="2387600"/>
          <p14:tracePt t="9798" x="5391150" y="2387600"/>
          <p14:tracePt t="9798" x="5448300" y="2387600"/>
          <p14:tracePt t="9818" x="5505450" y="2387600"/>
          <p14:tracePt t="9818" x="5556250" y="2387600"/>
          <p14:tracePt t="9831" x="5607050" y="2393950"/>
          <p14:tracePt t="9831" x="5657850" y="2393950"/>
          <p14:tracePt t="9848" x="5708650" y="2400300"/>
          <p14:tracePt t="9848" x="5759450" y="2400300"/>
          <p14:tracePt t="9865" x="5803900" y="2400300"/>
          <p14:tracePt t="9865" x="5854700" y="2400300"/>
          <p14:tracePt t="9883" x="5899150" y="2400300"/>
          <p14:tracePt t="9883" x="5988050" y="2387600"/>
          <p14:tracePt t="9899" x="6026150" y="2381250"/>
          <p14:tracePt t="9899" x="6070600" y="2374900"/>
          <p14:tracePt t="9915" x="6102350" y="2368550"/>
          <p14:tracePt t="9915" x="6140450" y="2362200"/>
          <p14:tracePt t="9931" x="6165850" y="2355850"/>
          <p14:tracePt t="9931" x="6197600" y="2355850"/>
          <p14:tracePt t="9931" x="6223000" y="2349500"/>
          <p14:tracePt t="9950" x="6242050" y="2349500"/>
          <p14:tracePt t="9950" x="6267450" y="2349500"/>
          <p14:tracePt t="9966" x="6286500" y="2343150"/>
          <p14:tracePt t="9966" x="6299200" y="2343150"/>
          <p14:tracePt t="9982" x="6318250" y="2343150"/>
          <p14:tracePt t="9982" x="6337300" y="2343150"/>
          <p14:tracePt t="9998" x="6350000" y="2336800"/>
          <p14:tracePt t="9998" x="6369050" y="2336800"/>
          <p14:tracePt t="9998" x="6388100" y="2336800"/>
          <p14:tracePt t="10018" x="6407150" y="2336800"/>
          <p14:tracePt t="10030" x="6426200" y="2336800"/>
          <p14:tracePt t="10030" x="6464300" y="2336800"/>
          <p14:tracePt t="10050" x="6489700" y="2336800"/>
          <p14:tracePt t="10050" x="6515100" y="2336800"/>
          <p14:tracePt t="10065" x="6534150" y="2336800"/>
          <p14:tracePt t="10065" x="6559550" y="2336800"/>
          <p14:tracePt t="10082" x="6584950" y="2336800"/>
          <p14:tracePt t="10082" x="6604000" y="2336800"/>
          <p14:tracePt t="10099" x="6629400" y="2336800"/>
          <p14:tracePt t="10099" x="6648450" y="2330450"/>
          <p14:tracePt t="10099" x="6673850" y="2330450"/>
          <p14:tracePt t="10118" x="6699250" y="2330450"/>
          <p14:tracePt t="10118" x="6718300" y="2330450"/>
          <p14:tracePt t="10132" x="6743700" y="2330450"/>
          <p14:tracePt t="10132" x="6769100" y="2330450"/>
          <p14:tracePt t="10149" x="6794500" y="2330450"/>
          <p14:tracePt t="10149" x="6826250" y="2330450"/>
          <p14:tracePt t="10166" x="6851650" y="2330450"/>
          <p14:tracePt t="10166" x="6883400" y="2324100"/>
          <p14:tracePt t="10183" x="6908800" y="2324100"/>
          <p14:tracePt t="10183" x="6972300" y="2317750"/>
          <p14:tracePt t="10199" x="6997700" y="2317750"/>
          <p14:tracePt t="10199" x="7023100" y="2317750"/>
          <p14:tracePt t="10216" x="7054850" y="2311400"/>
          <p14:tracePt t="10216" x="7080250" y="2311400"/>
          <p14:tracePt t="10232" x="7112000" y="2305050"/>
          <p14:tracePt t="10232" x="7175500" y="2298700"/>
          <p14:tracePt t="10248" x="7207250" y="2298700"/>
          <p14:tracePt t="10248" x="7239000" y="2292350"/>
          <p14:tracePt t="10265" x="7270750" y="2292350"/>
          <p14:tracePt t="10265" x="7308850" y="2286000"/>
          <p14:tracePt t="10282" x="7346950" y="2286000"/>
          <p14:tracePt t="10282" x="7385050" y="2279650"/>
          <p14:tracePt t="10299" x="7429500" y="2279650"/>
          <p14:tracePt t="10299" x="7467600" y="2279650"/>
          <p14:tracePt t="10299" x="7512050" y="2273300"/>
          <p14:tracePt t="10318" x="7550150" y="2273300"/>
          <p14:tracePt t="10318" x="7594600" y="2273300"/>
          <p14:tracePt t="10333" x="7632700" y="2266950"/>
          <p14:tracePt t="10333" x="7677150" y="2266950"/>
          <p14:tracePt t="10349" x="7715250" y="2266950"/>
          <p14:tracePt t="10349" x="7753350" y="2266950"/>
          <p14:tracePt t="10366" x="7791450" y="2260600"/>
          <p14:tracePt t="10366" x="7829550" y="2260600"/>
          <p14:tracePt t="10382" x="7861300" y="2260600"/>
          <p14:tracePt t="10382" x="7899400" y="2260600"/>
          <p14:tracePt t="10382" x="7931150" y="2260600"/>
          <p14:tracePt t="10401" x="7962900" y="2260600"/>
          <p14:tracePt t="10413" x="7994650" y="2260600"/>
          <p14:tracePt t="10413" x="8051800" y="2260600"/>
          <p14:tracePt t="10432" x="8077200" y="2260600"/>
          <p14:tracePt t="10432" x="8102600" y="2260600"/>
          <p14:tracePt t="10449" x="8128000" y="2260600"/>
          <p14:tracePt t="10449" x="8147050" y="2266950"/>
          <p14:tracePt t="10466" x="8172450" y="2266950"/>
          <p14:tracePt t="10466" x="8197850" y="2266950"/>
          <p14:tracePt t="10466" x="8216900" y="2266950"/>
          <p14:tracePt t="10485" x="8242300" y="2266950"/>
          <p14:tracePt t="10485" x="8261350" y="2266950"/>
          <p14:tracePt t="10499" x="8286750" y="2273300"/>
          <p14:tracePt t="10499" x="8305800" y="2273300"/>
          <p14:tracePt t="10516" x="8324850" y="2273300"/>
          <p14:tracePt t="10516" x="8350250" y="2279650"/>
          <p14:tracePt t="10533" x="8362950" y="2279650"/>
          <p14:tracePt t="10533" x="8401050" y="2279650"/>
          <p14:tracePt t="10549" x="8413750" y="2286000"/>
          <p14:tracePt t="10549" x="8432800" y="2286000"/>
          <p14:tracePt t="10566" x="8445500" y="2286000"/>
          <p14:tracePt t="10566" x="8458200" y="2286000"/>
          <p14:tracePt t="10583" x="8470900" y="2292350"/>
          <p14:tracePt t="10583" x="8489950" y="2292350"/>
          <p14:tracePt t="10599" x="8502650" y="2292350"/>
          <p14:tracePt t="10599" x="8540750" y="2292350"/>
          <p14:tracePt t="10617" x="8553450" y="2298700"/>
          <p14:tracePt t="10617" x="8566150" y="2298700"/>
          <p14:tracePt t="10633" x="8585200" y="2298700"/>
          <p14:tracePt t="10633" x="8597900" y="2305050"/>
          <p14:tracePt t="10650" x="8604250" y="2305050"/>
          <p14:tracePt t="10650" x="8610600" y="2305050"/>
          <p14:tracePt t="10650" x="8616950" y="2311400"/>
          <p14:tracePt t="10669" x="8623300" y="2311400"/>
          <p14:tracePt t="10681" x="8629650" y="2311400"/>
          <p14:tracePt t="10699" x="8636000" y="2317750"/>
          <p14:tracePt t="10699" x="8642350" y="2317750"/>
          <p14:tracePt t="10717" x="8648700" y="2317750"/>
          <p14:tracePt t="10717" x="8655050" y="2317750"/>
          <p14:tracePt t="10733" x="8661400" y="2324100"/>
          <p14:tracePt t="10748" x="8667750" y="2330450"/>
          <p14:tracePt t="10776" x="8667750" y="2336800"/>
          <p14:tracePt t="10804" x="8661400" y="2343150"/>
          <p14:tracePt t="10828" x="8655050" y="2343150"/>
          <p14:tracePt t="10844" x="8648700" y="2343150"/>
          <p14:tracePt t="10848" x="8642350" y="2343150"/>
          <p14:tracePt t="10848" x="8636000" y="2343150"/>
          <p14:tracePt t="10867" x="8623300" y="2343150"/>
          <p14:tracePt t="10867" x="8610600" y="2349500"/>
          <p14:tracePt t="10884" x="8591550" y="2349500"/>
          <p14:tracePt t="10884" x="8566150" y="2349500"/>
          <p14:tracePt t="10900" x="8534400" y="2355850"/>
          <p14:tracePt t="10900" x="8451850" y="2362200"/>
          <p14:tracePt t="10918" x="8394700" y="2362200"/>
          <p14:tracePt t="10918" x="8331200" y="2368550"/>
          <p14:tracePt t="10934" x="8261350" y="2374900"/>
          <p14:tracePt t="10934" x="8178800" y="2381250"/>
          <p14:tracePt t="10951" x="8083550" y="2393950"/>
          <p14:tracePt t="10951" x="7874000" y="2413000"/>
          <p14:tracePt t="10969" x="7753350" y="2425700"/>
          <p14:tracePt t="10969" x="7626350" y="2438400"/>
          <p14:tracePt t="10985" x="7493000" y="2457450"/>
          <p14:tracePt t="10985" x="7353300" y="2476500"/>
          <p14:tracePt t="11001" x="7207250" y="2495550"/>
          <p14:tracePt t="11001" x="7048500" y="2514600"/>
          <p14:tracePt t="11018" x="6889750" y="2533650"/>
          <p14:tracePt t="11018" x="6724650" y="2559050"/>
          <p14:tracePt t="11018" x="6553200" y="2584450"/>
          <p14:tracePt t="11037" x="6381750" y="2609850"/>
          <p14:tracePt t="11049" x="6203950" y="2635250"/>
          <p14:tracePt t="11049" x="5854700" y="2686050"/>
          <p14:tracePt t="11068" x="5676900" y="2711450"/>
          <p14:tracePt t="11068" x="5499100" y="2730500"/>
          <p14:tracePt t="11084" x="5327650" y="2749550"/>
          <p14:tracePt t="11084" x="5156200" y="2768600"/>
          <p14:tracePt t="11101" x="4991100" y="2787650"/>
          <p14:tracePt t="11101" x="4826000" y="2800350"/>
          <p14:tracePt t="11118" x="4660900" y="2806700"/>
          <p14:tracePt t="11118" x="4508500" y="2819400"/>
          <p14:tracePt t="11118" x="4349750" y="2825750"/>
          <p14:tracePt t="11137" x="4197350" y="2832100"/>
          <p14:tracePt t="11137" x="4044950" y="2838450"/>
          <p14:tracePt t="11151" x="3898900" y="2838450"/>
          <p14:tracePt t="11151" x="3752850" y="2838450"/>
          <p14:tracePt t="11168" x="3619500" y="2838450"/>
          <p14:tracePt t="11168" x="3486150" y="2832100"/>
          <p14:tracePt t="11185" x="3359150" y="2832100"/>
          <p14:tracePt t="11185" x="3238500" y="2832100"/>
          <p14:tracePt t="11202" x="3117850" y="2832100"/>
          <p14:tracePt t="11202" x="2901950" y="2832100"/>
          <p14:tracePt t="11218" x="2800350" y="2832100"/>
          <p14:tracePt t="11218" x="2705100" y="2832100"/>
          <p14:tracePt t="11235" x="2616200" y="2832100"/>
          <p14:tracePt t="11235" x="2527300" y="2838450"/>
          <p14:tracePt t="11252" x="2444750" y="2838450"/>
          <p14:tracePt t="11252" x="2298700" y="2838450"/>
          <p14:tracePt t="11269" x="2228850" y="2844800"/>
          <p14:tracePt t="11269" x="2165350" y="2844800"/>
          <p14:tracePt t="11285" x="2101850" y="2851150"/>
          <p14:tracePt t="11285" x="2044700" y="2851150"/>
          <p14:tracePt t="11302" x="1987550" y="2857500"/>
          <p14:tracePt t="11302" x="1936750" y="2857500"/>
          <p14:tracePt t="11319" x="1879600" y="2857500"/>
          <p14:tracePt t="11319" x="1828800" y="2863850"/>
          <p14:tracePt t="11319" x="1778000" y="2863850"/>
          <p14:tracePt t="11337" x="1733550" y="2863850"/>
          <p14:tracePt t="11350" x="1689100" y="2870200"/>
          <p14:tracePt t="11350" x="1600200" y="2870200"/>
          <p14:tracePt t="11369" x="1562100" y="2870200"/>
          <p14:tracePt t="11369" x="1524000" y="2870200"/>
          <p14:tracePt t="11386" x="1479550" y="2863850"/>
          <p14:tracePt t="11386" x="1447800" y="2863850"/>
          <p14:tracePt t="11386" x="1409700" y="2863850"/>
          <p14:tracePt t="11405" x="1371600" y="2857500"/>
          <p14:tracePt t="11417" x="1339850" y="2857500"/>
          <p14:tracePt t="11417" x="1276350" y="2857500"/>
          <p14:tracePt t="11437" x="1250950" y="2857500"/>
          <p14:tracePt t="11437" x="1219200" y="2857500"/>
          <p14:tracePt t="11453" x="1200150" y="2857500"/>
          <p14:tracePt t="11453" x="1174750" y="2857500"/>
          <p14:tracePt t="11469" x="1155700" y="2857500"/>
          <p14:tracePt t="11469" x="1136650" y="2851150"/>
          <p14:tracePt t="11486" x="1117600" y="2851150"/>
          <p14:tracePt t="11486" x="1098550" y="2851150"/>
          <p14:tracePt t="11486" x="1085850" y="2851150"/>
          <p14:tracePt t="11505" x="1073150" y="2851150"/>
          <p14:tracePt t="11505" x="1066800" y="2851150"/>
          <p14:tracePt t="11520" x="1054100" y="2851150"/>
          <p14:tracePt t="11520" x="1047750" y="2851150"/>
          <p14:tracePt t="11536" x="1054100" y="2857500"/>
          <p14:tracePt t="11564" x="1066800" y="2857500"/>
          <p14:tracePt t="11569" x="1079500" y="2857500"/>
          <p14:tracePt t="11569" x="1092200" y="2857500"/>
          <p14:tracePt t="11586" x="1104900" y="2857500"/>
          <p14:tracePt t="11586" x="1123950" y="2857500"/>
          <p14:tracePt t="11603" x="1149350" y="2857500"/>
          <p14:tracePt t="11603" x="1168400" y="2857500"/>
          <p14:tracePt t="11619" x="1193800" y="2857500"/>
          <p14:tracePt t="11619" x="1257300" y="2857500"/>
          <p14:tracePt t="11637" x="1289050" y="2857500"/>
          <p14:tracePt t="11637" x="1327150" y="2863850"/>
          <p14:tracePt t="11654" x="1358900" y="2863850"/>
          <p14:tracePt t="11654" x="1397000" y="2870200"/>
          <p14:tracePt t="11670" x="1435100" y="2876550"/>
          <p14:tracePt t="11670" x="1479550" y="2882900"/>
          <p14:tracePt t="11670" x="1517650" y="2882900"/>
          <p14:tracePt t="11689" x="1562100" y="2889250"/>
          <p14:tracePt t="11701" x="1600200" y="2889250"/>
          <p14:tracePt t="11701" x="1676400" y="2895600"/>
          <p14:tracePt t="11721" x="1714500" y="2889250"/>
          <p14:tracePt t="11721" x="1752600" y="2889250"/>
          <p14:tracePt t="11737" x="1784350" y="2882900"/>
          <p14:tracePt t="11737" x="1816100" y="2882900"/>
          <p14:tracePt t="11737" x="1841500" y="2876550"/>
          <p14:tracePt t="11756" x="1866900" y="2876550"/>
          <p14:tracePt t="11768" x="1892300" y="2876550"/>
          <p14:tracePt t="11768" x="1911350" y="2870200"/>
          <p14:tracePt t="11768" x="1930400" y="2870200"/>
          <p14:tracePt t="11789" x="1943100" y="2870200"/>
          <p14:tracePt t="11802" x="1962150" y="2863850"/>
          <p14:tracePt t="11802" x="1987550" y="2863850"/>
          <p14:tracePt t="11822" x="1993900" y="2863850"/>
          <p14:tracePt t="11822" x="2006600" y="2863850"/>
          <p14:tracePt t="11837" x="2012950" y="2863850"/>
          <p14:tracePt t="11852" x="2019300" y="2863850"/>
          <p14:tracePt t="11869" x="2025650" y="2870200"/>
          <p14:tracePt t="11900" x="2025650" y="2876550"/>
          <p14:tracePt t="11929" x="2032000" y="2870200"/>
          <p14:tracePt t="12012" x="2038350" y="2870200"/>
          <p14:tracePt t="12036" x="2044700" y="2870200"/>
          <p14:tracePt t="12048" x="2051050" y="2870200"/>
          <p14:tracePt t="12064" x="2057400" y="2870200"/>
          <p14:tracePt t="12080" x="2057400" y="2876550"/>
          <p14:tracePt t="12096" x="2070100" y="2876550"/>
          <p14:tracePt t="12108" x="2076450" y="2876550"/>
          <p14:tracePt t="12120" x="2076450" y="2870200"/>
          <p14:tracePt t="12120" x="2082800" y="2870200"/>
          <p14:tracePt t="12120" x="2089150" y="2870200"/>
          <p14:tracePt t="12141" x="2095500" y="2870200"/>
          <p14:tracePt t="12153" x="2108200" y="2870200"/>
          <p14:tracePt t="12153" x="2120900" y="2863850"/>
          <p14:tracePt t="12172" x="2127250" y="2863850"/>
          <p14:tracePt t="12172" x="2133600" y="2863850"/>
          <p14:tracePt t="12188" x="2146300" y="2863850"/>
          <p14:tracePt t="12188" x="2152650" y="2863850"/>
          <p14:tracePt t="12205" x="2159000" y="2863850"/>
          <p14:tracePt t="12205" x="2165350" y="2863850"/>
          <p14:tracePt t="12221" x="2171700" y="2863850"/>
          <p14:tracePt t="12221" x="2178050" y="2870200"/>
          <p14:tracePt t="12239" x="2190750" y="2870200"/>
          <p14:tracePt t="12253" x="2197100" y="2876550"/>
          <p14:tracePt t="12270" x="2197100" y="2882900"/>
          <p14:tracePt t="12287" x="2203450" y="2889250"/>
          <p14:tracePt t="12304" x="2209800" y="2889250"/>
          <p14:tracePt t="12320" x="2216150" y="2895600"/>
          <p14:tracePt t="12337" x="2222500" y="2901950"/>
          <p14:tracePt t="12354" x="2222500" y="2908300"/>
          <p14:tracePt t="12371" x="2228850" y="2914650"/>
          <p14:tracePt t="12388" x="2235200" y="2921000"/>
          <p14:tracePt t="12404" x="2235200" y="2927350"/>
          <p14:tracePt t="12421" x="2241550" y="2933700"/>
          <p14:tracePt t="12437" x="2247900" y="2940050"/>
          <p14:tracePt t="12454" x="2260600" y="2940050"/>
          <p14:tracePt t="12454" x="2266950" y="2946400"/>
          <p14:tracePt t="12472" x="2273300" y="2946400"/>
          <p14:tracePt t="12472" x="2279650" y="2952750"/>
          <p14:tracePt t="12489" x="2292350" y="2959100"/>
          <p14:tracePt t="12509" x="2298700" y="2959100"/>
          <p14:tracePt t="12525" x="2305050" y="2965450"/>
          <p14:tracePt t="12538" x="2311400" y="2971800"/>
          <p14:tracePt t="12554" x="2317750" y="2971800"/>
          <p14:tracePt t="12576" x="2317750" y="2978150"/>
          <p14:tracePt t="12604" x="2324100" y="2971800"/>
          <p14:tracePt t="12644" x="2330450" y="2971800"/>
          <p14:tracePt t="12656" x="2336800" y="2971800"/>
          <p14:tracePt t="12672" x="2343150" y="2971800"/>
          <p14:tracePt t="12688" x="2355850" y="2978150"/>
          <p14:tracePt t="12696" x="2362200" y="2978150"/>
          <p14:tracePt t="12705" x="2368550" y="2978150"/>
          <p14:tracePt t="12705" x="2374900" y="2978150"/>
          <p14:tracePt t="12705" x="2387600" y="2978150"/>
          <p14:tracePt t="12726" x="2406650" y="2978150"/>
          <p14:tracePt t="12738" x="2419350" y="2978150"/>
          <p14:tracePt t="12738" x="2457450" y="2984500"/>
          <p14:tracePt t="12757" x="2476500" y="2984500"/>
          <p14:tracePt t="12757" x="2495550" y="2990850"/>
          <p14:tracePt t="12774" x="2520950" y="2990850"/>
          <p14:tracePt t="12774" x="2546350" y="2997200"/>
          <p14:tracePt t="12790" x="2571750" y="2997200"/>
          <p14:tracePt t="12790" x="2597150" y="2997200"/>
          <p14:tracePt t="12790" x="2622550" y="2997200"/>
          <p14:tracePt t="12810" x="2654300" y="3003550"/>
          <p14:tracePt t="12822" x="2679700" y="3003550"/>
          <p14:tracePt t="12822" x="2736850" y="3009900"/>
          <p14:tracePt t="12841" x="2762250" y="3016250"/>
          <p14:tracePt t="12841" x="2787650" y="3022600"/>
          <p14:tracePt t="12857" x="2813050" y="3022600"/>
          <p14:tracePt t="12857" x="2832100" y="3028950"/>
          <p14:tracePt t="12874" x="2851150" y="3028950"/>
          <p14:tracePt t="12874" x="2889250" y="3035300"/>
          <p14:tracePt t="12891" x="2908300" y="3041650"/>
          <p14:tracePt t="12891" x="2921000" y="3041650"/>
          <p14:tracePt t="12908" x="2933700" y="3041650"/>
          <p14:tracePt t="12908" x="2940050" y="3048000"/>
          <p14:tracePt t="12924" x="2952750" y="3048000"/>
          <p14:tracePt t="12924" x="2959100" y="3054350"/>
          <p14:tracePt t="12941" x="2965450" y="3054350"/>
          <p14:tracePt t="12941" x="2971800" y="3060700"/>
          <p14:tracePt t="12958" x="2971800" y="3067050"/>
          <p14:tracePt t="12973" x="2965450" y="3073400"/>
          <p14:tracePt t="12997" x="2959100" y="3073400"/>
          <p14:tracePt t="13006" x="2952750" y="3073400"/>
          <p14:tracePt t="13006" x="2940050" y="3079750"/>
          <p14:tracePt t="13026" x="2933700" y="3086100"/>
          <p14:tracePt t="13026" x="2927350" y="3086100"/>
          <p14:tracePt t="13042" x="2927350" y="3092450"/>
          <p14:tracePt t="13056" x="2914650" y="3092450"/>
          <p14:tracePt t="13073" x="2908300" y="3098800"/>
          <p14:tracePt t="13090" x="2901950" y="3098800"/>
          <p14:tracePt t="13090" x="2895600" y="3098800"/>
          <p14:tracePt t="13109" x="2889250" y="3098800"/>
          <p14:tracePt t="13125" x="2882900" y="3092450"/>
          <p14:tracePt t="13140" x="2876550" y="3086100"/>
          <p14:tracePt t="13156" x="2870200" y="3079750"/>
          <p14:tracePt t="13156" x="2863850" y="3073400"/>
          <p14:tracePt t="13156" x="2857500" y="3067050"/>
          <p14:tracePt t="13177" x="2851150" y="3060700"/>
          <p14:tracePt t="13177" x="2844800" y="3054350"/>
          <p14:tracePt t="13192" x="2832100" y="3054350"/>
          <p14:tracePt t="13192" x="2825750" y="3048000"/>
          <p14:tracePt t="13209" x="2819400" y="3041650"/>
          <p14:tracePt t="13209" x="2813050" y="3041650"/>
          <p14:tracePt t="13225" x="2806700" y="3035300"/>
          <p14:tracePt t="13240" x="2800350" y="3028950"/>
          <p14:tracePt t="13240" x="2806700" y="3028950"/>
          <p14:tracePt t="13259" x="2813050" y="3028950"/>
          <p14:tracePt t="13259" x="2819400" y="3028950"/>
          <p14:tracePt t="13276" x="2832100" y="3022600"/>
          <p14:tracePt t="13276" x="2838450" y="3022600"/>
          <p14:tracePt t="13292" x="2851150" y="3028950"/>
          <p14:tracePt t="13292" x="2876550" y="3028950"/>
          <p14:tracePt t="13310" x="2895600" y="3028950"/>
          <p14:tracePt t="13310" x="2908300" y="3035300"/>
          <p14:tracePt t="13326" x="2927350" y="3041650"/>
          <p14:tracePt t="13326" x="2940050" y="3041650"/>
          <p14:tracePt t="13342" x="2959100" y="3048000"/>
          <p14:tracePt t="13342" x="2978150" y="3054350"/>
          <p14:tracePt t="13359" x="2990850" y="3060700"/>
          <p14:tracePt t="13359" x="3009900" y="3060700"/>
          <p14:tracePt t="13359" x="3022600" y="3067050"/>
          <p14:tracePt t="13378" x="3035300" y="3073400"/>
          <p14:tracePt t="13378" x="3048000" y="3073400"/>
          <p14:tracePt t="13393" x="3060700" y="3073400"/>
          <p14:tracePt t="13393" x="3067050" y="3073400"/>
          <p14:tracePt t="13409" x="3079750" y="3073400"/>
          <p14:tracePt t="13409" x="3086100" y="3073400"/>
          <p14:tracePt t="13426" x="3092450" y="3073400"/>
          <p14:tracePt t="13426" x="3098800" y="3073400"/>
          <p14:tracePt t="13426" x="3105150" y="3067050"/>
          <p14:tracePt t="13445" x="3111500" y="3060700"/>
          <p14:tracePt t="13461" x="3124200" y="3054350"/>
          <p14:tracePt t="13477" x="3130550" y="3048000"/>
          <p14:tracePt t="13491" x="3136900" y="3041650"/>
          <p14:tracePt t="13508" x="3143250" y="3041650"/>
          <p14:tracePt t="13508" x="3149600" y="3035300"/>
          <p14:tracePt t="13527" x="3155950" y="3035300"/>
          <p14:tracePt t="13527" x="3162300" y="3035300"/>
          <p14:tracePt t="13527" x="3168650" y="3028950"/>
          <p14:tracePt t="13546" x="3181350" y="3028950"/>
          <p14:tracePt t="13546" x="3194050" y="3022600"/>
          <p14:tracePt t="13560" x="3206750" y="3022600"/>
          <p14:tracePt t="13560" x="3225800" y="3016250"/>
          <p14:tracePt t="13576" x="3238500" y="3016250"/>
          <p14:tracePt t="13576" x="3257550" y="3009900"/>
          <p14:tracePt t="13593" x="3276600" y="3009900"/>
          <p14:tracePt t="13593" x="3314700" y="3003550"/>
          <p14:tracePt t="13610" x="3333750" y="2997200"/>
          <p14:tracePt t="13610" x="3352800" y="2997200"/>
          <p14:tracePt t="13627" x="3371850" y="2997200"/>
          <p14:tracePt t="13627" x="3390900" y="2997200"/>
          <p14:tracePt t="13643" x="3403600" y="2997200"/>
          <p14:tracePt t="13643" x="3422650" y="2997200"/>
          <p14:tracePt t="13660" x="3441700" y="2997200"/>
          <p14:tracePt t="13660" x="3479800" y="2997200"/>
          <p14:tracePt t="13677" x="3492500" y="2997200"/>
          <p14:tracePt t="13677" x="3511550" y="2997200"/>
          <p14:tracePt t="13694" x="3524250" y="3003550"/>
          <p14:tracePt t="13694" x="3536950" y="3003550"/>
          <p14:tracePt t="13710" x="3549650" y="3003550"/>
          <p14:tracePt t="13710" x="3562350" y="3003550"/>
          <p14:tracePt t="13710" x="3575050" y="3003550"/>
          <p14:tracePt t="13729" x="3587750" y="3003550"/>
          <p14:tracePt t="13742" x="3594100" y="3003550"/>
          <p14:tracePt t="13742" x="3613150" y="3003550"/>
          <p14:tracePt t="13761" x="3619500" y="3003550"/>
          <p14:tracePt t="13761" x="3625850" y="3003550"/>
          <p14:tracePt t="13777" x="3632200" y="3003550"/>
          <p14:tracePt t="13777" x="3638550" y="3003550"/>
          <p14:tracePt t="13794" x="3644900" y="2997200"/>
          <p14:tracePt t="13809" x="3651250" y="2997200"/>
          <p14:tracePt t="13825" x="3657600" y="2997200"/>
          <p14:tracePt t="13842" x="3663950" y="2997200"/>
          <p14:tracePt t="13859" x="3670300" y="2997200"/>
          <p14:tracePt t="13881" x="3663950" y="2997200"/>
          <p14:tracePt t="13917" x="3657600" y="3003550"/>
          <p14:tracePt t="13933" x="3651250" y="3003550"/>
          <p14:tracePt t="13941" x="3644900" y="3003550"/>
          <p14:tracePt t="13957" x="3638550" y="3003550"/>
          <p14:tracePt t="13965" x="3632200" y="3003550"/>
          <p14:tracePt t="13965" x="3625850" y="2997200"/>
          <p14:tracePt t="13979" x="3613150" y="2997200"/>
          <p14:tracePt t="13979" x="3606800" y="2997200"/>
          <p14:tracePt t="13995" x="3600450" y="2997200"/>
          <p14:tracePt t="13995" x="3594100" y="2997200"/>
          <p14:tracePt t="14011" x="3581400" y="2990850"/>
          <p14:tracePt t="14011" x="3562350" y="2990850"/>
          <p14:tracePt t="14030" x="3556000" y="2984500"/>
          <p14:tracePt t="14030" x="3543300" y="2984500"/>
          <p14:tracePt t="14046" x="3536950" y="2978150"/>
          <p14:tracePt t="14046" x="3530600" y="2978150"/>
          <p14:tracePt t="14062" x="3524250" y="2971800"/>
          <p14:tracePt t="14062" x="3517900" y="2971800"/>
          <p14:tracePt t="14079" x="3511550" y="2965450"/>
          <p14:tracePt t="14093" x="3511550" y="2959100"/>
          <p14:tracePt t="14113" x="3524250" y="2959100"/>
          <p14:tracePt t="14130" x="3530600" y="2952750"/>
          <p14:tracePt t="14130" x="3536950" y="2952750"/>
          <p14:tracePt t="14145" x="3543300" y="2952750"/>
          <p14:tracePt t="14145" x="3556000" y="2946400"/>
          <p14:tracePt t="14162" x="3562350" y="2946400"/>
          <p14:tracePt t="14162" x="3575050" y="2946400"/>
          <p14:tracePt t="14178" x="3587750" y="2946400"/>
          <p14:tracePt t="14178" x="3606800" y="2946400"/>
          <p14:tracePt t="14178" x="3619500" y="2946400"/>
          <p14:tracePt t="14198" x="3632200" y="2946400"/>
          <p14:tracePt t="14198" x="3644900" y="2946400"/>
          <p14:tracePt t="14212" x="3657600" y="2952750"/>
          <p14:tracePt t="14212" x="3676650" y="2952750"/>
          <p14:tracePt t="14229" x="3689350" y="2952750"/>
          <p14:tracePt t="14229" x="3702050" y="2959100"/>
          <p14:tracePt t="14245" x="3708400" y="2959100"/>
          <p14:tracePt t="14245" x="3721100" y="2965450"/>
          <p14:tracePt t="14263" x="3727450" y="2965450"/>
          <p14:tracePt t="14263" x="3740150" y="2971800"/>
          <p14:tracePt t="14279" x="3746500" y="2978150"/>
          <p14:tracePt t="14294" x="3746500" y="2990850"/>
          <p14:tracePt t="14311" x="3733800" y="2997200"/>
          <p14:tracePt t="14311" x="3727450" y="2997200"/>
          <p14:tracePt t="14329" x="3721100" y="3003550"/>
          <p14:tracePt t="14329" x="3714750" y="3003550"/>
          <p14:tracePt t="14346" x="3702050" y="3009900"/>
          <p14:tracePt t="14346" x="3695700" y="3009900"/>
          <p14:tracePt t="14363" x="3683000" y="3016250"/>
          <p14:tracePt t="14363" x="3676650" y="3022600"/>
          <p14:tracePt t="14379" x="3663950" y="3028950"/>
          <p14:tracePt t="14379" x="3657600" y="3028950"/>
          <p14:tracePt t="14379" x="3644900" y="3035300"/>
          <p14:tracePt t="14398" x="3638550" y="3035300"/>
          <p14:tracePt t="14398" x="3625850" y="3041650"/>
          <p14:tracePt t="14413" x="3619500" y="3041650"/>
          <p14:tracePt t="14413" x="3613150" y="3041650"/>
          <p14:tracePt t="14430" x="3600450" y="3041650"/>
          <p14:tracePt t="14430" x="3594100" y="3041650"/>
          <p14:tracePt t="14446" x="3587750" y="3041650"/>
          <p14:tracePt t="14446" x="3581400" y="3041650"/>
          <p14:tracePt t="14463" x="3575050" y="3035300"/>
          <p14:tracePt t="14463" x="3568700" y="3035300"/>
          <p14:tracePt t="14463" x="3562350" y="3035300"/>
          <p14:tracePt t="14482" x="3556000" y="3035300"/>
          <p14:tracePt t="14494" x="3543300" y="3035300"/>
          <p14:tracePt t="14494" x="3517900" y="3035300"/>
          <p14:tracePt t="14513" x="3505200" y="3035300"/>
          <p14:tracePt t="14513" x="3492500" y="3035300"/>
          <p14:tracePt t="14530" x="3473450" y="3035300"/>
          <p14:tracePt t="14530" x="3448050" y="3035300"/>
          <p14:tracePt t="14546" x="3422650" y="3035300"/>
          <p14:tracePt t="14546" x="3390900" y="3035300"/>
          <p14:tracePt t="14546" x="3359150" y="3035300"/>
          <p14:tracePt t="14565" x="3321050" y="3035300"/>
          <p14:tracePt t="14565" x="3282950" y="3028950"/>
          <p14:tracePt t="14580" x="3244850" y="3028950"/>
          <p14:tracePt t="14580" x="3200400" y="3028950"/>
          <p14:tracePt t="14597" x="3155950" y="3028950"/>
          <p14:tracePt t="14597" x="3105150" y="3028950"/>
          <p14:tracePt t="14613" x="3060700" y="3028950"/>
          <p14:tracePt t="14613" x="2952750" y="3028950"/>
          <p14:tracePt t="14630" x="2901950" y="3022600"/>
          <p14:tracePt t="14630" x="2844800" y="3022600"/>
          <p14:tracePt t="14647" x="2787650" y="3022600"/>
          <p14:tracePt t="14647" x="2730500" y="3016250"/>
          <p14:tracePt t="14664" x="2679700" y="3009900"/>
          <p14:tracePt t="14664" x="2628900" y="3003550"/>
          <p14:tracePt t="14680" x="2578100" y="2990850"/>
          <p14:tracePt t="14680" x="2489200" y="2965450"/>
          <p14:tracePt t="14698" x="2451100" y="2952750"/>
          <p14:tracePt t="14698" x="2413000" y="2933700"/>
          <p14:tracePt t="14714" x="2381250" y="2921000"/>
          <p14:tracePt t="14714" x="2349500" y="2895600"/>
          <p14:tracePt t="14731" x="2317750" y="2876550"/>
          <p14:tracePt t="14731" x="2292350" y="2857500"/>
          <p14:tracePt t="14731" x="2266950" y="2838450"/>
          <p14:tracePt t="14750" x="2247900" y="2819400"/>
          <p14:tracePt t="14762" x="2228850" y="2794000"/>
          <p14:tracePt t="14762" x="2216150" y="2774950"/>
          <p14:tracePt t="14782" x="2203450" y="2730500"/>
          <p14:tracePt t="14782" x="2203450" y="2711450"/>
          <p14:tracePt t="14798" x="2203450" y="2686050"/>
          <p14:tracePt t="14798" x="2209800" y="2660650"/>
          <p14:tracePt t="14798" x="2216150" y="2641600"/>
          <p14:tracePt t="14817" x="2228850" y="2616200"/>
          <p14:tracePt t="14829" x="2247900" y="2590800"/>
          <p14:tracePt t="14829" x="2266950" y="2571750"/>
          <p14:tracePt t="14829" x="2292350" y="2546350"/>
          <p14:tracePt t="14850" x="2324100" y="2527300"/>
          <p14:tracePt t="14862" x="2355850" y="2501900"/>
          <p14:tracePt t="14862" x="2438400" y="2457450"/>
          <p14:tracePt t="14881" x="2489200" y="2432050"/>
          <p14:tracePt t="14881" x="2540000" y="2406650"/>
          <p14:tracePt t="14898" x="2597150" y="2387600"/>
          <p14:tracePt t="14898" x="2654300" y="2368550"/>
          <p14:tracePt t="14914" x="2711450" y="2343150"/>
          <p14:tracePt t="14914" x="2844800" y="2305050"/>
          <p14:tracePt t="14931" x="2908300" y="2292350"/>
          <p14:tracePt t="14931" x="2978150" y="2279650"/>
          <p14:tracePt t="14948" x="3041650" y="2266950"/>
          <p14:tracePt t="14948" x="3111500" y="2254250"/>
          <p14:tracePt t="14965" x="3181350" y="2247900"/>
          <p14:tracePt t="14965" x="3251200" y="2241550"/>
          <p14:tracePt t="14981" x="3321050" y="2235200"/>
          <p14:tracePt t="14981" x="3454400" y="2241550"/>
          <p14:tracePt t="14998" x="3524250" y="2247900"/>
          <p14:tracePt t="14998" x="3587750" y="2254250"/>
          <p14:tracePt t="15015" x="3651250" y="2260600"/>
          <p14:tracePt t="15015" x="3714750" y="2273300"/>
          <p14:tracePt t="15032" x="3778250" y="2292350"/>
          <p14:tracePt t="15032" x="3841750" y="2305050"/>
          <p14:tracePt t="15032" x="3898900" y="2324100"/>
          <p14:tracePt t="15051" x="3956050" y="2343150"/>
          <p14:tracePt t="15051" x="4006850" y="2362200"/>
          <p14:tracePt t="15066" x="4057650" y="2381250"/>
          <p14:tracePt t="15066" x="4102100" y="2400300"/>
          <p14:tracePt t="15082" x="4146550" y="2425700"/>
          <p14:tracePt t="15082" x="4191000" y="2444750"/>
          <p14:tracePt t="15099" x="4222750" y="2470150"/>
          <p14:tracePt t="15099" x="4260850" y="2495550"/>
          <p14:tracePt t="15115" x="4286250" y="2514600"/>
          <p14:tracePt t="15115" x="4311650" y="2540000"/>
          <p14:tracePt t="15115" x="4330700" y="2565400"/>
          <p14:tracePt t="15134" x="4349750" y="2590800"/>
          <p14:tracePt t="15147" x="4362450" y="2609850"/>
          <p14:tracePt t="15147" x="4375150" y="2654300"/>
          <p14:tracePt t="15166" x="4375150" y="2679700"/>
          <p14:tracePt t="15166" x="4375150" y="2698750"/>
          <p14:tracePt t="15183" x="4368800" y="2717800"/>
          <p14:tracePt t="15183" x="4356100" y="2736850"/>
          <p14:tracePt t="15199" x="4337050" y="2755900"/>
          <p14:tracePt t="15199" x="4318000" y="2774950"/>
          <p14:tracePt t="15199" x="4298950" y="2794000"/>
          <p14:tracePt t="15218" x="4273550" y="2813050"/>
          <p14:tracePt t="15218" x="4248150" y="2832100"/>
          <p14:tracePt t="15232" x="4216400" y="2851150"/>
          <p14:tracePt t="15232" x="4184650" y="2863850"/>
          <p14:tracePt t="15249" x="4152900" y="2882900"/>
          <p14:tracePt t="15249" x="4114800" y="2895600"/>
          <p14:tracePt t="15266" x="4070350" y="2908300"/>
          <p14:tracePt t="15266" x="4025900" y="2921000"/>
          <p14:tracePt t="15282" x="3975100" y="2933700"/>
          <p14:tracePt t="15282" x="3873500" y="2959100"/>
          <p14:tracePt t="15299" x="3822700" y="2971800"/>
          <p14:tracePt t="15299" x="3765550" y="2978150"/>
          <p14:tracePt t="15317" x="3708400" y="2990850"/>
          <p14:tracePt t="15317" x="3651250" y="2997200"/>
          <p14:tracePt t="15333" x="3600450" y="3003550"/>
          <p14:tracePt t="15333" x="3498850" y="3016250"/>
          <p14:tracePt t="15350" x="3454400" y="3022600"/>
          <p14:tracePt t="15350" x="3403600" y="3022600"/>
          <p14:tracePt t="15366" x="3365500" y="3022600"/>
          <p14:tracePt t="15366" x="3321050" y="3028950"/>
          <p14:tracePt t="15383" x="3282950" y="3028950"/>
          <p14:tracePt t="15383" x="3251200" y="3028950"/>
          <p14:tracePt t="15400" x="3219450" y="3028950"/>
          <p14:tracePt t="15400" x="3187700" y="3028950"/>
          <p14:tracePt t="15400" x="3162300" y="3028950"/>
          <p14:tracePt t="15419" x="3143250" y="3028950"/>
          <p14:tracePt t="15431" x="3124200" y="3028950"/>
          <p14:tracePt t="15431" x="3098800" y="3035300"/>
          <p14:tracePt t="15450" x="3092450" y="3035300"/>
          <p14:tracePt t="15465" x="3105150" y="3028950"/>
          <p14:tracePt t="15486" x="3111500" y="3028950"/>
          <p14:tracePt t="15498" x="3124200" y="3028950"/>
          <p14:tracePt t="15498" x="3162300" y="3022600"/>
          <p14:tracePt t="15519" x="3187700" y="3022600"/>
          <p14:tracePt t="15519" x="3213100" y="3022600"/>
          <p14:tracePt t="15533" x="3244850" y="3022600"/>
          <p14:tracePt t="15533" x="3276600" y="3022600"/>
          <p14:tracePt t="15550" x="3308350" y="3022600"/>
          <p14:tracePt t="15550" x="3346450" y="3022600"/>
          <p14:tracePt t="15567" x="3384550" y="3022600"/>
          <p14:tracePt t="15567" x="3422650" y="3022600"/>
          <p14:tracePt t="15567" x="3467100" y="3016250"/>
          <p14:tracePt t="15586" x="3511550" y="3016250"/>
          <p14:tracePt t="15586" x="3556000" y="3009900"/>
          <p14:tracePt t="15600" x="3600450" y="3009900"/>
          <p14:tracePt t="15600" x="3651250" y="3003550"/>
          <p14:tracePt t="15617" x="3702050" y="3003550"/>
          <p14:tracePt t="15617" x="3746500" y="2997200"/>
          <p14:tracePt t="15634" x="3797300" y="2997200"/>
          <p14:tracePt t="15634" x="3892550" y="2997200"/>
          <p14:tracePt t="15651" x="3937000" y="2997200"/>
          <p14:tracePt t="15651" x="3987800" y="2997200"/>
          <p14:tracePt t="15667" x="4032250" y="2997200"/>
          <p14:tracePt t="15667" x="4083050" y="2997200"/>
          <p14:tracePt t="15683" x="4127500" y="2997200"/>
          <p14:tracePt t="15683" x="4171950" y="2997200"/>
          <p14:tracePt t="15700" x="4216400" y="2997200"/>
          <p14:tracePt t="15700" x="4311650" y="2990850"/>
          <p14:tracePt t="15718" x="4356100" y="2990850"/>
          <p14:tracePt t="15718" x="4406900" y="2990850"/>
          <p14:tracePt t="15734" x="4451350" y="2990850"/>
          <p14:tracePt t="15734" x="4495800" y="2984500"/>
          <p14:tracePt t="15751" x="4546600" y="2984500"/>
          <p14:tracePt t="15751" x="4597400" y="2978150"/>
          <p14:tracePt t="15751" x="4641850" y="2978150"/>
          <p14:tracePt t="15770" x="4692650" y="2978150"/>
          <p14:tracePt t="15782" x="4743450" y="2978150"/>
          <p14:tracePt t="15782" x="4845050" y="2971800"/>
          <p14:tracePt t="15802" x="4902200" y="2978150"/>
          <p14:tracePt t="15802" x="4953000" y="2978150"/>
          <p14:tracePt t="15819" x="5003800" y="2978150"/>
          <p14:tracePt t="15819" x="5054600" y="2978150"/>
          <p14:tracePt t="15834" x="5099050" y="2978150"/>
          <p14:tracePt t="15834" x="5149850" y="2971800"/>
          <p14:tracePt t="15851" x="5194300" y="2971800"/>
          <p14:tracePt t="15851" x="5238750" y="2971800"/>
          <p14:tracePt t="15851" x="5283200" y="2965450"/>
          <p14:tracePt t="15870" x="5321300" y="2965450"/>
          <p14:tracePt t="15882" x="5365750" y="2959100"/>
          <p14:tracePt t="15882" x="5441950" y="2959100"/>
          <p14:tracePt t="15901" x="5473700" y="2952750"/>
          <p14:tracePt t="15901" x="5505450" y="2952750"/>
          <p14:tracePt t="15918" x="5537200" y="2952750"/>
          <p14:tracePt t="15918" x="5568950" y="2952750"/>
          <p14:tracePt t="15935" x="5594350" y="2952750"/>
          <p14:tracePt t="15935" x="5638800" y="2952750"/>
          <p14:tracePt t="15952" x="5657850" y="2946400"/>
          <p14:tracePt t="15952" x="5676900" y="2946400"/>
          <p14:tracePt t="15968" x="5695950" y="2946400"/>
          <p14:tracePt t="15968" x="5708650" y="2946400"/>
          <p14:tracePt t="15985" x="5721350" y="2946400"/>
          <p14:tracePt t="15985" x="5734050" y="2946400"/>
          <p14:tracePt t="16002" x="5740400" y="2946400"/>
          <p14:tracePt t="16002" x="5759450" y="2946400"/>
          <p14:tracePt t="16019" x="5765800" y="2952750"/>
          <p14:tracePt t="16041" x="5759450" y="2952750"/>
          <p14:tracePt t="16093" x="5765800" y="2959100"/>
          <p14:tracePt t="16189" x="5772150" y="2959100"/>
          <p14:tracePt t="16206" x="5778500" y="2959100"/>
          <p14:tracePt t="16221" x="5784850" y="2959100"/>
          <p14:tracePt t="16229" x="5791200" y="2959100"/>
          <p14:tracePt t="16238" x="5803900" y="2959100"/>
          <p14:tracePt t="16238" x="5810250" y="2959100"/>
          <p14:tracePt t="16252" x="5816600" y="2959100"/>
          <p14:tracePt t="16252" x="5822950" y="2959100"/>
          <p14:tracePt t="16269" x="5835650" y="2959100"/>
          <p14:tracePt t="16269" x="5848350" y="2965450"/>
          <p14:tracePt t="16286" x="5854700" y="2965450"/>
          <p14:tracePt t="16286" x="5867400" y="2965450"/>
          <p14:tracePt t="16303" x="5880100" y="2965450"/>
          <p14:tracePt t="16303" x="5905500" y="2965450"/>
          <p14:tracePt t="16320" x="5918200" y="2959100"/>
          <p14:tracePt t="16320" x="5924550" y="2959100"/>
          <p14:tracePt t="16336" x="5937250" y="2959100"/>
          <p14:tracePt t="16336" x="5943600" y="2959100"/>
          <p14:tracePt t="16353" x="5956300" y="2959100"/>
          <p14:tracePt t="16353" x="5962650" y="2959100"/>
          <p14:tracePt t="16370" x="5969000" y="2965450"/>
          <p14:tracePt t="16386" x="5975350" y="2959100"/>
          <p14:tracePt t="16437" x="5981700" y="2952750"/>
          <p14:tracePt t="16461" x="5988050" y="2946400"/>
          <p14:tracePt t="16477" x="5994400" y="2940050"/>
          <p14:tracePt t="16489" x="6000750" y="2940050"/>
          <p14:tracePt t="16506" x="6007100" y="2933700"/>
          <p14:tracePt t="16521" x="6013450" y="2933700"/>
          <p14:tracePt t="16557" x="6007100" y="2940050"/>
          <p14:tracePt t="16625" x="6013450" y="2940050"/>
          <p14:tracePt t="16669" x="6026150" y="2940050"/>
          <p14:tracePt t="16701" x="6032500" y="2940050"/>
          <p14:tracePt t="16709" x="6038850" y="2933700"/>
          <p14:tracePt t="16719" x="6045200" y="2933700"/>
          <p14:tracePt t="16719" x="6057900" y="2927350"/>
          <p14:tracePt t="16738" x="6064250" y="2927350"/>
          <p14:tracePt t="16738" x="6064250" y="2921000"/>
          <p14:tracePt t="16755" x="6070600" y="2921000"/>
          <p14:tracePt t="16769" x="6076950" y="2921000"/>
          <p14:tracePt t="16786" x="6089650" y="2914650"/>
          <p14:tracePt t="16803" x="6096000" y="2914650"/>
          <p14:tracePt t="16803" x="6102350" y="2914650"/>
          <p14:tracePt t="16824" x="6096000" y="2914650"/>
          <p14:tracePt t="16873" x="6089650" y="2914650"/>
          <p14:tracePt t="16889" x="6083300" y="2914650"/>
          <p14:tracePt t="16906" x="6076950" y="2914650"/>
          <p14:tracePt t="16917" x="6083300" y="2914650"/>
          <p14:tracePt t="17037" x="6089650" y="2914650"/>
          <p14:tracePt t="17069" x="6096000" y="2908300"/>
          <p14:tracePt t="17098" x="6089650" y="2914650"/>
          <p14:tracePt t="17165" x="6076950" y="2914650"/>
          <p14:tracePt t="17182" x="6070600" y="2914650"/>
          <p14:tracePt t="17198" x="6064250" y="2921000"/>
          <p14:tracePt t="17207" x="6057900" y="2921000"/>
          <p14:tracePt t="17207" x="6051550" y="2921000"/>
          <p14:tracePt t="17223" x="6045200" y="2921000"/>
          <p14:tracePt t="17237" x="6057900" y="2927350"/>
          <p14:tracePt t="17265" x="6064250" y="2921000"/>
          <p14:tracePt t="17271" x="6076950" y="2921000"/>
          <p14:tracePt t="17271" x="6096000" y="2921000"/>
          <p14:tracePt t="17289" x="6115050" y="2921000"/>
          <p14:tracePt t="17289" x="6134100" y="2914650"/>
          <p14:tracePt t="17307" x="6159500" y="2914650"/>
          <p14:tracePt t="17307" x="6184900" y="2914650"/>
          <p14:tracePt t="17307" x="6216650" y="2908300"/>
          <p14:tracePt t="17326" x="6248400" y="2908300"/>
          <p14:tracePt t="17326" x="6280150" y="2901950"/>
          <p14:tracePt t="17339" x="6318250" y="2901950"/>
          <p14:tracePt t="17339" x="6356350" y="2895600"/>
          <p14:tracePt t="17357" x="6394450" y="2895600"/>
          <p14:tracePt t="17357" x="6432550" y="2895600"/>
          <p14:tracePt t="17373" x="6477000" y="2895600"/>
          <p14:tracePt t="17373" x="6565900" y="2895600"/>
          <p14:tracePt t="17390" x="6616700" y="2901950"/>
          <p14:tracePt t="17390" x="6667500" y="2901950"/>
          <p14:tracePt t="17406" x="6718300" y="2901950"/>
          <p14:tracePt t="17406" x="6769100" y="2901950"/>
          <p14:tracePt t="17423" x="6819900" y="2901950"/>
          <p14:tracePt t="17423" x="6877050" y="2901950"/>
          <p14:tracePt t="17440" x="6934200" y="2901950"/>
          <p14:tracePt t="17440" x="6991350" y="2901950"/>
          <p14:tracePt t="17440" x="7042150" y="2895600"/>
          <p14:tracePt t="17459" x="7099300" y="2895600"/>
          <p14:tracePt t="17471" x="7150100" y="2889250"/>
          <p14:tracePt t="17471" x="7251700" y="2882900"/>
          <p14:tracePt t="17490" x="7302500" y="2876550"/>
          <p14:tracePt t="17490" x="7346950" y="2870200"/>
          <p14:tracePt t="17490" x="7391400" y="2863850"/>
          <p14:tracePt t="17510" x="7435850" y="2857500"/>
          <p14:tracePt t="17522" x="7480300" y="2851150"/>
          <p14:tracePt t="17522" x="7518400" y="2844800"/>
          <p14:tracePt t="17522" x="7562850" y="2838450"/>
          <p14:tracePt t="17542" x="7600950" y="2832100"/>
          <p14:tracePt t="17555" x="7645400" y="2825750"/>
          <p14:tracePt t="17555" x="7721600" y="2819400"/>
          <p14:tracePt t="17573" x="7753350" y="2819400"/>
          <p14:tracePt t="17573" x="7785100" y="2813050"/>
          <p14:tracePt t="17590" x="7816850" y="2813050"/>
          <p14:tracePt t="17590" x="7848600" y="2813050"/>
          <p14:tracePt t="17590" x="7874000" y="2813050"/>
          <p14:tracePt t="17610" x="7899400" y="2813050"/>
          <p14:tracePt t="17622" x="7918450" y="2813050"/>
          <p14:tracePt t="17622" x="7950200" y="2819400"/>
          <p14:tracePt t="17641" x="7962900" y="2819400"/>
          <p14:tracePt t="17656" x="7962900" y="2825750"/>
          <p14:tracePt t="17656" x="7956550" y="2832100"/>
          <p14:tracePt t="17674" x="7937500" y="2838450"/>
          <p14:tracePt t="17674" x="7880350" y="2851150"/>
          <p14:tracePt t="17691" x="7842250" y="2863850"/>
          <p14:tracePt t="17691" x="7791450" y="2870200"/>
          <p14:tracePt t="17708" x="7727950" y="2882900"/>
          <p14:tracePt t="17708" x="7658100" y="2895600"/>
          <p14:tracePt t="17724" x="7575550" y="2908300"/>
          <p14:tracePt t="17724" x="7480300" y="2914650"/>
          <p14:tracePt t="17741" x="7378700" y="2927350"/>
          <p14:tracePt t="17741" x="7131050" y="2952750"/>
          <p14:tracePt t="17758" x="6991350" y="2965450"/>
          <p14:tracePt t="17758" x="6838950" y="2978150"/>
          <p14:tracePt t="17775" x="6673850" y="2990850"/>
          <p14:tracePt t="17775" x="6496050" y="3003550"/>
          <p14:tracePt t="17791" x="6311900" y="3022600"/>
          <p14:tracePt t="17791" x="6121400" y="3035300"/>
          <p14:tracePt t="17791" x="5924550" y="3054350"/>
          <p14:tracePt t="17812" x="5727700" y="3067050"/>
          <p14:tracePt t="17823" x="5518150" y="3079750"/>
          <p14:tracePt t="17823" x="5105400" y="3105150"/>
          <p14:tracePt t="17843" x="4902200" y="3117850"/>
          <p14:tracePt t="17843" x="4705350" y="3117850"/>
          <p14:tracePt t="17859" x="4508500" y="3124200"/>
          <p14:tracePt t="17859" x="4311650" y="3124200"/>
          <p14:tracePt t="17875" x="4121150" y="3117850"/>
          <p14:tracePt t="17875" x="3930650" y="3111500"/>
          <p14:tracePt t="17875" x="3752850" y="3111500"/>
          <p14:tracePt t="17894" x="3581400" y="3105150"/>
          <p14:tracePt t="17906" x="3409950" y="3105150"/>
          <p14:tracePt t="17906" x="3251200" y="3105150"/>
          <p14:tracePt t="17906" x="3092450" y="3105150"/>
          <p14:tracePt t="17928" x="2946400" y="3111500"/>
          <p14:tracePt t="17928" x="2806700" y="3124200"/>
          <p14:tracePt t="17942" x="2679700" y="3130550"/>
          <p14:tracePt t="17942" x="2559050" y="3143250"/>
          <p14:tracePt t="17959" x="2444750" y="3155950"/>
          <p14:tracePt t="17959" x="2336800" y="3168650"/>
          <p14:tracePt t="17975" x="2235200" y="3181350"/>
          <p14:tracePt t="17975" x="2063750" y="3200400"/>
          <p14:tracePt t="17992" x="1981200" y="3206750"/>
          <p14:tracePt t="17992" x="1905000" y="3213100"/>
          <p14:tracePt t="18008" x="1835150" y="3225800"/>
          <p14:tracePt t="18008" x="1771650" y="3232150"/>
          <p14:tracePt t="18025" x="1714500" y="3244850"/>
          <p14:tracePt t="18025" x="1663700" y="3257550"/>
          <p14:tracePt t="18042" x="1619250" y="3263900"/>
          <p14:tracePt t="18042" x="1549400" y="3289300"/>
          <p14:tracePt t="18059" x="1524000" y="3295650"/>
          <p14:tracePt t="18059" x="1498600" y="3308350"/>
          <p14:tracePt t="18076" x="1479550" y="3314700"/>
          <p14:tracePt t="18076" x="1460500" y="3327400"/>
          <p14:tracePt t="18092" x="1447800" y="3333750"/>
          <p14:tracePt t="18092" x="1441450" y="3340100"/>
          <p14:tracePt t="18092" x="1441450" y="3346450"/>
          <p14:tracePt t="18111" x="1435100" y="3352800"/>
          <p14:tracePt t="18111" x="1435100" y="3359150"/>
          <p14:tracePt t="18127" x="1447800" y="3359150"/>
          <p14:tracePt t="18142" x="1460500" y="3365500"/>
          <p14:tracePt t="18142" x="1473200" y="3365500"/>
          <p14:tracePt t="18159" x="1492250" y="3365500"/>
          <p14:tracePt t="18159" x="1511300" y="3365500"/>
          <p14:tracePt t="18159" x="1530350" y="3371850"/>
          <p14:tracePt t="18178" x="1555750" y="3371850"/>
          <p14:tracePt t="18191" x="1581150" y="3371850"/>
          <p14:tracePt t="18191" x="1638300" y="3384550"/>
          <p14:tracePt t="18211" x="1663700" y="3384550"/>
          <p14:tracePt t="18211" x="1695450" y="3390900"/>
          <p14:tracePt t="18226" x="1733550" y="3397250"/>
          <p14:tracePt t="18226" x="1765300" y="3403600"/>
          <p14:tracePt t="18243" x="1797050" y="3416300"/>
          <p14:tracePt t="18243" x="1828800" y="3422650"/>
          <p14:tracePt t="18259" x="1860550" y="3429000"/>
          <p14:tracePt t="18259" x="1892300" y="3435350"/>
          <p14:tracePt t="18259" x="1917700" y="3441700"/>
          <p14:tracePt t="18279" x="1949450" y="3441700"/>
          <p14:tracePt t="18279" x="1974850" y="3448050"/>
          <p14:tracePt t="18293" x="1993900" y="3454400"/>
          <p14:tracePt t="18293" x="2012950" y="3454400"/>
          <p14:tracePt t="18311" x="2032000" y="3460750"/>
          <p14:tracePt t="18311" x="2051050" y="3460750"/>
          <p14:tracePt t="18327" x="2070100" y="3460750"/>
          <p14:tracePt t="18327" x="2089150" y="3467100"/>
          <p14:tracePt t="18343" x="2101850" y="3467100"/>
          <p14:tracePt t="18343" x="2108200" y="3467100"/>
          <p14:tracePt t="18360" x="2114550" y="3467100"/>
          <p14:tracePt t="18375" x="2120900" y="3467100"/>
          <p14:tracePt t="18391" x="2127250" y="3473450"/>
          <p14:tracePt t="18418" x="2133600" y="3473450"/>
          <p14:tracePt t="18450" x="2133600" y="3479800"/>
          <p14:tracePt t="18462" x="2139950" y="3479800"/>
          <p14:tracePt t="18478" x="2146300" y="3486150"/>
          <p14:tracePt t="18494" x="2152650" y="3492500"/>
          <p14:tracePt t="18502" x="2159000" y="3492500"/>
          <p14:tracePt t="18511" x="2165350" y="3492500"/>
          <p14:tracePt t="18511" x="2171700" y="3492500"/>
          <p14:tracePt t="18527" x="2178050" y="3498850"/>
          <p14:tracePt t="18527" x="2184400" y="3498850"/>
          <p14:tracePt t="18527" x="2190750" y="3498850"/>
          <p14:tracePt t="18547" x="2197100" y="3498850"/>
          <p14:tracePt t="18559" x="2203450" y="3498850"/>
          <p14:tracePt t="18559" x="2222500" y="3498850"/>
          <p14:tracePt t="18579" x="2228850" y="3498850"/>
          <p14:tracePt t="18579" x="2235200" y="3498850"/>
          <p14:tracePt t="18594" x="2241550" y="3498850"/>
          <p14:tracePt t="18594" x="2254250" y="3492500"/>
          <p14:tracePt t="18610" x="2260600" y="3492500"/>
          <p14:tracePt t="18610" x="2266950" y="3492500"/>
          <p14:tracePt t="18628" x="2273300" y="3492500"/>
          <p14:tracePt t="18628" x="2286000" y="3492500"/>
          <p14:tracePt t="18644" x="2292350" y="3492500"/>
          <p14:tracePt t="18659" x="2298700" y="3492500"/>
          <p14:tracePt t="18675" x="2305050" y="3492500"/>
          <p14:tracePt t="18692" x="2311400" y="3492500"/>
          <p14:tracePt t="18709" x="2317750" y="3492500"/>
          <p14:tracePt t="18726" x="2324100" y="3492500"/>
          <p14:tracePt t="18743" x="2324100" y="3498850"/>
          <p14:tracePt t="18786" x="2324100" y="3492500"/>
          <p14:tracePt t="18846" x="2330450" y="3492500"/>
          <p14:tracePt t="18862" x="2343150" y="3486150"/>
          <p14:tracePt t="18878" x="2349500" y="3486150"/>
          <p14:tracePt t="18890" x="2355850" y="3479800"/>
          <p14:tracePt t="18906" x="2362200" y="3479800"/>
          <p14:tracePt t="18922" x="2368550" y="3479800"/>
          <p14:tracePt t="18938" x="2374900" y="3479800"/>
          <p14:tracePt t="18950" x="2374900" y="3473450"/>
          <p14:tracePt t="18966" x="2381250" y="3473450"/>
          <p14:tracePt t="18982" x="2387600" y="3473450"/>
          <p14:tracePt t="19002" x="2393950" y="3473450"/>
          <p14:tracePt t="19026" x="2400300" y="3479800"/>
          <p14:tracePt t="19058" x="2393950" y="3479800"/>
          <p14:tracePt t="19093" x="2393950" y="3486150"/>
          <p14:tracePt t="19138" x="2387600" y="3492500"/>
          <p14:tracePt t="19162" x="2381250" y="3498850"/>
          <p14:tracePt t="19190" x="2374900" y="3498850"/>
          <p14:tracePt t="19206" x="2368550" y="3498850"/>
          <p14:tracePt t="19222" x="2362200" y="3505200"/>
          <p14:tracePt t="19242" x="2355850" y="3511550"/>
          <p14:tracePt t="19258" x="2355850" y="3517900"/>
          <p14:tracePt t="19290" x="2362200" y="3517900"/>
          <p14:tracePt t="19386" x="2368550" y="3517900"/>
          <p14:tracePt t="19402" x="2374900" y="3517900"/>
          <p14:tracePt t="19418" x="2381250" y="3517900"/>
          <p14:tracePt t="19430" x="2387600" y="3517900"/>
          <p14:tracePt t="19470" x="2381250" y="3524250"/>
          <p14:tracePt t="19550" x="2374900" y="3524250"/>
          <p14:tracePt t="19566" x="2368550" y="3530600"/>
          <p14:tracePt t="19582" x="2362200" y="3530600"/>
          <p14:tracePt t="19598" x="2349500" y="3536950"/>
          <p14:tracePt t="19610" x="2349500" y="3543300"/>
          <p14:tracePt t="19626" x="2343150" y="3549650"/>
          <p14:tracePt t="19658" x="2349500" y="3549650"/>
          <p14:tracePt t="19746" x="2355850" y="3549650"/>
          <p14:tracePt t="19762" x="2362200" y="3543300"/>
          <p14:tracePt t="19778" x="2362200" y="3549650"/>
          <p14:tracePt t="19790" x="2368550" y="3549650"/>
          <p14:tracePt t="19806" x="2374900" y="3549650"/>
          <p14:tracePt t="19830" x="2368550" y="3549650"/>
          <p14:tracePt t="19902" x="2362200" y="3556000"/>
          <p14:tracePt t="19918" x="2355850" y="3556000"/>
          <p14:tracePt t="19950" x="2349500" y="3562350"/>
          <p14:tracePt t="19962" x="2343150" y="3562350"/>
          <p14:tracePt t="19986" x="2343150" y="3556000"/>
          <p14:tracePt t="20046" x="2349500" y="3556000"/>
          <p14:tracePt t="20070" x="2355850" y="3549650"/>
          <p14:tracePt t="20090" x="2362200" y="3543300"/>
          <p14:tracePt t="20114" x="2362200" y="3536950"/>
          <p14:tracePt t="20138" x="2355850" y="3536950"/>
          <p14:tracePt t="20174" x="2349500" y="3536950"/>
          <p14:tracePt t="20190" x="2343150" y="3536950"/>
          <p14:tracePt t="20201" x="2336800" y="3536950"/>
          <p14:tracePt t="20218" x="2343150" y="3536950"/>
          <p14:tracePt t="20286" x="2349500" y="3536950"/>
          <p14:tracePt t="20294" x="2362200" y="3530600"/>
          <p14:tracePt t="20302" x="2368550" y="3530600"/>
          <p14:tracePt t="20315" x="2381250" y="3524250"/>
          <p14:tracePt t="20315" x="2413000" y="3517900"/>
          <p14:tracePt t="20333" x="2438400" y="3511550"/>
          <p14:tracePt t="20333" x="2457450" y="3511550"/>
          <p14:tracePt t="20350" x="2482850" y="3505200"/>
          <p14:tracePt t="20350" x="2508250" y="3498850"/>
          <p14:tracePt t="20366" x="2540000" y="3498850"/>
          <p14:tracePt t="20366" x="2616200" y="3492500"/>
          <p14:tracePt t="20383" x="2660650" y="3486150"/>
          <p14:tracePt t="20383" x="2711450" y="3486150"/>
          <p14:tracePt t="20400" x="2762250" y="3486150"/>
          <p14:tracePt t="20400" x="2819400" y="3486150"/>
          <p14:tracePt t="20417" x="2876550" y="3492500"/>
          <p14:tracePt t="20417" x="2933700" y="3498850"/>
          <p14:tracePt t="20434" x="2990850" y="3505200"/>
          <p14:tracePt t="20434" x="3111500" y="3530600"/>
          <p14:tracePt t="20451" x="3168650" y="3543300"/>
          <p14:tracePt t="20451" x="3225800" y="3562350"/>
          <p14:tracePt t="20468" x="3276600" y="3575050"/>
          <p14:tracePt t="20468" x="3333750" y="3594100"/>
          <p14:tracePt t="20484" x="3384550" y="3613150"/>
          <p14:tracePt t="20484" x="3441700" y="3625850"/>
          <p14:tracePt t="20484" x="3492500" y="3638550"/>
          <p14:tracePt t="20503" x="3536950" y="3651250"/>
          <p14:tracePt t="20516" x="3581400" y="3663950"/>
          <p14:tracePt t="20516" x="3670300" y="3670300"/>
          <p14:tracePt t="20535" x="3702050" y="3676650"/>
          <p14:tracePt t="20535" x="3740150" y="3676650"/>
          <p14:tracePt t="20552" x="3765550" y="3670300"/>
          <p14:tracePt t="20552" x="3790950" y="3670300"/>
          <p14:tracePt t="20568" x="3816350" y="3670300"/>
          <p14:tracePt t="20568" x="3835400" y="3663950"/>
          <p14:tracePt t="20568" x="3854450" y="3663950"/>
          <p14:tracePt t="20586" x="3867150" y="3657600"/>
          <p14:tracePt t="20599" x="3879850" y="3651250"/>
          <p14:tracePt t="20599" x="3905250" y="3644900"/>
          <p14:tracePt t="20619" x="3917950" y="3644900"/>
          <p14:tracePt t="20619" x="3924300" y="3638550"/>
          <p14:tracePt t="20634" x="3930650" y="3638550"/>
          <p14:tracePt t="20634" x="3943350" y="3638550"/>
          <p14:tracePt t="20651" x="3949700" y="3638550"/>
          <p14:tracePt t="20651" x="3949700" y="3632200"/>
          <p14:tracePt t="20668" x="3956050" y="3632200"/>
          <p14:tracePt t="20668" x="3975100" y="3625850"/>
          <p14:tracePt t="20685" x="3987800" y="3619500"/>
          <p14:tracePt t="20685" x="4000500" y="3613150"/>
          <p14:tracePt t="20701" x="4013200" y="3600450"/>
          <p14:tracePt t="20701" x="4032250" y="3594100"/>
          <p14:tracePt t="20718" x="4057650" y="3587750"/>
          <p14:tracePt t="20718" x="4083050" y="3581400"/>
          <p14:tracePt t="20735" x="4108450" y="3575050"/>
          <p14:tracePt t="20735" x="4171950" y="3562350"/>
          <p14:tracePt t="20751" x="4203700" y="3562350"/>
          <p14:tracePt t="20751" x="4235450" y="3556000"/>
          <p14:tracePt t="20768" x="4273550" y="3549650"/>
          <p14:tracePt t="20768" x="4311650" y="3549650"/>
          <p14:tracePt t="20785" x="4343400" y="3543300"/>
          <p14:tracePt t="20785" x="4381500" y="3536950"/>
          <p14:tracePt t="20785" x="4419600" y="3536950"/>
          <p14:tracePt t="20803" x="4457700" y="3530600"/>
          <p14:tracePt t="20803" x="4489450" y="3530600"/>
          <p14:tracePt t="20820" x="4521200" y="3524250"/>
          <p14:tracePt t="20820" x="4546600" y="3524250"/>
          <p14:tracePt t="20836" x="4572000" y="3524250"/>
          <p14:tracePt t="20836" x="4597400" y="3524250"/>
          <p14:tracePt t="20852" x="4616450" y="3517900"/>
          <p14:tracePt t="20852" x="4635500" y="3517900"/>
          <p14:tracePt t="20868" x="4648200" y="3517900"/>
          <p14:tracePt t="20868" x="4654550" y="3524250"/>
          <p14:tracePt t="20868" x="4660900" y="3524250"/>
          <p14:tracePt t="20888" x="4660900" y="3530600"/>
          <p14:tracePt t="20910" x="4660900" y="3536950"/>
          <p14:tracePt t="20919" x="4654550" y="3536950"/>
          <p14:tracePt t="20919" x="4641850" y="3543300"/>
          <p14:tracePt t="20936" x="4629150" y="3549650"/>
          <p14:tracePt t="20936" x="4622800" y="3556000"/>
          <p14:tracePt t="20952" x="4610100" y="3556000"/>
          <p14:tracePt t="20952" x="4597400" y="3562350"/>
          <p14:tracePt t="20952" x="4584700" y="3562350"/>
          <p14:tracePt t="20971" x="4572000" y="3568700"/>
          <p14:tracePt t="20971" x="4565650" y="3568700"/>
          <p14:tracePt t="20986" x="4552950" y="3568700"/>
          <p14:tracePt t="20986" x="4546600" y="3568700"/>
          <p14:tracePt t="21003" x="4540250" y="3562350"/>
          <p14:tracePt t="21022" x="4533900" y="3556000"/>
          <p14:tracePt t="21038" x="4540250" y="3556000"/>
          <p14:tracePt t="21051" x="4540250" y="3549650"/>
          <p14:tracePt t="21067" x="4552950" y="3543300"/>
          <p14:tracePt t="21084" x="4552950" y="3536950"/>
          <p14:tracePt t="21084" x="4559300" y="3536950"/>
          <p14:tracePt t="21103" x="4565650" y="3536950"/>
          <p14:tracePt t="21103" x="4578350" y="3530600"/>
          <p14:tracePt t="21119" x="4584700" y="3524250"/>
          <p14:tracePt t="21119" x="4591050" y="3524250"/>
          <p14:tracePt t="21136" x="4597400" y="3524250"/>
          <p14:tracePt t="21136" x="4603750" y="3517900"/>
          <p14:tracePt t="21153" x="4610100" y="3517900"/>
          <p14:tracePt t="21153" x="4616450" y="3511550"/>
          <p14:tracePt t="21153" x="4629150" y="3511550"/>
          <p14:tracePt t="21172" x="4635500" y="3511550"/>
          <p14:tracePt t="21172" x="4641850" y="3505200"/>
          <p14:tracePt t="21188" x="4648200" y="3505200"/>
          <p14:tracePt t="21188" x="4654550" y="3505200"/>
          <p14:tracePt t="21203" x="4660900" y="3498850"/>
          <p14:tracePt t="21203" x="4673600" y="3498850"/>
          <p14:tracePt t="21220" x="4679950" y="3498850"/>
          <p14:tracePt t="21220" x="4686300" y="3492500"/>
          <p14:tracePt t="21220" x="4692650" y="3492500"/>
          <p14:tracePt t="21239" x="4699000" y="3492500"/>
          <p14:tracePt t="21251" x="4705350" y="3492500"/>
          <p14:tracePt t="21251" x="4711700" y="3492500"/>
          <p14:tracePt t="21271" x="4718050" y="3498850"/>
          <p14:tracePt t="21285" x="4724400" y="3498850"/>
          <p14:tracePt t="21302" x="4737100" y="3498850"/>
          <p14:tracePt t="21320" x="4743450" y="3498850"/>
          <p14:tracePt t="21320" x="4749800" y="3498850"/>
          <p14:tracePt t="21338" x="4756150" y="3498850"/>
          <p14:tracePt t="21352" x="4762500" y="3492500"/>
          <p14:tracePt t="21368" x="4762500" y="3486150"/>
          <p14:tracePt t="21427" x="4756150" y="3486150"/>
          <p14:tracePt t="21470" x="4743450" y="3486150"/>
          <p14:tracePt t="21487" x="4737100" y="3492500"/>
          <p14:tracePt t="21494" x="4730750" y="3492500"/>
          <p14:tracePt t="21503" x="4718050" y="3492500"/>
          <p14:tracePt t="21503" x="4711700" y="3498850"/>
          <p14:tracePt t="21503" x="4699000" y="3498850"/>
          <p14:tracePt t="21523" x="4679950" y="3498850"/>
          <p14:tracePt t="21535" x="4667250" y="3498850"/>
          <p14:tracePt t="21535" x="4622800" y="3492500"/>
          <p14:tracePt t="21555" x="4603750" y="3486150"/>
          <p14:tracePt t="21555" x="4572000" y="3473450"/>
          <p14:tracePt t="21571" x="4546600" y="3460750"/>
          <p14:tracePt t="21571" x="4514850" y="3448050"/>
          <p14:tracePt t="21588" x="4483100" y="3429000"/>
          <p14:tracePt t="21588" x="4451350" y="3416300"/>
          <p14:tracePt t="21604" x="4413250" y="3397250"/>
          <p14:tracePt t="21604" x="4381500" y="3371850"/>
          <p14:tracePt t="21604" x="4343400" y="3352800"/>
          <p14:tracePt t="21623" x="4318000" y="3333750"/>
          <p14:tracePt t="21636" x="4286250" y="3314700"/>
          <p14:tracePt t="21636" x="4241800" y="3263900"/>
          <p14:tracePt t="21655" x="4229100" y="3238500"/>
          <p14:tracePt t="21655" x="4216400" y="3213100"/>
          <p14:tracePt t="21671" x="4210050" y="3181350"/>
          <p14:tracePt t="21671" x="4210050" y="3155950"/>
          <p14:tracePt t="21688" x="4216400" y="3130550"/>
          <p14:tracePt t="21688" x="4235450" y="3073400"/>
          <p14:tracePt t="21705" x="4254500" y="3041650"/>
          <p14:tracePt t="21705" x="4273550" y="3016250"/>
          <p14:tracePt t="21721" x="4298950" y="2990850"/>
          <p14:tracePt t="21721" x="4324350" y="2959100"/>
          <p14:tracePt t="21738" x="4356100" y="2933700"/>
          <p14:tracePt t="21738" x="4394200" y="2908300"/>
          <p14:tracePt t="21755" x="4432300" y="2882900"/>
          <p14:tracePt t="21755" x="4521200" y="2838450"/>
          <p14:tracePt t="21772" x="4572000" y="2819400"/>
          <p14:tracePt t="21772" x="4622800" y="2800350"/>
          <p14:tracePt t="21788" x="4686300" y="2781300"/>
          <p14:tracePt t="21788" x="4743450" y="2762250"/>
          <p14:tracePt t="21805" x="4806950" y="2743200"/>
          <p14:tracePt t="21805" x="4876800" y="2730500"/>
          <p14:tracePt t="21805" x="4953000" y="2717800"/>
          <p14:tracePt t="21824" x="5022850" y="2705100"/>
          <p14:tracePt t="21824" x="5099050" y="2692400"/>
          <p14:tracePt t="21839" x="5181600" y="2686050"/>
          <p14:tracePt t="21839" x="5257800" y="2679700"/>
          <p14:tracePt t="21856" x="5334000" y="2673350"/>
          <p14:tracePt t="21856" x="5416550" y="2673350"/>
          <p14:tracePt t="21872" x="5499100" y="2667000"/>
          <p14:tracePt t="21872" x="5575300" y="2660650"/>
          <p14:tracePt t="21872" x="5657850" y="2660650"/>
          <p14:tracePt t="21891" x="5734050" y="2654300"/>
          <p14:tracePt t="21904" x="5810250" y="2654300"/>
          <p14:tracePt t="21904" x="5962650" y="2647950"/>
          <p14:tracePt t="21923" x="6038850" y="2647950"/>
          <p14:tracePt t="21923" x="6115050" y="2641600"/>
          <p14:tracePt t="21939" x="6184900" y="2641600"/>
          <p14:tracePt t="21939" x="6254750" y="2635250"/>
          <p14:tracePt t="21956" x="6324600" y="2635250"/>
          <p14:tracePt t="21956" x="6388100" y="2635250"/>
          <p14:tracePt t="21956" x="6451600" y="2628900"/>
          <p14:tracePt t="21975" x="6508750" y="2628900"/>
          <p14:tracePt t="21987" x="6572250" y="2628900"/>
          <p14:tracePt t="21987" x="6680200" y="2635250"/>
          <p14:tracePt t="22006" x="6731000" y="2641600"/>
          <p14:tracePt t="22006" x="6781800" y="2654300"/>
          <p14:tracePt t="22023" x="6826250" y="2660650"/>
          <p14:tracePt t="22023" x="6870700" y="2673350"/>
          <p14:tracePt t="22040" x="6915150" y="2686050"/>
          <p14:tracePt t="22040" x="6953250" y="2698750"/>
          <p14:tracePt t="22040" x="6991350" y="2717800"/>
          <p14:tracePt t="22059" x="7029450" y="2736850"/>
          <p14:tracePt t="22059" x="7061200" y="2749550"/>
          <p14:tracePt t="22073" x="7092950" y="2768600"/>
          <p14:tracePt t="22073" x="7124700" y="2794000"/>
          <p14:tracePt t="22090" x="7150100" y="2813050"/>
          <p14:tracePt t="22090" x="7175500" y="2832100"/>
          <p14:tracePt t="22106" x="7194550" y="2857500"/>
          <p14:tracePt t="22106" x="7232650" y="2901950"/>
          <p14:tracePt t="22123" x="7245350" y="2921000"/>
          <p14:tracePt t="22123" x="7251700" y="2940050"/>
          <p14:tracePt t="22140" x="7258050" y="2959100"/>
          <p14:tracePt t="22140" x="7258050" y="2971800"/>
          <p14:tracePt t="22157" x="7258050" y="2990850"/>
          <p14:tracePt t="22157" x="7251700" y="3009900"/>
          <p14:tracePt t="22173" x="7245350" y="3022600"/>
          <p14:tracePt t="22173" x="7232650" y="3041650"/>
          <p14:tracePt t="22173" x="7213600" y="3054350"/>
          <p14:tracePt t="22192" x="7200900" y="3073400"/>
          <p14:tracePt t="22205" x="7181850" y="3086100"/>
          <p14:tracePt t="22205" x="7131050" y="3111500"/>
          <p14:tracePt t="22224" x="7105650" y="3124200"/>
          <p14:tracePt t="22224" x="7073900" y="3136900"/>
          <p14:tracePt t="22240" x="7042150" y="3149600"/>
          <p14:tracePt t="22240" x="7004050" y="3162300"/>
          <p14:tracePt t="22240" x="6965950" y="3175000"/>
          <p14:tracePt t="22260" x="6921500" y="3187700"/>
          <p14:tracePt t="22271" x="6870700" y="3200400"/>
          <p14:tracePt t="22271" x="6819900" y="3213100"/>
          <p14:tracePt t="22271" x="6769100" y="3225800"/>
          <p14:tracePt t="22292" x="6711950" y="3244850"/>
          <p14:tracePt t="22292" x="6648450" y="3257550"/>
          <p14:tracePt t="22308" x="6584950" y="3270250"/>
          <p14:tracePt t="22308" x="6521450" y="3282950"/>
          <p14:tracePt t="22324" x="6457950" y="3295650"/>
          <p14:tracePt t="22324" x="6388100" y="3308350"/>
          <p14:tracePt t="22340" x="6318250" y="3321050"/>
          <p14:tracePt t="22340" x="6248400" y="3327400"/>
          <p14:tracePt t="22340" x="6172200" y="3340100"/>
          <p14:tracePt t="22360" x="6102350" y="3346450"/>
          <p14:tracePt t="22360" x="6026150" y="3352800"/>
          <p14:tracePt t="22374" x="5949950" y="3359150"/>
          <p14:tracePt t="22374" x="5880100" y="3359150"/>
          <p14:tracePt t="22390" x="5810250" y="3365500"/>
          <p14:tracePt t="22390" x="5740400" y="3365500"/>
          <p14:tracePt t="22408" x="5670550" y="3371850"/>
          <p14:tracePt t="22408" x="5543550" y="3371850"/>
          <p14:tracePt t="22424" x="5480050" y="3371850"/>
          <p14:tracePt t="22424" x="5422900" y="3371850"/>
          <p14:tracePt t="22441" x="5365750" y="3371850"/>
          <p14:tracePt t="22441" x="5314950" y="3371850"/>
          <p14:tracePt t="22457" x="5264150" y="3365500"/>
          <p14:tracePt t="22457" x="5219700" y="3365500"/>
          <p14:tracePt t="22474" x="5181600" y="3365500"/>
          <p14:tracePt t="22474" x="5111750" y="3359150"/>
          <p14:tracePt t="22491" x="5086350" y="3359150"/>
          <p14:tracePt t="22491" x="5060950" y="3359150"/>
          <p14:tracePt t="22508" x="5041900" y="3359150"/>
          <p14:tracePt t="22508" x="5029200" y="3359150"/>
          <p14:tracePt t="22524" x="5016500" y="3359150"/>
          <p14:tracePt t="22524" x="5010150" y="3359150"/>
          <p14:tracePt t="22542" x="5003800" y="3359150"/>
          <p14:tracePt t="22556" x="5010150" y="3359150"/>
          <p14:tracePt t="22572" x="5016500" y="3359150"/>
          <p14:tracePt t="22572" x="5035550" y="3352800"/>
          <p14:tracePt t="22591" x="5041900" y="3352800"/>
          <p14:tracePt t="22591" x="5054600" y="3346450"/>
          <p14:tracePt t="22608" x="5060950" y="3346450"/>
          <p14:tracePt t="22608" x="5073650" y="3346450"/>
          <p14:tracePt t="22608" x="5080000" y="3346450"/>
          <p14:tracePt t="22628" x="5086350" y="3340100"/>
          <p14:tracePt t="22639" x="5092700" y="3340100"/>
          <p14:tracePt t="22639" x="5105400" y="3340100"/>
          <p14:tracePt t="22639" x="5111750" y="3340100"/>
          <p14:tracePt t="22660" x="5118100" y="3340100"/>
          <p14:tracePt t="22660" x="5124450" y="3340100"/>
          <p14:tracePt t="22675" x="5130800" y="3340100"/>
          <p14:tracePt t="22675" x="5137150" y="3340100"/>
          <p14:tracePt t="22691" x="5143500" y="3346450"/>
          <p14:tracePt t="22706" x="5156200" y="3346450"/>
          <p14:tracePt t="22723" x="5162550" y="3346450"/>
          <p14:tracePt t="22740" x="5168900" y="3352800"/>
          <p14:tracePt t="22757" x="5175250" y="3352800"/>
          <p14:tracePt t="22757" x="5181600" y="3352800"/>
          <p14:tracePt t="22775" x="5187950" y="3352800"/>
          <p14:tracePt t="22775" x="5207000" y="3352800"/>
          <p14:tracePt t="22792" x="5213350" y="3352800"/>
          <p14:tracePt t="22792" x="5226050" y="3352800"/>
          <p14:tracePt t="22809" x="5232400" y="3359150"/>
          <p14:tracePt t="22809" x="5251450" y="3352800"/>
          <p14:tracePt t="22827" x="5264150" y="3352800"/>
          <p14:tracePt t="22827" x="5302250" y="3352800"/>
          <p14:tracePt t="22844" x="5321300" y="3352800"/>
          <p14:tracePt t="22844" x="5346700" y="3352800"/>
          <p14:tracePt t="22859" x="5378450" y="3352800"/>
          <p14:tracePt t="22859" x="5410200" y="3352800"/>
          <p14:tracePt t="22876" x="5448300" y="3352800"/>
          <p14:tracePt t="22876" x="5492750" y="3359150"/>
          <p14:tracePt t="22892" x="5537200" y="3359150"/>
          <p14:tracePt t="22892" x="5581650" y="3365500"/>
          <p14:tracePt t="22892" x="5632450" y="3365500"/>
          <p14:tracePt t="22911" x="5689600" y="3371850"/>
          <p14:tracePt t="22924" x="5753100" y="3378200"/>
          <p14:tracePt t="22924" x="5886450" y="3390900"/>
          <p14:tracePt t="22944" x="5956300" y="3397250"/>
          <p14:tracePt t="22944" x="6032500" y="3397250"/>
          <p14:tracePt t="22959" x="6108700" y="3397250"/>
          <p14:tracePt t="22959" x="6191250" y="3397250"/>
          <p14:tracePt t="22976" x="6267450" y="3397250"/>
          <p14:tracePt t="22976" x="6343650" y="3397250"/>
          <p14:tracePt t="22993" x="6419850" y="3390900"/>
          <p14:tracePt t="22993" x="6496050" y="3390900"/>
          <p14:tracePt t="22993" x="6565900" y="3390900"/>
          <p14:tracePt t="23012" x="6635750" y="3390900"/>
          <p14:tracePt t="23024" x="6705600" y="3390900"/>
          <p14:tracePt t="23024" x="6826250" y="3390900"/>
          <p14:tracePt t="23043" x="6883400" y="3390900"/>
          <p14:tracePt t="23043" x="6934200" y="3397250"/>
          <p14:tracePt t="23060" x="6978650" y="3397250"/>
          <p14:tracePt t="23060" x="7023100" y="3397250"/>
          <p14:tracePt t="23076" x="7061200" y="3403600"/>
          <p14:tracePt t="23076" x="7124700" y="3403600"/>
          <p14:tracePt t="23093" x="7150100" y="3409950"/>
          <p14:tracePt t="23093" x="7169150" y="3409950"/>
          <p14:tracePt t="23110" x="7188200" y="3409950"/>
          <p14:tracePt t="23110" x="7200900" y="3409950"/>
          <p14:tracePt t="23126" x="7213600" y="3416300"/>
          <p14:tracePt t="23126" x="7226300" y="3416300"/>
          <p14:tracePt t="23144" x="7232650" y="3422650"/>
          <p14:tracePt t="23159" x="7226300" y="3429000"/>
          <p14:tracePt t="23203" x="7232650" y="3429000"/>
          <p14:tracePt t="23243" x="7239000" y="3429000"/>
          <p14:tracePt t="23259" x="7245350" y="3429000"/>
          <p14:tracePt t="23263" x="7251700" y="3429000"/>
          <p14:tracePt t="23275" x="7258050" y="3429000"/>
          <p14:tracePt t="23275" x="7264400" y="3429000"/>
          <p14:tracePt t="23275" x="7270750" y="3429000"/>
          <p14:tracePt t="23296" x="7277100" y="3429000"/>
          <p14:tracePt t="23308" x="7283450" y="3429000"/>
          <p14:tracePt t="23308" x="7296150" y="3435350"/>
          <p14:tracePt t="23328" x="7308850" y="3435350"/>
          <p14:tracePt t="23328" x="7315200" y="3435350"/>
          <p14:tracePt t="23344" x="7321550" y="3441700"/>
          <p14:tracePt t="23344" x="7334250" y="3441700"/>
          <p14:tracePt t="23360" x="7340600" y="3448050"/>
          <p14:tracePt t="23360" x="7346950" y="3448050"/>
          <p14:tracePt t="23360" x="7353300" y="3448050"/>
          <p14:tracePt t="23380" x="7359650" y="3454400"/>
          <p14:tracePt t="23392" x="7366000" y="3454400"/>
          <p14:tracePt t="23409" x="7372350" y="3454400"/>
          <p14:tracePt t="23426" x="7378700" y="3454400"/>
          <p14:tracePt t="23443" x="7378700" y="3460750"/>
          <p14:tracePt t="23483" x="7372350" y="3460750"/>
          <p14:tracePt t="23503" x="7366000" y="3460750"/>
          <p14:tracePt t="23518" x="7359650" y="3460750"/>
          <p14:tracePt t="23534" x="7353300" y="3460750"/>
          <p14:tracePt t="23551" x="7359650" y="3460750"/>
          <p14:tracePt t="23611" x="7366000" y="3460750"/>
          <p14:tracePt t="23623" x="7359650" y="3460750"/>
          <p14:tracePt t="23663" x="7353300" y="3467100"/>
          <p14:tracePt t="23671" x="7346950" y="3467100"/>
          <p14:tracePt t="23680" x="7340600" y="3467100"/>
          <p14:tracePt t="23680" x="7334250" y="3473450"/>
          <p14:tracePt t="23694" x="7327900" y="3479800"/>
          <p14:tracePt t="23694" x="7321550" y="3479800"/>
          <p14:tracePt t="23712" x="7315200" y="3486150"/>
          <p14:tracePt t="23712" x="7308850" y="3492500"/>
          <p14:tracePt t="23728" x="7302500" y="3492500"/>
          <p14:tracePt t="23728" x="7289800" y="3505200"/>
          <p14:tracePt t="23745" x="7283450" y="3505200"/>
          <p14:tracePt t="23745" x="7277100" y="3511550"/>
          <p14:tracePt t="23762" x="7283450" y="3517900"/>
          <p14:tracePt t="23799" x="7289800" y="3511550"/>
          <p14:tracePt t="23803" x="7296150" y="3511550"/>
          <p14:tracePt t="23811" x="7308850" y="3511550"/>
          <p14:tracePt t="23811" x="7321550" y="3505200"/>
          <p14:tracePt t="23829" x="7340600" y="3505200"/>
          <p14:tracePt t="23829" x="7353300" y="3498850"/>
          <p14:tracePt t="23846" x="7366000" y="3498850"/>
          <p14:tracePt t="23846" x="7385050" y="3492500"/>
          <p14:tracePt t="23846" x="7404100" y="3492500"/>
          <p14:tracePt t="23864" x="7416800" y="3486150"/>
          <p14:tracePt t="23864" x="7435850" y="3479800"/>
          <p14:tracePt t="23880" x="7448550" y="3479800"/>
          <p14:tracePt t="23880" x="7467600" y="3473450"/>
          <p14:tracePt t="23896" x="7480300" y="3473450"/>
          <p14:tracePt t="23896" x="7499350" y="3467100"/>
          <p14:tracePt t="23912" x="7512050" y="3467100"/>
          <p14:tracePt t="23912" x="7531100" y="3460750"/>
          <p14:tracePt t="23912" x="7537450" y="3460750"/>
          <p14:tracePt t="23931" x="7550150" y="3460750"/>
          <p14:tracePt t="23944" x="7562850" y="3454400"/>
          <p14:tracePt t="23944" x="7581900" y="3448050"/>
          <p14:tracePt t="23964" x="7588250" y="3448050"/>
          <p14:tracePt t="23964" x="7600950" y="3441700"/>
          <p14:tracePt t="23980" x="7607300" y="3441700"/>
          <p14:tracePt t="23980" x="7613650" y="3441700"/>
          <p14:tracePt t="23996" x="7620000" y="3435350"/>
          <p14:tracePt t="24011" x="7626350" y="3429000"/>
          <p14:tracePt t="24028" x="7620000" y="3429000"/>
          <p14:tracePt t="24067" x="7613650" y="3429000"/>
          <p14:tracePt t="24075" x="7607300" y="3435350"/>
          <p14:tracePt t="24083" x="7600950" y="3435350"/>
          <p14:tracePt t="24094" x="7588250" y="3441700"/>
          <p14:tracePt t="24094" x="7569200" y="3448050"/>
          <p14:tracePt t="24113" x="7556500" y="3448050"/>
          <p14:tracePt t="24113" x="7543800" y="3454400"/>
          <p14:tracePt t="24130" x="7537450" y="3454400"/>
          <p14:tracePt t="24130" x="7531100" y="3460750"/>
          <p14:tracePt t="24147" x="7524750" y="3460750"/>
          <p14:tracePt t="24147" x="7518400" y="3467100"/>
          <p14:tracePt t="24164" x="7505700" y="3467100"/>
          <p14:tracePt t="24178" x="7518400" y="3460750"/>
          <p14:tracePt t="24219" x="7524750" y="3460750"/>
          <p14:tracePt t="24231" x="7531100" y="3460750"/>
          <p14:tracePt t="24247" x="7537450" y="3460750"/>
          <p14:tracePt t="24263" x="7543800" y="3460750"/>
          <p14:tracePt t="24279" x="7550150" y="3460750"/>
          <p14:tracePt t="24299" x="7543800" y="3460750"/>
          <p14:tracePt t="24323" x="7537450" y="3467100"/>
          <p14:tracePt t="24339" x="7531100" y="3467100"/>
          <p14:tracePt t="24345" x="7518400" y="3467100"/>
          <p14:tracePt t="24345" x="7512050" y="3473450"/>
          <p14:tracePt t="24364" x="7499350" y="3473450"/>
          <p14:tracePt t="24364" x="7486650" y="3473450"/>
          <p14:tracePt t="24381" x="7473950" y="3473450"/>
          <p14:tracePt t="24381" x="7461250" y="3467100"/>
          <p14:tracePt t="24381" x="7442200" y="3460750"/>
          <p14:tracePt t="24399" x="7423150" y="3454400"/>
          <p14:tracePt t="24399" x="7397750" y="3448050"/>
          <p14:tracePt t="24414" x="7372350" y="3435350"/>
          <p14:tracePt t="24414" x="7346950" y="3429000"/>
          <p14:tracePt t="24431" x="7315200" y="3409950"/>
          <p14:tracePt t="24431" x="7289800" y="3397250"/>
          <p14:tracePt t="24448" x="7258050" y="3384550"/>
          <p14:tracePt t="24448" x="7213600" y="3352800"/>
          <p14:tracePt t="24465" x="7200900" y="3327400"/>
          <p14:tracePt t="24465" x="7188200" y="3308350"/>
          <p14:tracePt t="24481" x="7181850" y="3282950"/>
          <p14:tracePt t="24481" x="7181850" y="3263900"/>
          <p14:tracePt t="24498" x="7181850" y="3232150"/>
          <p14:tracePt t="24498" x="7188200" y="3206750"/>
          <p14:tracePt t="24514" x="7194550" y="3175000"/>
          <p14:tracePt t="24514" x="7226300" y="3117850"/>
          <p14:tracePt t="24532" x="7245350" y="3086100"/>
          <p14:tracePt t="24532" x="7270750" y="3060700"/>
          <p14:tracePt t="24549" x="7302500" y="3035300"/>
          <p14:tracePt t="24549" x="7334250" y="3009900"/>
          <p14:tracePt t="24565" x="7372350" y="2990850"/>
          <p14:tracePt t="24565" x="7410450" y="2971800"/>
          <p14:tracePt t="24565" x="7461250" y="2952750"/>
          <p14:tracePt t="24584" x="7505700" y="2940050"/>
          <p14:tracePt t="24596" x="7556500" y="2927350"/>
          <p14:tracePt t="24596" x="7607300" y="2921000"/>
          <p14:tracePt t="24616" x="7715250" y="2908300"/>
          <p14:tracePt t="24616" x="7766050" y="2901950"/>
          <p14:tracePt t="24632" x="7823200" y="2901950"/>
          <p14:tracePt t="24632" x="7880350" y="2901950"/>
          <p14:tracePt t="24648" x="7931150" y="2901950"/>
          <p14:tracePt t="24648" x="7988300" y="2901950"/>
          <p14:tracePt t="24648" x="8039100" y="2901950"/>
          <p14:tracePt t="24668" x="8089900" y="2908300"/>
          <p14:tracePt t="24680" x="8140700" y="2914650"/>
          <p14:tracePt t="24680" x="8185150" y="2921000"/>
          <p14:tracePt t="24680" x="8223250" y="2933700"/>
          <p14:tracePt t="24680" x="8261350" y="2946400"/>
          <p14:tracePt t="24703" x="8293100" y="2965450"/>
          <p14:tracePt t="24713" x="8324850" y="2978150"/>
          <p14:tracePt t="24713" x="8350250" y="2997200"/>
          <p14:tracePt t="24732" x="8369300" y="3016250"/>
          <p14:tracePt t="24732" x="8382000" y="3035300"/>
          <p14:tracePt t="24749" x="8388350" y="3054350"/>
          <p14:tracePt t="24749" x="8388350" y="3086100"/>
          <p14:tracePt t="24765" x="8375650" y="3105150"/>
          <p14:tracePt t="24765" x="8362950" y="3124200"/>
          <p14:tracePt t="24782" x="8337550" y="3143250"/>
          <p14:tracePt t="24782" x="8305800" y="3162300"/>
          <p14:tracePt t="24799" x="8267700" y="3181350"/>
          <p14:tracePt t="24799" x="8223250" y="3200400"/>
          <p14:tracePt t="24799" x="8178800" y="3219450"/>
          <p14:tracePt t="24819" x="8128000" y="3238500"/>
          <p14:tracePt t="24819" x="8077200" y="3263900"/>
          <p14:tracePt t="24833" x="8020050" y="3282950"/>
          <p14:tracePt t="24833" x="7956550" y="3302000"/>
          <p14:tracePt t="24849" x="7893050" y="3321050"/>
          <p14:tracePt t="24849" x="7823200" y="3340100"/>
          <p14:tracePt t="24866" x="7753350" y="3359150"/>
          <p14:tracePt t="24866" x="7600950" y="3397250"/>
          <p14:tracePt t="24885" x="7518400" y="3409950"/>
          <p14:tracePt t="24885" x="7429500" y="3429000"/>
          <p14:tracePt t="24900" x="7340600" y="3441700"/>
          <p14:tracePt t="24900" x="7251700" y="3454400"/>
          <p14:tracePt t="24916" x="7156450" y="3460750"/>
          <p14:tracePt t="24916" x="7054850" y="3473450"/>
          <p14:tracePt t="24933" x="6946900" y="3486150"/>
          <p14:tracePt t="24933" x="6832600" y="3492500"/>
          <p14:tracePt t="24933" x="6711950" y="3498850"/>
          <p14:tracePt t="24952" x="6584950" y="3505200"/>
          <p14:tracePt t="24964" x="6445250" y="3511550"/>
          <p14:tracePt t="24964" x="6159500" y="3524250"/>
          <p14:tracePt t="24984" x="6007100" y="3524250"/>
          <p14:tracePt t="24984" x="5854700" y="3530600"/>
          <p14:tracePt t="25000" x="5695950" y="3543300"/>
          <p14:tracePt t="25000" x="5530850" y="3549650"/>
          <p14:tracePt t="25016" x="5365750" y="3556000"/>
          <p14:tracePt t="25016" x="5200650" y="3568700"/>
          <p14:tracePt t="25016" x="5035550" y="3575050"/>
          <p14:tracePt t="25036" x="4864100" y="3587750"/>
          <p14:tracePt t="25048" x="4699000" y="3594100"/>
          <p14:tracePt t="25048" x="4368800" y="3613150"/>
          <p14:tracePt t="25066" x="4203700" y="3625850"/>
          <p14:tracePt t="25066" x="4044950" y="3632200"/>
          <p14:tracePt t="25083" x="3886200" y="3644900"/>
          <p14:tracePt t="25083" x="3733800" y="3651250"/>
          <p14:tracePt t="25100" x="3587750" y="3663950"/>
          <p14:tracePt t="25100" x="3441700" y="3676650"/>
          <p14:tracePt t="25117" x="3302000" y="3689350"/>
          <p14:tracePt t="25117" x="3041650" y="3708400"/>
          <p14:tracePt t="25133" x="2921000" y="3721100"/>
          <p14:tracePt t="25133" x="2800350" y="3727450"/>
          <p14:tracePt t="25150" x="2686050" y="3740150"/>
          <p14:tracePt t="25150" x="2571750" y="3746500"/>
          <p14:tracePt t="25167" x="2463800" y="3752850"/>
          <p14:tracePt t="25167" x="2273300" y="3771900"/>
          <p14:tracePt t="25184" x="2184400" y="3778250"/>
          <p14:tracePt t="25184" x="2101850" y="3784600"/>
          <p14:tracePt t="25200" x="2025650" y="3790950"/>
          <p14:tracePt t="25200" x="1949450" y="3797300"/>
          <p14:tracePt t="25217" x="1879600" y="3797300"/>
          <p14:tracePt t="25217" x="1816100" y="3803650"/>
          <p14:tracePt t="25234" x="1752600" y="3803650"/>
          <p14:tracePt t="25234" x="1631950" y="3810000"/>
          <p14:tracePt t="25252" x="1574800" y="3816350"/>
          <p14:tracePt t="25265" x="1517650" y="3816350"/>
          <p14:tracePt t="25265" x="1409700" y="3829050"/>
          <p14:tracePt t="25284" x="1365250" y="3841750"/>
          <p14:tracePt t="25284" x="1314450" y="3848100"/>
          <p14:tracePt t="25301" x="1276350" y="3848100"/>
          <p14:tracePt t="25301" x="1238250" y="3854450"/>
          <p14:tracePt t="25301" x="1206500" y="3860800"/>
          <p14:tracePt t="25320" x="1174750" y="3860800"/>
          <p14:tracePt t="25332" x="1143000" y="3860800"/>
          <p14:tracePt t="25332" x="1092200" y="3867150"/>
          <p14:tracePt t="25353" x="1066800" y="3867150"/>
          <p14:tracePt t="25353" x="1047750" y="3867150"/>
          <p14:tracePt t="25367" x="1028700" y="3867150"/>
          <p14:tracePt t="25367" x="1016000" y="3867150"/>
          <p14:tracePt t="25384" x="996950" y="3867150"/>
          <p14:tracePt t="25384" x="984250" y="3873500"/>
          <p14:tracePt t="25401" x="971550" y="3873500"/>
          <p14:tracePt t="25401" x="965200" y="3873500"/>
          <p14:tracePt t="25401" x="958850" y="3873500"/>
          <p14:tracePt t="25420" x="952500" y="3879850"/>
          <p14:tracePt t="25433" x="952500" y="3886200"/>
          <p14:tracePt t="25455" x="958850" y="3892550"/>
          <p14:tracePt t="25466" x="971550" y="3892550"/>
          <p14:tracePt t="25466" x="990600" y="3898900"/>
          <p14:tracePt t="25485" x="1003300" y="3905250"/>
          <p14:tracePt t="25485" x="1016000" y="3911600"/>
          <p14:tracePt t="25501" x="1035050" y="3917950"/>
          <p14:tracePt t="25501" x="1047750" y="3924300"/>
          <p14:tracePt t="25518" x="1066800" y="3930650"/>
          <p14:tracePt t="25518" x="1085850" y="3943350"/>
          <p14:tracePt t="25535" x="1111250" y="3949700"/>
          <p14:tracePt t="25535" x="1155700" y="3968750"/>
          <p14:tracePt t="25553" x="1181100" y="3981450"/>
          <p14:tracePt t="25553" x="1206500" y="3987800"/>
          <p14:tracePt t="25569" x="1231900" y="3994150"/>
          <p14:tracePt t="25569" x="1257300" y="4000500"/>
          <p14:tracePt t="25585" x="1276350" y="4006850"/>
          <p14:tracePt t="25585" x="1295400" y="4006850"/>
          <p14:tracePt t="25585" x="1314450" y="4013200"/>
          <p14:tracePt t="25604" x="1333500" y="4019550"/>
          <p14:tracePt t="25616" x="1346200" y="4019550"/>
          <p14:tracePt t="25616" x="1371600" y="4025900"/>
          <p14:tracePt t="25637" x="1384300" y="4025900"/>
          <p14:tracePt t="25637" x="1390650" y="4025900"/>
          <p14:tracePt t="25652" x="1397000" y="4025900"/>
          <p14:tracePt t="25652" x="1403350" y="4025900"/>
          <p14:tracePt t="25668" x="1409700" y="4025900"/>
          <p14:tracePt t="25684" x="1416050" y="4025900"/>
          <p14:tracePt t="25700" x="1422400" y="4025900"/>
          <p14:tracePt t="25717" x="1428750" y="4025900"/>
          <p14:tracePt t="25747" x="1435100" y="4032250"/>
          <p14:tracePt t="25763" x="1441450" y="4032250"/>
          <p14:tracePt t="25772" x="1454150" y="4032250"/>
          <p14:tracePt t="25772" x="1466850" y="4032250"/>
          <p14:tracePt t="25786" x="1485900" y="4038600"/>
          <p14:tracePt t="25786" x="1511300" y="4038600"/>
          <p14:tracePt t="25802" x="1536700" y="4044950"/>
          <p14:tracePt t="25802" x="1568450" y="4051300"/>
          <p14:tracePt t="25821" x="1600200" y="4057650"/>
          <p14:tracePt t="25821" x="1638300" y="4064000"/>
          <p14:tracePt t="25836" x="1670050" y="4076700"/>
          <p14:tracePt t="25836" x="1752600" y="4102100"/>
          <p14:tracePt t="25852" x="1790700" y="4114800"/>
          <p14:tracePt t="25852" x="1835150" y="4127500"/>
          <p14:tracePt t="25869" x="1873250" y="4140200"/>
          <p14:tracePt t="25869" x="1917700" y="4146550"/>
          <p14:tracePt t="25886" x="1955800" y="4152900"/>
          <p14:tracePt t="25886" x="1993900" y="4159250"/>
          <p14:tracePt t="25886" x="2032000" y="4165600"/>
          <p14:tracePt t="25905" x="2070100" y="4171950"/>
          <p14:tracePt t="25905" x="2108200" y="4178300"/>
          <p14:tracePt t="25920" x="2146300" y="4178300"/>
          <p14:tracePt t="25920" x="2178050" y="4184650"/>
          <p14:tracePt t="25937" x="2209800" y="4184650"/>
          <p14:tracePt t="25937" x="2241550" y="4184650"/>
          <p14:tracePt t="25954" x="2266950" y="4184650"/>
          <p14:tracePt t="25954" x="2292350" y="4184650"/>
          <p14:tracePt t="25954" x="2317750" y="4178300"/>
          <p14:tracePt t="25972" x="2336800" y="4178300"/>
          <p14:tracePt t="25984" x="2362200" y="4178300"/>
          <p14:tracePt t="25984" x="2393950" y="4171950"/>
          <p14:tracePt t="26005" x="2413000" y="4171950"/>
          <p14:tracePt t="26005" x="2425700" y="4171950"/>
          <p14:tracePt t="26020" x="2438400" y="4171950"/>
          <p14:tracePt t="26020" x="2444750" y="4171950"/>
          <p14:tracePt t="26037" x="2457450" y="4171950"/>
          <p14:tracePt t="26037" x="2463800" y="4171950"/>
          <p14:tracePt t="26055" x="2476500" y="4171950"/>
          <p14:tracePt t="26072" x="2470150" y="4178300"/>
          <p14:tracePt t="26100" x="2470150" y="4184650"/>
          <p14:tracePt t="26116" x="2463800" y="4184650"/>
          <p14:tracePt t="26132" x="2451100" y="4191000"/>
          <p14:tracePt t="26144" x="2444750" y="4191000"/>
          <p14:tracePt t="26152" x="2444750" y="4197350"/>
          <p14:tracePt t="26152" x="2438400" y="4197350"/>
          <p14:tracePt t="26170" x="2432050" y="4203700"/>
          <p14:tracePt t="26170" x="2425700" y="4203700"/>
          <p14:tracePt t="26187" x="2419350" y="4210050"/>
          <p14:tracePt t="26203" x="2406650" y="4216400"/>
          <p14:tracePt t="26219" x="2400300" y="4216400"/>
          <p14:tracePt t="26236" x="2400300" y="4222750"/>
          <p14:tracePt t="26252" x="2393950" y="4222750"/>
          <p14:tracePt t="26272" x="2393950" y="4229100"/>
          <p14:tracePt t="26295" x="2387600" y="4235450"/>
          <p14:tracePt t="26319" x="2387600" y="4241800"/>
          <p14:tracePt t="26340" x="2381250" y="4241800"/>
          <p14:tracePt t="26356" x="2374900" y="4248150"/>
          <p14:tracePt t="26372" x="2368550" y="4248150"/>
          <p14:tracePt t="26380" x="2362200" y="4254500"/>
          <p14:tracePt t="26392" x="2355850" y="4260850"/>
          <p14:tracePt t="26402" x="2349500" y="4260850"/>
          <p14:tracePt t="26402" x="2343150" y="4260850"/>
          <p14:tracePt t="26421" x="2336800" y="4260850"/>
          <p14:tracePt t="26421" x="2330450" y="4267200"/>
          <p14:tracePt t="26421" x="2324100" y="4267200"/>
          <p14:tracePt t="26440" x="2317750" y="4267200"/>
          <p14:tracePt t="26440" x="2311400" y="4273550"/>
          <p14:tracePt t="26455" x="2305050" y="4273550"/>
          <p14:tracePt t="26455" x="2298700" y="4273550"/>
          <p14:tracePt t="26472" x="2286000" y="4273550"/>
          <p14:tracePt t="26472" x="2279650" y="4273550"/>
          <p14:tracePt t="26488" x="2266950" y="4273550"/>
          <p14:tracePt t="26488" x="2241550" y="4273550"/>
          <p14:tracePt t="26505" x="2228850" y="4273550"/>
          <p14:tracePt t="26505" x="2216150" y="4273550"/>
          <p14:tracePt t="26522" x="2203450" y="4273550"/>
          <p14:tracePt t="26522" x="2184400" y="4273550"/>
          <p14:tracePt t="26539" x="2165350" y="4273550"/>
          <p14:tracePt t="26539" x="2146300" y="4267200"/>
          <p14:tracePt t="26555" x="2127250" y="4267200"/>
          <p14:tracePt t="26555" x="2089150" y="4260850"/>
          <p14:tracePt t="26573" x="2063750" y="4260850"/>
          <p14:tracePt t="26573" x="2051050" y="4254500"/>
          <p14:tracePt t="26589" x="2032000" y="4248150"/>
          <p14:tracePt t="26589" x="2012950" y="4241800"/>
          <p14:tracePt t="26605" x="2000250" y="4235450"/>
          <p14:tracePt t="26605" x="1987550" y="4222750"/>
          <p14:tracePt t="26605" x="1974850" y="4216400"/>
          <p14:tracePt t="26624" x="1962150" y="4203700"/>
          <p14:tracePt t="26637" x="1949450" y="4184650"/>
          <p14:tracePt t="26637" x="1930400" y="4152900"/>
          <p14:tracePt t="26656" x="1930400" y="4133850"/>
          <p14:tracePt t="26656" x="1924050" y="4114800"/>
          <p14:tracePt t="26673" x="1924050" y="4095750"/>
          <p14:tracePt t="26673" x="1917700" y="4076700"/>
          <p14:tracePt t="26689" x="1924050" y="4057650"/>
          <p14:tracePt t="26689" x="1924050" y="4038600"/>
          <p14:tracePt t="26706" x="1930400" y="4019550"/>
          <p14:tracePt t="26706" x="1943100" y="4006850"/>
          <p14:tracePt t="26706" x="1955800" y="3987800"/>
          <p14:tracePt t="26725" x="1968500" y="3968750"/>
          <p14:tracePt t="26737" x="1987550" y="3949700"/>
          <p14:tracePt t="26737" x="2032000" y="3917950"/>
          <p14:tracePt t="26756" x="2057400" y="3898900"/>
          <p14:tracePt t="26756" x="2089150" y="3879850"/>
          <p14:tracePt t="26773" x="2120900" y="3860800"/>
          <p14:tracePt t="26773" x="2152650" y="3848100"/>
          <p14:tracePt t="26789" x="2184400" y="3829050"/>
          <p14:tracePt t="26789" x="2254250" y="3810000"/>
          <p14:tracePt t="26806" x="2286000" y="3803650"/>
          <p14:tracePt t="26806" x="2324100" y="3797300"/>
          <p14:tracePt t="26824" x="2355850" y="3797300"/>
          <p14:tracePt t="26824" x="2387600" y="3797300"/>
          <p14:tracePt t="26839" x="2419350" y="3803650"/>
          <p14:tracePt t="26839" x="2451100" y="3810000"/>
          <p14:tracePt t="26857" x="2482850" y="3822700"/>
          <p14:tracePt t="26857" x="2540000" y="3841750"/>
          <p14:tracePt t="26873" x="2565400" y="3860800"/>
          <p14:tracePt t="26873" x="2590800" y="3873500"/>
          <p14:tracePt t="26890" x="2609850" y="3886200"/>
          <p14:tracePt t="26890" x="2628900" y="3905250"/>
          <p14:tracePt t="26907" x="2647950" y="3917950"/>
          <p14:tracePt t="26907" x="2667000" y="3937000"/>
          <p14:tracePt t="26907" x="2679700" y="3956050"/>
          <p14:tracePt t="26925" x="2692400" y="3975100"/>
          <p14:tracePt t="26925" x="2705100" y="3994150"/>
          <p14:tracePt t="26941" x="2711450" y="4013200"/>
          <p14:tracePt t="26941" x="2717800" y="4032250"/>
          <p14:tracePt t="26958" x="2717800" y="4051300"/>
          <p14:tracePt t="26958" x="2717800" y="4070350"/>
          <p14:tracePt t="26973" x="2711450" y="4089400"/>
          <p14:tracePt t="26973" x="2705100" y="4108450"/>
          <p14:tracePt t="26973" x="2698750" y="4127500"/>
          <p14:tracePt t="26992" x="2679700" y="4146550"/>
          <p14:tracePt t="27005" x="2667000" y="4159250"/>
          <p14:tracePt t="27005" x="2622550" y="4197350"/>
          <p14:tracePt t="27025" x="2597150" y="4216400"/>
          <p14:tracePt t="27025" x="2571750" y="4229100"/>
          <p14:tracePt t="27041" x="2546350" y="4248150"/>
          <p14:tracePt t="27041" x="2514600" y="4260850"/>
          <p14:tracePt t="27057" x="2489200" y="4279900"/>
          <p14:tracePt t="27057" x="2457450" y="4292600"/>
          <p14:tracePt t="27074" x="2419350" y="4305300"/>
          <p14:tracePt t="27074" x="2387600" y="4318000"/>
          <p14:tracePt t="27074" x="2355850" y="4324350"/>
          <p14:tracePt t="27092" x="2324100" y="4337050"/>
          <p14:tracePt t="27092" x="2298700" y="4343400"/>
          <p14:tracePt t="27108" x="2273300" y="4349750"/>
          <p14:tracePt t="27108" x="2247900" y="4356100"/>
          <p14:tracePt t="27123" x="2228850" y="4362450"/>
          <p14:tracePt t="27123" x="2209800" y="4368800"/>
          <p14:tracePt t="27140" x="2197100" y="4375150"/>
          <p14:tracePt t="27140" x="2184400" y="4375150"/>
          <p14:tracePt t="27140" x="2178050" y="4375150"/>
          <p14:tracePt t="27160" x="2171700" y="4381500"/>
          <p14:tracePt t="27172" x="2178050" y="4375150"/>
          <p14:tracePt t="27212" x="2184400" y="4375150"/>
          <p14:tracePt t="27223" x="2190750" y="4368800"/>
          <p14:tracePt t="27240" x="2184400" y="4375150"/>
          <p14:tracePt t="27316" x="2184400" y="4368800"/>
          <p14:tracePt t="27392" x="2190750" y="4368800"/>
          <p14:tracePt t="27412" x="2197100" y="4368800"/>
          <p14:tracePt t="27428" x="2203450" y="4362450"/>
          <p14:tracePt t="27444" x="2209800" y="4362450"/>
          <p14:tracePt t="27452" x="2222500" y="4356100"/>
          <p14:tracePt t="27461" x="2228850" y="4356100"/>
          <p14:tracePt t="27461" x="2241550" y="4349750"/>
          <p14:tracePt t="27475" x="2260600" y="4343400"/>
          <p14:tracePt t="27475" x="2279650" y="4343400"/>
          <p14:tracePt t="27492" x="2311400" y="4337050"/>
          <p14:tracePt t="27492" x="2343150" y="4330700"/>
          <p14:tracePt t="27509" x="2374900" y="4330700"/>
          <p14:tracePt t="27509" x="2463800" y="4324350"/>
          <p14:tracePt t="27525" x="2520950" y="4318000"/>
          <p14:tracePt t="27525" x="2578100" y="4318000"/>
          <p14:tracePt t="27542" x="2641600" y="4318000"/>
          <p14:tracePt t="27542" x="2711450" y="4311650"/>
          <p14:tracePt t="27559" x="2781300" y="4305300"/>
          <p14:tracePt t="27559" x="2857500" y="4305300"/>
          <p14:tracePt t="27575" x="2933700" y="4298950"/>
          <p14:tracePt t="27575" x="3092450" y="4279900"/>
          <p14:tracePt t="27592" x="3168650" y="4273550"/>
          <p14:tracePt t="27592" x="3238500" y="4267200"/>
          <p14:tracePt t="27609" x="3308350" y="4260850"/>
          <p14:tracePt t="27609" x="3378200" y="4254500"/>
          <p14:tracePt t="27626" x="3441700" y="4254500"/>
          <p14:tracePt t="27626" x="3505200" y="4248150"/>
          <p14:tracePt t="27626" x="3562350" y="4248150"/>
          <p14:tracePt t="27644" x="3613150" y="4248150"/>
          <p14:tracePt t="27657" x="3663950" y="4248150"/>
          <p14:tracePt t="27657" x="3752850" y="4248150"/>
          <p14:tracePt t="27676" x="3784600" y="4248150"/>
          <p14:tracePt t="27676" x="3822700" y="4254500"/>
          <p14:tracePt t="27693" x="3854450" y="4254500"/>
          <p14:tracePt t="27693" x="3879850" y="4254500"/>
          <p14:tracePt t="27709" x="3905250" y="4254500"/>
          <p14:tracePt t="27709" x="3930650" y="4254500"/>
          <p14:tracePt t="27726" x="3949700" y="4248150"/>
          <p14:tracePt t="27726" x="3975100" y="4248150"/>
          <p14:tracePt t="27726" x="3994150" y="4248150"/>
          <p14:tracePt t="27745" x="4006850" y="4248150"/>
          <p14:tracePt t="27758" x="4025900" y="4248150"/>
          <p14:tracePt t="27758" x="4057650" y="4248150"/>
          <p14:tracePt t="27776" x="4070350" y="4248150"/>
          <p14:tracePt t="27776" x="4083050" y="4248150"/>
          <p14:tracePt t="27793" x="4089400" y="4248150"/>
          <p14:tracePt t="27793" x="4102100" y="4248150"/>
          <p14:tracePt t="27810" x="4108450" y="4248150"/>
          <p14:tracePt t="27810" x="4114800" y="4254500"/>
          <p14:tracePt t="27828" x="4121150" y="4260850"/>
          <p14:tracePt t="27842" x="4121150" y="4267200"/>
          <p14:tracePt t="27863" x="4114800" y="4273550"/>
          <p14:tracePt t="27879" x="4108450" y="4273550"/>
          <p14:tracePt t="27879" x="4095750" y="4279900"/>
          <p14:tracePt t="27893" x="4089400" y="4279900"/>
          <p14:tracePt t="27893" x="4083050" y="4279900"/>
          <p14:tracePt t="27910" x="4070350" y="4279900"/>
          <p14:tracePt t="27910" x="4064000" y="4279900"/>
          <p14:tracePt t="27927" x="4057650" y="4279900"/>
          <p14:tracePt t="27927" x="4051300" y="4267200"/>
          <p14:tracePt t="27945" x="4051300" y="4260850"/>
          <p14:tracePt t="27959" x="4057650" y="4248150"/>
          <p14:tracePt t="27959" x="4057650" y="4241800"/>
          <p14:tracePt t="27977" x="4064000" y="4235450"/>
          <p14:tracePt t="27977" x="4070350" y="4229100"/>
          <p14:tracePt t="27993" x="4076700" y="4222750"/>
          <p14:tracePt t="27993" x="4076700" y="4216400"/>
          <p14:tracePt t="27993" x="4083050" y="4216400"/>
          <p14:tracePt t="28012" x="4083050" y="4203700"/>
          <p14:tracePt t="28025" x="4076700" y="4197350"/>
          <p14:tracePt t="28025" x="4051300" y="4178300"/>
          <p14:tracePt t="28045" x="4032250" y="4165600"/>
          <p14:tracePt t="28045" x="4006850" y="4152900"/>
          <p14:tracePt t="28061" x="3968750" y="4133850"/>
          <p14:tracePt t="28061" x="3930650" y="4121150"/>
          <p14:tracePt t="28077" x="3886200" y="4102100"/>
          <p14:tracePt t="28077" x="3835400" y="4083050"/>
          <p14:tracePt t="28094" x="3784600" y="4064000"/>
          <p14:tracePt t="28094" x="3727450" y="4044950"/>
          <p14:tracePt t="28094" x="3670300" y="4025900"/>
          <p14:tracePt t="28113" x="3619500" y="4000500"/>
          <p14:tracePt t="28113" x="3562350" y="3968750"/>
          <p14:tracePt t="28127" x="3517900" y="3930650"/>
          <p14:tracePt t="28127" x="3479800" y="3892550"/>
          <p14:tracePt t="28144" x="3448050" y="3848100"/>
          <p14:tracePt t="28144" x="3422650" y="3797300"/>
          <p14:tracePt t="28161" x="3409950" y="3740150"/>
          <p14:tracePt t="28161" x="3403600" y="3683000"/>
          <p14:tracePt t="28177" x="3403600" y="3625850"/>
          <p14:tracePt t="28177" x="3441700" y="3517900"/>
          <p14:tracePt t="28194" x="3467100" y="3460750"/>
          <p14:tracePt t="28194" x="3505200" y="3416300"/>
          <p14:tracePt t="28211" x="3549650" y="3371850"/>
          <p14:tracePt t="28211" x="3600450" y="3333750"/>
          <p14:tracePt t="28228" x="3651250" y="3302000"/>
          <p14:tracePt t="28228" x="3784600" y="3244850"/>
          <p14:tracePt t="28245" x="3854450" y="3225800"/>
          <p14:tracePt t="28245" x="3924300" y="3213100"/>
          <p14:tracePt t="28261" x="4000500" y="3206750"/>
          <p14:tracePt t="28261" x="4076700" y="3206750"/>
          <p14:tracePt t="28277" x="4146550" y="3213100"/>
          <p14:tracePt t="28277" x="4222750" y="3225800"/>
          <p14:tracePt t="28294" x="4286250" y="3244850"/>
          <p14:tracePt t="28294" x="4349750" y="3270250"/>
          <p14:tracePt t="28294" x="4406900" y="3302000"/>
          <p14:tracePt t="28314" x="4451350" y="3340100"/>
          <p14:tracePt t="28326" x="4495800" y="3378200"/>
          <p14:tracePt t="28326" x="4565650" y="3460750"/>
          <p14:tracePt t="28345" x="4591050" y="3498850"/>
          <p14:tracePt t="28345" x="4603750" y="3543300"/>
          <p14:tracePt t="28362" x="4610100" y="3587750"/>
          <p14:tracePt t="28362" x="4610100" y="3625850"/>
          <p14:tracePt t="28362" x="4603750" y="3670300"/>
          <p14:tracePt t="28380" x="4591050" y="3708400"/>
          <p14:tracePt t="28393" x="4572000" y="3746500"/>
          <p14:tracePt t="28393" x="4527550" y="3810000"/>
          <p14:tracePt t="28414" x="4502150" y="3835400"/>
          <p14:tracePt t="28414" x="4476750" y="3860800"/>
          <p14:tracePt t="28428" x="4451350" y="3879850"/>
          <p14:tracePt t="28428" x="4432300" y="3898900"/>
          <p14:tracePt t="28445" x="4413250" y="3911600"/>
          <p14:tracePt t="28445" x="4394200" y="3917950"/>
          <p14:tracePt t="28461" x="4387850" y="3924300"/>
          <p14:tracePt t="28461" x="4381500" y="3924300"/>
          <p14:tracePt t="28479" x="4381500" y="3917950"/>
          <p14:tracePt t="28479" x="4394200" y="3911600"/>
          <p14:tracePt t="28495" x="4406900" y="3905250"/>
          <p14:tracePt t="28495" x="4425950" y="3892550"/>
          <p14:tracePt t="28512" x="4451350" y="3879850"/>
          <p14:tracePt t="28512" x="4483100" y="3867150"/>
          <p14:tracePt t="28529" x="4521200" y="3854450"/>
          <p14:tracePt t="28529" x="4610100" y="3835400"/>
          <p14:tracePt t="28545" x="4660900" y="3822700"/>
          <p14:tracePt t="28545" x="4711700" y="3816350"/>
          <p14:tracePt t="28563" x="4768850" y="3816350"/>
          <p14:tracePt t="28563" x="4826000" y="3816350"/>
          <p14:tracePt t="28579" x="4889500" y="3816350"/>
          <p14:tracePt t="28579" x="4946650" y="3822700"/>
          <p14:tracePt t="28595" x="5003800" y="3835400"/>
          <p14:tracePt t="28595" x="5118100" y="3860800"/>
          <p14:tracePt t="28613" x="5168900" y="3873500"/>
          <p14:tracePt t="28613" x="5219700" y="3886200"/>
          <p14:tracePt t="28629" x="5264150" y="3905250"/>
          <p14:tracePt t="28629" x="5302250" y="3917950"/>
          <p14:tracePt t="28645" x="5340350" y="3937000"/>
          <p14:tracePt t="28645" x="5372100" y="3949700"/>
          <p14:tracePt t="28662" x="5397500" y="3962400"/>
          <p14:tracePt t="28662" x="5416550" y="3975100"/>
          <p14:tracePt t="28662" x="5429250" y="3987800"/>
          <p14:tracePt t="28682" x="5435600" y="3994150"/>
          <p14:tracePt t="28694" x="5435600" y="4006850"/>
          <p14:tracePt t="28694" x="5410200" y="4019550"/>
          <p14:tracePt t="28713" x="5384800" y="4025900"/>
          <p14:tracePt t="28713" x="5346700" y="4032250"/>
          <p14:tracePt t="28729" x="5308600" y="4032250"/>
          <p14:tracePt t="28729" x="5264150" y="4032250"/>
          <p14:tracePt t="28746" x="5213350" y="4032250"/>
          <p14:tracePt t="28746" x="5162550" y="4025900"/>
          <p14:tracePt t="28746" x="5105400" y="4013200"/>
          <p14:tracePt t="28765" x="5048250" y="4000500"/>
          <p14:tracePt t="28777" x="4997450" y="3981450"/>
          <p14:tracePt t="28777" x="4921250" y="3924300"/>
          <p14:tracePt t="28796" x="4889500" y="3892550"/>
          <p14:tracePt t="28796" x="4870450" y="3854450"/>
          <p14:tracePt t="28796" x="4857750" y="3816350"/>
          <p14:tracePt t="28816" x="4857750" y="3765550"/>
          <p14:tracePt t="28828" x="4864100" y="3714750"/>
          <p14:tracePt t="28828" x="4902200" y="3613150"/>
          <p14:tracePt t="28847" x="4933950" y="3562350"/>
          <p14:tracePt t="28847" x="4965700" y="3511550"/>
          <p14:tracePt t="28863" x="5010150" y="3460750"/>
          <p14:tracePt t="28863" x="5060950" y="3416300"/>
          <p14:tracePt t="28880" x="5111750" y="3378200"/>
          <p14:tracePt t="28880" x="5168900" y="3340100"/>
          <p14:tracePt t="28896" x="5226050" y="3314700"/>
          <p14:tracePt t="28896" x="5340350" y="3276600"/>
          <p14:tracePt t="28913" x="5397500" y="3270250"/>
          <p14:tracePt t="28913" x="5454650" y="3276600"/>
          <p14:tracePt t="28930" x="5505450" y="3282950"/>
          <p14:tracePt t="28930" x="5556250" y="3302000"/>
          <p14:tracePt t="28946" x="5600700" y="3327400"/>
          <p14:tracePt t="28946" x="5645150" y="3359150"/>
          <p14:tracePt t="28946" x="5683250" y="3403600"/>
          <p14:tracePt t="28965" x="5708650" y="3441700"/>
          <p14:tracePt t="28978" x="5734050" y="3492500"/>
          <p14:tracePt t="28978" x="5759450" y="3587750"/>
          <p14:tracePt t="28997" x="5759450" y="3632200"/>
          <p14:tracePt t="28997" x="5759450" y="3676650"/>
          <p14:tracePt t="29014" x="5746750" y="3721100"/>
          <p14:tracePt t="29014" x="5734050" y="3759200"/>
          <p14:tracePt t="29014" x="5715000" y="3797300"/>
          <p14:tracePt t="29032" x="5695950" y="3829050"/>
          <p14:tracePt t="29045" x="5670550" y="3860800"/>
          <p14:tracePt t="29045" x="5613400" y="3911600"/>
          <p14:tracePt t="29065" x="5581650" y="3930650"/>
          <p14:tracePt t="29065" x="5549900" y="3949700"/>
          <p14:tracePt t="29082" x="5518150" y="3968750"/>
          <p14:tracePt t="29082" x="5486400" y="3981450"/>
          <p14:tracePt t="29097" x="5461000" y="3994150"/>
          <p14:tracePt t="29097" x="5435600" y="4006850"/>
          <p14:tracePt t="29114" x="5403850" y="4013200"/>
          <p14:tracePt t="29114" x="5384800" y="4019550"/>
          <p14:tracePt t="29114" x="5359400" y="4025900"/>
          <p14:tracePt t="29133" x="5340350" y="4032250"/>
          <p14:tracePt t="29133" x="5321300" y="4032250"/>
          <p14:tracePt t="29147" x="5308600" y="4032250"/>
          <p14:tracePt t="29147" x="5295900" y="4038600"/>
          <p14:tracePt t="29164" x="5283200" y="4038600"/>
          <p14:tracePt t="29164" x="5276850" y="4038600"/>
          <p14:tracePt t="29181" x="5270500" y="4038600"/>
          <p14:tracePt t="29196" x="5264150" y="4038600"/>
          <p14:tracePt t="29213" x="5270500" y="4044950"/>
          <p14:tracePt t="29244" x="5270500" y="4051300"/>
          <p14:tracePt t="29260" x="5270500" y="4057650"/>
          <p14:tracePt t="29272" x="5270500" y="4064000"/>
          <p14:tracePt t="29281" x="5270500" y="4070350"/>
          <p14:tracePt t="29281" x="5270500" y="4076700"/>
          <p14:tracePt t="29298" x="5270500" y="4083050"/>
          <p14:tracePt t="29313" x="5270500" y="4089400"/>
          <p14:tracePt t="29313" x="5270500" y="4095750"/>
          <p14:tracePt t="29313" x="5264150" y="4102100"/>
          <p14:tracePt t="29334" x="5264150" y="4108450"/>
          <p14:tracePt t="29346" x="5257800" y="4114800"/>
          <p14:tracePt t="29346" x="5251450" y="4127500"/>
          <p14:tracePt t="29365" x="5245100" y="4140200"/>
          <p14:tracePt t="29384" x="5238750" y="4146550"/>
          <p14:tracePt t="29401" x="5232400" y="4152900"/>
          <p14:tracePt t="29417" x="5238750" y="4152900"/>
          <p14:tracePt t="29476" x="5245100" y="4152900"/>
          <p14:tracePt t="29505" x="5245100" y="4146550"/>
          <p14:tracePt t="29536" x="5238750" y="4146550"/>
          <p14:tracePt t="29552" x="5232400" y="4140200"/>
          <p14:tracePt t="29565" x="5226050" y="4140200"/>
          <p14:tracePt t="29580" x="5219700" y="4133850"/>
          <p14:tracePt t="29588" x="5213350" y="4133850"/>
          <p14:tracePt t="29597" x="5207000" y="4127500"/>
          <p14:tracePt t="29597" x="5200650" y="4127500"/>
          <p14:tracePt t="29616" x="5194300" y="4127500"/>
          <p14:tracePt t="29616" x="5181600" y="4121150"/>
          <p14:tracePt t="29632" x="5175250" y="4121150"/>
          <p14:tracePt t="29632" x="5168900" y="4114800"/>
          <p14:tracePt t="29650" x="5162550" y="4114800"/>
          <p14:tracePt t="29650" x="5156200" y="4114800"/>
          <p14:tracePt t="29665" x="5143500" y="4108450"/>
          <p14:tracePt t="29685" x="5149850" y="4108450"/>
          <p14:tracePt t="29724" x="5156200" y="4108450"/>
          <p14:tracePt t="29733" x="5162550" y="4102100"/>
          <p14:tracePt t="29740" x="5168900" y="4102100"/>
          <p14:tracePt t="29747" x="5175250" y="4102100"/>
          <p14:tracePt t="29747" x="5187950" y="4102100"/>
          <p14:tracePt t="29747" x="5194300" y="4102100"/>
          <p14:tracePt t="29769" x="5207000" y="4095750"/>
          <p14:tracePt t="29781" x="5219700" y="4095750"/>
          <p14:tracePt t="29781" x="5232400" y="4089400"/>
          <p14:tracePt t="29781" x="5245100" y="4089400"/>
          <p14:tracePt t="29802" x="5264150" y="4083050"/>
          <p14:tracePt t="29802" x="5283200" y="4083050"/>
          <p14:tracePt t="29818" x="5302250" y="4076700"/>
          <p14:tracePt t="29818" x="5321300" y="4076700"/>
          <p14:tracePt t="29833" x="5340350" y="4070350"/>
          <p14:tracePt t="29833" x="5359400" y="4070350"/>
          <p14:tracePt t="29850" x="5378450" y="4064000"/>
          <p14:tracePt t="29850" x="5410200" y="4064000"/>
          <p14:tracePt t="29866" x="5429250" y="4064000"/>
          <p14:tracePt t="29866" x="5441950" y="4064000"/>
          <p14:tracePt t="29883" x="5461000" y="4057650"/>
          <p14:tracePt t="29883" x="5473700" y="4057650"/>
          <p14:tracePt t="29900" x="5486400" y="4057650"/>
          <p14:tracePt t="29900" x="5499100" y="4057650"/>
          <p14:tracePt t="29917" x="5511800" y="4057650"/>
          <p14:tracePt t="29917" x="5530850" y="4057650"/>
          <p14:tracePt t="29933" x="5537200" y="4057650"/>
          <p14:tracePt t="29933" x="5543550" y="4057650"/>
          <p14:tracePt t="29950" x="5549900" y="4057650"/>
          <p14:tracePt t="29950" x="5556250" y="4057650"/>
          <p14:tracePt t="29966" x="5562600" y="4057650"/>
          <p14:tracePt t="29985" x="5562600" y="4064000"/>
          <p14:tracePt t="30009" x="5556250" y="4070350"/>
          <p14:tracePt t="30024" x="5549900" y="4070350"/>
          <p14:tracePt t="30033" x="5543550" y="4076700"/>
          <p14:tracePt t="30033" x="5537200" y="4076700"/>
          <p14:tracePt t="30050" x="5530850" y="4083050"/>
          <p14:tracePt t="30050" x="5518150" y="4083050"/>
          <p14:tracePt t="30050" x="5511800" y="4083050"/>
          <p14:tracePt t="30070" x="5505450" y="4089400"/>
          <p14:tracePt t="30082" x="5499100" y="4089400"/>
          <p14:tracePt t="30099" x="5492750" y="4089400"/>
          <p14:tracePt t="30116" x="5499100" y="4095750"/>
          <p14:tracePt t="30145" x="5505450" y="4095750"/>
          <p14:tracePt t="30153" x="5511800" y="4095750"/>
          <p14:tracePt t="30153" x="5524500" y="4095750"/>
          <p14:tracePt t="30168" x="5530850" y="4089400"/>
          <p14:tracePt t="30168" x="5543550" y="4089400"/>
          <p14:tracePt t="30184" x="5562600" y="4089400"/>
          <p14:tracePt t="30184" x="5581650" y="4089400"/>
          <p14:tracePt t="30201" x="5600700" y="4089400"/>
          <p14:tracePt t="30201" x="5619750" y="4089400"/>
          <p14:tracePt t="30218" x="5645150" y="4089400"/>
          <p14:tracePt t="30218" x="5702300" y="4089400"/>
          <p14:tracePt t="30234" x="5740400" y="4089400"/>
          <p14:tracePt t="30234" x="5772150" y="4089400"/>
          <p14:tracePt t="30252" x="5816600" y="4089400"/>
          <p14:tracePt t="30252" x="5854700" y="4083050"/>
          <p14:tracePt t="30268" x="5899150" y="4083050"/>
          <p14:tracePt t="30268" x="5994400" y="4070350"/>
          <p14:tracePt t="30286" x="6051550" y="4070350"/>
          <p14:tracePt t="30286" x="6102350" y="4064000"/>
          <p14:tracePt t="30302" x="6153150" y="4057650"/>
          <p14:tracePt t="30302" x="6210300" y="4051300"/>
          <p14:tracePt t="30319" x="6261100" y="4044950"/>
          <p14:tracePt t="30319" x="6318250" y="4038600"/>
          <p14:tracePt t="30335" x="6375400" y="4032250"/>
          <p14:tracePt t="30335" x="6426200" y="4025900"/>
          <p14:tracePt t="30335" x="6477000" y="4019550"/>
          <p14:tracePt t="30354" x="6527800" y="4013200"/>
          <p14:tracePt t="30366" x="6584950" y="4006850"/>
          <p14:tracePt t="30366" x="6680200" y="3994150"/>
          <p14:tracePt t="30385" x="6724650" y="3987800"/>
          <p14:tracePt t="30385" x="6769100" y="3981450"/>
          <p14:tracePt t="30402" x="6813550" y="3981450"/>
          <p14:tracePt t="30402" x="6851650" y="3981450"/>
          <p14:tracePt t="30418" x="6889750" y="3975100"/>
          <p14:tracePt t="30418" x="6921500" y="3975100"/>
          <p14:tracePt t="30418" x="6946900" y="3975100"/>
          <p14:tracePt t="30437" x="6978650" y="3975100"/>
          <p14:tracePt t="30450" x="7004050" y="3981450"/>
          <p14:tracePt t="30450" x="7048500" y="3981450"/>
          <p14:tracePt t="30468" x="7061200" y="3981450"/>
          <p14:tracePt t="30468" x="7073900" y="3981450"/>
          <p14:tracePt t="30486" x="7086600" y="3987800"/>
          <p14:tracePt t="30486" x="7092950" y="3987800"/>
          <p14:tracePt t="30502" x="7099300" y="3987800"/>
          <p14:tracePt t="30517" x="7086600" y="3987800"/>
          <p14:tracePt t="30534" x="7080250" y="3987800"/>
          <p14:tracePt t="30534" x="7073900" y="3994150"/>
          <p14:tracePt t="30553" x="7067550" y="3994150"/>
          <p14:tracePt t="30553" x="7061200" y="3994150"/>
          <p14:tracePt t="30569" x="7054850" y="3994150"/>
          <p14:tracePt t="30569" x="7035800" y="3994150"/>
          <p14:tracePt t="30586" x="7029450" y="3994150"/>
          <p14:tracePt t="30586" x="7023100" y="3994150"/>
          <p14:tracePt t="30603" x="7016750" y="4000500"/>
          <p14:tracePt t="30603" x="7010400" y="4000500"/>
          <p14:tracePt t="30619" x="7004050" y="4000500"/>
          <p14:tracePt t="30634" x="6997700" y="4006850"/>
          <p14:tracePt t="30651" x="6991350" y="4006850"/>
          <p14:tracePt t="30668" x="6991350" y="4013200"/>
          <p14:tracePt t="30693" x="6991350" y="4019550"/>
          <p14:tracePt t="30713" x="6985000" y="4019550"/>
          <p14:tracePt t="30729" x="6978650" y="4025900"/>
          <p14:tracePt t="30745" x="6972300" y="4025900"/>
          <p14:tracePt t="30760" x="6965950" y="4032250"/>
          <p14:tracePt t="30780" x="6965950" y="4038600"/>
          <p14:tracePt t="30825" x="6972300" y="4038600"/>
          <p14:tracePt t="30849" x="6978650" y="4038600"/>
          <p14:tracePt t="30864" x="6991350" y="4038600"/>
          <p14:tracePt t="30881" x="6997700" y="4038600"/>
          <p14:tracePt t="30893" x="7004050" y="4038600"/>
          <p14:tracePt t="30901" x="7004050" y="4044950"/>
          <p14:tracePt t="30901" x="7010400" y="4044950"/>
          <p14:tracePt t="30920" x="7016750" y="4044950"/>
          <p14:tracePt t="30920" x="7023100" y="4044950"/>
          <p14:tracePt t="30937" x="7029450" y="4044950"/>
          <p14:tracePt t="30937" x="7048500" y="4044950"/>
          <p14:tracePt t="30954" x="7054850" y="4044950"/>
          <p14:tracePt t="30954" x="7061200" y="4044950"/>
          <p14:tracePt t="30971" x="7073900" y="4044950"/>
          <p14:tracePt t="30971" x="7080250" y="4038600"/>
          <p14:tracePt t="30987" x="7086600" y="4038600"/>
          <p14:tracePt t="30987" x="7099300" y="4038600"/>
          <p14:tracePt t="30987" x="7112000" y="4032250"/>
          <p14:tracePt t="31006" x="7118350" y="4032250"/>
          <p14:tracePt t="31006" x="7131050" y="4032250"/>
          <p14:tracePt t="31021" x="7137400" y="4032250"/>
          <p14:tracePt t="31021" x="7150100" y="4032250"/>
          <p14:tracePt t="31038" x="7162800" y="4032250"/>
          <p14:tracePt t="31038" x="7169150" y="4025900"/>
          <p14:tracePt t="31054" x="7181850" y="4025900"/>
          <p14:tracePt t="31054" x="7194550" y="4025900"/>
          <p14:tracePt t="31054" x="7207250" y="4025900"/>
          <p14:tracePt t="31073" x="7213600" y="4025900"/>
          <p14:tracePt t="31085" x="7232650" y="4019550"/>
          <p14:tracePt t="31085" x="7245350" y="4019550"/>
          <p14:tracePt t="31085" x="7258050" y="4013200"/>
          <p14:tracePt t="31106" x="7277100" y="4013200"/>
          <p14:tracePt t="31106" x="7289800" y="4013200"/>
          <p14:tracePt t="31121" x="7308850" y="4006850"/>
          <p14:tracePt t="31121" x="7327900" y="4006850"/>
          <p14:tracePt t="31138" x="7353300" y="4006850"/>
          <p14:tracePt t="31138" x="7372350" y="4006850"/>
          <p14:tracePt t="31154" x="7397750" y="4006850"/>
          <p14:tracePt t="31154" x="7423150" y="4006850"/>
          <p14:tracePt t="31154" x="7454900" y="4006850"/>
          <p14:tracePt t="31174" x="7480300" y="4013200"/>
          <p14:tracePt t="31174" x="7512050" y="4013200"/>
          <p14:tracePt t="31187" x="7543800" y="4019550"/>
          <p14:tracePt t="31187" x="7581900" y="4025900"/>
          <p14:tracePt t="31204" x="7620000" y="4025900"/>
          <p14:tracePt t="31204" x="7658100" y="4032250"/>
          <p14:tracePt t="31221" x="7696200" y="4038600"/>
          <p14:tracePt t="31221" x="7740650" y="4038600"/>
          <p14:tracePt t="31238" x="7791450" y="4038600"/>
          <p14:tracePt t="31238" x="7886700" y="4032250"/>
          <p14:tracePt t="31255" x="7931150" y="4032250"/>
          <p14:tracePt t="31255" x="7981950" y="4025900"/>
          <p14:tracePt t="31271" x="8032750" y="4025900"/>
          <p14:tracePt t="31271" x="8077200" y="4025900"/>
          <p14:tracePt t="31288" x="8128000" y="4025900"/>
          <p14:tracePt t="31288" x="8216900" y="4025900"/>
          <p14:tracePt t="31306" x="8261350" y="4032250"/>
          <p14:tracePt t="31306" x="8305800" y="4032250"/>
          <p14:tracePt t="31323" x="8343900" y="4032250"/>
          <p14:tracePt t="31323" x="8375650" y="4032250"/>
          <p14:tracePt t="31338" x="8407400" y="4032250"/>
          <p14:tracePt t="31338" x="8439150" y="4032250"/>
          <p14:tracePt t="31355" x="8464550" y="4032250"/>
          <p14:tracePt t="31355" x="8483600" y="4032250"/>
          <p14:tracePt t="31355" x="8502650" y="4032250"/>
          <p14:tracePt t="31374" x="8515350" y="4032250"/>
          <p14:tracePt t="31386" x="8521700" y="4032250"/>
          <p14:tracePt t="31386" x="8515350" y="4038600"/>
          <p14:tracePt t="31406" x="8502650" y="4038600"/>
          <p14:tracePt t="31406" x="8483600" y="4044950"/>
          <p14:tracePt t="31422" x="8464550" y="4044950"/>
          <p14:tracePt t="31422" x="8439150" y="4051300"/>
          <p14:tracePt t="31439" x="8407400" y="4057650"/>
          <p14:tracePt t="31439" x="8369300" y="4057650"/>
          <p14:tracePt t="31439" x="8324850" y="4064000"/>
          <p14:tracePt t="31458" x="8280400" y="4070350"/>
          <p14:tracePt t="31470" x="8229600" y="4070350"/>
          <p14:tracePt t="31470" x="8102600" y="4076700"/>
          <p14:tracePt t="31489" x="8026400" y="4083050"/>
          <p14:tracePt t="31489" x="7937500" y="4089400"/>
          <p14:tracePt t="31505" x="7835900" y="4089400"/>
          <p14:tracePt t="31505" x="7727950" y="4095750"/>
          <p14:tracePt t="31505" x="7607300" y="4102100"/>
          <p14:tracePt t="31525" x="7473950" y="4108450"/>
          <p14:tracePt t="31537" x="7327900" y="4108450"/>
          <p14:tracePt t="31537" x="7004050" y="4114800"/>
          <p14:tracePt t="31556" x="6826250" y="4121150"/>
          <p14:tracePt t="31556" x="6635750" y="4121150"/>
          <p14:tracePt t="31573" x="6445250" y="4127500"/>
          <p14:tracePt t="31573" x="6235700" y="4127500"/>
          <p14:tracePt t="31589" x="6026150" y="4133850"/>
          <p14:tracePt t="31589" x="5588000" y="4152900"/>
          <p14:tracePt t="31606" x="5365750" y="4159250"/>
          <p14:tracePt t="31606" x="5137150" y="4171950"/>
          <p14:tracePt t="31622" x="4908550" y="4178300"/>
          <p14:tracePt t="31622" x="4673600" y="4191000"/>
          <p14:tracePt t="31639" x="4445000" y="4203700"/>
          <p14:tracePt t="31639" x="4216400" y="4216400"/>
          <p14:tracePt t="31656" x="3994150" y="4229100"/>
          <p14:tracePt t="31656" x="3562350" y="4254500"/>
          <p14:tracePt t="31674" x="3359150" y="4267200"/>
          <p14:tracePt t="31674" x="3162300" y="4279900"/>
          <p14:tracePt t="31690" x="2978150" y="4292600"/>
          <p14:tracePt t="31690" x="2806700" y="4298950"/>
          <p14:tracePt t="31707" x="2647950" y="4298950"/>
          <p14:tracePt t="31707" x="2495550" y="4305300"/>
          <p14:tracePt t="31707" x="2349500" y="4305300"/>
          <p14:tracePt t="31725" x="2216150" y="4311650"/>
          <p14:tracePt t="31738" x="2089150" y="4311650"/>
          <p14:tracePt t="31738" x="1866900" y="4318000"/>
          <p14:tracePt t="31759" x="1765300" y="4324350"/>
          <p14:tracePt t="31759" x="1676400" y="4330700"/>
          <p14:tracePt t="31774" x="1593850" y="4330700"/>
          <p14:tracePt t="31774" x="1517650" y="4337050"/>
          <p14:tracePt t="31790" x="1454150" y="4337050"/>
          <p14:tracePt t="31790" x="1390650" y="4337050"/>
          <p14:tracePt t="31790" x="1339850" y="4337050"/>
          <p14:tracePt t="31809" x="1289050" y="4337050"/>
          <p14:tracePt t="31821" x="1250950" y="4337050"/>
          <p14:tracePt t="31821" x="1212850" y="4330700"/>
          <p14:tracePt t="31821" x="1187450" y="4337050"/>
          <p14:tracePt t="31843" x="1162050" y="4337050"/>
          <p14:tracePt t="31843" x="1143000" y="4343400"/>
          <p14:tracePt t="31857" x="1130300" y="4349750"/>
          <p14:tracePt t="31857" x="1123950" y="4356100"/>
          <p14:tracePt t="31873" x="1123950" y="4368800"/>
          <p14:tracePt t="31873" x="1130300" y="4375150"/>
          <p14:tracePt t="31890" x="1136650" y="4381500"/>
          <p14:tracePt t="31890" x="1168400" y="4400550"/>
          <p14:tracePt t="31907" x="1193800" y="4406900"/>
          <p14:tracePt t="31907" x="1219200" y="4419600"/>
          <p14:tracePt t="31924" x="1244600" y="4432300"/>
          <p14:tracePt t="31924" x="1282700" y="4445000"/>
          <p14:tracePt t="31940" x="1320800" y="4457700"/>
          <p14:tracePt t="31940" x="1358900" y="4464050"/>
          <p14:tracePt t="31957" x="1403350" y="4476750"/>
          <p14:tracePt t="31957" x="1492250" y="4502150"/>
          <p14:tracePt t="31973" x="1536700" y="4514850"/>
          <p14:tracePt t="31973" x="1581150" y="4521200"/>
          <p14:tracePt t="31991" x="1625600" y="4533900"/>
          <p14:tracePt t="31991" x="1663700" y="4546600"/>
          <p14:tracePt t="32007" x="1708150" y="4552950"/>
          <p14:tracePt t="32007" x="1746250" y="4565650"/>
          <p14:tracePt t="32007" x="1784350" y="4578350"/>
          <p14:tracePt t="32026" x="1816100" y="4584700"/>
          <p14:tracePt t="32039" x="1854200" y="4597400"/>
          <p14:tracePt t="32039" x="1924050" y="4616450"/>
          <p14:tracePt t="32059" x="1955800" y="4622800"/>
          <p14:tracePt t="32059" x="1987550" y="4629150"/>
          <p14:tracePt t="32074" x="2019300" y="4635500"/>
          <p14:tracePt t="32074" x="2051050" y="4635500"/>
          <p14:tracePt t="32074" x="2082800" y="4641850"/>
          <p14:tracePt t="32093" x="2108200" y="4641850"/>
          <p14:tracePt t="32106" x="2133600" y="4648200"/>
          <p14:tracePt t="32106" x="2159000" y="4648200"/>
          <p14:tracePt t="32106" x="2178050" y="4648200"/>
          <p14:tracePt t="32126" x="2197100" y="4648200"/>
          <p14:tracePt t="32126" x="2216150" y="4654550"/>
          <p14:tracePt t="32142" x="2235200" y="4654550"/>
          <p14:tracePt t="32142" x="2247900" y="4660900"/>
          <p14:tracePt t="32158" x="2260600" y="4660900"/>
          <p14:tracePt t="32158" x="2273300" y="4667250"/>
          <p14:tracePt t="32174" x="2286000" y="4673600"/>
          <p14:tracePt t="32174" x="2298700" y="4679950"/>
          <p14:tracePt t="32174" x="2305050" y="4686300"/>
          <p14:tracePt t="32193" x="2317750" y="4692650"/>
          <p14:tracePt t="32193" x="2324100" y="4705350"/>
          <p14:tracePt t="32208" x="2330450" y="4711700"/>
          <p14:tracePt t="32208" x="2343150" y="4718050"/>
          <p14:tracePt t="32225" x="2349500" y="4730750"/>
          <p14:tracePt t="32225" x="2355850" y="4737100"/>
          <p14:tracePt t="32242" x="2368550" y="4743450"/>
          <p14:tracePt t="32242" x="2374900" y="4756150"/>
          <p14:tracePt t="32242" x="2381250" y="4762500"/>
          <p14:tracePt t="32261" x="2387600" y="4762500"/>
          <p14:tracePt t="32261" x="2400300" y="4768850"/>
          <p14:tracePt t="32275" x="2406650" y="4775200"/>
          <p14:tracePt t="32275" x="2413000" y="4775200"/>
          <p14:tracePt t="32292" x="2425700" y="4781550"/>
          <p14:tracePt t="32292" x="2432050" y="4781550"/>
          <p14:tracePt t="32309" x="2438400" y="4781550"/>
          <p14:tracePt t="32309" x="2457450" y="4787900"/>
          <p14:tracePt t="32327" x="2463800" y="4787900"/>
          <p14:tracePt t="32327" x="2470150" y="4787900"/>
          <p14:tracePt t="32342" x="2476500" y="4787900"/>
          <p14:tracePt t="32357" x="2482850" y="4787900"/>
          <p14:tracePt t="32357" x="2489200" y="4787900"/>
          <p14:tracePt t="32375" x="2495550" y="4787900"/>
          <p14:tracePt t="32390" x="2501900" y="4787900"/>
          <p14:tracePt t="32407" x="2508250" y="4787900"/>
          <p14:tracePt t="32424" x="2514600" y="4787900"/>
          <p14:tracePt t="32453" x="2514600" y="4781550"/>
          <p14:tracePt t="32493" x="2520950" y="4775200"/>
          <p14:tracePt t="32505" x="2527300" y="4768850"/>
          <p14:tracePt t="32520" x="2533650" y="4762500"/>
          <p14:tracePt t="32537" x="2540000" y="4756150"/>
          <p14:tracePt t="32545" x="2546350" y="4749800"/>
          <p14:tracePt t="32557" x="2552700" y="4743450"/>
          <p14:tracePt t="32557" x="2559050" y="4743450"/>
          <p14:tracePt t="32576" x="2565400" y="4743450"/>
          <p14:tracePt t="32576" x="2565400" y="4737100"/>
          <p14:tracePt t="32593" x="2571750" y="4737100"/>
          <p14:tracePt t="32607" x="2578100" y="4737100"/>
          <p14:tracePt t="32624" x="2584450" y="4737100"/>
          <p14:tracePt t="32641" x="2590800" y="4737100"/>
          <p14:tracePt t="32658" x="2597150" y="4737100"/>
          <p14:tracePt t="32674" x="2603500" y="4737100"/>
          <p14:tracePt t="32674" x="2609850" y="4730750"/>
          <p14:tracePt t="32694" x="2616200" y="4730750"/>
          <p14:tracePt t="32694" x="2622550" y="4730750"/>
          <p14:tracePt t="32710" x="2628900" y="4730750"/>
          <p14:tracePt t="32710" x="2641600" y="4730750"/>
          <p14:tracePt t="32727" x="2647950" y="4724400"/>
          <p14:tracePt t="32727" x="2654300" y="4724400"/>
          <p14:tracePt t="32727" x="2660650" y="4724400"/>
          <p14:tracePt t="32746" x="2667000" y="4724400"/>
          <p14:tracePt t="32758" x="2673350" y="4724400"/>
          <p14:tracePt t="32758" x="2679700" y="4724400"/>
          <p14:tracePt t="32778" x="2686050" y="4730750"/>
          <p14:tracePt t="32792" x="2692400" y="4730750"/>
          <p14:tracePt t="32809" x="2698750" y="4737100"/>
          <p14:tracePt t="32809" x="2705100" y="4743450"/>
          <p14:tracePt t="32830" x="2711450" y="4743450"/>
          <p14:tracePt t="32846" x="2711450" y="4756150"/>
          <p14:tracePt t="32865" x="2717800" y="4756150"/>
          <p14:tracePt t="32889" x="2717800" y="4762500"/>
          <p14:tracePt t="32913" x="2724150" y="4762500"/>
          <p14:tracePt t="33033" x="2730500" y="4762500"/>
          <p14:tracePt t="33053" x="2736850" y="4762500"/>
          <p14:tracePt t="33069" x="2743200" y="4756150"/>
          <p14:tracePt t="33085" x="2749550" y="4749800"/>
          <p14:tracePt t="33101" x="2762250" y="4749800"/>
          <p14:tracePt t="33113" x="2762250" y="4743450"/>
          <p14:tracePt t="33121" x="2768600" y="4743450"/>
          <p14:tracePt t="33137" x="2774950" y="4737100"/>
          <p14:tracePt t="33153" x="2781300" y="4737100"/>
          <p14:tracePt t="33165" x="2781300" y="4730750"/>
          <p14:tracePt t="33293" x="2781300" y="4737100"/>
          <p14:tracePt t="33393" x="2774950" y="4743450"/>
          <p14:tracePt t="33453" x="2781300" y="4743450"/>
          <p14:tracePt t="33513" x="2787650" y="4743450"/>
          <p14:tracePt t="33533" x="2787650" y="4737100"/>
          <p14:tracePt t="33610" x="2781300" y="4737100"/>
          <p14:tracePt t="33641" x="2774950" y="4737100"/>
          <p14:tracePt t="33669" x="2774950" y="4743450"/>
          <p14:tracePt t="33737" x="2774950" y="4749800"/>
          <p14:tracePt t="33766" x="2768600" y="4756150"/>
          <p14:tracePt t="33789" x="2762250" y="4762500"/>
          <p14:tracePt t="33805" x="2755900" y="4768850"/>
          <p14:tracePt t="33821" x="2749550" y="4768850"/>
          <p14:tracePt t="33833" x="2743200" y="4775200"/>
          <p14:tracePt t="33850" x="2736850" y="4775200"/>
          <p14:tracePt t="33866" x="2730500" y="4775200"/>
          <p14:tracePt t="33882" x="2724150" y="4775200"/>
          <p14:tracePt t="33895" x="2724150" y="4768850"/>
          <p14:tracePt t="33953" x="2730500" y="4768850"/>
          <p14:tracePt t="33970" x="2736850" y="4762500"/>
          <p14:tracePt t="33985" x="2743200" y="4762500"/>
          <p14:tracePt t="34001" x="2749550" y="4756150"/>
          <p14:tracePt t="34013" x="2755900" y="4756150"/>
          <p14:tracePt t="34029" x="2762250" y="4756150"/>
          <p14:tracePt t="34045" x="2768600" y="4756150"/>
          <p14:tracePt t="34061" x="2774950" y="4756150"/>
          <p14:tracePt t="34066" x="2781300" y="4762500"/>
          <p14:tracePt t="34082" x="2794000" y="4762500"/>
          <p14:tracePt t="34098" x="2794000" y="4768850"/>
          <p14:tracePt t="34114" x="2800350" y="4768850"/>
          <p14:tracePt t="34134" x="2800350" y="4775200"/>
          <p14:tracePt t="34150" x="2800350" y="4781550"/>
          <p14:tracePt t="34166" x="2800350" y="4787900"/>
          <p14:tracePt t="34181" x="2794000" y="4794250"/>
          <p14:tracePt t="34196" x="2794000" y="4800600"/>
          <p14:tracePt t="34213" x="2787650" y="4806950"/>
          <p14:tracePt t="34230" x="2781300" y="4806950"/>
          <p14:tracePt t="34253" x="2781300" y="4813300"/>
          <p14:tracePt t="34305" x="2787650" y="4813300"/>
          <p14:tracePt t="34518" x="2794000" y="4813300"/>
          <p14:tracePt t="34554" x="2794000" y="4806950"/>
          <p14:tracePt t="34733" x="2794000" y="4813300"/>
          <p14:tracePt t="34817" x="2787650" y="4819650"/>
          <p14:tracePt t="35086" x="2781300" y="4819650"/>
          <p14:tracePt t="35126" x="2774950" y="4826000"/>
          <p14:tracePt t="35161" x="2768600" y="4819650"/>
          <p14:tracePt t="35342" x="2774950" y="4813300"/>
          <p14:tracePt t="35433" x="2774950" y="4819650"/>
          <p14:tracePt t="35598" x="2774950" y="4826000"/>
          <p14:tracePt t="35633" x="2768600" y="4832350"/>
          <p14:tracePt t="35726" x="2768600" y="4838700"/>
          <p14:tracePt t="35746" x="2768600" y="4845050"/>
          <p14:tracePt t="35761" x="2768600" y="4851400"/>
          <p14:tracePt t="35777" x="2768600" y="4857750"/>
          <p14:tracePt t="35794" x="2768600" y="4864100"/>
          <p14:tracePt t="35806" x="2768600" y="4870450"/>
          <p14:tracePt t="35822" x="2774950" y="4876800"/>
          <p14:tracePt t="35838" x="2774950" y="4883150"/>
          <p14:tracePt t="35854" x="2774950" y="4889500"/>
          <p14:tracePt t="35866" x="2781300" y="4895850"/>
          <p14:tracePt t="35882" x="2781300" y="4902200"/>
          <p14:tracePt t="35906" x="2781300" y="4908550"/>
          <p14:tracePt t="35926" x="2781300" y="4914900"/>
          <p14:tracePt t="35950" x="2787650" y="4914900"/>
          <p14:tracePt t="35977" x="2794000" y="4914900"/>
          <p14:tracePt t="36002" x="2800350" y="4914900"/>
          <p14:tracePt t="36017" x="2806700" y="4914900"/>
          <p14:tracePt t="36034" x="2813050" y="4914900"/>
          <p14:tracePt t="36038" x="2819400" y="4914900"/>
          <p14:tracePt t="36054" x="2825750" y="4914900"/>
          <p14:tracePt t="36054" x="2832100" y="4914900"/>
          <p14:tracePt t="36071" x="2838450" y="4908550"/>
          <p14:tracePt t="36086" x="2844800" y="4908550"/>
          <p14:tracePt t="36103" x="2857500" y="4902200"/>
          <p14:tracePt t="36120" x="2863850" y="4902200"/>
          <p14:tracePt t="36120" x="2870200" y="4895850"/>
          <p14:tracePt t="36139" x="2876550" y="4895850"/>
          <p14:tracePt t="36139" x="2882900" y="4889500"/>
          <p14:tracePt t="36155" x="2889250" y="4889500"/>
          <p14:tracePt t="36155" x="2895600" y="4883150"/>
          <p14:tracePt t="36172" x="2908300" y="4883150"/>
          <p14:tracePt t="36172" x="2921000" y="4876800"/>
          <p14:tracePt t="36172" x="2927350" y="4870450"/>
          <p14:tracePt t="36191" x="2940050" y="4870450"/>
          <p14:tracePt t="36203" x="2952750" y="4864100"/>
          <p14:tracePt t="36203" x="2978150" y="4857750"/>
          <p14:tracePt t="36222" x="2990850" y="4857750"/>
          <p14:tracePt t="36222" x="3003550" y="4851400"/>
          <p14:tracePt t="36238" x="3009900" y="4851400"/>
          <p14:tracePt t="36238" x="3022600" y="4845050"/>
          <p14:tracePt t="36255" x="3035300" y="4845050"/>
          <p14:tracePt t="36255" x="3041650" y="4838700"/>
          <p14:tracePt t="36255" x="3048000" y="4838700"/>
          <p14:tracePt t="36275" x="3060700" y="4838700"/>
          <p14:tracePt t="36275" x="3067050" y="4838700"/>
          <p14:tracePt t="36289" x="3079750" y="4832350"/>
          <p14:tracePt t="36289" x="3086100" y="4832350"/>
          <p14:tracePt t="36305" x="3098800" y="4832350"/>
          <p14:tracePt t="36305" x="3111500" y="4832350"/>
          <p14:tracePt t="36323" x="3124200" y="4826000"/>
          <p14:tracePt t="36323" x="3143250" y="4826000"/>
          <p14:tracePt t="36339" x="3155950" y="4826000"/>
          <p14:tracePt t="36339" x="3168650" y="4826000"/>
          <p14:tracePt t="36356" x="3181350" y="4826000"/>
          <p14:tracePt t="36356" x="3194050" y="4819650"/>
          <p14:tracePt t="36372" x="3206750" y="4819650"/>
          <p14:tracePt t="36372" x="3219450" y="4819650"/>
          <p14:tracePt t="36389" x="3238500" y="4819650"/>
          <p14:tracePt t="36389" x="3263900" y="4819650"/>
          <p14:tracePt t="36406" x="3276600" y="4826000"/>
          <p14:tracePt t="36406" x="3289300" y="4826000"/>
          <p14:tracePt t="36422" x="3302000" y="4826000"/>
          <p14:tracePt t="36422" x="3314700" y="4832350"/>
          <p14:tracePt t="36440" x="3327400" y="4832350"/>
          <p14:tracePt t="36440" x="3333750" y="4832350"/>
          <p14:tracePt t="36440" x="3346450" y="4832350"/>
          <p14:tracePt t="36458" x="3352800" y="4838700"/>
          <p14:tracePt t="36471" x="3359150" y="4838700"/>
          <p14:tracePt t="36471" x="3371850" y="4838700"/>
          <p14:tracePt t="36491" x="3378200" y="4838700"/>
          <p14:tracePt t="36506" x="3384550" y="4845050"/>
          <p14:tracePt t="36526" x="3384550" y="4851400"/>
          <p14:tracePt t="36558" x="3378200" y="4851400"/>
          <p14:tracePt t="36578" x="3371850" y="4857750"/>
          <p14:tracePt t="36618" x="3378200" y="4851400"/>
          <p14:tracePt t="36646" x="3384550" y="4851400"/>
          <p14:tracePt t="36662" x="3390900" y="4851400"/>
          <p14:tracePt t="36678" x="3397250" y="4851400"/>
          <p14:tracePt t="36694" x="3403600" y="4857750"/>
          <p14:tracePt t="36698" x="3409950" y="4857750"/>
          <p14:tracePt t="36707" x="3416300" y="4857750"/>
          <p14:tracePt t="36707" x="3422650" y="4864100"/>
          <p14:tracePt t="36724" x="3429000" y="4864100"/>
          <p14:tracePt t="36724" x="3441700" y="4864100"/>
          <p14:tracePt t="36741" x="3448050" y="4870450"/>
          <p14:tracePt t="36741" x="3454400" y="4870450"/>
          <p14:tracePt t="36741" x="3460750" y="4876800"/>
          <p14:tracePt t="36760" x="3473450" y="4876800"/>
          <p14:tracePt t="36760" x="3479800" y="4876800"/>
          <p14:tracePt t="36775" x="3486150" y="4876800"/>
          <p14:tracePt t="36775" x="3492500" y="4876800"/>
          <p14:tracePt t="36791" x="3498850" y="4876800"/>
          <p14:tracePt t="36791" x="3505200" y="4876800"/>
          <p14:tracePt t="36808" x="3511550" y="4876800"/>
          <p14:tracePt t="36808" x="3517900" y="4876800"/>
          <p14:tracePt t="36808" x="3524250" y="4870450"/>
          <p14:tracePt t="36828" x="3530600" y="4870450"/>
          <p14:tracePt t="36839" x="3536950" y="4870450"/>
          <p14:tracePt t="36839" x="3543300" y="4870450"/>
          <p14:tracePt t="36859" x="3549650" y="4870450"/>
          <p14:tracePt t="36859" x="3556000" y="4864100"/>
          <p14:tracePt t="36875" x="3562350" y="4864100"/>
          <p14:tracePt t="36889" x="3575050" y="4864100"/>
          <p14:tracePt t="36906" x="3581400" y="4864100"/>
          <p14:tracePt t="36922" x="3594100" y="4857750"/>
          <p14:tracePt t="36946" x="3600450" y="4857750"/>
          <p14:tracePt t="36962" x="3606800" y="4857750"/>
          <p14:tracePt t="36977" x="3613150" y="4851400"/>
          <p14:tracePt t="36989" x="3619500" y="4851400"/>
          <p14:tracePt t="36989" x="3625850" y="4845050"/>
          <p14:tracePt t="37008" x="3632200" y="4845050"/>
          <p14:tracePt t="37008" x="3638550" y="4845050"/>
          <p14:tracePt t="37025" x="3644900" y="4838700"/>
          <p14:tracePt t="37025" x="3651250" y="4832350"/>
          <p14:tracePt t="37042" x="3663950" y="4832350"/>
          <p14:tracePt t="37042" x="3676650" y="4826000"/>
          <p14:tracePt t="37060" x="3689350" y="4819650"/>
          <p14:tracePt t="37060" x="3695700" y="4813300"/>
          <p14:tracePt t="37075" x="3708400" y="4806950"/>
          <p14:tracePt t="37075" x="3721100" y="4806950"/>
          <p14:tracePt t="37092" x="3733800" y="4800600"/>
          <p14:tracePt t="37092" x="3746500" y="4800600"/>
          <p14:tracePt t="37108" x="3759200" y="4794250"/>
          <p14:tracePt t="37108" x="3771900" y="4794250"/>
          <p14:tracePt t="37108" x="3784600" y="4787900"/>
          <p14:tracePt t="37127" x="3803650" y="4787900"/>
          <p14:tracePt t="37140" x="3816350" y="4781550"/>
          <p14:tracePt t="37140" x="3848100" y="4781550"/>
          <p14:tracePt t="37159" x="3860800" y="4775200"/>
          <p14:tracePt t="37159" x="3873500" y="4775200"/>
          <p14:tracePt t="37175" x="3886200" y="4775200"/>
          <p14:tracePt t="37175" x="3898900" y="4768850"/>
          <p14:tracePt t="37192" x="3911600" y="4768850"/>
          <p14:tracePt t="37192" x="3924300" y="4762500"/>
          <p14:tracePt t="37192" x="3937000" y="4762500"/>
          <p14:tracePt t="37212" x="3949700" y="4756150"/>
          <p14:tracePt t="37223" x="3962400" y="4756150"/>
          <p14:tracePt t="37223" x="3987800" y="4749800"/>
          <p14:tracePt t="37242" x="4000500" y="4749800"/>
          <p14:tracePt t="37242" x="4019550" y="4756150"/>
          <p14:tracePt t="37259" x="4032250" y="4756150"/>
          <p14:tracePt t="37259" x="4051300" y="4756150"/>
          <p14:tracePt t="37276" x="4064000" y="4756150"/>
          <p14:tracePt t="37276" x="4083050" y="4756150"/>
          <p14:tracePt t="37276" x="4095750" y="4756150"/>
          <p14:tracePt t="37294" x="4114800" y="4756150"/>
          <p14:tracePt t="37294" x="4133850" y="4756150"/>
          <p14:tracePt t="37310" x="4146550" y="4749800"/>
          <p14:tracePt t="37310" x="4165600" y="4749800"/>
          <p14:tracePt t="37326" x="4178300" y="4749800"/>
          <p14:tracePt t="37326" x="4197350" y="4749800"/>
          <p14:tracePt t="37342" x="4216400" y="4749800"/>
          <p14:tracePt t="37342" x="4254500" y="4756150"/>
          <p14:tracePt t="37360" x="4273550" y="4762500"/>
          <p14:tracePt t="37360" x="4292600" y="4768850"/>
          <p14:tracePt t="37376" x="4311650" y="4775200"/>
          <p14:tracePt t="37376" x="4337050" y="4781550"/>
          <p14:tracePt t="37393" x="4356100" y="4787900"/>
          <p14:tracePt t="37393" x="4375150" y="4794250"/>
          <p14:tracePt t="37410" x="4394200" y="4800600"/>
          <p14:tracePt t="37410" x="4432300" y="4813300"/>
          <p14:tracePt t="37427" x="4445000" y="4813300"/>
          <p14:tracePt t="37427" x="4464050" y="4819650"/>
          <p14:tracePt t="37443" x="4476750" y="4826000"/>
          <p14:tracePt t="37443" x="4489450" y="4826000"/>
          <p14:tracePt t="37460" x="4502150" y="4832350"/>
          <p14:tracePt t="37460" x="4514850" y="4832350"/>
          <p14:tracePt t="37476" x="4527550" y="4832350"/>
          <p14:tracePt t="37476" x="4540250" y="4838700"/>
          <p14:tracePt t="37476" x="4546600" y="4838700"/>
          <p14:tracePt t="37496" x="4559300" y="4838700"/>
          <p14:tracePt t="37508" x="4572000" y="4838700"/>
          <p14:tracePt t="37508" x="4591050" y="4838700"/>
          <p14:tracePt t="37527" x="4597400" y="4838700"/>
          <p14:tracePt t="37527" x="4603750" y="4845050"/>
          <p14:tracePt t="37543" x="4616450" y="4845050"/>
          <p14:tracePt t="37543" x="4622800" y="4845050"/>
          <p14:tracePt t="37562" x="4629150" y="4845050"/>
          <p14:tracePt t="37575" x="4635500" y="4851400"/>
          <p14:tracePt t="37591" x="4641850" y="4857750"/>
          <p14:tracePt t="37608" x="4648200" y="4857750"/>
          <p14:tracePt t="37625" x="4654550" y="4864100"/>
          <p14:tracePt t="37625" x="4654550" y="4870450"/>
          <p14:tracePt t="37644" x="4667250" y="4876800"/>
          <p14:tracePt t="37659" x="4673600" y="4883150"/>
          <p14:tracePt t="37659" x="4679950" y="4883150"/>
          <p14:tracePt t="37677" x="4686300" y="4889500"/>
          <p14:tracePt t="37692" x="4692650" y="4889500"/>
          <p14:tracePt t="37692" x="4699000" y="4889500"/>
          <p14:tracePt t="37711" x="4705350" y="4889500"/>
          <p14:tracePt t="37711" x="4718050" y="4883150"/>
          <p14:tracePt t="37727" x="4730750" y="4876800"/>
          <p14:tracePt t="37727" x="4737100" y="4876800"/>
          <p14:tracePt t="37743" x="4743450" y="4876800"/>
          <p14:tracePt t="37743" x="4756150" y="4870450"/>
          <p14:tracePt t="37761" x="4762500" y="4870450"/>
          <p14:tracePt t="37761" x="4775200" y="4870450"/>
          <p14:tracePt t="37761" x="4787900" y="4870450"/>
          <p14:tracePt t="37780" x="4794250" y="4864100"/>
          <p14:tracePt t="37792" x="4806950" y="4864100"/>
          <p14:tracePt t="37792" x="4826000" y="4864100"/>
          <p14:tracePt t="37812" x="4832350" y="4857750"/>
          <p14:tracePt t="37812" x="4845050" y="4857750"/>
          <p14:tracePt t="37829" x="4851400" y="4857750"/>
          <p14:tracePt t="37829" x="4857750" y="4857750"/>
          <p14:tracePt t="37829" x="4864100" y="4857750"/>
          <p14:tracePt t="37847" x="4870450" y="4851400"/>
          <p14:tracePt t="37859" x="4876800" y="4851400"/>
          <p14:tracePt t="37859" x="4883150" y="4851400"/>
          <p14:tracePt t="37879" x="4889500" y="4851400"/>
          <p14:tracePt t="37895" x="4895850" y="4857750"/>
          <p14:tracePt t="37930" x="4889500" y="4857750"/>
          <p14:tracePt t="37946" x="4889500" y="4864100"/>
          <p14:tracePt t="37954" x="4883150" y="4876800"/>
          <p14:tracePt t="37966" x="4876800" y="4876800"/>
          <p14:tracePt t="37976" x="4870450" y="4883150"/>
          <p14:tracePt t="37976" x="4864100" y="4889500"/>
          <p14:tracePt t="37995" x="4857750" y="4889500"/>
          <p14:tracePt t="37995" x="4851400" y="4895850"/>
          <p14:tracePt t="38012" x="4845050" y="4902200"/>
          <p14:tracePt t="38012" x="4832350" y="4908550"/>
          <p14:tracePt t="38029" x="4826000" y="4914900"/>
          <p14:tracePt t="38043" x="4819650" y="4914900"/>
          <p14:tracePt t="38060" x="4826000" y="4914900"/>
          <p14:tracePt t="38118" x="4832350" y="4914900"/>
          <p14:tracePt t="38138" x="4832350" y="4921250"/>
          <p14:tracePt t="38230" x="4832350" y="4927600"/>
          <p14:tracePt t="38258" x="4826000" y="4927600"/>
          <p14:tracePt t="38319" x="4832350" y="4921250"/>
          <p14:tracePt t="38379" x="4838700" y="4921250"/>
          <p14:tracePt t="38394" x="4845050" y="4921250"/>
          <p14:tracePt t="38402" x="4851400" y="4921250"/>
          <p14:tracePt t="38411" x="4857750" y="4921250"/>
          <p14:tracePt t="38411" x="4864100" y="4921250"/>
          <p14:tracePt t="38429" x="4870450" y="4914900"/>
          <p14:tracePt t="38429" x="4889500" y="4914900"/>
          <p14:tracePt t="38447" x="4895850" y="4914900"/>
          <p14:tracePt t="38447" x="4902200" y="4914900"/>
          <p14:tracePt t="38464" x="4914900" y="4914900"/>
          <p14:tracePt t="38464" x="4921250" y="4914900"/>
          <p14:tracePt t="38480" x="4927600" y="4914900"/>
          <p14:tracePt t="38480" x="4940300" y="4914900"/>
          <p14:tracePt t="38480" x="4946650" y="4914900"/>
          <p14:tracePt t="38499" x="4953000" y="4914900"/>
          <p14:tracePt t="38511" x="4959350" y="4921250"/>
          <p14:tracePt t="38511" x="4972050" y="4921250"/>
          <p14:tracePt t="38532" x="4978400" y="4921250"/>
          <p14:tracePt t="38545" x="4984750" y="4921250"/>
          <p14:tracePt t="38562" x="4984750" y="4927600"/>
          <p14:tracePt t="38578" x="4978400" y="4940300"/>
          <p14:tracePt t="38578" x="4978400" y="4946650"/>
          <p14:tracePt t="38598" x="4972050" y="4953000"/>
          <p14:tracePt t="38612" x="4965700" y="4959350"/>
          <p14:tracePt t="38629" x="4959350" y="4965700"/>
          <p14:tracePt t="38645" x="4959350" y="4972050"/>
          <p14:tracePt t="38710" x="4959350" y="4978400"/>
          <p14:tracePt t="38734" x="4959350" y="4984750"/>
          <p14:tracePt t="38746" x="4959350" y="4991100"/>
          <p14:tracePt t="38762" x="4959350" y="4997450"/>
          <p14:tracePt t="38786" x="4965700" y="5003800"/>
          <p14:tracePt t="38806" x="4965700" y="5010150"/>
          <p14:tracePt t="38823" x="4965700" y="5016500"/>
          <p14:tracePt t="38846" x="4965700" y="5022850"/>
          <p14:tracePt t="38867" x="4965700" y="5029200"/>
          <p14:tracePt t="38890" x="4959350" y="5035550"/>
          <p14:tracePt t="38915" x="4953000" y="5035550"/>
          <p14:tracePt t="38927" x="4940300" y="5041900"/>
          <p14:tracePt t="38943" x="4933950" y="5041900"/>
          <p14:tracePt t="38959" x="4927600" y="5041900"/>
          <p14:tracePt t="38967" x="4921250" y="5041900"/>
          <p14:tracePt t="38967" x="4914900" y="5041900"/>
          <p14:tracePt t="38981" x="4908550" y="5041900"/>
          <p14:tracePt t="38997" x="4902200" y="5041900"/>
          <p14:tracePt t="38997" x="4895850" y="5041900"/>
          <p14:tracePt t="39015" x="4889500" y="5041900"/>
          <p14:tracePt t="39015" x="4883150" y="5035550"/>
          <p14:tracePt t="39032" x="4870450" y="5035550"/>
          <p14:tracePt t="39048" x="4870450" y="5029200"/>
          <p14:tracePt t="39063" x="4870450" y="5022850"/>
          <p14:tracePt t="39087" x="4864100" y="5022850"/>
          <p14:tracePt t="39122" x="4851400" y="5022850"/>
          <p14:tracePt t="39139" x="4845050" y="5022850"/>
          <p14:tracePt t="39154" x="4838700" y="5022850"/>
          <p14:tracePt t="39159" x="4832350" y="5029200"/>
          <p14:tracePt t="39167" x="4826000" y="5029200"/>
          <p14:tracePt t="39180" x="4819650" y="5029200"/>
          <p14:tracePt t="39180" x="4806950" y="5035550"/>
          <p14:tracePt t="39199" x="4800600" y="5035550"/>
          <p14:tracePt t="39199" x="4794250" y="5041900"/>
          <p14:tracePt t="39216" x="4787900" y="5041900"/>
          <p14:tracePt t="39230" x="4787900" y="5048250"/>
          <p14:tracePt t="39251" x="4794250" y="5048250"/>
          <p14:tracePt t="39267" x="4800600" y="5048250"/>
          <p14:tracePt t="39267" x="4806950" y="5048250"/>
          <p14:tracePt t="39282" x="4813300" y="5041900"/>
          <p14:tracePt t="39282" x="4826000" y="5041900"/>
          <p14:tracePt t="39300" x="4832350" y="5035550"/>
          <p14:tracePt t="39300" x="4845050" y="5035550"/>
          <p14:tracePt t="39300" x="4857750" y="5029200"/>
          <p14:tracePt t="39319" x="4876800" y="5029200"/>
          <p14:tracePt t="39331" x="4889500" y="5029200"/>
          <p14:tracePt t="39331" x="4921250" y="5029200"/>
          <p14:tracePt t="39349" x="4940300" y="5035550"/>
          <p14:tracePt t="39349" x="4959350" y="5035550"/>
          <p14:tracePt t="39366" x="4978400" y="5041900"/>
          <p14:tracePt t="39366" x="4997450" y="5048250"/>
          <p14:tracePt t="39383" x="5016500" y="5054600"/>
          <p14:tracePt t="39383" x="5054600" y="5060950"/>
          <p14:tracePt t="39400" x="5067300" y="5067300"/>
          <p14:tracePt t="39400" x="5080000" y="5073650"/>
          <p14:tracePt t="39416" x="5092700" y="5073650"/>
          <p14:tracePt t="39416" x="5105400" y="5073650"/>
          <p14:tracePt t="39433" x="5111750" y="5080000"/>
          <p14:tracePt t="39433" x="5118100" y="5080000"/>
          <p14:tracePt t="39450" x="5124450" y="5080000"/>
          <p14:tracePt t="39450" x="5130800" y="5080000"/>
          <p14:tracePt t="39468" x="5137150" y="5086350"/>
          <p14:tracePt t="39483" x="5137150" y="5092700"/>
          <p14:tracePt t="39499" x="5137150" y="5099050"/>
          <p14:tracePt t="39515" x="5130800" y="5105400"/>
          <p14:tracePt t="39532" x="5124450" y="5099050"/>
          <p14:tracePt t="39595" x="5124450" y="5092700"/>
          <p14:tracePt t="39634" x="5130800" y="5086350"/>
          <p14:tracePt t="39646" x="5130800" y="5080000"/>
          <p14:tracePt t="39663" x="5130800" y="5073650"/>
          <p14:tracePt t="39679" x="5124450" y="5067300"/>
          <p14:tracePt t="39739" x="5124450" y="5060950"/>
          <p14:tracePt t="39791" x="5130800" y="5054600"/>
          <p14:tracePt t="39818" x="5137150" y="5054600"/>
          <p14:tracePt t="39843" x="5143500" y="5048250"/>
          <p14:tracePt t="39859" x="5149850" y="5041900"/>
          <p14:tracePt t="39875" x="5162550" y="5041900"/>
          <p14:tracePt t="39887" x="5168900" y="5035550"/>
          <p14:tracePt t="39902" x="5175250" y="5035550"/>
          <p14:tracePt t="39919" x="5181600" y="5035550"/>
          <p14:tracePt t="39934" x="5187950" y="5035550"/>
          <p14:tracePt t="39946" x="5194300" y="5041900"/>
          <p14:tracePt t="39986" x="5200650" y="5041900"/>
          <p14:tracePt t="39998" x="5207000" y="5048250"/>
          <p14:tracePt t="40015" x="5213350" y="5054600"/>
          <p14:tracePt t="40030" x="5219700" y="5060950"/>
          <p14:tracePt t="40047" x="5226050" y="5067300"/>
          <p14:tracePt t="40059" x="5232400" y="5067300"/>
          <p14:tracePt t="40082" x="5238750" y="5073650"/>
          <p14:tracePt t="40098" x="5245100" y="5073650"/>
          <p14:tracePt t="40115" x="5251450" y="5073650"/>
          <p14:tracePt t="40143" x="5257800" y="5073650"/>
          <p14:tracePt t="40166" x="5264150" y="5080000"/>
          <p14:tracePt t="40195" x="5257800" y="5086350"/>
          <p14:tracePt t="40219" x="5251450" y="5092700"/>
          <p14:tracePt t="40239" x="5245100" y="5092700"/>
          <p14:tracePt t="40255" x="5238750" y="5092700"/>
          <p14:tracePt t="40271" x="5232400" y="5099050"/>
          <p14:tracePt t="40294" x="5226050" y="5105400"/>
          <p14:tracePt t="40331" x="5219700" y="5099050"/>
          <p14:tracePt t="40407" x="5219700" y="5092700"/>
          <p14:tracePt t="40427" x="5219700" y="5086350"/>
          <p14:tracePt t="40459" x="5213350" y="5086350"/>
          <p14:tracePt t="40487" x="5207000" y="5080000"/>
          <p14:tracePt t="40526" x="5200650" y="5073650"/>
          <p14:tracePt t="40571" x="5194300" y="5073650"/>
          <p14:tracePt t="40595" x="5187950" y="5073650"/>
          <p14:tracePt t="40606" x="5181600" y="5073650"/>
          <p14:tracePt t="40622" x="5175250" y="5080000"/>
          <p14:tracePt t="40638" x="5168900" y="5080000"/>
          <p14:tracePt t="40647" x="5162550" y="5080000"/>
          <p14:tracePt t="40655" x="5156200" y="5080000"/>
          <p14:tracePt t="40655" x="5149850" y="5080000"/>
          <p14:tracePt t="40671" x="5143500" y="5086350"/>
          <p14:tracePt t="40671" x="5137150" y="5086350"/>
          <p14:tracePt t="40688" x="5130800" y="5086350"/>
          <p14:tracePt t="40688" x="5124450" y="5086350"/>
          <p14:tracePt t="40705" x="5118100" y="5092700"/>
          <p14:tracePt t="40705" x="5105400" y="5092700"/>
          <p14:tracePt t="40722" x="5099050" y="5099050"/>
          <p14:tracePt t="40722" x="5092700" y="5099050"/>
          <p14:tracePt t="40738" x="5086350" y="5099050"/>
          <p14:tracePt t="40738" x="5080000" y="5105400"/>
          <p14:tracePt t="40754" x="5067300" y="5105400"/>
          <p14:tracePt t="40754" x="5060950" y="5111750"/>
          <p14:tracePt t="40771" x="5048250" y="5111750"/>
          <p14:tracePt t="40771" x="5029200" y="5111750"/>
          <p14:tracePt t="40788" x="5016500" y="5111750"/>
          <p14:tracePt t="40788" x="5003800" y="5111750"/>
          <p14:tracePt t="40805" x="4991100" y="5111750"/>
          <p14:tracePt t="40805" x="4978400" y="5111750"/>
          <p14:tracePt t="40823" x="4965700" y="5111750"/>
          <p14:tracePt t="40823" x="4946650" y="5111750"/>
          <p14:tracePt t="40823" x="4933950" y="5111750"/>
          <p14:tracePt t="40841" x="4914900" y="5111750"/>
          <p14:tracePt t="40841" x="4902200" y="5111750"/>
          <p14:tracePt t="40856" x="4889500" y="5111750"/>
          <p14:tracePt t="40856" x="4870450" y="5111750"/>
          <p14:tracePt t="40872" x="4857750" y="5111750"/>
          <p14:tracePt t="40872" x="4845050" y="5111750"/>
          <p14:tracePt t="40888" x="4826000" y="5105400"/>
          <p14:tracePt t="40888" x="4813300" y="5105400"/>
          <p14:tracePt t="40905" x="4800600" y="5105400"/>
          <p14:tracePt t="40905" x="4787900" y="5105400"/>
          <p14:tracePt t="40905" x="4781550" y="5099050"/>
          <p14:tracePt t="40924" x="4768850" y="5099050"/>
          <p14:tracePt t="40936" x="4756150" y="5099050"/>
          <p14:tracePt t="40936" x="4737100" y="5092700"/>
          <p14:tracePt t="40956" x="4730750" y="5092700"/>
          <p14:tracePt t="40956" x="4724400" y="5086350"/>
          <p14:tracePt t="40972" x="4718050" y="5086350"/>
          <p14:tracePt t="40972" x="4711700" y="5080000"/>
          <p14:tracePt t="40988" x="4705350" y="5080000"/>
          <p14:tracePt t="40988" x="4699000" y="5073650"/>
          <p14:tracePt t="40988" x="4692650" y="5073650"/>
          <p14:tracePt t="41008" x="4686300" y="5067300"/>
          <p14:tracePt t="41020" x="4679950" y="5060950"/>
          <p14:tracePt t="41020" x="4673600" y="5060950"/>
          <p14:tracePt t="41039" x="4667250" y="5054600"/>
          <p14:tracePt t="41053" x="4654550" y="5048250"/>
          <p14:tracePt t="41070" x="4648200" y="5041900"/>
          <p14:tracePt t="41087" x="4641850" y="5035550"/>
          <p14:tracePt t="41104" x="4635500" y="5035550"/>
          <p14:tracePt t="41121" x="4629150" y="5035550"/>
          <p14:tracePt t="41121" x="4622800" y="5035550"/>
          <p14:tracePt t="41140" x="4616450" y="5035550"/>
          <p14:tracePt t="41171" x="4610100" y="5035550"/>
          <p14:tracePt t="41187" x="4603750" y="5041900"/>
          <p14:tracePt t="41199" x="4597400" y="5048250"/>
          <p14:tracePt t="41208" x="4591050" y="5048250"/>
          <p14:tracePt t="41221" x="4584700" y="5054600"/>
          <p14:tracePt t="41221" x="4578350" y="5060950"/>
          <p14:tracePt t="41240" x="4572000" y="5067300"/>
          <p14:tracePt t="41240" x="4565650" y="5067300"/>
          <p14:tracePt t="41256" x="4559300" y="5073650"/>
          <p14:tracePt t="41271" x="4552950" y="5080000"/>
          <p14:tracePt t="41287" x="4546600" y="5086350"/>
          <p14:tracePt t="41304" x="4540250" y="5092700"/>
          <p14:tracePt t="41322" x="4540250" y="5099050"/>
          <p14:tracePt t="41338" x="4533900" y="5105400"/>
          <p14:tracePt t="41355" x="4527550" y="5111750"/>
          <p14:tracePt t="41372" x="4521200" y="5118100"/>
          <p14:tracePt t="41388" x="4527550" y="5111750"/>
          <p14:tracePt t="41439" x="4533900" y="5111750"/>
          <p14:tracePt t="41463" x="4540250" y="5105400"/>
          <p14:tracePt t="41495" x="4546600" y="5105400"/>
          <p14:tracePt t="41515" x="4552950" y="5099050"/>
          <p14:tracePt t="41531" x="4559300" y="5099050"/>
          <p14:tracePt t="41546" x="4565650" y="5099050"/>
          <p14:tracePt t="41559" x="4572000" y="5099050"/>
          <p14:tracePt t="41575" x="4578350" y="5099050"/>
          <p14:tracePt t="41591" x="4584700" y="5099050"/>
          <p14:tracePt t="41615" x="4591050" y="5099050"/>
          <p14:tracePt t="41635" x="4597400" y="5092700"/>
          <p14:tracePt t="41667" x="4603750" y="5086350"/>
          <p14:tracePt t="41687" x="4610100" y="5080000"/>
          <p14:tracePt t="41703" x="4616450" y="5080000"/>
          <p14:tracePt t="41711" x="4622800" y="5080000"/>
          <p14:tracePt t="41723" x="4629150" y="5080000"/>
          <p14:tracePt t="41723" x="4648200" y="5073650"/>
          <p14:tracePt t="41742" x="4660900" y="5080000"/>
          <p14:tracePt t="41742" x="4679950" y="5080000"/>
          <p14:tracePt t="41758" x="4692650" y="5080000"/>
          <p14:tracePt t="41758" x="4705350" y="5080000"/>
          <p14:tracePt t="41774" x="4724400" y="5086350"/>
          <p14:tracePt t="41774" x="4743450" y="5092700"/>
          <p14:tracePt t="41791" x="4756150" y="5092700"/>
          <p14:tracePt t="41791" x="4787900" y="5099050"/>
          <p14:tracePt t="41808" x="4800600" y="5099050"/>
          <p14:tracePt t="41808" x="4813300" y="5099050"/>
          <p14:tracePt t="41826" x="4826000" y="5105400"/>
          <p14:tracePt t="41826" x="4832350" y="5105400"/>
          <p14:tracePt t="41841" x="4838700" y="5105400"/>
          <p14:tracePt t="41841" x="4845050" y="5105400"/>
          <p14:tracePt t="41841" x="4851400" y="5105400"/>
          <p14:tracePt t="41861" x="4857750" y="5105400"/>
          <p14:tracePt t="41876" x="4864100" y="5111750"/>
          <p14:tracePt t="41892" x="4864100" y="5118100"/>
          <p14:tracePt t="41907" x="4864100" y="5130800"/>
          <p14:tracePt t="41923" x="4857750" y="5137150"/>
          <p14:tracePt t="41940" x="4851400" y="5143500"/>
          <p14:tracePt t="41967" x="4845050" y="5149850"/>
          <p14:tracePt t="41987" x="4845050" y="5143500"/>
          <p14:tracePt t="42036" x="4845050" y="5137150"/>
          <p14:tracePt t="42115" x="4845050" y="5130800"/>
          <p14:tracePt t="42147" x="4838700" y="5130800"/>
          <p14:tracePt t="42183" x="4845050" y="5124450"/>
          <p14:tracePt t="42227" x="4845050" y="5118100"/>
          <p14:tracePt t="42259" x="4851400" y="5118100"/>
          <p14:tracePt t="42295" x="4851400" y="5124450"/>
          <p14:tracePt t="42356" x="4851400" y="5118100"/>
          <p14:tracePt t="42399" x="4845050" y="5118100"/>
          <p14:tracePt t="42467" x="4845050" y="5111750"/>
          <p14:tracePt t="42507" x="4845050" y="5105400"/>
          <p14:tracePt t="42543" x="4851400" y="5099050"/>
          <p14:tracePt t="42568" x="4857750" y="5099050"/>
          <p14:tracePt t="42579" x="4864100" y="5092700"/>
          <p14:tracePt t="42587" x="4870450" y="5092700"/>
          <p14:tracePt t="42596" x="4876800" y="5092700"/>
          <p14:tracePt t="42613" x="4883150" y="5092700"/>
          <p14:tracePt t="42613" x="4889500" y="5092700"/>
          <p14:tracePt t="42628" x="4895850" y="5099050"/>
          <p14:tracePt t="42642" x="4902200" y="5099050"/>
          <p14:tracePt t="42664" x="4895850" y="5105400"/>
          <p14:tracePt t="42695" x="4883150" y="5099050"/>
          <p14:tracePt t="42707" x="4883150" y="5105400"/>
          <p14:tracePt t="42715" x="4876800" y="5105400"/>
          <p14:tracePt t="42726" x="4870450" y="5105400"/>
          <p14:tracePt t="42743" x="4857750" y="5105400"/>
          <p14:tracePt t="42760" x="4864100" y="5105400"/>
          <p14:tracePt t="42843" x="4870450" y="5099050"/>
          <p14:tracePt t="42859" x="4876800" y="5099050"/>
          <p14:tracePt t="42867" x="4883150" y="5099050"/>
          <p14:tracePt t="42877" x="4889500" y="5099050"/>
          <p14:tracePt t="42877" x="4895850" y="5099050"/>
          <p14:tracePt t="42897" x="4908550" y="5092700"/>
          <p14:tracePt t="42897" x="4921250" y="5092700"/>
          <p14:tracePt t="42913" x="4927600" y="5092700"/>
          <p14:tracePt t="42913" x="4933950" y="5092700"/>
          <p14:tracePt t="42928" x="4946650" y="5092700"/>
          <p14:tracePt t="42928" x="4953000" y="5092700"/>
          <p14:tracePt t="42945" x="4959350" y="5092700"/>
          <p14:tracePt t="42945" x="4965700" y="5092700"/>
          <p14:tracePt t="42945" x="4978400" y="5092700"/>
          <p14:tracePt t="42965" x="4984750" y="5092700"/>
          <p14:tracePt t="42977" x="4991100" y="5092700"/>
          <p14:tracePt t="42977" x="4997450" y="5092700"/>
          <p14:tracePt t="42996" x="5003800" y="5092700"/>
          <p14:tracePt t="43010" x="5010150" y="5092700"/>
          <p14:tracePt t="43027" x="5003800" y="5099050"/>
          <p14:tracePt t="43075" x="4997450" y="5099050"/>
          <p14:tracePt t="43091" x="4991100" y="5099050"/>
          <p14:tracePt t="43100" x="4984750" y="5105400"/>
          <p14:tracePt t="43116" x="4978400" y="5105400"/>
          <p14:tracePt t="43116" x="4972050" y="5105400"/>
          <p14:tracePt t="43130" x="4965700" y="5111750"/>
          <p14:tracePt t="43151" x="4959350" y="5111750"/>
          <p14:tracePt t="43167" x="4953000" y="5111750"/>
          <p14:tracePt t="43316" x="4946650" y="5111750"/>
          <p14:tracePt t="43332" x="4940300" y="5118100"/>
          <p14:tracePt t="43348" x="4933950" y="5124450"/>
          <p14:tracePt t="43356" x="4927600" y="5124450"/>
          <p14:tracePt t="43361" x="4921250" y="5124450"/>
          <p14:tracePt t="43361" x="4914900" y="5124450"/>
          <p14:tracePt t="43380" x="4908550" y="5124450"/>
          <p14:tracePt t="43380" x="4908550" y="5130800"/>
          <p14:tracePt t="43397" x="4895850" y="5124450"/>
          <p14:tracePt t="43412" x="4889500" y="5118100"/>
          <p14:tracePt t="43451" x="4889500" y="5111750"/>
          <p14:tracePt t="43476" x="4883150" y="5111750"/>
          <p14:tracePt t="43527" x="4883150" y="5118100"/>
          <p14:tracePt t="43580" x="4876800" y="5124450"/>
          <p14:tracePt t="43632" x="4876800" y="5130800"/>
          <p14:tracePt t="43660" x="4876800" y="5137150"/>
          <p14:tracePt t="43675" x="4876800" y="5143500"/>
          <p14:tracePt t="43699" x="4876800" y="5156200"/>
          <p14:tracePt t="43744" x="4883150" y="5156200"/>
          <p14:tracePt t="43804" x="4889500" y="5156200"/>
          <p14:tracePt t="43820" x="4895850" y="5156200"/>
          <p14:tracePt t="43836" x="4902200" y="5156200"/>
          <p14:tracePt t="43848" x="4895850" y="5149850"/>
          <p14:tracePt t="43908" x="4889500" y="5149850"/>
          <p14:tracePt t="43924" x="4883150" y="5149850"/>
          <p14:tracePt t="43939" x="4870450" y="5149850"/>
          <p14:tracePt t="43956" x="4864100" y="5156200"/>
          <p14:tracePt t="43968" x="4864100" y="5149850"/>
          <p14:tracePt t="43992" x="4870450" y="5143500"/>
          <p14:tracePt t="44076" x="4876800" y="5143500"/>
          <p14:tracePt t="44088" x="4883150" y="5149850"/>
          <p14:tracePt t="44120" x="4883150" y="5156200"/>
          <p14:tracePt t="44284" x="4876800" y="5162550"/>
          <p14:tracePt t="44308" x="4870450" y="5156200"/>
          <p14:tracePt t="44320" x="4864100" y="5156200"/>
          <p14:tracePt t="44344" x="4857750" y="5156200"/>
          <p14:tracePt t="44368" x="4851400" y="5156200"/>
          <p14:tracePt t="44380" x="4845050" y="5156200"/>
          <p14:tracePt t="44420" x="4838700" y="5162550"/>
          <p14:tracePt t="44456" x="4832350" y="5162550"/>
          <p14:tracePt t="44480" x="4826000" y="5162550"/>
          <p14:tracePt t="44500" x="4819650" y="5168900"/>
          <p14:tracePt t="44524" x="4819650" y="5175250"/>
          <p14:tracePt t="44540" x="4813300" y="5181600"/>
          <p14:tracePt t="44556" x="4813300" y="5187950"/>
          <p14:tracePt t="44568" x="4819650" y="5187950"/>
          <p14:tracePt t="44620" x="4819650" y="5181600"/>
          <p14:tracePt t="44676" x="4813300" y="5181600"/>
          <p14:tracePt t="44696" x="4806950" y="5181600"/>
          <p14:tracePt t="44720" x="4800600" y="5187950"/>
          <p14:tracePt t="44740" x="4794250" y="5187950"/>
          <p14:tracePt t="44756" x="4787900" y="5194300"/>
          <p14:tracePt t="44772" x="4781550" y="5194300"/>
          <p14:tracePt t="44788" x="4768850" y="5200650"/>
          <p14:tracePt t="44799" x="4762500" y="5200650"/>
          <p14:tracePt t="44817" x="4756150" y="5207000"/>
          <p14:tracePt t="44832" x="4749800" y="5207000"/>
          <p14:tracePt t="44856" x="4743450" y="5207000"/>
          <p14:tracePt t="44920" x="4737100" y="5200650"/>
          <p14:tracePt t="44936" x="4730750" y="5200650"/>
          <p14:tracePt t="44952" x="4718050" y="5200650"/>
          <p14:tracePt t="44968" x="4711700" y="5200650"/>
          <p14:tracePt t="44976" x="4711700" y="5207000"/>
          <p14:tracePt t="44984" x="4705350" y="5207000"/>
          <p14:tracePt t="44984" x="4699000" y="5207000"/>
          <p14:tracePt t="44984" x="4692650" y="5207000"/>
          <p14:tracePt t="45005" x="4686300" y="5207000"/>
          <p14:tracePt t="45017" x="4679950" y="5207000"/>
          <p14:tracePt t="45017" x="4667250" y="5207000"/>
          <p14:tracePt t="45037" x="4660900" y="5207000"/>
          <p14:tracePt t="45037" x="4654550" y="5207000"/>
          <p14:tracePt t="45053" x="4648200" y="5207000"/>
          <p14:tracePt t="45053" x="4635500" y="5207000"/>
          <p14:tracePt t="45070" x="4629150" y="5207000"/>
          <p14:tracePt t="45070" x="4616450" y="5213350"/>
          <p14:tracePt t="45070" x="4603750" y="5213350"/>
          <p14:tracePt t="45088" x="4591050" y="5213350"/>
          <p14:tracePt t="45088" x="4578350" y="5213350"/>
          <p14:tracePt t="45103" x="4565650" y="5213350"/>
          <p14:tracePt t="45103" x="4552950" y="5213350"/>
          <p14:tracePt t="45120" x="4533900" y="5213350"/>
          <p14:tracePt t="45120" x="4514850" y="5213350"/>
          <p14:tracePt t="45137" x="4489450" y="5207000"/>
          <p14:tracePt t="45137" x="4470400" y="5194300"/>
          <p14:tracePt t="45153" x="4445000" y="5187950"/>
          <p14:tracePt t="45153" x="4394200" y="5168900"/>
          <p14:tracePt t="45170" x="4368800" y="5156200"/>
          <p14:tracePt t="45170" x="4337050" y="5143500"/>
          <p14:tracePt t="45186" x="4311650" y="5130800"/>
          <p14:tracePt t="45186" x="4286250" y="5124450"/>
          <p14:tracePt t="45203" x="4260850" y="5118100"/>
          <p14:tracePt t="45203" x="4216400" y="5105400"/>
          <p14:tracePt t="45220" x="4191000" y="5099050"/>
          <p14:tracePt t="45220" x="4171950" y="5092700"/>
          <p14:tracePt t="45237" x="4152900" y="5092700"/>
          <p14:tracePt t="45237" x="4133850" y="5086350"/>
          <p14:tracePt t="45254" x="4114800" y="5080000"/>
          <p14:tracePt t="45254" x="4095750" y="5080000"/>
          <p14:tracePt t="45271" x="4076700" y="5080000"/>
          <p14:tracePt t="45271" x="4057650" y="5073650"/>
          <p14:tracePt t="45271" x="4038600" y="5067300"/>
          <p14:tracePt t="45289" x="4013200" y="5067300"/>
          <p14:tracePt t="45302" x="3994150" y="5054600"/>
          <p14:tracePt t="45302" x="3962400" y="5048250"/>
          <p14:tracePt t="45322" x="3943350" y="5048250"/>
          <p14:tracePt t="45322" x="3930650" y="5041900"/>
          <p14:tracePt t="45338" x="3911600" y="5035550"/>
          <p14:tracePt t="45338" x="3898900" y="5035550"/>
          <p14:tracePt t="45354" x="3886200" y="5035550"/>
          <p14:tracePt t="45354" x="3879850" y="5041900"/>
          <p14:tracePt t="45354" x="3867150" y="5035550"/>
          <p14:tracePt t="45374" x="3854450" y="5035550"/>
          <p14:tracePt t="45385" x="3848100" y="5035550"/>
          <p14:tracePt t="45385" x="3822700" y="5035550"/>
          <p14:tracePt t="45404" x="3810000" y="5035550"/>
          <p14:tracePt t="45404" x="3803650" y="5041900"/>
          <p14:tracePt t="45421" x="3790950" y="5041900"/>
          <p14:tracePt t="45421" x="3784600" y="5041900"/>
          <p14:tracePt t="45437" x="3778250" y="5041900"/>
          <p14:tracePt t="45437" x="3765550" y="5041900"/>
          <p14:tracePt t="45454" x="3759200" y="5041900"/>
          <p14:tracePt t="45454" x="3740150" y="5035550"/>
          <p14:tracePt t="45471" x="3733800" y="5029200"/>
          <p14:tracePt t="45471" x="3721100" y="5022850"/>
          <p14:tracePt t="45488" x="3708400" y="5022850"/>
          <p14:tracePt t="45488" x="3702050" y="5022850"/>
          <p14:tracePt t="45504" x="3689350" y="5022850"/>
          <p14:tracePt t="45504" x="3670300" y="5016500"/>
          <p14:tracePt t="45521" x="3657600" y="5016500"/>
          <p14:tracePt t="45521" x="3651250" y="5022850"/>
          <p14:tracePt t="45538" x="3638550" y="5022850"/>
          <p14:tracePt t="45538" x="3632200" y="5022850"/>
          <p14:tracePt t="45554" x="3619500" y="5022850"/>
          <p14:tracePt t="45554" x="3613150" y="5022850"/>
          <p14:tracePt t="45571" x="3600450" y="5029200"/>
          <p14:tracePt t="45571" x="3587750" y="5029200"/>
          <p14:tracePt t="45589" x="3568700" y="5029200"/>
          <p14:tracePt t="45589" x="3562350" y="5035550"/>
          <p14:tracePt t="45605" x="3556000" y="5035550"/>
          <p14:tracePt t="45605" x="3543300" y="5035550"/>
          <p14:tracePt t="45621" x="3536950" y="5035550"/>
          <p14:tracePt t="45621" x="3530600" y="5041900"/>
          <p14:tracePt t="45621" x="3517900" y="5041900"/>
          <p14:tracePt t="45641" x="3511550" y="5048250"/>
          <p14:tracePt t="45653" x="3498850" y="5048250"/>
          <p14:tracePt t="45653" x="3486150" y="5048250"/>
          <p14:tracePt t="45673" x="3473450" y="5054600"/>
          <p14:tracePt t="45673" x="3467100" y="5054600"/>
          <p14:tracePt t="45689" x="3454400" y="5054600"/>
          <p14:tracePt t="45689" x="3448050" y="5060950"/>
          <p14:tracePt t="45705" x="3435350" y="5067300"/>
          <p14:tracePt t="45705" x="3429000" y="5067300"/>
          <p14:tracePt t="45722" x="3416300" y="5067300"/>
          <p14:tracePt t="45722" x="3409950" y="5073650"/>
          <p14:tracePt t="45722" x="3397250" y="5073650"/>
          <p14:tracePt t="45741" x="3390900" y="5073650"/>
          <p14:tracePt t="45753" x="3384550" y="5073650"/>
          <p14:tracePt t="45753" x="3371850" y="5073650"/>
          <p14:tracePt t="45772" x="3365500" y="5080000"/>
          <p14:tracePt t="45772" x="3365500" y="5086350"/>
          <p14:tracePt t="45788" x="3359150" y="5086350"/>
          <p14:tracePt t="45803" x="3359150" y="5092700"/>
          <p14:tracePt t="45821" x="3365500" y="5092700"/>
          <p14:tracePt t="45844" x="3371850" y="5092700"/>
          <p14:tracePt t="45860" x="3378200" y="5092700"/>
          <p14:tracePt t="45870" x="3384550" y="5086350"/>
          <p14:tracePt t="45870" x="3403600" y="5073650"/>
          <p14:tracePt t="45890" x="3416300" y="5067300"/>
          <p14:tracePt t="45890" x="3435350" y="5060950"/>
          <p14:tracePt t="45906" x="3454400" y="5054600"/>
          <p14:tracePt t="45906" x="3473450" y="5048250"/>
          <p14:tracePt t="45922" x="3492500" y="5041900"/>
          <p14:tracePt t="45922" x="3517900" y="5048250"/>
          <p14:tracePt t="45922" x="3543300" y="5041900"/>
          <p14:tracePt t="45942" x="3568700" y="5048250"/>
          <p14:tracePt t="45954" x="3600450" y="5054600"/>
          <p14:tracePt t="45954" x="3657600" y="5060950"/>
          <p14:tracePt t="45973" x="3683000" y="5067300"/>
          <p14:tracePt t="45973" x="3708400" y="5073650"/>
          <p14:tracePt t="45990" x="3740150" y="5080000"/>
          <p14:tracePt t="45990" x="3765550" y="5086350"/>
          <p14:tracePt t="46006" x="3784600" y="5092700"/>
          <p14:tracePt t="46006" x="3810000" y="5092700"/>
          <p14:tracePt t="46006" x="3829050" y="5092700"/>
          <p14:tracePt t="46025" x="3848100" y="5099050"/>
          <p14:tracePt t="46038" x="3860800" y="5105400"/>
          <p14:tracePt t="46038" x="3886200" y="5105400"/>
          <p14:tracePt t="46057" x="3892550" y="5111750"/>
          <p14:tracePt t="46057" x="3898900" y="5111750"/>
          <p14:tracePt t="46073" x="3898900" y="5118100"/>
          <p14:tracePt t="46092" x="3892550" y="5118100"/>
          <p14:tracePt t="46109" x="3886200" y="5124450"/>
          <p14:tracePt t="46109" x="3879850" y="5124450"/>
          <p14:tracePt t="46123" x="3873500" y="5124450"/>
          <p14:tracePt t="46123" x="3867150" y="5130800"/>
          <p14:tracePt t="46140" x="3860800" y="5130800"/>
          <p14:tracePt t="46140" x="3848100" y="5137150"/>
          <p14:tracePt t="46157" x="3841750" y="5137150"/>
          <p14:tracePt t="46157" x="3835400" y="5137150"/>
          <p14:tracePt t="46174" x="3822700" y="5143500"/>
          <p14:tracePt t="46174" x="3810000" y="5149850"/>
          <p14:tracePt t="46190" x="3797300" y="5149850"/>
          <p14:tracePt t="46190" x="3790950" y="5149850"/>
          <p14:tracePt t="46207" x="3784600" y="5156200"/>
          <p14:tracePt t="46207" x="3771900" y="5156200"/>
          <p14:tracePt t="46223" x="3765550" y="5162550"/>
          <p14:tracePt t="46223" x="3746500" y="5162550"/>
          <p14:tracePt t="46241" x="3740150" y="5168900"/>
          <p14:tracePt t="46241" x="3727450" y="5168900"/>
          <p14:tracePt t="46257" x="3721100" y="5175250"/>
          <p14:tracePt t="46257" x="3708400" y="5175250"/>
          <p14:tracePt t="46274" x="3702050" y="5181600"/>
          <p14:tracePt t="46274" x="3689350" y="5187950"/>
          <p14:tracePt t="46290" x="3683000" y="5187950"/>
          <p14:tracePt t="46290" x="3670300" y="5187950"/>
          <p14:tracePt t="46290" x="3663950" y="5187950"/>
          <p14:tracePt t="46309" x="3651250" y="5194300"/>
          <p14:tracePt t="46309" x="3644900" y="5194300"/>
          <p14:tracePt t="46325" x="3632200" y="5194300"/>
          <p14:tracePt t="46325" x="3625850" y="5200650"/>
          <p14:tracePt t="46341" x="3613150" y="5200650"/>
          <p14:tracePt t="46341" x="3600450" y="5200650"/>
          <p14:tracePt t="46357" x="3587750" y="5200650"/>
          <p14:tracePt t="46357" x="3568700" y="5207000"/>
          <p14:tracePt t="46374" x="3556000" y="5200650"/>
          <p14:tracePt t="46374" x="3536950" y="5200650"/>
          <p14:tracePt t="46374" x="3524250" y="5200650"/>
          <p14:tracePt t="46393" x="3505200" y="5200650"/>
          <p14:tracePt t="46405" x="3486150" y="5200650"/>
          <p14:tracePt t="46405" x="3454400" y="5194300"/>
          <p14:tracePt t="46424" x="3435350" y="5194300"/>
          <p14:tracePt t="46424" x="3416300" y="5200650"/>
          <p14:tracePt t="46441" x="3397250" y="5200650"/>
          <p14:tracePt t="46441" x="3378200" y="5200650"/>
          <p14:tracePt t="46457" x="3352800" y="5207000"/>
          <p14:tracePt t="46457" x="3333750" y="5207000"/>
          <p14:tracePt t="46457" x="3308350" y="5213350"/>
          <p14:tracePt t="46477" x="3282950" y="5213350"/>
          <p14:tracePt t="46477" x="3263900" y="5213350"/>
          <p14:tracePt t="46491" x="3238500" y="5213350"/>
          <p14:tracePt t="46491" x="3213100" y="5219700"/>
          <p14:tracePt t="46508" x="3194050" y="5219700"/>
          <p14:tracePt t="46508" x="3175000" y="5219700"/>
          <p14:tracePt t="46524" x="3155950" y="5226050"/>
          <p14:tracePt t="46524" x="3117850" y="5232400"/>
          <p14:tracePt t="46542" x="3098800" y="5238750"/>
          <p14:tracePt t="46542" x="3086100" y="5238750"/>
          <p14:tracePt t="46558" x="3067050" y="5245100"/>
          <p14:tracePt t="46558" x="3054350" y="5251450"/>
          <p14:tracePt t="46575" x="3035300" y="5257800"/>
          <p14:tracePt t="46575" x="3022600" y="5264150"/>
          <p14:tracePt t="46591" x="3009900" y="5270500"/>
          <p14:tracePt t="46591" x="2984500" y="5283200"/>
          <p14:tracePt t="46609" x="2971800" y="5289550"/>
          <p14:tracePt t="46609" x="2959100" y="5289550"/>
          <p14:tracePt t="46625" x="2946400" y="5295900"/>
          <p14:tracePt t="46625" x="2940050" y="5302250"/>
          <p14:tracePt t="46642" x="2927350" y="5308600"/>
          <p14:tracePt t="46642" x="2921000" y="5314950"/>
          <p14:tracePt t="46658" x="2914650" y="5314950"/>
          <p14:tracePt t="46658" x="2908300" y="5314950"/>
          <p14:tracePt t="46658" x="2901950" y="5314950"/>
          <p14:tracePt t="46677" x="2895600" y="5321300"/>
          <p14:tracePt t="46693" x="2895600" y="5327650"/>
          <p14:tracePt t="46709" x="2889250" y="5334000"/>
          <p14:tracePt t="46723" x="2882900" y="5334000"/>
          <p14:tracePt t="46740" x="2876550" y="5334000"/>
          <p14:tracePt t="46757" x="2876550" y="5340350"/>
          <p14:tracePt t="46773" x="2863850" y="5340350"/>
          <p14:tracePt t="46790" x="2857500" y="5346700"/>
          <p14:tracePt t="46807" x="2851150" y="5346700"/>
          <p14:tracePt t="46807" x="2844800" y="5353050"/>
          <p14:tracePt t="46829" x="2838450" y="5359400"/>
          <p14:tracePt t="46840" x="2832100" y="5359400"/>
          <p14:tracePt t="46857" x="2825750" y="5365750"/>
          <p14:tracePt t="46874" x="2825750" y="5372100"/>
          <p14:tracePt t="46896" x="2825750" y="5378450"/>
          <p14:tracePt t="46916" x="2832100" y="5378450"/>
          <p14:tracePt t="46932" x="2844800" y="5384800"/>
          <p14:tracePt t="46948" x="2851150" y="5384800"/>
          <p14:tracePt t="46957" x="2857500" y="5391150"/>
          <p14:tracePt t="46957" x="2863850" y="5403850"/>
          <p14:tracePt t="46977" x="2870200" y="5403850"/>
          <p14:tracePt t="46977" x="2876550" y="5410200"/>
          <p14:tracePt t="46993" x="2876550" y="5416550"/>
          <p14:tracePt t="46993" x="2882900" y="5422900"/>
          <p14:tracePt t="47009" x="2889250" y="5429250"/>
          <p14:tracePt t="47025" x="2895600" y="5435600"/>
          <p14:tracePt t="47041" x="2901950" y="5441950"/>
          <p14:tracePt t="47058" x="2895600" y="5441950"/>
          <p14:tracePt t="47129" x="2889250" y="5448300"/>
          <p14:tracePt t="47140" x="2882900" y="5448300"/>
          <p14:tracePt t="47156" x="2876550" y="5454650"/>
          <p14:tracePt t="47173" x="2870200" y="5461000"/>
          <p14:tracePt t="47188" x="2863850" y="5461000"/>
          <p14:tracePt t="47200" x="2857500" y="5461000"/>
          <p14:tracePt t="47216" x="2851150" y="5461000"/>
          <p14:tracePt t="47240" x="2844800" y="5461000"/>
          <p14:tracePt t="47268" x="2838450" y="5461000"/>
          <p14:tracePt t="47284" x="2832100" y="5461000"/>
          <p14:tracePt t="47300" x="2832100" y="5467350"/>
          <p14:tracePt t="47308" x="2819400" y="5473700"/>
          <p14:tracePt t="47321" x="2813050" y="5480050"/>
          <p14:tracePt t="47336" x="2813050" y="5486400"/>
          <p14:tracePt t="47346" x="2806700" y="5492750"/>
          <p14:tracePt t="47361" x="2800350" y="5492750"/>
          <p14:tracePt t="47377" x="2794000" y="5499100"/>
          <p14:tracePt t="47392" x="2794000" y="5505450"/>
          <p14:tracePt t="47456" x="2800350" y="5505450"/>
          <p14:tracePt t="47501" x="2800350" y="5499100"/>
          <p14:tracePt t="47532" x="2800350" y="5486400"/>
          <p14:tracePt t="47584" x="2800350" y="5480050"/>
          <p14:tracePt t="47617" x="2800350" y="5473700"/>
          <p14:tracePt t="47628" x="2794000" y="5467350"/>
          <p14:tracePt t="47652" x="2787650" y="5467350"/>
          <p14:tracePt t="47688" x="2794000" y="5473700"/>
          <p14:tracePt t="47713" x="2800350" y="5480050"/>
          <p14:tracePt t="47728" x="2800350" y="5486400"/>
          <p14:tracePt t="47737" x="2813050" y="5492750"/>
          <p14:tracePt t="47743" x="2819400" y="5499100"/>
          <p14:tracePt t="47743" x="2832100" y="5505450"/>
          <p14:tracePt t="47743" x="2844800" y="5518150"/>
          <p14:tracePt t="47765" x="2863850" y="5524500"/>
          <p14:tracePt t="47777" x="2882900" y="5537200"/>
          <p14:tracePt t="47777" x="2908300" y="5549900"/>
          <p14:tracePt t="47777" x="2927350" y="5562600"/>
          <p14:tracePt t="47798" x="2952750" y="5575300"/>
          <p14:tracePt t="47798" x="2971800" y="5581650"/>
          <p14:tracePt t="47814" x="2997200" y="5594350"/>
          <p14:tracePt t="47814" x="3016250" y="5600700"/>
          <p14:tracePt t="47814" x="3041650" y="5607050"/>
          <p14:tracePt t="47833" x="3060700" y="5613400"/>
          <p14:tracePt t="47844" x="3079750" y="5613400"/>
          <p14:tracePt t="47844" x="3124200" y="5626100"/>
          <p14:tracePt t="47863" x="3143250" y="5626100"/>
          <p14:tracePt t="47863" x="3162300" y="5632450"/>
          <p14:tracePt t="47879" x="3187700" y="5638800"/>
          <p14:tracePt t="47879" x="3206750" y="5638800"/>
          <p14:tracePt t="47896" x="3225800" y="5645150"/>
          <p14:tracePt t="47896" x="3244850" y="5645150"/>
          <p14:tracePt t="47913" x="3263900" y="5645150"/>
          <p14:tracePt t="47913" x="3302000" y="5645150"/>
          <p14:tracePt t="47930" x="3314700" y="5645150"/>
          <p14:tracePt t="47930" x="3327400" y="5645150"/>
          <p14:tracePt t="47946" x="3340100" y="5645150"/>
          <p14:tracePt t="47946" x="3352800" y="5645150"/>
          <p14:tracePt t="47964" x="3359150" y="5645150"/>
          <p14:tracePt t="47964" x="3371850" y="5645150"/>
          <p14:tracePt t="47964" x="3378200" y="5638800"/>
          <p14:tracePt t="47982" x="3384550" y="5645150"/>
          <p14:tracePt t="47994" x="3390900" y="5638800"/>
          <p14:tracePt t="47994" x="3403600" y="5638800"/>
          <p14:tracePt t="48013" x="3409950" y="5638800"/>
          <p14:tracePt t="48029" x="3416300" y="5638800"/>
          <p14:tracePt t="48044" x="3422650" y="5638800"/>
          <p14:tracePt t="48061" x="3422650" y="5632450"/>
          <p14:tracePt t="48082" x="3429000" y="5626100"/>
          <p14:tracePt t="48101" x="3429000" y="5619750"/>
          <p14:tracePt t="48125" x="3435350" y="5613400"/>
          <p14:tracePt t="48141" x="3435350" y="5607050"/>
          <p14:tracePt t="48157" x="3435350" y="5600700"/>
          <p14:tracePt t="48169" x="3441700" y="5594350"/>
          <p14:tracePt t="48185" x="3441700" y="5588000"/>
          <p14:tracePt t="48195" x="3441700" y="5581650"/>
          <p14:tracePt t="48195" x="3441700" y="5575300"/>
          <p14:tracePt t="48214" x="3441700" y="5562600"/>
          <p14:tracePt t="48214" x="3441700" y="5556250"/>
          <p14:tracePt t="48231" x="3441700" y="5549900"/>
          <p14:tracePt t="48231" x="3441700" y="5543550"/>
          <p14:tracePt t="48247" x="3441700" y="5537200"/>
          <p14:tracePt t="48247" x="3441700" y="5530850"/>
          <p14:tracePt t="48264" x="3441700" y="5524500"/>
          <p14:tracePt t="48264" x="3441700" y="5518150"/>
          <p14:tracePt t="48282" x="3435350" y="5505450"/>
          <p14:tracePt t="48282" x="3435350" y="5499100"/>
          <p14:tracePt t="48298" x="3435350" y="5486400"/>
          <p14:tracePt t="48298" x="3435350" y="5480050"/>
          <p14:tracePt t="48314" x="3429000" y="5473700"/>
          <p14:tracePt t="48314" x="3429000" y="5467350"/>
          <p14:tracePt t="48331" x="3422650" y="5454650"/>
          <p14:tracePt t="48331" x="3422650" y="5448300"/>
          <p14:tracePt t="48331" x="3416300" y="5441950"/>
          <p14:tracePt t="48350" x="3416300" y="5435600"/>
          <p14:tracePt t="48363" x="3416300" y="5429250"/>
          <p14:tracePt t="48363" x="3409950" y="5416550"/>
          <p14:tracePt t="48381" x="3409950" y="5410200"/>
          <p14:tracePt t="48381" x="3409950" y="5403850"/>
          <p14:tracePt t="48398" x="3403600" y="5397500"/>
          <p14:tracePt t="48413" x="3403600" y="5391150"/>
          <p14:tracePt t="48429" x="3397250" y="5378450"/>
          <p14:tracePt t="48446" x="3390900" y="5372100"/>
          <p14:tracePt t="48469" x="3384550" y="5365750"/>
          <p14:tracePt t="48485" x="3378200" y="5365750"/>
          <p14:tracePt t="48501" x="3371850" y="5365750"/>
          <p14:tracePt t="48513" x="3365500" y="5365750"/>
          <p14:tracePt t="48530" x="3359150" y="5365750"/>
          <p14:tracePt t="48546" x="3352800" y="5372100"/>
          <p14:tracePt t="48563" x="3359150" y="5372100"/>
          <p14:tracePt t="48596" x="3365500" y="5372100"/>
          <p14:tracePt t="48613" x="3371850" y="5378450"/>
          <p14:tracePt t="48628" x="3378200" y="5378450"/>
          <p14:tracePt t="48637" x="3384550" y="5384800"/>
          <p14:tracePt t="48647" x="3390900" y="5384800"/>
          <p14:tracePt t="48647" x="3403600" y="5391150"/>
          <p14:tracePt t="48666" x="3409950" y="5397500"/>
          <p14:tracePt t="48666" x="3416300" y="5397500"/>
          <p14:tracePt t="48682" x="3416300" y="5403850"/>
          <p14:tracePt t="48682" x="3422650" y="5410200"/>
          <p14:tracePt t="48682" x="3429000" y="5410200"/>
          <p14:tracePt t="48701" x="3435350" y="5416550"/>
          <p14:tracePt t="48714" x="3441700" y="5422900"/>
          <p14:tracePt t="48730" x="3448050" y="5429250"/>
          <p14:tracePt t="48748" x="3454400" y="5435600"/>
          <p14:tracePt t="48764" x="3460750" y="5441950"/>
          <p14:tracePt t="48780" x="3460750" y="5448300"/>
          <p14:tracePt t="48797" x="3467100" y="5454650"/>
          <p14:tracePt t="48814" x="3460750" y="5454650"/>
          <p14:tracePt t="48861" x="3454400" y="5454650"/>
          <p14:tracePt t="48880" x="3454400" y="5461000"/>
          <p14:tracePt t="48905" x="3448050" y="5467350"/>
          <p14:tracePt t="48929" x="3441700" y="5473700"/>
          <p14:tracePt t="48941" x="3435350" y="5473700"/>
          <p14:tracePt t="48973" x="3441700" y="5480050"/>
          <p14:tracePt t="49009" x="3454400" y="5480050"/>
          <p14:tracePt t="49024" x="3460750" y="5480050"/>
          <p14:tracePt t="49040" x="3467100" y="5480050"/>
          <p14:tracePt t="49049" x="3473450" y="5480050"/>
          <p14:tracePt t="49056" x="3479800" y="5486400"/>
          <p14:tracePt t="49065" x="3486150" y="5486400"/>
          <p14:tracePt t="49082" x="3492500" y="5486400"/>
          <p14:tracePt t="49082" x="3505200" y="5492750"/>
          <p14:tracePt t="49102" x="3511550" y="5492750"/>
          <p14:tracePt t="49116" x="3517900" y="5499100"/>
          <p14:tracePt t="49132" x="3524250" y="5505450"/>
          <p14:tracePt t="49153" x="3524250" y="5511800"/>
          <p14:tracePt t="49197" x="3524250" y="5505450"/>
          <p14:tracePt t="49289" x="3524250" y="5499100"/>
          <p14:tracePt t="49301" x="3530600" y="5492750"/>
          <p14:tracePt t="49317" x="3530600" y="5486400"/>
          <p14:tracePt t="49333" x="3536950" y="5486400"/>
          <p14:tracePt t="49348" x="3543300" y="5480050"/>
          <p14:tracePt t="49369" x="3549650" y="5473700"/>
          <p14:tracePt t="49393" x="3556000" y="5467350"/>
          <p14:tracePt t="49429" x="3562350" y="5473700"/>
          <p14:tracePt t="49477" x="3568700" y="5473700"/>
          <p14:tracePt t="49489" x="3575050" y="5473700"/>
          <p14:tracePt t="49505" x="3581400" y="5473700"/>
          <p14:tracePt t="49521" x="3587750" y="5473700"/>
          <p14:tracePt t="49533" x="3594100" y="5473700"/>
          <p14:tracePt t="49557" x="3594100" y="5480050"/>
          <p14:tracePt t="49609" x="3587750" y="5486400"/>
          <p14:tracePt t="49649" x="3581400" y="5486400"/>
          <p14:tracePt t="49661" x="3575050" y="5492750"/>
          <p14:tracePt t="49677" x="3568700" y="5492750"/>
          <p14:tracePt t="49693" x="3556000" y="5499100"/>
          <p14:tracePt t="49709" x="3549650" y="5499100"/>
          <p14:tracePt t="49721" x="3543300" y="5499100"/>
          <p14:tracePt t="49738" x="3536950" y="5505450"/>
          <p14:tracePt t="49754" x="3530600" y="5505450"/>
          <p14:tracePt t="49781" x="3536950" y="5499100"/>
          <p14:tracePt t="49821" x="3543300" y="5499100"/>
          <p14:tracePt t="49841" x="3549650" y="5492750"/>
          <p14:tracePt t="49857" x="3556000" y="5486400"/>
          <p14:tracePt t="49900" x="3556000" y="5480050"/>
          <p14:tracePt t="49925" x="3549650" y="5480050"/>
          <p14:tracePt t="49957" x="3543300" y="5480050"/>
          <p14:tracePt t="49969" x="3536950" y="5480050"/>
          <p14:tracePt t="49985" x="3530600" y="5480050"/>
          <p14:tracePt t="50001" x="3524250" y="5480050"/>
          <p14:tracePt t="50017" x="3517900" y="5480050"/>
          <p14:tracePt t="50029" x="3511550" y="5480050"/>
          <p14:tracePt t="50045" x="3505200" y="5486400"/>
          <p14:tracePt t="50069" x="3498850" y="5486400"/>
          <p14:tracePt t="50089" x="3492500" y="5486400"/>
          <p14:tracePt t="50105" x="3486150" y="5486400"/>
          <p14:tracePt t="50121" x="3473450" y="5492750"/>
          <p14:tracePt t="50137" x="3467100" y="5492750"/>
          <p14:tracePt t="50149" x="3460750" y="5499100"/>
          <p14:tracePt t="50165" x="3454400" y="5499100"/>
          <p14:tracePt t="50181" x="3448050" y="5499100"/>
          <p14:tracePt t="50201" x="3441700" y="5492750"/>
          <p14:tracePt t="50269" x="3435350" y="5492750"/>
          <p14:tracePt t="50293" x="3435350" y="5486400"/>
          <p14:tracePt t="50317" x="3429000" y="5480050"/>
          <p14:tracePt t="50329" x="3429000" y="5473700"/>
          <p14:tracePt t="50361" x="3422650" y="5467350"/>
          <p14:tracePt t="50421" x="3422650" y="5454650"/>
          <p14:tracePt t="50441" x="3416300" y="5448300"/>
          <p14:tracePt t="50457" x="3416300" y="5441950"/>
          <p14:tracePt t="50481" x="3409950" y="5441950"/>
          <p14:tracePt t="50509" x="3403600" y="5435600"/>
          <p14:tracePt t="50549" x="3403600" y="5429250"/>
          <p14:tracePt t="50593" x="3409950" y="5422900"/>
          <p14:tracePt t="50621" x="3416300" y="5416550"/>
          <p14:tracePt t="50645" x="3422650" y="5416550"/>
          <p14:tracePt t="50661" x="3429000" y="5416550"/>
          <p14:tracePt t="50673" x="3435350" y="5416550"/>
          <p14:tracePt t="50681" x="3441700" y="5416550"/>
          <p14:tracePt t="50690" x="3448050" y="5416550"/>
          <p14:tracePt t="50690" x="3454400" y="5416550"/>
          <p14:tracePt t="50706" x="3460750" y="5416550"/>
          <p14:tracePt t="50706" x="3467100" y="5422900"/>
          <p14:tracePt t="50722" x="3473450" y="5422900"/>
          <p14:tracePt t="50722" x="3479800" y="5422900"/>
          <p14:tracePt t="50739" x="3492500" y="5422900"/>
          <p14:tracePt t="50739" x="3498850" y="5429250"/>
          <p14:tracePt t="50739" x="3511550" y="5429250"/>
          <p14:tracePt t="50758" x="3517900" y="5429250"/>
          <p14:tracePt t="50771" x="3530600" y="5429250"/>
          <p14:tracePt t="50771" x="3549650" y="5429250"/>
          <p14:tracePt t="50790" x="3556000" y="5429250"/>
          <p14:tracePt t="50790" x="3562350" y="5429250"/>
          <p14:tracePt t="50806" x="3575050" y="5429250"/>
          <p14:tracePt t="50806" x="3581400" y="5429250"/>
          <p14:tracePt t="50806" x="3587750" y="5429250"/>
          <p14:tracePt t="50827" x="3594100" y="5429250"/>
          <p14:tracePt t="50838" x="3600450" y="5429250"/>
          <p14:tracePt t="50838" x="3606800" y="5422900"/>
          <p14:tracePt t="50856" x="3613150" y="5422900"/>
          <p14:tracePt t="50871" x="3613150" y="5416550"/>
          <p14:tracePt t="50901" x="3600450" y="5416550"/>
          <p14:tracePt t="50929" x="3594100" y="5422900"/>
          <p14:tracePt t="50945" x="3587750" y="5422900"/>
          <p14:tracePt t="50961" x="3581400" y="5422900"/>
          <p14:tracePt t="50973" x="3568700" y="5422900"/>
          <p14:tracePt t="50990" x="3562350" y="5422900"/>
          <p14:tracePt t="51029" x="3556000" y="5422900"/>
          <p14:tracePt t="51041" x="3549650" y="5422900"/>
          <p14:tracePt t="51058" x="3536950" y="5422900"/>
          <p14:tracePt t="51073" x="3530600" y="5429250"/>
          <p14:tracePt t="51089" x="3524250" y="5429250"/>
          <p14:tracePt t="51101" x="3530600" y="5435600"/>
          <p14:tracePt t="51185" x="3530600" y="5441950"/>
          <p14:tracePt t="51201" x="3536950" y="5448300"/>
          <p14:tracePt t="51214" x="3543300" y="5454650"/>
          <p14:tracePt t="51229" x="3556000" y="5454650"/>
          <p14:tracePt t="51253" x="3562350" y="5461000"/>
          <p14:tracePt t="51269" x="3568700" y="5461000"/>
          <p14:tracePt t="51274" x="3575050" y="5461000"/>
          <p14:tracePt t="51290" x="3581400" y="5454650"/>
          <p14:tracePt t="51306" x="3587750" y="5454650"/>
          <p14:tracePt t="51323" x="3594100" y="5454650"/>
          <p14:tracePt t="51343" x="3600450" y="5454650"/>
          <p14:tracePt t="51389" x="3600450" y="5448300"/>
          <p14:tracePt t="51426" x="3606800" y="5441950"/>
          <p14:tracePt t="51449" x="3613150" y="5441950"/>
          <p14:tracePt t="51493" x="3606800" y="5441950"/>
          <p14:tracePt t="51545" x="3600450" y="5441950"/>
          <p14:tracePt t="51570" x="3594100" y="5441950"/>
          <p14:tracePt t="51597" x="3594100" y="5448300"/>
          <p14:tracePt t="51621" x="3587750" y="5448300"/>
          <p14:tracePt t="51641" x="3581400" y="5448300"/>
          <p14:tracePt t="51666" x="3575050" y="5454650"/>
          <p14:tracePt t="51681" x="3568700" y="5454650"/>
          <p14:tracePt t="51701" x="3562350" y="5454650"/>
          <p14:tracePt t="51749" x="3568700" y="5454650"/>
          <p14:tracePt t="51801" x="3575050" y="5454650"/>
          <p14:tracePt t="51830" x="3581400" y="5454650"/>
          <p14:tracePt t="51853" x="3587750" y="5454650"/>
          <p14:tracePt t="51881" x="3581400" y="5461000"/>
          <p14:tracePt t="51965" x="3581400" y="5454650"/>
          <p14:tracePt t="51997" x="3581400" y="5461000"/>
          <p14:tracePt t="52078" x="3587750" y="5461000"/>
          <p14:tracePt t="52101" x="3587750" y="5454650"/>
          <p14:tracePt t="52154" x="3594100" y="5448300"/>
          <p14:tracePt t="52205" x="3600450" y="5448300"/>
          <p14:tracePt t="52230" x="3606800" y="5448300"/>
          <p14:tracePt t="52250" x="3606800" y="5454650"/>
          <p14:tracePt t="52310" x="3600450" y="5461000"/>
          <p14:tracePt t="52325" x="3600450" y="5467350"/>
          <p14:tracePt t="52334" x="3594100" y="5473700"/>
          <p14:tracePt t="52350" x="3594100" y="5480050"/>
          <p14:tracePt t="52363" x="3587750" y="5486400"/>
          <p14:tracePt t="52386" x="3587750" y="5492750"/>
          <p14:tracePt t="52409" x="3581400" y="5492750"/>
          <p14:tracePt t="52505" x="3581400" y="5486400"/>
          <p14:tracePt t="52574" x="3581400" y="5480050"/>
          <p14:tracePt t="52598" x="3581400" y="5473700"/>
          <p14:tracePt t="52609" x="3581400" y="5467350"/>
          <p14:tracePt t="52634" x="3581400" y="5473700"/>
          <p14:tracePt t="52693" x="3587750" y="5467350"/>
          <p14:tracePt t="52722" x="3594100" y="5473700"/>
          <p14:tracePt t="52782" x="3594100" y="5480050"/>
          <p14:tracePt t="52841" x="3587750" y="5480050"/>
          <p14:tracePt t="52926" x="3581400" y="5486400"/>
          <p14:tracePt t="52954" x="3575050" y="5492750"/>
          <p14:tracePt t="52986" x="3568700" y="5492750"/>
          <p14:tracePt t="52994" x="3562350" y="5499100"/>
          <p14:tracePt t="53022" x="3556000" y="5499100"/>
          <p14:tracePt t="53114" x="3549650" y="5499100"/>
          <p14:tracePt t="53142" x="3543300" y="5492750"/>
          <p14:tracePt t="53226" x="3530600" y="5499100"/>
          <p14:tracePt t="53278" x="3524250" y="5505450"/>
          <p14:tracePt t="53322" x="3517900" y="5505450"/>
          <p14:tracePt t="53345" x="3511550" y="5499100"/>
          <p14:tracePt t="53374" x="3505200" y="5499100"/>
          <p14:tracePt t="53406" x="3498850" y="5499100"/>
          <p14:tracePt t="53474" x="3498850" y="5492750"/>
          <p14:tracePt t="53541" x="3505200" y="5486400"/>
          <p14:tracePt t="53629" x="3505200" y="5480050"/>
          <p14:tracePt t="53742" x="3511550" y="5473700"/>
          <p14:tracePt t="54014" x="3517900" y="5473700"/>
          <p14:tracePt t="54029" x="3524250" y="5473700"/>
          <p14:tracePt t="54035" x="3530600" y="5467350"/>
          <p14:tracePt t="54035" x="3536950" y="5467350"/>
          <p14:tracePt t="54051" x="3549650" y="5461000"/>
          <p14:tracePt t="54051" x="3562350" y="5454650"/>
          <p14:tracePt t="54067" x="3575050" y="5454650"/>
          <p14:tracePt t="54067" x="3587750" y="5448300"/>
          <p14:tracePt t="54084" x="3606800" y="5441950"/>
          <p14:tracePt t="54084" x="3625850" y="5435600"/>
          <p14:tracePt t="54084" x="3638550" y="5435600"/>
          <p14:tracePt t="54104" x="3657600" y="5429250"/>
          <p14:tracePt t="54116" x="3676650" y="5422900"/>
          <p14:tracePt t="54116" x="3714750" y="5410200"/>
          <p14:tracePt t="54135" x="3733800" y="5403850"/>
          <p14:tracePt t="54135" x="3746500" y="5403850"/>
          <p14:tracePt t="54151" x="3765550" y="5397500"/>
          <p14:tracePt t="54151" x="3778250" y="5391150"/>
          <p14:tracePt t="54168" x="3790950" y="5391150"/>
          <p14:tracePt t="54168" x="3803650" y="5384800"/>
          <p14:tracePt t="54168" x="3816350" y="5384800"/>
          <p14:tracePt t="54187" x="3822700" y="5391150"/>
          <p14:tracePt t="54199" x="3829050" y="5391150"/>
          <p14:tracePt t="54199" x="3835400" y="5391150"/>
          <p14:tracePt t="54218" x="3841750" y="5391150"/>
          <p14:tracePt t="54233" x="3841750" y="5397500"/>
          <p14:tracePt t="54250" x="3835400" y="5403850"/>
          <p14:tracePt t="54266" x="3829050" y="5410200"/>
          <p14:tracePt t="54283" x="3822700" y="5410200"/>
          <p14:tracePt t="54300" x="3816350" y="5416550"/>
          <p14:tracePt t="54316" x="3810000" y="5416550"/>
          <p14:tracePt t="54338" x="3803650" y="5416550"/>
          <p14:tracePt t="54390" x="3797300" y="5422900"/>
          <p14:tracePt t="54402" x="3790950" y="5422900"/>
          <p14:tracePt t="54418" x="3784600" y="5429250"/>
          <p14:tracePt t="54434" x="3778250" y="5429250"/>
          <p14:tracePt t="54449" x="3771900" y="5429250"/>
          <p14:tracePt t="54462" x="3765550" y="5429250"/>
          <p14:tracePt t="54478" x="3759200" y="5429250"/>
          <p14:tracePt t="54494" x="3759200" y="5422900"/>
          <p14:tracePt t="54546" x="3759200" y="5416550"/>
          <p14:tracePt t="54622" x="3759200" y="5410200"/>
          <p14:tracePt t="54658" x="3752850" y="5416550"/>
          <p14:tracePt t="54674" x="3746500" y="5416550"/>
          <p14:tracePt t="54690" x="3740150" y="5422900"/>
          <p14:tracePt t="54702" x="3733800" y="5429250"/>
          <p14:tracePt t="54718" x="3727450" y="5435600"/>
          <p14:tracePt t="54734" x="3721100" y="5429250"/>
          <p14:tracePt t="54754" x="3721100" y="5435600"/>
          <p14:tracePt t="54846" x="3727450" y="5441950"/>
          <p14:tracePt t="54922" x="3733800" y="5441950"/>
          <p14:tracePt t="54942" x="3740150" y="5441950"/>
          <p14:tracePt t="54958" x="3746500" y="5441950"/>
          <p14:tracePt t="54974" x="3752850" y="5441950"/>
          <p14:tracePt t="54994" x="3752850" y="5448300"/>
          <p14:tracePt t="55018" x="3759200" y="5454650"/>
          <p14:tracePt t="55062" x="3752850" y="5454650"/>
          <p14:tracePt t="55094" x="3746500" y="5461000"/>
          <p14:tracePt t="55138" x="3740150" y="5461000"/>
          <p14:tracePt t="55170" x="3727450" y="5461000"/>
          <p14:tracePt t="55215" x="3733800" y="5461000"/>
          <p14:tracePt t="55355" x="3740150" y="5467350"/>
          <p14:tracePt t="55506" x="3740150" y="5461000"/>
          <p14:tracePt t="55558" x="3746500" y="5461000"/>
          <p14:tracePt t="55590" x="3752850" y="5461000"/>
          <p14:tracePt t="55618" x="3746500" y="5461000"/>
          <p14:tracePt t="55738" x="3740150" y="5467350"/>
          <p14:tracePt t="55754" x="3733800" y="5467350"/>
          <p14:tracePt t="55774" x="3733800" y="5461000"/>
          <p14:tracePt t="55842" x="3740150" y="5454650"/>
          <p14:tracePt t="55866" x="3746500" y="5448300"/>
          <p14:tracePt t="55891" x="3746500" y="5454650"/>
          <p14:tracePt t="55942" x="3752850" y="5448300"/>
          <p14:tracePt t="56030" x="3759200" y="5441950"/>
          <p14:tracePt t="56150" x="3759200" y="5435600"/>
          <p14:tracePt t="56182" x="3759200" y="5429250"/>
          <p14:tracePt t="56202" x="3752850" y="5422900"/>
          <p14:tracePt t="56219" x="3752850" y="5416550"/>
          <p14:tracePt t="56234" x="3752850" y="5410200"/>
          <p14:tracePt t="56251" x="3752850" y="5403850"/>
          <p14:tracePt t="56262" x="3752850" y="5397500"/>
          <p14:tracePt t="56279" x="3752850" y="5384800"/>
          <p14:tracePt t="56295" x="3746500" y="5378450"/>
          <p14:tracePt t="56311" x="3746500" y="5372100"/>
          <p14:tracePt t="56311" x="3740150" y="5359400"/>
          <p14:tracePt t="56326" x="3740150" y="5353050"/>
          <p14:tracePt t="56326" x="3733800" y="5346700"/>
          <p14:tracePt t="56342" x="3733800" y="5334000"/>
          <p14:tracePt t="56342" x="3727450" y="5321300"/>
          <p14:tracePt t="56358" x="3721100" y="5308600"/>
          <p14:tracePt t="56358" x="3714750" y="5283200"/>
          <p14:tracePt t="56376" x="3708400" y="5276850"/>
          <p14:tracePt t="56376" x="3702050" y="5264150"/>
          <p14:tracePt t="56392" x="3702050" y="5257800"/>
          <p14:tracePt t="56392" x="3695700" y="5251450"/>
          <p14:tracePt t="56408" x="3695700" y="5245100"/>
          <p14:tracePt t="56424" x="3695700" y="5232400"/>
          <p14:tracePt t="56424" x="3695700" y="5226050"/>
          <p14:tracePt t="56443" x="3702050" y="5219700"/>
          <p14:tracePt t="56459" x="3708400" y="5213350"/>
          <p14:tracePt t="56482" x="3702050" y="5213350"/>
          <p14:tracePt t="56555" x="3695700" y="5213350"/>
          <p14:tracePt t="56586" x="3689350" y="5213350"/>
          <p14:tracePt t="56615" x="3683000" y="5207000"/>
          <p14:tracePt t="56647" x="3676650" y="5207000"/>
          <p14:tracePt t="56683" x="3670300" y="5207000"/>
          <p14:tracePt t="56742" x="3676650" y="5207000"/>
          <p14:tracePt t="56790" x="3683000" y="5200650"/>
          <p14:tracePt t="56811" x="3689350" y="5200650"/>
          <p14:tracePt t="56835" x="3695700" y="5200650"/>
          <p14:tracePt t="56851" x="3702050" y="5200650"/>
          <p14:tracePt t="56879" x="3708400" y="5200650"/>
          <p14:tracePt t="56903" x="3714750" y="5207000"/>
          <p14:tracePt t="56931" x="3714750" y="5213350"/>
          <p14:tracePt t="56955" x="3714750" y="5219700"/>
          <p14:tracePt t="56971" x="3714750" y="5226050"/>
          <p14:tracePt t="56976" x="3721100" y="5238750"/>
          <p14:tracePt t="56992" x="3721100" y="5245100"/>
          <p14:tracePt t="57009" x="3721100" y="5251450"/>
          <p14:tracePt t="57009" x="3721100" y="5257800"/>
          <p14:tracePt t="57028" x="3727450" y="5264150"/>
          <p14:tracePt t="57028" x="3721100" y="5270500"/>
          <p14:tracePt t="57044" x="3721100" y="5276850"/>
          <p14:tracePt t="57059" x="3714750" y="5283200"/>
          <p14:tracePt t="57059" x="3714750" y="5289550"/>
          <p14:tracePt t="57078" x="3714750" y="5295900"/>
          <p14:tracePt t="57078" x="3708400" y="5308600"/>
          <p14:tracePt t="57096" x="3702050" y="5314950"/>
          <p14:tracePt t="57096" x="3702050" y="5321300"/>
          <p14:tracePt t="57112" x="3695700" y="5327650"/>
          <p14:tracePt t="57127" x="3695700" y="5334000"/>
          <p14:tracePt t="57143" x="3695700" y="5340350"/>
          <p14:tracePt t="57159" x="3708400" y="5346700"/>
          <p14:tracePt t="57176" x="3714750" y="5346700"/>
          <p14:tracePt t="57176" x="3721100" y="5353050"/>
          <p14:tracePt t="57196" x="3727450" y="5353050"/>
          <p14:tracePt t="57196" x="3740150" y="5353050"/>
          <p14:tracePt t="57212" x="3746500" y="5353050"/>
          <p14:tracePt t="57212" x="3752850" y="5353050"/>
          <p14:tracePt t="57228" x="3759200" y="5353050"/>
          <p14:tracePt t="57228" x="3771900" y="5353050"/>
          <p14:tracePt t="57228" x="3778250" y="5353050"/>
          <p14:tracePt t="57248" x="3790950" y="5346700"/>
          <p14:tracePt t="57260" x="3797300" y="5346700"/>
          <p14:tracePt t="57260" x="3816350" y="5346700"/>
          <p14:tracePt t="57278" x="3829050" y="5340350"/>
          <p14:tracePt t="57278" x="3835400" y="5340350"/>
          <p14:tracePt t="57295" x="3841750" y="5340350"/>
          <p14:tracePt t="57295" x="3854450" y="5334000"/>
          <p14:tracePt t="57312" x="3860800" y="5334000"/>
          <p14:tracePt t="57312" x="3867150" y="5334000"/>
          <p14:tracePt t="57312" x="3873500" y="5334000"/>
          <p14:tracePt t="57332" x="3886200" y="5327650"/>
          <p14:tracePt t="57332" x="3892550" y="5327650"/>
          <p14:tracePt t="57346" x="3898900" y="5327650"/>
          <p14:tracePt t="57360" x="3905250" y="5327650"/>
          <p14:tracePt t="57377" x="3911600" y="5327650"/>
          <p14:tracePt t="57396" x="3917950" y="5321300"/>
          <p14:tracePt t="57470" x="3911600" y="5314950"/>
          <p14:tracePt t="57494" x="3911600" y="5308600"/>
          <p14:tracePt t="57510" x="3911600" y="5302250"/>
          <p14:tracePt t="57522" x="3905250" y="5295900"/>
          <p14:tracePt t="57546" x="3898900" y="5289550"/>
          <p14:tracePt t="57562" x="3892550" y="5289550"/>
          <p14:tracePt t="57574" x="3886200" y="5283200"/>
          <p14:tracePt t="57590" x="3879850" y="5276850"/>
          <p14:tracePt t="57606" x="3873500" y="5270500"/>
          <p14:tracePt t="57623" x="3873500" y="5264150"/>
          <p14:tracePt t="57635" x="3873500" y="5257800"/>
          <p14:tracePt t="57659" x="3873500" y="5251450"/>
          <p14:tracePt t="57675" x="3879850" y="5251450"/>
          <p14:tracePt t="57691" x="3886200" y="5245100"/>
          <p14:tracePt t="57703" x="3892550" y="5232400"/>
          <p14:tracePt t="57719" x="3892550" y="5226050"/>
          <p14:tracePt t="57735" x="3898900" y="5219700"/>
          <p14:tracePt t="57751" x="3898900" y="5213350"/>
          <p14:tracePt t="57751" x="3898900" y="5207000"/>
          <p14:tracePt t="57764" x="3905250" y="5200650"/>
          <p14:tracePt t="57779" x="3905250" y="5194300"/>
          <p14:tracePt t="57795" x="3911600" y="5187950"/>
          <p14:tracePt t="57795" x="3917950" y="5181600"/>
          <p14:tracePt t="57795" x="3917950" y="5175250"/>
          <p14:tracePt t="57816" x="3917950" y="5168900"/>
          <p14:tracePt t="57829" x="3917950" y="5162550"/>
          <p14:tracePt t="57829" x="3917950" y="5156200"/>
          <p14:tracePt t="57847" x="3911600" y="5143500"/>
          <p14:tracePt t="57847" x="3905250" y="5137150"/>
          <p14:tracePt t="57864" x="3898900" y="5137150"/>
          <p14:tracePt t="57864" x="3892550" y="5130800"/>
          <p14:tracePt t="57880" x="3886200" y="5124450"/>
          <p14:tracePt t="57895" x="3886200" y="5118100"/>
          <p14:tracePt t="57895" x="3886200" y="5111750"/>
          <p14:tracePt t="57895" x="3879850" y="5105400"/>
          <p14:tracePt t="57917" x="3879850" y="5099050"/>
          <p14:tracePt t="57917" x="3879850" y="5080000"/>
          <p14:tracePt t="57931" x="3879850" y="5067300"/>
          <p14:tracePt t="57931" x="3873500" y="5060950"/>
          <p14:tracePt t="57947" x="3867150" y="5048250"/>
          <p14:tracePt t="57947" x="3860800" y="5035550"/>
          <p14:tracePt t="57947" x="3854450" y="5016500"/>
          <p14:tracePt t="57967" x="3841750" y="5010150"/>
          <p14:tracePt t="57979" x="3835400" y="4997450"/>
          <p14:tracePt t="57979" x="3816350" y="4984750"/>
          <p14:tracePt t="57998" x="3810000" y="4978400"/>
          <p14:tracePt t="58013" x="3810000" y="4972050"/>
          <p14:tracePt t="58030" x="3816350" y="49657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局所</a:t>
            </a:r>
            <a:r>
              <a:rPr lang="ja-JP" altLang="en-US" dirty="0" smtClean="0"/>
              <a:t>管理</a:t>
            </a:r>
            <a:r>
              <a:rPr kumimoji="1" lang="ja-JP" altLang="en-US" dirty="0" smtClean="0"/>
              <a:t>の例</a:t>
            </a:r>
            <a:endParaRPr kumimoji="1" lang="ja-JP" altLang="en-US" dirty="0"/>
          </a:p>
        </p:txBody>
      </p:sp>
      <p:sp>
        <p:nvSpPr>
          <p:cNvPr id="3" name="テキスト ボックス 2"/>
          <p:cNvSpPr txBox="1"/>
          <p:nvPr/>
        </p:nvSpPr>
        <p:spPr>
          <a:xfrm>
            <a:off x="5508104" y="1196752"/>
            <a:ext cx="1107996" cy="3970318"/>
          </a:xfrm>
          <a:prstGeom prst="rect">
            <a:avLst/>
          </a:prstGeom>
          <a:noFill/>
        </p:spPr>
        <p:txBody>
          <a:bodyPr wrap="none" rtlCol="0">
            <a:spAutoFit/>
          </a:bodyPr>
          <a:lstStyle/>
          <a:p>
            <a:pPr>
              <a:lnSpc>
                <a:spcPct val="150000"/>
              </a:lnSpc>
            </a:pPr>
            <a:r>
              <a:rPr lang="ja-JP" altLang="en-US" dirty="0" smtClean="0"/>
              <a:t>月曜日</a:t>
            </a:r>
            <a:endParaRPr lang="en-US" altLang="ja-JP" dirty="0" smtClean="0"/>
          </a:p>
          <a:p>
            <a:pPr>
              <a:lnSpc>
                <a:spcPct val="150000"/>
              </a:lnSpc>
            </a:pPr>
            <a:r>
              <a:rPr kumimoji="1" lang="ja-JP" altLang="en-US" dirty="0" smtClean="0"/>
              <a:t>火曜日</a:t>
            </a:r>
            <a:endParaRPr kumimoji="1" lang="en-US" altLang="ja-JP" dirty="0" smtClean="0"/>
          </a:p>
          <a:p>
            <a:pPr>
              <a:lnSpc>
                <a:spcPct val="150000"/>
              </a:lnSpc>
            </a:pPr>
            <a:r>
              <a:rPr kumimoji="1" lang="ja-JP" altLang="en-US" dirty="0" smtClean="0"/>
              <a:t>水曜日</a:t>
            </a:r>
            <a:endParaRPr kumimoji="1" lang="en-US" altLang="ja-JP" dirty="0" smtClean="0"/>
          </a:p>
          <a:p>
            <a:pPr>
              <a:lnSpc>
                <a:spcPct val="150000"/>
              </a:lnSpc>
            </a:pPr>
            <a:r>
              <a:rPr lang="ja-JP" altLang="en-US" dirty="0" smtClean="0"/>
              <a:t>木曜日</a:t>
            </a:r>
            <a:endParaRPr lang="en-US" altLang="ja-JP" dirty="0" smtClean="0"/>
          </a:p>
          <a:p>
            <a:pPr>
              <a:lnSpc>
                <a:spcPct val="150000"/>
              </a:lnSpc>
            </a:pPr>
            <a:r>
              <a:rPr lang="ja-JP" altLang="en-US" dirty="0" smtClean="0"/>
              <a:t>金曜日</a:t>
            </a:r>
            <a:endParaRPr lang="en-US" altLang="ja-JP" dirty="0" smtClean="0"/>
          </a:p>
          <a:p>
            <a:pPr>
              <a:lnSpc>
                <a:spcPct val="150000"/>
              </a:lnSpc>
            </a:pPr>
            <a:r>
              <a:rPr lang="ja-JP" altLang="en-US" dirty="0" smtClean="0"/>
              <a:t>土曜日</a:t>
            </a:r>
            <a:endParaRPr lang="en-US" altLang="ja-JP" dirty="0" smtClean="0"/>
          </a:p>
          <a:p>
            <a:pPr>
              <a:lnSpc>
                <a:spcPct val="150000"/>
              </a:lnSpc>
            </a:pPr>
            <a:r>
              <a:rPr lang="ja-JP" altLang="en-US" dirty="0"/>
              <a:t>日曜日</a:t>
            </a:r>
            <a:endParaRPr lang="en-US" altLang="ja-JP" dirty="0"/>
          </a:p>
        </p:txBody>
      </p:sp>
      <p:sp>
        <p:nvSpPr>
          <p:cNvPr id="4" name="テキスト ボックス 3"/>
          <p:cNvSpPr txBox="1"/>
          <p:nvPr/>
        </p:nvSpPr>
        <p:spPr>
          <a:xfrm>
            <a:off x="611560" y="1628800"/>
            <a:ext cx="2266967" cy="1569660"/>
          </a:xfrm>
          <a:prstGeom prst="rect">
            <a:avLst/>
          </a:prstGeom>
          <a:noFill/>
        </p:spPr>
        <p:txBody>
          <a:bodyPr wrap="none" rtlCol="0">
            <a:spAutoFit/>
          </a:bodyPr>
          <a:lstStyle/>
          <a:p>
            <a:r>
              <a:rPr kumimoji="1" lang="ja-JP" altLang="en-US" dirty="0" smtClean="0"/>
              <a:t>石臼挽きのそば</a:t>
            </a:r>
            <a:endParaRPr kumimoji="1" lang="en-US" altLang="ja-JP" dirty="0" smtClean="0"/>
          </a:p>
          <a:p>
            <a:endParaRPr lang="en-US" altLang="ja-JP" dirty="0"/>
          </a:p>
          <a:p>
            <a:endParaRPr kumimoji="1" lang="en-US" altLang="ja-JP" dirty="0" smtClean="0"/>
          </a:p>
          <a:p>
            <a:r>
              <a:rPr lang="ja-JP" altLang="en-US" dirty="0"/>
              <a:t>そうでないそば</a:t>
            </a:r>
            <a:endParaRPr kumimoji="1" lang="ja-JP" altLang="en-US" dirty="0"/>
          </a:p>
        </p:txBody>
      </p:sp>
      <p:cxnSp>
        <p:nvCxnSpPr>
          <p:cNvPr id="6" name="直線コネクタ 5"/>
          <p:cNvCxnSpPr/>
          <p:nvPr/>
        </p:nvCxnSpPr>
        <p:spPr>
          <a:xfrm>
            <a:off x="2878527" y="1844824"/>
            <a:ext cx="2629577" cy="792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771800" y="2924944"/>
            <a:ext cx="2888704"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2771800" y="1628800"/>
            <a:ext cx="2888704" cy="1296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878527" y="1844824"/>
            <a:ext cx="2781977" cy="3096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5292080" y="1196752"/>
            <a:ext cx="1512168" cy="2808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306018" y="4067414"/>
            <a:ext cx="1512168" cy="1099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822002123"/>
      </p:ext>
    </p:extLst>
  </p:cSld>
  <p:clrMapOvr>
    <a:masterClrMapping/>
  </p:clrMapOvr>
  <mc:AlternateContent xmlns:mc="http://schemas.openxmlformats.org/markup-compatibility/2006">
    <mc:Choice xmlns:p14="http://schemas.microsoft.com/office/powerpoint/2010/main" Requires="p14">
      <p:transition spd="slow" p14:dur="2000" advTm="60580"/>
    </mc:Choice>
    <mc:Fallback>
      <p:transition spd="slow" advTm="60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2379" x="3835400" y="5067300"/>
          <p14:tracePt t="2410" x="3829050" y="5073650"/>
          <p14:tracePt t="2418" x="3822700" y="5080000"/>
          <p14:tracePt t="2427" x="3816350" y="5080000"/>
          <p14:tracePt t="2427" x="3803650" y="5092700"/>
          <p14:tracePt t="2442" x="3797300" y="5092700"/>
          <p14:tracePt t="2442" x="3790950" y="5099050"/>
          <p14:tracePt t="2459" x="3784600" y="5099050"/>
          <p14:tracePt t="2459" x="3778250" y="5105400"/>
          <p14:tracePt t="2475" x="3765550" y="5105400"/>
          <p14:tracePt t="2475" x="3752850" y="5111750"/>
          <p14:tracePt t="2492" x="3746500" y="5105400"/>
          <p14:tracePt t="2492" x="3740150" y="5105400"/>
          <p14:tracePt t="2509" x="3727450" y="5105400"/>
          <p14:tracePt t="2509" x="3721100" y="5105400"/>
          <p14:tracePt t="2526" x="3714750" y="5105400"/>
          <p14:tracePt t="2526" x="3708400" y="5105400"/>
          <p14:tracePt t="2542" x="3695700" y="5105400"/>
          <p14:tracePt t="2542" x="3683000" y="5105400"/>
          <p14:tracePt t="2558" x="3670300" y="5105400"/>
          <p14:tracePt t="2558" x="3663950" y="5105400"/>
          <p14:tracePt t="2575" x="3651250" y="5105400"/>
          <p14:tracePt t="2575" x="3644900" y="5105400"/>
          <p14:tracePt t="2591" x="3638550" y="5105400"/>
          <p14:tracePt t="2591" x="3625850" y="5105400"/>
          <p14:tracePt t="2591" x="3619500" y="5105400"/>
          <p14:tracePt t="2611" x="3606800" y="5099050"/>
          <p14:tracePt t="2611" x="3600450" y="5092700"/>
          <p14:tracePt t="2627" x="3587750" y="5092700"/>
          <p14:tracePt t="2627" x="3581400" y="5080000"/>
          <p14:tracePt t="2643" x="3575050" y="5073650"/>
          <p14:tracePt t="2643" x="3568700" y="5067300"/>
          <p14:tracePt t="2659" x="3562350" y="5060950"/>
          <p14:tracePt t="2659" x="3556000" y="5054600"/>
          <p14:tracePt t="2675" x="3556000" y="5041900"/>
          <p14:tracePt t="2675" x="3556000" y="5029200"/>
          <p14:tracePt t="2675" x="3556000" y="5022850"/>
          <p14:tracePt t="2695" x="3556000" y="5010150"/>
          <p14:tracePt t="2707" x="3556000" y="5003800"/>
          <p14:tracePt t="2707" x="3556000" y="4984750"/>
          <p14:tracePt t="2727" x="3556000" y="4972050"/>
          <p14:tracePt t="2727" x="3562350" y="4965700"/>
          <p14:tracePt t="2743" x="3562350" y="4959350"/>
          <p14:tracePt t="2743" x="3568700" y="4953000"/>
          <p14:tracePt t="2760" x="3568700" y="4940300"/>
          <p14:tracePt t="2775" x="3575050" y="4933950"/>
          <p14:tracePt t="2775" x="3575050" y="4921250"/>
          <p14:tracePt t="2792" x="3575050" y="4914900"/>
          <p14:tracePt t="2808" x="3562350" y="4914900"/>
          <p14:tracePt t="2845" x="3556000" y="4921250"/>
          <p14:tracePt t="2850" x="3549650" y="4921250"/>
          <p14:tracePt t="2866" x="3543300" y="4927600"/>
          <p14:tracePt t="2874" x="3536950" y="4927600"/>
          <p14:tracePt t="2874" x="3530600" y="4933950"/>
          <p14:tracePt t="2892" x="3524250" y="4940300"/>
          <p14:tracePt t="2892" x="3511550" y="4946650"/>
          <p14:tracePt t="2910" x="3505200" y="4946650"/>
          <p14:tracePt t="2925" x="3498850" y="4953000"/>
          <p14:tracePt t="2925" x="3498850" y="4959350"/>
          <p14:tracePt t="2943" x="3486150" y="4959350"/>
          <p14:tracePt t="2958" x="3486150" y="4965700"/>
          <p14:tracePt t="2975" x="3479800" y="4972050"/>
          <p14:tracePt t="2994" x="3473450" y="4978400"/>
          <p14:tracePt t="3037" x="3479800" y="4978400"/>
          <p14:tracePt t="3077" x="3479800" y="4984750"/>
          <p14:tracePt t="3097" x="3486150" y="4991100"/>
          <p14:tracePt t="3105" x="3486150" y="4997450"/>
          <p14:tracePt t="3121" x="3492500" y="5010150"/>
          <p14:tracePt t="3137" x="3492500" y="5022850"/>
          <p14:tracePt t="3149" x="3498850" y="5029200"/>
          <p14:tracePt t="3173" x="3505200" y="5035550"/>
          <p14:tracePt t="3181" x="3505200" y="5041900"/>
          <p14:tracePt t="3192" x="3511550" y="5054600"/>
          <p14:tracePt t="3209" x="3524250" y="5060950"/>
          <p14:tracePt t="3209" x="3530600" y="5067300"/>
          <p14:tracePt t="3227" x="3536950" y="5067300"/>
          <p14:tracePt t="3242" x="3543300" y="5073650"/>
          <p14:tracePt t="3259" x="3549650" y="5073650"/>
          <p14:tracePt t="3276" x="3556000" y="5067300"/>
          <p14:tracePt t="3293" x="3562350" y="5073650"/>
          <p14:tracePt t="3309" x="3568700" y="5073650"/>
          <p14:tracePt t="3326" x="3575050" y="5080000"/>
          <p14:tracePt t="3342" x="3581400" y="5080000"/>
          <p14:tracePt t="3363" x="3575050" y="5086350"/>
          <p14:tracePt t="3413" x="3568700" y="5086350"/>
          <p14:tracePt t="3429" x="3568700" y="5092700"/>
          <p14:tracePt t="3445" x="3562350" y="5099050"/>
          <p14:tracePt t="3465" x="3562350" y="5105400"/>
          <p14:tracePt t="3473" x="3568700" y="5105400"/>
          <p14:tracePt t="3525" x="3562350" y="5111750"/>
          <p14:tracePt t="3593" x="3556000" y="5118100"/>
          <p14:tracePt t="3609" x="3556000" y="5124450"/>
          <p14:tracePt t="3625" x="3549650" y="5130800"/>
          <p14:tracePt t="3637" x="3549650" y="5137150"/>
          <p14:tracePt t="3653" x="3543300" y="5137150"/>
          <p14:tracePt t="3678" x="3549650" y="5130800"/>
          <p14:tracePt t="3749" x="3556000" y="5137150"/>
          <p14:tracePt t="3765" x="3562350" y="5137150"/>
          <p14:tracePt t="3790" x="3568700" y="5137150"/>
          <p14:tracePt t="3813" x="3575050" y="5137150"/>
          <p14:tracePt t="3825" x="3581400" y="5143500"/>
          <p14:tracePt t="3841" x="3587750" y="5143500"/>
          <p14:tracePt t="3849" x="3594100" y="5149850"/>
          <p14:tracePt t="3861" x="3600450" y="5149850"/>
          <p14:tracePt t="3861" x="3606800" y="5168900"/>
          <p14:tracePt t="3881" x="3613150" y="5168900"/>
          <p14:tracePt t="3881" x="3619500" y="5181600"/>
          <p14:tracePt t="3896" x="3625850" y="5187950"/>
          <p14:tracePt t="3896" x="3632200" y="5194300"/>
          <p14:tracePt t="3913" x="3638550" y="5200650"/>
          <p14:tracePt t="3913" x="3651250" y="5219700"/>
          <p14:tracePt t="3931" x="3657600" y="5226050"/>
          <p14:tracePt t="3931" x="3663950" y="5238750"/>
          <p14:tracePt t="3946" x="3663950" y="5245100"/>
          <p14:tracePt t="3946" x="3670300" y="5257800"/>
          <p14:tracePt t="3964" x="3670300" y="5264150"/>
          <p14:tracePt t="3964" x="3670300" y="5270500"/>
          <p14:tracePt t="3979" x="3676650" y="5283200"/>
          <p14:tracePt t="3994" x="3676650" y="5289550"/>
          <p14:tracePt t="3994" x="3676650" y="5295900"/>
          <p14:tracePt t="4014" x="3676650" y="5302250"/>
          <p14:tracePt t="4030" x="3670300" y="5314950"/>
          <p14:tracePt t="4046" x="3670300" y="5321300"/>
          <p14:tracePt t="4061" x="3670300" y="5327650"/>
          <p14:tracePt t="4082" x="3676650" y="5327650"/>
          <p14:tracePt t="4149" x="3683000" y="5334000"/>
          <p14:tracePt t="4170" x="3683000" y="5340350"/>
          <p14:tracePt t="4193" x="3683000" y="5346700"/>
          <p14:tracePt t="4218" x="3676650" y="5346700"/>
          <p14:tracePt t="4253" x="3676650" y="5353050"/>
          <p14:tracePt t="4269" x="3670300" y="5359400"/>
          <p14:tracePt t="4289" x="3663950" y="5365750"/>
          <p14:tracePt t="4345" x="3657600" y="5359400"/>
          <p14:tracePt t="4434" x="3663950" y="5353050"/>
          <p14:tracePt t="4470" x="3663950" y="5359400"/>
          <p14:tracePt t="4510" x="3663950" y="5353050"/>
          <p14:tracePt t="4570" x="3663950" y="5359400"/>
          <p14:tracePt t="4590" x="3670300" y="5365750"/>
          <p14:tracePt t="4629" x="3676650" y="5365750"/>
          <p14:tracePt t="4697" x="3683000" y="5365750"/>
          <p14:tracePt t="4717" x="3689350" y="5365750"/>
          <p14:tracePt t="4742" x="3695700" y="5365750"/>
          <p14:tracePt t="4765" x="3702050" y="5365750"/>
          <p14:tracePt t="4785" x="3708400" y="5365750"/>
          <p14:tracePt t="4817" x="3714750" y="5365750"/>
          <p14:tracePt t="4829" x="3727450" y="5365750"/>
          <p14:tracePt t="4845" x="3733800" y="5365750"/>
          <p14:tracePt t="4862" x="3740150" y="5365750"/>
          <p14:tracePt t="4877" x="3746500" y="5365750"/>
          <p14:tracePt t="4886" x="3752850" y="5365750"/>
          <p14:tracePt t="4886" x="3759200" y="5372100"/>
          <p14:tracePt t="4900" x="3765550" y="5372100"/>
          <p14:tracePt t="4900" x="3778250" y="5378450"/>
          <p14:tracePt t="4916" x="3790950" y="5384800"/>
          <p14:tracePt t="4916" x="3810000" y="5391150"/>
          <p14:tracePt t="4933" x="3829050" y="5391150"/>
          <p14:tracePt t="4933" x="3867150" y="5397500"/>
          <p14:tracePt t="4950" x="3892550" y="5403850"/>
          <p14:tracePt t="4950" x="3917950" y="5403850"/>
          <p14:tracePt t="4967" x="3943350" y="5410200"/>
          <p14:tracePt t="4967" x="3968750" y="5410200"/>
          <p14:tracePt t="4983" x="3994150" y="5410200"/>
          <p14:tracePt t="4983" x="4025900" y="5416550"/>
          <p14:tracePt t="5000" x="4057650" y="5416550"/>
          <p14:tracePt t="5000" x="4089400" y="5422900"/>
          <p14:tracePt t="5000" x="4121150" y="5422900"/>
          <p14:tracePt t="5019" x="4152900" y="5429250"/>
          <p14:tracePt t="5019" x="4184650" y="5435600"/>
          <p14:tracePt t="5034" x="4222750" y="5448300"/>
          <p14:tracePt t="5034" x="4254500" y="5454650"/>
          <p14:tracePt t="5050" x="4286250" y="5454650"/>
          <p14:tracePt t="5050" x="4318000" y="5467350"/>
          <p14:tracePt t="5068" x="4349750" y="5473700"/>
          <p14:tracePt t="5068" x="4381500" y="5480050"/>
          <p14:tracePt t="5068" x="4413250" y="5480050"/>
          <p14:tracePt t="5086" x="4445000" y="5486400"/>
          <p14:tracePt t="5098" x="4476750" y="5486400"/>
          <p14:tracePt t="5098" x="4546600" y="5492750"/>
          <p14:tracePt t="5119" x="4584700" y="5499100"/>
          <p14:tracePt t="5119" x="4616450" y="5499100"/>
          <p14:tracePt t="5134" x="4654550" y="5505450"/>
          <p14:tracePt t="5134" x="4686300" y="5505450"/>
          <p14:tracePt t="5151" x="4724400" y="5505450"/>
          <p14:tracePt t="5151" x="4762500" y="5499100"/>
          <p14:tracePt t="5151" x="4800600" y="5499100"/>
          <p14:tracePt t="5170" x="4845050" y="5499100"/>
          <p14:tracePt t="5182" x="4883150" y="5492750"/>
          <p14:tracePt t="5182" x="4972050" y="5486400"/>
          <p14:tracePt t="5201" x="5016500" y="5480050"/>
          <p14:tracePt t="5201" x="5060950" y="5480050"/>
          <p14:tracePt t="5218" x="5105400" y="5473700"/>
          <p14:tracePt t="5218" x="5149850" y="5467350"/>
          <p14:tracePt t="5234" x="5194300" y="5461000"/>
          <p14:tracePt t="5234" x="5289550" y="5448300"/>
          <p14:tracePt t="5251" x="5340350" y="5441950"/>
          <p14:tracePt t="5251" x="5391150" y="5429250"/>
          <p14:tracePt t="5268" x="5441950" y="5422900"/>
          <p14:tracePt t="5268" x="5492750" y="5416550"/>
          <p14:tracePt t="5284" x="5543550" y="5410200"/>
          <p14:tracePt t="5284" x="5594350" y="5403850"/>
          <p14:tracePt t="5301" x="5645150" y="5397500"/>
          <p14:tracePt t="5301" x="5753100" y="5378450"/>
          <p14:tracePt t="5319" x="5803900" y="5372100"/>
          <p14:tracePt t="5319" x="5854700" y="5365750"/>
          <p14:tracePt t="5335" x="5899150" y="5359400"/>
          <p14:tracePt t="5349" x="5949950" y="5353050"/>
          <p14:tracePt t="5349" x="6000750" y="5353050"/>
          <p14:tracePt t="5349" x="6045200" y="5353050"/>
          <p14:tracePt t="5371" x="6089650" y="5353050"/>
          <p14:tracePt t="5383" x="6121400" y="5359400"/>
          <p14:tracePt t="5383" x="6178550" y="5372100"/>
          <p14:tracePt t="5402" x="6197600" y="5378450"/>
          <p14:tracePt t="5402" x="6210300" y="5378450"/>
          <p14:tracePt t="5419" x="6210300" y="5391150"/>
          <p14:tracePt t="5419" x="6203950" y="5397500"/>
          <p14:tracePt t="5435" x="6191250" y="5403850"/>
          <p14:tracePt t="5435" x="6172200" y="5416550"/>
          <p14:tracePt t="5451" x="6153150" y="5422900"/>
          <p14:tracePt t="5451" x="6127750" y="5422900"/>
          <p14:tracePt t="5451" x="6096000" y="5422900"/>
          <p14:tracePt t="5470" x="6064250" y="5422900"/>
          <p14:tracePt t="5483" x="6032500" y="5416550"/>
          <p14:tracePt t="5483" x="5962650" y="5378450"/>
          <p14:tracePt t="5502" x="5924550" y="5346700"/>
          <p14:tracePt t="5502" x="5892800" y="5308600"/>
          <p14:tracePt t="5519" x="5861050" y="5257800"/>
          <p14:tracePt t="5519" x="5829300" y="5207000"/>
          <p14:tracePt t="5536" x="5810250" y="5143500"/>
          <p14:tracePt t="5536" x="5784850" y="5010150"/>
          <p14:tracePt t="5552" x="5778500" y="4933950"/>
          <p14:tracePt t="5552" x="5778500" y="4857750"/>
          <p14:tracePt t="5569" x="5784850" y="4781550"/>
          <p14:tracePt t="5569" x="5797550" y="4711700"/>
          <p14:tracePt t="5587" x="5816600" y="4648200"/>
          <p14:tracePt t="5587" x="5842000" y="4591050"/>
          <p14:tracePt t="5603" x="5873750" y="4533900"/>
          <p14:tracePt t="5603" x="5962650" y="4438650"/>
          <p14:tracePt t="5620" x="6026150" y="4400550"/>
          <p14:tracePt t="5620" x="6089650" y="4362450"/>
          <p14:tracePt t="5637" x="6159500" y="4324350"/>
          <p14:tracePt t="5637" x="6235700" y="4298950"/>
          <p14:tracePt t="5653" x="6318250" y="4267200"/>
          <p14:tracePt t="5653" x="6400800" y="4254500"/>
          <p14:tracePt t="5653" x="6483350" y="4235450"/>
          <p14:tracePt t="5673" x="6565900" y="4229100"/>
          <p14:tracePt t="5673" x="6648450" y="4235450"/>
          <p14:tracePt t="5688" x="6724650" y="4241800"/>
          <p14:tracePt t="5688" x="6800850" y="4260850"/>
          <p14:tracePt t="5704" x="6870700" y="4286250"/>
          <p14:tracePt t="5704" x="6940550" y="4318000"/>
          <p14:tracePt t="5720" x="6997700" y="4356100"/>
          <p14:tracePt t="5720" x="7054850" y="4400550"/>
          <p14:tracePt t="5737" x="7112000" y="4445000"/>
          <p14:tracePt t="5737" x="7156450" y="4495800"/>
          <p14:tracePt t="5737" x="7200900" y="4540250"/>
          <p14:tracePt t="5756" x="7239000" y="4597400"/>
          <p14:tracePt t="5768" x="7264400" y="4648200"/>
          <p14:tracePt t="5768" x="7302500" y="4756150"/>
          <p14:tracePt t="5787" x="7302500" y="4806950"/>
          <p14:tracePt t="5787" x="7296150" y="4864100"/>
          <p14:tracePt t="5803" x="7277100" y="4908550"/>
          <p14:tracePt t="5803" x="7245350" y="4965700"/>
          <p14:tracePt t="5821" x="7213600" y="5016500"/>
          <p14:tracePt t="5821" x="7169150" y="5067300"/>
          <p14:tracePt t="5821" x="7112000" y="5111750"/>
          <p14:tracePt t="5840" x="7054850" y="5156200"/>
          <p14:tracePt t="5840" x="6991350" y="5200650"/>
          <p14:tracePt t="5854" x="6921500" y="5238750"/>
          <p14:tracePt t="5854" x="6845300" y="5276850"/>
          <p14:tracePt t="5873" x="6775450" y="5302250"/>
          <p14:tracePt t="5873" x="6692900" y="5327650"/>
          <p14:tracePt t="5888" x="6610350" y="5346700"/>
          <p14:tracePt t="5888" x="6534150" y="5359400"/>
          <p14:tracePt t="5904" x="6451600" y="5365750"/>
          <p14:tracePt t="5904" x="6280150" y="5359400"/>
          <p14:tracePt t="5921" x="6197600" y="5346700"/>
          <p14:tracePt t="5921" x="6115050" y="5327650"/>
          <p14:tracePt t="5938" x="6032500" y="5308600"/>
          <p14:tracePt t="5938" x="5949950" y="5283200"/>
          <p14:tracePt t="5954" x="5873750" y="5257800"/>
          <p14:tracePt t="5954" x="5734050" y="5200650"/>
          <p14:tracePt t="5972" x="5670550" y="5168900"/>
          <p14:tracePt t="5972" x="5613400" y="5143500"/>
          <p14:tracePt t="5988" x="5556250" y="5111750"/>
          <p14:tracePt t="5988" x="5511800" y="5086350"/>
          <p14:tracePt t="6005" x="5467350" y="5060950"/>
          <p14:tracePt t="6005" x="5435600" y="5035550"/>
          <p14:tracePt t="6021" x="5403850" y="5010150"/>
          <p14:tracePt t="6021" x="5378450" y="4991100"/>
          <p14:tracePt t="6021" x="5353050" y="4965700"/>
          <p14:tracePt t="6040" x="5327650" y="4946650"/>
          <p14:tracePt t="6053" x="5308600" y="4921250"/>
          <p14:tracePt t="6053" x="5270500" y="4883150"/>
          <p14:tracePt t="6072" x="5251450" y="4851400"/>
          <p14:tracePt t="6072" x="5232400" y="4832350"/>
          <p14:tracePt t="6089" x="5213350" y="4806950"/>
          <p14:tracePt t="6089" x="5194300" y="4787900"/>
          <p14:tracePt t="6105" x="5175250" y="4762500"/>
          <p14:tracePt t="6105" x="5162550" y="4749800"/>
          <p14:tracePt t="6105" x="5143500" y="4730750"/>
          <p14:tracePt t="6124" x="5130800" y="4718050"/>
          <p14:tracePt t="6136" x="5118100" y="4705350"/>
          <p14:tracePt t="6136" x="5086350" y="4692650"/>
          <p14:tracePt t="6155" x="5073650" y="4686300"/>
          <p14:tracePt t="6155" x="5060950" y="4686300"/>
          <p14:tracePt t="6172" x="5048250" y="4686300"/>
          <p14:tracePt t="6172" x="5029200" y="4692650"/>
          <p14:tracePt t="6188" x="5016500" y="4692650"/>
          <p14:tracePt t="6188" x="4997450" y="4699000"/>
          <p14:tracePt t="6188" x="4984750" y="4705350"/>
          <p14:tracePt t="6207" x="4965700" y="4705350"/>
          <p14:tracePt t="6207" x="4953000" y="4711700"/>
          <p14:tracePt t="6222" x="4933950" y="4718050"/>
          <p14:tracePt t="6222" x="4921250" y="4730750"/>
          <p14:tracePt t="6239" x="4902200" y="4737100"/>
          <p14:tracePt t="6239" x="4883150" y="4743450"/>
          <p14:tracePt t="6256" x="4870450" y="4749800"/>
          <p14:tracePt t="6256" x="4832350" y="4762500"/>
          <p14:tracePt t="6272" x="4819650" y="4762500"/>
          <p14:tracePt t="6272" x="4806950" y="4768850"/>
          <p14:tracePt t="6289" x="4794250" y="4768850"/>
          <p14:tracePt t="6289" x="4781550" y="4768850"/>
          <p14:tracePt t="6306" x="4768850" y="4762500"/>
          <p14:tracePt t="6306" x="4756150" y="4756150"/>
          <p14:tracePt t="6322" x="4743450" y="4749800"/>
          <p14:tracePt t="6322" x="4730750" y="4724400"/>
          <p14:tracePt t="6340" x="4724400" y="4705350"/>
          <p14:tracePt t="6340" x="4724400" y="4686300"/>
          <p14:tracePt t="6356" x="4724400" y="4660900"/>
          <p14:tracePt t="6356" x="4724400" y="4635500"/>
          <p14:tracePt t="6374" x="4730750" y="4610100"/>
          <p14:tracePt t="6374" x="4743450" y="4584700"/>
          <p14:tracePt t="6374" x="4749800" y="4559300"/>
          <p14:tracePt t="6392" x="4762500" y="4533900"/>
          <p14:tracePt t="6404" x="4781550" y="4502150"/>
          <p14:tracePt t="6404" x="4813300" y="4438650"/>
          <p14:tracePt t="6423" x="4832350" y="4413250"/>
          <p14:tracePt t="6423" x="4851400" y="4381500"/>
          <p14:tracePt t="6440" x="4870450" y="4349750"/>
          <p14:tracePt t="6440" x="4889500" y="4324350"/>
          <p14:tracePt t="6456" x="4908550" y="4298950"/>
          <p14:tracePt t="6456" x="4927600" y="4273550"/>
          <p14:tracePt t="6473" x="4946650" y="4248150"/>
          <p14:tracePt t="6473" x="4965700" y="4229100"/>
          <p14:tracePt t="6473" x="4991100" y="4210050"/>
          <p14:tracePt t="6492" x="5010150" y="4191000"/>
          <p14:tracePt t="6504" x="5029200" y="4178300"/>
          <p14:tracePt t="6504" x="5073650" y="4146550"/>
          <p14:tracePt t="6523" x="5086350" y="4140200"/>
          <p14:tracePt t="6523" x="5105400" y="4127500"/>
          <p14:tracePt t="6540" x="5118100" y="4114800"/>
          <p14:tracePt t="6540" x="5137150" y="4114800"/>
          <p14:tracePt t="6557" x="5149850" y="4102100"/>
          <p14:tracePt t="6557" x="5175250" y="4089400"/>
          <p14:tracePt t="6573" x="5187950" y="4083050"/>
          <p14:tracePt t="6573" x="5200650" y="4083050"/>
          <p14:tracePt t="6590" x="5213350" y="4076700"/>
          <p14:tracePt t="6590" x="5219700" y="4070350"/>
          <p14:tracePt t="6606" x="5232400" y="4070350"/>
          <p14:tracePt t="6606" x="5238750" y="4070350"/>
          <p14:tracePt t="6623" x="5251450" y="4064000"/>
          <p14:tracePt t="6623" x="5264150" y="4064000"/>
          <p14:tracePt t="6640" x="5270500" y="4064000"/>
          <p14:tracePt t="6640" x="5276850" y="4064000"/>
          <p14:tracePt t="6657" x="5283200" y="4057650"/>
          <p14:tracePt t="6657" x="5295900" y="4057650"/>
          <p14:tracePt t="6674" x="5302250" y="4051300"/>
          <p14:tracePt t="6674" x="5314950" y="4038600"/>
          <p14:tracePt t="6692" x="5321300" y="4038600"/>
          <p14:tracePt t="6692" x="5327650" y="4032250"/>
          <p14:tracePt t="6707" x="5334000" y="4019550"/>
          <p14:tracePt t="6707" x="5340350" y="4013200"/>
          <p14:tracePt t="6724" x="5346700" y="4006850"/>
          <p14:tracePt t="6724" x="5353050" y="4000500"/>
          <p14:tracePt t="6740" x="5359400" y="3987800"/>
          <p14:tracePt t="6740" x="5365750" y="3981450"/>
          <p14:tracePt t="6757" x="5372100" y="3975100"/>
          <p14:tracePt t="6757" x="5378450" y="3968750"/>
          <p14:tracePt t="6757" x="5384800" y="3962400"/>
          <p14:tracePt t="6776" x="5384800" y="3956050"/>
          <p14:tracePt t="6789" x="5384800" y="3943350"/>
          <p14:tracePt t="6789" x="5384800" y="3930650"/>
          <p14:tracePt t="6808" x="5378450" y="3924300"/>
          <p14:tracePt t="6808" x="5372100" y="3905250"/>
          <p14:tracePt t="6824" x="5365750" y="3892550"/>
          <p14:tracePt t="6824" x="5353050" y="3867150"/>
          <p14:tracePt t="6841" x="5340350" y="3848100"/>
          <p14:tracePt t="6841" x="5321300" y="3816350"/>
          <p14:tracePt t="6841" x="5302250" y="3784600"/>
          <p14:tracePt t="6860" x="5283200" y="3740150"/>
          <p14:tracePt t="6860" x="5257800" y="3695700"/>
          <p14:tracePt t="6876" x="5238750" y="3638550"/>
          <p14:tracePt t="6876" x="5219700" y="3581400"/>
          <p14:tracePt t="6891" x="5194300" y="3524250"/>
          <p14:tracePt t="6891" x="5175250" y="3454400"/>
          <p14:tracePt t="6907" x="5156200" y="3378200"/>
          <p14:tracePt t="6907" x="5137150" y="3302000"/>
          <p14:tracePt t="6924" x="5124450" y="3219450"/>
          <p14:tracePt t="6924" x="5105400" y="3041650"/>
          <p14:tracePt t="6941" x="5105400" y="2952750"/>
          <p14:tracePt t="6941" x="5105400" y="2857500"/>
          <p14:tracePt t="6958" x="5111750" y="2755900"/>
          <p14:tracePt t="6958" x="5124450" y="2654300"/>
          <p14:tracePt t="6975" x="5143500" y="2552700"/>
          <p14:tracePt t="6975" x="5200650" y="2343150"/>
          <p14:tracePt t="6992" x="5232400" y="2247900"/>
          <p14:tracePt t="6992" x="5270500" y="2152650"/>
          <p14:tracePt t="7008" x="5308600" y="2063750"/>
          <p14:tracePt t="7008" x="5359400" y="1981200"/>
          <p14:tracePt t="7025" x="5403850" y="1911350"/>
          <p14:tracePt t="7025" x="5454650" y="1854200"/>
          <p14:tracePt t="7041" x="5511800" y="1803400"/>
          <p14:tracePt t="7041" x="5568950" y="1752600"/>
          <p14:tracePt t="7041" x="5632450" y="1714500"/>
          <p14:tracePt t="7061" x="5695950" y="1676400"/>
          <p14:tracePt t="7073" x="5759450" y="1651000"/>
          <p14:tracePt t="7073" x="5892800" y="1606550"/>
          <p14:tracePt t="7092" x="5956300" y="1593850"/>
          <p14:tracePt t="7106" x="6000750" y="1574800"/>
          <p14:tracePt t="7135" x="6076950" y="1619250"/>
          <p14:tracePt t="7144" x="6153150" y="1651000"/>
          <p14:tracePt t="7156" x="6229350" y="1701800"/>
          <p14:tracePt t="7156" x="6356350" y="1809750"/>
          <p14:tracePt t="7175" x="6419850" y="1885950"/>
          <p14:tracePt t="7175" x="6477000" y="1968500"/>
          <p14:tracePt t="7192" x="6546850" y="2070100"/>
          <p14:tracePt t="7192" x="6578600" y="2127250"/>
          <p14:tracePt t="7209" x="6604000" y="2209800"/>
          <p14:tracePt t="7209" x="6629400" y="2292350"/>
          <p14:tracePt t="7209" x="6648450" y="2387600"/>
          <p14:tracePt t="7228" x="6661150" y="2476500"/>
          <p14:tracePt t="7228" x="6673850" y="2565400"/>
          <p14:tracePt t="7242" x="6680200" y="2654300"/>
          <p14:tracePt t="7242" x="6680200" y="2736850"/>
          <p14:tracePt t="7258" x="6673850" y="2813050"/>
          <p14:tracePt t="7258" x="6667500" y="2889250"/>
          <p14:tracePt t="7276" x="6654800" y="2959100"/>
          <p14:tracePt t="7276" x="6623050" y="3092450"/>
          <p14:tracePt t="7293" x="6604000" y="3155950"/>
          <p14:tracePt t="7293" x="6572250" y="3213100"/>
          <p14:tracePt t="7309" x="6540500" y="3270250"/>
          <p14:tracePt t="7309" x="6508750" y="3327400"/>
          <p14:tracePt t="7326" x="6464300" y="3384550"/>
          <p14:tracePt t="7326" x="6419850" y="3435350"/>
          <p14:tracePt t="7343" x="6375400" y="3486150"/>
          <p14:tracePt t="7343" x="6267450" y="3581400"/>
          <p14:tracePt t="7360" x="6216650" y="3625850"/>
          <p14:tracePt t="7360" x="6159500" y="3663950"/>
          <p14:tracePt t="7377" x="6108700" y="3702050"/>
          <p14:tracePt t="7377" x="6057900" y="3733800"/>
          <p14:tracePt t="7393" x="6007100" y="3765550"/>
          <p14:tracePt t="7393" x="5956300" y="3797300"/>
          <p14:tracePt t="7393" x="5911850" y="3822700"/>
          <p14:tracePt t="7412" x="5867400" y="3848100"/>
          <p14:tracePt t="7424" x="5829300" y="3867150"/>
          <p14:tracePt t="7424" x="5753100" y="3898900"/>
          <p14:tracePt t="7444" x="5721350" y="3911600"/>
          <p14:tracePt t="7444" x="5689600" y="3924300"/>
          <p14:tracePt t="7460" x="5657850" y="3930650"/>
          <p14:tracePt t="7460" x="5632450" y="3930650"/>
          <p14:tracePt t="7476" x="5613400" y="3930650"/>
          <p14:tracePt t="7476" x="5588000" y="3930650"/>
          <p14:tracePt t="7493" x="5575300" y="3930650"/>
          <p14:tracePt t="7493" x="5556250" y="3930650"/>
          <p14:tracePt t="7493" x="5543550" y="3924300"/>
          <p14:tracePt t="7512" x="5537200" y="3917950"/>
          <p14:tracePt t="7525" x="5524500" y="3917950"/>
          <p14:tracePt t="7525" x="5511800" y="3905250"/>
          <p14:tracePt t="7543" x="5505450" y="3898900"/>
          <p14:tracePt t="7558" x="5505450" y="3892550"/>
          <p14:tracePt t="7579" x="5505450" y="3886200"/>
          <p14:tracePt t="7607" x="5499100" y="3886200"/>
          <p14:tracePt t="7639" x="5492750" y="3892550"/>
          <p14:tracePt t="7651" x="5486400" y="3892550"/>
          <p14:tracePt t="7667" x="5486400" y="3898900"/>
          <p14:tracePt t="7684" x="5480050" y="3905250"/>
          <p14:tracePt t="7699" x="5473700" y="3911600"/>
          <p14:tracePt t="7712" x="5473700" y="3917950"/>
          <p14:tracePt t="7726" x="5461000" y="3924300"/>
          <p14:tracePt t="7726" x="5454650" y="3924300"/>
          <p14:tracePt t="7745" x="5448300" y="3930650"/>
          <p14:tracePt t="7745" x="5441950" y="3930650"/>
          <p14:tracePt t="7761" x="5435600" y="3937000"/>
          <p14:tracePt t="7761" x="5429250" y="3943350"/>
          <p14:tracePt t="7777" x="5416550" y="3943350"/>
          <p14:tracePt t="7777" x="5410200" y="3949700"/>
          <p14:tracePt t="7777" x="5403850" y="3956050"/>
          <p14:tracePt t="7796" x="5397500" y="3962400"/>
          <p14:tracePt t="7809" x="5391150" y="3962400"/>
          <p14:tracePt t="7809" x="5372100" y="3975100"/>
          <p14:tracePt t="7828" x="5365750" y="3981450"/>
          <p14:tracePt t="7828" x="5359400" y="3981450"/>
          <p14:tracePt t="7844" x="5353050" y="3987800"/>
          <p14:tracePt t="7844" x="5346700" y="3994150"/>
          <p14:tracePt t="7861" x="5334000" y="4000500"/>
          <p14:tracePt t="7861" x="5327650" y="4006850"/>
          <p14:tracePt t="7861" x="5314950" y="4013200"/>
          <p14:tracePt t="7881" x="5302250" y="4025900"/>
          <p14:tracePt t="7881" x="5289550" y="4032250"/>
          <p14:tracePt t="7895" x="5276850" y="4038600"/>
          <p14:tracePt t="7895" x="5264150" y="4044950"/>
          <p14:tracePt t="7911" x="5251450" y="4051300"/>
          <p14:tracePt t="7911" x="5238750" y="4057650"/>
          <p14:tracePt t="7928" x="5226050" y="4070350"/>
          <p14:tracePt t="7928" x="5213350" y="4076700"/>
          <p14:tracePt t="7945" x="5200650" y="4083050"/>
          <p14:tracePt t="7945" x="5187950" y="4095750"/>
          <p14:tracePt t="7961" x="5175250" y="4102100"/>
          <p14:tracePt t="7961" x="5168900" y="4102100"/>
          <p14:tracePt t="7978" x="5162550" y="4108450"/>
          <p14:tracePt t="7978" x="5156200" y="4114800"/>
          <p14:tracePt t="7995" x="5149850" y="4114800"/>
          <p14:tracePt t="7995" x="5149850" y="4121150"/>
          <p14:tracePt t="8012" x="5143500" y="4121150"/>
          <p14:tracePt t="8027" x="5137150" y="4127500"/>
          <p14:tracePt t="8043" x="5137150" y="4133850"/>
          <p14:tracePt t="8119" x="5149850" y="4127500"/>
          <p14:tracePt t="8139" x="5143500" y="4133850"/>
          <p14:tracePt t="8192" x="5137150" y="4133850"/>
          <p14:tracePt t="8208" x="5130800" y="4140200"/>
          <p14:tracePt t="8231" x="5124450" y="4146550"/>
          <p14:tracePt t="8247" x="5124450" y="4152900"/>
          <p14:tracePt t="8267" x="5124450" y="4146550"/>
          <p14:tracePt t="8327" x="5130800" y="4140200"/>
          <p14:tracePt t="8359" x="5124450" y="4146550"/>
          <p14:tracePt t="8419" x="5118100" y="4146550"/>
          <p14:tracePt t="8432" x="5111750" y="4152900"/>
          <p14:tracePt t="8447" x="5099050" y="4152900"/>
          <p14:tracePt t="8464" x="5092700" y="4159250"/>
          <p14:tracePt t="8480" x="5086350" y="4159250"/>
          <p14:tracePt t="8487" x="5080000" y="4159250"/>
          <p14:tracePt t="8495" x="5073650" y="4165600"/>
          <p14:tracePt t="8495" x="5067300" y="4165600"/>
          <p14:tracePt t="8495" x="5060950" y="4171950"/>
          <p14:tracePt t="8516" x="5054600" y="4178300"/>
          <p14:tracePt t="8528" x="5048250" y="4178300"/>
          <p14:tracePt t="8528" x="5041900" y="4184650"/>
          <p14:tracePt t="8528" x="5035550" y="4191000"/>
          <p14:tracePt t="8549" x="5022850" y="4197350"/>
          <p14:tracePt t="8549" x="5016500" y="4197350"/>
          <p14:tracePt t="8564" x="5010150" y="4203700"/>
          <p14:tracePt t="8564" x="5003800" y="4203700"/>
          <p14:tracePt t="8580" x="4997450" y="4210050"/>
          <p14:tracePt t="8580" x="4991100" y="4216400"/>
          <p14:tracePt t="8597" x="4978400" y="4222750"/>
          <p14:tracePt t="8597" x="4965700" y="4229100"/>
          <p14:tracePt t="8614" x="4959350" y="4235450"/>
          <p14:tracePt t="8614" x="4953000" y="4235450"/>
          <p14:tracePt t="8631" x="4940300" y="4241800"/>
          <p14:tracePt t="8631" x="4940300" y="4248150"/>
          <p14:tracePt t="8647" x="4933950" y="4248150"/>
          <p14:tracePt t="8647" x="4927600" y="4254500"/>
          <p14:tracePt t="8665" x="4914900" y="4254500"/>
          <p14:tracePt t="8665" x="4902200" y="4260850"/>
          <p14:tracePt t="8680" x="4895850" y="4260850"/>
          <p14:tracePt t="8680" x="4889500" y="4260850"/>
          <p14:tracePt t="8698" x="4883150" y="4267200"/>
          <p14:tracePt t="8698" x="4876800" y="4267200"/>
          <p14:tracePt t="8715" x="4870450" y="4267200"/>
          <p14:tracePt t="8715" x="4864100" y="4273550"/>
          <p14:tracePt t="8715" x="4857750" y="4279900"/>
          <p14:tracePt t="8733" x="4851400" y="4286250"/>
          <p14:tracePt t="8733" x="4845050" y="4286250"/>
          <p14:tracePt t="8749" x="4838700" y="4292600"/>
          <p14:tracePt t="8763" x="4826000" y="4292600"/>
          <p14:tracePt t="8779" x="4826000" y="4298950"/>
          <p14:tracePt t="8796" x="4819650" y="4298950"/>
          <p14:tracePt t="8813" x="4813300" y="4305300"/>
          <p14:tracePt t="8840" x="4806950" y="4305300"/>
          <p14:tracePt t="8859" x="4800600" y="4311650"/>
          <p14:tracePt t="8876" x="4794250" y="4318000"/>
          <p14:tracePt t="8891" x="4787900" y="4318000"/>
          <p14:tracePt t="8900" x="4781550" y="4324350"/>
          <p14:tracePt t="8900" x="4775200" y="4324350"/>
          <p14:tracePt t="8915" x="4768850" y="4330700"/>
          <p14:tracePt t="8915" x="4762500" y="4337050"/>
          <p14:tracePt t="8931" x="4749800" y="4337050"/>
          <p14:tracePt t="8931" x="4737100" y="4343400"/>
          <p14:tracePt t="8948" x="4724400" y="4349750"/>
          <p14:tracePt t="8948" x="4718050" y="4362450"/>
          <p14:tracePt t="8965" x="4699000" y="4368800"/>
          <p14:tracePt t="8965" x="4673600" y="4381500"/>
          <p14:tracePt t="8982" x="4654550" y="4394200"/>
          <p14:tracePt t="8982" x="4641850" y="4400550"/>
          <p14:tracePt t="8998" x="4622800" y="4413250"/>
          <p14:tracePt t="8998" x="4610100" y="4419600"/>
          <p14:tracePt t="9015" x="4591050" y="4432300"/>
          <p14:tracePt t="9015" x="4565650" y="4445000"/>
          <p14:tracePt t="9033" x="4552950" y="4457700"/>
          <p14:tracePt t="9033" x="4533900" y="4464050"/>
          <p14:tracePt t="9049" x="4521200" y="4470400"/>
          <p14:tracePt t="9049" x="4508500" y="4476750"/>
          <p14:tracePt t="9066" x="4495800" y="4483100"/>
          <p14:tracePt t="9066" x="4483100" y="4489450"/>
          <p14:tracePt t="9082" x="4464050" y="4495800"/>
          <p14:tracePt t="9082" x="4451350" y="4502150"/>
          <p14:tracePt t="9082" x="4438650" y="4508500"/>
          <p14:tracePt t="9101" x="4425950" y="4514850"/>
          <p14:tracePt t="9113" x="4413250" y="4521200"/>
          <p14:tracePt t="9113" x="4381500" y="4533900"/>
          <p14:tracePt t="9132" x="4362450" y="4540250"/>
          <p14:tracePt t="9132" x="4349750" y="4546600"/>
          <p14:tracePt t="9148" x="4337050" y="4552950"/>
          <p14:tracePt t="9148" x="4318000" y="4559300"/>
          <p14:tracePt t="9166" x="4305300" y="4565650"/>
          <p14:tracePt t="9166" x="4286250" y="4572000"/>
          <p14:tracePt t="9166" x="4273550" y="4578350"/>
          <p14:tracePt t="9184" x="4254500" y="4584700"/>
          <p14:tracePt t="9197" x="4241800" y="4591050"/>
          <p14:tracePt t="9197" x="4210050" y="4603750"/>
          <p14:tracePt t="9215" x="4197350" y="4610100"/>
          <p14:tracePt t="9215" x="4178300" y="4616450"/>
          <p14:tracePt t="9233" x="4165600" y="4622800"/>
          <p14:tracePt t="9233" x="4152900" y="4629150"/>
          <p14:tracePt t="9233" x="4140200" y="4635500"/>
          <p14:tracePt t="9252" x="4121150" y="4641850"/>
          <p14:tracePt t="9264" x="4108450" y="4641850"/>
          <p14:tracePt t="9264" x="4089400" y="4654550"/>
          <p14:tracePt t="9283" x="4076700" y="4654550"/>
          <p14:tracePt t="9283" x="4064000" y="4660900"/>
          <p14:tracePt t="9299" x="4051300" y="4667250"/>
          <p14:tracePt t="9299" x="4038600" y="4667250"/>
          <p14:tracePt t="9316" x="4032250" y="4673600"/>
          <p14:tracePt t="9316" x="4006850" y="4686300"/>
          <p14:tracePt t="9333" x="3994150" y="4686300"/>
          <p14:tracePt t="9333" x="3981450" y="4692650"/>
          <p14:tracePt t="9349" x="3975100" y="4699000"/>
          <p14:tracePt t="9349" x="3962400" y="4699000"/>
          <p14:tracePt t="9366" x="3949700" y="4705350"/>
          <p14:tracePt t="9366" x="3943350" y="4711700"/>
          <p14:tracePt t="9383" x="3930650" y="4711700"/>
          <p14:tracePt t="9383" x="3911600" y="4718050"/>
          <p14:tracePt t="9401" x="3898900" y="4724400"/>
          <p14:tracePt t="9401" x="3892550" y="4724400"/>
          <p14:tracePt t="9417" x="3879850" y="4730750"/>
          <p14:tracePt t="9417" x="3854450" y="4737100"/>
          <p14:tracePt t="9440" x="3848100" y="4743450"/>
          <p14:tracePt t="9440" x="3835400" y="4743450"/>
          <p14:tracePt t="9452" x="3822700" y="4749800"/>
          <p14:tracePt t="9452" x="3810000" y="4749800"/>
          <p14:tracePt t="9468" x="3797300" y="4756150"/>
          <p14:tracePt t="9481" x="3790950" y="4756150"/>
          <p14:tracePt t="9481" x="3771900" y="4762500"/>
          <p14:tracePt t="9501" x="3759200" y="4762500"/>
          <p14:tracePt t="9501" x="3752850" y="4762500"/>
          <p14:tracePt t="9517" x="3746500" y="4768850"/>
          <p14:tracePt t="9532" x="3740150" y="4768850"/>
          <p14:tracePt t="9548" x="3733800" y="4768850"/>
          <p14:tracePt t="9572" x="3727450" y="4775200"/>
          <p14:tracePt t="9620" x="3721100" y="4781550"/>
          <p14:tracePt t="9631" x="3714750" y="4781550"/>
          <p14:tracePt t="9640" x="3708400" y="4787900"/>
          <p14:tracePt t="9649" x="3702050" y="4787900"/>
          <p14:tracePt t="9649" x="3695700" y="4787900"/>
          <p14:tracePt t="9667" x="3689350" y="4794250"/>
          <p14:tracePt t="9667" x="3689350" y="4800600"/>
          <p14:tracePt t="9684" x="3683000" y="4800600"/>
          <p14:tracePt t="9699" x="3676650" y="4800600"/>
          <p14:tracePt t="9716" x="3670300" y="4806950"/>
          <p14:tracePt t="9732" x="3670300" y="4813300"/>
          <p14:tracePt t="9749" x="3663950" y="4813300"/>
          <p14:tracePt t="9749" x="3657600" y="4813300"/>
          <p14:tracePt t="9768" x="3651250" y="4813300"/>
          <p14:tracePt t="9768" x="3644900" y="4819650"/>
          <p14:tracePt t="9785" x="3638550" y="4819650"/>
          <p14:tracePt t="9785" x="3632200" y="4819650"/>
          <p14:tracePt t="9801" x="3619500" y="4819650"/>
          <p14:tracePt t="9801" x="3606800" y="4826000"/>
          <p14:tracePt t="9801" x="3600450" y="4826000"/>
          <p14:tracePt t="9820" x="3581400" y="4826000"/>
          <p14:tracePt t="9833" x="3568700" y="4826000"/>
          <p14:tracePt t="9833" x="3536950" y="4832350"/>
          <p14:tracePt t="9853" x="3517900" y="4832350"/>
          <p14:tracePt t="9853" x="3498850" y="4838700"/>
          <p14:tracePt t="9868" x="3479800" y="4845050"/>
          <p14:tracePt t="9868" x="3460750" y="4857750"/>
          <p14:tracePt t="9868" x="3441700" y="4864100"/>
          <p14:tracePt t="9889" x="3422650" y="4870450"/>
          <p14:tracePt t="9900" x="3397250" y="4876800"/>
          <p14:tracePt t="9900" x="3371850" y="4889500"/>
          <p14:tracePt t="9900" x="3352800" y="4895850"/>
          <p14:tracePt t="9920" x="3327400" y="4908550"/>
          <p14:tracePt t="9920" x="3308350" y="4914900"/>
          <p14:tracePt t="9935" x="3289300" y="4921250"/>
          <p14:tracePt t="9935" x="3263900" y="4933950"/>
          <p14:tracePt t="9951" x="3244850" y="4940300"/>
          <p14:tracePt t="9951" x="3225800" y="4946650"/>
          <p14:tracePt t="9968" x="3213100" y="4953000"/>
          <p14:tracePt t="9968" x="3194050" y="4959350"/>
          <p14:tracePt t="9985" x="3181350" y="4965700"/>
          <p14:tracePt t="9985" x="3155950" y="4978400"/>
          <p14:tracePt t="10002" x="3149600" y="4984750"/>
          <p14:tracePt t="10002" x="3136900" y="4984750"/>
          <p14:tracePt t="10018" x="3130550" y="4984750"/>
          <p14:tracePt t="10018" x="3124200" y="4997450"/>
          <p14:tracePt t="10035" x="3117850" y="4997450"/>
          <p14:tracePt t="10035" x="3111500" y="4997450"/>
          <p14:tracePt t="10053" x="3105150" y="5010150"/>
          <p14:tracePt t="10069" x="3098800" y="5016500"/>
          <p14:tracePt t="10084" x="3092450" y="5022850"/>
          <p14:tracePt t="10100" x="3086100" y="5022850"/>
          <p14:tracePt t="10121" x="3086100" y="5016500"/>
          <p14:tracePt t="10144" x="3092450" y="5010150"/>
          <p14:tracePt t="10160" x="3098800" y="5003800"/>
          <p14:tracePt t="10196" x="3105150" y="4997450"/>
          <p14:tracePt t="10220" x="3111500" y="4991100"/>
          <p14:tracePt t="10228" x="3111500" y="4984750"/>
          <p14:tracePt t="10240" x="3117850" y="4978400"/>
          <p14:tracePt t="10264" x="3117850" y="4972050"/>
          <p14:tracePt t="10272" x="3111500" y="4972050"/>
          <p14:tracePt t="10289" x="3105150" y="4972050"/>
          <p14:tracePt t="10289" x="3098800" y="4972050"/>
          <p14:tracePt t="10303" x="3092450" y="4972050"/>
          <p14:tracePt t="10303" x="3079750" y="4978400"/>
          <p14:tracePt t="10320" x="3067050" y="4978400"/>
          <p14:tracePt t="10320" x="3054350" y="4991100"/>
          <p14:tracePt t="10336" x="3041650" y="4991100"/>
          <p14:tracePt t="10336" x="3003550" y="5003800"/>
          <p14:tracePt t="10353" x="2978150" y="5010150"/>
          <p14:tracePt t="10353" x="2959100" y="5010150"/>
          <p14:tracePt t="10370" x="2933700" y="5003800"/>
          <p14:tracePt t="10370" x="2901950" y="4997450"/>
          <p14:tracePt t="10387" x="2876550" y="4991100"/>
          <p14:tracePt t="10387" x="2851150" y="4984750"/>
          <p14:tracePt t="10403" x="2819400" y="4978400"/>
          <p14:tracePt t="10403" x="2774950" y="4959350"/>
          <p14:tracePt t="10421" x="2755900" y="4953000"/>
          <p14:tracePt t="10421" x="2736850" y="4940300"/>
          <p14:tracePt t="10437" x="2711450" y="4933950"/>
          <p14:tracePt t="10437" x="2692400" y="4921250"/>
          <p14:tracePt t="10453" x="2673350" y="4908550"/>
          <p14:tracePt t="10453" x="2660650" y="4895850"/>
          <p14:tracePt t="10470" x="2641600" y="4883150"/>
          <p14:tracePt t="10470" x="2628900" y="4864100"/>
          <p14:tracePt t="10470" x="2622550" y="4845050"/>
          <p14:tracePt t="10489" x="2609850" y="4832350"/>
          <p14:tracePt t="10502" x="2603500" y="4813300"/>
          <p14:tracePt t="10502" x="2590800" y="4781550"/>
          <p14:tracePt t="10521" x="2590800" y="4768850"/>
          <p14:tracePt t="10521" x="2584450" y="4756150"/>
          <p14:tracePt t="10537" x="2584450" y="4743450"/>
          <p14:tracePt t="10537" x="2584450" y="4737100"/>
          <p14:tracePt t="10537" x="2584450" y="4730750"/>
          <p14:tracePt t="10556" x="2590800" y="4724400"/>
          <p14:tracePt t="10572" x="2584450" y="4724400"/>
          <p14:tracePt t="10624" x="2578100" y="4737100"/>
          <p14:tracePt t="10648" x="2578100" y="4743450"/>
          <p14:tracePt t="10660" x="2578100" y="4749800"/>
          <p14:tracePt t="10669" x="2571750" y="4756150"/>
          <p14:tracePt t="10685" x="2571750" y="4762500"/>
          <p14:tracePt t="10685" x="2571750" y="4768850"/>
          <p14:tracePt t="10705" x="2571750" y="4775200"/>
          <p14:tracePt t="10719" x="2578100" y="4775200"/>
          <p14:tracePt t="10744" x="2584450" y="4768850"/>
          <p14:tracePt t="10768" x="2590800" y="4762500"/>
          <p14:tracePt t="10788" x="2590800" y="4756150"/>
          <p14:tracePt t="10804" x="2584450" y="4756150"/>
          <p14:tracePt t="10828" x="2578100" y="4749800"/>
          <p14:tracePt t="10840" x="2571750" y="4749800"/>
          <p14:tracePt t="10848" x="2565400" y="4749800"/>
          <p14:tracePt t="10857" x="2552700" y="4749800"/>
          <p14:tracePt t="10857" x="2546350" y="4743450"/>
          <p14:tracePt t="10873" x="2533650" y="4743450"/>
          <p14:tracePt t="10873" x="2520950" y="4737100"/>
          <p14:tracePt t="10889" x="2508250" y="4737100"/>
          <p14:tracePt t="10889" x="2495550" y="4730750"/>
          <p14:tracePt t="10905" x="2482850" y="4730750"/>
          <p14:tracePt t="10905" x="2470150" y="4724400"/>
          <p14:tracePt t="10921" x="2463800" y="4724400"/>
          <p14:tracePt t="10921" x="2451100" y="4718050"/>
          <p14:tracePt t="10921" x="2438400" y="4718050"/>
          <p14:tracePt t="10941" x="2432050" y="4718050"/>
          <p14:tracePt t="10941" x="2425700" y="4711700"/>
          <p14:tracePt t="10955" x="2419350" y="4705350"/>
          <p14:tracePt t="10970" x="2419350" y="4699000"/>
          <p14:tracePt t="10987" x="2425700" y="4692650"/>
          <p14:tracePt t="10987" x="2432050" y="4686300"/>
          <p14:tracePt t="11005" x="2444750" y="4673600"/>
          <p14:tracePt t="11005" x="2470150" y="4660900"/>
          <p14:tracePt t="11023" x="2482850" y="4648200"/>
          <p14:tracePt t="11023" x="2501900" y="4641850"/>
          <p14:tracePt t="11039" x="2520950" y="4629150"/>
          <p14:tracePt t="11039" x="2533650" y="4622800"/>
          <p14:tracePt t="11055" x="2552700" y="4610100"/>
          <p14:tracePt t="11055" x="2597150" y="4591050"/>
          <p14:tracePt t="11073" x="2616200" y="4584700"/>
          <p14:tracePt t="11073" x="2635250" y="4578350"/>
          <p14:tracePt t="11089" x="2654300" y="4578350"/>
          <p14:tracePt t="11089" x="2673350" y="4572000"/>
          <p14:tracePt t="11106" x="2692400" y="4572000"/>
          <p14:tracePt t="11106" x="2705100" y="4565650"/>
          <p14:tracePt t="11122" x="2717800" y="4565650"/>
          <p14:tracePt t="11122" x="2730500" y="4565650"/>
          <p14:tracePt t="11122" x="2736850" y="4565650"/>
          <p14:tracePt t="11141" x="2743200" y="4572000"/>
          <p14:tracePt t="11157" x="2743200" y="4578350"/>
          <p14:tracePt t="11180" x="2730500" y="4584700"/>
          <p14:tracePt t="11192" x="2730500" y="4591050"/>
          <p14:tracePt t="11204" x="2724150" y="4597400"/>
          <p14:tracePt t="11204" x="2717800" y="4597400"/>
          <p14:tracePt t="11204" x="2711450" y="4597400"/>
          <p14:tracePt t="11225" x="2705100" y="4597400"/>
          <p14:tracePt t="11237" x="2698750" y="4597400"/>
          <p14:tracePt t="11237" x="2692400" y="4603750"/>
          <p14:tracePt t="11256" x="2679700" y="4603750"/>
          <p14:tracePt t="11271" x="2673350" y="4610100"/>
          <p14:tracePt t="11288" x="2667000" y="4610100"/>
          <p14:tracePt t="11305" x="2667000" y="4616450"/>
          <p14:tracePt t="11321" x="2660650" y="4616450"/>
          <p14:tracePt t="11338" x="2667000" y="4616450"/>
          <p14:tracePt t="11380" x="2673350" y="4616450"/>
          <p14:tracePt t="11387" x="2686050" y="4616450"/>
          <p14:tracePt t="11404" x="2692400" y="4616450"/>
          <p14:tracePt t="11412" x="2698750" y="4616450"/>
          <p14:tracePt t="11421" x="2705100" y="4616450"/>
          <p14:tracePt t="11421" x="2711450" y="4616450"/>
          <p14:tracePt t="11441" x="2717800" y="4610100"/>
          <p14:tracePt t="11441" x="2724150" y="4616450"/>
          <p14:tracePt t="11457" x="2724150" y="4622800"/>
          <p14:tracePt t="11488" x="2724150" y="4635500"/>
          <p14:tracePt t="11500" x="2717800" y="4648200"/>
          <p14:tracePt t="11516" x="2711450" y="4654550"/>
          <p14:tracePt t="11532" x="2705100" y="4660900"/>
          <p14:tracePt t="11541" x="2698750" y="4667250"/>
          <p14:tracePt t="11541" x="2692400" y="4679950"/>
          <p14:tracePt t="11557" x="2686050" y="4686300"/>
          <p14:tracePt t="11557" x="2679700" y="4692650"/>
          <p14:tracePt t="11574" x="2667000" y="4699000"/>
          <p14:tracePt t="11574" x="2660650" y="4711700"/>
          <p14:tracePt t="11574" x="2654300" y="4718050"/>
          <p14:tracePt t="11593" x="2647950" y="4724400"/>
          <p14:tracePt t="11605" x="2641600" y="4730750"/>
          <p14:tracePt t="11605" x="2635250" y="4737100"/>
          <p14:tracePt t="11624" x="2641600" y="4730750"/>
          <p14:tracePt t="11652" x="2641600" y="4724400"/>
          <p14:tracePt t="11660" x="2654300" y="4718050"/>
          <p14:tracePt t="11660" x="2660650" y="4705350"/>
          <p14:tracePt t="11674" x="2673350" y="4699000"/>
          <p14:tracePt t="11674" x="2679700" y="4686300"/>
          <p14:tracePt t="11691" x="2698750" y="4673600"/>
          <p14:tracePt t="11691" x="2711450" y="4660900"/>
          <p14:tracePt t="11708" x="2724150" y="4648200"/>
          <p14:tracePt t="11708" x="2736850" y="4641850"/>
          <p14:tracePt t="11724" x="2755900" y="4629150"/>
          <p14:tracePt t="11724" x="2787650" y="4603750"/>
          <p14:tracePt t="11741" x="2800350" y="4597400"/>
          <p14:tracePt t="11741" x="2819400" y="4584700"/>
          <p14:tracePt t="11758" x="2832100" y="4578350"/>
          <p14:tracePt t="11758" x="2844800" y="4565650"/>
          <p14:tracePt t="11774" x="2857500" y="4559300"/>
          <p14:tracePt t="11774" x="2870200" y="4552950"/>
          <p14:tracePt t="11774" x="2882900" y="4546600"/>
          <p14:tracePt t="11793" x="2889250" y="4540250"/>
          <p14:tracePt t="11806" x="2889250" y="4533900"/>
          <p14:tracePt t="11806" x="2895600" y="4521200"/>
          <p14:tracePt t="11825" x="2895600" y="4514850"/>
          <p14:tracePt t="11840" x="2889250" y="4508500"/>
          <p14:tracePt t="11840" x="2882900" y="4502150"/>
          <p14:tracePt t="11858" x="2876550" y="4502150"/>
          <p14:tracePt t="11858" x="2870200" y="4495800"/>
          <p14:tracePt t="11877" x="2857500" y="4495800"/>
          <p14:tracePt t="11890" x="2851150" y="4495800"/>
          <p14:tracePt t="11890" x="2832100" y="4502150"/>
          <p14:tracePt t="11909" x="2825750" y="4502150"/>
          <p14:tracePt t="11909" x="2813050" y="4502150"/>
          <p14:tracePt t="11925" x="2806700" y="4502150"/>
          <p14:tracePt t="11925" x="2794000" y="4508500"/>
          <p14:tracePt t="11942" x="2787650" y="4508500"/>
          <p14:tracePt t="11942" x="2774950" y="4514850"/>
          <p14:tracePt t="11942" x="2768600" y="4514850"/>
          <p14:tracePt t="11961" x="2762250" y="4514850"/>
          <p14:tracePt t="11961" x="2755900" y="4521200"/>
          <p14:tracePt t="11976" x="2749550" y="4521200"/>
          <p14:tracePt t="11976" x="2743200" y="4521200"/>
          <p14:tracePt t="11992" x="2736850" y="4521200"/>
          <p14:tracePt t="11992" x="2730500" y="4521200"/>
          <p14:tracePt t="12008" x="2724150" y="4514850"/>
          <p14:tracePt t="12024" x="2717800" y="4508500"/>
          <p14:tracePt t="12024" x="2711450" y="4502150"/>
          <p14:tracePt t="12043" x="2705100" y="4495800"/>
          <p14:tracePt t="12043" x="2698750" y="4489450"/>
          <p14:tracePt t="12059" x="2692400" y="4476750"/>
          <p14:tracePt t="12059" x="2686050" y="4470400"/>
          <p14:tracePt t="12075" x="2679700" y="4457700"/>
          <p14:tracePt t="12075" x="2660650" y="4445000"/>
          <p14:tracePt t="12093" x="2654300" y="4445000"/>
          <p14:tracePt t="12093" x="2641600" y="4438650"/>
          <p14:tracePt t="12110" x="2635250" y="4438650"/>
          <p14:tracePt t="12110" x="2622550" y="4438650"/>
          <p14:tracePt t="12126" x="2616200" y="4438650"/>
          <p14:tracePt t="12126" x="2603500" y="4438650"/>
          <p14:tracePt t="12143" x="2590800" y="4432300"/>
          <p14:tracePt t="12143" x="2571750" y="4425950"/>
          <p14:tracePt t="12143" x="2559050" y="4419600"/>
          <p14:tracePt t="12162" x="2546350" y="4413250"/>
          <p14:tracePt t="12174" x="2527300" y="4400550"/>
          <p14:tracePt t="12174" x="2489200" y="4375150"/>
          <p14:tracePt t="12193" x="2476500" y="4362450"/>
          <p14:tracePt t="12193" x="2457450" y="4349750"/>
          <p14:tracePt t="12210" x="2438400" y="4337050"/>
          <p14:tracePt t="12210" x="2425700" y="4337050"/>
          <p14:tracePt t="12226" x="2406650" y="4324350"/>
          <p14:tracePt t="12226" x="2393950" y="4324350"/>
          <p14:tracePt t="12226" x="2381250" y="4318000"/>
          <p14:tracePt t="12245" x="2362200" y="4311650"/>
          <p14:tracePt t="12258" x="2349500" y="4305300"/>
          <p14:tracePt t="12258" x="2324100" y="4286250"/>
          <p14:tracePt t="12276" x="2311400" y="4273550"/>
          <p14:tracePt t="12276" x="2298700" y="4267200"/>
          <p14:tracePt t="12293" x="2292350" y="4254500"/>
          <p14:tracePt t="12293" x="2279650" y="4241800"/>
          <p14:tracePt t="12310" x="2266950" y="4229100"/>
          <p14:tracePt t="12310" x="2254250" y="4216400"/>
          <p14:tracePt t="12326" x="2241550" y="4203700"/>
          <p14:tracePt t="12326" x="2216150" y="4178300"/>
          <p14:tracePt t="12343" x="2203450" y="4165600"/>
          <p14:tracePt t="12343" x="2190750" y="4152900"/>
          <p14:tracePt t="12360" x="2178050" y="4133850"/>
          <p14:tracePt t="12360" x="2159000" y="4121150"/>
          <p14:tracePt t="12376" x="2146300" y="4108450"/>
          <p14:tracePt t="12376" x="2120900" y="4083050"/>
          <p14:tracePt t="12392" x="2108200" y="4076700"/>
          <p14:tracePt t="12392" x="2095500" y="4070350"/>
          <p14:tracePt t="12409" x="2076450" y="4064000"/>
          <p14:tracePt t="12409" x="2070100" y="4064000"/>
          <p14:tracePt t="12426" x="2057400" y="4057650"/>
          <p14:tracePt t="12426" x="2051050" y="4057650"/>
          <p14:tracePt t="12443" x="2038350" y="4057650"/>
          <p14:tracePt t="12443" x="2025650" y="4057650"/>
          <p14:tracePt t="12460" x="2019300" y="4057650"/>
          <p14:tracePt t="12460" x="2012950" y="4057650"/>
          <p14:tracePt t="12476" x="2006600" y="4064000"/>
          <p14:tracePt t="12476" x="2000250" y="4064000"/>
          <p14:tracePt t="12493" x="1993900" y="4064000"/>
          <p14:tracePt t="12493" x="1987550" y="4064000"/>
          <p14:tracePt t="12509" x="1974850" y="4070350"/>
          <p14:tracePt t="12524" x="1968500" y="4070350"/>
          <p14:tracePt t="12524" x="1968500" y="4076700"/>
          <p14:tracePt t="12544" x="1962150" y="4076700"/>
          <p14:tracePt t="12560" x="1968500" y="4076700"/>
          <p14:tracePt t="12596" x="1974850" y="4076700"/>
          <p14:tracePt t="12603" x="1981200" y="4070350"/>
          <p14:tracePt t="12612" x="1993900" y="4070350"/>
          <p14:tracePt t="12625" x="2012950" y="4070350"/>
          <p14:tracePt t="12625" x="2051050" y="4064000"/>
          <p14:tracePt t="12644" x="2076450" y="4064000"/>
          <p14:tracePt t="12644" x="2101850" y="4064000"/>
          <p14:tracePt t="12660" x="2127250" y="4064000"/>
          <p14:tracePt t="12660" x="2159000" y="4064000"/>
          <p14:tracePt t="12677" x="2190750" y="4064000"/>
          <p14:tracePt t="12677" x="2260600" y="4057650"/>
          <p14:tracePt t="12693" x="2292350" y="4057650"/>
          <p14:tracePt t="12693" x="2330450" y="4057650"/>
          <p14:tracePt t="12710" x="2368550" y="4051300"/>
          <p14:tracePt t="12710" x="2406650" y="4051300"/>
          <p14:tracePt t="12727" x="2444750" y="4044950"/>
          <p14:tracePt t="12727" x="2482850" y="4044950"/>
          <p14:tracePt t="12744" x="2527300" y="4044950"/>
          <p14:tracePt t="12744" x="2603500" y="4038600"/>
          <p14:tracePt t="12761" x="2647950" y="4032250"/>
          <p14:tracePt t="12761" x="2686050" y="4032250"/>
          <p14:tracePt t="12777" x="2724150" y="4032250"/>
          <p14:tracePt t="12777" x="2762250" y="4025900"/>
          <p14:tracePt t="12795" x="2800350" y="4025900"/>
          <p14:tracePt t="12795" x="2832100" y="4019550"/>
          <p14:tracePt t="12795" x="2863850" y="4019550"/>
          <p14:tracePt t="12813" x="2895600" y="4019550"/>
          <p14:tracePt t="12825" x="2921000" y="4025900"/>
          <p14:tracePt t="12825" x="2971800" y="4025900"/>
          <p14:tracePt t="12844" x="2990850" y="4032250"/>
          <p14:tracePt t="12844" x="3009900" y="4044950"/>
          <p14:tracePt t="12861" x="3028950" y="4051300"/>
          <p14:tracePt t="12861" x="3054350" y="4057650"/>
          <p14:tracePt t="12861" x="3073400" y="4064000"/>
          <p14:tracePt t="12881" x="3092450" y="4070350"/>
          <p14:tracePt t="12892" x="3117850" y="4076700"/>
          <p14:tracePt t="12892" x="3155950" y="4083050"/>
          <p14:tracePt t="12914" x="3175000" y="4083050"/>
          <p14:tracePt t="12914" x="3194050" y="4089400"/>
          <p14:tracePt t="12929" x="3213100" y="4089400"/>
          <p14:tracePt t="12929" x="3232150" y="4089400"/>
          <p14:tracePt t="12944" x="3251200" y="4089400"/>
          <p14:tracePt t="12944" x="3276600" y="4089400"/>
          <p14:tracePt t="12961" x="3308350" y="4089400"/>
          <p14:tracePt t="12961" x="3340100" y="4095750"/>
          <p14:tracePt t="12961" x="3378200" y="4095750"/>
          <p14:tracePt t="12980" x="3409950" y="4095750"/>
          <p14:tracePt t="12980" x="3454400" y="4095750"/>
          <p14:tracePt t="12995" x="3498850" y="4102100"/>
          <p14:tracePt t="12995" x="3549650" y="4102100"/>
          <p14:tracePt t="13011" x="3600450" y="4102100"/>
          <p14:tracePt t="13011" x="3651250" y="4102100"/>
          <p14:tracePt t="13029" x="3708400" y="4095750"/>
          <p14:tracePt t="13029" x="3765550" y="4095750"/>
          <p14:tracePt t="13045" x="3829050" y="4089400"/>
          <p14:tracePt t="13045" x="3962400" y="4083050"/>
          <p14:tracePt t="13062" x="4032250" y="4083050"/>
          <p14:tracePt t="13062" x="4108450" y="4083050"/>
          <p14:tracePt t="13078" x="4184650" y="4089400"/>
          <p14:tracePt t="13078" x="4267200" y="4089400"/>
          <p14:tracePt t="13095" x="4349750" y="4089400"/>
          <p14:tracePt t="13095" x="4514850" y="4095750"/>
          <p14:tracePt t="13112" x="4597400" y="4095750"/>
          <p14:tracePt t="13112" x="4679950" y="4089400"/>
          <p14:tracePt t="13129" x="4756150" y="4083050"/>
          <p14:tracePt t="13498" x="6108700" y="3905250"/>
          <p14:tracePt t="13516" x="6083300" y="3898900"/>
          <p14:tracePt t="13516" x="6045200" y="3892550"/>
          <p14:tracePt t="13530" x="6000750" y="3879850"/>
          <p14:tracePt t="13530" x="5949950" y="3867150"/>
          <p14:tracePt t="13546" x="5892800" y="3841750"/>
          <p14:tracePt t="13546" x="5778500" y="3790950"/>
          <p14:tracePt t="13565" x="5715000" y="3759200"/>
          <p14:tracePt t="13565" x="5657850" y="3714750"/>
          <p14:tracePt t="13581" x="5600700" y="3670300"/>
          <p14:tracePt t="13581" x="5543550" y="3619500"/>
          <p14:tracePt t="13597" x="5492750" y="3568700"/>
          <p14:tracePt t="13597" x="5435600" y="3505200"/>
          <p14:tracePt t="13613" x="5384800" y="3441700"/>
          <p14:tracePt t="13613" x="5340350" y="3371850"/>
          <p14:tracePt t="13613" x="5295900" y="3302000"/>
          <p14:tracePt t="13632" x="5257800" y="3219450"/>
          <p14:tracePt t="13645" x="5226050" y="3136900"/>
          <p14:tracePt t="13645" x="5200650" y="3048000"/>
          <p14:tracePt t="13665" x="5168900" y="2857500"/>
          <p14:tracePt t="13665" x="5162550" y="2755900"/>
          <p14:tracePt t="13680" x="5162550" y="2654300"/>
          <p14:tracePt t="13680" x="5168900" y="2552700"/>
          <p14:tracePt t="13697" x="5187950" y="2444750"/>
          <p14:tracePt t="13697" x="5213350" y="2343150"/>
          <p14:tracePt t="13697" x="5245100" y="2247900"/>
          <p14:tracePt t="13716" x="5283200" y="2159000"/>
          <p14:tracePt t="13728" x="5327650" y="2070100"/>
          <p14:tracePt t="13728" x="5435600" y="1917700"/>
          <p14:tracePt t="13747" x="5499100" y="1847850"/>
          <p14:tracePt t="13747" x="5562600" y="1778000"/>
          <p14:tracePt t="13764" x="5632450" y="1714500"/>
          <p14:tracePt t="13764" x="5708650" y="1657350"/>
          <p14:tracePt t="13781" x="5784850" y="1600200"/>
          <p14:tracePt t="13781" x="5943600" y="1504950"/>
          <p14:tracePt t="13797" x="6026150" y="1460500"/>
          <p14:tracePt t="13797" x="6108700" y="1428750"/>
          <p14:tracePt t="13815" x="6191250" y="1403350"/>
          <p14:tracePt t="13815" x="6273800" y="1384300"/>
          <p14:tracePt t="13830" x="6350000" y="1371600"/>
          <p14:tracePt t="13830" x="6426200" y="1371600"/>
          <p14:tracePt t="13848" x="6502400" y="1377950"/>
          <p14:tracePt t="13848" x="6635750" y="1422400"/>
          <p14:tracePt t="13865" x="6699250" y="1460500"/>
          <p14:tracePt t="13865" x="6762750" y="1511300"/>
          <p14:tracePt t="13881" x="6813550" y="1568450"/>
          <p14:tracePt t="13881" x="6864350" y="1644650"/>
          <p14:tracePt t="13897" x="6908800" y="1733550"/>
          <p14:tracePt t="13897" x="6946900" y="1822450"/>
          <p14:tracePt t="13897" x="6985000" y="1930400"/>
          <p14:tracePt t="13917" x="7016750" y="2038350"/>
          <p14:tracePt t="13929" x="7042150" y="2152650"/>
          <p14:tracePt t="13929" x="7080250" y="2381250"/>
          <p14:tracePt t="13949" x="7099300" y="2501900"/>
          <p14:tracePt t="13949" x="7105650" y="2609850"/>
          <p14:tracePt t="13966" x="7112000" y="2724150"/>
          <p14:tracePt t="13966" x="7118350" y="2832100"/>
          <p14:tracePt t="13981" x="7112000" y="2940050"/>
          <p14:tracePt t="13981" x="7105650" y="3041650"/>
          <p14:tracePt t="13981" x="7086600" y="3143250"/>
          <p14:tracePt t="14000" x="7067550" y="3232150"/>
          <p14:tracePt t="14013" x="7042150" y="3321050"/>
          <p14:tracePt t="14013" x="6978650" y="3479800"/>
          <p14:tracePt t="14032" x="6946900" y="3556000"/>
          <p14:tracePt t="14032" x="6908800" y="3619500"/>
          <p14:tracePt t="14049" x="6864350" y="3683000"/>
          <p14:tracePt t="14049" x="6826250" y="3740150"/>
          <p14:tracePt t="14065" x="6781800" y="3790950"/>
          <p14:tracePt t="14065" x="6737350" y="3841750"/>
          <p14:tracePt t="14082" x="6686550" y="3886200"/>
          <p14:tracePt t="14082" x="6591300" y="3962400"/>
          <p14:tracePt t="14098" x="6546850" y="3994150"/>
          <p14:tracePt t="14098" x="6502400" y="4025900"/>
          <p14:tracePt t="14115" x="6464300" y="4057650"/>
          <p14:tracePt t="14115" x="6432550" y="4089400"/>
          <p14:tracePt t="14132" x="6400800" y="4114800"/>
          <p14:tracePt t="14132" x="6375400" y="4146550"/>
          <p14:tracePt t="14149" x="6350000" y="4184650"/>
          <p14:tracePt t="14149" x="6330950" y="4267200"/>
          <p14:tracePt t="14165" x="6324600" y="4318000"/>
          <p14:tracePt t="14165" x="6324600" y="4368800"/>
          <p14:tracePt t="14182" x="6324600" y="4432300"/>
          <p14:tracePt t="14182" x="6324600" y="4489450"/>
          <p14:tracePt t="14199" x="6330950" y="4552950"/>
          <p14:tracePt t="14199" x="6330950" y="4679950"/>
          <p14:tracePt t="14217" x="6324600" y="4737100"/>
          <p14:tracePt t="14217" x="6318250" y="4800600"/>
          <p14:tracePt t="14233" x="6311900" y="4857750"/>
          <p14:tracePt t="14233" x="6292850" y="4914900"/>
          <p14:tracePt t="14249" x="6273800" y="4972050"/>
          <p14:tracePt t="14249" x="6248400" y="5029200"/>
          <p14:tracePt t="14266" x="6216650" y="5086350"/>
          <p14:tracePt t="14266" x="6184900" y="5137150"/>
          <p14:tracePt t="14266" x="6140450" y="5187950"/>
          <p14:tracePt t="14285" x="6102350" y="5226050"/>
          <p14:tracePt t="14297" x="6051550" y="5270500"/>
          <p14:tracePt t="14297" x="5956300" y="5334000"/>
          <p14:tracePt t="14317" x="5911850" y="5353050"/>
          <p14:tracePt t="14317" x="5861050" y="5372100"/>
          <p14:tracePt t="14333" x="5810250" y="5384800"/>
          <p14:tracePt t="14333" x="5759450" y="5391150"/>
          <p14:tracePt t="14349" x="5702300" y="5397500"/>
          <p14:tracePt t="14349" x="5651500" y="5397500"/>
          <p14:tracePt t="14349" x="5600700" y="5391150"/>
          <p14:tracePt t="14369" x="5549900" y="5372100"/>
          <p14:tracePt t="14381" x="5499100" y="5353050"/>
          <p14:tracePt t="14381" x="5403850" y="5302250"/>
          <p14:tracePt t="14399" x="5359400" y="5264150"/>
          <p14:tracePt t="14399" x="5321300" y="5226050"/>
          <p14:tracePt t="14416" x="5283200" y="5175250"/>
          <p14:tracePt t="14416" x="5257800" y="5124450"/>
          <p14:tracePt t="14433" x="5232400" y="5067300"/>
          <p14:tracePt t="14433" x="5213350" y="5010150"/>
          <p14:tracePt t="14449" x="5194300" y="4953000"/>
          <p14:tracePt t="14449" x="5181600" y="4832350"/>
          <p14:tracePt t="14467" x="5181600" y="4768850"/>
          <p14:tracePt t="14467" x="5187950" y="4711700"/>
          <p14:tracePt t="14483" x="5194300" y="4654550"/>
          <p14:tracePt t="14483" x="5207000" y="4591050"/>
          <p14:tracePt t="14500" x="5226050" y="4533900"/>
          <p14:tracePt t="14500" x="5276850" y="4425950"/>
          <p14:tracePt t="14517" x="5308600" y="4375150"/>
          <p14:tracePt t="14517" x="5346700" y="4324350"/>
          <p14:tracePt t="14534" x="5378450" y="4273550"/>
          <p14:tracePt t="14534" x="5416550" y="4229100"/>
          <p14:tracePt t="14550" x="5461000" y="4184650"/>
          <p14:tracePt t="14550" x="5499100" y="4152900"/>
          <p14:tracePt t="14567" x="5543550" y="4121150"/>
          <p14:tracePt t="14567" x="5645150" y="4076700"/>
          <p14:tracePt t="14585" x="5702300" y="4064000"/>
          <p14:tracePt t="14585" x="5759450" y="4057650"/>
          <p14:tracePt t="14601" x="5822950" y="4057650"/>
          <p14:tracePt t="14601" x="5886450" y="4070350"/>
          <p14:tracePt t="14618" x="5949950" y="4089400"/>
          <p14:tracePt t="14618" x="6013450" y="4114800"/>
          <p14:tracePt t="14634" x="6076950" y="4146550"/>
          <p14:tracePt t="14634" x="6146800" y="4184650"/>
          <p14:tracePt t="14634" x="6203950" y="4229100"/>
          <p14:tracePt t="14653" x="6261100" y="4273550"/>
          <p14:tracePt t="14665" x="6318250" y="4324350"/>
          <p14:tracePt t="14665" x="6413500" y="4425950"/>
          <p14:tracePt t="14685" x="6451600" y="4483100"/>
          <p14:tracePt t="14685" x="6489700" y="4540250"/>
          <p14:tracePt t="14701" x="6521450" y="4597400"/>
          <p14:tracePt t="14701" x="6546850" y="4660900"/>
          <p14:tracePt t="14717" x="6565900" y="4724400"/>
          <p14:tracePt t="14717" x="6578600" y="4781550"/>
          <p14:tracePt t="14717" x="6584950" y="4845050"/>
          <p14:tracePt t="14736" x="6578600" y="4908550"/>
          <p14:tracePt t="14749" x="6572250" y="4972050"/>
          <p14:tracePt t="14749" x="6534150" y="5086350"/>
          <p14:tracePt t="14767" x="6508750" y="5137150"/>
          <p14:tracePt t="14767" x="6477000" y="5181600"/>
          <p14:tracePt t="14784" x="6438900" y="5226050"/>
          <p14:tracePt t="14784" x="6400800" y="5264150"/>
          <p14:tracePt t="14801" x="6356350" y="5302250"/>
          <p14:tracePt t="14801" x="6311900" y="5334000"/>
          <p14:tracePt t="14817" x="6267450" y="5365750"/>
          <p14:tracePt t="14817" x="6172200" y="5416550"/>
          <p14:tracePt t="14834" x="6121400" y="5435600"/>
          <p14:tracePt t="14834" x="6070600" y="5448300"/>
          <p14:tracePt t="14851" x="6026150" y="5461000"/>
          <p14:tracePt t="14851" x="5975350" y="5473700"/>
          <p14:tracePt t="14869" x="5924550" y="5486400"/>
          <p14:tracePt t="14869" x="5822950" y="5492750"/>
          <p14:tracePt t="14885" x="5778500" y="5499100"/>
          <p14:tracePt t="14885" x="5727700" y="5499100"/>
          <p14:tracePt t="14902" x="5683250" y="5499100"/>
          <p14:tracePt t="14902" x="5638800" y="5492750"/>
          <p14:tracePt t="14918" x="5594350" y="5492750"/>
          <p14:tracePt t="14918" x="5556250" y="5486400"/>
          <p14:tracePt t="14918" x="5518150" y="5480050"/>
          <p14:tracePt t="14937" x="5480050" y="5480050"/>
          <p14:tracePt t="14949" x="5441950" y="5473700"/>
          <p14:tracePt t="14949" x="5378450" y="5461000"/>
          <p14:tracePt t="14969" x="5346700" y="5454650"/>
          <p14:tracePt t="14969" x="5321300" y="5448300"/>
          <p14:tracePt t="14985" x="5295900" y="5441950"/>
          <p14:tracePt t="14985" x="5270500" y="5435600"/>
          <p14:tracePt t="15002" x="5251450" y="5429250"/>
          <p14:tracePt t="15002" x="5232400" y="5422900"/>
          <p14:tracePt t="15002" x="5219700" y="5410200"/>
          <p14:tracePt t="15020" x="5200650" y="5403850"/>
          <p14:tracePt t="15033" x="5187950" y="5391150"/>
          <p14:tracePt t="15033" x="5162550" y="5372100"/>
          <p14:tracePt t="15053" x="5149850" y="5365750"/>
          <p14:tracePt t="15053" x="5137150" y="5353050"/>
          <p14:tracePt t="15068" x="5130800" y="5346700"/>
          <p14:tracePt t="15068" x="5118100" y="5340350"/>
          <p14:tracePt t="15085" x="5105400" y="5334000"/>
          <p14:tracePt t="15085" x="5092700" y="5327650"/>
          <p14:tracePt t="15102" x="5080000" y="5327650"/>
          <p14:tracePt t="15102" x="5060950" y="5321300"/>
          <p14:tracePt t="15118" x="5048250" y="5314950"/>
          <p14:tracePt t="15118" x="5029200" y="5314950"/>
          <p14:tracePt t="15135" x="5016500" y="5308600"/>
          <p14:tracePt t="15135" x="4997450" y="5302250"/>
          <p14:tracePt t="15152" x="4984750" y="5302250"/>
          <p14:tracePt t="15152" x="4965700" y="5295900"/>
          <p14:tracePt t="15169" x="4940300" y="5289550"/>
          <p14:tracePt t="15169" x="4895850" y="5283200"/>
          <p14:tracePt t="15185" x="4864100" y="5283200"/>
          <p14:tracePt t="15185" x="4838700" y="5283200"/>
          <p14:tracePt t="15202" x="4813300" y="5283200"/>
          <p14:tracePt t="15202" x="4787900" y="5283200"/>
          <p14:tracePt t="15219" x="4756150" y="5283200"/>
          <p14:tracePt t="15219" x="4711700" y="5289550"/>
          <p14:tracePt t="15237" x="4686300" y="5295900"/>
          <p14:tracePt t="15237" x="4667250" y="5302250"/>
          <p14:tracePt t="15253" x="4648200" y="5308600"/>
          <p14:tracePt t="15253" x="4629150" y="5308600"/>
          <p14:tracePt t="15269" x="4616450" y="5314950"/>
          <p14:tracePt t="15269" x="4597400" y="5321300"/>
          <p14:tracePt t="15286" x="4578350" y="5327650"/>
          <p14:tracePt t="15286" x="4565650" y="5334000"/>
          <p14:tracePt t="15286" x="4546600" y="5340350"/>
          <p14:tracePt t="15305" x="4533900" y="5346700"/>
          <p14:tracePt t="15317" x="4514850" y="5353050"/>
          <p14:tracePt t="15317" x="4476750" y="5365750"/>
          <p14:tracePt t="15337" x="4457700" y="5372100"/>
          <p14:tracePt t="15337" x="4438650" y="5378450"/>
          <p14:tracePt t="15353" x="4419600" y="5384800"/>
          <p14:tracePt t="15353" x="4400550" y="5391150"/>
          <p14:tracePt t="15353" x="4375150" y="5397500"/>
          <p14:tracePt t="15372" x="4349750" y="5410200"/>
          <p14:tracePt t="15384" x="4324350" y="5416550"/>
          <p14:tracePt t="15384" x="4298950" y="5429250"/>
          <p14:tracePt t="15384" x="4267200" y="5441950"/>
          <p14:tracePt t="15406" x="4235450" y="5454650"/>
          <p14:tracePt t="15406" x="4203700" y="5467350"/>
          <p14:tracePt t="15419" x="4165600" y="5486400"/>
          <p14:tracePt t="15419" x="4121150" y="5505450"/>
          <p14:tracePt t="15437" x="4076700" y="5524500"/>
          <p14:tracePt t="15437" x="4032250" y="5549900"/>
          <p14:tracePt t="15453" x="3981450" y="5575300"/>
          <p14:tracePt t="15453" x="3937000" y="5594350"/>
          <p14:tracePt t="15470" x="3879850" y="5619750"/>
          <p14:tracePt t="15470" x="3778250" y="5670550"/>
          <p14:tracePt t="15486" x="3721100" y="5695950"/>
          <p14:tracePt t="15486" x="3670300" y="5721350"/>
          <p14:tracePt t="15503" x="3619500" y="5740400"/>
          <p14:tracePt t="15503" x="3568700" y="5759450"/>
          <p14:tracePt t="15520" x="3517900" y="5778500"/>
          <p14:tracePt t="15520" x="3429000" y="5816600"/>
          <p14:tracePt t="15537" x="3384550" y="5835650"/>
          <p14:tracePt t="15537" x="3346450" y="5848350"/>
          <p14:tracePt t="15554" x="3308350" y="5861050"/>
          <p14:tracePt t="15554" x="3270250" y="5873750"/>
          <p14:tracePt t="15570" x="3238500" y="5886450"/>
          <p14:tracePt t="15570" x="3206750" y="5892800"/>
          <p14:tracePt t="15587" x="3181350" y="5905500"/>
          <p14:tracePt t="15587" x="3130550" y="5918200"/>
          <p14:tracePt t="15606" x="3105150" y="5918200"/>
          <p14:tracePt t="15606" x="3086100" y="5924550"/>
          <p14:tracePt t="15622" x="3067050" y="5924550"/>
          <p14:tracePt t="15622" x="3048000" y="5924550"/>
          <p14:tracePt t="15637" x="3041650" y="5924550"/>
          <p14:tracePt t="15637" x="3028950" y="5918200"/>
          <p14:tracePt t="15654" x="3022600" y="5918200"/>
          <p14:tracePt t="15654" x="3016250" y="5911850"/>
          <p14:tracePt t="15654" x="3016250" y="5905500"/>
          <p14:tracePt t="15673" x="3016250" y="5899150"/>
          <p14:tracePt t="15685" x="3016250" y="5892800"/>
          <p14:tracePt t="15685" x="3016250" y="5886450"/>
          <p14:tracePt t="15705" x="3022600" y="5867400"/>
          <p14:tracePt t="15705" x="3022600" y="5861050"/>
          <p14:tracePt t="15721" x="3028950" y="5854700"/>
          <p14:tracePt t="15721" x="3035300" y="5842000"/>
          <p14:tracePt t="15737" x="3041650" y="5835650"/>
          <p14:tracePt t="15737" x="3048000" y="5829300"/>
          <p14:tracePt t="15737" x="3048000" y="5816600"/>
          <p14:tracePt t="15756" x="3054350" y="5810250"/>
          <p14:tracePt t="15769" x="3060700" y="5803900"/>
          <p14:tracePt t="15769" x="3073400" y="5791200"/>
          <p14:tracePt t="15787" x="3079750" y="5791200"/>
          <p14:tracePt t="15787" x="3086100" y="5784850"/>
          <p14:tracePt t="15804" x="3098800" y="5778500"/>
          <p14:tracePt t="15804" x="3105150" y="5772150"/>
          <p14:tracePt t="15821" x="3111500" y="5772150"/>
          <p14:tracePt t="15821" x="3130550" y="5765800"/>
          <p14:tracePt t="15838" x="3143250" y="5765800"/>
          <p14:tracePt t="15838" x="3155950" y="5765800"/>
          <p14:tracePt t="15854" x="3168650" y="5765800"/>
          <p14:tracePt t="15854" x="3181350" y="5765800"/>
          <p14:tracePt t="15873" x="3200400" y="5772150"/>
          <p14:tracePt t="15873" x="3219450" y="5772150"/>
          <p14:tracePt t="15889" x="3238500" y="5778500"/>
          <p14:tracePt t="15889" x="3276600" y="5784850"/>
          <p14:tracePt t="15905" x="3302000" y="5791200"/>
          <p14:tracePt t="15905" x="3321050" y="5791200"/>
          <p14:tracePt t="15922" x="3346450" y="5791200"/>
          <p14:tracePt t="15922" x="3365500" y="5797550"/>
          <p14:tracePt t="15938" x="3390900" y="5797550"/>
          <p14:tracePt t="15938" x="3409950" y="5797550"/>
          <p14:tracePt t="15938" x="3429000" y="5797550"/>
          <p14:tracePt t="15957" x="3448050" y="5797550"/>
          <p14:tracePt t="15970" x="3460750" y="5803900"/>
          <p14:tracePt t="15970" x="3492500" y="5803900"/>
          <p14:tracePt t="15988" x="3505200" y="5803900"/>
          <p14:tracePt t="15988" x="3517900" y="5803900"/>
          <p14:tracePt t="16005" x="3524250" y="5803900"/>
          <p14:tracePt t="16005" x="3530600" y="5797550"/>
          <p14:tracePt t="16022" x="3536950" y="5797550"/>
          <p14:tracePt t="16022" x="3543300" y="5791200"/>
          <p14:tracePt t="16022" x="3549650" y="5791200"/>
          <p14:tracePt t="16041" x="3556000" y="5784850"/>
          <p14:tracePt t="16057" x="3562350" y="5778500"/>
          <p14:tracePt t="16073" x="3568700" y="5772150"/>
          <p14:tracePt t="16073" x="3568700" y="5765800"/>
          <p14:tracePt t="16089" x="3568700" y="5759450"/>
          <p14:tracePt t="16089" x="3575050" y="5753100"/>
          <p14:tracePt t="16106" x="3575050" y="5746750"/>
          <p14:tracePt t="16106" x="3575050" y="5740400"/>
          <p14:tracePt t="16122" x="3575050" y="5734050"/>
          <p14:tracePt t="16122" x="3568700" y="5721350"/>
          <p14:tracePt t="16139" x="3562350" y="5715000"/>
          <p14:tracePt t="16139" x="3556000" y="5708650"/>
          <p14:tracePt t="16156" x="3543300" y="5695950"/>
          <p14:tracePt t="16156" x="3536950" y="5689600"/>
          <p14:tracePt t="16172" x="3524250" y="5683250"/>
          <p14:tracePt t="16172" x="3511550" y="5670550"/>
          <p14:tracePt t="16189" x="3492500" y="5657850"/>
          <p14:tracePt t="16189" x="3448050" y="5632450"/>
          <p14:tracePt t="16206" x="3429000" y="5613400"/>
          <p14:tracePt t="16206" x="3397250" y="5588000"/>
          <p14:tracePt t="16222" x="3365500" y="5568950"/>
          <p14:tracePt t="16222" x="3333750" y="5543550"/>
          <p14:tracePt t="16239" x="3295650" y="5518150"/>
          <p14:tracePt t="16239" x="3213100" y="5461000"/>
          <p14:tracePt t="16257" x="3168650" y="5435600"/>
          <p14:tracePt t="16257" x="3117850" y="5410200"/>
          <p14:tracePt t="16273" x="3067050" y="5384800"/>
          <p14:tracePt t="16273" x="3016250" y="5359400"/>
          <p14:tracePt t="16289" x="2965450" y="5334000"/>
          <p14:tracePt t="16289" x="2914650" y="5314950"/>
          <p14:tracePt t="16306" x="2857500" y="5295900"/>
          <p14:tracePt t="16306" x="2806700" y="5270500"/>
          <p14:tracePt t="16306" x="2749550" y="5245100"/>
          <p14:tracePt t="16325" x="2698750" y="5226050"/>
          <p14:tracePt t="16337" x="2647950" y="5207000"/>
          <p14:tracePt t="16337" x="2552700" y="5168900"/>
          <p14:tracePt t="16357" x="2508250" y="5149850"/>
          <p14:tracePt t="16357" x="2476500" y="5130800"/>
          <p14:tracePt t="16357" x="2438400" y="5118100"/>
          <p14:tracePt t="16377" x="2413000" y="5105400"/>
          <p14:tracePt t="16388" x="2387600" y="5092700"/>
          <p14:tracePt t="16388" x="2362200" y="5080000"/>
          <p14:tracePt t="16388" x="2343150" y="5067300"/>
          <p14:tracePt t="16409" x="2324100" y="5054600"/>
          <p14:tracePt t="16421" x="2305050" y="5041900"/>
          <p14:tracePt t="16421" x="2279650" y="5022850"/>
          <p14:tracePt t="16440" x="2266950" y="5010150"/>
          <p14:tracePt t="16440" x="2260600" y="5003800"/>
          <p14:tracePt t="16457" x="2254250" y="4991100"/>
          <p14:tracePt t="16457" x="2241550" y="4984750"/>
          <p14:tracePt t="16473" x="2241550" y="4978400"/>
          <p14:tracePt t="16473" x="2235200" y="4972050"/>
          <p14:tracePt t="16490" x="2241550" y="4965700"/>
          <p14:tracePt t="16505" x="2247900" y="4953000"/>
          <p14:tracePt t="16505" x="2254250" y="4946650"/>
          <p14:tracePt t="16524" x="2266950" y="4946650"/>
          <p14:tracePt t="16524" x="2279650" y="4940300"/>
          <p14:tracePt t="16541" x="2298700" y="4933950"/>
          <p14:tracePt t="16541" x="2349500" y="4927600"/>
          <p14:tracePt t="16557" x="2381250" y="4927600"/>
          <p14:tracePt t="16557" x="2419350" y="4933950"/>
          <p14:tracePt t="16574" x="2457450" y="4940300"/>
          <p14:tracePt t="16574" x="2501900" y="4953000"/>
          <p14:tracePt t="16590" x="2546350" y="4965700"/>
          <p14:tracePt t="16590" x="2597150" y="4978400"/>
          <p14:tracePt t="16607" x="2647950" y="4991100"/>
          <p14:tracePt t="16607" x="2755900" y="5016500"/>
          <p14:tracePt t="16626" x="2800350" y="5022850"/>
          <p14:tracePt t="16626" x="2851150" y="5035550"/>
          <p14:tracePt t="16641" x="2895600" y="5041900"/>
          <p14:tracePt t="16641" x="2933700" y="5041900"/>
          <p14:tracePt t="16657" x="2965450" y="5048250"/>
          <p14:tracePt t="16657" x="2990850" y="5048250"/>
          <p14:tracePt t="16674" x="3016250" y="5048250"/>
          <p14:tracePt t="16674" x="3028950" y="5048250"/>
          <p14:tracePt t="16674" x="3041650" y="5048250"/>
          <p14:tracePt t="16693" x="3054350" y="5048250"/>
          <p14:tracePt t="16705" x="3060700" y="5048250"/>
          <p14:tracePt t="16725" x="3067050" y="5048250"/>
          <p14:tracePt t="16739" x="3067050" y="5060950"/>
          <p14:tracePt t="16768" x="3060700" y="5067300"/>
          <p14:tracePt t="16777" x="3060700" y="5073650"/>
          <p14:tracePt t="16789" x="3054350" y="5073650"/>
          <p14:tracePt t="16789" x="3054350" y="5086350"/>
          <p14:tracePt t="16808" x="3048000" y="5092700"/>
          <p14:tracePt t="16808" x="3048000" y="5099050"/>
          <p14:tracePt t="16825" x="3054350" y="5105400"/>
          <p14:tracePt t="16839" x="3060700" y="5111750"/>
          <p14:tracePt t="16856" x="3067050" y="5111750"/>
          <p14:tracePt t="16876" x="3073400" y="5111750"/>
          <p14:tracePt t="16890" x="3086100" y="5118100"/>
          <p14:tracePt t="16890" x="3092450" y="5118100"/>
          <p14:tracePt t="16908" x="3098800" y="5118100"/>
          <p14:tracePt t="16908" x="3105150" y="5124450"/>
          <p14:tracePt t="16925" x="3111500" y="5124450"/>
          <p14:tracePt t="16925" x="3117850" y="5124450"/>
          <p14:tracePt t="16942" x="3124200" y="5124450"/>
          <p14:tracePt t="16942" x="3130550" y="5130800"/>
          <p14:tracePt t="16958" x="3130550" y="5137150"/>
          <p14:tracePt t="16958" x="3136900" y="5137150"/>
          <p14:tracePt t="16958" x="3143250" y="5143500"/>
          <p14:tracePt t="16978" x="3149600" y="5149850"/>
          <p14:tracePt t="16990" x="3155950" y="5156200"/>
          <p14:tracePt t="16990" x="3175000" y="5175250"/>
          <p14:tracePt t="17009" x="3187700" y="5187950"/>
          <p14:tracePt t="17009" x="3200400" y="5200650"/>
          <p14:tracePt t="17026" x="3219450" y="5219700"/>
          <p14:tracePt t="17026" x="3238500" y="5238750"/>
          <p14:tracePt t="17042" x="3257550" y="5264150"/>
          <p14:tracePt t="17042" x="3289300" y="5283200"/>
          <p14:tracePt t="17042" x="3314700" y="5308600"/>
          <p14:tracePt t="17061" x="3346450" y="5334000"/>
          <p14:tracePt t="17073" x="3384550" y="5359400"/>
          <p14:tracePt t="17073" x="3467100" y="5416550"/>
          <p14:tracePt t="17094" x="3511550" y="5441950"/>
          <p14:tracePt t="17094" x="3568700" y="5473700"/>
          <p14:tracePt t="17109" x="3625850" y="5505450"/>
          <p14:tracePt t="17109" x="3689350" y="5537200"/>
          <p14:tracePt t="17125" x="3759200" y="5568950"/>
          <p14:tracePt t="17125" x="3835400" y="5600700"/>
          <p14:tracePt t="17142" x="3911600" y="5626100"/>
          <p14:tracePt t="17142" x="4064000" y="5664200"/>
          <p14:tracePt t="17159" x="4140200" y="5676900"/>
          <p14:tracePt t="17159" x="4216400" y="5689600"/>
          <p14:tracePt t="17175" x="4292600" y="5695950"/>
          <p14:tracePt t="17175" x="4368800" y="5695950"/>
          <p14:tracePt t="17192" x="4445000" y="5695950"/>
          <p14:tracePt t="17192" x="4521200" y="5695950"/>
          <p14:tracePt t="17209" x="4597400" y="5689600"/>
          <p14:tracePt t="17209" x="4749800" y="5683250"/>
          <p14:tracePt t="17226" x="4826000" y="5676900"/>
          <p14:tracePt t="17226" x="4902200" y="5676900"/>
          <p14:tracePt t="17242" x="4978400" y="5670550"/>
          <p14:tracePt t="17242" x="5048250" y="5664200"/>
          <p14:tracePt t="17259" x="5118100" y="5657850"/>
          <p14:tracePt t="17259" x="5181600" y="5645150"/>
          <p14:tracePt t="17276" x="5245100" y="5638800"/>
          <p14:tracePt t="17276" x="5353050" y="5626100"/>
          <p14:tracePt t="17293" x="5403850" y="5613400"/>
          <p14:tracePt t="17293" x="5448300" y="5600700"/>
          <p14:tracePt t="17310" x="5492750" y="5594350"/>
          <p14:tracePt t="17310" x="5530850" y="5581650"/>
          <p14:tracePt t="17326" x="5568950" y="5575300"/>
          <p14:tracePt t="17326" x="5600700" y="5562600"/>
          <p14:tracePt t="17326" x="5632450" y="5556250"/>
          <p14:tracePt t="17345" x="5657850" y="5543550"/>
          <p14:tracePt t="17358" x="5683250" y="5537200"/>
          <p14:tracePt t="17358" x="5721350" y="5524500"/>
          <p14:tracePt t="17378" x="5734050" y="5518150"/>
          <p14:tracePt t="17378" x="5746750" y="5518150"/>
          <p14:tracePt t="17394" x="5759450" y="5518150"/>
          <p14:tracePt t="17394" x="5765800" y="5518150"/>
          <p14:tracePt t="17410" x="5765800" y="5524500"/>
          <p14:tracePt t="17424" x="5759450" y="5530850"/>
          <p14:tracePt t="17424" x="5753100" y="5530850"/>
          <p14:tracePt t="17424" x="5740400" y="5537200"/>
          <p14:tracePt t="17446" x="5721350" y="5543550"/>
          <p14:tracePt t="17458" x="5702300" y="5549900"/>
          <p14:tracePt t="17458" x="5651500" y="5568950"/>
          <p14:tracePt t="17477" x="5626100" y="5568950"/>
          <p14:tracePt t="17477" x="5594350" y="5575300"/>
          <p14:tracePt t="17493" x="5562600" y="5575300"/>
          <p14:tracePt t="17493" x="5524500" y="5568950"/>
          <p14:tracePt t="17510" x="5486400" y="5562600"/>
          <p14:tracePt t="17510" x="5410200" y="5530850"/>
          <p14:tracePt t="17527" x="5372100" y="5505450"/>
          <p14:tracePt t="17527" x="5327650" y="5480050"/>
          <p14:tracePt t="17543" x="5283200" y="5448300"/>
          <p14:tracePt t="17543" x="5245100" y="5416550"/>
          <p14:tracePt t="17560" x="5200650" y="5372100"/>
          <p14:tracePt t="17560" x="5118100" y="5283200"/>
          <p14:tracePt t="17577" x="5086350" y="5238750"/>
          <p14:tracePt t="17577" x="5054600" y="5187950"/>
          <p14:tracePt t="17594" x="5029200" y="5130800"/>
          <p14:tracePt t="17594" x="5010150" y="5073650"/>
          <p14:tracePt t="17611" x="4991100" y="5016500"/>
          <p14:tracePt t="17611" x="4978400" y="4953000"/>
          <p14:tracePt t="17627" x="4972050" y="4889500"/>
          <p14:tracePt t="17627" x="4978400" y="4826000"/>
          <p14:tracePt t="17627" x="4984750" y="4762500"/>
          <p14:tracePt t="17646" x="4997450" y="4705350"/>
          <p14:tracePt t="17646" x="5016500" y="4641850"/>
          <p14:tracePt t="17661" x="5048250" y="4584700"/>
          <p14:tracePt t="17661" x="5086350" y="4533900"/>
          <p14:tracePt t="17678" x="5137150" y="4489450"/>
          <p14:tracePt t="17678" x="5194300" y="4451350"/>
          <p14:tracePt t="17694" x="5257800" y="4419600"/>
          <p14:tracePt t="17694" x="5327650" y="4394200"/>
          <p14:tracePt t="17694" x="5403850" y="4381500"/>
          <p14:tracePt t="17713" x="5480050" y="4375150"/>
          <p14:tracePt t="17726" x="5562600" y="4381500"/>
          <p14:tracePt t="17726" x="5645150" y="4394200"/>
          <p14:tracePt t="17745" x="5810250" y="4419600"/>
          <p14:tracePt t="17745" x="5899150" y="4432300"/>
          <p14:tracePt t="17761" x="5981700" y="4451350"/>
          <p14:tracePt t="17761" x="6070600" y="4464050"/>
          <p14:tracePt t="17778" x="6153150" y="4476750"/>
          <p14:tracePt t="17778" x="6242050" y="4495800"/>
          <p14:tracePt t="17794" x="6324600" y="4508500"/>
          <p14:tracePt t="17794" x="6407150" y="4533900"/>
          <p14:tracePt t="17794" x="6489700" y="4552950"/>
          <p14:tracePt t="17814" x="6559550" y="4584700"/>
          <p14:tracePt t="17814" x="6629400" y="4622800"/>
          <p14:tracePt t="17828" x="6686550" y="4660900"/>
          <p14:tracePt t="17828" x="6743700" y="4705350"/>
          <p14:tracePt t="17845" x="6788150" y="4756150"/>
          <p14:tracePt t="17845" x="6832600" y="4800600"/>
          <p14:tracePt t="17861" x="6870700" y="4851400"/>
          <p14:tracePt t="17861" x="6915150" y="4953000"/>
          <p14:tracePt t="17880" x="6934200" y="5003800"/>
          <p14:tracePt t="17880" x="6940550" y="5054600"/>
          <p14:tracePt t="17895" x="6940550" y="5105400"/>
          <p14:tracePt t="17895" x="6927850" y="5156200"/>
          <p14:tracePt t="17912" x="6915150" y="5200650"/>
          <p14:tracePt t="17912" x="6889750" y="5245100"/>
          <p14:tracePt t="17928" x="6864350" y="5289550"/>
          <p14:tracePt t="17928" x="6788150" y="5372100"/>
          <p14:tracePt t="17946" x="6743700" y="5403850"/>
          <p14:tracePt t="17946" x="6692900" y="5441950"/>
          <p14:tracePt t="17963" x="6648450" y="5473700"/>
          <p14:tracePt t="17963" x="6597650" y="5499100"/>
          <p14:tracePt t="17979" x="6540500" y="5524500"/>
          <p14:tracePt t="17979" x="6489700" y="5549900"/>
          <p14:tracePt t="17979" x="6438900" y="5568950"/>
          <p14:tracePt t="17998" x="6388100" y="5581650"/>
          <p14:tracePt t="18010" x="6343650" y="5594350"/>
          <p14:tracePt t="18010" x="6261100" y="5607050"/>
          <p14:tracePt t="18029" x="6229350" y="5607050"/>
          <p14:tracePt t="18029" x="6197600" y="5600700"/>
          <p14:tracePt t="18046" x="6165850" y="5600700"/>
          <p14:tracePt t="18046" x="6140450" y="5588000"/>
          <p14:tracePt t="18046" x="6121400" y="5581650"/>
          <p14:tracePt t="18065" x="6108700" y="5575300"/>
          <p14:tracePt t="18077" x="6089650" y="5568950"/>
          <p14:tracePt t="18077" x="6083300" y="5562600"/>
          <p14:tracePt t="18077" x="6070600" y="5549900"/>
          <p14:tracePt t="18098" x="6064250" y="5543550"/>
          <p14:tracePt t="18113" x="6057900" y="5530850"/>
          <p14:tracePt t="18127" x="6051550" y="5524500"/>
          <p14:tracePt t="18157" x="6045200" y="5524500"/>
          <p14:tracePt t="18173" x="6038850" y="5524500"/>
          <p14:tracePt t="18177" x="6032500" y="5524500"/>
          <p14:tracePt t="18177" x="6026150" y="5524500"/>
          <p14:tracePt t="18196" x="6013450" y="5524500"/>
          <p14:tracePt t="18196" x="6000750" y="5518150"/>
          <p14:tracePt t="18213" x="5981700" y="5518150"/>
          <p14:tracePt t="18213" x="5962650" y="5511800"/>
          <p14:tracePt t="18230" x="5930900" y="5499100"/>
          <p14:tracePt t="18230" x="5854700" y="5480050"/>
          <p14:tracePt t="18246" x="5810250" y="5454650"/>
          <p14:tracePt t="18246" x="5753100" y="5429250"/>
          <p14:tracePt t="18263" x="5683250" y="5397500"/>
          <p14:tracePt t="18263" x="5607050" y="5353050"/>
          <p14:tracePt t="18279" x="5518150" y="5302250"/>
          <p14:tracePt t="18279" x="5314950" y="5168900"/>
          <p14:tracePt t="18298" x="5200650" y="5092700"/>
          <p14:tracePt t="18298" x="5080000" y="5003800"/>
          <p14:tracePt t="18313" x="4959350" y="4908550"/>
          <p14:tracePt t="18313" x="4826000" y="4806950"/>
          <p14:tracePt t="18329" x="4692650" y="4699000"/>
          <p14:tracePt t="18329" x="4559300" y="4591050"/>
          <p14:tracePt t="18347" x="4419600" y="4476750"/>
          <p14:tracePt t="18347" x="4286250" y="4362450"/>
          <p14:tracePt t="18347" x="4146550" y="4241800"/>
          <p14:tracePt t="18366" x="4006850" y="4121150"/>
          <p14:tracePt t="18378" x="3873500" y="4000500"/>
          <p14:tracePt t="18378" x="3613150" y="3759200"/>
          <p14:tracePt t="18398" x="3498850" y="3644900"/>
          <p14:tracePt t="18813" x="2736850" y="1803400"/>
          <p14:tracePt t="18813" x="2794000" y="1809750"/>
          <p14:tracePt t="18832" x="2857500" y="1822450"/>
          <p14:tracePt t="18832" x="2927350" y="1835150"/>
          <p14:tracePt t="18832" x="3003550" y="1854200"/>
          <p14:tracePt t="18850" x="3079750" y="1873250"/>
          <p14:tracePt t="18850" x="3130550" y="1892300"/>
          <p14:tracePt t="18866" x="3181350" y="1924050"/>
          <p14:tracePt t="18866" x="3238500" y="1949450"/>
          <p14:tracePt t="18882" x="3295650" y="1987550"/>
          <p14:tracePt t="18882" x="3359150" y="2038350"/>
          <p14:tracePt t="18898" x="3429000" y="2089150"/>
          <p14:tracePt t="18898" x="3498850" y="2159000"/>
          <p14:tracePt t="18898" x="3568700" y="2241550"/>
          <p14:tracePt t="18918" x="3651250" y="2336800"/>
          <p14:tracePt t="18930" x="3727450" y="2438400"/>
          <p14:tracePt t="18930" x="3898900" y="2667000"/>
          <p14:tracePt t="18949" x="3981450" y="2781300"/>
          <p14:tracePt t="18949" x="4070350" y="2901950"/>
          <p14:tracePt t="18967" x="4159250" y="3016250"/>
          <p14:tracePt t="18967" x="4248150" y="3130550"/>
          <p14:tracePt t="18982" x="4337050" y="3244850"/>
          <p14:tracePt t="18982" x="4432300" y="3352800"/>
          <p14:tracePt t="18998" x="4521200" y="3467100"/>
          <p14:tracePt t="18998" x="4616450" y="3581400"/>
          <p14:tracePt t="18998" x="4711700" y="3702050"/>
          <p14:tracePt t="19019" x="4806950" y="3816350"/>
          <p14:tracePt t="19019" x="4895850" y="3924300"/>
          <p14:tracePt t="19032" x="4991100" y="4038600"/>
          <p14:tracePt t="19032" x="5086350" y="4140200"/>
          <p14:tracePt t="19049" x="5175250" y="4229100"/>
          <p14:tracePt t="19049" x="5264150" y="4318000"/>
          <p14:tracePt t="19066" x="5353050" y="4394200"/>
          <p14:tracePt t="19066" x="5435600" y="4470400"/>
          <p14:tracePt t="19082" x="5511800" y="4533900"/>
          <p14:tracePt t="19082" x="5657850" y="4654550"/>
          <p14:tracePt t="19099" x="5721350" y="4705350"/>
          <p14:tracePt t="19099" x="5784850" y="4749800"/>
          <p14:tracePt t="19116" x="5835650" y="4794250"/>
          <p14:tracePt t="19116" x="5880100" y="4832350"/>
          <p14:tracePt t="19132" x="5918200" y="4870450"/>
          <p14:tracePt t="19132" x="5975350" y="4933950"/>
          <p14:tracePt t="19150" x="5994400" y="4959350"/>
          <p14:tracePt t="19150" x="6007100" y="4984750"/>
          <p14:tracePt t="19166" x="6013450" y="5003800"/>
          <p14:tracePt t="19166" x="6013450" y="5022850"/>
          <p14:tracePt t="19183" x="6013450" y="5041900"/>
          <p14:tracePt t="19183" x="6007100" y="5054600"/>
          <p14:tracePt t="19199" x="5994400" y="5067300"/>
          <p14:tracePt t="19199" x="5981700" y="5073650"/>
          <p14:tracePt t="19218" x="5943600" y="5086350"/>
          <p14:tracePt t="19218" x="5918200" y="5086350"/>
          <p14:tracePt t="19234" x="5892800" y="5086350"/>
          <p14:tracePt t="19234" x="5854700" y="5080000"/>
          <p14:tracePt t="19250" x="5816600" y="5080000"/>
          <p14:tracePt t="19250" x="5778500" y="5067300"/>
          <p14:tracePt t="19266" x="5727700" y="5054600"/>
          <p14:tracePt t="19266" x="5676900" y="5041900"/>
          <p14:tracePt t="19266" x="5619750" y="5022850"/>
          <p14:tracePt t="19285" x="5562600" y="4997450"/>
          <p14:tracePt t="19298" x="5492750" y="4972050"/>
          <p14:tracePt t="19298" x="5422900" y="4940300"/>
          <p14:tracePt t="19318" x="5264150" y="4851400"/>
          <p14:tracePt t="19318" x="5181600" y="4800600"/>
          <p14:tracePt t="19333" x="5092700" y="4743450"/>
          <p14:tracePt t="19333" x="4997450" y="4679950"/>
          <p14:tracePt t="19350" x="4908550" y="4616450"/>
          <p14:tracePt t="19350" x="4813300" y="4540250"/>
          <p14:tracePt t="19367" x="4711700" y="4470400"/>
          <p14:tracePt t="19367" x="4610100" y="4394200"/>
          <p14:tracePt t="19367" x="4514850" y="4318000"/>
          <p14:tracePt t="19386" x="4413250" y="4248150"/>
          <p14:tracePt t="19386" x="4305300" y="4171950"/>
          <p14:tracePt t="19400" x="4203700" y="4095750"/>
          <p14:tracePt t="19400" x="4102100" y="4025900"/>
          <p14:tracePt t="19417" x="4000500" y="3949700"/>
          <p14:tracePt t="19417" x="3905250" y="3879850"/>
          <p14:tracePt t="19434" x="3810000" y="3810000"/>
          <p14:tracePt t="19434" x="3625850" y="3683000"/>
          <p14:tracePt t="19450" x="3549650" y="3625850"/>
          <p14:tracePt t="19450" x="3473450" y="3575050"/>
          <p14:tracePt t="19467" x="3397250" y="3530600"/>
          <p14:tracePt t="19467" x="3333750" y="3492500"/>
          <p14:tracePt t="19484" x="3270250" y="3460750"/>
          <p14:tracePt t="19484" x="3219450" y="3429000"/>
          <p14:tracePt t="19500" x="3168650" y="3403600"/>
          <p14:tracePt t="19500" x="3073400" y="3352800"/>
          <p14:tracePt t="19518" x="3035300" y="3333750"/>
          <p14:tracePt t="19518" x="2997200" y="3314700"/>
          <p14:tracePt t="19534" x="2965450" y="3295650"/>
          <p14:tracePt t="19534" x="2940050" y="3276600"/>
          <p14:tracePt t="19551" x="2914650" y="3257550"/>
          <p14:tracePt t="19551" x="2895600" y="3244850"/>
          <p14:tracePt t="19551" x="2876550" y="3232150"/>
          <p14:tracePt t="19570" x="2857500" y="3219450"/>
          <p14:tracePt t="19582" x="2851150" y="3213100"/>
          <p14:tracePt t="19582" x="2838450" y="3200400"/>
          <p14:tracePt t="19602" x="2825750" y="3187700"/>
          <p14:tracePt t="19602" x="2825750" y="3181350"/>
          <p14:tracePt t="19619" x="2819400" y="3175000"/>
          <p14:tracePt t="19619" x="2819400" y="3168650"/>
          <p14:tracePt t="19634" x="2819400" y="3155950"/>
          <p14:tracePt t="19634" x="2819400" y="3149600"/>
          <p14:tracePt t="19634" x="2819400" y="3136900"/>
          <p14:tracePt t="19653" x="2819400" y="3130550"/>
          <p14:tracePt t="19666" x="2819400" y="3124200"/>
          <p14:tracePt t="19666" x="2819400" y="3117850"/>
          <p14:tracePt t="19666" x="2819400" y="3111500"/>
          <p14:tracePt t="19687" x="2819400" y="3105150"/>
          <p14:tracePt t="19699" x="2825750" y="3105150"/>
          <p14:tracePt t="19729" x="2832100" y="3105150"/>
          <p14:tracePt t="19749" x="2838450" y="3111500"/>
          <p14:tracePt t="19773" x="2844800" y="3111500"/>
          <p14:tracePt t="19797" x="2844800" y="3117850"/>
          <p14:tracePt t="19841" x="2844800" y="3124200"/>
          <p14:tracePt t="19857" x="2851150" y="3130550"/>
          <p14:tracePt t="19877" x="2851150" y="3136900"/>
          <p14:tracePt t="19929" x="2844800" y="3136900"/>
          <p14:tracePt t="20066" x="2838450" y="3136900"/>
          <p14:tracePt t="20109" x="2832100" y="3143250"/>
          <p14:tracePt t="20329" x="2832100" y="3136900"/>
          <p14:tracePt t="20485" x="2825750" y="3136900"/>
          <p14:tracePt t="20649" x="2819400" y="3136900"/>
          <p14:tracePt t="20689" x="2813050" y="3136900"/>
          <p14:tracePt t="20717" x="2806700" y="3143250"/>
          <p14:tracePt t="20741" x="2800350" y="3149600"/>
          <p14:tracePt t="20793" x="2794000" y="3149600"/>
          <p14:tracePt t="20877" x="2800350" y="3155950"/>
          <p14:tracePt t="21129" x="2806700" y="3155950"/>
          <p14:tracePt t="21153" x="2813050" y="3149600"/>
          <p14:tracePt t="21169" x="2819400" y="3149600"/>
          <p14:tracePt t="21185" x="2832100" y="3155950"/>
          <p14:tracePt t="21197" x="2838450" y="3155950"/>
          <p14:tracePt t="21214" x="2844800" y="3162300"/>
          <p14:tracePt t="21222" x="2851150" y="3162300"/>
          <p14:tracePt t="21222" x="2863850" y="3175000"/>
          <p14:tracePt t="21240" x="2870200" y="3187700"/>
          <p14:tracePt t="21240" x="2889250" y="3200400"/>
          <p14:tracePt t="21240" x="2908300" y="3219450"/>
          <p14:tracePt t="21259" x="2927350" y="3244850"/>
          <p14:tracePt t="21259" x="2959100" y="3270250"/>
          <p14:tracePt t="21274" x="2990850" y="3302000"/>
          <p14:tracePt t="21274" x="3028950" y="3327400"/>
          <p14:tracePt t="21290" x="3073400" y="3365500"/>
          <p14:tracePt t="21290" x="3117850" y="3390900"/>
          <p14:tracePt t="21307" x="3168650" y="3422650"/>
          <p14:tracePt t="21307" x="3225800" y="3460750"/>
          <p14:tracePt t="21307" x="3282950" y="3492500"/>
          <p14:tracePt t="21326" x="3340100" y="3530600"/>
          <p14:tracePt t="21338" x="3403600" y="3568700"/>
          <p14:tracePt t="21338" x="3543300" y="3651250"/>
          <p14:tracePt t="21359" x="3619500" y="3695700"/>
          <p14:tracePt t="21359" x="3695700" y="3740150"/>
          <p14:tracePt t="21374" x="3784600" y="3784600"/>
          <p14:tracePt t="21374" x="3867150" y="3822700"/>
          <p14:tracePt t="21390" x="3956050" y="3867150"/>
          <p14:tracePt t="21390" x="4051300" y="3911600"/>
          <p14:tracePt t="21390" x="4140200" y="3956050"/>
          <p14:tracePt t="21410" x="4235450" y="4000500"/>
          <p14:tracePt t="21422" x="4324350" y="4044950"/>
          <p14:tracePt t="21422" x="4502150" y="4146550"/>
          <p14:tracePt t="21441" x="4591050" y="4197350"/>
          <p14:tracePt t="21441" x="4679950" y="4248150"/>
          <p14:tracePt t="21457" x="4768850" y="4305300"/>
          <p14:tracePt t="21457" x="4857750" y="4362450"/>
          <p14:tracePt t="21474" x="4940300" y="4413250"/>
          <p14:tracePt t="21474" x="5118100" y="4508500"/>
          <p14:tracePt t="21491" x="5200650" y="4552950"/>
          <p14:tracePt t="21491" x="5276850" y="4597400"/>
          <p14:tracePt t="21507" x="5353050" y="4629150"/>
          <p14:tracePt t="21507" x="5429250" y="4667250"/>
          <p14:tracePt t="21525" x="5499100" y="4699000"/>
          <p14:tracePt t="21525" x="5562600" y="4730750"/>
          <p14:tracePt t="21541" x="5626100" y="4762500"/>
          <p14:tracePt t="21541" x="5734050" y="4826000"/>
          <p14:tracePt t="21558" x="5791200" y="4857750"/>
          <p14:tracePt t="21558" x="5835650" y="4883150"/>
          <p14:tracePt t="21575" x="5880100" y="4908550"/>
          <p14:tracePt t="21575" x="5924550" y="4933950"/>
          <p14:tracePt t="21591" x="5962650" y="4953000"/>
          <p14:tracePt t="21591" x="6000750" y="4972050"/>
          <p14:tracePt t="21591" x="6032500" y="4991100"/>
          <p14:tracePt t="21610" x="6070600" y="5010150"/>
          <p14:tracePt t="21622" x="6096000" y="5022850"/>
          <p14:tracePt t="21622" x="6127750" y="5035550"/>
          <p14:tracePt t="21642" x="6172200" y="5054600"/>
          <p14:tracePt t="21642" x="6191250" y="5060950"/>
          <p14:tracePt t="21658" x="6203950" y="5073650"/>
          <p14:tracePt t="21658" x="6216650" y="5073650"/>
          <p14:tracePt t="21674" x="6223000" y="5080000"/>
          <p14:tracePt t="21690" x="6210300" y="5080000"/>
          <p14:tracePt t="21729" x="6203950" y="5073650"/>
          <p14:tracePt t="21746" x="6197600" y="5073650"/>
          <p14:tracePt t="21754" x="6191250" y="5073650"/>
          <p14:tracePt t="21770" x="6184900" y="5073650"/>
          <p14:tracePt t="21778" x="6178550" y="5073650"/>
          <p14:tracePt t="21778" x="6172200" y="5073650"/>
          <p14:tracePt t="21792" x="6165850" y="5073650"/>
          <p14:tracePt t="21792" x="6159500" y="5073650"/>
          <p14:tracePt t="21809" x="6153150" y="5073650"/>
          <p14:tracePt t="21809" x="6146800" y="5073650"/>
          <p14:tracePt t="21825" x="6140450" y="5073650"/>
          <p14:tracePt t="21825" x="6134100" y="5080000"/>
          <p14:tracePt t="21843" x="6121400" y="5086350"/>
          <p14:tracePt t="21859" x="6115050" y="5092700"/>
          <p14:tracePt t="21876" x="6108700" y="5099050"/>
          <p14:tracePt t="21890" x="6108700" y="5105400"/>
          <p14:tracePt t="21907" x="6102350" y="5118100"/>
          <p14:tracePt t="21924" x="6102350" y="5124450"/>
          <p14:tracePt t="21941" x="6108700" y="5130800"/>
          <p14:tracePt t="21957" x="6108700" y="5137150"/>
          <p14:tracePt t="21974" x="6115050" y="5143500"/>
          <p14:tracePt t="21991" x="6121400" y="5149850"/>
          <p14:tracePt t="22007" x="6121400" y="5156200"/>
          <p14:tracePt t="22007" x="6121400" y="5162550"/>
          <p14:tracePt t="22026" x="6127750" y="5168900"/>
          <p14:tracePt t="22026" x="6127750" y="5175250"/>
          <p14:tracePt t="22043" x="6127750" y="5181600"/>
          <p14:tracePt t="22043" x="6127750" y="5187950"/>
          <p14:tracePt t="22059" x="6127750" y="5194300"/>
          <p14:tracePt t="22075" x="6121400" y="5200650"/>
          <p14:tracePt t="22075" x="6121400" y="5213350"/>
          <p14:tracePt t="22093" x="6121400" y="5219700"/>
          <p14:tracePt t="22093" x="6115050" y="5219700"/>
          <p14:tracePt t="22110" x="6115050" y="5226050"/>
          <p14:tracePt t="22110" x="6115050" y="5232400"/>
          <p14:tracePt t="22126" x="6108700" y="5238750"/>
          <p14:tracePt t="22126" x="6108700" y="5245100"/>
          <p14:tracePt t="22144" x="6108700" y="5251450"/>
          <p14:tracePt t="22144" x="6108700" y="5257800"/>
          <p14:tracePt t="22160" x="6108700" y="5270500"/>
          <p14:tracePt t="22182" x="6108700" y="5276850"/>
          <p14:tracePt t="22191" x="6115050" y="5283200"/>
          <p14:tracePt t="22210" x="6115050" y="5289550"/>
          <p14:tracePt t="22226" x="6121400" y="5302250"/>
          <p14:tracePt t="22242" x="6121400" y="5308600"/>
          <p14:tracePt t="22258" x="6115050" y="5314950"/>
          <p14:tracePt t="22275" x="6108700" y="5321300"/>
          <p14:tracePt t="22292" x="6102350" y="5327650"/>
          <p14:tracePt t="22292" x="6096000" y="5334000"/>
          <p14:tracePt t="22310" x="6089650" y="5340350"/>
          <p14:tracePt t="22325" x="6083300" y="5340350"/>
          <p14:tracePt t="22342" x="6076950" y="5346700"/>
          <p14:tracePt t="22358" x="6070600" y="5346700"/>
          <p14:tracePt t="22377" x="6070600" y="5340350"/>
          <p14:tracePt t="22422" x="6064250" y="5340350"/>
          <p14:tracePt t="22525" x="6070600" y="5340350"/>
          <p14:tracePt t="22654" x="6070600" y="5334000"/>
          <p14:tracePt t="22678" x="6064250" y="5327650"/>
          <p14:tracePt t="22714" x="6057900" y="5327650"/>
          <p14:tracePt t="22738" x="6051550" y="5327650"/>
          <p14:tracePt t="22750" x="6045200" y="5327650"/>
          <p14:tracePt t="22766" x="6045200" y="5321300"/>
          <p14:tracePt t="22782" x="6032500" y="5314950"/>
          <p14:tracePt t="22798" x="6032500" y="5308600"/>
          <p14:tracePt t="22798" x="6026150" y="5308600"/>
          <p14:tracePt t="22812" x="6019800" y="5302250"/>
          <p14:tracePt t="22812" x="6019800" y="5289550"/>
          <p14:tracePt t="22829" x="6013450" y="5283200"/>
          <p14:tracePt t="22829" x="6013450" y="5276850"/>
          <p14:tracePt t="22845" x="6007100" y="5264150"/>
          <p14:tracePt t="22845" x="6007100" y="5257800"/>
          <p14:tracePt t="22862" x="6007100" y="5251450"/>
          <p14:tracePt t="22862" x="6007100" y="5232400"/>
          <p14:tracePt t="22880" x="6007100" y="5219700"/>
          <p14:tracePt t="22880" x="6007100" y="5213350"/>
          <p14:tracePt t="22896" x="6007100" y="5200650"/>
          <p14:tracePt t="22896" x="6007100" y="5194300"/>
          <p14:tracePt t="22913" x="6007100" y="5181600"/>
          <p14:tracePt t="22913" x="6007100" y="5168900"/>
          <p14:tracePt t="22913" x="6013450" y="5162550"/>
          <p14:tracePt t="22931" x="6013450" y="5156200"/>
          <p14:tracePt t="22931" x="6019800" y="5149850"/>
          <p14:tracePt t="22946" x="6026150" y="5143500"/>
          <p14:tracePt t="22963" x="6032500" y="5143500"/>
          <p14:tracePt t="22963" x="6038850" y="5143500"/>
          <p14:tracePt t="22979" x="6051550" y="5143500"/>
          <p14:tracePt t="22979" x="6064250" y="5143500"/>
          <p14:tracePt t="22979" x="6076950" y="5143500"/>
          <p14:tracePt t="22998" x="6089650" y="5143500"/>
          <p14:tracePt t="23011" x="6096000" y="5137150"/>
          <p14:tracePt t="23011" x="6102350" y="5137150"/>
          <p14:tracePt t="23030" x="6108700" y="5143500"/>
          <p14:tracePt t="23045" x="6108700" y="5149850"/>
          <p14:tracePt t="23045" x="6108700" y="5156200"/>
          <p14:tracePt t="23063" x="6102350" y="5162550"/>
          <p14:tracePt t="23063" x="6102350" y="5168900"/>
          <p14:tracePt t="23081" x="6108700" y="5175250"/>
          <p14:tracePt t="23094" x="6108700" y="5168900"/>
          <p14:tracePt t="23126" x="6108700" y="5162550"/>
          <p14:tracePt t="23142" x="6102350" y="5156200"/>
          <p14:tracePt t="23158" x="6108700" y="5149850"/>
          <p14:tracePt t="23262" x="6102350" y="5149850"/>
          <p14:tracePt t="23330" x="6096000" y="5149850"/>
          <p14:tracePt t="23342" x="6089650" y="5156200"/>
          <p14:tracePt t="23358" x="6083300" y="5156200"/>
          <p14:tracePt t="23374" x="6076950" y="5156200"/>
          <p14:tracePt t="23398" x="6076950" y="5149850"/>
          <p14:tracePt t="23426" x="6070600" y="5143500"/>
          <p14:tracePt t="23442" x="6070600" y="5137150"/>
          <p14:tracePt t="23458" x="6070600" y="5130800"/>
          <p14:tracePt t="23470" x="6070600" y="5124450"/>
          <p14:tracePt t="23479" x="6070600" y="5118100"/>
          <p14:tracePt t="23479" x="6064250" y="5111750"/>
          <p14:tracePt t="23498" x="6064250" y="5099050"/>
          <p14:tracePt t="23498" x="6057900" y="5092700"/>
          <p14:tracePt t="23515" x="6051550" y="5080000"/>
          <p14:tracePt t="23515" x="6032500" y="5054600"/>
          <p14:tracePt t="23531" x="6019800" y="5035550"/>
          <p14:tracePt t="23531" x="6007100" y="5016500"/>
          <p14:tracePt t="23548" x="5994400" y="4997450"/>
          <p14:tracePt t="23548" x="5981700" y="4978400"/>
          <p14:tracePt t="23564" x="5969000" y="4953000"/>
          <p14:tracePt t="23564" x="5949950" y="4933950"/>
          <p14:tracePt t="23564" x="5937250" y="4902200"/>
          <p14:tracePt t="23583" x="5924550" y="4876800"/>
          <p14:tracePt t="23583" x="5905500" y="4851400"/>
          <p14:tracePt t="23599" x="5892800" y="4819650"/>
          <p14:tracePt t="23599" x="5873750" y="4787900"/>
          <p14:tracePt t="23616" x="5861050" y="4762500"/>
          <p14:tracePt t="23616" x="5842000" y="4730750"/>
          <p14:tracePt t="23632" x="5829300" y="4705350"/>
          <p14:tracePt t="23632" x="5810250" y="4679950"/>
          <p14:tracePt t="23632" x="5797550" y="4654550"/>
          <p14:tracePt t="23650" x="5784850" y="4629150"/>
          <p14:tracePt t="23663" x="5772150" y="4610100"/>
          <p14:tracePt t="23663" x="5746750" y="4572000"/>
          <p14:tracePt t="23683" x="5734050" y="4552950"/>
          <p14:tracePt t="23683" x="5721350" y="4533900"/>
          <p14:tracePt t="23699" x="5715000" y="4514850"/>
          <p14:tracePt t="23699" x="5702300" y="4502150"/>
          <p14:tracePt t="23715" x="5689600" y="4489450"/>
          <p14:tracePt t="23715" x="5683250" y="4476750"/>
          <p14:tracePt t="23715" x="5676900" y="4464050"/>
          <p14:tracePt t="23734" x="5670550" y="4451350"/>
          <p14:tracePt t="23747" x="5664200" y="4438650"/>
          <p14:tracePt t="23747" x="5651500" y="4413250"/>
          <p14:tracePt t="23765" x="5638800" y="4406900"/>
          <p14:tracePt t="23765" x="5632450" y="4394200"/>
          <p14:tracePt t="23782" x="5619750" y="4375150"/>
          <p14:tracePt t="23782" x="5613400" y="4368800"/>
          <p14:tracePt t="23798" x="5600700" y="4356100"/>
          <p14:tracePt t="23798" x="5588000" y="4343400"/>
          <p14:tracePt t="23815" x="5575300" y="4330700"/>
          <p14:tracePt t="23815" x="5543550" y="4311650"/>
          <p14:tracePt t="23832" x="5530850" y="4305300"/>
          <p14:tracePt t="23832" x="5518150" y="4298950"/>
          <p14:tracePt t="23849" x="5505450" y="4292600"/>
          <p14:tracePt t="23849" x="5492750" y="4292600"/>
          <p14:tracePt t="23866" x="5486400" y="4286250"/>
          <p14:tracePt t="23866" x="5467350" y="4279900"/>
          <p14:tracePt t="23884" x="5461000" y="4279900"/>
          <p14:tracePt t="23898" x="5454650" y="4273550"/>
          <p14:tracePt t="23914" x="5461000" y="4273550"/>
          <p14:tracePt t="23958" x="5467350" y="4267200"/>
          <p14:tracePt t="23982" x="5473700" y="4267200"/>
          <p14:tracePt t="24002" x="5480050" y="4260850"/>
          <p14:tracePt t="24017" x="5486400" y="4260850"/>
          <p14:tracePt t="24034" x="5492750" y="4254500"/>
          <p14:tracePt t="24058" x="5486400" y="4260850"/>
          <p14:tracePt t="24086" x="5480050" y="4260850"/>
          <p14:tracePt t="24102" x="5473700" y="4267200"/>
          <p14:tracePt t="24118" x="5467350" y="4267200"/>
          <p14:tracePt t="24130" x="5461000" y="4267200"/>
          <p14:tracePt t="24146" x="5454650" y="4267200"/>
          <p14:tracePt t="24162" x="5448300" y="4267200"/>
          <p14:tracePt t="24182" x="5441950" y="4267200"/>
          <p14:tracePt t="24258" x="5435600" y="4267200"/>
          <p14:tracePt t="24310" x="5435600" y="4273550"/>
          <p14:tracePt t="24430" x="5429250" y="4279900"/>
          <p14:tracePt t="24454" x="5422900" y="4286250"/>
          <p14:tracePt t="24478" x="5422900" y="4292600"/>
          <p14:tracePt t="24490" x="5416550" y="4298950"/>
          <p14:tracePt t="24506" x="5410200" y="4298950"/>
          <p14:tracePt t="24522" x="5403850" y="4311650"/>
          <p14:tracePt t="24533" x="5403850" y="4324350"/>
          <p14:tracePt t="24558" x="5397500" y="4324350"/>
          <p14:tracePt t="24574" x="5403850" y="4330700"/>
          <p14:tracePt t="24590" x="5403850" y="4337050"/>
          <p14:tracePt t="24599" x="5403850" y="4343400"/>
          <p14:tracePt t="24599" x="5410200" y="4356100"/>
          <p14:tracePt t="24619" x="5416550" y="4368800"/>
          <p14:tracePt t="24619" x="5416550" y="4375150"/>
          <p14:tracePt t="24635" x="5422900" y="4387850"/>
          <p14:tracePt t="24635" x="5429250" y="4406900"/>
          <p14:tracePt t="24652" x="5441950" y="4419600"/>
          <p14:tracePt t="24652" x="5448300" y="4438650"/>
          <p14:tracePt t="24652" x="5454650" y="4457700"/>
          <p14:tracePt t="24671" x="5467350" y="4476750"/>
          <p14:tracePt t="24683" x="5480050" y="4502150"/>
          <p14:tracePt t="24683" x="5492750" y="4521200"/>
          <p14:tracePt t="24703" x="5518150" y="4565650"/>
          <p14:tracePt t="24703" x="5530850" y="4584700"/>
          <p14:tracePt t="24719" x="5543550" y="4610100"/>
          <p14:tracePt t="24719" x="5556250" y="4635500"/>
          <p14:tracePt t="24736" x="5568950" y="4654550"/>
          <p14:tracePt t="24736" x="5581650" y="4679950"/>
          <p14:tracePt t="24752" x="5594350" y="4699000"/>
          <p14:tracePt t="24752" x="5607050" y="4718050"/>
          <p14:tracePt t="24752" x="5619750" y="4743450"/>
          <p14:tracePt t="24771" x="5632450" y="4762500"/>
          <p14:tracePt t="24771" x="5645150" y="4781550"/>
          <p14:tracePt t="24786" x="5657850" y="4800600"/>
          <p14:tracePt t="24786" x="5664200" y="4819650"/>
          <p14:tracePt t="24802" x="5676900" y="4832350"/>
          <p14:tracePt t="24802" x="5683250" y="4851400"/>
          <p14:tracePt t="24819" x="5689600" y="4870450"/>
          <p14:tracePt t="24819" x="5695950" y="4876800"/>
          <p14:tracePt t="24836" x="5702300" y="4889500"/>
          <p14:tracePt t="24836" x="5715000" y="4908550"/>
          <p14:tracePt t="24853" x="5715000" y="4921250"/>
          <p14:tracePt t="24853" x="5721350" y="4921250"/>
          <p14:tracePt t="24869" x="5727700" y="4933950"/>
          <p14:tracePt t="24884" x="5734050" y="4933950"/>
          <p14:tracePt t="24901" x="5740400" y="4927600"/>
          <p14:tracePt t="24926" x="5734050" y="4921250"/>
          <p14:tracePt t="24942" x="5734050" y="4914900"/>
          <p14:tracePt t="24978" x="5727700" y="4914900"/>
          <p14:tracePt t="25003" x="5721350" y="4908550"/>
          <p14:tracePt t="25018" x="5721350" y="4902200"/>
          <p14:tracePt t="25038" x="5721350" y="4889500"/>
          <p14:tracePt t="25062" x="5721350" y="4883150"/>
          <p14:tracePt t="25078" x="5721350" y="4876800"/>
          <p14:tracePt t="25090" x="5727700" y="4864100"/>
          <p14:tracePt t="25106" x="5727700" y="4857750"/>
          <p14:tracePt t="25118" x="5727700" y="4851400"/>
          <p14:tracePt t="25118" x="5727700" y="4845050"/>
          <p14:tracePt t="25118" x="5727700" y="4832350"/>
          <p14:tracePt t="25140" x="5727700" y="4819650"/>
          <p14:tracePt t="25140" x="5721350" y="4806950"/>
          <p14:tracePt t="25154" x="5721350" y="4794250"/>
          <p14:tracePt t="25154" x="5715000" y="4781550"/>
          <p14:tracePt t="25170" x="5708650" y="4762500"/>
          <p14:tracePt t="25170" x="5708650" y="4749800"/>
          <p14:tracePt t="25187" x="5702300" y="4730750"/>
          <p14:tracePt t="25187" x="5683250" y="4699000"/>
          <p14:tracePt t="25204" x="5676900" y="4679950"/>
          <p14:tracePt t="25204" x="5670550" y="4660900"/>
          <p14:tracePt t="25220" x="5664200" y="4648200"/>
          <p14:tracePt t="25220" x="5651500" y="4629150"/>
          <p14:tracePt t="25237" x="5645150" y="4616450"/>
          <p14:tracePt t="25237" x="5638800" y="4597400"/>
          <p14:tracePt t="25253" x="5632450" y="4584700"/>
          <p14:tracePt t="25253" x="5619750" y="4565650"/>
          <p14:tracePt t="25271" x="5613400" y="4552950"/>
          <p14:tracePt t="25271" x="5613400" y="4546600"/>
          <p14:tracePt t="25288" x="5607050" y="4533900"/>
          <p14:tracePt t="25288" x="5607050" y="4527550"/>
          <p14:tracePt t="25304" x="5607050" y="4521200"/>
          <p14:tracePt t="25319" x="5607050" y="4514850"/>
          <p14:tracePt t="25336" x="5613400" y="4514850"/>
          <p14:tracePt t="25354" x="5626100" y="4533900"/>
          <p14:tracePt t="25354" x="5632450" y="4533900"/>
          <p14:tracePt t="25372" x="5632450" y="4540250"/>
          <p14:tracePt t="25372" x="5638800" y="4552950"/>
          <p14:tracePt t="25388" x="5645150" y="4559300"/>
          <p14:tracePt t="25388" x="5651500" y="4572000"/>
          <p14:tracePt t="25388" x="5651500" y="4578350"/>
          <p14:tracePt t="25406" x="5657850" y="4584700"/>
          <p14:tracePt t="25419" x="5664200" y="4597400"/>
          <p14:tracePt t="25419" x="5664200" y="4603750"/>
          <p14:tracePt t="25419" x="5664200" y="4616450"/>
          <p14:tracePt t="25440" x="5664200" y="4622800"/>
          <p14:tracePt t="25440" x="5664200" y="4629150"/>
          <p14:tracePt t="25455" x="5664200" y="4635500"/>
          <p14:tracePt t="25455" x="5657850" y="4641850"/>
          <p14:tracePt t="25471" x="5651500" y="4648200"/>
          <p14:tracePt t="25471" x="5638800" y="4654550"/>
          <p14:tracePt t="25488" x="5626100" y="4648200"/>
          <p14:tracePt t="25488" x="5581650" y="4641850"/>
          <p14:tracePt t="25504" x="5549900" y="4629150"/>
          <p14:tracePt t="25504" x="5524500" y="4610100"/>
          <p14:tracePt t="25521" x="5486400" y="4591050"/>
          <p14:tracePt t="25521" x="5448300" y="4565650"/>
          <p14:tracePt t="25538" x="5410200" y="4527550"/>
          <p14:tracePt t="25538" x="5365750" y="4489450"/>
          <p14:tracePt t="25555" x="5321300" y="4445000"/>
          <p14:tracePt t="25555" x="5232400" y="4330700"/>
          <p14:tracePt t="25572" x="5187950" y="4260850"/>
          <p14:tracePt t="25572" x="5143500" y="4178300"/>
          <p14:tracePt t="25588" x="5099050" y="4083050"/>
          <p14:tracePt t="25588" x="5060950" y="3975100"/>
          <p14:tracePt t="25605" x="5022850" y="3854450"/>
          <p14:tracePt t="25605" x="4953000" y="3594100"/>
          <p14:tracePt t="25623" x="4927600" y="3454400"/>
          <p14:tracePt t="25623" x="4908550" y="3308350"/>
          <p14:tracePt t="25639" x="4889500" y="3162300"/>
          <p14:tracePt t="25639" x="4883150" y="3009900"/>
          <p14:tracePt t="25894" x="6572250" y="2495550"/>
          <p14:tracePt t="25904" x="6584950" y="2546350"/>
          <p14:tracePt t="25904" x="6616700" y="2679700"/>
          <p14:tracePt t="25924" x="6635750" y="2762250"/>
          <p14:tracePt t="25924" x="6654800" y="2851150"/>
          <p14:tracePt t="25939" x="6667500" y="2946400"/>
          <p14:tracePt t="25939" x="6680200" y="3035300"/>
          <p14:tracePt t="25956" x="6680200" y="3117850"/>
          <p14:tracePt t="25956" x="6673850" y="3200400"/>
          <p14:tracePt t="25973" x="6667500" y="3276600"/>
          <p14:tracePt t="25973" x="6648450" y="3352800"/>
          <p14:tracePt t="25973" x="6629400" y="3416300"/>
          <p14:tracePt t="25992" x="6604000" y="3479800"/>
          <p14:tracePt t="26004" x="6578600" y="3543300"/>
          <p14:tracePt t="26004" x="6502400" y="3651250"/>
          <p14:tracePt t="26024" x="6464300" y="3702050"/>
          <p14:tracePt t="26024" x="6419850" y="3752850"/>
          <p14:tracePt t="26040" x="6375400" y="3790950"/>
          <p14:tracePt t="26040" x="6324600" y="3835400"/>
          <p14:tracePt t="26040" x="6273800" y="3873500"/>
          <p14:tracePt t="26059" x="6229350" y="3911600"/>
          <p14:tracePt t="26071" x="6184900" y="3949700"/>
          <p14:tracePt t="26071" x="6102350" y="4000500"/>
          <p14:tracePt t="26092" x="6064250" y="4025900"/>
          <p14:tracePt t="26092" x="6032500" y="4038600"/>
          <p14:tracePt t="26107" x="6000750" y="4057650"/>
          <p14:tracePt t="26107" x="5975350" y="4070350"/>
          <p14:tracePt t="26124" x="5949950" y="4083050"/>
          <p14:tracePt t="26124" x="5930900" y="4095750"/>
          <p14:tracePt t="26140" x="5911850" y="4102100"/>
          <p14:tracePt t="26140" x="5892800" y="4108450"/>
          <p14:tracePt t="26140" x="5880100" y="4108450"/>
          <p14:tracePt t="26159" x="5867400" y="4114800"/>
          <p14:tracePt t="26159" x="5861050" y="4114800"/>
          <p14:tracePt t="26174" x="5854700" y="4114800"/>
          <p14:tracePt t="26189" x="5848350" y="4108450"/>
          <p14:tracePt t="26205" x="5842000" y="4102100"/>
          <p14:tracePt t="26222" x="5848350" y="4095750"/>
          <p14:tracePt t="26239" x="5848350" y="4089400"/>
          <p14:tracePt t="26255" x="5854700" y="4083050"/>
          <p14:tracePt t="26272" x="5854700" y="4076700"/>
          <p14:tracePt t="26272" x="5854700" y="4070350"/>
          <p14:tracePt t="26292" x="5854700" y="4064000"/>
          <p14:tracePt t="26307" x="5854700" y="4057650"/>
          <p14:tracePt t="26323" x="5848350" y="4051300"/>
          <p14:tracePt t="26358" x="5842000" y="4051300"/>
          <p14:tracePt t="26382" x="5835650" y="4051300"/>
          <p14:tracePt t="26402" x="5829300" y="4057650"/>
          <p14:tracePt t="26427" x="5822950" y="4057650"/>
          <p14:tracePt t="26458" x="5816600" y="4064000"/>
          <p14:tracePt t="26487" x="5810250" y="4064000"/>
          <p14:tracePt t="26511" x="5810250" y="4070350"/>
          <p14:tracePt t="26538" x="5803900" y="4064000"/>
          <p14:tracePt t="26631" x="5803900" y="4070350"/>
          <p14:tracePt t="26667" x="5797550" y="4076700"/>
          <p14:tracePt t="26691" x="5791200" y="4076700"/>
          <p14:tracePt t="26711" x="5784850" y="4083050"/>
          <p14:tracePt t="26727" x="5778500" y="4083050"/>
          <p14:tracePt t="26751" x="5778500" y="4076700"/>
          <p14:tracePt t="26763" x="5772150" y="4076700"/>
          <p14:tracePt t="26779" x="5759450" y="4070350"/>
          <p14:tracePt t="26795" x="5753100" y="4064000"/>
          <p14:tracePt t="26807" x="5746750" y="4057650"/>
          <p14:tracePt t="26807" x="5734050" y="4038600"/>
          <p14:tracePt t="26826" x="5727700" y="4032250"/>
          <p14:tracePt t="26826" x="5721350" y="4019550"/>
          <p14:tracePt t="26843" x="5715000" y="4006850"/>
          <p14:tracePt t="26843" x="5708650" y="4000500"/>
          <p14:tracePt t="26860" x="5702300" y="3987800"/>
          <p14:tracePt t="26860" x="5695950" y="3968750"/>
          <p14:tracePt t="26860" x="5689600" y="3956050"/>
          <p14:tracePt t="26880" x="5683250" y="3943350"/>
          <p14:tracePt t="26880" x="5670550" y="3924300"/>
          <p14:tracePt t="26893" x="5664200" y="3911600"/>
          <p14:tracePt t="26893" x="5657850" y="3892550"/>
          <p14:tracePt t="26909" x="5651500" y="3879850"/>
          <p14:tracePt t="26909" x="5645150" y="3860800"/>
          <p14:tracePt t="26927" x="5638800" y="3848100"/>
          <p14:tracePt t="26927" x="5626100" y="3822700"/>
          <p14:tracePt t="26944" x="5626100" y="3810000"/>
          <p14:tracePt t="26944" x="5619750" y="3797300"/>
          <p14:tracePt t="26960" x="5613400" y="3784600"/>
          <p14:tracePt t="26960" x="5613400" y="3771900"/>
          <p14:tracePt t="26977" x="5607050" y="3765550"/>
          <p14:tracePt t="26977" x="5607050" y="3752850"/>
          <p14:tracePt t="26993" x="5600700" y="3746500"/>
          <p14:tracePt t="26993" x="5594350" y="3740150"/>
          <p14:tracePt t="26993" x="5588000" y="3727450"/>
          <p14:tracePt t="27012" x="5588000" y="3721100"/>
          <p14:tracePt t="27012" x="5581650" y="3714750"/>
          <p14:tracePt t="27027" x="5575300" y="3708400"/>
          <p14:tracePt t="27027" x="5568950" y="3702050"/>
          <p14:tracePt t="27044" x="5562600" y="3695700"/>
          <p14:tracePt t="27044" x="5556250" y="3689350"/>
          <p14:tracePt t="27060" x="5549900" y="3683000"/>
          <p14:tracePt t="27060" x="5543550" y="3676650"/>
          <p14:tracePt t="27060" x="5537200" y="3670300"/>
          <p14:tracePt t="27079" x="5530850" y="3657600"/>
          <p14:tracePt t="27092" x="5524500" y="3644900"/>
          <p14:tracePt t="27092" x="5505450" y="3613150"/>
          <p14:tracePt t="27112" x="5499100" y="3587750"/>
          <p14:tracePt t="27112" x="5486400" y="3568700"/>
          <p14:tracePt t="27127" x="5473700" y="3543300"/>
          <p14:tracePt t="27127" x="5461000" y="3517900"/>
          <p14:tracePt t="27144" x="5441950" y="3486150"/>
          <p14:tracePt t="27144" x="5429250" y="3460750"/>
          <p14:tracePt t="27160" x="5416550" y="3429000"/>
          <p14:tracePt t="27160" x="5397500" y="3403600"/>
          <p14:tracePt t="27160" x="5384800" y="3371850"/>
          <p14:tracePt t="27180" x="5365750" y="3346450"/>
          <p14:tracePt t="27180" x="5346700" y="3314700"/>
          <p14:tracePt t="27194" x="5327650" y="3282950"/>
          <p14:tracePt t="27194" x="5308600" y="3251200"/>
          <p14:tracePt t="27211" x="5289550" y="3219450"/>
          <p14:tracePt t="27211" x="5270500" y="3187700"/>
          <p14:tracePt t="27227" x="5245100" y="3155950"/>
          <p14:tracePt t="27227" x="5194300" y="3098800"/>
          <p14:tracePt t="27244" x="5162550" y="3067050"/>
          <p14:tracePt t="27244" x="5137150" y="3035300"/>
          <p14:tracePt t="27261" x="5105400" y="3009900"/>
          <p14:tracePt t="27261" x="5073650" y="2984500"/>
          <p14:tracePt t="27277" x="5041900" y="2959100"/>
          <p14:tracePt t="27277" x="5003800" y="2933700"/>
          <p14:tracePt t="27294" x="4972050" y="2908300"/>
          <p14:tracePt t="27294" x="4902200" y="2863850"/>
          <p14:tracePt t="27312" x="4870450" y="2838450"/>
          <p14:tracePt t="27312" x="4832350" y="2819400"/>
          <p14:tracePt t="27328" x="4800600" y="2794000"/>
          <p14:tracePt t="27328" x="4768850" y="2768600"/>
          <p14:tracePt t="27345" x="4737100" y="2736850"/>
          <p14:tracePt t="27345" x="4705350" y="2711450"/>
          <p14:tracePt t="27345" x="4679950" y="2679700"/>
          <p14:tracePt t="27364" x="4654550" y="2654300"/>
          <p14:tracePt t="27376" x="4629150" y="2628900"/>
          <p14:tracePt t="27376" x="4584700" y="2584450"/>
          <p14:tracePt t="27396" x="4572000" y="2565400"/>
          <p14:tracePt t="27396" x="4552950" y="2546350"/>
          <p14:tracePt t="27411" x="4540250" y="2533650"/>
          <p14:tracePt t="27411" x="4527550" y="2514600"/>
          <p14:tracePt t="27428" x="4514850" y="2501900"/>
          <p14:tracePt t="27428" x="4508500" y="2489200"/>
          <p14:tracePt t="27428" x="4495800" y="2476500"/>
          <p14:tracePt t="27447" x="4489450" y="2463800"/>
          <p14:tracePt t="27460" x="4476750" y="2451100"/>
          <p14:tracePt t="27460" x="4464050" y="2425700"/>
          <p14:tracePt t="27480" x="4457700" y="2419350"/>
          <p14:tracePt t="27480" x="4451350" y="2406650"/>
          <p14:tracePt t="27495" x="4445000" y="2393950"/>
          <p14:tracePt t="27495" x="4445000" y="2381250"/>
          <p14:tracePt t="27511" x="4445000" y="2368550"/>
          <p14:tracePt t="27511" x="4438650" y="2368550"/>
          <p14:tracePt t="27528" x="4438650" y="2355850"/>
          <p14:tracePt t="27528" x="4438650" y="2343150"/>
          <p14:tracePt t="27545" x="4445000" y="2336800"/>
          <p14:tracePt t="27545" x="4451350" y="2330450"/>
          <p14:tracePt t="27562" x="4457700" y="2324100"/>
          <p14:tracePt t="27562" x="4464050" y="2317750"/>
          <p14:tracePt t="27579" x="4476750" y="2311400"/>
          <p14:tracePt t="27579" x="4483100" y="2305050"/>
          <p14:tracePt t="27596" x="4495800" y="2298700"/>
          <p14:tracePt t="27596" x="4533900" y="2286000"/>
          <p14:tracePt t="27612" x="4546600" y="2279650"/>
          <p14:tracePt t="27612" x="4572000" y="2273300"/>
          <p14:tracePt t="27628" x="4591050" y="2266950"/>
          <p14:tracePt t="27628" x="4622800" y="2260600"/>
          <p14:tracePt t="27646" x="4648200" y="2247900"/>
          <p14:tracePt t="27646" x="4686300" y="2235200"/>
          <p14:tracePt t="27646" x="4724400" y="2228850"/>
          <p14:tracePt t="27665" x="4762500" y="2222500"/>
          <p14:tracePt t="27665" x="4806950" y="2203450"/>
          <p14:tracePt t="27680" x="4851400" y="2197100"/>
          <p14:tracePt t="27680" x="4902200" y="2178050"/>
          <p14:tracePt t="27696" x="4953000" y="2178050"/>
          <p14:tracePt t="27696" x="4997450" y="2165350"/>
          <p14:tracePt t="27713" x="5048250" y="2159000"/>
          <p14:tracePt t="27713" x="5099050" y="2152650"/>
          <p14:tracePt t="27713" x="5143500" y="2146300"/>
          <p14:tracePt t="28249" x="5156200" y="2857500"/>
          <p14:tracePt t="28267" x="5181600" y="2863850"/>
          <p14:tracePt t="28267" x="5213350" y="2876550"/>
          <p14:tracePt t="28281" x="5251450" y="2895600"/>
          <p14:tracePt t="28281" x="5289550" y="2914650"/>
          <p14:tracePt t="28297" x="5340350" y="2946400"/>
          <p14:tracePt t="28297" x="5422900" y="3003550"/>
          <p14:tracePt t="28316" x="5461000" y="3035300"/>
          <p14:tracePt t="28316" x="5499100" y="3067050"/>
          <p14:tracePt t="28332" x="5530850" y="3105150"/>
          <p14:tracePt t="28332" x="5562600" y="3130550"/>
          <p14:tracePt t="28348" x="5588000" y="3155950"/>
          <p14:tracePt t="28348" x="5613400" y="3187700"/>
          <p14:tracePt t="28365" x="5632450" y="3206750"/>
          <p14:tracePt t="28365" x="5651500" y="3225800"/>
          <p14:tracePt t="28365" x="5664200" y="3244850"/>
          <p14:tracePt t="28384" x="5676900" y="3257550"/>
          <p14:tracePt t="28396" x="5676900" y="3270250"/>
          <p14:tracePt t="28396" x="5683250" y="3282950"/>
          <p14:tracePt t="28416" x="5683250" y="3302000"/>
          <p14:tracePt t="28416" x="5683250" y="3308350"/>
          <p14:tracePt t="28431" x="5676900" y="3314700"/>
          <p14:tracePt t="28447" x="5670550" y="3321050"/>
          <p14:tracePt t="28463" x="5664200" y="3327400"/>
          <p14:tracePt t="28480" x="5657850" y="3321050"/>
          <p14:tracePt t="28497" x="5651500" y="3321050"/>
          <p14:tracePt t="28513" x="5645150" y="3314700"/>
          <p14:tracePt t="28530" x="5645150" y="3308350"/>
          <p14:tracePt t="28555" x="5645150" y="3302000"/>
          <p14:tracePt t="28579" x="5651500" y="3295650"/>
          <p14:tracePt t="28603" x="5657850" y="3295650"/>
          <p14:tracePt t="28631" x="5664200" y="3295650"/>
          <p14:tracePt t="28639" x="5670550" y="3302000"/>
          <p14:tracePt t="28647" x="5676900" y="3302000"/>
          <p14:tracePt t="28647" x="5689600" y="3302000"/>
          <p14:tracePt t="28647" x="5695950" y="3308350"/>
          <p14:tracePt t="28669" x="5702300" y="3314700"/>
          <p14:tracePt t="28680" x="5715000" y="3321050"/>
          <p14:tracePt t="28680" x="5740400" y="3340100"/>
          <p14:tracePt t="28700" x="5753100" y="3352800"/>
          <p14:tracePt t="28700" x="5765800" y="3365500"/>
          <p14:tracePt t="28717" x="5784850" y="3371850"/>
          <p14:tracePt t="28717" x="5797550" y="3384550"/>
          <p14:tracePt t="28733" x="5816600" y="3403600"/>
          <p14:tracePt t="28733" x="5835650" y="3422650"/>
          <p14:tracePt t="28733" x="5848350" y="3435350"/>
          <p14:tracePt t="28752" x="5867400" y="3454400"/>
          <p14:tracePt t="28764" x="5886450" y="3473450"/>
          <p14:tracePt t="28764" x="5911850" y="3511550"/>
          <p14:tracePt t="28784" x="5924550" y="3530600"/>
          <p14:tracePt t="28784" x="5930900" y="3543300"/>
          <p14:tracePt t="28799" x="5937250" y="3556000"/>
          <p14:tracePt t="28799" x="5937250" y="3568700"/>
          <p14:tracePt t="28799" x="5937250" y="3575050"/>
          <p14:tracePt t="28819" x="5930900" y="3581400"/>
          <p14:tracePt t="28831" x="5918200" y="3581400"/>
          <p14:tracePt t="28831" x="5886450" y="3568700"/>
          <p14:tracePt t="28849" x="5867400" y="3556000"/>
          <p14:tracePt t="28849" x="5835650" y="3536950"/>
          <p14:tracePt t="28867" x="5803900" y="3517900"/>
          <p14:tracePt t="28867" x="5772150" y="3486150"/>
          <p14:tracePt t="28885" x="5734050" y="3454400"/>
          <p14:tracePt t="28885" x="5689600" y="3409950"/>
          <p14:tracePt t="28900" x="5651500" y="3365500"/>
          <p14:tracePt t="28900" x="5562600" y="3251200"/>
          <p14:tracePt t="28917" x="5518150" y="3181350"/>
          <p14:tracePt t="28917" x="5473700" y="3098800"/>
          <p14:tracePt t="28933" x="5435600" y="3009900"/>
          <p14:tracePt t="28933" x="5397500" y="2914650"/>
          <p14:tracePt t="28950" x="5359400" y="2813050"/>
          <p14:tracePt t="28950" x="5302250" y="2590800"/>
          <p14:tracePt t="28969" x="5283200" y="2476500"/>
          <p14:tracePt t="28969" x="5270500" y="2362200"/>
          <p14:tracePt t="28984" x="5264150" y="2260600"/>
          <p14:tracePt t="28984" x="5264150" y="2165350"/>
          <p14:tracePt t="29000" x="5270500" y="2076450"/>
          <p14:tracePt t="29239" x="6438900" y="2178050"/>
          <p14:tracePt t="29249" x="6438900" y="2216150"/>
          <p14:tracePt t="29249" x="6445250" y="2298700"/>
          <p14:tracePt t="29269" x="6451600" y="2349500"/>
          <p14:tracePt t="29269" x="6451600" y="2400300"/>
          <p14:tracePt t="29285" x="6457950" y="2457450"/>
          <p14:tracePt t="29285" x="6457950" y="2501900"/>
          <p14:tracePt t="29301" x="6457950" y="2540000"/>
          <p14:tracePt t="29301" x="6457950" y="2578100"/>
          <p14:tracePt t="29319" x="6451600" y="2603500"/>
          <p14:tracePt t="29319" x="6451600" y="2635250"/>
          <p14:tracePt t="29319" x="6451600" y="2654300"/>
          <p14:tracePt t="29337" x="6451600" y="2679700"/>
          <p14:tracePt t="29337" x="6451600" y="2698750"/>
          <p14:tracePt t="29352" x="6451600" y="2724150"/>
          <p14:tracePt t="29352" x="6451600" y="2743200"/>
          <p14:tracePt t="29369" x="6451600" y="2768600"/>
          <p14:tracePt t="29369" x="6457950" y="2787650"/>
          <p14:tracePt t="29369" x="6464300" y="2806700"/>
          <p14:tracePt t="29388" x="6464300" y="2832100"/>
          <p14:tracePt t="29400" x="6464300" y="2851150"/>
          <p14:tracePt t="29400" x="6470650" y="2895600"/>
          <p14:tracePt t="29421" x="6477000" y="2914650"/>
          <p14:tracePt t="29433" x="6477000" y="2927350"/>
          <p14:tracePt t="29433" x="6477000" y="2959100"/>
          <p14:tracePt t="29451" x="6477000" y="2971800"/>
          <p14:tracePt t="29451" x="6477000" y="2984500"/>
          <p14:tracePt t="29469" x="6477000" y="2997200"/>
          <p14:tracePt t="29469" x="6477000" y="3003550"/>
          <p14:tracePt t="29485" x="6477000" y="3016250"/>
          <p14:tracePt t="29485" x="6470650" y="3022600"/>
          <p14:tracePt t="29485" x="6470650" y="3028950"/>
          <p14:tracePt t="29504" x="6470650" y="3041650"/>
          <p14:tracePt t="29517" x="6470650" y="3048000"/>
          <p14:tracePt t="29517" x="6464300" y="3054350"/>
          <p14:tracePt t="29536" x="6464300" y="3067050"/>
          <p14:tracePt t="29536" x="6464300" y="3073400"/>
          <p14:tracePt t="29552" x="6464300" y="3079750"/>
          <p14:tracePt t="29552" x="6464300" y="3098800"/>
          <p14:tracePt t="29569" x="6464300" y="3111500"/>
          <p14:tracePt t="29569" x="6464300" y="3117850"/>
          <p14:tracePt t="29585" x="6470650" y="3130550"/>
          <p14:tracePt t="29585" x="6470650" y="3143250"/>
          <p14:tracePt t="29602" x="6470650" y="3155950"/>
          <p14:tracePt t="29602" x="6464300" y="3168650"/>
          <p14:tracePt t="29619" x="6470650" y="3181350"/>
          <p14:tracePt t="30160" x="6248400" y="2489200"/>
          <p14:tracePt t="30168" x="6254750" y="2489200"/>
          <p14:tracePt t="30175" x="6267450" y="2482850"/>
          <p14:tracePt t="30186" x="6273800" y="2482850"/>
          <p14:tracePt t="30186" x="6299200" y="2482850"/>
          <p14:tracePt t="30205" x="6311900" y="2482850"/>
          <p14:tracePt t="30205" x="6324600" y="2489200"/>
          <p14:tracePt t="30221" x="6337300" y="2501900"/>
          <p14:tracePt t="30221" x="6350000" y="2508250"/>
          <p14:tracePt t="30238" x="6362700" y="2514600"/>
          <p14:tracePt t="30238" x="6381750" y="2533650"/>
          <p14:tracePt t="30238" x="6400800" y="2546350"/>
          <p14:tracePt t="30257" x="6426200" y="2565400"/>
          <p14:tracePt t="30269" x="6451600" y="2584450"/>
          <p14:tracePt t="30269" x="6508750" y="2635250"/>
          <p14:tracePt t="30288" x="6540500" y="2667000"/>
          <p14:tracePt t="30288" x="6578600" y="2698750"/>
          <p14:tracePt t="30305" x="6610350" y="2730500"/>
          <p14:tracePt t="30305" x="6648450" y="2768600"/>
          <p14:tracePt t="30305" x="6686550" y="2800350"/>
          <p14:tracePt t="30324" x="6724650" y="2844800"/>
          <p14:tracePt t="30336" x="6762750" y="2889250"/>
          <p14:tracePt t="30336" x="6838950" y="2990850"/>
          <p14:tracePt t="30357" x="6877050" y="3054350"/>
          <p14:tracePt t="30357" x="6908800" y="3117850"/>
          <p14:tracePt t="30372" x="6946900" y="3187700"/>
          <p14:tracePt t="30372" x="6978650" y="3257550"/>
          <p14:tracePt t="30389" x="7010400" y="3333750"/>
          <p14:tracePt t="30389" x="7035800" y="3403600"/>
          <p14:tracePt t="30405" x="7061200" y="3473450"/>
          <p14:tracePt t="30405" x="7080250" y="3543300"/>
          <p14:tracePt t="30405" x="7092950" y="3613150"/>
          <p14:tracePt t="30424" x="7099300" y="3676650"/>
          <p14:tracePt t="30424" x="7105650" y="3746500"/>
          <p14:tracePt t="30439" x="7105650" y="3816350"/>
          <p14:tracePt t="30439" x="7099300" y="3886200"/>
          <p14:tracePt t="30455" x="7086600" y="3956050"/>
          <p14:tracePt t="30455" x="7067550" y="4025900"/>
          <p14:tracePt t="30472" x="7048500" y="4095750"/>
          <p14:tracePt t="30472" x="7016750" y="4171950"/>
          <p14:tracePt t="30489" x="6985000" y="4241800"/>
          <p14:tracePt t="30489" x="6908800" y="4375150"/>
          <p14:tracePt t="30505" x="6864350" y="4438650"/>
          <p14:tracePt t="30505" x="6813550" y="4495800"/>
          <p14:tracePt t="30522" x="6769100" y="4546600"/>
          <p14:tracePt t="30522" x="6718300" y="4597400"/>
          <p14:tracePt t="30539" x="6667500" y="4635500"/>
          <p14:tracePt t="30539" x="6565900" y="4705350"/>
          <p14:tracePt t="30556" x="6521450" y="4737100"/>
          <p14:tracePt t="30556" x="6477000" y="4756150"/>
          <p14:tracePt t="30573" x="6432550" y="4781550"/>
          <p14:tracePt t="30573" x="6394450" y="4800600"/>
          <p14:tracePt t="30589" x="6356350" y="4819650"/>
          <p14:tracePt t="30589" x="6318250" y="4838700"/>
          <p14:tracePt t="30606" x="6286500" y="4851400"/>
          <p14:tracePt t="30606" x="6229350" y="4876800"/>
          <p14:tracePt t="30624" x="6210300" y="4889500"/>
          <p14:tracePt t="30624" x="6191250" y="4895850"/>
          <p14:tracePt t="30641" x="6172200" y="4902200"/>
          <p14:tracePt t="30641" x="6165850" y="4908550"/>
          <p14:tracePt t="30656" x="6153150" y="4914900"/>
          <p14:tracePt t="30656" x="6153150" y="4921250"/>
          <p14:tracePt t="30673" x="6146800" y="4921250"/>
          <p14:tracePt t="30687" x="6153150" y="4927600"/>
          <p14:tracePt t="30704" x="6165850" y="4927600"/>
          <p14:tracePt t="30721" x="6172200" y="4927600"/>
          <p14:tracePt t="30721" x="6178550" y="4921250"/>
          <p14:tracePt t="30740" x="6184900" y="4921250"/>
          <p14:tracePt t="30740" x="6191250" y="4921250"/>
          <p14:tracePt t="30757" x="6197600" y="4914900"/>
          <p14:tracePt t="30757" x="6203950" y="4914900"/>
          <p14:tracePt t="30773" x="6210300" y="4908550"/>
          <p14:tracePt t="30788" x="6216650" y="4908550"/>
          <p14:tracePt t="30788" x="6223000" y="4908550"/>
          <p14:tracePt t="30807" x="6229350" y="4902200"/>
          <p14:tracePt t="30807" x="6235700" y="4902200"/>
          <p14:tracePt t="30823" x="6242050" y="4902200"/>
          <p14:tracePt t="30823" x="6242050" y="4895850"/>
          <p14:tracePt t="30840" x="6248400" y="4895850"/>
          <p14:tracePt t="30840" x="6261100" y="4895850"/>
          <p14:tracePt t="30857" x="6267450" y="4889500"/>
          <p14:tracePt t="30875" x="6280150" y="4889500"/>
          <p14:tracePt t="30888" x="6292850" y="4883150"/>
          <p14:tracePt t="30912" x="6299200" y="4883150"/>
          <p14:tracePt t="30924" x="6305550" y="4883150"/>
          <p14:tracePt t="30924" x="6311900" y="4883150"/>
          <p14:tracePt t="30941" x="6318250" y="4883150"/>
          <p14:tracePt t="30941" x="6318250" y="4876800"/>
          <p14:tracePt t="30957" x="6330950" y="4876800"/>
          <p14:tracePt t="30972" x="6337300" y="4870450"/>
          <p14:tracePt t="31111" x="6343650" y="4864100"/>
          <p14:tracePt t="31128" x="6350000" y="4864100"/>
          <p14:tracePt t="31144" x="6356350" y="4857750"/>
          <p14:tracePt t="31155" x="6362700" y="4851400"/>
          <p14:tracePt t="31171" x="6369050" y="4851400"/>
          <p14:tracePt t="31179" x="6375400" y="4845050"/>
          <p14:tracePt t="31196" x="6381750" y="4838700"/>
          <p14:tracePt t="31206" x="6388100" y="4838700"/>
          <p14:tracePt t="31206" x="6394450" y="4832350"/>
          <p14:tracePt t="31225" x="6400800" y="4826000"/>
          <p14:tracePt t="31240" x="6413500" y="4819650"/>
          <p14:tracePt t="31256" x="6419850" y="4819650"/>
          <p14:tracePt t="31273" x="6419850" y="4813300"/>
          <p14:tracePt t="31289" x="6426200" y="4813300"/>
          <p14:tracePt t="31316" x="6419850" y="4819650"/>
          <p14:tracePt t="31344" x="6413500" y="4826000"/>
          <p14:tracePt t="31359" x="6407150" y="4832350"/>
          <p14:tracePt t="31376" x="6400800" y="4832350"/>
          <p14:tracePt t="31392" x="6394450" y="4838700"/>
          <p14:tracePt t="31404" x="6388100" y="4838700"/>
          <p14:tracePt t="31420" x="6381750" y="4838700"/>
          <p14:tracePt t="31444" x="6375400" y="4838700"/>
          <p14:tracePt t="31480" x="6375400" y="4832350"/>
          <p14:tracePt t="31515" x="6375400" y="4826000"/>
          <p14:tracePt t="31540" x="6381750" y="4819650"/>
          <p14:tracePt t="31576" x="6381750" y="4813300"/>
          <p14:tracePt t="31592" x="6388100" y="4806950"/>
          <p14:tracePt t="31607" x="6388100" y="4800600"/>
          <p14:tracePt t="31643" x="6388100" y="4794250"/>
          <p14:tracePt t="31675" x="6381750" y="4794250"/>
          <p14:tracePt t="31695" x="6375400" y="4794250"/>
          <p14:tracePt t="31711" x="6369050" y="4794250"/>
          <p14:tracePt t="31719" x="6362700" y="4794250"/>
          <p14:tracePt t="31728" x="6356350" y="4794250"/>
          <p14:tracePt t="31741" x="6350000" y="4800600"/>
          <p14:tracePt t="31741" x="6337300" y="4800600"/>
          <p14:tracePt t="31760" x="6330950" y="4800600"/>
          <p14:tracePt t="31775" x="6337300" y="4800600"/>
          <p14:tracePt t="31792" x="6343650" y="4806950"/>
          <p14:tracePt t="31792" x="6356350" y="4806950"/>
          <p14:tracePt t="31792" x="6369050" y="4806950"/>
          <p14:tracePt t="31812" x="6388100" y="4806950"/>
          <p14:tracePt t="31812" x="6413500" y="4806950"/>
          <p14:tracePt t="31827" x="6438900" y="4806950"/>
          <p14:tracePt t="31827" x="6464300" y="4806950"/>
          <p14:tracePt t="31844" x="6502400" y="4806950"/>
          <p14:tracePt t="31844" x="6534150" y="4800600"/>
          <p14:tracePt t="31860" x="6578600" y="4794250"/>
          <p14:tracePt t="31860" x="6667500" y="4768850"/>
          <p14:tracePt t="31879" x="6711950" y="4749800"/>
          <p14:tracePt t="31879" x="6750050" y="4730750"/>
          <p14:tracePt t="31894" x="6794500" y="4711700"/>
          <p14:tracePt t="31894" x="6838950" y="4679950"/>
          <p14:tracePt t="31910" x="6877050" y="4654550"/>
          <p14:tracePt t="31910" x="6908800" y="4616450"/>
          <p14:tracePt t="31927" x="6934200" y="4584700"/>
          <p14:tracePt t="31927" x="6972300" y="4502150"/>
          <p14:tracePt t="31945" x="6985000" y="4457700"/>
          <p14:tracePt t="31945" x="6991350" y="4406900"/>
          <p14:tracePt t="31961" x="6991350" y="4356100"/>
          <p14:tracePt t="31961" x="6991350" y="4305300"/>
          <p14:tracePt t="31978" x="6978650" y="4248150"/>
          <p14:tracePt t="31978" x="6965950" y="4184650"/>
          <p14:tracePt t="31978" x="6953250" y="4121150"/>
          <p14:tracePt t="31997" x="6934200" y="4057650"/>
          <p14:tracePt t="32009" x="6908800" y="3981450"/>
          <p14:tracePt t="32009" x="6883400" y="3905250"/>
          <p14:tracePt t="32029" x="6819900" y="3740150"/>
          <p14:tracePt t="32029" x="6788150" y="3651250"/>
          <p14:tracePt t="32045" x="6756400" y="3568700"/>
          <p14:tracePt t="32045" x="6724650" y="3492500"/>
          <p14:tracePt t="32061" x="6692900" y="3422650"/>
          <p14:tracePt t="32061" x="6661150" y="3359150"/>
          <p14:tracePt t="32061" x="6629400" y="3308350"/>
          <p14:tracePt t="32080" x="6597650" y="3263900"/>
          <p14:tracePt t="32093" x="6565900" y="3232150"/>
          <p14:tracePt t="32093" x="6534150" y="3213100"/>
          <p14:tracePt t="32113" x="6483350" y="3181350"/>
          <p14:tracePt t="32113" x="6457950" y="3168650"/>
          <p14:tracePt t="32128" x="6438900" y="3162300"/>
          <p14:tracePt t="32128" x="6426200" y="3155950"/>
          <p14:tracePt t="32145" x="6419850" y="3155950"/>
          <p14:tracePt t="32160" x="6432550" y="3155950"/>
          <p14:tracePt t="32160" x="6445250" y="3155950"/>
          <p14:tracePt t="32179" x="6457950" y="3162300"/>
          <p14:tracePt t="32179" x="6477000" y="3168650"/>
          <p14:tracePt t="32195" x="6496050" y="3168650"/>
          <p14:tracePt t="32195" x="6515100" y="3181350"/>
          <p14:tracePt t="32212" x="6534150" y="3187700"/>
          <p14:tracePt t="32212" x="6559550" y="3194050"/>
          <p14:tracePt t="32229" x="6578600" y="3206750"/>
          <p14:tracePt t="32229" x="6629400" y="3232150"/>
          <p14:tracePt t="32245" x="6648450" y="3251200"/>
          <p14:tracePt t="32245" x="6673850" y="3270250"/>
          <p14:tracePt t="32262" x="6692900" y="3282950"/>
          <p14:tracePt t="32262" x="6711950" y="3302000"/>
          <p14:tracePt t="32278" x="6731000" y="3321050"/>
          <p14:tracePt t="32278" x="6769100" y="3365500"/>
          <p14:tracePt t="32296" x="6788150" y="3384550"/>
          <p14:tracePt t="32296" x="6800850" y="3403600"/>
          <p14:tracePt t="32313" x="6813550" y="3429000"/>
          <p14:tracePt t="32313" x="6832600" y="3448050"/>
          <p14:tracePt t="32329" x="6838950" y="3467100"/>
          <p14:tracePt t="32329" x="6851650" y="3486150"/>
          <p14:tracePt t="32346" x="6864350" y="3505200"/>
          <p14:tracePt t="32346" x="6870700" y="3530600"/>
          <p14:tracePt t="32346" x="6883400" y="3549650"/>
          <p14:tracePt t="32364" x="6889750" y="3575050"/>
          <p14:tracePt t="32377" x="6902450" y="3600450"/>
          <p14:tracePt t="32377" x="6908800" y="3625850"/>
          <p14:tracePt t="32397" x="6921500" y="3676650"/>
          <p14:tracePt t="32397" x="6934200" y="3708400"/>
          <p14:tracePt t="32413" x="6934200" y="3733800"/>
          <p14:tracePt t="32413" x="6940550" y="3771900"/>
          <p14:tracePt t="32429" x="6940550" y="3803650"/>
          <p14:tracePt t="32429" x="6940550" y="3841750"/>
          <p14:tracePt t="32446" x="6940550" y="3879850"/>
          <p14:tracePt t="32446" x="6934200" y="3911600"/>
          <p14:tracePt t="32446" x="6927850" y="3949700"/>
          <p14:tracePt t="32464" x="6921500" y="3987800"/>
          <p14:tracePt t="32464" x="6908800" y="4025900"/>
          <p14:tracePt t="32479" x="6896100" y="4064000"/>
          <p14:tracePt t="32479" x="6883400" y="4095750"/>
          <p14:tracePt t="32496" x="6877050" y="4127500"/>
          <p14:tracePt t="32496" x="6864350" y="4165600"/>
          <p14:tracePt t="32513" x="6851650" y="4197350"/>
          <p14:tracePt t="32513" x="6838950" y="4235450"/>
          <p14:tracePt t="32513" x="6832600" y="4267200"/>
          <p14:tracePt t="32532" x="6819900" y="4298950"/>
          <p14:tracePt t="32532" x="6813550" y="4324350"/>
          <p14:tracePt t="32547" x="6800850" y="4356100"/>
          <p14:tracePt t="32547" x="6788150" y="4381500"/>
          <p14:tracePt t="32563" x="6781800" y="4406900"/>
          <p14:tracePt t="32563" x="6769100" y="4432300"/>
          <p14:tracePt t="32580" x="6756400" y="4451350"/>
          <p14:tracePt t="32580" x="6737350" y="4489450"/>
          <p14:tracePt t="32597" x="6724650" y="4502150"/>
          <p14:tracePt t="32597" x="6718300" y="4514850"/>
          <p14:tracePt t="32614" x="6711950" y="4527550"/>
          <p14:tracePt t="32614" x="6705600" y="4540250"/>
          <p14:tracePt t="32630" x="6705600" y="4546600"/>
          <p14:tracePt t="32630" x="6705600" y="4552950"/>
          <p14:tracePt t="32646" x="6705600" y="4559300"/>
          <p14:tracePt t="32646" x="6705600" y="4565650"/>
          <p14:tracePt t="32664" x="6705600" y="4572000"/>
          <p14:tracePt t="32679" x="6705600" y="4578350"/>
          <p14:tracePt t="32696" x="6705600" y="4584700"/>
          <p14:tracePt t="32712" x="6699250" y="4597400"/>
          <p14:tracePt t="32712" x="6699250" y="4603750"/>
          <p14:tracePt t="32712" x="6692900" y="4610100"/>
          <p14:tracePt t="32732" x="6692900" y="4616450"/>
          <p14:tracePt t="32745" x="6686550" y="4622800"/>
          <p14:tracePt t="32745" x="6680200" y="4635500"/>
          <p14:tracePt t="32765" x="6673850" y="4635500"/>
          <p14:tracePt t="32765" x="6667500" y="4641850"/>
          <p14:tracePt t="32781" x="6667500" y="4648200"/>
          <p14:tracePt t="32796" x="6661150" y="4654550"/>
          <p14:tracePt t="32812" x="6654800" y="4660900"/>
          <p14:tracePt t="32829" x="6648450" y="4667250"/>
          <p14:tracePt t="32829" x="6635750" y="4679950"/>
          <p14:tracePt t="32847" x="6629400" y="4679950"/>
          <p14:tracePt t="32847" x="6623050" y="4686300"/>
          <p14:tracePt t="32864" x="6616700" y="4692650"/>
          <p14:tracePt t="32864" x="6610350" y="4699000"/>
          <p14:tracePt t="32864" x="6604000" y="4699000"/>
          <p14:tracePt t="32884" x="6597650" y="4705350"/>
          <p14:tracePt t="32884" x="6591300" y="4711700"/>
          <p14:tracePt t="32898" x="6584950" y="4711700"/>
          <p14:tracePt t="32898" x="6578600" y="4718050"/>
          <p14:tracePt t="32914" x="6572250" y="4724400"/>
          <p14:tracePt t="32914" x="6559550" y="4724400"/>
          <p14:tracePt t="32931" x="6553200" y="4730750"/>
          <p14:tracePt t="32931" x="6546850" y="4730750"/>
          <p14:tracePt t="32948" x="6540500" y="4737100"/>
          <p14:tracePt t="32948" x="6521450" y="4743450"/>
          <p14:tracePt t="32965" x="6508750" y="4743450"/>
          <p14:tracePt t="32965" x="6496050" y="4749800"/>
          <p14:tracePt t="32982" x="6489700" y="4749800"/>
          <p14:tracePt t="32982" x="6477000" y="4756150"/>
          <p14:tracePt t="32998" x="6470650" y="4756150"/>
          <p14:tracePt t="32998" x="6457950" y="4762500"/>
          <p14:tracePt t="32998" x="6451600" y="4762500"/>
          <p14:tracePt t="33016" x="6445250" y="4768850"/>
          <p14:tracePt t="33030" x="6438900" y="4768850"/>
          <p14:tracePt t="33047" x="6432550" y="4775200"/>
          <p14:tracePt t="33063" x="6438900" y="4781550"/>
          <p14:tracePt t="33079" x="6445250" y="4787900"/>
          <p14:tracePt t="33096" x="6451600" y="4794250"/>
          <p14:tracePt t="33113" x="6451600" y="4800600"/>
          <p14:tracePt t="33130" x="6451600" y="4806950"/>
          <p14:tracePt t="33147" x="6451600" y="4800600"/>
          <p14:tracePt t="33256" x="6457950" y="4800600"/>
          <p14:tracePt t="33280" x="6464300" y="4800600"/>
          <p14:tracePt t="33303" x="6470650" y="4800600"/>
          <p14:tracePt t="33348" x="6470650" y="4806950"/>
          <p14:tracePt t="33416" x="6477000" y="4800600"/>
          <p14:tracePt t="33452" x="6483350" y="4800600"/>
          <p14:tracePt t="33468" x="6489700" y="4800600"/>
          <p14:tracePt t="33484" x="6496050" y="4800600"/>
          <p14:tracePt t="33496" x="6502400" y="4794250"/>
          <p14:tracePt t="33512" x="6508750" y="4794250"/>
          <p14:tracePt t="33528" x="6515100" y="4787900"/>
          <p14:tracePt t="33544" x="6521450" y="4781550"/>
          <p14:tracePt t="33556" x="6527800" y="4781550"/>
          <p14:tracePt t="33588" x="6534150" y="4775200"/>
          <p14:tracePt t="33612" x="6527800" y="4781550"/>
          <p14:tracePt t="33709" x="6521450" y="4781550"/>
          <p14:tracePt t="33724" x="6515100" y="4781550"/>
          <p14:tracePt t="33737" x="6508750" y="4787900"/>
          <p14:tracePt t="33744" x="6502400" y="4787900"/>
          <p14:tracePt t="33753" x="6496050" y="4787900"/>
          <p14:tracePt t="33765" x="6489700" y="4794250"/>
          <p14:tracePt t="33765" x="6477000" y="4794250"/>
          <p14:tracePt t="33765" x="6470650" y="4800600"/>
          <p14:tracePt t="33786" x="6464300" y="4800600"/>
          <p14:tracePt t="33786" x="6451600" y="4806950"/>
          <p14:tracePt t="33800" x="6438900" y="4806950"/>
          <p14:tracePt t="33800" x="6426200" y="4813300"/>
          <p14:tracePt t="33817" x="6413500" y="4813300"/>
          <p14:tracePt t="33817" x="6394450" y="4819650"/>
          <p14:tracePt t="33834" x="6381750" y="4826000"/>
          <p14:tracePt t="33834" x="6362700" y="4826000"/>
          <p14:tracePt t="33834" x="6350000" y="4832350"/>
          <p14:tracePt t="33853" x="6330950" y="4838700"/>
          <p14:tracePt t="33853" x="6318250" y="4845050"/>
          <p14:tracePt t="33867" x="6299200" y="4845050"/>
          <p14:tracePt t="33867" x="6286500" y="4851400"/>
          <p14:tracePt t="33885" x="6267450" y="4857750"/>
          <p14:tracePt t="33885" x="6254750" y="4864100"/>
          <p14:tracePt t="33900" x="6242050" y="4876800"/>
          <p14:tracePt t="33900" x="6216650" y="4889500"/>
          <p14:tracePt t="33917" x="6203950" y="4895850"/>
          <p14:tracePt t="33917" x="6197600" y="4908550"/>
          <p14:tracePt t="33934" x="6191250" y="4914900"/>
          <p14:tracePt t="33934" x="6184900" y="4921250"/>
          <p14:tracePt t="33951" x="6184900" y="4927600"/>
          <p14:tracePt t="33951" x="6184900" y="4933950"/>
          <p14:tracePt t="33967" x="6184900" y="4946650"/>
          <p14:tracePt t="33967" x="6184900" y="4953000"/>
          <p14:tracePt t="33985" x="6197600" y="4972050"/>
          <p14:tracePt t="33985" x="6197600" y="4984750"/>
          <p14:tracePt t="34001" x="6203950" y="4997450"/>
          <p14:tracePt t="34001" x="6210300" y="5016500"/>
          <p14:tracePt t="34018" x="6216650" y="5029200"/>
          <p14:tracePt t="34018" x="6223000" y="5041900"/>
          <p14:tracePt t="34018" x="6235700" y="5054600"/>
          <p14:tracePt t="34037" x="6242050" y="5067300"/>
          <p14:tracePt t="34049" x="6254750" y="5080000"/>
          <p14:tracePt t="34049" x="6273800" y="5099050"/>
          <p14:tracePt t="34071" x="6286500" y="5111750"/>
          <p14:tracePt t="34071" x="6292850" y="5124450"/>
          <p14:tracePt t="34085" x="6305550" y="5130800"/>
          <p14:tracePt t="34085" x="6311900" y="5137150"/>
          <p14:tracePt t="34101" x="6318250" y="5149850"/>
          <p14:tracePt t="34101" x="6324600" y="5156200"/>
          <p14:tracePt t="34101" x="6330950" y="5162550"/>
          <p14:tracePt t="34121" x="6337300" y="5168900"/>
          <p14:tracePt t="34133" x="6337300" y="5181600"/>
          <p14:tracePt t="34133" x="6337300" y="5187950"/>
          <p14:tracePt t="34133" x="6337300" y="5194300"/>
          <p14:tracePt t="34133" x="6337300" y="5207000"/>
          <p14:tracePt t="34156" x="6330950" y="5219700"/>
          <p14:tracePt t="34166" x="6324600" y="5226050"/>
          <p14:tracePt t="34166" x="6318250" y="5238750"/>
          <p14:tracePt t="34185" x="6311900" y="5245100"/>
          <p14:tracePt t="34185" x="6305550" y="5251450"/>
          <p14:tracePt t="34202" x="6292850" y="5264150"/>
          <p14:tracePt t="34202" x="6280150" y="5283200"/>
          <p14:tracePt t="34219" x="6267450" y="5289550"/>
          <p14:tracePt t="34219" x="6254750" y="5302250"/>
          <p14:tracePt t="34235" x="6235700" y="5314950"/>
          <p14:tracePt t="34235" x="6216650" y="5327650"/>
          <p14:tracePt t="34252" x="6197600" y="5346700"/>
          <p14:tracePt t="34252" x="6172200" y="5359400"/>
          <p14:tracePt t="34269" x="6146800" y="5378450"/>
          <p14:tracePt t="34269" x="6083300" y="5410200"/>
          <p14:tracePt t="34286" x="6045200" y="5422900"/>
          <p14:tracePt t="34286" x="6007100" y="5429250"/>
          <p14:tracePt t="34302" x="5962650" y="5441950"/>
          <p14:tracePt t="34302" x="5911850" y="5448300"/>
          <p14:tracePt t="34319" x="5867400" y="5448300"/>
          <p14:tracePt t="34319" x="5810250" y="5448300"/>
          <p14:tracePt t="34319" x="5759450" y="5441950"/>
          <p14:tracePt t="34338" x="5702300" y="5429250"/>
          <p14:tracePt t="34350" x="5651500" y="5416550"/>
          <p14:tracePt t="34350" x="5549900" y="5365750"/>
          <p14:tracePt t="34370" x="5505450" y="5334000"/>
          <p14:tracePt t="34370" x="5461000" y="5302250"/>
          <p14:tracePt t="34386" x="5422900" y="5257800"/>
          <p14:tracePt t="34386" x="5384800" y="5213350"/>
          <p14:tracePt t="34402" x="5346700" y="5168900"/>
          <p14:tracePt t="34402" x="5308600" y="5118100"/>
          <p14:tracePt t="34402" x="5276850" y="5060950"/>
          <p14:tracePt t="34422" x="5251450" y="4997450"/>
          <p14:tracePt t="34434" x="5219700" y="4933950"/>
          <p14:tracePt t="34434" x="5181600" y="4794250"/>
          <p14:tracePt t="34453" x="5168900" y="4724400"/>
          <p14:tracePt t="34453" x="5162550" y="4654550"/>
          <p14:tracePt t="34470" x="5162550" y="4578350"/>
          <p14:tracePt t="34470" x="5175250" y="4514850"/>
          <p14:tracePt t="34486" x="5194300" y="4451350"/>
          <p14:tracePt t="34486" x="5226050" y="4387850"/>
          <p14:tracePt t="34502" x="5257800" y="4330700"/>
          <p14:tracePt t="34502" x="5359400" y="4229100"/>
          <p14:tracePt t="34520" x="5416550" y="4184650"/>
          <p14:tracePt t="34520" x="5486400" y="4140200"/>
          <p14:tracePt t="34536" x="5549900" y="4102100"/>
          <p14:tracePt t="34536" x="5626100" y="4070350"/>
          <p14:tracePt t="34553" x="5702300" y="4044950"/>
          <p14:tracePt t="34553" x="5784850" y="4025900"/>
          <p14:tracePt t="34570" x="5861050" y="4013200"/>
          <p14:tracePt t="34570" x="6032500" y="4013200"/>
          <p14:tracePt t="34586" x="6115050" y="4025900"/>
          <p14:tracePt t="34586" x="6197600" y="4044950"/>
          <p14:tracePt t="34603" x="6280150" y="4070350"/>
          <p14:tracePt t="34603" x="6369050" y="4102100"/>
          <p14:tracePt t="34621" x="6445250" y="4133850"/>
          <p14:tracePt t="34621" x="6597650" y="4210050"/>
          <p14:tracePt t="34637" x="6661150" y="4248150"/>
          <p14:tracePt t="34637" x="6731000" y="4292600"/>
          <p14:tracePt t="34654" x="6788150" y="4337050"/>
          <p14:tracePt t="34654" x="6838950" y="4381500"/>
          <p14:tracePt t="34670" x="6883400" y="4425950"/>
          <p14:tracePt t="34670" x="6921500" y="4476750"/>
          <p14:tracePt t="34687" x="6953250" y="4521200"/>
          <p14:tracePt t="34687" x="6978650" y="4572000"/>
          <p14:tracePt t="34687" x="6991350" y="4629150"/>
          <p14:tracePt t="34706" x="7004050" y="4679950"/>
          <p14:tracePt t="34706" x="7010400" y="4737100"/>
          <p14:tracePt t="34721" x="7010400" y="4794250"/>
          <p14:tracePt t="34721" x="6997700" y="4845050"/>
          <p14:tracePt t="34738" x="6985000" y="4902200"/>
          <p14:tracePt t="34738" x="6965950" y="4953000"/>
          <p14:tracePt t="34754" x="6940550" y="5003800"/>
          <p14:tracePt t="34754" x="6908800" y="5048250"/>
          <p14:tracePt t="34754" x="6877050" y="5086350"/>
          <p14:tracePt t="34772" x="6838950" y="5124450"/>
          <p14:tracePt t="34785" x="6800850" y="5162550"/>
          <p14:tracePt t="34785" x="6718300" y="5226050"/>
          <p14:tracePt t="34805" x="6673850" y="5251450"/>
          <p14:tracePt t="34805" x="6629400" y="5276850"/>
          <p14:tracePt t="34821" x="6578600" y="5302250"/>
          <p14:tracePt t="34821" x="6527800" y="5321300"/>
          <p14:tracePt t="34838" x="6470650" y="5340350"/>
          <p14:tracePt t="34838" x="6419850" y="5359400"/>
          <p14:tracePt t="34854" x="6369050" y="5372100"/>
          <p14:tracePt t="34854" x="6318250" y="5378450"/>
          <p14:tracePt t="34854" x="6267450" y="5391150"/>
          <p14:tracePt t="34873" x="6223000" y="5391150"/>
          <p14:tracePt t="34873" x="6184900" y="5397500"/>
          <p14:tracePt t="34889" x="6153150" y="5397500"/>
          <p14:tracePt t="34889" x="6121400" y="5397500"/>
          <p14:tracePt t="34904" x="6089650" y="5397500"/>
          <p14:tracePt t="34904" x="6064250" y="5403850"/>
          <p14:tracePt t="34921" x="6045200" y="5403850"/>
          <p14:tracePt t="34921" x="6019800" y="5410200"/>
          <p14:tracePt t="34938" x="6007100" y="5410200"/>
          <p14:tracePt t="34938" x="6000750" y="5416550"/>
          <p14:tracePt t="34955" x="6000750" y="5410200"/>
          <p14:tracePt t="34992" x="6007100" y="5403850"/>
          <p14:tracePt t="35005" x="6019800" y="5397500"/>
          <p14:tracePt t="35020" x="6026150" y="5391150"/>
          <p14:tracePt t="35028" x="6026150" y="5384800"/>
          <p14:tracePt t="35037" x="6032500" y="5378450"/>
          <p14:tracePt t="35037" x="6038850" y="5372100"/>
          <p14:tracePt t="35037" x="6038850" y="5359400"/>
          <p14:tracePt t="35058" x="6045200" y="5346700"/>
          <p14:tracePt t="35070" x="6045200" y="5334000"/>
          <p14:tracePt t="35070" x="6045200" y="5295900"/>
          <p14:tracePt t="35090" x="6045200" y="5270500"/>
          <p14:tracePt t="35090" x="6038850" y="5238750"/>
          <p14:tracePt t="35106" x="6032500" y="5207000"/>
          <p14:tracePt t="35106" x="6026150" y="5175250"/>
          <p14:tracePt t="35121" x="6013450" y="5130800"/>
          <p14:tracePt t="35121" x="6000750" y="5086350"/>
          <p14:tracePt t="35138" x="5988050" y="5035550"/>
          <p14:tracePt t="35138" x="5969000" y="4984750"/>
          <p14:tracePt t="35138" x="5949950" y="4933950"/>
          <p14:tracePt t="35157" x="5937250" y="4876800"/>
          <p14:tracePt t="35170" x="5918200" y="4826000"/>
          <p14:tracePt t="35170" x="5886450" y="4724400"/>
          <p14:tracePt t="35188" x="5873750" y="4679950"/>
          <p14:tracePt t="35188" x="5867400" y="4635500"/>
          <p14:tracePt t="35205" x="5861050" y="4597400"/>
          <p14:tracePt t="35205" x="5854700" y="4565650"/>
          <p14:tracePt t="35222" x="5848350" y="4533900"/>
          <p14:tracePt t="35222" x="5848350" y="4483100"/>
          <p14:tracePt t="35239" x="5848350" y="4464050"/>
          <p14:tracePt t="35239" x="5848350" y="4438650"/>
          <p14:tracePt t="35256" x="5842000" y="4425950"/>
          <p14:tracePt t="35256" x="5842000" y="4406900"/>
          <p14:tracePt t="35272" x="5842000" y="4394200"/>
          <p14:tracePt t="35272" x="5842000" y="4387850"/>
          <p14:tracePt t="35289" x="5842000" y="4381500"/>
          <p14:tracePt t="35289" x="5842000" y="4375150"/>
          <p14:tracePt t="35306" x="5842000" y="4368800"/>
          <p14:tracePt t="35321" x="5848350" y="4368800"/>
          <p14:tracePt t="35352" x="5848350" y="4375150"/>
          <p14:tracePt t="35365" x="5854700" y="4375150"/>
          <p14:tracePt t="35381" x="5861050" y="4381500"/>
          <p14:tracePt t="35397" x="5867400" y="4387850"/>
          <p14:tracePt t="35413" x="5873750" y="4387850"/>
          <p14:tracePt t="35421" x="5880100" y="4387850"/>
          <p14:tracePt t="35421" x="5886450" y="4387850"/>
          <p14:tracePt t="35421" x="5892800" y="4387850"/>
          <p14:tracePt t="35442" x="5899150" y="4387850"/>
          <p14:tracePt t="35454" x="5905500" y="4387850"/>
          <p14:tracePt t="35454" x="5911850" y="4387850"/>
          <p14:tracePt t="35473" x="5918200" y="4387850"/>
          <p14:tracePt t="35473" x="5924550" y="4387850"/>
          <p14:tracePt t="35489" x="5930900" y="4387850"/>
          <p14:tracePt t="35504" x="5937250" y="4387850"/>
          <p14:tracePt t="35521" x="5943600" y="4387850"/>
          <p14:tracePt t="35538" x="5949950" y="4387850"/>
          <p14:tracePt t="35555" x="5956300" y="4394200"/>
          <p14:tracePt t="35571" x="5962650" y="4400550"/>
          <p14:tracePt t="35588" x="5969000" y="4413250"/>
          <p14:tracePt t="35588" x="5975350" y="4419600"/>
          <p14:tracePt t="35606" x="5981700" y="4438650"/>
          <p14:tracePt t="35606" x="5988050" y="4457700"/>
          <p14:tracePt t="35624" x="6000750" y="4483100"/>
          <p14:tracePt t="35624" x="6013450" y="4514850"/>
          <p14:tracePt t="35640" x="6026150" y="4540250"/>
          <p14:tracePt t="35640" x="6057900" y="4603750"/>
          <p14:tracePt t="35658" x="6076950" y="4635500"/>
          <p14:tracePt t="35658" x="6089650" y="4667250"/>
          <p14:tracePt t="35674" x="6102350" y="4692650"/>
          <p14:tracePt t="35674" x="6115050" y="4718050"/>
          <p14:tracePt t="35690" x="6127750" y="4743450"/>
          <p14:tracePt t="35690" x="6134100" y="4768850"/>
          <p14:tracePt t="35707" x="6140450" y="4794250"/>
          <p14:tracePt t="35707" x="6146800" y="4813300"/>
          <p14:tracePt t="35707" x="6146800" y="4832350"/>
          <p14:tracePt t="35726" x="6146800" y="4851400"/>
          <p14:tracePt t="35738" x="6140450" y="4870450"/>
          <p14:tracePt t="35738" x="6127750" y="4902200"/>
          <p14:tracePt t="35757" x="6121400" y="4914900"/>
          <p14:tracePt t="35757" x="6115050" y="4927600"/>
          <p14:tracePt t="35774" x="6108700" y="4933950"/>
          <p14:tracePt t="35774" x="6096000" y="4940300"/>
          <p14:tracePt t="35790" x="6089650" y="4946650"/>
          <p14:tracePt t="35790" x="6083300" y="4953000"/>
          <p14:tracePt t="35790" x="6076950" y="4959350"/>
          <p14:tracePt t="35809" x="6070600" y="4965700"/>
          <p14:tracePt t="35822" x="6064250" y="4965700"/>
          <p14:tracePt t="35822" x="6051550" y="4972050"/>
          <p14:tracePt t="35840" x="6045200" y="4978400"/>
          <p14:tracePt t="35840" x="6038850" y="4978400"/>
          <p14:tracePt t="35857" x="6032500" y="4984750"/>
          <p14:tracePt t="35877" x="6026150" y="4991100"/>
          <p14:tracePt t="35897" x="6019800" y="4984750"/>
          <p14:tracePt t="35953" x="6013450" y="4984750"/>
          <p14:tracePt t="35973" x="6007100" y="4984750"/>
          <p14:tracePt t="35997" x="6007100" y="4991100"/>
          <p14:tracePt t="36072" x="6000750" y="4997450"/>
          <p14:tracePt t="36093" x="5994400" y="4997450"/>
          <p14:tracePt t="36109" x="5988050" y="5003800"/>
          <p14:tracePt t="36125" x="5981700" y="5010150"/>
          <p14:tracePt t="36137" x="5969000" y="5016500"/>
          <p14:tracePt t="36153" x="5969000" y="5022850"/>
          <p14:tracePt t="36170" x="5962650" y="5029200"/>
          <p14:tracePt t="36184" x="5956300" y="5035550"/>
          <p14:tracePt t="36205" x="5962650" y="5035550"/>
          <p14:tracePt t="36281" x="5969000" y="5035550"/>
          <p14:tracePt t="36305" x="5975350" y="5029200"/>
          <p14:tracePt t="36317" x="5981700" y="5029200"/>
          <p14:tracePt t="36333" x="5988050" y="5022850"/>
          <p14:tracePt t="36349" x="5994400" y="5016500"/>
          <p14:tracePt t="36365" x="6000750" y="5016500"/>
          <p14:tracePt t="36378" x="6007100" y="5016500"/>
          <p14:tracePt t="36394" x="6007100" y="5010150"/>
          <p14:tracePt t="36417" x="6000750" y="5016500"/>
          <p14:tracePt t="36477" x="5988050" y="5016500"/>
          <p14:tracePt t="36493" x="5981700" y="5016500"/>
          <p14:tracePt t="36505" x="5975350" y="5016500"/>
          <p14:tracePt t="36512" x="5969000" y="5022850"/>
          <p14:tracePt t="36525" x="5962650" y="5022850"/>
          <p14:tracePt t="36525" x="5956300" y="5022850"/>
          <p14:tracePt t="36545" x="5949950" y="5022850"/>
          <p14:tracePt t="36558" x="5943600" y="5029200"/>
          <p14:tracePt t="36575" x="5937250" y="5029200"/>
          <p14:tracePt t="36592" x="5937250" y="5035550"/>
          <p14:tracePt t="36608" x="5937250" y="5041900"/>
          <p14:tracePt t="36626" x="5937250" y="5048250"/>
          <p14:tracePt t="36649" x="5943600" y="5048250"/>
          <p14:tracePt t="36677" x="5937250" y="5054600"/>
          <p14:tracePt t="36793" x="5937250" y="5060950"/>
          <p14:tracePt t="36949" x="5943600" y="5054600"/>
          <p14:tracePt t="37037" x="5949950" y="5054600"/>
          <p14:tracePt t="37061" x="5949950" y="5060950"/>
          <p14:tracePt t="37137" x="5943600" y="5067300"/>
          <p14:tracePt t="37165" x="5949950" y="5067300"/>
          <p14:tracePt t="37273" x="5949950" y="5060950"/>
          <p14:tracePt t="37393" x="5956300" y="5060950"/>
          <p14:tracePt t="37524" x="5962650" y="5060950"/>
          <p14:tracePt t="37570" x="5969000" y="5060950"/>
          <p14:tracePt t="37626" x="5969000" y="5067300"/>
          <p14:tracePt t="37661" x="5975350" y="5067300"/>
          <p14:tracePt t="37705" x="5975350" y="5073650"/>
          <p14:tracePt t="37737" x="5981700" y="5080000"/>
          <p14:tracePt t="37757" x="5981700" y="5086350"/>
          <p14:tracePt t="37782" x="5988050" y="5092700"/>
          <p14:tracePt t="37825" x="5988050" y="5099050"/>
          <p14:tracePt t="37849" x="5994400" y="5105400"/>
          <p14:tracePt t="37874" x="5994400" y="5111750"/>
          <p14:tracePt t="37885" x="5994400" y="5118100"/>
          <p14:tracePt t="37902" x="5994400" y="5124450"/>
          <p14:tracePt t="37917" x="5988050" y="5130800"/>
          <p14:tracePt t="37934" x="5981700" y="5137150"/>
          <p14:tracePt t="37946" x="5981700" y="5143500"/>
          <p14:tracePt t="37963" x="5975350" y="5149850"/>
          <p14:tracePt t="37980" x="5969000" y="5156200"/>
          <p14:tracePt t="37997" x="5969000" y="5162550"/>
          <p14:tracePt t="38013" x="5962650" y="5162550"/>
          <p14:tracePt t="38030" x="5969000" y="5168900"/>
          <p14:tracePt t="38065" x="5975350" y="5168900"/>
          <p14:tracePt t="38117" x="5981700" y="5168900"/>
          <p14:tracePt t="38133" x="5988050" y="5168900"/>
          <p14:tracePt t="38149" x="5994400" y="5168900"/>
          <p14:tracePt t="38165" x="6000750" y="5168900"/>
          <p14:tracePt t="38177" x="6007100" y="5168900"/>
          <p14:tracePt t="38193" x="6013450" y="5168900"/>
          <p14:tracePt t="38229" x="6019800" y="5175250"/>
          <p14:tracePt t="38254" x="6019800" y="5181600"/>
          <p14:tracePt t="38270" x="6019800" y="5187950"/>
          <p14:tracePt t="38286" x="6019800" y="5194300"/>
          <p14:tracePt t="38297" x="6019800" y="5200650"/>
          <p14:tracePt t="38329" x="6019800" y="5207000"/>
          <p14:tracePt t="38346" x="6019800" y="5213350"/>
          <p14:tracePt t="38357" x="6013450" y="5219700"/>
          <p14:tracePt t="38374" x="6013450" y="5226050"/>
          <p14:tracePt t="38382" x="6007100" y="5232400"/>
          <p14:tracePt t="38382" x="6000750" y="5238750"/>
          <p14:tracePt t="38400" x="5994400" y="5245100"/>
          <p14:tracePt t="38400" x="5988050" y="5251450"/>
          <p14:tracePt t="38400" x="5981700" y="5257800"/>
          <p14:tracePt t="38419" x="5969000" y="5270500"/>
          <p14:tracePt t="38431" x="5949950" y="5276850"/>
          <p14:tracePt t="38431" x="5911850" y="5295900"/>
          <p14:tracePt t="38451" x="5892800" y="5302250"/>
          <p14:tracePt t="38451" x="5867400" y="5308600"/>
          <p14:tracePt t="38467" x="5842000" y="5314950"/>
          <p14:tracePt t="38467" x="5810250" y="5321300"/>
          <p14:tracePt t="38467" x="5778500" y="5321300"/>
          <p14:tracePt t="38486" x="5746750" y="5327650"/>
          <p14:tracePt t="38498" x="5715000" y="5321300"/>
          <p14:tracePt t="38498" x="5651500" y="5314950"/>
          <p14:tracePt t="38519" x="5619750" y="5302250"/>
          <p14:tracePt t="38519" x="5588000" y="5295900"/>
          <p14:tracePt t="38533" x="5562600" y="5283200"/>
          <p14:tracePt t="38533" x="5530850" y="5264150"/>
          <p14:tracePt t="38550" x="5499100" y="5245100"/>
          <p14:tracePt t="38550" x="5473700" y="5226050"/>
          <p14:tracePt t="38567" x="5441950" y="5200650"/>
          <p14:tracePt t="38567" x="5416550" y="5175250"/>
          <p14:tracePt t="38567" x="5391150" y="5149850"/>
          <p14:tracePt t="38586" x="5372100" y="5118100"/>
          <p14:tracePt t="38586" x="5346700" y="5080000"/>
          <p14:tracePt t="38600" x="5327650" y="5041900"/>
          <p14:tracePt t="38600" x="5308600" y="4997450"/>
          <p14:tracePt t="38617" x="5289550" y="4959350"/>
          <p14:tracePt t="38617" x="5276850" y="4914900"/>
          <p14:tracePt t="38633" x="5270500" y="4876800"/>
          <p14:tracePt t="38633" x="5270500" y="4800600"/>
          <p14:tracePt t="38650" x="5276850" y="4768850"/>
          <p14:tracePt t="38650" x="5289550" y="4737100"/>
          <p14:tracePt t="38667" x="5308600" y="4705350"/>
          <p14:tracePt t="38667" x="5327650" y="4679950"/>
          <p14:tracePt t="38684" x="5359400" y="4648200"/>
          <p14:tracePt t="38684" x="5397500" y="4622800"/>
          <p14:tracePt t="38701" x="5435600" y="4597400"/>
          <p14:tracePt t="38701" x="5530850" y="4546600"/>
          <p14:tracePt t="38718" x="5581650" y="4527550"/>
          <p14:tracePt t="38718" x="5632450" y="4508500"/>
          <p14:tracePt t="38735" x="5689600" y="4489450"/>
          <p14:tracePt t="38735" x="5753100" y="4470400"/>
          <p14:tracePt t="38751" x="5810250" y="4457700"/>
          <p14:tracePt t="38751" x="5873750" y="4445000"/>
          <p14:tracePt t="38751" x="5930900" y="4438650"/>
          <p14:tracePt t="38771" x="5988050" y="4432300"/>
          <p14:tracePt t="38782" x="6045200" y="4432300"/>
          <p14:tracePt t="38782" x="6153150" y="4432300"/>
          <p14:tracePt t="38803" x="6203950" y="4438650"/>
          <p14:tracePt t="38803" x="6248400" y="4451350"/>
          <p14:tracePt t="38818" x="6292850" y="4470400"/>
          <p14:tracePt t="38818" x="6330950" y="4489450"/>
          <p14:tracePt t="38834" x="6375400" y="4514850"/>
          <p14:tracePt t="38834" x="6407150" y="4552950"/>
          <p14:tracePt t="38851" x="6445250" y="4591050"/>
          <p14:tracePt t="38851" x="6477000" y="4635500"/>
          <p14:tracePt t="38851" x="6502400" y="4679950"/>
          <p14:tracePt t="38871" x="6527800" y="4724400"/>
          <p14:tracePt t="38883" x="6553200" y="4775200"/>
          <p14:tracePt t="38883" x="6584950" y="4864100"/>
          <p14:tracePt t="38901" x="6591300" y="4908550"/>
          <p14:tracePt t="38901" x="6597650" y="4953000"/>
          <p14:tracePt t="38918" x="6604000" y="4997450"/>
          <p14:tracePt t="38918" x="6604000" y="5035550"/>
          <p14:tracePt t="38935" x="6597650" y="5080000"/>
          <p14:tracePt t="38935" x="6584950" y="5156200"/>
          <p14:tracePt t="38952" x="6572250" y="5194300"/>
          <p14:tracePt t="38952" x="6559550" y="5232400"/>
          <p14:tracePt t="38968" x="6540500" y="5264150"/>
          <p14:tracePt t="38968" x="6515100" y="5295900"/>
          <p14:tracePt t="38985" x="6489700" y="5327650"/>
          <p14:tracePt t="38985" x="6464300" y="5359400"/>
          <p14:tracePt t="39002" x="6432550" y="5384800"/>
          <p14:tracePt t="39002" x="6362700" y="5429250"/>
          <p14:tracePt t="39018" x="6324600" y="5448300"/>
          <p14:tracePt t="39018" x="6292850" y="5461000"/>
          <p14:tracePt t="39036" x="6254750" y="5480050"/>
          <p14:tracePt t="39036" x="6223000" y="5492750"/>
          <p14:tracePt t="39053" x="6184900" y="5505450"/>
          <p14:tracePt t="39053" x="6153150" y="5511800"/>
          <p14:tracePt t="39053" x="6121400" y="5524500"/>
          <p14:tracePt t="39071" x="6089650" y="5530850"/>
          <p14:tracePt t="39083" x="6057900" y="5537200"/>
          <p14:tracePt t="39083" x="5994400" y="5549900"/>
          <p14:tracePt t="39102" x="5962650" y="5549900"/>
          <p14:tracePt t="39102" x="5937250" y="5556250"/>
          <p14:tracePt t="39119" x="5911850" y="5556250"/>
          <p14:tracePt t="39119" x="5886450" y="5562600"/>
          <p14:tracePt t="39135" x="5861050" y="5562600"/>
          <p14:tracePt t="39135" x="5842000" y="5562600"/>
          <p14:tracePt t="39135" x="5829300" y="5562600"/>
          <p14:tracePt t="39155" x="5816600" y="5568950"/>
          <p14:tracePt t="39167" x="5803900" y="5568950"/>
          <p14:tracePt t="39167" x="5791200" y="5568950"/>
          <p14:tracePt t="39187" x="5784850" y="5575300"/>
          <p14:tracePt t="39201" x="5778500" y="5575300"/>
          <p14:tracePt t="39217" x="5784850" y="5568950"/>
          <p14:tracePt t="39289" x="5784850" y="5562600"/>
          <p14:tracePt t="39317" x="5791200" y="5562600"/>
          <p14:tracePt t="39349" x="5797550" y="5556250"/>
          <p14:tracePt t="39378" x="5803900" y="5556250"/>
          <p14:tracePt t="39409" x="5797550" y="5562600"/>
          <p14:tracePt t="39462" x="5803900" y="5556250"/>
          <p14:tracePt t="39626" x="5803900" y="5549900"/>
          <p14:tracePt t="39650" x="5797550" y="5556250"/>
          <p14:tracePt t="39717" x="5797550" y="5562600"/>
          <p14:tracePt t="39738" x="5797550" y="5556250"/>
          <p14:tracePt t="39846" x="5803900" y="5543550"/>
          <p14:tracePt t="39858" x="5810250" y="5543550"/>
          <p14:tracePt t="39866" x="5810250" y="5537200"/>
          <p14:tracePt t="39875" x="5816600" y="5530850"/>
          <p14:tracePt t="39886" x="5822950" y="5524500"/>
          <p14:tracePt t="39886" x="5829300" y="5518150"/>
          <p14:tracePt t="39886" x="5829300" y="5505450"/>
          <p14:tracePt t="39907" x="5835650" y="5499100"/>
          <p14:tracePt t="39907" x="5842000" y="5492750"/>
          <p14:tracePt t="39922" x="5848350" y="5480050"/>
          <p14:tracePt t="39922" x="5854700" y="5473700"/>
          <p14:tracePt t="39939" x="5861050" y="5467350"/>
          <p14:tracePt t="39939" x="5873750" y="5454650"/>
          <p14:tracePt t="39955" x="5880100" y="5448300"/>
          <p14:tracePt t="39955" x="5886450" y="5441950"/>
          <p14:tracePt t="39972" x="5892800" y="5435600"/>
          <p14:tracePt t="39972" x="5911850" y="5422900"/>
          <p14:tracePt t="39988" x="5918200" y="5416550"/>
          <p14:tracePt t="39988" x="5924550" y="5416550"/>
          <p14:tracePt t="40005" x="5937250" y="5410200"/>
          <p14:tracePt t="40005" x="5943600" y="5410200"/>
          <p14:tracePt t="40022" x="5956300" y="5410200"/>
          <p14:tracePt t="40022" x="5969000" y="5410200"/>
          <p14:tracePt t="40040" x="5975350" y="5410200"/>
          <p14:tracePt t="40040" x="5981700" y="5410200"/>
          <p14:tracePt t="40055" x="5988050" y="5410200"/>
          <p14:tracePt t="40055" x="5994400" y="5410200"/>
          <p14:tracePt t="40072" x="6000750" y="5416550"/>
          <p14:tracePt t="40087" x="6007100" y="5416550"/>
          <p14:tracePt t="40087" x="6013450" y="5422900"/>
          <p14:tracePt t="40107" x="6007100" y="5429250"/>
          <p14:tracePt t="40122" x="6007100" y="5435600"/>
          <p14:tracePt t="40138" x="6000750" y="5441950"/>
          <p14:tracePt t="40138" x="5994400" y="5441950"/>
          <p14:tracePt t="40138" x="5988050" y="5448300"/>
          <p14:tracePt t="40158" x="5981700" y="5454650"/>
          <p14:tracePt t="40170" x="5975350" y="5454650"/>
          <p14:tracePt t="40170" x="5969000" y="5461000"/>
          <p14:tracePt t="40170" x="5962650" y="5467350"/>
          <p14:tracePt t="40191" x="5956300" y="5467350"/>
          <p14:tracePt t="40191" x="5949950" y="5473700"/>
          <p14:tracePt t="40207" x="5943600" y="5473700"/>
          <p14:tracePt t="40221" x="5937250" y="5473700"/>
          <p14:tracePt t="40238" x="5930900" y="5480050"/>
          <p14:tracePt t="40254" x="5937250" y="5473700"/>
          <p14:tracePt t="40286" x="5943600" y="5467350"/>
          <p14:tracePt t="40302" x="5949950" y="5467350"/>
          <p14:tracePt t="40318" x="5956300" y="5467350"/>
          <p14:tracePt t="40330" x="5962650" y="5461000"/>
          <p14:tracePt t="40346" x="5969000" y="5461000"/>
          <p14:tracePt t="40362" x="5975350" y="5461000"/>
          <p14:tracePt t="40386" x="5981700" y="5461000"/>
          <p14:tracePt t="40466" x="5975350" y="5467350"/>
          <p14:tracePt t="40490" x="5969000" y="5473700"/>
          <p14:tracePt t="40506" x="5962650" y="5473700"/>
          <p14:tracePt t="40517" x="5956300" y="5480050"/>
          <p14:tracePt t="40533" x="5949950" y="5480050"/>
          <p14:tracePt t="40550" x="5949950" y="5486400"/>
          <p14:tracePt t="40578" x="5949950" y="5492750"/>
          <p14:tracePt t="40685" x="5943600" y="5492750"/>
          <p14:tracePt t="40721" x="5937250" y="5499100"/>
          <p14:tracePt t="40758" x="5930900" y="5499100"/>
          <p14:tracePt t="40790" x="5924550" y="5499100"/>
          <p14:tracePt t="40810" x="5918200" y="5505450"/>
          <p14:tracePt t="40834" x="5911850" y="5505450"/>
          <p14:tracePt t="40858" x="5905500" y="5505450"/>
          <p14:tracePt t="41005" x="5899150" y="5505450"/>
          <p14:tracePt t="41089" x="5892800" y="5505450"/>
          <p14:tracePt t="41158" x="5886450" y="5505450"/>
          <p14:tracePt t="41202" x="5886450" y="5499100"/>
          <p14:tracePt t="41306" x="5880100" y="5492750"/>
          <p14:tracePt t="41338" x="5873750" y="5486400"/>
          <p14:tracePt t="41358" x="5867400" y="5486400"/>
          <p14:tracePt t="41374" x="5861050" y="5486400"/>
          <p14:tracePt t="41382" x="5854700" y="5480050"/>
          <p14:tracePt t="41391" x="5848350" y="5480050"/>
          <p14:tracePt t="41391" x="5835650" y="5467350"/>
          <p14:tracePt t="41411" x="5822950" y="5461000"/>
          <p14:tracePt t="41411" x="5816600" y="5448300"/>
          <p14:tracePt t="41428" x="5810250" y="5435600"/>
          <p14:tracePt t="41428" x="5797550" y="5422900"/>
          <p14:tracePt t="41444" x="5791200" y="5403850"/>
          <p14:tracePt t="41444" x="5784850" y="5378450"/>
          <p14:tracePt t="41460" x="5778500" y="5346700"/>
          <p14:tracePt t="41460" x="5772150" y="5321300"/>
          <p14:tracePt t="41460" x="5765800" y="5283200"/>
          <p14:tracePt t="41479" x="5765800" y="5245100"/>
          <p14:tracePt t="41492" x="5759450" y="5207000"/>
          <p14:tracePt t="41492" x="5759450" y="5124450"/>
          <p14:tracePt t="41511" x="5759450" y="5086350"/>
          <p14:tracePt t="41511" x="5759450" y="5048250"/>
          <p14:tracePt t="41527" x="5759450" y="5010150"/>
          <p14:tracePt t="41527" x="5759450" y="4972050"/>
          <p14:tracePt t="41527" x="5765800" y="4940300"/>
          <p14:tracePt t="41546" x="5772150" y="4908550"/>
          <p14:tracePt t="41559" x="5772150" y="4883150"/>
          <p14:tracePt t="41559" x="5778500" y="4857750"/>
          <p14:tracePt t="41559" x="5784850" y="4832350"/>
          <p14:tracePt t="41580" x="5784850" y="4813300"/>
          <p14:tracePt t="41580" x="5784850" y="4787900"/>
          <p14:tracePt t="41594" x="5791200" y="4762500"/>
          <p14:tracePt t="41594" x="5791200" y="4743450"/>
          <p14:tracePt t="41611" x="5784850" y="4718050"/>
          <p14:tracePt t="41611" x="5784850" y="4699000"/>
          <p14:tracePt t="41611" x="5784850" y="4679950"/>
          <p14:tracePt t="41630" x="5778500" y="4660900"/>
          <p14:tracePt t="41642" x="5778500" y="4648200"/>
          <p14:tracePt t="41642" x="5772150" y="4629150"/>
          <p14:tracePt t="41661" x="5765800" y="4616450"/>
          <p14:tracePt t="41661" x="5759450" y="4616450"/>
          <p14:tracePt t="41678" x="5759450" y="4610100"/>
          <p14:tracePt t="41678" x="5753100" y="4603750"/>
          <p14:tracePt t="41694" x="5746750" y="4603750"/>
          <p14:tracePt t="41694" x="5740400" y="4591050"/>
          <p14:tracePt t="41711" x="5734050" y="4584700"/>
          <p14:tracePt t="41726" x="5727700" y="4578350"/>
          <p14:tracePt t="41743" x="5727700" y="4572000"/>
          <p14:tracePt t="41760" x="5727700" y="4565650"/>
          <p14:tracePt t="41777" x="5727700" y="4572000"/>
          <p14:tracePt t="41818" x="5727700" y="4578350"/>
          <p14:tracePt t="41830" x="5727700" y="4584700"/>
          <p14:tracePt t="41838" x="5727700" y="4591050"/>
          <p14:tracePt t="41847" x="5727700" y="4603750"/>
          <p14:tracePt t="41860" x="5721350" y="4622800"/>
          <p14:tracePt t="41860" x="5721350" y="4660900"/>
          <p14:tracePt t="41880" x="5721350" y="4692650"/>
          <p14:tracePt t="41880" x="5721350" y="4718050"/>
          <p14:tracePt t="41895" x="5727700" y="4749800"/>
          <p14:tracePt t="41895" x="5727700" y="4787900"/>
          <p14:tracePt t="41912" x="5727700" y="4819650"/>
          <p14:tracePt t="41912" x="5727700" y="4845050"/>
          <p14:tracePt t="41912" x="5727700" y="4876800"/>
          <p14:tracePt t="41931" x="5727700" y="4902200"/>
          <p14:tracePt t="41943" x="5727700" y="4921250"/>
          <p14:tracePt t="41943" x="5734050" y="4959350"/>
          <p14:tracePt t="41962" x="5734050" y="4978400"/>
          <p14:tracePt t="41962" x="5734050" y="4991100"/>
          <p14:tracePt t="41979" x="5740400" y="5003800"/>
          <p14:tracePt t="41979" x="5740400" y="5016500"/>
          <p14:tracePt t="41995" x="5746750" y="5022850"/>
          <p14:tracePt t="41995" x="5753100" y="5035550"/>
          <p14:tracePt t="42012" x="5753100" y="5041900"/>
          <p14:tracePt t="42027" x="5759450" y="5041900"/>
          <p14:tracePt t="42050" x="5765800" y="5035550"/>
          <p14:tracePt t="42066" x="5772150" y="5035550"/>
          <p14:tracePt t="42079" x="5772150" y="5029200"/>
          <p14:tracePt t="42094" x="5772150" y="5035550"/>
          <p14:tracePt t="42146" x="5765800" y="5041900"/>
          <p14:tracePt t="42162" x="5753100" y="5041900"/>
          <p14:tracePt t="42178" x="5746750" y="5041900"/>
          <p14:tracePt t="42190" x="5740400" y="5041900"/>
          <p14:tracePt t="42199" x="5734050" y="5035550"/>
          <p14:tracePt t="42215" x="5727700" y="5035550"/>
          <p14:tracePt t="42231" x="5721350" y="5029200"/>
          <p14:tracePt t="42247" x="5721350" y="5022850"/>
          <p14:tracePt t="42261" x="5721350" y="5016500"/>
          <p14:tracePt t="42278" x="5721350" y="5010150"/>
          <p14:tracePt t="42294" x="5721350" y="5003800"/>
          <p14:tracePt t="42311" x="5727700" y="4997450"/>
          <p14:tracePt t="42328" x="5721350" y="4991100"/>
          <p14:tracePt t="42345" x="5721350" y="4984750"/>
          <p14:tracePt t="42361" x="5715000" y="4984750"/>
          <p14:tracePt t="42380" x="5708650" y="4984750"/>
          <p14:tracePt t="42395" x="5702300" y="4984750"/>
          <p14:tracePt t="42411" x="5702300" y="4978400"/>
          <p14:tracePt t="42447" x="5702300" y="4972050"/>
          <p14:tracePt t="42462" x="5708650" y="4965700"/>
          <p14:tracePt t="42486" x="5715000" y="4959350"/>
          <p14:tracePt t="42506" x="5721350" y="4953000"/>
          <p14:tracePt t="42554" x="5727700" y="4946650"/>
          <p14:tracePt t="42582" x="5734050" y="4946650"/>
          <p14:tracePt t="42606" x="5740400" y="4940300"/>
          <p14:tracePt t="42634" x="5734050" y="4940300"/>
          <p14:tracePt t="42686" x="5727700" y="4933950"/>
          <p14:tracePt t="42710" x="5721350" y="4933950"/>
          <p14:tracePt t="42726" x="5715000" y="4927600"/>
          <p14:tracePt t="42738" x="5708650" y="4921250"/>
          <p14:tracePt t="42754" x="5708650" y="4914900"/>
          <p14:tracePt t="42763" x="5702300" y="4908550"/>
          <p14:tracePt t="42763" x="5702300" y="4895850"/>
          <p14:tracePt t="42781" x="5695950" y="4889500"/>
          <p14:tracePt t="42781" x="5683250" y="4876800"/>
          <p14:tracePt t="42799" x="5676900" y="4864100"/>
          <p14:tracePt t="42799" x="5670550" y="4857750"/>
          <p14:tracePt t="42815" x="5664200" y="4851400"/>
          <p14:tracePt t="42815" x="5651500" y="4845050"/>
          <p14:tracePt t="42831" x="5645150" y="4838700"/>
          <p14:tracePt t="42831" x="5638800" y="4838700"/>
          <p14:tracePt t="42831" x="5632450" y="4838700"/>
          <p14:tracePt t="42851" x="5619750" y="4838700"/>
          <p14:tracePt t="42876" x="5613400" y="4845050"/>
          <p14:tracePt t="42899" x="5613400" y="4851400"/>
          <p14:tracePt t="42910" x="5613400" y="4857750"/>
          <p14:tracePt t="42918" x="5613400" y="4870450"/>
          <p14:tracePt t="42930" x="5619750" y="4876800"/>
          <p14:tracePt t="42930" x="5619750" y="4889500"/>
          <p14:tracePt t="42930" x="5619750" y="4902200"/>
          <p14:tracePt t="42951" x="5626100" y="4914900"/>
          <p14:tracePt t="42964" x="5626100" y="4933950"/>
          <p14:tracePt t="42964" x="5632450" y="4959350"/>
          <p14:tracePt t="42982" x="5632450" y="4978400"/>
          <p14:tracePt t="42982" x="5632450" y="4991100"/>
          <p14:tracePt t="42999" x="5632450" y="5003800"/>
          <p14:tracePt t="42999" x="5632450" y="5016500"/>
          <p14:tracePt t="43015" x="5632450" y="5029200"/>
          <p14:tracePt t="43015" x="5626100" y="5048250"/>
          <p14:tracePt t="43033" x="5626100" y="5054600"/>
          <p14:tracePt t="43048" x="5619750" y="5060950"/>
          <p14:tracePt t="43064" x="5626100" y="5054600"/>
          <p14:tracePt t="43106" x="5632450" y="5048250"/>
          <p14:tracePt t="43123" x="5638800" y="5041900"/>
          <p14:tracePt t="43138" x="5645150" y="5035550"/>
          <p14:tracePt t="43146" x="5645150" y="5029200"/>
          <p14:tracePt t="43151" x="5651500" y="5022850"/>
          <p14:tracePt t="43167" x="5651500" y="5016500"/>
          <p14:tracePt t="43183" x="5657850" y="5010150"/>
          <p14:tracePt t="43199" x="5657850" y="5003800"/>
          <p14:tracePt t="43214" x="5657850" y="4997450"/>
          <p14:tracePt t="43235" x="5657850" y="4991100"/>
          <p14:tracePt t="43258" x="5664200" y="4984750"/>
          <p14:tracePt t="43278" x="5664200" y="4978400"/>
          <p14:tracePt t="43294" x="5664200" y="4972050"/>
          <p14:tracePt t="43310" x="5670550" y="4965700"/>
          <p14:tracePt t="43326" x="5676900" y="4959350"/>
          <p14:tracePt t="43339" x="5683250" y="4953000"/>
          <p14:tracePt t="43371" x="5683250" y="4946650"/>
          <p14:tracePt t="43387" x="5689600" y="4940300"/>
          <p14:tracePt t="43406" x="5689600" y="4933950"/>
          <p14:tracePt t="43430" x="5695950" y="4927600"/>
          <p14:tracePt t="43450" x="5695950" y="4921250"/>
          <p14:tracePt t="43475" x="5702300" y="4914900"/>
          <p14:tracePt t="43498" x="5702300" y="4908550"/>
          <p14:tracePt t="43535" x="5702300" y="4902200"/>
          <p14:tracePt t="43691" x="5702300" y="4895850"/>
          <p14:tracePt t="43806" x="5702300" y="4889500"/>
          <p14:tracePt t="43879" x="5702300" y="4883150"/>
          <p14:tracePt t="43895" x="5695950" y="4870450"/>
          <p14:tracePt t="43910" x="5689600" y="4864100"/>
          <p14:tracePt t="43927" x="5683250" y="4857750"/>
          <p14:tracePt t="43933" x="5683250" y="4845050"/>
          <p14:tracePt t="43933" x="5676900" y="4838700"/>
          <p14:tracePt t="43952" x="5670550" y="4832350"/>
          <p14:tracePt t="43952" x="5664200" y="4819650"/>
          <p14:tracePt t="43952" x="5657850" y="4813300"/>
          <p14:tracePt t="43972" x="5651500" y="4800600"/>
          <p14:tracePt t="43984" x="5645150" y="4787900"/>
          <p14:tracePt t="43984" x="5626100" y="4768850"/>
          <p14:tracePt t="44002" x="5619750" y="4756150"/>
          <p14:tracePt t="44002" x="5613400" y="4743450"/>
          <p14:tracePt t="44019" x="5613400" y="4730750"/>
          <p14:tracePt t="44019" x="5607050" y="4718050"/>
          <p14:tracePt t="44036" x="5600700" y="4705350"/>
          <p14:tracePt t="44036" x="5588000" y="4679950"/>
          <p14:tracePt t="44053" x="5581650" y="4667250"/>
          <p14:tracePt t="44053" x="5575300" y="4654550"/>
          <p14:tracePt t="44069" x="5568950" y="4641850"/>
          <p14:tracePt t="44069" x="5562600" y="4635500"/>
          <p14:tracePt t="44086" x="5556250" y="4622800"/>
          <p14:tracePt t="44086" x="5556250" y="4616450"/>
          <p14:tracePt t="44102" x="5549900" y="4610100"/>
          <p14:tracePt t="44102" x="5537200" y="4591050"/>
          <p14:tracePt t="44120" x="5537200" y="4584700"/>
          <p14:tracePt t="44120" x="5530850" y="4572000"/>
          <p14:tracePt t="44136" x="5530850" y="4565650"/>
          <p14:tracePt t="44136" x="5530850" y="4559300"/>
          <p14:tracePt t="44153" x="5524500" y="4546600"/>
          <p14:tracePt t="44153" x="5524500" y="4540250"/>
          <p14:tracePt t="44153" x="5524500" y="4527550"/>
          <p14:tracePt t="44172" x="5530850" y="4521200"/>
          <p14:tracePt t="44184" x="5530850" y="4514850"/>
          <p14:tracePt t="44184" x="5537200" y="4495800"/>
          <p14:tracePt t="44203" x="5543550" y="4489450"/>
          <p14:tracePt t="44219" x="5549900" y="4483100"/>
          <p14:tracePt t="44219" x="5556250" y="4476750"/>
          <p14:tracePt t="44236" x="5562600" y="4476750"/>
          <p14:tracePt t="44236" x="5568950" y="4470400"/>
          <p14:tracePt t="44236" x="5575300" y="4464050"/>
          <p14:tracePt t="44256" x="5588000" y="4464050"/>
          <p14:tracePt t="44268" x="5594350" y="4457700"/>
          <p14:tracePt t="44268" x="5607050" y="4451350"/>
          <p14:tracePt t="44288" x="5613400" y="4445000"/>
          <p14:tracePt t="44288" x="5619750" y="4445000"/>
          <p14:tracePt t="44303" x="5626100" y="4438650"/>
          <p14:tracePt t="44318" x="5632450" y="4438650"/>
          <p14:tracePt t="44335" x="5626100" y="4438650"/>
          <p14:tracePt t="44375" x="5619750" y="4445000"/>
          <p14:tracePt t="44391" x="5613400" y="4445000"/>
          <p14:tracePt t="44407" x="5613400" y="4451350"/>
          <p14:tracePt t="44443" x="5613400" y="4457700"/>
          <p14:tracePt t="44451" x="5613400" y="4470400"/>
          <p14:tracePt t="44459" x="5619750" y="4483100"/>
          <p14:tracePt t="44459" x="5626100" y="4502150"/>
          <p14:tracePt t="44472" x="5632450" y="4527550"/>
          <p14:tracePt t="44472" x="5645150" y="4559300"/>
          <p14:tracePt t="44488" x="5657850" y="4597400"/>
          <p14:tracePt t="44488" x="5670550" y="4635500"/>
          <p14:tracePt t="44504" x="5683250" y="4673600"/>
          <p14:tracePt t="44504" x="5695950" y="4718050"/>
          <p14:tracePt t="44521" x="5708650" y="4756150"/>
          <p14:tracePt t="44521" x="5721350" y="4794250"/>
          <p14:tracePt t="44521" x="5727700" y="4832350"/>
          <p14:tracePt t="44540" x="5734050" y="4864100"/>
          <p14:tracePt t="44552" x="5734050" y="4889500"/>
          <p14:tracePt t="44552" x="5734050" y="4933950"/>
          <p14:tracePt t="44573" x="5727700" y="4953000"/>
          <p14:tracePt t="44573" x="5721350" y="4965700"/>
          <p14:tracePt t="44588" x="5715000" y="4978400"/>
          <p14:tracePt t="44588" x="5708650" y="4984750"/>
          <p14:tracePt t="44588" x="5702300" y="4997450"/>
          <p14:tracePt t="44607" x="5695950" y="5003800"/>
          <p14:tracePt t="44619" x="5695950" y="5010150"/>
          <p14:tracePt t="44619" x="5689600" y="5016500"/>
          <p14:tracePt t="44640" x="5683250" y="5022850"/>
          <p14:tracePt t="44653" x="5683250" y="5029200"/>
          <p14:tracePt t="44735" x="5683250" y="5035550"/>
          <p14:tracePt t="44759" x="5676900" y="5041900"/>
          <p14:tracePt t="44779" x="5670550" y="5048250"/>
          <p14:tracePt t="44802" x="5664200" y="5054600"/>
          <p14:tracePt t="44819" x="5657850" y="5054600"/>
          <p14:tracePt t="44831" x="5651500" y="5060950"/>
          <p14:tracePt t="44847" x="5645150" y="5060950"/>
          <p14:tracePt t="44863" x="5638800" y="5067300"/>
          <p14:tracePt t="44879" x="5632450" y="5067300"/>
          <p14:tracePt t="44887" x="5626100" y="5067300"/>
          <p14:tracePt t="44887" x="5619750" y="5067300"/>
          <p14:tracePt t="44887" x="5613400" y="5073650"/>
          <p14:tracePt t="44908" x="5607050" y="5073650"/>
          <p14:tracePt t="44924" x="5600700" y="5073650"/>
          <p14:tracePt t="44924" x="5594350" y="5073650"/>
          <p14:tracePt t="44940" x="5588000" y="5080000"/>
          <p14:tracePt t="44954" x="5575300" y="5080000"/>
          <p14:tracePt t="44970" x="5575300" y="5073650"/>
          <p14:tracePt t="45007" x="5581650" y="5067300"/>
          <p14:tracePt t="45027" x="5588000" y="5060950"/>
          <p14:tracePt t="45059" x="5594350" y="5060950"/>
          <p14:tracePt t="45071" x="5600700" y="5067300"/>
          <p14:tracePt t="45095" x="5600700" y="5073650"/>
          <p14:tracePt t="45131" x="5594350" y="5080000"/>
          <p14:tracePt t="45147" x="5594350" y="5086350"/>
          <p14:tracePt t="45163" x="5588000" y="5092700"/>
          <p14:tracePt t="45179" x="5581650" y="5092700"/>
          <p14:tracePt t="45191" x="5575300" y="5099050"/>
          <p14:tracePt t="45199" x="5562600" y="5099050"/>
          <p14:tracePt t="45208" x="5556250" y="5099050"/>
          <p14:tracePt t="45208" x="5543550" y="5092700"/>
          <p14:tracePt t="45223" x="5530850" y="5092700"/>
          <p14:tracePt t="45223" x="5518150" y="5086350"/>
          <p14:tracePt t="45240" x="5499100" y="5086350"/>
          <p14:tracePt t="45240" x="5486400" y="5073650"/>
          <p14:tracePt t="45257" x="5467350" y="5067300"/>
          <p14:tracePt t="45257" x="5448300" y="5054600"/>
          <p14:tracePt t="45257" x="5422900" y="5048250"/>
          <p14:tracePt t="45276" x="5397500" y="5035550"/>
          <p14:tracePt t="45288" x="5378450" y="5022850"/>
          <p14:tracePt t="45288" x="5327650" y="4991100"/>
          <p14:tracePt t="45308" x="5302250" y="4972050"/>
          <p14:tracePt t="45308" x="5276850" y="4946650"/>
          <p14:tracePt t="45324" x="5251450" y="4927600"/>
          <p14:tracePt t="45324" x="5226050" y="4895850"/>
          <p14:tracePt t="45340" x="5200650" y="4864100"/>
          <p14:tracePt t="45340" x="5181600" y="4826000"/>
          <p14:tracePt t="45340" x="5162550" y="4781550"/>
          <p14:tracePt t="45360" x="5143500" y="4737100"/>
          <p14:tracePt t="45360" x="5124450" y="4686300"/>
          <p14:tracePt t="45374" x="5111750" y="4641850"/>
          <p14:tracePt t="45374" x="5105400" y="4591050"/>
          <p14:tracePt t="45391" x="5099050" y="4546600"/>
          <p14:tracePt t="45391" x="5105400" y="4502150"/>
          <p14:tracePt t="45408" x="5111750" y="4457700"/>
          <p14:tracePt t="45408" x="5124450" y="4419600"/>
          <p14:tracePt t="45424" x="5137150" y="4387850"/>
          <p14:tracePt t="45424" x="5194300" y="4318000"/>
          <p14:tracePt t="45441" x="5226050" y="4292600"/>
          <p14:tracePt t="45441" x="5270500" y="4260850"/>
          <p14:tracePt t="45458" x="5314950" y="4229100"/>
          <p14:tracePt t="45458" x="5365750" y="4203700"/>
          <p14:tracePt t="45474" x="5416550" y="4171950"/>
          <p14:tracePt t="45474" x="5537200" y="4121150"/>
          <p14:tracePt t="45491" x="5607050" y="4102100"/>
          <p14:tracePt t="45491" x="5676900" y="4083050"/>
          <p14:tracePt t="45508" x="5753100" y="4064000"/>
          <p14:tracePt t="45508" x="5835650" y="4057650"/>
          <p14:tracePt t="45524" x="5918200" y="4044950"/>
          <p14:tracePt t="45524" x="6000750" y="4044950"/>
          <p14:tracePt t="45542" x="6089650" y="4044950"/>
          <p14:tracePt t="45542" x="6178550" y="4051300"/>
          <p14:tracePt t="45542" x="6261100" y="4057650"/>
          <p14:tracePt t="45561" x="6343650" y="4064000"/>
          <p14:tracePt t="45573" x="6419850" y="4076700"/>
          <p14:tracePt t="45573" x="6565900" y="4108450"/>
          <p14:tracePt t="45592" x="6629400" y="4127500"/>
          <p14:tracePt t="45592" x="6686550" y="4146550"/>
          <p14:tracePt t="45608" x="6737350" y="4171950"/>
          <p14:tracePt t="45608" x="6781800" y="4197350"/>
          <p14:tracePt t="45625" x="6826250" y="4229100"/>
          <p14:tracePt t="45625" x="6858000" y="4254500"/>
          <p14:tracePt t="45625" x="6883400" y="4286250"/>
          <p14:tracePt t="45644" x="6908800" y="4318000"/>
          <p14:tracePt t="45656" x="6921500" y="4349750"/>
          <p14:tracePt t="45656" x="6934200" y="4419600"/>
          <p14:tracePt t="45675" x="6927850" y="4451350"/>
          <p14:tracePt t="45675" x="6921500" y="4483100"/>
          <p14:tracePt t="45691" x="6902450" y="4514850"/>
          <p14:tracePt t="45691" x="6877050" y="4540250"/>
          <p14:tracePt t="45709" x="6851650" y="4565650"/>
          <p14:tracePt t="45709" x="6819900" y="4591050"/>
          <p14:tracePt t="45709" x="6775450" y="4610100"/>
          <p14:tracePt t="45728" x="6737350" y="4629150"/>
          <p14:tracePt t="45728" x="6686550" y="4648200"/>
          <p14:tracePt t="45742" x="6635750" y="4660900"/>
          <p14:tracePt t="45742" x="6584950" y="4673600"/>
          <p14:tracePt t="45759" x="6527800" y="4686300"/>
          <p14:tracePt t="45759" x="6470650" y="4699000"/>
          <p14:tracePt t="45775" x="6413500" y="4711700"/>
          <p14:tracePt t="45775" x="6292850" y="4730750"/>
          <p14:tracePt t="45793" x="6229350" y="4737100"/>
          <p14:tracePt t="45793" x="6172200" y="4743450"/>
          <p14:tracePt t="45808" x="6121400" y="4749800"/>
          <p14:tracePt t="45808" x="6070600" y="4749800"/>
          <p14:tracePt t="45825" x="6019800" y="4756150"/>
          <p14:tracePt t="45825" x="5981700" y="4756150"/>
          <p14:tracePt t="45842" x="5937250" y="4756150"/>
          <p14:tracePt t="45842" x="5867400" y="4762500"/>
          <p14:tracePt t="45860" x="5842000" y="4762500"/>
          <p14:tracePt t="45860" x="5816600" y="4768850"/>
          <p14:tracePt t="45876" x="5791200" y="4775200"/>
          <p14:tracePt t="45876" x="5772150" y="4781550"/>
          <p14:tracePt t="45894" x="5753100" y="4794250"/>
          <p14:tracePt t="45894" x="5740400" y="4800600"/>
          <p14:tracePt t="45894" x="5734050" y="4806950"/>
          <p14:tracePt t="45912" x="5727700" y="4813300"/>
          <p14:tracePt t="45924" x="5721350" y="4819650"/>
          <p14:tracePt t="45924" x="5715000" y="4832350"/>
          <p14:tracePt t="45944" x="5715000" y="4838700"/>
          <p14:tracePt t="45944" x="5715000" y="4845050"/>
          <p14:tracePt t="45960" x="5721350" y="4851400"/>
          <p14:tracePt t="45960" x="5721350" y="4857750"/>
          <p14:tracePt t="45976" x="5727700" y="4864100"/>
          <p14:tracePt t="45976" x="5734050" y="4876800"/>
          <p14:tracePt t="45993" x="5734050" y="4883150"/>
          <p14:tracePt t="45993" x="5740400" y="4889500"/>
          <p14:tracePt t="45993" x="5746750" y="4895850"/>
          <p14:tracePt t="46012" x="5746750" y="4902200"/>
          <p14:tracePt t="46024" x="5753100" y="4908550"/>
          <p14:tracePt t="46024" x="5759450" y="4921250"/>
          <p14:tracePt t="46044" x="5765800" y="4927600"/>
          <p14:tracePt t="46044" x="5765800" y="4933950"/>
          <p14:tracePt t="46060" x="5765800" y="4940300"/>
          <p14:tracePt t="46060" x="5772150" y="4946650"/>
          <p14:tracePt t="46076" x="5772150" y="4953000"/>
          <p14:tracePt t="46076" x="5778500" y="4965700"/>
          <p14:tracePt t="46093" x="5778500" y="4972050"/>
          <p14:tracePt t="46093" x="5784850" y="4978400"/>
          <p14:tracePt t="46110" x="5784850" y="4991100"/>
          <p14:tracePt t="46110" x="5791200" y="4997450"/>
          <p14:tracePt t="46127" x="5791200" y="5010150"/>
          <p14:tracePt t="46127" x="5797550" y="5016500"/>
          <p14:tracePt t="46143" x="5803900" y="5029200"/>
          <p14:tracePt t="46143" x="5816600" y="5054600"/>
          <p14:tracePt t="46160" x="5822950" y="5067300"/>
          <p14:tracePt t="46160" x="5829300" y="5086350"/>
          <p14:tracePt t="46177" x="5835650" y="5099050"/>
          <p14:tracePt t="46177" x="5842000" y="5111750"/>
          <p14:tracePt t="46193" x="5848350" y="5130800"/>
          <p14:tracePt t="46193" x="5854700" y="5149850"/>
          <p14:tracePt t="46193" x="5861050" y="5168900"/>
          <p14:tracePt t="46212" x="5867400" y="5187950"/>
          <p14:tracePt t="46225" x="5873750" y="5207000"/>
          <p14:tracePt t="46225" x="5873750" y="5251450"/>
          <p14:tracePt t="46244" x="5873750" y="5270500"/>
          <p14:tracePt t="46244" x="5867400" y="5289550"/>
          <p14:tracePt t="46260" x="5861050" y="5308600"/>
          <p14:tracePt t="46260" x="5854700" y="5321300"/>
          <p14:tracePt t="46277" x="5842000" y="5334000"/>
          <p14:tracePt t="46277" x="5829300" y="5353050"/>
          <p14:tracePt t="46277" x="5816600" y="5365750"/>
          <p14:tracePt t="46296" x="5797550" y="5372100"/>
          <p14:tracePt t="46308" x="5778500" y="5384800"/>
          <p14:tracePt t="46308" x="5734050" y="5397500"/>
          <p14:tracePt t="46328" x="5708650" y="5403850"/>
          <p14:tracePt t="46328" x="5683250" y="5403850"/>
          <p14:tracePt t="46344" x="5657850" y="5403850"/>
          <p14:tracePt t="46344" x="5632450" y="5397500"/>
          <p14:tracePt t="46361" x="5607050" y="5397500"/>
          <p14:tracePt t="46361" x="5588000" y="5384800"/>
          <p14:tracePt t="46361" x="5562600" y="5372100"/>
          <p14:tracePt t="46381" x="5543550" y="5359400"/>
          <p14:tracePt t="46381" x="5524500" y="5340350"/>
          <p14:tracePt t="46394" x="5505450" y="5321300"/>
          <p14:tracePt t="46394" x="5492750" y="5302250"/>
          <p14:tracePt t="46411" x="5473700" y="5270500"/>
          <p14:tracePt t="46411" x="5467350" y="5245100"/>
          <p14:tracePt t="46427" x="5454650" y="5213350"/>
          <p14:tracePt t="46427" x="5448300" y="5181600"/>
          <p14:tracePt t="46444" x="5448300" y="5156200"/>
          <p14:tracePt t="46444" x="5454650" y="5092700"/>
          <p14:tracePt t="46461" x="5461000" y="5067300"/>
          <p14:tracePt t="46461" x="5480050" y="5035550"/>
          <p14:tracePt t="46478" x="5499100" y="5010150"/>
          <p14:tracePt t="46478" x="5524500" y="4991100"/>
          <p14:tracePt t="46494" x="5556250" y="4965700"/>
          <p14:tracePt t="46494" x="5588000" y="4940300"/>
          <p14:tracePt t="46512" x="5664200" y="4889500"/>
          <p14:tracePt t="46512" x="5708650" y="4864100"/>
          <p14:tracePt t="46529" x="5753100" y="4838700"/>
          <p14:tracePt t="46529" x="5803900" y="4813300"/>
          <p14:tracePt t="46545" x="5854700" y="4787900"/>
          <p14:tracePt t="46545" x="5911850" y="4762500"/>
          <p14:tracePt t="46561" x="5969000" y="4743450"/>
          <p14:tracePt t="46561" x="6032500" y="4724400"/>
          <p14:tracePt t="46561" x="6089650" y="4711700"/>
          <p14:tracePt t="46581" x="6153150" y="4699000"/>
          <p14:tracePt t="46593" x="6216650" y="4699000"/>
          <p14:tracePt t="46593" x="6343650" y="4699000"/>
          <p14:tracePt t="46612" x="6407150" y="4705350"/>
          <p14:tracePt t="46612" x="6464300" y="4711700"/>
          <p14:tracePt t="46629" x="6515100" y="4724400"/>
          <p14:tracePt t="46629" x="6559550" y="4743450"/>
          <p14:tracePt t="46645" x="6604000" y="4762500"/>
          <p14:tracePt t="46645" x="6642100" y="4781550"/>
          <p14:tracePt t="46645" x="6673850" y="4806950"/>
          <p14:tracePt t="46664" x="6699250" y="4832350"/>
          <p14:tracePt t="46676" x="6724650" y="4857750"/>
          <p14:tracePt t="46676" x="6750050" y="4914900"/>
          <p14:tracePt t="46695" x="6750050" y="4946650"/>
          <p14:tracePt t="46695" x="6750050" y="4984750"/>
          <p14:tracePt t="46712" x="6743700" y="5016500"/>
          <p14:tracePt t="46712" x="6737350" y="5048250"/>
          <p14:tracePt t="46728" x="6724650" y="5086350"/>
          <p14:tracePt t="46728" x="6705600" y="5118100"/>
          <p14:tracePt t="46745" x="6680200" y="5149850"/>
          <p14:tracePt t="46745" x="6623050" y="5213350"/>
          <p14:tracePt t="46762" x="6591300" y="5245100"/>
          <p14:tracePt t="46762" x="6553200" y="5276850"/>
          <p14:tracePt t="46779" x="6508750" y="5302250"/>
          <p14:tracePt t="46779" x="6464300" y="5334000"/>
          <p14:tracePt t="46796" x="6419850" y="5365750"/>
          <p14:tracePt t="46796" x="6324600" y="5416550"/>
          <p14:tracePt t="46812" x="6273800" y="5448300"/>
          <p14:tracePt t="46812" x="6223000" y="5473700"/>
          <p14:tracePt t="46829" x="6172200" y="5492750"/>
          <p14:tracePt t="46829" x="6121400" y="5511800"/>
          <p14:tracePt t="46845" x="6076950" y="5530850"/>
          <p14:tracePt t="46845" x="6026150" y="5549900"/>
          <p14:tracePt t="46862" x="5981700" y="5562600"/>
          <p14:tracePt t="46862" x="5943600" y="5575300"/>
          <p14:tracePt t="46881" x="5867400" y="5588000"/>
          <p14:tracePt t="46881" x="5842000" y="5594350"/>
          <p14:tracePt t="46896" x="5810250" y="5600700"/>
          <p14:tracePt t="46896" x="5784850" y="5600700"/>
          <p14:tracePt t="46913" x="5765800" y="5607050"/>
          <p14:tracePt t="46913" x="5746750" y="5607050"/>
          <p14:tracePt t="46929" x="5734050" y="5613400"/>
          <p14:tracePt t="46929" x="5715000" y="5613400"/>
          <p14:tracePt t="46929" x="5702300" y="5619750"/>
          <p14:tracePt t="46948" x="5695950" y="5619750"/>
          <p14:tracePt t="46961" x="5689600" y="5626100"/>
          <p14:tracePt t="46961" x="5683250" y="5626100"/>
          <p14:tracePt t="46980" x="5676900" y="5626100"/>
          <p14:tracePt t="46994" x="5683250" y="5626100"/>
          <p14:tracePt t="47011" x="5689600" y="5619750"/>
          <p14:tracePt t="47028" x="5695950" y="5619750"/>
          <p14:tracePt t="47045" x="5702300" y="5613400"/>
          <p14:tracePt t="47062" x="5708650" y="5613400"/>
          <p14:tracePt t="47091" x="5708650" y="5607050"/>
          <p14:tracePt t="47167" x="5708650" y="5600700"/>
          <p14:tracePt t="47204" x="5715000" y="5594350"/>
          <p14:tracePt t="47219" x="5721350" y="5588000"/>
          <p14:tracePt t="47231" x="5721350" y="5581650"/>
          <p14:tracePt t="47239" x="5727700" y="5581650"/>
          <p14:tracePt t="47248" x="5727700" y="5575300"/>
          <p14:tracePt t="47248" x="5734050" y="5568950"/>
          <p14:tracePt t="47264" x="5740400" y="5562600"/>
          <p14:tracePt t="47264" x="5740400" y="5556250"/>
          <p14:tracePt t="47280" x="5746750" y="5549900"/>
          <p14:tracePt t="47280" x="5753100" y="5543550"/>
          <p14:tracePt t="47297" x="5759450" y="5530850"/>
          <p14:tracePt t="47297" x="5759450" y="5524500"/>
          <p14:tracePt t="47297" x="5765800" y="5511800"/>
          <p14:tracePt t="47316" x="5772150" y="5499100"/>
          <p14:tracePt t="47329" x="5778500" y="5492750"/>
          <p14:tracePt t="47329" x="5784850" y="5467350"/>
          <p14:tracePt t="47348" x="5791200" y="5454650"/>
          <p14:tracePt t="47348" x="5791200" y="5448300"/>
          <p14:tracePt t="47364" x="5797550" y="5435600"/>
          <p14:tracePt t="47364" x="5797550" y="5429250"/>
          <p14:tracePt t="47364" x="5803900" y="5422900"/>
          <p14:tracePt t="47384" x="5810250" y="5416550"/>
          <p14:tracePt t="47400" x="5816600" y="5416550"/>
          <p14:tracePt t="47412" x="5816600" y="5422900"/>
          <p14:tracePt t="47443" x="5816600" y="5429250"/>
          <p14:tracePt t="47459" x="5810250" y="5435600"/>
          <p14:tracePt t="47472" x="5803900" y="5441950"/>
          <p14:tracePt t="47487" x="5797550" y="5448300"/>
          <p14:tracePt t="47496" x="5791200" y="5454650"/>
          <p14:tracePt t="47513" x="5784850" y="5461000"/>
          <p14:tracePt t="47513" x="5778500" y="5467350"/>
          <p14:tracePt t="47532" x="5772150" y="5473700"/>
          <p14:tracePt t="47547" x="5765800" y="5480050"/>
          <p14:tracePt t="47563" x="5759450" y="5486400"/>
          <p14:tracePt t="47580" x="5753100" y="5492750"/>
          <p14:tracePt t="47596" x="5759450" y="5492750"/>
          <p14:tracePt t="47623" x="5765800" y="5492750"/>
          <p14:tracePt t="47640" x="5772150" y="5492750"/>
          <p14:tracePt t="47652" x="5778500" y="5486400"/>
          <p14:tracePt t="47668" x="5784850" y="5480050"/>
          <p14:tracePt t="47707" x="5791200" y="5473700"/>
          <p14:tracePt t="47728" x="5791200" y="5467350"/>
          <p14:tracePt t="47752" x="5791200" y="5461000"/>
          <p14:tracePt t="47788" x="5784850" y="5454650"/>
          <p14:tracePt t="47820" x="5778500" y="5454650"/>
          <p14:tracePt t="47832" x="5772150" y="5454650"/>
          <p14:tracePt t="47855" x="5772150" y="5448300"/>
          <p14:tracePt t="47887" x="5778500" y="5441950"/>
          <p14:tracePt t="47908" x="5784850" y="5441950"/>
          <p14:tracePt t="47932" x="5791200" y="5441950"/>
          <p14:tracePt t="47951" x="5797550" y="5441950"/>
          <p14:tracePt t="47967" x="5803900" y="5441950"/>
          <p14:tracePt t="47991" x="5810250" y="5448300"/>
          <p14:tracePt t="48019" x="5816600" y="5448300"/>
          <p14:tracePt t="48036" x="5822950" y="5448300"/>
          <p14:tracePt t="48068" x="5829300" y="5454650"/>
          <p14:tracePt t="48080" x="5835650" y="5454650"/>
          <p14:tracePt t="48096" x="5842000" y="5454650"/>
          <p14:tracePt t="48111" x="5848350" y="5454650"/>
          <p14:tracePt t="48127" x="5854700" y="5454650"/>
          <p14:tracePt t="48140" x="5861050" y="5454650"/>
          <p14:tracePt t="48155" x="5867400" y="5448300"/>
          <p14:tracePt t="48172" x="5873750" y="5448300"/>
          <p14:tracePt t="48188" x="5880100" y="5441950"/>
          <p14:tracePt t="48200" x="5886450" y="5441950"/>
          <p14:tracePt t="48224" x="5886450" y="5435600"/>
          <p14:tracePt t="48247" x="5886450" y="5429250"/>
          <p14:tracePt t="48276" x="5880100" y="5429250"/>
          <p14:tracePt t="48311" x="5873750" y="5435600"/>
          <p14:tracePt t="48328" x="5867400" y="5441950"/>
          <p14:tracePt t="48343" x="5861050" y="5448300"/>
          <p14:tracePt t="48353" x="5854700" y="5448300"/>
          <p14:tracePt t="48353" x="5848350" y="5454650"/>
          <p14:tracePt t="48368" x="5842000" y="5454650"/>
          <p14:tracePt t="48368" x="5842000" y="5461000"/>
          <p14:tracePt t="48385" x="5835650" y="5467350"/>
          <p14:tracePt t="48385" x="5829300" y="5467350"/>
          <p14:tracePt t="48401" x="5822950" y="5473700"/>
          <p14:tracePt t="48416" x="5816600" y="5480050"/>
          <p14:tracePt t="48432" x="5822950" y="5480050"/>
          <p14:tracePt t="48472" x="5829300" y="5480050"/>
          <p14:tracePt t="48499" x="5835650" y="5480050"/>
          <p14:tracePt t="48531" x="5842000" y="5480050"/>
          <p14:tracePt t="48607" x="5835650" y="5486400"/>
          <p14:tracePt t="48696" x="5829300" y="5486400"/>
          <p14:tracePt t="48719" x="5822950" y="5486400"/>
          <p14:tracePt t="48740" x="5816600" y="5486400"/>
          <p14:tracePt t="48756" x="5810250" y="5486400"/>
          <p14:tracePt t="48792" x="5803900" y="5486400"/>
          <p14:tracePt t="48816" x="5810250" y="5480050"/>
          <p14:tracePt t="48892" x="5816600" y="5480050"/>
          <p14:tracePt t="48912" x="5822950" y="5473700"/>
          <p14:tracePt t="48936" x="5829300" y="5467350"/>
          <p14:tracePt t="48996" x="5835650" y="5467350"/>
          <p14:tracePt t="49027" x="5842000" y="5467350"/>
          <p14:tracePt t="49064" x="5835650" y="5473700"/>
          <p14:tracePt t="49167" x="5829300" y="5473700"/>
          <p14:tracePt t="49192" x="5822950" y="5480050"/>
          <p14:tracePt t="49220" x="5822950" y="5486400"/>
          <p14:tracePt t="49440" x="5829300" y="5480050"/>
          <p14:tracePt t="49460" x="5835650" y="5480050"/>
          <p14:tracePt t="49483" x="5842000" y="5486400"/>
          <p14:tracePt t="49511" x="5848350" y="5492750"/>
          <p14:tracePt t="49544" x="5848350" y="5499100"/>
          <p14:tracePt t="49588" x="5842000" y="5505450"/>
          <p14:tracePt t="49612" x="5842000" y="5511800"/>
          <p14:tracePt t="49628" x="5835650" y="5518150"/>
          <p14:tracePt t="49640" x="5829300" y="5524500"/>
          <p14:tracePt t="49656" x="5822950" y="5530850"/>
          <p14:tracePt t="49672" x="5816600" y="5537200"/>
          <p14:tracePt t="49688" x="5810250" y="5543550"/>
          <p14:tracePt t="49693" x="5803900" y="5549900"/>
          <p14:tracePt t="49708" x="5791200" y="5549900"/>
          <p14:tracePt t="49725" x="5784850" y="5556250"/>
          <p14:tracePt t="49852" x="5784850" y="5562600"/>
          <p14:tracePt t="49868" x="5772150" y="5568950"/>
          <p14:tracePt t="49881" x="5772150" y="5575300"/>
          <p14:tracePt t="49888" x="5765800" y="5575300"/>
          <p14:tracePt t="49888" x="5759450" y="5581650"/>
          <p14:tracePt t="49906" x="5753100" y="5588000"/>
          <p14:tracePt t="49906" x="5746750" y="5594350"/>
          <p14:tracePt t="49923" x="5734050" y="5594350"/>
          <p14:tracePt t="49923" x="5727700" y="5600700"/>
          <p14:tracePt t="49940" x="5708650" y="5613400"/>
          <p14:tracePt t="49940" x="5695950" y="5613400"/>
          <p14:tracePt t="49957" x="5676900" y="5619750"/>
          <p14:tracePt t="49957" x="5657850" y="5619750"/>
          <p14:tracePt t="49974" x="5638800" y="5626100"/>
          <p14:tracePt t="49974" x="5619750" y="5626100"/>
          <p14:tracePt t="49974" x="5594350" y="5619750"/>
          <p14:tracePt t="49992" x="5568950" y="5619750"/>
          <p14:tracePt t="50005" x="5543550" y="5619750"/>
          <p14:tracePt t="50005" x="5486400" y="5600700"/>
          <p14:tracePt t="50025" x="5461000" y="5594350"/>
          <p14:tracePt t="50025" x="5429250" y="5575300"/>
          <p14:tracePt t="50041" x="5397500" y="5562600"/>
          <p14:tracePt t="50041" x="5372100" y="5543550"/>
          <p14:tracePt t="50057" x="5340350" y="5518150"/>
          <p14:tracePt t="50057" x="5308600" y="5492750"/>
          <p14:tracePt t="50073" x="5283200" y="5461000"/>
          <p14:tracePt t="50073" x="5251450" y="5429250"/>
          <p14:tracePt t="50073" x="5226050" y="5391150"/>
          <p14:tracePt t="50093" x="5200650" y="5353050"/>
          <p14:tracePt t="50105" x="5175250" y="5314950"/>
          <p14:tracePt t="50105" x="5143500" y="5245100"/>
          <p14:tracePt t="50124" x="5137150" y="5213350"/>
          <p14:tracePt t="50124" x="5130800" y="5181600"/>
          <p14:tracePt t="50140" x="5130800" y="5162550"/>
          <p14:tracePt t="50140" x="5137150" y="5137150"/>
          <p14:tracePt t="50157" x="5149850" y="5118100"/>
          <p14:tracePt t="50157" x="5175250" y="5086350"/>
          <p14:tracePt t="50174" x="5194300" y="5067300"/>
          <p14:tracePt t="50174" x="5219700" y="5054600"/>
          <p14:tracePt t="50191" x="5245100" y="5035550"/>
          <p14:tracePt t="50191" x="5270500" y="5022850"/>
          <p14:tracePt t="50207" x="5302250" y="5010150"/>
          <p14:tracePt t="50207" x="5334000" y="4991100"/>
          <p14:tracePt t="50225" x="5372100" y="4978400"/>
          <p14:tracePt t="50225" x="5454650" y="4959350"/>
          <p14:tracePt t="50241" x="5499100" y="4953000"/>
          <p14:tracePt t="50241" x="5543550" y="4946650"/>
          <p14:tracePt t="50257" x="5594350" y="4940300"/>
          <p14:tracePt t="50257" x="5645150" y="4940300"/>
          <p14:tracePt t="50275" x="5702300" y="4933950"/>
          <p14:tracePt t="50275" x="5759450" y="4933950"/>
          <p14:tracePt t="50275" x="5816600" y="4927600"/>
          <p14:tracePt t="50293" x="5873750" y="4927600"/>
          <p14:tracePt t="50306" x="5924550" y="4927600"/>
          <p14:tracePt t="50306" x="6032500" y="4927600"/>
          <p14:tracePt t="50325" x="6083300" y="4927600"/>
          <p14:tracePt t="50325" x="6134100" y="4933950"/>
          <p14:tracePt t="50341" x="6178550" y="4940300"/>
          <p14:tracePt t="50341" x="6223000" y="4946650"/>
          <p14:tracePt t="50341" x="6267450" y="4953000"/>
          <p14:tracePt t="50360" x="6305550" y="4959350"/>
          <p14:tracePt t="50373" x="6343650" y="4972050"/>
          <p14:tracePt t="50373" x="6375400" y="4984750"/>
          <p14:tracePt t="50373" x="6407150" y="4997450"/>
          <p14:tracePt t="50394" x="6432550" y="5016500"/>
          <p14:tracePt t="50394" x="6457950" y="5029200"/>
          <p14:tracePt t="50409" x="6477000" y="5048250"/>
          <p14:tracePt t="50409" x="6496050" y="5067300"/>
          <p14:tracePt t="50425" x="6508750" y="5092700"/>
          <p14:tracePt t="50425" x="6521450" y="5111750"/>
          <p14:tracePt t="50441" x="6527800" y="5130800"/>
          <p14:tracePt t="50441" x="6534150" y="5156200"/>
          <p14:tracePt t="50441" x="6534150" y="5175250"/>
          <p14:tracePt t="50460" x="6534150" y="5194300"/>
          <p14:tracePt t="50460" x="6534150" y="5219700"/>
          <p14:tracePt t="50475" x="6527800" y="5238750"/>
          <p14:tracePt t="50475" x="6521450" y="5257800"/>
          <p14:tracePt t="50492" x="6515100" y="5283200"/>
          <p14:tracePt t="50492" x="6502400" y="5302250"/>
          <p14:tracePt t="50508" x="6489700" y="5321300"/>
          <p14:tracePt t="50508" x="6477000" y="5340350"/>
          <p14:tracePt t="50525" x="6457950" y="5359400"/>
          <p14:tracePt t="50525" x="6419850" y="5397500"/>
          <p14:tracePt t="50543" x="6394450" y="5410200"/>
          <p14:tracePt t="50543" x="6369050" y="5429250"/>
          <p14:tracePt t="50559" x="6343650" y="5448300"/>
          <p14:tracePt t="50559" x="6311900" y="5461000"/>
          <p14:tracePt t="50576" x="6280150" y="5480050"/>
          <p14:tracePt t="50576" x="6248400" y="5499100"/>
          <p14:tracePt t="50593" x="6172200" y="5530850"/>
          <p14:tracePt t="50593" x="6134100" y="5549900"/>
          <p14:tracePt t="50609" x="6096000" y="5562600"/>
          <p14:tracePt t="50609" x="6057900" y="5581650"/>
          <p14:tracePt t="50625" x="6013450" y="5594350"/>
          <p14:tracePt t="50625" x="5975350" y="5607050"/>
          <p14:tracePt t="50642" x="5937250" y="5619750"/>
          <p14:tracePt t="50642" x="5892800" y="5626100"/>
          <p14:tracePt t="50642" x="5854700" y="5638800"/>
          <p14:tracePt t="50661" x="5816600" y="5645150"/>
          <p14:tracePt t="50674" x="5778500" y="5645150"/>
          <p14:tracePt t="50674" x="5708650" y="5651500"/>
          <p14:tracePt t="50693" x="5670550" y="5651500"/>
          <p14:tracePt t="50693" x="5638800" y="5651500"/>
          <p14:tracePt t="50710" x="5613400" y="5651500"/>
          <p14:tracePt t="50710" x="5581650" y="5651500"/>
          <p14:tracePt t="50710" x="5556250" y="5651500"/>
          <p14:tracePt t="50728" x="5530850" y="5651500"/>
          <p14:tracePt t="50741" x="5511800" y="5651500"/>
          <p14:tracePt t="50741" x="5473700" y="5651500"/>
          <p14:tracePt t="50762" x="5461000" y="5651500"/>
          <p14:tracePt t="50762" x="5454650" y="5651500"/>
          <p14:tracePt t="50776" x="5448300" y="5651500"/>
          <p14:tracePt t="50776" x="5441950" y="5651500"/>
          <p14:tracePt t="50792" x="5435600" y="5651500"/>
          <p14:tracePt t="50807" x="5441950" y="5645150"/>
          <p14:tracePt t="50832" x="5448300" y="5645150"/>
          <p14:tracePt t="50848" x="5454650" y="5645150"/>
          <p14:tracePt t="50864" x="5461000" y="5638800"/>
          <p14:tracePt t="50880" x="5467350" y="5638800"/>
          <p14:tracePt t="50893" x="5473700" y="5638800"/>
          <p14:tracePt t="50916" x="5480050" y="5638800"/>
          <p14:tracePt t="51012" x="5486400" y="5645150"/>
          <p14:tracePt t="51044" x="5492750" y="5638800"/>
          <p14:tracePt t="51073" x="5499100" y="5638800"/>
          <p14:tracePt t="51104" x="5505450" y="5632450"/>
          <p14:tracePt t="51132" x="5505450" y="5626100"/>
          <p14:tracePt t="51156" x="5505450" y="5619750"/>
          <p14:tracePt t="51181" x="5511800" y="5619750"/>
          <p14:tracePt t="51208" x="5511800" y="5613400"/>
          <p14:tracePt t="51268" x="5505450" y="5613400"/>
          <p14:tracePt t="51284" x="5499100" y="5619750"/>
          <p14:tracePt t="51300" x="5486400" y="5619750"/>
          <p14:tracePt t="51313" x="5480050" y="5619750"/>
          <p14:tracePt t="51320" x="5473700" y="5626100"/>
          <p14:tracePt t="51329" x="5467350" y="5626100"/>
          <p14:tracePt t="51329" x="5454650" y="5626100"/>
          <p14:tracePt t="51345" x="5441950" y="5626100"/>
          <p14:tracePt t="51345" x="5422900" y="5626100"/>
          <p14:tracePt t="51361" x="5397500" y="5626100"/>
          <p14:tracePt t="51361" x="5372100" y="5619750"/>
          <p14:tracePt t="51378" x="5334000" y="5613400"/>
          <p14:tracePt t="51378" x="5295900" y="5600700"/>
          <p14:tracePt t="51378" x="5251450" y="5588000"/>
          <p14:tracePt t="51397" x="5200650" y="5575300"/>
          <p14:tracePt t="51410" x="5149850" y="5562600"/>
          <p14:tracePt t="51410" x="5086350" y="5549900"/>
          <p14:tracePt t="51429" x="4959350" y="5524500"/>
          <p14:tracePt t="51429" x="4889500" y="5518150"/>
          <p14:tracePt t="51445" x="4813300" y="5511800"/>
          <p14:tracePt t="51445" x="4737100" y="5511800"/>
          <p14:tracePt t="51462" x="4654550" y="5505450"/>
          <p14:tracePt t="51462" x="4572000" y="5511800"/>
          <p14:tracePt t="51462" x="4489450" y="5511800"/>
          <p14:tracePt t="51481" x="4406900" y="5518150"/>
          <p14:tracePt t="51481" x="4318000" y="5518150"/>
          <p14:tracePt t="51495" x="4235450" y="5518150"/>
          <p14:tracePt t="51495" x="4152900" y="5524500"/>
          <p14:tracePt t="51512" x="4070350" y="5524500"/>
          <p14:tracePt t="51512" x="3987800" y="5524500"/>
          <p14:tracePt t="51528" x="3911600" y="5524500"/>
          <p14:tracePt t="51528" x="3835400" y="5524500"/>
          <p14:tracePt t="51545" x="3771900" y="5524500"/>
          <p14:tracePt t="51545" x="3644900" y="5524500"/>
          <p14:tracePt t="51562" x="3594100" y="5524500"/>
          <p14:tracePt t="51562" x="3549650" y="5524500"/>
          <p14:tracePt t="51579" x="3511550" y="5524500"/>
          <p14:tracePt t="51579" x="3473450" y="5524500"/>
          <p14:tracePt t="51595" x="3441700" y="5530850"/>
          <p14:tracePt t="51595" x="3390900" y="5530850"/>
          <p14:tracePt t="51613" x="3371850" y="5537200"/>
          <p14:tracePt t="51613" x="3352800" y="5537200"/>
          <p14:tracePt t="51629" x="3333750" y="5543550"/>
          <p14:tracePt t="51629" x="3321050" y="5543550"/>
          <p14:tracePt t="51646" x="3308350" y="5549900"/>
          <p14:tracePt t="51646" x="3295650" y="5556250"/>
          <p14:tracePt t="51662" x="3289300" y="5556250"/>
          <p14:tracePt t="51662" x="3276600" y="5562600"/>
          <p14:tracePt t="51662" x="3270250" y="5568950"/>
          <p14:tracePt t="51681" x="3263900" y="5568950"/>
          <p14:tracePt t="51694" x="3257550" y="5575300"/>
          <p14:tracePt t="51694" x="3238500" y="5588000"/>
          <p14:tracePt t="51713" x="3225800" y="5594350"/>
          <p14:tracePt t="51713" x="3213100" y="5600700"/>
          <p14:tracePt t="51730" x="3200400" y="5613400"/>
          <p14:tracePt t="51730" x="3187700" y="5619750"/>
          <p14:tracePt t="51746" x="3168650" y="5626100"/>
          <p14:tracePt t="51746" x="3149600" y="5638800"/>
          <p14:tracePt t="51746" x="3130550" y="5645150"/>
          <p14:tracePt t="51765" x="3111500" y="5651500"/>
          <p14:tracePt t="51777" x="3092450" y="5664200"/>
          <p14:tracePt t="51777" x="3041650" y="5683250"/>
          <p14:tracePt t="51796" x="3016250" y="5695950"/>
          <p14:tracePt t="51796" x="2984500" y="5702300"/>
          <p14:tracePt t="51813" x="2959100" y="5715000"/>
          <p14:tracePt t="51813" x="2927350" y="5727700"/>
          <p14:tracePt t="51830" x="2895600" y="5740400"/>
          <p14:tracePt t="51830" x="2863850" y="5753100"/>
          <p14:tracePt t="51830" x="2832100" y="5759450"/>
          <p14:tracePt t="51849" x="2800350" y="5772150"/>
          <p14:tracePt t="51849" x="2768600" y="5778500"/>
          <p14:tracePt t="51863" x="2736850" y="5791200"/>
          <p14:tracePt t="51863" x="2705100" y="5797550"/>
          <p14:tracePt t="51881" x="2673350" y="5803900"/>
          <p14:tracePt t="51881" x="2647950" y="5810250"/>
          <p14:tracePt t="51897" x="2616200" y="5816600"/>
          <p14:tracePt t="51897" x="2559050" y="5829300"/>
          <p14:tracePt t="51914" x="2533650" y="5829300"/>
          <p14:tracePt t="51914" x="2508250" y="5835650"/>
          <p14:tracePt t="51930" x="2482850" y="5842000"/>
          <p14:tracePt t="51930" x="2463800" y="5848350"/>
          <p14:tracePt t="51947" x="2444750" y="5848350"/>
          <p14:tracePt t="51947" x="2425700" y="5854700"/>
          <p14:tracePt t="51964" x="2406650" y="5861050"/>
          <p14:tracePt t="51964" x="2387600" y="5861050"/>
          <p14:tracePt t="51982" x="2355850" y="5867400"/>
          <p14:tracePt t="51982" x="2343150" y="5861050"/>
          <p14:tracePt t="51997" x="2336800" y="5861050"/>
          <p14:tracePt t="51997" x="2324100" y="5861050"/>
          <p14:tracePt t="52013" x="2317750" y="5854700"/>
          <p14:tracePt t="52013" x="2311400" y="5848350"/>
          <p14:tracePt t="52013" x="2305050" y="5848350"/>
          <p14:tracePt t="52033" x="2298700" y="5835650"/>
          <p14:tracePt t="52049" x="2305050" y="5829300"/>
          <p14:tracePt t="52065" x="2311400" y="5829300"/>
          <p14:tracePt t="52065" x="2317750" y="5822950"/>
          <p14:tracePt t="52082" x="2324100" y="5816600"/>
          <p14:tracePt t="52082" x="2336800" y="5816600"/>
          <p14:tracePt t="52098" x="2349500" y="5810250"/>
          <p14:tracePt t="52098" x="2355850" y="5803900"/>
          <p14:tracePt t="52114" x="2368550" y="5797550"/>
          <p14:tracePt t="52114" x="2381250" y="5791200"/>
          <p14:tracePt t="52114" x="2393950" y="5784850"/>
          <p14:tracePt t="52133" x="2406650" y="5778500"/>
          <p14:tracePt t="52145" x="2419350" y="5772150"/>
          <p14:tracePt t="52145" x="2451100" y="5759450"/>
          <p14:tracePt t="52164" x="2470150" y="5759450"/>
          <p14:tracePt t="52164" x="2495550" y="5759450"/>
          <p14:tracePt t="52181" x="2520950" y="5759450"/>
          <p14:tracePt t="52181" x="2546350" y="5765800"/>
          <p14:tracePt t="52198" x="2584450" y="5772150"/>
          <p14:tracePt t="52198" x="2654300" y="5784850"/>
          <p14:tracePt t="52215" x="2698750" y="5797550"/>
          <p14:tracePt t="52215" x="2743200" y="5803900"/>
          <p14:tracePt t="52231" x="2787650" y="5816600"/>
          <p14:tracePt t="52231" x="2838450" y="5816600"/>
          <p14:tracePt t="52248" x="2882900" y="5822950"/>
          <p14:tracePt t="52248" x="2933700" y="5829300"/>
          <p14:tracePt t="52264" x="2984500" y="5835650"/>
          <p14:tracePt t="52264" x="3086100" y="5835650"/>
          <p14:tracePt t="52281" x="3136900" y="5835650"/>
          <p14:tracePt t="52281" x="3187700" y="5835650"/>
          <p14:tracePt t="52298" x="3232150" y="5835650"/>
          <p14:tracePt t="52298" x="3282950" y="5829300"/>
          <p14:tracePt t="52314" x="3327400" y="5829300"/>
          <p14:tracePt t="52314" x="3371850" y="5829300"/>
          <p14:tracePt t="52314" x="3422650" y="5829300"/>
          <p14:tracePt t="52334" x="3460750" y="5835650"/>
          <p14:tracePt t="52346" x="3505200" y="5835650"/>
          <p14:tracePt t="52346" x="3587750" y="5842000"/>
          <p14:tracePt t="52365" x="3625850" y="5842000"/>
          <p14:tracePt t="52365" x="3663950" y="5848350"/>
          <p14:tracePt t="52383" x="3702050" y="5848350"/>
          <p14:tracePt t="52383" x="3733800" y="5848350"/>
          <p14:tracePt t="52399" x="3765550" y="5848350"/>
          <p14:tracePt t="52399" x="3790950" y="5848350"/>
          <p14:tracePt t="52399" x="3816350" y="5848350"/>
          <p14:tracePt t="52418" x="3841750" y="5854700"/>
          <p14:tracePt t="52430" x="3860800" y="5854700"/>
          <p14:tracePt t="52430" x="3879850" y="5854700"/>
          <p14:tracePt t="52450" x="3905250" y="5867400"/>
          <p14:tracePt t="52450" x="3917950" y="5873750"/>
          <p14:tracePt t="52465" x="3924300" y="5880100"/>
          <p14:tracePt t="52465" x="3930650" y="5886450"/>
          <p14:tracePt t="52482" x="3937000" y="5892800"/>
          <p14:tracePt t="52482" x="3937000" y="5899150"/>
          <p14:tracePt t="52500" x="3937000" y="5905500"/>
          <p14:tracePt t="52513" x="3937000" y="5911850"/>
          <p14:tracePt t="52530" x="3930650" y="5918200"/>
          <p14:tracePt t="52553" x="3924300" y="5918200"/>
          <p14:tracePt t="52569" x="3917950" y="5924550"/>
          <p14:tracePt t="52581" x="3911600" y="5930900"/>
          <p14:tracePt t="52621" x="3917950" y="5924550"/>
          <p14:tracePt t="52673" x="3924300" y="5918200"/>
          <p14:tracePt t="52708" x="3930650" y="5911850"/>
          <p14:tracePt t="52733" x="3937000" y="5911850"/>
          <p14:tracePt t="52749" x="3943350" y="5911850"/>
          <p14:tracePt t="52761" x="3949700" y="5911850"/>
          <p14:tracePt t="52777" x="3949700" y="5918200"/>
          <p14:tracePt t="52793" x="3949700" y="5924550"/>
          <p14:tracePt t="52809" x="3949700" y="5930900"/>
          <p14:tracePt t="52820" x="3949700" y="5943600"/>
          <p14:tracePt t="52837" x="3956050" y="5949950"/>
          <p14:tracePt t="52852" x="3956050" y="5956300"/>
          <p14:tracePt t="52869" x="3962400" y="5956300"/>
          <p14:tracePt t="52889" x="3968750" y="5962650"/>
          <p14:tracePt t="52913" x="3975100" y="5962650"/>
          <p14:tracePt t="52928" x="3987800" y="5962650"/>
          <p14:tracePt t="52957" x="3994150" y="5962650"/>
          <p14:tracePt t="52973" x="4000500" y="5956300"/>
          <p14:tracePt t="52989" x="4006850" y="5956300"/>
          <p14:tracePt t="53001" x="4013200" y="5949950"/>
          <p14:tracePt t="53017" x="4019550" y="5949950"/>
          <p14:tracePt t="53032" x="4025900" y="5949950"/>
          <p14:tracePt t="53053" x="4019550" y="5956300"/>
          <p14:tracePt t="53121" x="4013200" y="5956300"/>
          <p14:tracePt t="53137" x="4006850" y="5962650"/>
          <p14:tracePt t="53153" x="4000500" y="5962650"/>
          <p14:tracePt t="53169" x="4006850" y="5962650"/>
          <p14:tracePt t="53241" x="4013200" y="5956300"/>
          <p14:tracePt t="53257" x="4019550" y="5949950"/>
          <p14:tracePt t="53281" x="4025900" y="5943600"/>
          <p14:tracePt t="53301" x="4032250" y="5937250"/>
          <p14:tracePt t="53325" x="4038600" y="5937250"/>
          <p14:tracePt t="53348" x="4038600" y="5943600"/>
          <p14:tracePt t="53413" x="4032250" y="5949950"/>
          <p14:tracePt t="53461" x="4038600" y="5943600"/>
          <p14:tracePt t="53557" x="4044950" y="5943600"/>
          <p14:tracePt t="53581" x="4038600" y="5943600"/>
          <p14:tracePt t="53721" x="4032250" y="5949950"/>
          <p14:tracePt t="53789" x="4032250" y="5943600"/>
          <p14:tracePt t="53841" x="4032250" y="5937250"/>
          <p14:tracePt t="53865" x="4038600" y="5930900"/>
          <p14:tracePt t="53889" x="4032250" y="5924550"/>
          <p14:tracePt t="53945" x="4025900" y="5924550"/>
          <p14:tracePt t="53961" x="4019550" y="5924550"/>
          <p14:tracePt t="53993" x="4013200" y="5918200"/>
          <p14:tracePt t="54013" x="4006850" y="5918200"/>
          <p14:tracePt t="54037" x="4000500" y="5918200"/>
          <p14:tracePt t="54065" x="3994150" y="5911850"/>
          <p14:tracePt t="54081" x="3987800" y="5911850"/>
          <p14:tracePt t="54097" x="3981450" y="5911850"/>
          <p14:tracePt t="54106" x="3975100" y="5911850"/>
          <p14:tracePt t="54122" x="3968750" y="5911850"/>
          <p14:tracePt t="54136" x="3962400" y="5911850"/>
          <p14:tracePt t="54153" x="3956050" y="5911850"/>
          <p14:tracePt t="54169" x="3949700" y="5911850"/>
          <p14:tracePt t="54186" x="3943350" y="5911850"/>
          <p14:tracePt t="54203" x="3937000" y="5911850"/>
          <p14:tracePt t="54219" x="3930650" y="5911850"/>
          <p14:tracePt t="54241" x="3924300" y="5911850"/>
          <p14:tracePt t="54261" x="3924300" y="5905500"/>
          <p14:tracePt t="54293" x="3924300" y="5899150"/>
          <p14:tracePt t="54381" x="3917950" y="5899150"/>
          <p14:tracePt t="54413" x="3917950" y="5905500"/>
          <p14:tracePt t="54473" x="3924300" y="5899150"/>
          <p14:tracePt t="54509" x="3924300" y="5892800"/>
          <p14:tracePt t="54533" x="3930650" y="5892800"/>
          <p14:tracePt t="54553" x="3924300" y="5899150"/>
          <p14:tracePt t="54637" x="3917950" y="5899150"/>
          <p14:tracePt t="54653" x="3911600" y="5899150"/>
          <p14:tracePt t="54665" x="3905250" y="5905500"/>
          <p14:tracePt t="54681" x="3898900" y="5905500"/>
          <p14:tracePt t="54697" x="3892550" y="5911850"/>
          <p14:tracePt t="54721" x="3892550" y="5905500"/>
          <p14:tracePt t="54749" x="3892550" y="5899150"/>
          <p14:tracePt t="54765" x="3898900" y="5899150"/>
          <p14:tracePt t="54781" x="3905250" y="5886450"/>
          <p14:tracePt t="54793" x="3911600" y="5886450"/>
          <p14:tracePt t="54805" x="3911600" y="5880100"/>
          <p14:tracePt t="54821" x="3917950" y="5867400"/>
          <p14:tracePt t="54838" x="3917950" y="5861050"/>
          <p14:tracePt t="54855" x="3911600" y="5861050"/>
          <p14:tracePt t="54905" x="3905250" y="5867400"/>
          <p14:tracePt t="54930" x="3898900" y="5867400"/>
          <p14:tracePt t="54945" x="3898900" y="5873750"/>
          <p14:tracePt t="55033" x="3892550" y="5880100"/>
          <p14:tracePt t="55049" x="3892550" y="5886450"/>
          <p14:tracePt t="55058" x="3879850" y="5892800"/>
          <p14:tracePt t="55074" x="3873500" y="5899150"/>
          <p14:tracePt t="55089" x="3867150" y="5905500"/>
          <p14:tracePt t="55089" x="3860800" y="5911850"/>
          <p14:tracePt t="55089" x="3854450" y="5911850"/>
          <p14:tracePt t="55110" x="3848100" y="5918200"/>
          <p14:tracePt t="55122" x="3841750" y="5924550"/>
          <p14:tracePt t="55122" x="3835400" y="5937250"/>
          <p14:tracePt t="55142" x="3829050" y="5943600"/>
          <p14:tracePt t="55142" x="3822700" y="5949950"/>
          <p14:tracePt t="55158" x="3816350" y="5956300"/>
          <p14:tracePt t="55158" x="3810000" y="5962650"/>
          <p14:tracePt t="55158" x="3803650" y="5969000"/>
          <p14:tracePt t="55177" x="3797300" y="5975350"/>
          <p14:tracePt t="55189" x="3797300" y="5981700"/>
          <p14:tracePt t="55189" x="3790950" y="5994400"/>
          <p14:tracePt t="55208" x="3790950" y="6000750"/>
          <p14:tracePt t="55224" x="3797300" y="6007100"/>
          <p14:tracePt t="55240" x="3797300" y="6013450"/>
          <p14:tracePt t="55256" x="3803650" y="6013450"/>
          <p14:tracePt t="55273" x="3810000" y="6013450"/>
          <p14:tracePt t="55297" x="3803650" y="6019800"/>
          <p14:tracePt t="55381" x="3797300" y="6019800"/>
          <p14:tracePt t="55401" x="3797300" y="6026150"/>
          <p14:tracePt t="55417" x="3790950" y="6032500"/>
          <p14:tracePt t="55433" x="3784600" y="6038850"/>
          <p14:tracePt t="55453" x="3778250" y="6045200"/>
          <p14:tracePt t="55469" x="3771900" y="6051550"/>
          <p14:tracePt t="55521" x="3778250" y="6045200"/>
          <p14:tracePt t="55561" x="3784600" y="6038850"/>
          <p14:tracePt t="55573" x="3790950" y="6038850"/>
          <p14:tracePt t="55581" x="3790950" y="6032500"/>
          <p14:tracePt t="55591" x="3797300" y="6026150"/>
          <p14:tracePt t="55591" x="3803650" y="6026150"/>
          <p14:tracePt t="55610" x="3810000" y="6019800"/>
          <p14:tracePt t="55610" x="3822700" y="6013450"/>
          <p14:tracePt t="55627" x="3829050" y="6013450"/>
          <p14:tracePt t="55627" x="3829050" y="6007100"/>
          <p14:tracePt t="55643" x="3835400" y="6000750"/>
          <p14:tracePt t="55658" x="3841750" y="5994400"/>
          <p14:tracePt t="55675" x="3848100" y="5988050"/>
          <p14:tracePt t="55694" x="3854450" y="5981700"/>
          <p14:tracePt t="55708" x="3860800" y="5981700"/>
          <p14:tracePt t="55726" x="3860800" y="5988050"/>
          <p14:tracePt t="55761" x="3854450" y="5994400"/>
          <p14:tracePt t="55785" x="3848100" y="6000750"/>
          <p14:tracePt t="55822" x="3848100" y="6007100"/>
          <p14:tracePt t="55861" x="3841750" y="6007100"/>
          <p14:tracePt t="55889" x="3841750" y="6013450"/>
          <p14:tracePt t="55913" x="3835400" y="6013450"/>
          <p14:tracePt t="55925" x="3829050" y="6019800"/>
          <p14:tracePt t="55941" x="3822700" y="6019800"/>
          <p14:tracePt t="55957" x="3816350" y="6026150"/>
          <p14:tracePt t="55974" x="3810000" y="6032500"/>
          <p14:tracePt t="55985" x="3797300" y="6032500"/>
          <p14:tracePt t="56001" x="3790950" y="6038850"/>
          <p14:tracePt t="56017" x="3784600" y="6038850"/>
          <p14:tracePt t="56033" x="3778250" y="6038850"/>
          <p14:tracePt t="56046" x="3784600" y="6032500"/>
          <p14:tracePt t="56086" x="3790950" y="6032500"/>
          <p14:tracePt t="56101" x="3797300" y="6032500"/>
          <p14:tracePt t="56106" x="3803650" y="6026150"/>
          <p14:tracePt t="56122" x="3810000" y="6026150"/>
          <p14:tracePt t="56130" x="3816350" y="6019800"/>
          <p14:tracePt t="56146" x="3822700" y="6019800"/>
          <p14:tracePt t="56163" x="3816350" y="6026150"/>
          <p14:tracePt t="56257" x="3810000" y="6032500"/>
          <p14:tracePt t="56293" x="3816350" y="6026150"/>
          <p14:tracePt t="56353" x="3822700" y="6026150"/>
          <p14:tracePt t="56370" x="3829050" y="6019800"/>
          <p14:tracePt t="56385" x="3835400" y="6013450"/>
          <p14:tracePt t="56403" x="3841750" y="6013450"/>
          <p14:tracePt t="56414" x="3841750" y="6007100"/>
          <p14:tracePt t="56430" x="3848100" y="6007100"/>
          <p14:tracePt t="56463" x="3841750" y="6007100"/>
          <p14:tracePt t="56586" x="3841750" y="6000750"/>
          <p14:tracePt t="56823" x="3841750" y="5994400"/>
          <p14:tracePt t="56851" x="3841750" y="5988050"/>
          <p14:tracePt t="56884" x="3848100" y="5975350"/>
          <p14:tracePt t="56894" x="3848100" y="5969000"/>
          <p14:tracePt t="56911" x="3848100" y="5962650"/>
          <p14:tracePt t="56919" x="3848100" y="5956300"/>
          <p14:tracePt t="56930" x="3848100" y="5949950"/>
          <p14:tracePt t="56930" x="3848100" y="5943600"/>
          <p14:tracePt t="56948" x="3841750" y="5937250"/>
          <p14:tracePt t="56963" x="3835400" y="5937250"/>
          <p14:tracePt t="56980" x="3829050" y="5930900"/>
          <p14:tracePt t="56997" x="3822700" y="5930900"/>
          <p14:tracePt t="57014" x="3816350" y="5924550"/>
          <p14:tracePt t="57030" x="3803650" y="5930900"/>
          <p14:tracePt t="57047" x="3797300" y="5930900"/>
          <p14:tracePt t="57047" x="3790950" y="5930900"/>
          <p14:tracePt t="57047" x="3784600" y="5937250"/>
          <p14:tracePt t="57068" x="3778250" y="5937250"/>
          <p14:tracePt t="57083" x="3771900" y="5943600"/>
          <p14:tracePt t="57107" x="3778250" y="5949950"/>
          <p14:tracePt t="57123" x="3784600" y="5949950"/>
          <p14:tracePt t="57135" x="3790950" y="5956300"/>
          <p14:tracePt t="57151" x="3797300" y="5956300"/>
          <p14:tracePt t="57164" x="3803650" y="5956300"/>
          <p14:tracePt t="57164" x="3810000" y="5956300"/>
          <p14:tracePt t="57183" x="3816350" y="5956300"/>
          <p14:tracePt t="57198" x="3822700" y="5956300"/>
          <p14:tracePt t="57214" x="3829050" y="5956300"/>
          <p14:tracePt t="57231" x="3822700" y="5956300"/>
          <p14:tracePt t="57279" x="3816350" y="5962650"/>
          <p14:tracePt t="57295" x="3810000" y="5969000"/>
          <p14:tracePt t="57307" x="3803650" y="5975350"/>
          <p14:tracePt t="57315" x="3797300" y="5975350"/>
          <p14:tracePt t="57315" x="3790950" y="5981700"/>
          <p14:tracePt t="57333" x="3784600" y="5988050"/>
          <p14:tracePt t="57333" x="3778250" y="5988050"/>
          <p14:tracePt t="57350" x="3771900" y="5994400"/>
          <p14:tracePt t="57350" x="3765550" y="6000750"/>
          <p14:tracePt t="57367" x="3746500" y="6013450"/>
          <p14:tracePt t="57367" x="3740150" y="6013450"/>
          <p14:tracePt t="57384" x="3733800" y="6026150"/>
          <p14:tracePt t="57384" x="3727450" y="6032500"/>
          <p14:tracePt t="57400" x="3714750" y="6038850"/>
          <p14:tracePt t="57400" x="3708400" y="6045200"/>
          <p14:tracePt t="57417" x="3695700" y="6051550"/>
          <p14:tracePt t="57417" x="3689350" y="6064250"/>
          <p14:tracePt t="57417" x="3676650" y="6076950"/>
          <p14:tracePt t="57436" x="3663950" y="6089650"/>
          <p14:tracePt t="57448" x="3651250" y="6102350"/>
          <p14:tracePt t="57448" x="3632200" y="6140450"/>
          <p14:tracePt t="57467" x="3619500" y="6153150"/>
          <p14:tracePt t="57467" x="3606800" y="6172200"/>
          <p14:tracePt t="57484" x="3594100" y="6184900"/>
          <p14:tracePt t="57484" x="3587750" y="6191250"/>
          <p14:tracePt t="57501" x="3581400" y="6197600"/>
          <p14:tracePt t="57501" x="3568700" y="6203950"/>
          <p14:tracePt t="57501" x="3562350" y="6210300"/>
          <p14:tracePt t="57519" x="3556000" y="6216650"/>
          <p14:tracePt t="57532" x="3549650" y="6223000"/>
          <p14:tracePt t="57532" x="3536950" y="6229350"/>
          <p14:tracePt t="57551" x="3530600" y="6235700"/>
          <p14:tracePt t="57551" x="3517900" y="6242050"/>
          <p14:tracePt t="57568" x="3511550" y="6254750"/>
          <p14:tracePt t="57568" x="3498850" y="6261100"/>
          <p14:tracePt t="57584" x="3492500" y="6267450"/>
          <p14:tracePt t="57584" x="3479800" y="6273800"/>
          <p14:tracePt t="57584" x="3467100" y="6280150"/>
          <p14:tracePt t="57603" x="3454400" y="6286500"/>
          <p14:tracePt t="57603" x="3441700" y="6292850"/>
          <p14:tracePt t="57617" x="3409950" y="6305550"/>
          <p14:tracePt t="57632" x="3371850" y="6318250"/>
          <p14:tracePt t="57649" x="3352800" y="6330950"/>
          <p14:tracePt t="57649" x="3302000" y="6350000"/>
          <p14:tracePt t="57668" x="3282950" y="6356350"/>
          <p14:tracePt t="57668" x="3251200" y="6369050"/>
          <p14:tracePt t="57685" x="3225800" y="6381750"/>
          <p14:tracePt t="57685" x="3194050" y="6388100"/>
          <p14:tracePt t="57701" x="3162300" y="6400800"/>
          <p14:tracePt t="57701" x="3130550" y="6413500"/>
          <p14:tracePt t="57718" x="3098800" y="6426200"/>
          <p14:tracePt t="57718" x="3028950" y="6445250"/>
          <p14:tracePt t="57736" x="2990850" y="6451600"/>
          <p14:tracePt t="57736" x="2952750" y="6464300"/>
          <p14:tracePt t="57751" x="2914650" y="6470650"/>
          <p14:tracePt t="57751" x="2882900" y="6477000"/>
          <p14:tracePt t="57768" x="2844800" y="6483350"/>
          <p14:tracePt t="57768" x="2806700" y="6489700"/>
          <p14:tracePt t="57785" x="2768600" y="6496050"/>
          <p14:tracePt t="57785" x="2736850" y="6502400"/>
          <p14:tracePt t="57785" x="2698750" y="6508750"/>
          <p14:tracePt t="57804" x="2667000" y="6515100"/>
          <p14:tracePt t="57816" x="2635250" y="6527800"/>
          <p14:tracePt t="57816" x="2571750" y="6540500"/>
          <p14:tracePt t="57836" x="2540000" y="6546850"/>
          <p14:tracePt t="57836" x="2514600" y="6559550"/>
          <p14:tracePt t="57852" x="2489200" y="6565900"/>
          <p14:tracePt t="57852" x="2463800" y="6578600"/>
          <p14:tracePt t="57868" x="2438400" y="6584950"/>
          <p14:tracePt t="57868" x="2413000" y="6591300"/>
          <p14:tracePt t="57868" x="2387600" y="6604000"/>
          <p14:tracePt t="57888" x="2368550" y="6610350"/>
          <p14:tracePt t="57900" x="2343150" y="6616700"/>
          <p14:tracePt t="57900" x="2305050" y="6629400"/>
          <p14:tracePt t="57919" x="2260600" y="6635750"/>
          <p14:tracePt t="57933" x="2228850" y="6642100"/>
          <p14:tracePt t="57950" x="2197100" y="6648450"/>
          <p14:tracePt t="57967" x="2171700" y="6648450"/>
          <p14:tracePt t="58211" x="1873250" y="6457950"/>
          <p14:tracePt t="58223" x="1854200" y="6419850"/>
          <p14:tracePt t="58239" x="1841500" y="6400800"/>
          <p14:tracePt t="58247" x="1822450" y="6369050"/>
          <p14:tracePt t="58263" x="1809750" y="6356350"/>
          <p14:tracePt t="58268" x="1797050" y="6343650"/>
          <p14:tracePt t="58268" x="1790700" y="6324600"/>
          <p14:tracePt t="58286" x="1778000" y="6311900"/>
          <p14:tracePt t="58286" x="1765300" y="6305550"/>
          <p14:tracePt t="58303" x="1746250" y="6292850"/>
          <p14:tracePt t="58303" x="1733550" y="6280150"/>
          <p14:tracePt t="58320" x="1720850" y="6267450"/>
          <p14:tracePt t="58320" x="1695450" y="6242050"/>
          <p14:tracePt t="58336" x="1676400" y="6229350"/>
          <p14:tracePt t="58336" x="1663700" y="6223000"/>
          <p14:tracePt t="58353" x="1651000" y="6203950"/>
          <p14:tracePt t="58353" x="1631950" y="6191250"/>
          <p14:tracePt t="58369" x="1612900" y="6178550"/>
          <p14:tracePt t="58369" x="1593850" y="6159500"/>
          <p14:tracePt t="58388" x="1562100" y="6127750"/>
          <p14:tracePt t="58388" x="1549400" y="6108700"/>
          <p14:tracePt t="58404" x="1530350" y="6096000"/>
          <p14:tracePt t="58404" x="1511300" y="6083300"/>
          <p14:tracePt t="58420" x="1498600" y="6070600"/>
          <p14:tracePt t="58420" x="1479550" y="6057900"/>
          <p14:tracePt t="58437" x="1466850" y="6051550"/>
          <p14:tracePt t="58437" x="1454150" y="6038850"/>
          <p14:tracePt t="58437" x="1441450" y="6038850"/>
          <p14:tracePt t="58456" x="1422400" y="6026150"/>
          <p14:tracePt t="58468" x="1416050" y="6026150"/>
          <p14:tracePt t="58468" x="1397000" y="6013450"/>
          <p14:tracePt t="58488" x="1390650" y="6013450"/>
          <p14:tracePt t="58488" x="1384300" y="6013450"/>
          <p14:tracePt t="58504" x="1377950" y="6007100"/>
          <p14:tracePt t="58504" x="1371600" y="6007100"/>
          <p14:tracePt t="58521" x="1365250" y="6013450"/>
          <p14:tracePt t="58536" x="1358900" y="6013450"/>
          <p14:tracePt t="58553" x="1352550" y="6019800"/>
          <p14:tracePt t="58553" x="1346200" y="6026150"/>
          <p14:tracePt t="58571" x="1339850" y="6032500"/>
          <p14:tracePt t="58571" x="1333500" y="6038850"/>
          <p14:tracePt t="58588" x="1333500" y="6045200"/>
          <p14:tracePt t="58588" x="1327150" y="6051550"/>
          <p14:tracePt t="58604" x="1320800" y="6064250"/>
          <p14:tracePt t="58604" x="1314450" y="6070600"/>
          <p14:tracePt t="58604" x="1314450" y="6076950"/>
          <p14:tracePt t="58624" x="1308100" y="6083300"/>
          <p14:tracePt t="58624" x="1301750" y="6089650"/>
          <p14:tracePt t="58637" x="1295400" y="6102350"/>
          <p14:tracePt t="58637" x="1289050" y="6108700"/>
          <p14:tracePt t="58655" x="1282700" y="6115050"/>
          <p14:tracePt t="58655" x="1270000" y="6121400"/>
          <p14:tracePt t="58671" x="1263650" y="6134100"/>
          <p14:tracePt t="58671" x="1244600" y="6153150"/>
          <p14:tracePt t="58689" x="1238250" y="6159500"/>
          <p14:tracePt t="58689" x="1231900" y="6165850"/>
          <p14:tracePt t="58704" x="1219200" y="6178550"/>
          <p14:tracePt t="58704" x="1206500" y="6184900"/>
          <p14:tracePt t="58721" x="1200150" y="6197600"/>
          <p14:tracePt t="58721" x="1187450" y="6203950"/>
          <p14:tracePt t="58738" x="1174750" y="6210300"/>
          <p14:tracePt t="58738" x="1155700" y="6235700"/>
          <p14:tracePt t="58756" x="1149350" y="6242050"/>
          <p14:tracePt t="58756" x="1136650" y="6254750"/>
          <p14:tracePt t="58772" x="1130300" y="6267450"/>
          <p14:tracePt t="58787" x="1111250" y="6299200"/>
          <p14:tracePt t="58803" x="1092200" y="6324600"/>
          <p14:tracePt t="58820" x="1073150" y="6356350"/>
          <p14:tracePt t="58837" x="1060450" y="6388100"/>
          <p14:tracePt t="58837" x="1047750" y="6407150"/>
          <p14:tracePt t="58856" x="1035050" y="6438900"/>
          <p14:tracePt t="58876" x="1028700" y="6464300"/>
          <p14:tracePt t="58915" x="1054100" y="6483350"/>
          <p14:tracePt t="59191" x="1117600" y="647065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18092</TotalTime>
  <Words>1412</Words>
  <Application>Microsoft Office PowerPoint</Application>
  <PresentationFormat>画面に合わせる (4:3)</PresentationFormat>
  <Paragraphs>73</Paragraphs>
  <Slides>8</Slides>
  <Notes>8</Notes>
  <HiddenSlides>0</HiddenSlides>
  <MMClips>8</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8</vt:i4>
      </vt:variant>
    </vt:vector>
  </HeadingPairs>
  <TitlesOfParts>
    <vt:vector size="15" baseType="lpstr">
      <vt:lpstr>ＭＳ Ｐゴシック</vt:lpstr>
      <vt:lpstr>ＭＳ Ｐ明朝</vt:lpstr>
      <vt:lpstr>Arial</vt:lpstr>
      <vt:lpstr>Calibri</vt:lpstr>
      <vt:lpstr>Times New Roman</vt:lpstr>
      <vt:lpstr>Office テーマ</vt:lpstr>
      <vt:lpstr>数式</vt:lpstr>
      <vt:lpstr>フィッシャーの三原則</vt:lpstr>
      <vt:lpstr>１．反復</vt:lpstr>
      <vt:lpstr>反復の数はいくらぐらい？</vt:lpstr>
      <vt:lpstr>反復とは？</vt:lpstr>
      <vt:lpstr>２．無作為化</vt:lpstr>
      <vt:lpstr>無作為化の例</vt:lpstr>
      <vt:lpstr>３．局所管理</vt:lpstr>
      <vt:lpstr>局所管理の例</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335</cp:revision>
  <dcterms:created xsi:type="dcterms:W3CDTF">2002-05-14T06:24:18Z</dcterms:created>
  <dcterms:modified xsi:type="dcterms:W3CDTF">2013-11-23T01:16:46Z</dcterms:modified>
</cp:coreProperties>
</file>