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592" r:id="rId2"/>
    <p:sldId id="612" r:id="rId3"/>
    <p:sldId id="624" r:id="rId4"/>
    <p:sldId id="632" r:id="rId5"/>
    <p:sldId id="633" r:id="rId6"/>
    <p:sldId id="634" r:id="rId7"/>
    <p:sldId id="635" r:id="rId8"/>
    <p:sldId id="638" r:id="rId9"/>
    <p:sldId id="639" r:id="rId10"/>
    <p:sldId id="640" r:id="rId11"/>
    <p:sldId id="641" r:id="rId12"/>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FF33"/>
    <a:srgbClr val="3333CC"/>
    <a:srgbClr val="33CC33"/>
    <a:srgbClr val="000000"/>
    <a:srgbClr val="FF3300"/>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66050" autoAdjust="0"/>
  </p:normalViewPr>
  <p:slideViewPr>
    <p:cSldViewPr>
      <p:cViewPr varScale="1">
        <p:scale>
          <a:sx n="41" d="100"/>
          <a:sy n="41" d="100"/>
        </p:scale>
        <p:origin x="200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935E429-B655-4844-8D29-06EE3186F44D}" type="slidenum">
              <a:rPr lang="en-US" altLang="ja-JP"/>
              <a:pPr/>
              <a:t>‹#›</a:t>
            </a:fld>
            <a:endParaRPr lang="en-US" altLang="ja-JP"/>
          </a:p>
        </p:txBody>
      </p:sp>
    </p:spTree>
    <p:extLst>
      <p:ext uri="{BB962C8B-B14F-4D97-AF65-F5344CB8AC3E}">
        <p14:creationId xmlns:p14="http://schemas.microsoft.com/office/powerpoint/2010/main" val="2016918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A5A646-DEF7-42CA-9346-4CD8127287FC}" type="slidenum">
              <a:rPr lang="en-US" altLang="ja-JP"/>
              <a:pPr/>
              <a:t>‹#›</a:t>
            </a:fld>
            <a:endParaRPr lang="en-US" altLang="ja-JP"/>
          </a:p>
        </p:txBody>
      </p:sp>
    </p:spTree>
    <p:extLst>
      <p:ext uri="{BB962C8B-B14F-4D97-AF65-F5344CB8AC3E}">
        <p14:creationId xmlns:p14="http://schemas.microsoft.com/office/powerpoint/2010/main" val="40924098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プリント「生物統計学＿第１１回実験計画法</a:t>
            </a:r>
            <a:r>
              <a:rPr kumimoji="1" lang="en-US" altLang="ja-JP" dirty="0" smtClean="0"/>
              <a:t>2013</a:t>
            </a:r>
            <a:r>
              <a:rPr kumimoji="1" lang="ja-JP" altLang="en-US" dirty="0" smtClean="0"/>
              <a:t>年」</a:t>
            </a:r>
            <a:r>
              <a:rPr kumimoji="1" lang="en-US" altLang="ja-JP" dirty="0" smtClean="0"/>
              <a:t>P</a:t>
            </a:r>
            <a:r>
              <a:rPr kumimoji="1" lang="ja-JP" altLang="en-US" dirty="0" smtClean="0"/>
              <a:t>１以降を予習しながら空所を埋めていきましょう．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実験といってもいろいろあります．農業，工業，医学，マーケティング調査などばらつきのあるデータ，すなわち実験を繰り返すと同じ結果が得られるというわけではない実験を行うときに実験計画法を利用します．したがって，ロケットの打ち上げ実験のように失敗するか成功するかしかないような実験や水素と酸素を合成して水を作るように必ず同じ結果となる実験は実験計画法の対象ではありません．</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　実験計画法の対象である実験の２つの特徴は以下の通りです．</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①　いろいろな条件を人為的に設定して，その結果の比較を目的とする実験です．</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②　同じ条件の下で実験を繰り返しても，結果（データで表される）はかならずしも一定ではなく，かなりのばらつきを示します．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a:t>
            </a:fld>
            <a:endParaRPr lang="en-US" altLang="ja-JP"/>
          </a:p>
        </p:txBody>
      </p:sp>
    </p:spTree>
    <p:extLst>
      <p:ext uri="{BB962C8B-B14F-4D97-AF65-F5344CB8AC3E}">
        <p14:creationId xmlns:p14="http://schemas.microsoft.com/office/powerpoint/2010/main" val="404050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層別　）因子</a:t>
            </a:r>
          </a:p>
          <a:p>
            <a:r>
              <a:rPr kumimoji="1" lang="ja-JP" altLang="en-US" dirty="0" smtClean="0"/>
              <a:t>　制御因子や標示因子と交互作用を持つおそれがありますが，実験の場でも適用の場でも制御できない因子のことです．</a:t>
            </a:r>
          </a:p>
          <a:p>
            <a:r>
              <a:rPr kumimoji="1" lang="ja-JP" altLang="en-US" dirty="0" smtClean="0"/>
              <a:t>例：水稲の品種試験では，年度，地域などの因子です．同じ品種でも年によって成績が違うこともあるし，地域によっても成績が異なるでしょう．しかし，年度や地域は制御できない上に，品種との交互作用が認められます．なお層別因子は標示因子と区別しにくい場合もあるので，標示因子にまとめてしまうことも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10</a:t>
            </a:fld>
            <a:endParaRPr lang="en-US" altLang="ja-JP"/>
          </a:p>
        </p:txBody>
      </p:sp>
    </p:spTree>
    <p:extLst>
      <p:ext uri="{BB962C8B-B14F-4D97-AF65-F5344CB8AC3E}">
        <p14:creationId xmlns:p14="http://schemas.microsoft.com/office/powerpoint/2010/main" val="33479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a:lnSpc>
                <a:spcPct val="150000"/>
              </a:lnSpc>
            </a:pPr>
            <a:r>
              <a:rPr lang="ja-JP" altLang="ja-JP" dirty="0" smtClean="0"/>
              <a:t>次の文章を読んで，どれが制御因子，標示因子，ブロック因子，層別因子かを考え</a:t>
            </a:r>
            <a:r>
              <a:rPr lang="ja-JP" altLang="en-US" dirty="0" smtClean="0"/>
              <a:t>ましょう</a:t>
            </a:r>
            <a:r>
              <a:rPr lang="ja-JP" altLang="ja-JP" dirty="0" smtClean="0"/>
              <a:t>．</a:t>
            </a:r>
          </a:p>
          <a:p>
            <a:pPr>
              <a:lnSpc>
                <a:spcPct val="150000"/>
              </a:lnSpc>
            </a:pPr>
            <a:r>
              <a:rPr lang="ja-JP" altLang="ja-JP" dirty="0" smtClean="0"/>
              <a:t>湾内でカキの養殖をするための実験を考え</a:t>
            </a:r>
            <a:r>
              <a:rPr lang="ja-JP" altLang="en-US" dirty="0" smtClean="0"/>
              <a:t>ます</a:t>
            </a:r>
            <a:r>
              <a:rPr lang="ja-JP" altLang="ja-JP" dirty="0" smtClean="0"/>
              <a:t>．養殖業者として選択できるのは餌の種類と稚貝の採取場所の２つだと</a:t>
            </a:r>
            <a:r>
              <a:rPr lang="ja-JP" altLang="en-US" dirty="0" smtClean="0"/>
              <a:t>します</a:t>
            </a:r>
            <a:r>
              <a:rPr lang="ja-JP" altLang="ja-JP" dirty="0" smtClean="0"/>
              <a:t>．水産試験場ではさらにカキの種類を選べ</a:t>
            </a:r>
            <a:r>
              <a:rPr lang="ja-JP" altLang="en-US" dirty="0" smtClean="0"/>
              <a:t>ます</a:t>
            </a:r>
            <a:r>
              <a:rPr lang="ja-JP" altLang="ja-JP" dirty="0" smtClean="0"/>
              <a:t>．カキの種類と餌の種類には交互作用があるらしい</a:t>
            </a:r>
            <a:r>
              <a:rPr lang="ja-JP" altLang="en-US" dirty="0" smtClean="0"/>
              <a:t>です</a:t>
            </a:r>
            <a:r>
              <a:rPr lang="ja-JP" altLang="ja-JP" dirty="0" smtClean="0"/>
              <a:t>．いかだを置く水深によって，カキの成長が異な</a:t>
            </a:r>
            <a:r>
              <a:rPr lang="ja-JP" altLang="en-US" dirty="0" smtClean="0"/>
              <a:t>ります</a:t>
            </a:r>
            <a:r>
              <a:rPr lang="ja-JP" altLang="ja-JP" dirty="0" smtClean="0"/>
              <a:t>が，水深は他の要因との間に交互作用は</a:t>
            </a:r>
            <a:r>
              <a:rPr lang="ja-JP" altLang="en-US" dirty="0" smtClean="0"/>
              <a:t>ありません</a:t>
            </a:r>
            <a:r>
              <a:rPr lang="ja-JP" altLang="ja-JP" dirty="0" smtClean="0"/>
              <a:t>．なぜか年度によって，カキの成長は異なり，しかも稚貝の採取場所と交互作用がみられる</a:t>
            </a:r>
            <a:r>
              <a:rPr lang="ja-JP" altLang="en-US" dirty="0" smtClean="0"/>
              <a:t>としましょう</a:t>
            </a:r>
            <a:r>
              <a:rPr lang="ja-JP"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予習は「生物統計学第１０回宿題と第１１回のための予習</a:t>
            </a:r>
            <a:r>
              <a:rPr lang="en-US" altLang="ja-JP" dirty="0" smtClean="0"/>
              <a:t>2013 </a:t>
            </a:r>
            <a:r>
              <a:rPr lang="ja-JP" altLang="en-US" dirty="0" smtClean="0"/>
              <a:t>」の提出用タブ欄問３に入力して提出してください．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11</a:t>
            </a:fld>
            <a:endParaRPr lang="en-US" altLang="ja-JP"/>
          </a:p>
        </p:txBody>
      </p:sp>
    </p:spTree>
    <p:extLst>
      <p:ext uri="{BB962C8B-B14F-4D97-AF65-F5344CB8AC3E}">
        <p14:creationId xmlns:p14="http://schemas.microsoft.com/office/powerpoint/2010/main" val="7210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例えば，水稲の栽培実験についてどんな条件を人為的に設定できるでしょうか？</a:t>
            </a:r>
          </a:p>
          <a:p>
            <a:r>
              <a:rPr kumimoji="1" lang="ja-JP" altLang="en-US" dirty="0" smtClean="0"/>
              <a:t>　品種，土壌，移植方法（栽植密度，苗の種類，移植時期），施肥（施肥量，施肥時期，肥料の種類），病虫害管理（農薬など），収穫（時期，方法）など多数の条件について，人為的に設定することが可能です．これらすべてを組み込んだ実験は不可能ですから，実際の実験を行う上では，このうち実際に制御しなければならないものに絞り込んで，実験するのが一般的です．この場合，どのようにして，条件を絞り込んだらよいかを考える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2</a:t>
            </a:fld>
            <a:endParaRPr lang="en-US" altLang="ja-JP"/>
          </a:p>
        </p:txBody>
      </p:sp>
    </p:spTree>
    <p:extLst>
      <p:ext uri="{BB962C8B-B14F-4D97-AF65-F5344CB8AC3E}">
        <p14:creationId xmlns:p14="http://schemas.microsoft.com/office/powerpoint/2010/main" val="129126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実験結果はどのようにばらつくでしょうか？</a:t>
            </a:r>
          </a:p>
          <a:p>
            <a:r>
              <a:rPr kumimoji="1" lang="ja-JP" altLang="en-US" dirty="0" smtClean="0"/>
              <a:t>例えば，水稲の栽培実験で２つの栽培方法を比較しても，実験データには誤差がつきものなので，いつも同じ結果が出るとは限りません．それどころか平均すると栽培</a:t>
            </a:r>
            <a:r>
              <a:rPr kumimoji="1" lang="en-US" altLang="ja-JP" dirty="0" smtClean="0"/>
              <a:t>A</a:t>
            </a:r>
            <a:r>
              <a:rPr kumimoji="1" lang="ja-JP" altLang="en-US" dirty="0" smtClean="0"/>
              <a:t>の方がよいとしても，あるときの実験ではたまたま栽培方法</a:t>
            </a:r>
            <a:r>
              <a:rPr kumimoji="1" lang="en-US" altLang="ja-JP" dirty="0" smtClean="0"/>
              <a:t>B</a:t>
            </a:r>
            <a:r>
              <a:rPr kumimoji="1" lang="ja-JP" altLang="en-US" dirty="0" smtClean="0"/>
              <a:t>の方がよい結果が出ることさえあります．</a:t>
            </a:r>
            <a:endParaRPr kumimoji="1" lang="en-US" altLang="ja-JP" dirty="0" smtClean="0"/>
          </a:p>
          <a:p>
            <a:r>
              <a:rPr kumimoji="1" lang="ja-JP" altLang="en-US" dirty="0" smtClean="0"/>
              <a:t>これまでに学んだ分散分析を利用して，統計解析するのですが，そのためには誤差を適切に制御しないと分散分析を活用できません．</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3</a:t>
            </a:fld>
            <a:endParaRPr lang="en-US" altLang="ja-JP"/>
          </a:p>
        </p:txBody>
      </p:sp>
    </p:spTree>
    <p:extLst>
      <p:ext uri="{BB962C8B-B14F-4D97-AF65-F5344CB8AC3E}">
        <p14:creationId xmlns:p14="http://schemas.microsoft.com/office/powerpoint/2010/main" val="426872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実験計画法はこのような特徴を持つ実験を対象にして，それから導かれる判断を的確にし，かつ一定の費用・労力の下で得られるべき情報量を最大にするための手法です．情報の質</a:t>
            </a:r>
            <a:r>
              <a:rPr kumimoji="1" lang="en-US" altLang="ja-JP" dirty="0" smtClean="0"/>
              <a:t>―</a:t>
            </a:r>
            <a:r>
              <a:rPr kumimoji="1" lang="ja-JP" altLang="en-US" dirty="0" smtClean="0"/>
              <a:t>目的に照らして適切な情報の種類</a:t>
            </a:r>
            <a:r>
              <a:rPr kumimoji="1" lang="en-US" altLang="ja-JP" dirty="0" smtClean="0"/>
              <a:t>―</a:t>
            </a:r>
            <a:r>
              <a:rPr kumimoji="1" lang="ja-JP" altLang="en-US" dirty="0" smtClean="0"/>
              <a:t>を決めるのは，その実験の目的とその分野での専門知識によります．情報の量の方を取り扱う実験計画法でもその用いられる分野によって，個々の手法の用いられる割合，その結果の要約の仕方などに若干の違いが見られますが，しかし，基本的には一つの実験計画法として論じることができます．実験計画法では，①因子と水準の選び方と②誤差の制御（フィッシャーの三原則の利用）の２つの手法が大きな柱です．</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4</a:t>
            </a:fld>
            <a:endParaRPr lang="en-US" altLang="ja-JP"/>
          </a:p>
        </p:txBody>
      </p:sp>
    </p:spTree>
    <p:extLst>
      <p:ext uri="{BB962C8B-B14F-4D97-AF65-F5344CB8AC3E}">
        <p14:creationId xmlns:p14="http://schemas.microsoft.com/office/powerpoint/2010/main" val="316140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つの実験の結果の良否を判定するための特性値としては，作物の収量，製品の歩留まり，その品質特性を表す強度とか，ある成分の含有率などが取り上げられます．これらの特性値に影響を及ぼすと考えられる原因系を無数にふつうは考えることができます．これら多数の原因系の中で，当面の実験において，その条件を種々に変えて比較するものをとくに因子（</a:t>
            </a:r>
            <a:r>
              <a:rPr kumimoji="1" lang="en-US" altLang="ja-JP" dirty="0" smtClean="0"/>
              <a:t>factor</a:t>
            </a:r>
            <a:r>
              <a:rPr kumimoji="1" lang="ja-JP" altLang="en-US" dirty="0" smtClean="0"/>
              <a:t>）とよび，その取る種々の条件を水準（</a:t>
            </a:r>
            <a:r>
              <a:rPr kumimoji="1" lang="en-US" altLang="ja-JP" dirty="0" smtClean="0"/>
              <a:t>level</a:t>
            </a:r>
            <a:r>
              <a:rPr kumimoji="1" lang="ja-JP" altLang="en-US" dirty="0" smtClean="0"/>
              <a:t>）といいます．水準が量的な場合，その因子を量的因子といい，水準が質的な場合，その因子を質的因子といいます．</a:t>
            </a:r>
            <a:endParaRPr kumimoji="1" lang="en-US" altLang="ja-JP" dirty="0" smtClean="0"/>
          </a:p>
          <a:p>
            <a:r>
              <a:rPr kumimoji="1" lang="ja-JP" altLang="en-US" dirty="0" smtClean="0"/>
              <a:t>例えば，水稲の品種を比較する試験を行うとしたら，因子は品種で，品種をコシヒカリ，ハナエチゼン，ヒノヒカリの３つとしたら，水準は３つで，コシヒカリ，ハナエチゼン，ヒノヒカリはそれぞれが水準に相当します．そして，水準は質的ですから，品種は質的因子になります．</a:t>
            </a:r>
          </a:p>
          <a:p>
            <a:r>
              <a:rPr kumimoji="1" lang="ja-JP" altLang="en-US" dirty="0" smtClean="0"/>
              <a:t>合成樹脂工場における実験では，因子－成型温度，４水準－</a:t>
            </a:r>
            <a:r>
              <a:rPr kumimoji="1" lang="en-US" altLang="ja-JP" dirty="0" smtClean="0"/>
              <a:t>130</a:t>
            </a:r>
            <a:r>
              <a:rPr kumimoji="1" lang="ja-JP" altLang="en-US" dirty="0" err="1" smtClean="0"/>
              <a:t>，</a:t>
            </a:r>
            <a:r>
              <a:rPr kumimoji="1" lang="en-US" altLang="ja-JP" dirty="0" smtClean="0"/>
              <a:t>140</a:t>
            </a:r>
            <a:r>
              <a:rPr kumimoji="1" lang="ja-JP" altLang="en-US" dirty="0" err="1" smtClean="0"/>
              <a:t>，</a:t>
            </a:r>
            <a:r>
              <a:rPr kumimoji="1" lang="en-US" altLang="ja-JP" dirty="0" smtClean="0"/>
              <a:t>150</a:t>
            </a:r>
            <a:r>
              <a:rPr kumimoji="1" lang="ja-JP" altLang="en-US" dirty="0" err="1" smtClean="0"/>
              <a:t>，</a:t>
            </a:r>
            <a:r>
              <a:rPr kumimoji="1" lang="en-US" altLang="ja-JP" dirty="0" smtClean="0"/>
              <a:t>160℃</a:t>
            </a:r>
            <a:r>
              <a:rPr kumimoji="1" lang="ja-JP" altLang="en-US" dirty="0" smtClean="0"/>
              <a:t>を設定したとすると，因子は量的因子となります．マーケティングにおける実験：因子－広告媒体，３水準－新聞折込み，テレビ，インターネットで，質的因子となります．</a:t>
            </a:r>
            <a:endParaRPr kumimoji="1" lang="en-US" altLang="ja-JP" dirty="0" smtClean="0"/>
          </a:p>
          <a:p>
            <a:r>
              <a:rPr kumimoji="1" lang="ja-JP" altLang="en-US" dirty="0" smtClean="0"/>
              <a:t>さらに２つ以上の因子を組み合わせた実験も考えられます．２因子の実験の例として，</a:t>
            </a:r>
          </a:p>
          <a:p>
            <a:r>
              <a:rPr kumimoji="1" lang="ja-JP" altLang="en-US" dirty="0" smtClean="0"/>
              <a:t>水稲の品種と施肥の実験：因子－品種，施肥法</a:t>
            </a:r>
            <a:endParaRPr kumimoji="1" lang="en-US" altLang="ja-JP" dirty="0" smtClean="0"/>
          </a:p>
          <a:p>
            <a:r>
              <a:rPr kumimoji="1" lang="ja-JP" altLang="en-US" dirty="0" smtClean="0"/>
              <a:t>さらに３因子の実験も考えることができます．水稲の品種と施肥と作期の実験：因子－品種，施肥法，作期</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5</a:t>
            </a:fld>
            <a:endParaRPr lang="en-US" altLang="ja-JP"/>
          </a:p>
        </p:txBody>
      </p:sp>
    </p:spTree>
    <p:extLst>
      <p:ext uri="{BB962C8B-B14F-4D97-AF65-F5344CB8AC3E}">
        <p14:creationId xmlns:p14="http://schemas.microsoft.com/office/powerpoint/2010/main" val="322460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①　トマトの糖度の向上させる実験をしたい</a:t>
            </a:r>
            <a:r>
              <a:rPr kumimoji="1" lang="ja-JP" altLang="en-US" sz="1200" kern="1200" dirty="0" smtClean="0">
                <a:solidFill>
                  <a:schemeClr val="tx1"/>
                </a:solidFill>
                <a:effectLst/>
                <a:latin typeface="Times New Roman" pitchFamily="18" charset="0"/>
                <a:ea typeface="ＭＳ Ｐ明朝" charset="-128"/>
                <a:cs typeface="+mn-cs"/>
              </a:rPr>
              <a:t>とします</a:t>
            </a:r>
            <a:r>
              <a:rPr kumimoji="1" lang="ja-JP" altLang="ja-JP" sz="1200" kern="1200" dirty="0" smtClean="0">
                <a:solidFill>
                  <a:schemeClr val="tx1"/>
                </a:solidFill>
                <a:effectLst/>
                <a:latin typeface="Times New Roman" pitchFamily="18" charset="0"/>
                <a:ea typeface="ＭＳ Ｐ明朝" charset="-128"/>
                <a:cs typeface="+mn-cs"/>
              </a:rPr>
              <a:t>．因子（質的因子と量的因子それぞれ）や水準を考えてみ</a:t>
            </a:r>
            <a:r>
              <a:rPr kumimoji="1" lang="ja-JP" altLang="en-US" sz="1200" kern="1200" dirty="0" smtClean="0">
                <a:solidFill>
                  <a:schemeClr val="tx1"/>
                </a:solidFill>
                <a:effectLst/>
                <a:latin typeface="Times New Roman" pitchFamily="18" charset="0"/>
                <a:ea typeface="ＭＳ Ｐ明朝" charset="-128"/>
                <a:cs typeface="+mn-cs"/>
              </a:rPr>
              <a:t>ましょ</a:t>
            </a:r>
            <a:r>
              <a:rPr kumimoji="1" lang="ja-JP" altLang="ja-JP" sz="1200" kern="1200" dirty="0" smtClean="0">
                <a:solidFill>
                  <a:schemeClr val="tx1"/>
                </a:solidFill>
                <a:effectLst/>
                <a:latin typeface="Times New Roman" pitchFamily="18" charset="0"/>
                <a:ea typeface="ＭＳ Ｐ明朝" charset="-128"/>
                <a:cs typeface="+mn-cs"/>
              </a:rPr>
              <a:t>う．</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②　ニワトリの産卵数を増やす実験をしたい</a:t>
            </a:r>
            <a:r>
              <a:rPr kumimoji="1" lang="ja-JP" altLang="en-US" sz="1200" kern="1200" dirty="0" smtClean="0">
                <a:solidFill>
                  <a:schemeClr val="tx1"/>
                </a:solidFill>
                <a:effectLst/>
                <a:latin typeface="Times New Roman" pitchFamily="18" charset="0"/>
                <a:ea typeface="ＭＳ Ｐ明朝" charset="-128"/>
                <a:cs typeface="+mn-cs"/>
              </a:rPr>
              <a:t>とします</a:t>
            </a:r>
            <a:r>
              <a:rPr kumimoji="1" lang="ja-JP" altLang="ja-JP" sz="1200" kern="1200" dirty="0" smtClean="0">
                <a:solidFill>
                  <a:schemeClr val="tx1"/>
                </a:solidFill>
                <a:effectLst/>
                <a:latin typeface="Times New Roman" pitchFamily="18" charset="0"/>
                <a:ea typeface="ＭＳ Ｐ明朝" charset="-128"/>
                <a:cs typeface="+mn-cs"/>
              </a:rPr>
              <a:t>．因子（質的因子と量的因子それぞれ）や水準を考えてみ</a:t>
            </a:r>
            <a:r>
              <a:rPr kumimoji="1" lang="ja-JP" altLang="en-US" sz="1200" kern="1200" dirty="0" smtClean="0">
                <a:solidFill>
                  <a:schemeClr val="tx1"/>
                </a:solidFill>
                <a:effectLst/>
                <a:latin typeface="Times New Roman" pitchFamily="18" charset="0"/>
                <a:ea typeface="ＭＳ Ｐ明朝" charset="-128"/>
                <a:cs typeface="+mn-cs"/>
              </a:rPr>
              <a:t>ましょ</a:t>
            </a:r>
            <a:r>
              <a:rPr kumimoji="1" lang="ja-JP" altLang="ja-JP" sz="1200" kern="1200" dirty="0" smtClean="0">
                <a:solidFill>
                  <a:schemeClr val="tx1"/>
                </a:solidFill>
                <a:effectLst/>
                <a:latin typeface="Times New Roman" pitchFamily="18" charset="0"/>
                <a:ea typeface="ＭＳ Ｐ明朝" charset="-128"/>
                <a:cs typeface="+mn-cs"/>
              </a:rPr>
              <a:t>う．</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ひとつではなく，いくつかの因子を考えるようにしましょう．</a:t>
            </a:r>
            <a:endParaRPr kumimoji="1" lang="ja-JP"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予習は「生物統計学第１０回宿題と第１１回のための予習</a:t>
            </a:r>
            <a:r>
              <a:rPr lang="en-US" altLang="ja-JP" dirty="0" smtClean="0"/>
              <a:t>2013 </a:t>
            </a:r>
            <a:r>
              <a:rPr lang="ja-JP" altLang="en-US" dirty="0" smtClean="0"/>
              <a:t>」の提出用タブ欄問２に入力して提出してください．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6</a:t>
            </a:fld>
            <a:endParaRPr lang="en-US" altLang="ja-JP"/>
          </a:p>
        </p:txBody>
      </p:sp>
    </p:spTree>
    <p:extLst>
      <p:ext uri="{BB962C8B-B14F-4D97-AF65-F5344CB8AC3E}">
        <p14:creationId xmlns:p14="http://schemas.microsoft.com/office/powerpoint/2010/main" val="7210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特定の因子を実験に取り上げる目的およびその因子の性質に応じて，因子を次の４種に分類できます．</a:t>
            </a:r>
          </a:p>
          <a:p>
            <a:r>
              <a:rPr kumimoji="1" lang="ja-JP" altLang="en-US" dirty="0" smtClean="0"/>
              <a:t>①　（　制御　　　）因子</a:t>
            </a:r>
          </a:p>
          <a:p>
            <a:r>
              <a:rPr kumimoji="1" lang="ja-JP" altLang="en-US" dirty="0" smtClean="0"/>
              <a:t>その最適条件（水準）を知るために取り上げる因子で，実験の場ではもとより，その結論を適用すべき（生産の）場においても，その条件を制御できるものです．ふつうは実験にはかならず制御因子が</a:t>
            </a:r>
            <a:r>
              <a:rPr kumimoji="1" lang="en-US" altLang="ja-JP" dirty="0" smtClean="0"/>
              <a:t>1</a:t>
            </a:r>
            <a:r>
              <a:rPr kumimoji="1" lang="ja-JP" altLang="en-US" dirty="0" err="1" smtClean="0"/>
              <a:t>つは</a:t>
            </a:r>
            <a:r>
              <a:rPr kumimoji="1" lang="ja-JP" altLang="en-US" dirty="0" smtClean="0"/>
              <a:t>あります．</a:t>
            </a:r>
          </a:p>
          <a:p>
            <a:r>
              <a:rPr kumimoji="1" lang="ja-JP" altLang="en-US" dirty="0" smtClean="0"/>
              <a:t>１）ニワトリの産卵数についての品種比較試験であれば，品種が制御因子になります．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２）島根県で多収となる品種はどれかを決める</a:t>
            </a:r>
            <a:r>
              <a:rPr kumimoji="1" lang="ja-JP" altLang="en-US" sz="1200" kern="1200" dirty="0" smtClean="0">
                <a:solidFill>
                  <a:schemeClr val="tx1"/>
                </a:solidFill>
                <a:effectLst/>
                <a:latin typeface="Times New Roman" pitchFamily="18" charset="0"/>
                <a:ea typeface="ＭＳ Ｐ明朝" charset="-128"/>
                <a:cs typeface="+mn-cs"/>
              </a:rPr>
              <a:t>という実験なら，</a:t>
            </a:r>
            <a:r>
              <a:rPr kumimoji="1" lang="ja-JP" altLang="ja-JP" sz="1200" kern="1200" dirty="0" smtClean="0">
                <a:solidFill>
                  <a:schemeClr val="tx1"/>
                </a:solidFill>
                <a:effectLst/>
                <a:latin typeface="Times New Roman" pitchFamily="18" charset="0"/>
                <a:ea typeface="ＭＳ Ｐ明朝" charset="-128"/>
                <a:cs typeface="+mn-cs"/>
              </a:rPr>
              <a:t>　制御因子</a:t>
            </a:r>
            <a:r>
              <a:rPr kumimoji="1" lang="ja-JP" altLang="en-US" sz="1200" kern="1200" dirty="0" smtClean="0">
                <a:solidFill>
                  <a:schemeClr val="tx1"/>
                </a:solidFill>
                <a:effectLst/>
                <a:latin typeface="Times New Roman" pitchFamily="18" charset="0"/>
                <a:ea typeface="ＭＳ Ｐ明朝" charset="-128"/>
                <a:cs typeface="+mn-cs"/>
              </a:rPr>
              <a:t>は</a:t>
            </a:r>
            <a:r>
              <a:rPr kumimoji="1" lang="ja-JP" altLang="ja-JP" sz="1200" kern="1200" dirty="0" smtClean="0">
                <a:solidFill>
                  <a:schemeClr val="tx1"/>
                </a:solidFill>
                <a:effectLst/>
                <a:latin typeface="Times New Roman" pitchFamily="18" charset="0"/>
                <a:ea typeface="ＭＳ Ｐ明朝" charset="-128"/>
                <a:cs typeface="+mn-cs"/>
              </a:rPr>
              <a:t>品種</a:t>
            </a:r>
            <a:r>
              <a:rPr kumimoji="1" lang="ja-JP" altLang="en-US" sz="1200" kern="1200" dirty="0" smtClean="0">
                <a:solidFill>
                  <a:schemeClr val="tx1"/>
                </a:solidFill>
                <a:effectLst/>
                <a:latin typeface="Times New Roman" pitchFamily="18" charset="0"/>
                <a:ea typeface="ＭＳ Ｐ明朝" charset="-128"/>
                <a:cs typeface="+mn-cs"/>
              </a:rPr>
              <a:t>になります．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３）多収となる品種とそれに適した作期を決める</a:t>
            </a:r>
            <a:r>
              <a:rPr kumimoji="1" lang="ja-JP" altLang="en-US" sz="1200" kern="1200" dirty="0" smtClean="0">
                <a:solidFill>
                  <a:schemeClr val="tx1"/>
                </a:solidFill>
                <a:effectLst/>
                <a:latin typeface="Times New Roman" pitchFamily="18" charset="0"/>
                <a:ea typeface="ＭＳ Ｐ明朝" charset="-128"/>
                <a:cs typeface="+mn-cs"/>
              </a:rPr>
              <a:t>という実験なら，</a:t>
            </a:r>
            <a:r>
              <a:rPr kumimoji="1" lang="ja-JP" altLang="ja-JP" sz="1200" kern="1200" dirty="0" smtClean="0">
                <a:solidFill>
                  <a:schemeClr val="tx1"/>
                </a:solidFill>
                <a:effectLst/>
                <a:latin typeface="Times New Roman" pitchFamily="18" charset="0"/>
                <a:ea typeface="ＭＳ Ｐ明朝" charset="-128"/>
                <a:cs typeface="+mn-cs"/>
              </a:rPr>
              <a:t>制御因子</a:t>
            </a:r>
            <a:r>
              <a:rPr kumimoji="1" lang="ja-JP" altLang="en-US" sz="1200" kern="1200" dirty="0" smtClean="0">
                <a:solidFill>
                  <a:schemeClr val="tx1"/>
                </a:solidFill>
                <a:effectLst/>
                <a:latin typeface="Times New Roman" pitchFamily="18" charset="0"/>
                <a:ea typeface="ＭＳ Ｐ明朝" charset="-128"/>
                <a:cs typeface="+mn-cs"/>
              </a:rPr>
              <a:t>は２つになり，</a:t>
            </a:r>
            <a:r>
              <a:rPr kumimoji="1" lang="ja-JP" altLang="ja-JP" sz="1200" kern="1200" dirty="0" smtClean="0">
                <a:solidFill>
                  <a:schemeClr val="tx1"/>
                </a:solidFill>
                <a:effectLst/>
                <a:latin typeface="Times New Roman" pitchFamily="18" charset="0"/>
                <a:ea typeface="ＭＳ Ｐ明朝" charset="-128"/>
                <a:cs typeface="+mn-cs"/>
              </a:rPr>
              <a:t>品種</a:t>
            </a:r>
            <a:r>
              <a:rPr kumimoji="1" lang="ja-JP" altLang="en-US" sz="1200" kern="1200" dirty="0" smtClean="0">
                <a:solidFill>
                  <a:schemeClr val="tx1"/>
                </a:solidFill>
                <a:effectLst/>
                <a:latin typeface="Times New Roman" pitchFamily="18" charset="0"/>
                <a:ea typeface="ＭＳ Ｐ明朝" charset="-128"/>
                <a:cs typeface="+mn-cs"/>
              </a:rPr>
              <a:t>と</a:t>
            </a:r>
            <a:r>
              <a:rPr kumimoji="1" lang="ja-JP" altLang="ja-JP" sz="1200" kern="1200" dirty="0" smtClean="0">
                <a:solidFill>
                  <a:schemeClr val="tx1"/>
                </a:solidFill>
                <a:effectLst/>
                <a:latin typeface="Times New Roman" pitchFamily="18" charset="0"/>
                <a:ea typeface="ＭＳ Ｐ明朝" charset="-128"/>
                <a:cs typeface="+mn-cs"/>
              </a:rPr>
              <a:t>作期</a:t>
            </a:r>
            <a:r>
              <a:rPr kumimoji="1" lang="ja-JP" altLang="en-US" sz="1200" kern="1200" dirty="0" smtClean="0">
                <a:solidFill>
                  <a:schemeClr val="tx1"/>
                </a:solidFill>
                <a:effectLst/>
                <a:latin typeface="Times New Roman" pitchFamily="18" charset="0"/>
                <a:ea typeface="ＭＳ Ｐ明朝" charset="-128"/>
                <a:cs typeface="+mn-cs"/>
              </a:rPr>
              <a:t>です．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４）多収となる品種とそれに適した作期・施肥量を決める</a:t>
            </a:r>
            <a:r>
              <a:rPr kumimoji="1" lang="ja-JP" altLang="en-US" sz="1200" kern="1200" dirty="0" smtClean="0">
                <a:solidFill>
                  <a:schemeClr val="tx1"/>
                </a:solidFill>
                <a:effectLst/>
                <a:latin typeface="Times New Roman" pitchFamily="18" charset="0"/>
                <a:ea typeface="ＭＳ Ｐ明朝" charset="-128"/>
                <a:cs typeface="+mn-cs"/>
              </a:rPr>
              <a:t>という実験なら，</a:t>
            </a:r>
            <a:r>
              <a:rPr kumimoji="1" lang="ja-JP" altLang="ja-JP" sz="1200" kern="1200" dirty="0" smtClean="0">
                <a:solidFill>
                  <a:schemeClr val="tx1"/>
                </a:solidFill>
                <a:effectLst/>
                <a:latin typeface="Times New Roman" pitchFamily="18" charset="0"/>
                <a:ea typeface="ＭＳ Ｐ明朝" charset="-128"/>
                <a:cs typeface="+mn-cs"/>
              </a:rPr>
              <a:t>制御因子</a:t>
            </a:r>
            <a:r>
              <a:rPr kumimoji="1" lang="ja-JP" altLang="en-US" sz="1200" kern="1200" dirty="0" smtClean="0">
                <a:solidFill>
                  <a:schemeClr val="tx1"/>
                </a:solidFill>
                <a:effectLst/>
                <a:latin typeface="Times New Roman" pitchFamily="18" charset="0"/>
                <a:ea typeface="ＭＳ Ｐ明朝" charset="-128"/>
                <a:cs typeface="+mn-cs"/>
              </a:rPr>
              <a:t>は３つになり，</a:t>
            </a:r>
            <a:r>
              <a:rPr kumimoji="1" lang="ja-JP" altLang="ja-JP" sz="1200" kern="1200" dirty="0" smtClean="0">
                <a:solidFill>
                  <a:schemeClr val="tx1"/>
                </a:solidFill>
                <a:effectLst/>
                <a:latin typeface="Times New Roman" pitchFamily="18" charset="0"/>
                <a:ea typeface="ＭＳ Ｐ明朝" charset="-128"/>
                <a:cs typeface="+mn-cs"/>
              </a:rPr>
              <a:t>品種，作期，施肥量</a:t>
            </a:r>
            <a:r>
              <a:rPr kumimoji="1" lang="ja-JP" altLang="en-US" sz="1200" kern="1200" dirty="0" smtClean="0">
                <a:solidFill>
                  <a:schemeClr val="tx1"/>
                </a:solidFill>
                <a:effectLst/>
                <a:latin typeface="Times New Roman" pitchFamily="18" charset="0"/>
                <a:ea typeface="ＭＳ Ｐ明朝" charset="-128"/>
                <a:cs typeface="+mn-cs"/>
              </a:rPr>
              <a:t>です．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7</a:t>
            </a:fld>
            <a:endParaRPr lang="en-US" altLang="ja-JP"/>
          </a:p>
        </p:txBody>
      </p:sp>
    </p:spTree>
    <p:extLst>
      <p:ext uri="{BB962C8B-B14F-4D97-AF65-F5344CB8AC3E}">
        <p14:creationId xmlns:p14="http://schemas.microsoft.com/office/powerpoint/2010/main" val="136404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②　（　標示　　）因子</a:t>
            </a:r>
          </a:p>
          <a:p>
            <a:r>
              <a:rPr kumimoji="1" lang="ja-JP" altLang="en-US" dirty="0" smtClean="0"/>
              <a:t>　その最適条件を知ることは直接の目的ではありませんが，この因子の水準が異なると，他の（制御）因子の最適条件が変わるおそれがある（交互作用がある）ために実験に取り上げる因子であって，実験の場では制御されなければなりませんが，適用の場では必ずしも制御できない因子を標示因子といいます．</a:t>
            </a:r>
          </a:p>
          <a:p>
            <a:r>
              <a:rPr kumimoji="1" lang="ja-JP" altLang="en-US" dirty="0" smtClean="0"/>
              <a:t>例：ニワトリの産卵数についての品種試験において，例えば，好適な気温では産卵数は多いが，夏の暑さに弱い品種があれば，気温が標示因子になることがあります．飼育舎の温度をエアコンによって制御できないとしたら，気温と品種との交互作用があるために最適な品種は気温によって変わるから，気温についても因子として取り上げる必要があります．</a:t>
            </a:r>
          </a:p>
          <a:p>
            <a:r>
              <a:rPr kumimoji="1" lang="ja-JP" altLang="ja-JP" sz="1200" kern="1200" dirty="0" smtClean="0">
                <a:solidFill>
                  <a:schemeClr val="tx1"/>
                </a:solidFill>
                <a:effectLst/>
                <a:latin typeface="Times New Roman" pitchFamily="18" charset="0"/>
                <a:ea typeface="ＭＳ Ｐ明朝" charset="-128"/>
                <a:cs typeface="+mn-cs"/>
              </a:rPr>
              <a:t>例２：島根県で多収となる品種はどれかを決める</a:t>
            </a:r>
            <a:r>
              <a:rPr kumimoji="1" lang="ja-JP" altLang="en-US" sz="1200" kern="1200" dirty="0" smtClean="0">
                <a:solidFill>
                  <a:schemeClr val="tx1"/>
                </a:solidFill>
                <a:effectLst/>
                <a:latin typeface="Times New Roman" pitchFamily="18" charset="0"/>
                <a:ea typeface="ＭＳ Ｐ明朝" charset="-128"/>
                <a:cs typeface="+mn-cs"/>
              </a:rPr>
              <a:t>実験では</a:t>
            </a:r>
            <a:r>
              <a:rPr kumimoji="1" lang="ja-JP" altLang="ja-JP" sz="1200" kern="1200" dirty="0" smtClean="0">
                <a:solidFill>
                  <a:schemeClr val="tx1"/>
                </a:solidFill>
                <a:effectLst/>
                <a:latin typeface="Times New Roman" pitchFamily="18" charset="0"/>
                <a:ea typeface="ＭＳ Ｐ明朝" charset="-128"/>
                <a:cs typeface="+mn-cs"/>
              </a:rPr>
              <a:t>制御因子</a:t>
            </a:r>
            <a:r>
              <a:rPr kumimoji="1" lang="ja-JP" altLang="en-US" sz="1200" kern="1200" dirty="0" smtClean="0">
                <a:solidFill>
                  <a:schemeClr val="tx1"/>
                </a:solidFill>
                <a:effectLst/>
                <a:latin typeface="Times New Roman" pitchFamily="18" charset="0"/>
                <a:ea typeface="ＭＳ Ｐ明朝" charset="-128"/>
                <a:cs typeface="+mn-cs"/>
              </a:rPr>
              <a:t>は</a:t>
            </a:r>
            <a:r>
              <a:rPr kumimoji="1" lang="ja-JP" altLang="ja-JP" sz="1200" kern="1200" dirty="0" smtClean="0">
                <a:solidFill>
                  <a:schemeClr val="tx1"/>
                </a:solidFill>
                <a:effectLst/>
                <a:latin typeface="Times New Roman" pitchFamily="18" charset="0"/>
                <a:ea typeface="ＭＳ Ｐ明朝" charset="-128"/>
                <a:cs typeface="+mn-cs"/>
              </a:rPr>
              <a:t>品種</a:t>
            </a:r>
            <a:r>
              <a:rPr kumimoji="1" lang="ja-JP" altLang="en-US" sz="1200" kern="1200" dirty="0" smtClean="0">
                <a:solidFill>
                  <a:schemeClr val="tx1"/>
                </a:solidFill>
                <a:effectLst/>
                <a:latin typeface="Times New Roman" pitchFamily="18" charset="0"/>
                <a:ea typeface="ＭＳ Ｐ明朝" charset="-128"/>
                <a:cs typeface="+mn-cs"/>
              </a:rPr>
              <a:t>となります．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この場合，作期や施肥方法が標示因子となるかもしれ</a:t>
            </a:r>
            <a:r>
              <a:rPr kumimoji="1" lang="ja-JP" altLang="en-US" sz="1200" kern="1200" dirty="0" smtClean="0">
                <a:solidFill>
                  <a:schemeClr val="tx1"/>
                </a:solidFill>
                <a:effectLst/>
                <a:latin typeface="Times New Roman" pitchFamily="18" charset="0"/>
                <a:ea typeface="ＭＳ Ｐ明朝" charset="-128"/>
                <a:cs typeface="+mn-cs"/>
              </a:rPr>
              <a:t>ません．</a:t>
            </a:r>
            <a:r>
              <a:rPr kumimoji="1" lang="ja-JP" altLang="ja-JP" sz="1200" kern="1200" dirty="0" smtClean="0">
                <a:solidFill>
                  <a:schemeClr val="tx1"/>
                </a:solidFill>
                <a:effectLst/>
                <a:latin typeface="Times New Roman" pitchFamily="18" charset="0"/>
                <a:ea typeface="ＭＳ Ｐ明朝" charset="-128"/>
                <a:cs typeface="+mn-cs"/>
              </a:rPr>
              <a:t>作期は水の得られる時期（梅雨など），水稲以外の作物（野菜，果樹，チャなど）の繁忙期などによって，左右され，かならずしも現場の農家では制御でき</a:t>
            </a:r>
            <a:r>
              <a:rPr kumimoji="1" lang="ja-JP" altLang="en-US" sz="1200" kern="1200" dirty="0" smtClean="0">
                <a:solidFill>
                  <a:schemeClr val="tx1"/>
                </a:solidFill>
                <a:effectLst/>
                <a:latin typeface="Times New Roman" pitchFamily="18" charset="0"/>
                <a:ea typeface="ＭＳ Ｐ明朝" charset="-128"/>
                <a:cs typeface="+mn-cs"/>
              </a:rPr>
              <a:t>ません．</a:t>
            </a:r>
            <a:r>
              <a:rPr kumimoji="1" lang="ja-JP" altLang="ja-JP" sz="1200" kern="1200" dirty="0" smtClean="0">
                <a:solidFill>
                  <a:schemeClr val="tx1"/>
                </a:solidFill>
                <a:effectLst/>
                <a:latin typeface="Times New Roman" pitchFamily="18" charset="0"/>
                <a:ea typeface="ＭＳ Ｐ明朝" charset="-128"/>
                <a:cs typeface="+mn-cs"/>
              </a:rPr>
              <a:t>施肥方法でも，琵琶湖など湖沼，河川の近くのために水質保全の理由から，多収になる施肥方法が認められないこともあ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このように制御因子に交互作用のある標示因子が何かは専門的知識だけでなく，現場への理解も必要となることも多い</a:t>
            </a:r>
            <a:r>
              <a:rPr kumimoji="1" lang="ja-JP" altLang="en-US" sz="1200" kern="1200" dirty="0" smtClean="0">
                <a:solidFill>
                  <a:schemeClr val="tx1"/>
                </a:solidFill>
                <a:effectLst/>
                <a:latin typeface="Times New Roman" pitchFamily="18" charset="0"/>
                <a:ea typeface="ＭＳ Ｐ明朝" charset="-128"/>
                <a:cs typeface="+mn-cs"/>
              </a:rPr>
              <a:t>です．</a:t>
            </a:r>
            <a:endParaRPr kumimoji="1" lang="ja-JP" altLang="ja-JP" sz="1200" kern="1200" dirty="0" smtClean="0">
              <a:solidFill>
                <a:schemeClr val="tx1"/>
              </a:solidFill>
              <a:effectLst/>
              <a:latin typeface="Times New Roman" pitchFamily="18" charset="0"/>
              <a:ea typeface="ＭＳ Ｐ明朝" charset="-128"/>
              <a:cs typeface="+mn-cs"/>
            </a:endParaRPr>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8</a:t>
            </a:fld>
            <a:endParaRPr lang="en-US" altLang="ja-JP"/>
          </a:p>
        </p:txBody>
      </p:sp>
    </p:spTree>
    <p:extLst>
      <p:ext uri="{BB962C8B-B14F-4D97-AF65-F5344CB8AC3E}">
        <p14:creationId xmlns:p14="http://schemas.microsoft.com/office/powerpoint/2010/main" val="136404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の精度を高めるために，実験の場の局所管理に用いる因子で，その水準自身は特性値に若干の影響を与えるかもしれませんが，他の（制御・標示）因子とは交互作用を持たないと考えられる因子をブロック因子といいます．系統誤差のうち，重要なものをブロック因子に取り上げることも多いです．そうすればフィッシャーの三原則によって，系統誤差をブロック間差として除去できます．</a:t>
            </a:r>
          </a:p>
          <a:p>
            <a:r>
              <a:rPr kumimoji="1" lang="ja-JP" altLang="en-US" dirty="0" smtClean="0"/>
              <a:t>例：ニワトリの産卵数についての品種試験においては鶏舎の違いなどがブロック因子となります．</a:t>
            </a:r>
          </a:p>
          <a:p>
            <a:r>
              <a:rPr kumimoji="1" lang="ja-JP" altLang="en-US" dirty="0" smtClean="0"/>
              <a:t>例：水稲の品種試験においては圃場のムラなどが考えられます．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9</a:t>
            </a:fld>
            <a:endParaRPr lang="en-US" altLang="ja-JP"/>
          </a:p>
        </p:txBody>
      </p:sp>
    </p:spTree>
    <p:extLst>
      <p:ext uri="{BB962C8B-B14F-4D97-AF65-F5344CB8AC3E}">
        <p14:creationId xmlns:p14="http://schemas.microsoft.com/office/powerpoint/2010/main" val="136404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6480178-A658-41B8-918A-C0A5E79E0524}"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F743A1DB-7BB6-43F5-9FFD-4E9F4BB9B25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ABC3630-402C-42FC-9386-E418A63B1023}"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7D91E25-A4C2-4379-BBF1-8B8A12A3373F}"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827C2FD4-E1B0-496F-83E5-36201DE1DB93}"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BCE31AB-2909-4ED9-8CB3-2A1595BE7E31}"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60F4E0FE-0142-4A58-A71E-4DD0B8235837}"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8D957395-9C81-465F-99C7-8A7423833F82}"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0FFD45A3-0D78-486D-8B20-A5ED7D4BFB41}"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99E144A0-792A-43B9-A399-37036FA4ADF7}"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A3976F4D-BDE6-4DA0-9564-9EC68BF0D3F4}"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FDAEF-8C6C-4AD8-823C-A4770B7DA78F}"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3.wma"/><Relationship Id="rId7" Type="http://schemas.openxmlformats.org/officeDocument/2006/relationships/image" Target="../media/image2.wmf"/><Relationship Id="rId2" Type="http://schemas.microsoft.com/office/2007/relationships/media" Target="../media/media3.wma"/><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lstStyle/>
          <a:p>
            <a:r>
              <a:rPr lang="ja-JP" altLang="en-US"/>
              <a:t>実験計画法</a:t>
            </a:r>
          </a:p>
        </p:txBody>
      </p:sp>
      <p:sp>
        <p:nvSpPr>
          <p:cNvPr id="624643" name="Text Box 3"/>
          <p:cNvSpPr txBox="1">
            <a:spLocks noChangeArrowheads="1"/>
          </p:cNvSpPr>
          <p:nvPr/>
        </p:nvSpPr>
        <p:spPr bwMode="auto">
          <a:xfrm>
            <a:off x="500034" y="1285860"/>
            <a:ext cx="5830442" cy="461665"/>
          </a:xfrm>
          <a:prstGeom prst="rect">
            <a:avLst/>
          </a:prstGeom>
          <a:noFill/>
          <a:ln w="38100">
            <a:noFill/>
            <a:miter lim="800000"/>
            <a:headEnd/>
            <a:tailEnd/>
          </a:ln>
          <a:effectLst/>
        </p:spPr>
        <p:txBody>
          <a:bodyPr wrap="none">
            <a:spAutoFit/>
          </a:bodyPr>
          <a:lstStyle/>
          <a:p>
            <a:r>
              <a:rPr lang="ja-JP" altLang="en-US" dirty="0"/>
              <a:t>実験</a:t>
            </a:r>
            <a:r>
              <a:rPr lang="ja-JP" altLang="en-US" dirty="0" smtClean="0"/>
              <a:t>計画法の</a:t>
            </a:r>
            <a:r>
              <a:rPr lang="ja-JP" altLang="en-US" dirty="0"/>
              <a:t>対象である実験の２つの特徴</a:t>
            </a:r>
          </a:p>
        </p:txBody>
      </p:sp>
      <p:sp>
        <p:nvSpPr>
          <p:cNvPr id="624644" name="Text Box 4"/>
          <p:cNvSpPr txBox="1">
            <a:spLocks noChangeArrowheads="1"/>
          </p:cNvSpPr>
          <p:nvPr/>
        </p:nvSpPr>
        <p:spPr bwMode="auto">
          <a:xfrm>
            <a:off x="500034" y="1971660"/>
            <a:ext cx="8016875" cy="822325"/>
          </a:xfrm>
          <a:prstGeom prst="rect">
            <a:avLst/>
          </a:prstGeom>
          <a:noFill/>
          <a:ln w="38100">
            <a:noFill/>
            <a:miter lim="800000"/>
            <a:headEnd/>
            <a:tailEnd/>
          </a:ln>
          <a:effectLst/>
        </p:spPr>
        <p:txBody>
          <a:bodyPr>
            <a:spAutoFit/>
          </a:bodyPr>
          <a:lstStyle/>
          <a:p>
            <a:r>
              <a:rPr lang="ja-JP" altLang="en-US"/>
              <a:t>１．いろいろな条件を人為的に設定して，その結果の比較を目的とする実験である</a:t>
            </a:r>
          </a:p>
        </p:txBody>
      </p:sp>
      <p:sp>
        <p:nvSpPr>
          <p:cNvPr id="624645" name="Text Box 5"/>
          <p:cNvSpPr txBox="1">
            <a:spLocks noChangeArrowheads="1"/>
          </p:cNvSpPr>
          <p:nvPr/>
        </p:nvSpPr>
        <p:spPr bwMode="auto">
          <a:xfrm>
            <a:off x="500034" y="3114660"/>
            <a:ext cx="8397875" cy="822325"/>
          </a:xfrm>
          <a:prstGeom prst="rect">
            <a:avLst/>
          </a:prstGeom>
          <a:noFill/>
          <a:ln w="38100">
            <a:noFill/>
            <a:miter lim="800000"/>
            <a:headEnd/>
            <a:tailEnd/>
          </a:ln>
          <a:effectLst/>
        </p:spPr>
        <p:txBody>
          <a:bodyPr>
            <a:spAutoFit/>
          </a:bodyPr>
          <a:lstStyle/>
          <a:p>
            <a:r>
              <a:rPr lang="ja-JP" altLang="en-US"/>
              <a:t>２．同じ条件の下で実験を繰り返しても，結果（データで表される）は必ずしも一定ではなく，かなりのばらつきを示す．</a:t>
            </a:r>
          </a:p>
        </p:txBody>
      </p:sp>
      <p:sp>
        <p:nvSpPr>
          <p:cNvPr id="624646" name="Text Box 6"/>
          <p:cNvSpPr txBox="1">
            <a:spLocks noChangeArrowheads="1"/>
          </p:cNvSpPr>
          <p:nvPr/>
        </p:nvSpPr>
        <p:spPr bwMode="auto">
          <a:xfrm>
            <a:off x="500034" y="4333860"/>
            <a:ext cx="2825750" cy="457200"/>
          </a:xfrm>
          <a:prstGeom prst="rect">
            <a:avLst/>
          </a:prstGeom>
          <a:noFill/>
          <a:ln w="38100">
            <a:noFill/>
            <a:miter lim="800000"/>
            <a:headEnd/>
            <a:tailEnd/>
          </a:ln>
          <a:effectLst/>
        </p:spPr>
        <p:txBody>
          <a:bodyPr wrap="none">
            <a:spAutoFit/>
          </a:bodyPr>
          <a:lstStyle/>
          <a:p>
            <a:r>
              <a:rPr lang="en-US" altLang="ja-JP"/>
              <a:t>★</a:t>
            </a:r>
            <a:r>
              <a:rPr lang="ja-JP" altLang="en-US"/>
              <a:t>　水稲の栽培実験</a:t>
            </a:r>
          </a:p>
        </p:txBody>
      </p:sp>
      <p:sp>
        <p:nvSpPr>
          <p:cNvPr id="624647" name="Text Box 7"/>
          <p:cNvSpPr txBox="1">
            <a:spLocks noChangeArrowheads="1"/>
          </p:cNvSpPr>
          <p:nvPr/>
        </p:nvSpPr>
        <p:spPr bwMode="auto">
          <a:xfrm>
            <a:off x="576234" y="4791060"/>
            <a:ext cx="6273800" cy="457200"/>
          </a:xfrm>
          <a:prstGeom prst="rect">
            <a:avLst/>
          </a:prstGeom>
          <a:noFill/>
          <a:ln w="38100">
            <a:noFill/>
            <a:miter lim="800000"/>
            <a:headEnd/>
            <a:tailEnd/>
          </a:ln>
          <a:effectLst/>
        </p:spPr>
        <p:txBody>
          <a:bodyPr wrap="none">
            <a:spAutoFit/>
          </a:bodyPr>
          <a:lstStyle/>
          <a:p>
            <a:r>
              <a:rPr lang="ja-JP" altLang="en-US"/>
              <a:t>１．どんな条件を人為的に設定できるだろうか？</a:t>
            </a:r>
          </a:p>
        </p:txBody>
      </p:sp>
      <p:sp>
        <p:nvSpPr>
          <p:cNvPr id="624648" name="Text Box 8"/>
          <p:cNvSpPr txBox="1">
            <a:spLocks noChangeArrowheads="1"/>
          </p:cNvSpPr>
          <p:nvPr/>
        </p:nvSpPr>
        <p:spPr bwMode="auto">
          <a:xfrm>
            <a:off x="576234" y="5324460"/>
            <a:ext cx="4481513" cy="457200"/>
          </a:xfrm>
          <a:prstGeom prst="rect">
            <a:avLst/>
          </a:prstGeom>
          <a:noFill/>
          <a:ln w="38100">
            <a:noFill/>
            <a:miter lim="800000"/>
            <a:headEnd/>
            <a:tailEnd/>
          </a:ln>
          <a:effectLst/>
        </p:spPr>
        <p:txBody>
          <a:bodyPr wrap="none">
            <a:spAutoFit/>
          </a:bodyPr>
          <a:lstStyle/>
          <a:p>
            <a:r>
              <a:rPr lang="ja-JP" altLang="en-US"/>
              <a:t>２．結果はどのようにばらつくか？</a:t>
            </a:r>
          </a:p>
        </p:txBody>
      </p:sp>
      <p:sp>
        <p:nvSpPr>
          <p:cNvPr id="624649" name="Line 9"/>
          <p:cNvSpPr>
            <a:spLocks noChangeShapeType="1"/>
          </p:cNvSpPr>
          <p:nvPr/>
        </p:nvSpPr>
        <p:spPr bwMode="auto">
          <a:xfrm>
            <a:off x="4325909" y="3894122"/>
            <a:ext cx="3124200" cy="0"/>
          </a:xfrm>
          <a:prstGeom prst="line">
            <a:avLst/>
          </a:prstGeom>
          <a:noFill/>
          <a:ln w="38100">
            <a:solidFill>
              <a:srgbClr val="FF6600"/>
            </a:solidFill>
            <a:round/>
            <a:headEnd/>
            <a:tailEnd/>
          </a:ln>
          <a:effectLst/>
        </p:spPr>
        <p:txBody>
          <a:bodyPr wrap="none" anchor="ctr">
            <a:spAutoFit/>
          </a:bodyPr>
          <a:lstStyle/>
          <a:p>
            <a:endParaRPr lang="ja-JP" altLang="en-US"/>
          </a:p>
        </p:txBody>
      </p:sp>
      <p:sp>
        <p:nvSpPr>
          <p:cNvPr id="624650" name="Line 10"/>
          <p:cNvSpPr>
            <a:spLocks noChangeShapeType="1"/>
          </p:cNvSpPr>
          <p:nvPr/>
        </p:nvSpPr>
        <p:spPr bwMode="auto">
          <a:xfrm>
            <a:off x="2344709" y="2408222"/>
            <a:ext cx="2743200" cy="0"/>
          </a:xfrm>
          <a:prstGeom prst="line">
            <a:avLst/>
          </a:prstGeom>
          <a:noFill/>
          <a:ln w="38100">
            <a:solidFill>
              <a:srgbClr val="FF6600"/>
            </a:solidFill>
            <a:round/>
            <a:headEnd/>
            <a:tailEnd/>
          </a:ln>
          <a:effectLst/>
        </p:spPr>
        <p:txBody>
          <a:bodyPr wrap="none" anchor="ctr">
            <a:spAutoFit/>
          </a:bodyPr>
          <a:lstStyle/>
          <a:p>
            <a:endParaRPr lang="ja-JP" altLang="en-US"/>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4909"/>
    </mc:Choice>
    <mc:Fallback>
      <p:transition spd="slow" advTm="849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589" x="1358900" y="4972050"/>
          <p14:tracePt t="2589" x="1365250" y="4984750"/>
          <p14:tracePt t="3117" x="1358900" y="4991100"/>
          <p14:tracePt t="3145" x="1352550" y="4997450"/>
          <p14:tracePt t="3160" x="1346200" y="5003800"/>
          <p14:tracePt t="3166" x="1346200" y="5016500"/>
          <p14:tracePt t="3166" x="1339850" y="5035550"/>
          <p14:tracePt t="3184" x="1339850" y="5054600"/>
          <p14:tracePt t="3184" x="1339850" y="5080000"/>
          <p14:tracePt t="3201" x="1333500" y="5105400"/>
          <p14:tracePt t="3201" x="1333500" y="5137150"/>
          <p14:tracePt t="3218" x="1333500" y="5168900"/>
          <p14:tracePt t="3218" x="1327150" y="5245100"/>
          <p14:tracePt t="3235" x="1327150" y="5289550"/>
          <p14:tracePt t="3235" x="1320800" y="5327650"/>
          <p14:tracePt t="3251" x="1320800" y="5372100"/>
          <p14:tracePt t="3251" x="1314450" y="5416550"/>
          <p14:tracePt t="3268" x="1314450" y="5461000"/>
          <p14:tracePt t="3268" x="1308100" y="5505450"/>
          <p14:tracePt t="3286" x="1301750" y="5594350"/>
          <p14:tracePt t="3286" x="1295400" y="5638800"/>
          <p14:tracePt t="3301" x="1295400" y="5689600"/>
          <p14:tracePt t="3301" x="1289050" y="5740400"/>
          <p14:tracePt t="3318" x="1289050" y="5791200"/>
          <p14:tracePt t="3318" x="1289050" y="5842000"/>
          <p14:tracePt t="3335" x="1295400" y="5886450"/>
          <p14:tracePt t="3335" x="1301750" y="5937250"/>
          <p14:tracePt t="3335" x="1301750" y="5988050"/>
          <p14:tracePt t="3354" x="1314450" y="6038850"/>
          <p14:tracePt t="3694" x="2565400" y="6407150"/>
          <p14:tracePt t="3729" x="2590800" y="6400800"/>
          <p14:tracePt t="3753" x="2616200" y="6394450"/>
          <p14:tracePt t="3773" x="2635250" y="6388100"/>
          <p14:tracePt t="3805" x="2654300" y="6419850"/>
          <p14:tracePt t="3841" x="2654300" y="6445250"/>
          <p14:tracePt t="3864" x="2654300" y="6470650"/>
          <p14:tracePt t="3884" x="2647950" y="6496050"/>
          <p14:tracePt t="3900" x="2647950" y="6515100"/>
          <p14:tracePt t="3917" x="2641600" y="6540500"/>
          <p14:tracePt t="3932" x="2628900" y="6565900"/>
          <p14:tracePt t="3953" x="2616200" y="6591300"/>
          <p14:tracePt t="3976" x="2609850" y="6610350"/>
          <p14:tracePt t="4005" x="2597150" y="6635750"/>
          <p14:tracePt t="4037" x="2584450" y="6654800"/>
          <p14:tracePt t="4113" x="2559050" y="6667500"/>
          <p14:tracePt t="4313" x="2540000" y="6661150"/>
          <p14:tracePt t="4365" x="2520950" y="6648450"/>
          <p14:tracePt t="4425" x="2508250" y="6673850"/>
          <p14:tracePt t="4724" x="2520950" y="6654800"/>
          <p14:tracePt t="4794" x="2546350" y="6648450"/>
          <p14:tracePt t="4877" x="2540000" y="6673850"/>
          <p14:tracePt t="5852" x="2559050" y="6680200"/>
          <p14:tracePt t="6549" x="2571750" y="6654800"/>
          <p14:tracePt t="7420" x="2584450" y="6635750"/>
          <p14:tracePt t="7675" x="2590800" y="6610350"/>
          <p14:tracePt t="8013" x="2584450" y="6591300"/>
          <p14:tracePt t="8110" x="2578100" y="6565900"/>
          <p14:tracePt t="8162" x="2578100" y="6540500"/>
          <p14:tracePt t="8194" x="2584450" y="6521450"/>
          <p14:tracePt t="8222" x="2590800" y="6496050"/>
          <p14:tracePt t="8246" x="2609850" y="6477000"/>
          <p14:tracePt t="8282" x="2616200" y="6496050"/>
          <p14:tracePt t="8358" x="2590800" y="6515100"/>
          <p14:tracePt t="8418" x="2590800" y="6483350"/>
          <p14:tracePt t="8522" x="2590800" y="6464300"/>
          <p14:tracePt t="8554" x="2609850" y="6438900"/>
          <p14:tracePt t="8614" x="2622550" y="6419850"/>
          <p14:tracePt t="8658" x="2635250" y="6394450"/>
          <p14:tracePt t="8702" x="2641600" y="6362700"/>
          <p14:tracePt t="8754" x="2635250" y="6350000"/>
          <p14:tracePt t="8798" x="2628900" y="6337300"/>
          <p14:tracePt t="8814" x="2622550" y="6330950"/>
          <p14:tracePt t="8830" x="2616200" y="6324600"/>
          <p14:tracePt t="8839" x="2597150" y="6330950"/>
          <p14:tracePt t="8890" x="2584450" y="6356350"/>
          <p14:tracePt t="8926" x="2565400" y="6343650"/>
          <p14:tracePt t="9070" x="2559050" y="6337300"/>
          <p14:tracePt t="9094" x="2540000" y="6343650"/>
          <p14:tracePt t="9130" x="2514600" y="6362700"/>
          <p14:tracePt t="9166" x="2508250" y="6381750"/>
          <p14:tracePt t="10092" x="2508250" y="6407150"/>
          <p14:tracePt t="10150" x="2508250" y="6426200"/>
          <p14:tracePt t="10194" x="2514600" y="6407150"/>
          <p14:tracePt t="10246" x="2514600" y="6388100"/>
          <p14:tracePt t="10614" x="2520950" y="6362700"/>
          <p14:tracePt t="10838" x="2520950" y="6388100"/>
          <p14:tracePt t="11066" x="2527300" y="6362700"/>
          <p14:tracePt t="11326" x="2527300" y="6388100"/>
          <p14:tracePt t="11550" x="2546350" y="6369050"/>
          <p14:tracePt t="11678" x="2540000" y="6350000"/>
          <p14:tracePt t="11735" x="2533650" y="6337300"/>
          <p14:tracePt t="12011" x="2540000" y="6330950"/>
          <p14:tracePt t="12062" x="2533650" y="6324600"/>
          <p14:tracePt t="12087" x="2527300" y="6324600"/>
          <p14:tracePt t="12099" x="2527300" y="6318250"/>
          <p14:tracePt t="12107" x="2520950" y="6311900"/>
          <p14:tracePt t="12116" x="2520950" y="6305550"/>
          <p14:tracePt t="12139" x="2508250" y="6311900"/>
          <p14:tracePt t="12159" x="2501900" y="6311900"/>
          <p14:tracePt t="12191" x="2495550" y="6305550"/>
          <p14:tracePt t="12207" x="2489200" y="6305550"/>
          <p14:tracePt t="12219" x="2482850" y="6305550"/>
          <p14:tracePt t="12236" x="2476500" y="6305550"/>
          <p14:tracePt t="12247" x="2470150" y="6330950"/>
          <p14:tracePt t="12275" x="2470150" y="6337300"/>
          <p14:tracePt t="12319" x="2489200" y="6337300"/>
          <p14:tracePt t="12391" x="2482850" y="6356350"/>
          <p14:tracePt t="12663" x="2482850" y="6350000"/>
          <p14:tracePt t="13339" x="2463800" y="6362700"/>
          <p14:tracePt t="13923" x="2463800" y="6356350"/>
          <p14:tracePt t="13931" x="2457450" y="6350000"/>
          <p14:tracePt t="13940" x="2457450" y="6337300"/>
          <p14:tracePt t="13999" x="2457450" y="6330950"/>
          <p14:tracePt t="14007" x="2457450" y="6324600"/>
          <p14:tracePt t="14020" x="2463800" y="6318250"/>
          <p14:tracePt t="14037" x="2470150" y="6318250"/>
          <p14:tracePt t="14067" x="2476500" y="6324600"/>
          <p14:tracePt t="14087" x="2482850" y="6318250"/>
          <p14:tracePt t="14103" x="2482850" y="6311900"/>
          <p14:tracePt t="14119" x="2495550" y="6311900"/>
          <p14:tracePt t="14140" x="2495550" y="6318250"/>
          <p14:tracePt t="14155" x="2501900" y="6324600"/>
          <p14:tracePt t="14163" x="2495550" y="6311900"/>
          <p14:tracePt t="14207" x="2495550" y="6305550"/>
          <p14:tracePt t="14215" x="2489200" y="6299200"/>
          <p14:tracePt t="14247" x="2482850" y="6305550"/>
          <p14:tracePt t="14267" x="2489200" y="6318250"/>
          <p14:tracePt t="14308" x="2489200" y="6311900"/>
          <p14:tracePt t="14319" x="2482850" y="6305550"/>
          <p14:tracePt t="14344" x="2482850" y="6299200"/>
          <p14:tracePt t="14351" x="2482850" y="6286500"/>
          <p14:tracePt t="14359" x="2482850" y="6280150"/>
          <p14:tracePt t="14396" x="2489200" y="6286500"/>
          <p14:tracePt t="14427" x="2482850" y="6292850"/>
          <p14:tracePt t="14447" x="2482850" y="6299200"/>
          <p14:tracePt t="14463" x="2482850" y="6292850"/>
          <p14:tracePt t="14487" x="2476500" y="6299200"/>
          <p14:tracePt t="14531" x="2470150" y="6305550"/>
          <p14:tracePt t="14547" x="2470150" y="6299200"/>
          <p14:tracePt t="14619" x="2470150" y="6292850"/>
          <p14:tracePt t="14651" x="2470150" y="6299200"/>
          <p14:tracePt t="14671" x="2470150" y="6305550"/>
          <p14:tracePt t="14679" x="2470150" y="6311900"/>
          <p14:tracePt t="14703" x="2470150" y="6318250"/>
          <p14:tracePt t="14711" x="2470150" y="6311900"/>
          <p14:tracePt t="14728" x="2470150" y="6305550"/>
          <p14:tracePt t="14739" x="2463800" y="6292850"/>
          <p14:tracePt t="14756" x="2463800" y="6286500"/>
          <p14:tracePt t="14773" x="2457450" y="6280150"/>
          <p14:tracePt t="14789" x="2451100" y="6280150"/>
          <p14:tracePt t="14789" x="2444750" y="6273800"/>
          <p14:tracePt t="14808" x="2438400" y="6273800"/>
          <p14:tracePt t="14808" x="2438400" y="6280150"/>
          <p14:tracePt t="14825" x="2432050" y="6280150"/>
          <p14:tracePt t="14840" x="2425700" y="6280150"/>
          <p14:tracePt t="14856" x="2413000" y="6292850"/>
          <p14:tracePt t="14873" x="2413000" y="6299200"/>
          <p14:tracePt t="14890" x="2413000" y="6305550"/>
          <p14:tracePt t="14911" x="2419350" y="6305550"/>
          <p14:tracePt t="14935" x="2425700" y="6305550"/>
          <p14:tracePt t="14951" x="2432050" y="6305550"/>
          <p14:tracePt t="14967" x="2451100" y="6311900"/>
          <p14:tracePt t="14987" x="2457450" y="6318250"/>
          <p14:tracePt t="15003" x="2463800" y="6311900"/>
          <p14:tracePt t="15012" x="2470150" y="6305550"/>
          <p14:tracePt t="15024" x="2476500" y="6305550"/>
          <p14:tracePt t="15024" x="2482850" y="6299200"/>
          <p14:tracePt t="15042" x="2482850" y="6292850"/>
          <p14:tracePt t="15057" x="2482850" y="6299200"/>
          <p14:tracePt t="15073" x="2489200" y="6305550"/>
          <p14:tracePt t="15091" x="2482850" y="6311900"/>
          <p14:tracePt t="15107" x="2476500" y="6311900"/>
          <p14:tracePt t="15124" x="2476500" y="6318250"/>
          <p14:tracePt t="15151" x="2470150" y="6318250"/>
          <p14:tracePt t="15192" x="2470150" y="6311900"/>
          <p14:tracePt t="15235" x="2470150" y="6305550"/>
          <p14:tracePt t="15303" x="2470150" y="6311900"/>
          <p14:tracePt t="15332" x="2463800" y="6311900"/>
          <p14:tracePt t="15355" x="2457450" y="6311900"/>
          <p14:tracePt t="15391" x="2451100" y="6318250"/>
          <p14:tracePt t="15416" x="2451100" y="6311900"/>
          <p14:tracePt t="15447" x="2457450" y="6318250"/>
          <p14:tracePt t="15491" x="2457450" y="6305550"/>
          <p14:tracePt t="15571" x="2463800" y="6311900"/>
          <p14:tracePt t="15655" x="2457450" y="6305550"/>
          <p14:tracePt t="15707" x="2463800" y="6299200"/>
          <p14:tracePt t="15808" x="2463800" y="6311900"/>
          <p14:tracePt t="15828" x="2463800" y="6305550"/>
          <p14:tracePt t="15836" x="2463800" y="6311900"/>
          <p14:tracePt t="15871" x="2463800" y="6318250"/>
          <p14:tracePt t="15904" x="2470150" y="6311900"/>
          <p14:tracePt t="15940" x="2463800" y="6305550"/>
          <p14:tracePt t="15964" x="2470150" y="6311900"/>
          <p14:tracePt t="15988" x="2463800" y="6318250"/>
          <p14:tracePt t="16016" x="2470150" y="6311900"/>
          <p14:tracePt t="16112" x="2470150" y="6305550"/>
          <p14:tracePt t="16220" x="2463800" y="6299200"/>
          <p14:tracePt t="16240" x="2463800" y="6292850"/>
          <p14:tracePt t="16264" x="2470150" y="6299200"/>
          <p14:tracePt t="16280" x="2463800" y="6305550"/>
          <p14:tracePt t="16324" x="2463800" y="6299200"/>
          <p14:tracePt t="16332" x="2463800" y="6292850"/>
          <p14:tracePt t="16376" x="2470150" y="6299200"/>
          <p14:tracePt t="16427" x="2470150" y="6292850"/>
          <p14:tracePt t="16472" x="2470150" y="6299200"/>
          <p14:tracePt t="16488" x="2470150" y="6292850"/>
          <p14:tracePt t="16511" x="2470150" y="6286500"/>
          <p14:tracePt t="16519" x="2470150" y="6292850"/>
          <p14:tracePt t="16529" x="2470150" y="6299200"/>
          <p14:tracePt t="16546" x="2476500" y="6292850"/>
          <p14:tracePt t="16563" x="2476500" y="6299200"/>
          <p14:tracePt t="16563" x="2470150" y="6305550"/>
          <p14:tracePt t="16581" x="2470150" y="6299200"/>
          <p14:tracePt t="16581" x="2476500" y="6292850"/>
          <p14:tracePt t="16598" x="2470150" y="6286500"/>
          <p14:tracePt t="16612" x="2476500" y="6292850"/>
          <p14:tracePt t="16660" x="2470150" y="6299200"/>
          <p14:tracePt t="16728" x="2476500" y="6305550"/>
          <p14:tracePt t="16736" x="2470150" y="6292850"/>
          <p14:tracePt t="16760" x="2470150" y="6305550"/>
          <p14:tracePt t="16772" x="2476500" y="6292850"/>
          <p14:tracePt t="16788" x="2476500" y="6286500"/>
          <p14:tracePt t="16804" x="2476500" y="6292850"/>
          <p14:tracePt t="16848" x="2476500" y="6299200"/>
          <p14:tracePt t="16864" x="2476500" y="6305550"/>
          <p14:tracePt t="16879" x="2476500" y="6299200"/>
          <p14:tracePt t="16924" x="2476500" y="6292850"/>
          <p14:tracePt t="16948" x="2482850" y="6286500"/>
          <p14:tracePt t="17061" x="2489200" y="6299200"/>
          <p14:tracePt t="17112" x="2489200" y="6305550"/>
          <p14:tracePt t="17120" x="2489200" y="6311900"/>
          <p14:tracePt t="17148" x="2489200" y="6292850"/>
          <p14:tracePt t="17163" x="2489200" y="6286500"/>
          <p14:tracePt t="17188" x="2482850" y="6299200"/>
          <p14:tracePt t="17224" x="2476500" y="6292850"/>
          <p14:tracePt t="17320" x="2482850" y="6299200"/>
          <p14:tracePt t="17372" x="2482850" y="6305550"/>
          <p14:tracePt t="17388" x="2482850" y="6299200"/>
          <p14:tracePt t="17404" x="2482850" y="6292850"/>
          <p14:tracePt t="17440" x="2482850" y="6299200"/>
          <p14:tracePt t="17492" x="2482850" y="6292850"/>
          <p14:tracePt t="17548" x="2489200" y="6292850"/>
          <p14:tracePt t="17644" x="2489200" y="6299200"/>
          <p14:tracePt t="17688" x="2482850" y="6299200"/>
          <p14:tracePt t="17780" x="2482850" y="6305550"/>
          <p14:tracePt t="17816" x="2482850" y="6299200"/>
          <p14:tracePt t="17848" x="2489200" y="6292850"/>
          <p14:tracePt t="17860" x="2489200" y="6299200"/>
          <p14:tracePt t="17912" x="2489200" y="6311900"/>
          <p14:tracePt t="17952" x="2489200" y="6305550"/>
          <p14:tracePt t="17968" x="2489200" y="6299200"/>
          <p14:tracePt t="17980" x="2489200" y="6292850"/>
          <p14:tracePt t="18072" x="2495550" y="6299200"/>
          <p14:tracePt t="18132" x="2489200" y="6305550"/>
          <p14:tracePt t="18152" x="2489200" y="6299200"/>
          <p14:tracePt t="18192" x="2495550" y="6292850"/>
          <p14:tracePt t="18212" x="2489200" y="6299200"/>
          <p14:tracePt t="18260" x="2489200" y="6311900"/>
          <p14:tracePt t="18288" x="2489200" y="6299200"/>
          <p14:tracePt t="18304" x="2489200" y="6311900"/>
          <p14:tracePt t="18364" x="2489200" y="6305550"/>
          <p14:tracePt t="18400" x="2489200" y="6299200"/>
          <p14:tracePt t="18416" x="2495550" y="6299200"/>
          <p14:tracePt t="18476" x="2501900" y="6292850"/>
          <p14:tracePt t="18552" x="2495550" y="6299200"/>
          <p14:tracePt t="18588" x="2495550" y="6305550"/>
          <p14:tracePt t="18604" x="2489200" y="6299200"/>
          <p14:tracePt t="18648" x="2489200" y="6305550"/>
          <p14:tracePt t="18680" x="2489200" y="6299200"/>
          <p14:tracePt t="18700" x="2489200" y="6311900"/>
          <p14:tracePt t="18716" x="2489200" y="6318250"/>
          <p14:tracePt t="18752" x="2489200" y="6311900"/>
          <p14:tracePt t="18768" x="2489200" y="6299200"/>
          <p14:tracePt t="18800" x="2489200" y="6305550"/>
          <p14:tracePt t="18912" x="2489200" y="6311900"/>
          <p14:tracePt t="18948" x="2495550" y="6318250"/>
          <p14:tracePt t="18980" x="2489200" y="6318250"/>
          <p14:tracePt t="19024" x="2489200" y="6311900"/>
          <p14:tracePt t="19033" x="2489200" y="6305550"/>
          <p14:tracePt t="19084" x="2489200" y="6311900"/>
          <p14:tracePt t="19129" x="2489200" y="6305550"/>
          <p14:tracePt t="19228" x="2489200" y="6299200"/>
          <p14:tracePt t="19256" x="2489200" y="6305550"/>
          <p14:tracePt t="19273" x="2489200" y="6311900"/>
          <p14:tracePt t="19317" x="2495550" y="6305550"/>
          <p14:tracePt t="19352" x="2495550" y="6299200"/>
          <p14:tracePt t="19360" x="2495550" y="6292850"/>
          <p14:tracePt t="19372" x="2495550" y="6305550"/>
          <p14:tracePt t="19429" x="2495550" y="6318250"/>
          <p14:tracePt t="19469" x="2495550" y="6311900"/>
          <p14:tracePt t="19528" x="2489200" y="6305550"/>
          <p14:tracePt t="19633" x="2489200" y="6311900"/>
          <p14:tracePt t="19652" x="2489200" y="6305550"/>
          <p14:tracePt t="19677" x="2489200" y="6311900"/>
          <p14:tracePt t="19700" x="2495550" y="6305550"/>
          <p14:tracePt t="19745" x="2489200" y="6299200"/>
          <p14:tracePt t="19768" x="2489200" y="6311900"/>
          <p14:tracePt t="19805" x="2489200" y="6305550"/>
          <p14:tracePt t="19849" x="2489200" y="6299200"/>
          <p14:tracePt t="19856" x="2489200" y="6292850"/>
          <p14:tracePt t="19889" x="2489200" y="6299200"/>
          <p14:tracePt t="19917" x="2489200" y="6305550"/>
          <p14:tracePt t="19960" x="2482850" y="6305550"/>
          <p14:tracePt t="20001" x="2482850" y="6299200"/>
          <p14:tracePt t="20012" x="2482850" y="6292850"/>
          <p14:tracePt t="20037" x="2482850" y="6299200"/>
          <p14:tracePt t="20053" x="2489200" y="6305550"/>
          <p14:tracePt t="20061" x="2482850" y="6311900"/>
          <p14:tracePt t="20074" x="2489200" y="6305550"/>
          <p14:tracePt t="20129" x="2489200" y="6299200"/>
          <p14:tracePt t="20165" x="2489200" y="6305550"/>
          <p14:tracePt t="20240" x="2489200" y="6299200"/>
          <p14:tracePt t="20293" x="2489200" y="6305550"/>
          <p14:tracePt t="20361" x="2489200" y="6311900"/>
          <p14:tracePt t="20372" x="2489200" y="6318250"/>
          <p14:tracePt t="20405" x="2495550" y="6305550"/>
          <p14:tracePt t="20429" x="2495550" y="6299200"/>
          <p14:tracePt t="20441" x="2495550" y="6292850"/>
          <p14:tracePt t="20457" x="2495550" y="6299200"/>
          <p14:tracePt t="20492" x="2495550" y="6305550"/>
          <p14:tracePt t="20524" x="2495550" y="6299200"/>
          <p14:tracePt t="20553" x="2495550" y="6305550"/>
          <p14:tracePt t="20621" x="2495550" y="6311900"/>
          <p14:tracePt t="20645" x="2495550" y="6305550"/>
          <p14:tracePt t="20697" x="2501900" y="6305550"/>
          <p14:tracePt t="20721" x="2501900" y="6318250"/>
          <p14:tracePt t="20756" x="2501900" y="6311900"/>
          <p14:tracePt t="20765" x="2495550" y="6305550"/>
          <p14:tracePt t="20789" x="2501900" y="6292850"/>
          <p14:tracePt t="20809" x="2501900" y="6299200"/>
          <p14:tracePt t="20893" x="2501900" y="6305550"/>
          <p14:tracePt t="20901" x="2501900" y="6311900"/>
          <p14:tracePt t="20929" x="2501900" y="6305550"/>
          <p14:tracePt t="20953" x="2501900" y="6311900"/>
          <p14:tracePt t="20981" x="2501900" y="6318250"/>
          <p14:tracePt t="21013" x="2495550" y="6318250"/>
          <p14:tracePt t="21081" x="2495550" y="6311900"/>
          <p14:tracePt t="21089" x="2495550" y="6305550"/>
          <p14:tracePt t="21125" x="2495550" y="6311900"/>
          <p14:tracePt t="21177" x="2495550" y="6305550"/>
          <p14:tracePt t="21273" x="2501900" y="6311900"/>
          <p14:tracePt t="21329" x="2501900" y="6305550"/>
          <p14:tracePt t="21389" x="2495550" y="6305550"/>
          <p14:tracePt t="21425" x="2495550" y="6311900"/>
          <p14:tracePt t="21449" x="2501900" y="6305550"/>
          <p14:tracePt t="21493" x="2501900" y="6311900"/>
          <p14:tracePt t="21560" x="2501900" y="6305550"/>
          <p14:tracePt t="21573" x="2495550" y="6311900"/>
          <p14:tracePt t="21689" x="2495550" y="6305550"/>
          <p14:tracePt t="21753" x="2495550" y="6311900"/>
          <p14:tracePt t="21785" x="2495550" y="6305550"/>
          <p14:tracePt t="21801" x="2501900" y="6311900"/>
          <p14:tracePt t="21813" x="2501900" y="6305550"/>
          <p14:tracePt t="21837" x="2501900" y="6311900"/>
          <p14:tracePt t="21861" x="2501900" y="6305550"/>
          <p14:tracePt t="21873" x="2501900" y="6299200"/>
          <p14:tracePt t="21913" x="2501900" y="6305550"/>
          <p14:tracePt t="21965" x="2501900" y="6311900"/>
          <p14:tracePt t="21981" x="2501900" y="6318250"/>
          <p14:tracePt t="22041" x="2501900" y="6305550"/>
          <p14:tracePt t="22053" x="2501900" y="6299200"/>
          <p14:tracePt t="22077" x="2508250" y="6311900"/>
          <p14:tracePt t="22113" x="2508250" y="6318250"/>
          <p14:tracePt t="22146" x="2508250" y="6311900"/>
          <p14:tracePt t="22161" x="2508250" y="6305550"/>
          <p14:tracePt t="22205" x="2501900" y="6305550"/>
          <p14:tracePt t="22265" x="2508250" y="6311900"/>
          <p14:tracePt t="22281" x="2508250" y="6305550"/>
          <p14:tracePt t="22302" x="2501900" y="6299200"/>
          <p14:tracePt t="22341" x="2501900" y="6305550"/>
          <p14:tracePt t="22361" x="2508250" y="6311900"/>
          <p14:tracePt t="22401" x="2508250" y="6305550"/>
          <p14:tracePt t="22453" x="2508250" y="6311900"/>
          <p14:tracePt t="22489" x="2508250" y="6318250"/>
          <p14:tracePt t="22653" x="2508250" y="6311900"/>
          <p14:tracePt t="22678" x="2508250" y="6305550"/>
          <p14:tracePt t="22701" x="2508250" y="6311900"/>
          <p14:tracePt t="22737" x="2508250" y="6305550"/>
          <p14:tracePt t="22821" x="2514600" y="6299200"/>
          <p14:tracePt t="22857" x="2508250" y="6305550"/>
          <p14:tracePt t="22881" x="2508250" y="6311900"/>
          <p14:tracePt t="22917" x="2508250" y="6305550"/>
          <p14:tracePt t="23001" x="2514600" y="6305550"/>
          <p14:tracePt t="23054" x="2514600" y="6318250"/>
          <p14:tracePt t="23069" x="2508250" y="6318250"/>
          <p14:tracePt t="23141" x="2508250" y="6311900"/>
          <p14:tracePt t="23149" x="2508250" y="6318250"/>
          <p14:tracePt t="23250" x="2508250" y="6311900"/>
          <p14:tracePt t="23285" x="2501900" y="6311900"/>
          <p14:tracePt t="23329" x="2501900" y="6305550"/>
          <p14:tracePt t="23354" x="2508250" y="6299200"/>
          <p14:tracePt t="23405" x="2508250" y="6305550"/>
          <p14:tracePt t="23458" x="2508250" y="6311900"/>
          <p14:tracePt t="23481" x="2501900" y="6318250"/>
          <p14:tracePt t="23613" x="2501900" y="6324600"/>
          <p14:tracePt t="23646" x="2501900" y="6318250"/>
          <p14:tracePt t="23653" x="2495550" y="6324600"/>
          <p14:tracePt t="23673" x="2495550" y="6311900"/>
          <p14:tracePt t="23765" x="2495550" y="6305550"/>
          <p14:tracePt t="23781" x="2495550" y="6299200"/>
          <p14:tracePt t="23802" x="2495550" y="6311900"/>
          <p14:tracePt t="23841" x="2495550" y="6305550"/>
          <p14:tracePt t="23850" x="2495550" y="6299200"/>
          <p14:tracePt t="23878" x="2501900" y="6286500"/>
          <p14:tracePt t="23893" x="2501900" y="6280150"/>
          <p14:tracePt t="23913" x="2501900" y="6273800"/>
          <p14:tracePt t="23930" x="2508250" y="6273800"/>
          <p14:tracePt t="23973" x="2514600" y="6273800"/>
          <p14:tracePt t="23990" x="2514600" y="6280150"/>
          <p14:tracePt t="24005" x="2520950" y="6286500"/>
          <p14:tracePt t="24029" x="2520950" y="6292850"/>
          <p14:tracePt t="24126" x="2514600" y="6299200"/>
          <p14:tracePt t="24186" x="2514600" y="6292850"/>
          <p14:tracePt t="24269" x="2520950" y="6286500"/>
          <p14:tracePt t="24297" x="2520950" y="6280150"/>
          <p14:tracePt t="24305" x="2520950" y="6286500"/>
          <p14:tracePt t="24366" x="2514600" y="6286500"/>
          <p14:tracePt t="24450" x="2520950" y="6286500"/>
          <p14:tracePt t="24509" x="2520950" y="6292850"/>
          <p14:tracePt t="24538" x="2520950" y="6299200"/>
          <p14:tracePt t="24554" x="2520950" y="6292850"/>
          <p14:tracePt t="24614" x="2527300" y="6292850"/>
          <p14:tracePt t="24673" x="2527300" y="6299200"/>
          <p14:tracePt t="24710" x="2527300" y="6292850"/>
          <p14:tracePt t="24718" x="2533650" y="6286500"/>
          <p14:tracePt t="24762" x="2533650" y="6292850"/>
          <p14:tracePt t="24814" x="2533650" y="6299200"/>
          <p14:tracePt t="24830" x="2540000" y="6292850"/>
          <p14:tracePt t="24862" x="2540000" y="6286500"/>
          <p14:tracePt t="24873" x="2540000" y="6280150"/>
          <p14:tracePt t="24898" x="2540000" y="6286500"/>
          <p14:tracePt t="24930" x="2546350" y="6280150"/>
          <p14:tracePt t="24994" x="2546350" y="6286500"/>
          <p14:tracePt t="25061" x="2546350" y="6280150"/>
          <p14:tracePt t="25138" x="2546350" y="6286500"/>
          <p14:tracePt t="25170" x="2546350" y="6292850"/>
          <p14:tracePt t="25198" x="2546350" y="6299200"/>
          <p14:tracePt t="25205" x="2546350" y="6292850"/>
          <p14:tracePt t="25258" x="2552700" y="6286500"/>
          <p14:tracePt t="25282" x="2546350" y="6292850"/>
          <p14:tracePt t="25350" x="2552700" y="6292850"/>
          <p14:tracePt t="25394" x="2552700" y="6286500"/>
          <p14:tracePt t="25409" x="2559050" y="6280150"/>
          <p14:tracePt t="25446" x="2559050" y="6286500"/>
          <p14:tracePt t="25462" x="2559050" y="6292850"/>
          <p14:tracePt t="25474" x="2559050" y="6299200"/>
          <p14:tracePt t="25490" x="2559050" y="6305550"/>
          <p14:tracePt t="25499" x="2565400" y="6299200"/>
          <p14:tracePt t="25541" x="2565400" y="6305550"/>
          <p14:tracePt t="25582" x="2571750" y="6318250"/>
          <p14:tracePt t="25609" x="2578100" y="6318250"/>
          <p14:tracePt t="25686" x="2578100" y="6311900"/>
          <p14:tracePt t="25738" x="2584450" y="6318250"/>
          <p14:tracePt t="25790" x="2584450" y="6311900"/>
          <p14:tracePt t="25842" x="2584450" y="6318250"/>
          <p14:tracePt t="25910" x="2584450" y="6324600"/>
          <p14:tracePt t="25926" x="2584450" y="6318250"/>
          <p14:tracePt t="25986" x="2584450" y="6311900"/>
          <p14:tracePt t="26014" x="2584450" y="6318250"/>
          <p14:tracePt t="26038" x="2584450" y="6324600"/>
          <p14:tracePt t="26074" x="2578100" y="6324600"/>
          <p14:tracePt t="26098" x="2578100" y="6318250"/>
          <p14:tracePt t="26134" x="2584450" y="6318250"/>
          <p14:tracePt t="26202" x="2584450" y="6311900"/>
          <p14:tracePt t="26242" x="2578100" y="6305550"/>
          <p14:tracePt t="26278" x="2578100" y="6311900"/>
          <p14:tracePt t="26414" x="2578100" y="6318250"/>
          <p14:tracePt t="26450" x="2578100" y="6311900"/>
          <p14:tracePt t="26466" x="2584450" y="6305550"/>
          <p14:tracePt t="26502" x="2578100" y="6299200"/>
          <p14:tracePt t="26510" x="2584450" y="6305550"/>
          <p14:tracePt t="26526" x="2584450" y="6311900"/>
          <p14:tracePt t="26578" x="2584450" y="6305550"/>
          <p14:tracePt t="26774" x="2584450" y="6311900"/>
          <p14:tracePt t="26810" x="2584450" y="6305550"/>
          <p14:tracePt t="26818" x="2584450" y="6311900"/>
          <p14:tracePt t="26835" x="2584450" y="6305550"/>
          <p14:tracePt t="26922" x="2584450" y="6311900"/>
          <p14:tracePt t="26946" x="2584450" y="6318250"/>
          <p14:tracePt t="26982" x="2584450" y="6311900"/>
          <p14:tracePt t="27034" x="2590800" y="6299200"/>
          <p14:tracePt t="27162" x="2584450" y="6305550"/>
          <p14:tracePt t="27214" x="2590800" y="6311900"/>
          <p14:tracePt t="27230" x="2590800" y="6318250"/>
          <p14:tracePt t="27247" x="2590800" y="6311900"/>
          <p14:tracePt t="27298" x="2590800" y="6305550"/>
          <p14:tracePt t="27322" x="2590800" y="6311900"/>
          <p14:tracePt t="27434" x="2590800" y="6305550"/>
          <p14:tracePt t="27522" x="2584450" y="6305550"/>
          <p14:tracePt t="27562" x="2584450" y="6318250"/>
          <p14:tracePt t="27642" x="2584450" y="6324600"/>
          <p14:tracePt t="27674" x="2590800" y="6318250"/>
          <p14:tracePt t="27726" x="2590800" y="6324600"/>
          <p14:tracePt t="27802" x="2590800" y="6330950"/>
          <p14:tracePt t="27862" x="2590800" y="6324600"/>
          <p14:tracePt t="27883" x="2590800" y="6318250"/>
          <p14:tracePt t="27914" x="2590800" y="6311900"/>
          <p14:tracePt t="27926" x="2590800" y="6299200"/>
          <p14:tracePt t="27975" x="2584450" y="6299200"/>
          <p14:tracePt t="27994" x="2578100" y="6305550"/>
          <p14:tracePt t="28086" x="2578100" y="6299200"/>
          <p14:tracePt t="28147" x="2584450" y="6292850"/>
          <p14:tracePt t="28199" x="2584450" y="6286500"/>
          <p14:tracePt t="28251" x="2584450" y="6280150"/>
          <p14:tracePt t="28267" x="2584450" y="6267450"/>
          <p14:tracePt t="28282" x="2578100" y="6267450"/>
          <p14:tracePt t="28318" x="2571750" y="6273800"/>
          <p14:tracePt t="28343" x="2571750" y="6280150"/>
          <p14:tracePt t="28431" x="2578100" y="6280150"/>
          <p14:tracePt t="28455" x="2578100" y="6286500"/>
          <p14:tracePt t="28463" x="2578100" y="6292850"/>
          <p14:tracePt t="28482" x="2584450" y="6286500"/>
          <p14:tracePt t="28662" x="2584450" y="6292850"/>
          <p14:tracePt t="28731" x="2584450" y="6286500"/>
          <p14:tracePt t="28754" x="2578100" y="6299200"/>
          <p14:tracePt t="28807" x="2578100" y="6292850"/>
          <p14:tracePt t="28867" x="2578100" y="6299200"/>
          <p14:tracePt t="28887" x="2571750" y="6299200"/>
          <p14:tracePt t="28970" x="2565400" y="6299200"/>
          <p14:tracePt t="28995" x="2571750" y="6299200"/>
          <p14:tracePt t="29091" x="2571750" y="6305550"/>
          <p14:tracePt t="29107" x="2578100" y="6305550"/>
          <p14:tracePt t="29151" x="2578100" y="6299200"/>
          <p14:tracePt t="29203" x="2571750" y="6305550"/>
          <p14:tracePt t="29375" x="2578100" y="6305550"/>
          <p14:tracePt t="29443" x="2578100" y="6299200"/>
          <p14:tracePt t="29483" x="2578100" y="6292850"/>
          <p14:tracePt t="29488" x="2584450" y="6299200"/>
          <p14:tracePt t="29543" x="2584450" y="6305550"/>
          <p14:tracePt t="29548" x="2584450" y="6299200"/>
          <p14:tracePt t="29587" x="2584450" y="6292850"/>
          <p14:tracePt t="29631" x="2584450" y="6299200"/>
          <p14:tracePt t="29655" x="2584450" y="6305550"/>
          <p14:tracePt t="29663" x="2578100" y="6305550"/>
          <p14:tracePt t="29847" x="2578100" y="6299200"/>
          <p14:tracePt t="29895" x="2571750" y="6305550"/>
          <p14:tracePt t="29946" x="2565400" y="6305550"/>
          <p14:tracePt t="29974" x="2565400" y="6299200"/>
          <p14:tracePt t="29999" x="2565400" y="6305550"/>
          <p14:tracePt t="30074" x="2571750" y="6299200"/>
          <p14:tracePt t="30155" x="2571750" y="6292850"/>
          <p14:tracePt t="30187" x="2571750" y="6299200"/>
          <p14:tracePt t="30203" x="2578100" y="6305550"/>
          <p14:tracePt t="30271" x="2578100" y="6299200"/>
          <p14:tracePt t="30323" x="2578100" y="6305550"/>
          <p14:tracePt t="30342" x="2578100" y="6311900"/>
          <p14:tracePt t="30375" x="2571750" y="6311900"/>
          <p14:tracePt t="30395" x="2571750" y="6305550"/>
          <p14:tracePt t="30403" x="2571750" y="6311900"/>
          <p14:tracePt t="30447" x="2571750" y="6305550"/>
          <p14:tracePt t="30495" x="2571750" y="6299200"/>
          <p14:tracePt t="30563" x="2578100" y="6292850"/>
          <p14:tracePt t="30675" x="2578100" y="6286500"/>
          <p14:tracePt t="30710" x="2578100" y="6280150"/>
          <p14:tracePt t="30735" x="2584450" y="6273800"/>
          <p14:tracePt t="30763" x="2590800" y="6267450"/>
          <p14:tracePt t="30803" x="2597150" y="6273800"/>
          <p14:tracePt t="30855" x="2603500" y="6273800"/>
          <p14:tracePt t="30875" x="2603500" y="6280150"/>
          <p14:tracePt t="30891" x="2609850" y="6280150"/>
          <p14:tracePt t="30923" x="2603500" y="6280150"/>
          <p14:tracePt t="30975" x="2603500" y="6273800"/>
          <p14:tracePt t="30987" x="2603500" y="6280150"/>
          <p14:tracePt t="31003" x="2603500" y="6273800"/>
          <p14:tracePt t="31019" x="2609850" y="6267450"/>
          <p14:tracePt t="31071" x="2616200" y="6273800"/>
          <p14:tracePt t="31147" x="2609850" y="6280150"/>
          <p14:tracePt t="31168" x="2603500" y="6286500"/>
          <p14:tracePt t="31311" x="2609850" y="6280150"/>
          <p14:tracePt t="31408" x="2616200" y="6286500"/>
          <p14:tracePt t="31515" x="2616200" y="6280150"/>
          <p14:tracePt t="31535" x="2616200" y="6286500"/>
          <p14:tracePt t="31663" x="2616200" y="6292850"/>
          <p14:tracePt t="31695" x="2616200" y="6299200"/>
          <p14:tracePt t="31731" x="2616200" y="6292850"/>
          <p14:tracePt t="31815" x="2622550" y="6286500"/>
          <p14:tracePt t="31943" x="2622550" y="6299200"/>
          <p14:tracePt t="32008" x="2616200" y="6292850"/>
          <p14:tracePt t="32067" x="2622550" y="6299200"/>
          <p14:tracePt t="32123" x="2622550" y="6305550"/>
          <p14:tracePt t="32167" x="2622550" y="6299200"/>
          <p14:tracePt t="32176" x="2622550" y="6305550"/>
          <p14:tracePt t="32248" x="2622550" y="6299200"/>
          <p14:tracePt t="32272" x="2622550" y="6292850"/>
          <p14:tracePt t="32303" x="2622550" y="6299200"/>
          <p14:tracePt t="32416" x="2622550" y="6292850"/>
          <p14:tracePt t="32476" x="2628900" y="6292850"/>
          <p14:tracePt t="32527" x="2628900" y="6299200"/>
          <p14:tracePt t="32535" x="2622550" y="6305550"/>
          <p14:tracePt t="32587" x="2622550" y="6311900"/>
          <p14:tracePt t="32615" x="2622550" y="6305550"/>
          <p14:tracePt t="32663" x="2622550" y="6299200"/>
          <p14:tracePt t="32707" x="2622550" y="6305550"/>
          <p14:tracePt t="32744" x="2622550" y="6299200"/>
          <p14:tracePt t="32804" x="2622550" y="6311900"/>
          <p14:tracePt t="32848" x="2622550" y="6318250"/>
          <p14:tracePt t="32895" x="2622550" y="6311900"/>
          <p14:tracePt t="33008" x="2622550" y="6318250"/>
          <p14:tracePt t="33084" x="2628900" y="6324600"/>
          <p14:tracePt t="33111" x="2628900" y="6318250"/>
          <p14:tracePt t="33135" x="2628900" y="6311900"/>
          <p14:tracePt t="33240" x="2635250" y="6311900"/>
          <p14:tracePt t="33268" x="2647950" y="6318250"/>
          <p14:tracePt t="33308" x="2654300" y="6324600"/>
          <p14:tracePt t="33328" x="2654300" y="6330950"/>
          <p14:tracePt t="33384" x="2654300" y="6324600"/>
          <p14:tracePt t="33444" x="2654300" y="6318250"/>
          <p14:tracePt t="33540" x="2654300" y="6311900"/>
          <p14:tracePt t="33576" x="2647950" y="6318250"/>
          <p14:tracePt t="33644" x="2647950" y="6324600"/>
          <p14:tracePt t="33668" x="2641600" y="6318250"/>
          <p14:tracePt t="33728" x="2647950" y="6311900"/>
          <p14:tracePt t="33764" x="2647950" y="6305550"/>
          <p14:tracePt t="33840" x="2647950" y="6311900"/>
          <p14:tracePt t="33868" x="2647950" y="6305550"/>
          <p14:tracePt t="34035" x="2641600" y="6305550"/>
          <p14:tracePt t="34055" x="2641600" y="6318250"/>
          <p14:tracePt t="34104" x="2641600" y="6324600"/>
          <p14:tracePt t="34132" x="2647950" y="6311900"/>
          <p14:tracePt t="34155" x="2647950" y="6305550"/>
          <p14:tracePt t="34268" x="2647950" y="6311900"/>
          <p14:tracePt t="34348" x="2647950" y="6305550"/>
          <p14:tracePt t="34408" x="2647950" y="6318250"/>
          <p14:tracePt t="34468" x="2647950" y="6311900"/>
          <p14:tracePt t="34500" x="2647950" y="6305550"/>
          <p14:tracePt t="34527" x="2647950" y="6311900"/>
          <p14:tracePt t="34656" x="2647950" y="6318250"/>
          <p14:tracePt t="34704" x="2647950" y="6324600"/>
          <p14:tracePt t="34732" x="2647950" y="6318250"/>
          <p14:tracePt t="34749" x="2647950" y="6311900"/>
          <p14:tracePt t="34792" x="2647950" y="6318250"/>
          <p14:tracePt t="34996" x="2647950" y="6311900"/>
          <p14:tracePt t="35024" x="2647950" y="6305550"/>
          <p14:tracePt t="35048" x="2654300" y="6311900"/>
          <p14:tracePt t="35108" x="2654300" y="6318250"/>
          <p14:tracePt t="35144" x="2647950" y="6311900"/>
          <p14:tracePt t="35176" x="2647950" y="6305550"/>
          <p14:tracePt t="35196" x="2647950" y="6311900"/>
          <p14:tracePt t="35228" x="2647950" y="6318250"/>
          <p14:tracePt t="35248" x="2647950" y="6311900"/>
          <p14:tracePt t="35316" x="2654300" y="6305550"/>
          <p14:tracePt t="35428" x="2647950" y="6311900"/>
          <p14:tracePt t="35556" x="2647950" y="6318250"/>
          <p14:tracePt t="35604" x="2647950" y="6324600"/>
          <p14:tracePt t="35664" x="2647950" y="6330950"/>
          <p14:tracePt t="35701" x="2654300" y="6324600"/>
          <p14:tracePt t="35864" x="2647950" y="6324600"/>
          <p14:tracePt t="35992" x="2654300" y="6318250"/>
          <p14:tracePt t="36172" x="2647950" y="6311900"/>
          <p14:tracePt t="36509" x="2647950" y="6318250"/>
          <p14:tracePt t="36569" x="2647950" y="6311900"/>
          <p14:tracePt t="36696" x="2641600" y="6318250"/>
          <p14:tracePt t="36788" x="2647950" y="6324600"/>
          <p14:tracePt t="36864" x="2647950" y="6318250"/>
          <p14:tracePt t="36885" x="2641600" y="6318250"/>
          <p14:tracePt t="37064" x="2641600" y="6324600"/>
          <p14:tracePt t="37165" x="2641600" y="6318250"/>
          <p14:tracePt t="37200" x="2635250" y="6311900"/>
          <p14:tracePt t="37344" x="2635250" y="6305550"/>
          <p14:tracePt t="37364" x="2628900" y="6311900"/>
          <p14:tracePt t="37388" x="2628900" y="6324600"/>
          <p14:tracePt t="37409" x="2628900" y="6318250"/>
          <p14:tracePt t="37457" x="2628900" y="6311900"/>
          <p14:tracePt t="37468" x="2628900" y="6305550"/>
          <p14:tracePt t="37484" x="2628900" y="6299200"/>
          <p14:tracePt t="37500" x="2622550" y="6305550"/>
          <p14:tracePt t="37545" x="2616200" y="6311900"/>
          <p14:tracePt t="37584" x="2616200" y="6318250"/>
          <p14:tracePt t="37597" x="2622550" y="6311900"/>
          <p14:tracePt t="37657" x="2628900" y="6311900"/>
          <p14:tracePt t="37705" x="2635250" y="6311900"/>
          <p14:tracePt t="37732" x="2641600" y="6305550"/>
          <p14:tracePt t="37793" x="2641600" y="6292850"/>
          <p14:tracePt t="37817" x="2647950" y="6299200"/>
          <p14:tracePt t="37852" x="2647950" y="6311900"/>
          <p14:tracePt t="37877" x="2641600" y="6311900"/>
          <p14:tracePt t="37905" x="2635250" y="6318250"/>
          <p14:tracePt t="37973" x="2641600" y="6311900"/>
          <p14:tracePt t="38049" x="2647950" y="6311900"/>
          <p14:tracePt t="38092" x="2641600" y="6318250"/>
          <p14:tracePt t="38425" x="2641600" y="6324600"/>
          <p14:tracePt t="38545" x="2647950" y="6318250"/>
          <p14:tracePt t="38565" x="2647950" y="6311900"/>
          <p14:tracePt t="38597" x="2654300" y="6318250"/>
          <p14:tracePt t="38641" x="2647950" y="6311900"/>
          <p14:tracePt t="38729" x="2654300" y="6318250"/>
          <p14:tracePt t="38788" x="2654300" y="6311900"/>
          <p14:tracePt t="38829" x="2654300" y="6305550"/>
          <p14:tracePt t="38925" x="2654300" y="6311900"/>
          <p14:tracePt t="38969" x="2654300" y="6305550"/>
          <p14:tracePt t="39017" x="2660650" y="6311900"/>
          <p14:tracePt t="39077" x="2654300" y="6305550"/>
          <p14:tracePt t="39129" x="2654300" y="6299200"/>
          <p14:tracePt t="39173" x="2654300" y="6305550"/>
          <p14:tracePt t="39197" x="2660650" y="6311900"/>
          <p14:tracePt t="39233" x="2654300" y="6318250"/>
          <p14:tracePt t="39337" x="2654300" y="6311900"/>
          <p14:tracePt t="39389" x="2654300" y="6305550"/>
          <p14:tracePt t="39405" x="2660650" y="6311900"/>
          <p14:tracePt t="39449" x="2660650" y="6318250"/>
          <p14:tracePt t="39481" x="2660650" y="6311900"/>
          <p14:tracePt t="39533" x="2660650" y="6305550"/>
          <p14:tracePt t="39565" x="2660650" y="6311900"/>
          <p14:tracePt t="39593" x="2660650" y="6305550"/>
          <p14:tracePt t="39705" x="2660650" y="6311900"/>
          <p14:tracePt t="39745" x="2654300" y="6318250"/>
          <p14:tracePt t="39789" x="2660650" y="6311900"/>
          <p14:tracePt t="39825" x="2660650" y="6318250"/>
          <p14:tracePt t="39869" x="2660650" y="6324600"/>
          <p14:tracePt t="39885" x="2660650" y="6311900"/>
          <p14:tracePt t="39937" x="2660650" y="6305550"/>
          <p14:tracePt t="39953" x="2660650" y="6318250"/>
          <p14:tracePt t="40013" x="2654300" y="6324600"/>
          <p14:tracePt t="40073" x="2660650" y="6318250"/>
          <p14:tracePt t="40117" x="2654300" y="6311900"/>
          <p14:tracePt t="40193" x="2654300" y="6318250"/>
          <p14:tracePt t="40297" x="2660650" y="6324600"/>
          <p14:tracePt t="40329" x="2660650" y="6318250"/>
          <p14:tracePt t="40357" x="2660650" y="6311900"/>
          <p14:tracePt t="40529" x="2660650" y="6318250"/>
          <p14:tracePt t="40589" x="2667000" y="6311900"/>
          <p14:tracePt t="40629" x="2667000" y="6318250"/>
          <p14:tracePt t="40689" x="2673350" y="6337300"/>
          <p14:tracePt t="40853" x="2679700" y="6330950"/>
          <p14:tracePt t="40913" x="2679700" y="6337300"/>
          <p14:tracePt t="41137" x="2679700" y="6330950"/>
          <p14:tracePt t="41281" x="2679700" y="6324600"/>
          <p14:tracePt t="41306" x="2673350" y="6324600"/>
          <p14:tracePt t="41454" x="2673350" y="6330950"/>
          <p14:tracePt t="41486" x="2673350" y="6324600"/>
          <p14:tracePt t="41537" x="2667000" y="6318250"/>
          <p14:tracePt t="41558" x="2673350" y="6318250"/>
          <p14:tracePt t="41626" x="2667000" y="6318250"/>
          <p14:tracePt t="41693" x="2660650" y="6324600"/>
          <p14:tracePt t="41769" x="2654300" y="6318250"/>
          <p14:tracePt t="41882" x="2660650" y="6318250"/>
          <p14:tracePt t="41949" x="2660650" y="6311900"/>
          <p14:tracePt t="41986" x="2667000" y="6311900"/>
          <p14:tracePt t="42002" x="2667000" y="6305550"/>
          <p14:tracePt t="42010" x="2673350" y="6311900"/>
          <p14:tracePt t="42046" x="2667000" y="6318250"/>
          <p14:tracePt t="42071" x="2673350" y="6318250"/>
          <p14:tracePt t="42098" x="2667000" y="6305550"/>
          <p14:tracePt t="42150" x="2667000" y="6311900"/>
          <p14:tracePt t="42190" x="2667000" y="6318250"/>
          <p14:tracePt t="42210" x="2667000" y="6324600"/>
          <p14:tracePt t="42226" x="2667000" y="6318250"/>
          <p14:tracePt t="42277" x="2660650" y="6324600"/>
          <p14:tracePt t="42317" x="2660650" y="6330950"/>
          <p14:tracePt t="42338" x="2660650" y="6324600"/>
          <p14:tracePt t="42362" x="2660650" y="6318250"/>
          <p14:tracePt t="42398" x="2667000" y="6318250"/>
          <p14:tracePt t="42438" x="2660650" y="6318250"/>
          <p14:tracePt t="42498" x="2660650" y="6324600"/>
          <p14:tracePt t="42533" x="2660650" y="6318250"/>
          <p14:tracePt t="42594" x="2660650" y="6330950"/>
          <p14:tracePt t="42669" x="2667000" y="6330950"/>
          <p14:tracePt t="42714" x="2667000" y="6337300"/>
          <p14:tracePt t="42842" x="2660650" y="6337300"/>
          <p14:tracePt t="43142" x="2667000" y="6330950"/>
          <p14:tracePt t="43178" x="2667000" y="6337300"/>
          <p14:tracePt t="43270" x="2660650" y="6343650"/>
          <p14:tracePt t="43338" x="2654300" y="6362700"/>
          <p14:tracePt t="44783" x="2641600" y="6388100"/>
          <p14:tracePt t="45303" x="2622550" y="6381750"/>
          <p14:tracePt t="45775" x="2628900" y="6356350"/>
          <p14:tracePt t="45903" x="2609850" y="6362700"/>
          <p14:tracePt t="46171" x="2584450" y="6343650"/>
          <p14:tracePt t="46314" x="2571750" y="6337300"/>
          <p14:tracePt t="46398" x="2565400" y="6337300"/>
          <p14:tracePt t="46419" x="2559050" y="6330950"/>
          <p14:tracePt t="46463" x="2559050" y="6324600"/>
          <p14:tracePt t="46495" x="2559050" y="6318250"/>
          <p14:tracePt t="46530" x="2565400" y="6324600"/>
          <p14:tracePt t="46591" x="2571750" y="6324600"/>
          <p14:tracePt t="46607" x="2578100" y="6324600"/>
          <p14:tracePt t="46623" x="2584450" y="6318250"/>
          <p14:tracePt t="46639" x="2590800" y="6311900"/>
          <p14:tracePt t="46659" x="2590800" y="6305550"/>
          <p14:tracePt t="46711" x="2590800" y="6311900"/>
          <p14:tracePt t="46726" x="2584450" y="6324600"/>
          <p14:tracePt t="46771" x="2578100" y="6311900"/>
          <p14:tracePt t="46819" x="2584450" y="6324600"/>
          <p14:tracePt t="46879" x="2584450" y="6318250"/>
          <p14:tracePt t="47050" x="2590800" y="6318250"/>
          <p14:tracePt t="47123" x="2584450" y="6311900"/>
          <p14:tracePt t="47199" x="2590800" y="6324600"/>
          <p14:tracePt t="47259" x="2590800" y="6318250"/>
          <p14:tracePt t="47343" x="2597150" y="6318250"/>
          <p14:tracePt t="47567" x="2597150" y="6324600"/>
          <p14:tracePt t="47851" x="2597150" y="6318250"/>
          <p14:tracePt t="47911" x="2603500" y="6318250"/>
          <p14:tracePt t="47979" x="2603500" y="6311900"/>
          <p14:tracePt t="47987" x="2603500" y="6305550"/>
          <p14:tracePt t="48018" x="2609850" y="6305550"/>
          <p14:tracePt t="48054" x="2609850" y="6299200"/>
          <p14:tracePt t="48079" x="2616200" y="6299200"/>
          <p14:tracePt t="48099" x="2622550" y="6299200"/>
          <p14:tracePt t="48123" x="2622550" y="6292850"/>
          <p14:tracePt t="48139" x="2622550" y="6286500"/>
          <p14:tracePt t="48184" x="2622550" y="6292850"/>
          <p14:tracePt t="48199" x="2616200" y="6299200"/>
          <p14:tracePt t="48235" x="2622550" y="6292850"/>
          <p14:tracePt t="48295" x="2622550" y="6286500"/>
          <p14:tracePt t="48338" x="2622550" y="6292850"/>
          <p14:tracePt t="48363" x="2628900" y="6299200"/>
          <p14:tracePt t="48399" x="2628900" y="6305550"/>
          <p14:tracePt t="48503" x="2622550" y="6299200"/>
          <p14:tracePt t="48563" x="2628900" y="6299200"/>
          <p14:tracePt t="48619" x="2622550" y="6299200"/>
          <p14:tracePt t="48731" x="2622550" y="6292850"/>
          <p14:tracePt t="48759" x="2628900" y="6299200"/>
          <p14:tracePt t="48819" x="2628900" y="6292850"/>
          <p14:tracePt t="48836" x="2635250" y="6292850"/>
          <p14:tracePt t="48864" x="2628900" y="6292850"/>
          <p14:tracePt t="48971" x="2628900" y="6299200"/>
          <p14:tracePt t="49059" x="2628900" y="6305550"/>
          <p14:tracePt t="49163" x="2628900" y="6299200"/>
          <p14:tracePt t="49271" x="2628900" y="6305550"/>
          <p14:tracePt t="49308" x="2635250" y="6311900"/>
          <p14:tracePt t="49391" x="2635250" y="6305550"/>
          <p14:tracePt t="49459" x="2635250" y="6299200"/>
          <p14:tracePt t="49503" x="2628900" y="6299200"/>
          <p14:tracePt t="49571" x="2628900" y="6305550"/>
          <p14:tracePt t="49667" x="2622550" y="6305550"/>
          <p14:tracePt t="49743" x="2616200" y="6305550"/>
          <p14:tracePt t="49772" x="2609850" y="6299200"/>
          <p14:tracePt t="49804" x="2609850" y="6292850"/>
          <p14:tracePt t="49811" x="2616200" y="6292850"/>
          <p14:tracePt t="49840" x="2622550" y="6292850"/>
          <p14:tracePt t="49856" x="2628900" y="6292850"/>
          <p14:tracePt t="49872" x="2635250" y="6286500"/>
          <p14:tracePt t="49884" x="2647950" y="6280150"/>
          <p14:tracePt t="49900" x="2654300" y="6280150"/>
          <p14:tracePt t="49911" x="2660650" y="6273800"/>
          <p14:tracePt t="49928" x="2667000" y="6273800"/>
          <p14:tracePt t="49928" x="2673350" y="6267450"/>
          <p14:tracePt t="49946" x="2679700" y="6261100"/>
          <p14:tracePt t="49962" x="2679700" y="6248400"/>
          <p14:tracePt t="49979" x="2686050" y="6242050"/>
          <p14:tracePt t="49995" x="2686050" y="6235700"/>
          <p14:tracePt t="49995" x="2686050" y="6229350"/>
          <p14:tracePt t="50013" x="2692400" y="6223000"/>
          <p14:tracePt t="50013" x="2692400" y="6216650"/>
          <p14:tracePt t="50032" x="2698750" y="6210300"/>
          <p14:tracePt t="50032" x="2705100" y="6197600"/>
          <p14:tracePt t="50047" x="2717800" y="6184900"/>
          <p14:tracePt t="50047" x="2736850" y="6153150"/>
          <p14:tracePt t="50064" x="2749550" y="6140450"/>
          <p14:tracePt t="50064" x="2762250" y="6121400"/>
          <p14:tracePt t="50080" x="2774950" y="6102350"/>
          <p14:tracePt t="50080" x="2787650" y="6083300"/>
          <p14:tracePt t="50097" x="2794000" y="6064250"/>
          <p14:tracePt t="50097" x="2806700" y="6045200"/>
          <p14:tracePt t="50114" x="2813050" y="6019800"/>
          <p14:tracePt t="50114" x="2825750" y="6000750"/>
          <p14:tracePt t="50114" x="2832100" y="5975350"/>
          <p14:tracePt t="50133" x="2844800" y="5943600"/>
          <p14:tracePt t="50133" x="2851150" y="5911850"/>
          <p14:tracePt t="50149" x="2870200" y="5873750"/>
          <p14:tracePt t="50149" x="2882900" y="5829300"/>
          <p14:tracePt t="50165" x="2901950" y="5784850"/>
          <p14:tracePt t="50165" x="2927350" y="5734050"/>
          <p14:tracePt t="50181" x="2952750" y="5676900"/>
          <p14:tracePt t="50181" x="2978150" y="5619750"/>
          <p14:tracePt t="50181" x="3003550" y="5556250"/>
          <p14:tracePt t="50201" x="3035300" y="5492750"/>
          <p14:tracePt t="50212" x="3067050" y="5422900"/>
          <p14:tracePt t="50212" x="3136900" y="5276850"/>
          <p14:tracePt t="50233" x="3175000" y="5207000"/>
          <p14:tracePt t="50233" x="3219450" y="5130800"/>
          <p14:tracePt t="50248" x="3257550" y="5060950"/>
          <p14:tracePt t="50248" x="3295650" y="4997450"/>
          <p14:tracePt t="50265" x="3333750" y="4940300"/>
          <p14:tracePt t="50265" x="3378200" y="4889500"/>
          <p14:tracePt t="50281" x="3416300" y="4838700"/>
          <p14:tracePt t="50281" x="3454400" y="4794250"/>
          <p14:tracePt t="50281" x="3498850" y="4756150"/>
          <p14:tracePt t="50300" x="3536950" y="4718050"/>
          <p14:tracePt t="50300" x="3581400" y="4686300"/>
          <p14:tracePt t="50314" x="3625850" y="4648200"/>
          <p14:tracePt t="50314" x="3670300" y="4616450"/>
          <p14:tracePt t="50331" x="3714750" y="4584700"/>
          <p14:tracePt t="50331" x="3759200" y="4552950"/>
          <p14:tracePt t="50348" x="3803650" y="4527550"/>
          <p14:tracePt t="50348" x="3892550" y="4470400"/>
          <p14:tracePt t="50365" x="3937000" y="4445000"/>
          <p14:tracePt t="50365" x="3975100" y="4419600"/>
          <p14:tracePt t="50381" x="4019550" y="4400550"/>
          <p14:tracePt t="50381" x="4057650" y="4381500"/>
          <p14:tracePt t="50398" x="4095750" y="4362450"/>
          <p14:tracePt t="50398" x="4140200" y="4343400"/>
          <p14:tracePt t="50415" x="4171950" y="4330700"/>
          <p14:tracePt t="50415" x="4241800" y="4311650"/>
          <p14:tracePt t="50432" x="4273550" y="4298950"/>
          <p14:tracePt t="50432" x="4298950" y="4292600"/>
          <p14:tracePt t="50448" x="4330700" y="4292600"/>
          <p14:tracePt t="50448" x="4349750" y="4286250"/>
          <p14:tracePt t="50465" x="4375150" y="4286250"/>
          <p14:tracePt t="50465" x="4394200" y="4286250"/>
          <p14:tracePt t="50465" x="4406900" y="4292600"/>
          <p14:tracePt t="50484" x="4419600" y="4298950"/>
          <p14:tracePt t="50497" x="4432300" y="4298950"/>
          <p14:tracePt t="50497" x="4438650" y="4305300"/>
          <p14:tracePt t="50516" x="4451350" y="4318000"/>
          <p14:tracePt t="50516" x="4451350" y="4324350"/>
          <p14:tracePt t="50533" x="4457700" y="4330700"/>
          <p14:tracePt t="50548" x="4457700" y="4337050"/>
          <p14:tracePt t="50564" x="4457700" y="4343400"/>
          <p14:tracePt t="50581" x="4451350" y="4349750"/>
          <p14:tracePt t="50597" x="4445000" y="4349750"/>
          <p14:tracePt t="50597" x="4432300" y="4349750"/>
          <p14:tracePt t="50616" x="4425950" y="4349750"/>
          <p14:tracePt t="50616" x="4413250" y="4349750"/>
          <p14:tracePt t="50632" x="4400550" y="4349750"/>
          <p14:tracePt t="50632" x="4387850" y="4349750"/>
          <p14:tracePt t="50649" x="4368800" y="4349750"/>
          <p14:tracePt t="50649" x="4318000" y="4343400"/>
          <p14:tracePt t="50666" x="4286250" y="4337050"/>
          <p14:tracePt t="50666" x="4254500" y="4330700"/>
          <p14:tracePt t="50684" x="4216400" y="4318000"/>
          <p14:tracePt t="50684" x="4178300" y="4305300"/>
          <p14:tracePt t="50700" x="4133850" y="4286250"/>
          <p14:tracePt t="50700" x="4089400" y="4267200"/>
          <p14:tracePt t="50716" x="4032250" y="4241800"/>
          <p14:tracePt t="50716" x="3917950" y="4178300"/>
          <p14:tracePt t="50733" x="3854450" y="4146550"/>
          <p14:tracePt t="50733" x="3784600" y="4114800"/>
          <p14:tracePt t="50750" x="3714750" y="4076700"/>
          <p14:tracePt t="50750" x="3644900" y="4051300"/>
          <p14:tracePt t="50766" x="3575050" y="4019550"/>
          <p14:tracePt t="50766" x="3498850" y="3994150"/>
          <p14:tracePt t="50766" x="3422650" y="3968750"/>
          <p14:tracePt t="50786" x="3352800" y="3943350"/>
          <p14:tracePt t="50786" x="3276600" y="3917950"/>
          <p14:tracePt t="50800" x="3206750" y="3892550"/>
          <p14:tracePt t="50800" x="3136900" y="3860800"/>
          <p14:tracePt t="50817" x="3067050" y="3829050"/>
          <p14:tracePt t="50817" x="2997200" y="3797300"/>
          <p14:tracePt t="50834" x="2933700" y="3752850"/>
          <p14:tracePt t="50834" x="2870200" y="3714750"/>
          <p14:tracePt t="50834" x="2806700" y="3670300"/>
          <p14:tracePt t="50852" x="2755900" y="3619500"/>
          <p14:tracePt t="50865" x="2705100" y="3575050"/>
          <p14:tracePt t="50865" x="2616200" y="3479800"/>
          <p14:tracePt t="50885" x="2578100" y="3435350"/>
          <p14:tracePt t="50885" x="2546350" y="3384550"/>
          <p14:tracePt t="50901" x="2514600" y="3340100"/>
          <p14:tracePt t="50901" x="2482850" y="3295650"/>
          <p14:tracePt t="50901" x="2451100" y="3251200"/>
          <p14:tracePt t="50920" x="2425700" y="3213100"/>
          <p14:tracePt t="50932" x="2393950" y="3168650"/>
          <p14:tracePt t="50932" x="2362200" y="3130550"/>
          <p14:tracePt t="50932" x="2330450" y="3092450"/>
          <p14:tracePt t="50953" x="2305050" y="3060700"/>
          <p14:tracePt t="50953" x="2279650" y="3028950"/>
          <p14:tracePt t="50967" x="2254250" y="2997200"/>
          <p14:tracePt t="50967" x="2235200" y="2965450"/>
          <p14:tracePt t="50984" x="2209800" y="2946400"/>
          <p14:tracePt t="50984" x="2190750" y="2927350"/>
          <p14:tracePt t="51001" x="2171700" y="2908300"/>
          <p14:tracePt t="51001" x="2159000" y="2895600"/>
          <p14:tracePt t="51017" x="2139950" y="2882900"/>
          <p14:tracePt t="51017" x="2101850" y="2857500"/>
          <p14:tracePt t="51034" x="2082800" y="2844800"/>
          <p14:tracePt t="51034" x="2063750" y="2832100"/>
          <p14:tracePt t="51051" x="2044700" y="2825750"/>
          <p14:tracePt t="51051" x="2025650" y="2813050"/>
          <p14:tracePt t="51067" x="2006600" y="2806700"/>
          <p14:tracePt t="51067" x="1974850" y="2800350"/>
          <p14:tracePt t="51084" x="1955800" y="2800350"/>
          <p14:tracePt t="51084" x="1949450" y="2800350"/>
          <p14:tracePt t="51101" x="1936750" y="2800350"/>
          <p14:tracePt t="51101" x="1930400" y="2800350"/>
          <p14:tracePt t="51117" x="1924050" y="2800350"/>
          <p14:tracePt t="51132" x="1930400" y="2800350"/>
          <p14:tracePt t="51153" x="1936750" y="2794000"/>
          <p14:tracePt t="51153" x="1943100" y="2794000"/>
          <p14:tracePt t="51169" x="1949450" y="2787650"/>
          <p14:tracePt t="51169" x="1962150" y="2781300"/>
          <p14:tracePt t="51186" x="1968500" y="2768600"/>
          <p14:tracePt t="51186" x="1981200" y="2762250"/>
          <p14:tracePt t="51201" x="1993900" y="2755900"/>
          <p14:tracePt t="51201" x="2006600" y="2743200"/>
          <p14:tracePt t="51201" x="2019300" y="2736850"/>
          <p14:tracePt t="51220" x="2038350" y="2724150"/>
          <p14:tracePt t="51233" x="2051050" y="2717800"/>
          <p14:tracePt t="51233" x="2089150" y="2698750"/>
          <p14:tracePt t="51254" x="2101850" y="2692400"/>
          <p14:tracePt t="51254" x="2120900" y="2686050"/>
          <p14:tracePt t="51268" x="2139950" y="2679700"/>
          <p14:tracePt t="51268" x="2159000" y="2673350"/>
          <p14:tracePt t="51285" x="2178050" y="2667000"/>
          <p14:tracePt t="51285" x="2203450" y="2660650"/>
          <p14:tracePt t="51285" x="2222500" y="2654300"/>
          <p14:tracePt t="51305" x="2241550" y="2647950"/>
          <p14:tracePt t="51317" x="2260600" y="2641600"/>
          <p14:tracePt t="51317" x="2298700" y="2641600"/>
          <p14:tracePt t="51335" x="2317750" y="2641600"/>
          <p14:tracePt t="51335" x="2330450" y="2641600"/>
          <p14:tracePt t="51352" x="2349500" y="2647950"/>
          <p14:tracePt t="51352" x="2368550" y="2654300"/>
          <p14:tracePt t="51368" x="2387600" y="2654300"/>
          <p14:tracePt t="51368" x="2432050" y="2667000"/>
          <p14:tracePt t="51385" x="2451100" y="2673350"/>
          <p14:tracePt t="51385" x="2470150" y="2679700"/>
          <p14:tracePt t="51403" x="2495550" y="2686050"/>
          <p14:tracePt t="51403" x="2514600" y="2692400"/>
          <p14:tracePt t="51419" x="2533650" y="2692400"/>
          <p14:tracePt t="51419" x="2559050" y="2692400"/>
          <p14:tracePt t="51435" x="2578100" y="2692400"/>
          <p14:tracePt t="51435" x="2622550" y="2686050"/>
          <p14:tracePt t="51454" x="2641600" y="2679700"/>
          <p14:tracePt t="51454" x="2660650" y="2667000"/>
          <p14:tracePt t="51469" x="2679700" y="2660650"/>
          <p14:tracePt t="51469" x="2705100" y="2647950"/>
          <p14:tracePt t="51485" x="2724150" y="2635250"/>
          <p14:tracePt t="51485" x="2743200" y="2622550"/>
          <p14:tracePt t="51485" x="2762250" y="2616200"/>
          <p14:tracePt t="51505" x="2774950" y="2603500"/>
          <p14:tracePt t="51517" x="2794000" y="2590800"/>
          <p14:tracePt t="51517" x="2819400" y="2571750"/>
          <p14:tracePt t="51536" x="2832100" y="2559050"/>
          <p14:tracePt t="51536" x="2844800" y="2552700"/>
          <p14:tracePt t="51554" x="2851150" y="2546350"/>
          <p14:tracePt t="51554" x="2857500" y="2533650"/>
          <p14:tracePt t="51569" x="2863850" y="2527300"/>
          <p14:tracePt t="51569" x="2863850" y="2520950"/>
          <p14:tracePt t="51586" x="2870200" y="2520950"/>
          <p14:tracePt t="51601" x="2870200" y="2514600"/>
          <p14:tracePt t="51618" x="2863850" y="2514600"/>
          <p14:tracePt t="51634" x="2851150" y="2520950"/>
          <p14:tracePt t="51634" x="2844800" y="2527300"/>
          <p14:tracePt t="51654" x="2838450" y="2533650"/>
          <p14:tracePt t="51654" x="2832100" y="2540000"/>
          <p14:tracePt t="51669" x="2819400" y="2546350"/>
          <p14:tracePt t="51669" x="2806700" y="2565400"/>
          <p14:tracePt t="51687" x="2794000" y="2571750"/>
          <p14:tracePt t="51687" x="2794000" y="2584450"/>
          <p14:tracePt t="51704" x="2787650" y="2590800"/>
          <p14:tracePt t="51704" x="2781300" y="2597150"/>
          <p14:tracePt t="51720" x="2781300" y="2603500"/>
          <p14:tracePt t="51720" x="2774950" y="2609850"/>
          <p14:tracePt t="51737" x="2774950" y="2616200"/>
          <p14:tracePt t="51737" x="2774950" y="2622550"/>
          <p14:tracePt t="51754" x="2774950" y="2628900"/>
          <p14:tracePt t="51768" x="2774950" y="2635250"/>
          <p14:tracePt t="51784" x="2774950" y="2641600"/>
          <p14:tracePt t="51801" x="2774950" y="2647950"/>
          <p14:tracePt t="51819" x="2774950" y="2654300"/>
          <p14:tracePt t="51844" x="2774950" y="2660650"/>
          <p14:tracePt t="51860" x="2774950" y="2667000"/>
          <p14:tracePt t="51880" x="2781300" y="2667000"/>
          <p14:tracePt t="51912" x="2787650" y="2660650"/>
          <p14:tracePt t="51940" x="2787650" y="2654300"/>
          <p14:tracePt t="51964" x="2787650" y="2647950"/>
          <p14:tracePt t="51984" x="2781300" y="2647950"/>
          <p14:tracePt t="52044" x="2774950" y="2647950"/>
          <p14:tracePt t="52068" x="2768600" y="2654300"/>
          <p14:tracePt t="52092" x="2768600" y="2647950"/>
          <p14:tracePt t="52135" x="2774950" y="2641600"/>
          <p14:tracePt t="52164" x="2781300" y="2641600"/>
          <p14:tracePt t="52188" x="2781300" y="2647950"/>
          <p14:tracePt t="52224" x="2781300" y="2654300"/>
          <p14:tracePt t="52240" x="2774950" y="2660650"/>
          <p14:tracePt t="52256" x="2768600" y="2660650"/>
          <p14:tracePt t="52272" x="2762250" y="2667000"/>
          <p14:tracePt t="52280" x="2755900" y="2673350"/>
          <p14:tracePt t="52292" x="2749550" y="2673350"/>
          <p14:tracePt t="52303" x="2736850" y="2679700"/>
          <p14:tracePt t="52303" x="2730500" y="2679700"/>
          <p14:tracePt t="52322" x="2717800" y="2679700"/>
          <p14:tracePt t="52322" x="2711450" y="2679700"/>
          <p14:tracePt t="52322" x="2698750" y="2679700"/>
          <p14:tracePt t="52340" x="2686050" y="2679700"/>
          <p14:tracePt t="52340" x="2673350" y="2679700"/>
          <p14:tracePt t="52355" x="2660650" y="2673350"/>
          <p14:tracePt t="52355" x="2647950" y="2673350"/>
          <p14:tracePt t="52373" x="2628900" y="2667000"/>
          <p14:tracePt t="52373" x="2616200" y="2660650"/>
          <p14:tracePt t="52388" x="2603500" y="2654300"/>
          <p14:tracePt t="52388" x="2571750" y="2641600"/>
          <p14:tracePt t="52406" x="2552700" y="2628900"/>
          <p14:tracePt t="52406" x="2533650" y="2622550"/>
          <p14:tracePt t="52423" x="2514600" y="2609850"/>
          <p14:tracePt t="52423" x="2495550" y="2603500"/>
          <p14:tracePt t="52440" x="2476500" y="2590800"/>
          <p14:tracePt t="52440" x="2457450" y="2571750"/>
          <p14:tracePt t="52456" x="2438400" y="2559050"/>
          <p14:tracePt t="52456" x="2400300" y="2520950"/>
          <p14:tracePt t="52474" x="2387600" y="2501900"/>
          <p14:tracePt t="52474" x="2368550" y="2476500"/>
          <p14:tracePt t="52490" x="2355850" y="2457450"/>
          <p14:tracePt t="52490" x="2336800" y="2432050"/>
          <p14:tracePt t="52507" x="2324100" y="2406650"/>
          <p14:tracePt t="52507" x="2317750" y="2381250"/>
          <p14:tracePt t="52507" x="2305050" y="2355850"/>
          <p14:tracePt t="52526" x="2298700" y="2336800"/>
          <p14:tracePt t="52539" x="2298700" y="2311400"/>
          <p14:tracePt t="52539" x="2292350" y="2260600"/>
          <p14:tracePt t="52557" x="2292350" y="2241550"/>
          <p14:tracePt t="52557" x="2292350" y="2216150"/>
          <p14:tracePt t="52574" x="2298700" y="2190750"/>
          <p14:tracePt t="52574" x="2311400" y="2165350"/>
          <p14:tracePt t="52590" x="2317750" y="2139950"/>
          <p14:tracePt t="52590" x="2330450" y="2114550"/>
          <p14:tracePt t="52590" x="2349500" y="2089150"/>
          <p14:tracePt t="52610" x="2368550" y="2063750"/>
          <p14:tracePt t="52622" x="2393950" y="2038350"/>
          <p14:tracePt t="52622" x="2457450" y="1987550"/>
          <p14:tracePt t="52642" x="2495550" y="1955800"/>
          <p14:tracePt t="52642" x="2540000" y="1930400"/>
          <p14:tracePt t="52657" x="2590800" y="1898650"/>
          <p14:tracePt t="52657" x="2641600" y="1873250"/>
          <p14:tracePt t="52674" x="2692400" y="1841500"/>
          <p14:tracePt t="52674" x="2749550" y="1816100"/>
          <p14:tracePt t="52674" x="2813050" y="1790700"/>
          <p14:tracePt t="52694" x="2876550" y="1758950"/>
          <p14:tracePt t="52694" x="2946400" y="1733550"/>
          <p14:tracePt t="52708" x="3022600" y="1708150"/>
          <p14:tracePt t="52708" x="3092450" y="1682750"/>
          <p14:tracePt t="52724" x="3175000" y="1663700"/>
          <p14:tracePt t="52724" x="3257550" y="1638300"/>
          <p14:tracePt t="52741" x="3346450" y="1619250"/>
          <p14:tracePt t="52741" x="3435350" y="1600200"/>
          <p14:tracePt t="52758" x="3524250" y="1587500"/>
          <p14:tracePt t="52758" x="3714750" y="1562100"/>
          <p14:tracePt t="52774" x="3810000" y="1555750"/>
          <p14:tracePt t="52774" x="3911600" y="1543050"/>
          <p14:tracePt t="52791" x="4006850" y="1536700"/>
          <p14:tracePt t="52791" x="4102100" y="1530350"/>
          <p14:tracePt t="52808" x="4197350" y="1524000"/>
          <p14:tracePt t="52808" x="4292600" y="1524000"/>
          <p14:tracePt t="52808" x="4387850" y="1517650"/>
          <p14:tracePt t="52827" x="4476750" y="1517650"/>
          <p14:tracePt t="52827" x="4572000" y="1524000"/>
          <p14:tracePt t="52842" x="4654550" y="1524000"/>
          <p14:tracePt t="52842" x="4743450" y="1536700"/>
          <p14:tracePt t="52858" x="4826000" y="1549400"/>
          <p14:tracePt t="52858" x="4902200" y="1562100"/>
          <p14:tracePt t="52875" x="4978400" y="1574800"/>
          <p14:tracePt t="52875" x="5041900" y="1593850"/>
          <p14:tracePt t="52875" x="5105400" y="1619250"/>
          <p14:tracePt t="52893" x="5162550" y="1644650"/>
          <p14:tracePt t="52906" x="5213350" y="1663700"/>
          <p14:tracePt t="52906" x="5302250" y="1720850"/>
          <p14:tracePt t="52927" x="5340350" y="1752600"/>
          <p14:tracePt t="52927" x="5372100" y="1778000"/>
          <p14:tracePt t="52942" x="5403850" y="1816100"/>
          <p14:tracePt t="52942" x="5422900" y="1847850"/>
          <p14:tracePt t="52958" x="5441950" y="1879600"/>
          <p14:tracePt t="52958" x="5454650" y="1917700"/>
          <p14:tracePt t="52975" x="5467350" y="1955800"/>
          <p14:tracePt t="52975" x="5467350" y="1993900"/>
          <p14:tracePt t="52975" x="5467350" y="2038350"/>
          <p14:tracePt t="52994" x="5461000" y="2076450"/>
          <p14:tracePt t="52994" x="5448300" y="2114550"/>
          <p14:tracePt t="53008" x="5435600" y="2152650"/>
          <p14:tracePt t="53008" x="5416550" y="2184400"/>
          <p14:tracePt t="53025" x="5397500" y="2222500"/>
          <p14:tracePt t="53025" x="5372100" y="2247900"/>
          <p14:tracePt t="53042" x="5340350" y="2279650"/>
          <p14:tracePt t="53042" x="5314950" y="2305050"/>
          <p14:tracePt t="53058" x="5276850" y="2330450"/>
          <p14:tracePt t="53058" x="5200650" y="2381250"/>
          <p14:tracePt t="53075" x="5156200" y="2400300"/>
          <p14:tracePt t="53075" x="5105400" y="2425700"/>
          <p14:tracePt t="53092" x="5054600" y="2444750"/>
          <p14:tracePt t="53092" x="5003800" y="2457450"/>
          <p14:tracePt t="53109" x="4953000" y="2476500"/>
          <p14:tracePt t="53109" x="4832350" y="2495550"/>
          <p14:tracePt t="53126" x="4762500" y="2501900"/>
          <p14:tracePt t="53126" x="4699000" y="2508250"/>
          <p14:tracePt t="53143" x="4622800" y="2508250"/>
          <p14:tracePt t="53143" x="4552950" y="2514600"/>
          <p14:tracePt t="53159" x="4476750" y="2514600"/>
          <p14:tracePt t="53159" x="4394200" y="2514600"/>
          <p14:tracePt t="53176" x="4318000" y="2508250"/>
          <p14:tracePt t="53176" x="4235450" y="2508250"/>
          <p14:tracePt t="53176" x="4152900" y="2508250"/>
          <p14:tracePt t="53196" x="4076700" y="2501900"/>
          <p14:tracePt t="53196" x="3994150" y="2495550"/>
          <p14:tracePt t="53210" x="3911600" y="2489200"/>
          <p14:tracePt t="53210" x="3822700" y="2482850"/>
          <p14:tracePt t="53227" x="3740150" y="2470150"/>
          <p14:tracePt t="53227" x="3651250" y="2457450"/>
          <p14:tracePt t="53242" x="3568700" y="2444750"/>
          <p14:tracePt t="53242" x="3486150" y="2432050"/>
          <p14:tracePt t="53259" x="3397250" y="2413000"/>
          <p14:tracePt t="53259" x="3321050" y="2400300"/>
          <p14:tracePt t="53259" x="3238500" y="2387600"/>
          <p14:tracePt t="53278" x="3162300" y="2368550"/>
          <p14:tracePt t="53291" x="3086100" y="2355850"/>
          <p14:tracePt t="53291" x="2940050" y="2330450"/>
          <p14:tracePt t="53309" x="2876550" y="2311400"/>
          <p14:tracePt t="53309" x="2813050" y="2298700"/>
          <p14:tracePt t="53326" x="2755900" y="2286000"/>
          <p14:tracePt t="53326" x="2698750" y="2266950"/>
          <p14:tracePt t="53343" x="2647950" y="2254250"/>
          <p14:tracePt t="53343" x="2603500" y="2235200"/>
          <p14:tracePt t="53343" x="2565400" y="2209800"/>
          <p14:tracePt t="53362" x="2533650" y="2190750"/>
          <p14:tracePt t="53362" x="2508250" y="2165350"/>
          <p14:tracePt t="53376" x="2489200" y="2139950"/>
          <p14:tracePt t="53376" x="2482850" y="2108200"/>
          <p14:tracePt t="53393" x="2482850" y="2082800"/>
          <p14:tracePt t="53393" x="2489200" y="2051050"/>
          <p14:tracePt t="53410" x="2508250" y="2019300"/>
          <p14:tracePt t="53410" x="2565400" y="1955800"/>
          <p14:tracePt t="53427" x="2603500" y="1924050"/>
          <p14:tracePt t="53427" x="2654300" y="1892300"/>
          <p14:tracePt t="53443" x="2711450" y="1860550"/>
          <p14:tracePt t="53443" x="2774950" y="1828800"/>
          <p14:tracePt t="53460" x="2851150" y="1797050"/>
          <p14:tracePt t="53460" x="2927350" y="1765300"/>
          <p14:tracePt t="53477" x="3009900" y="1733550"/>
          <p14:tracePt t="53477" x="3187700" y="1670050"/>
          <p14:tracePt t="53494" x="3289300" y="1644650"/>
          <p14:tracePt t="53494" x="3384550" y="1619250"/>
          <p14:tracePt t="53510" x="3492500" y="1600200"/>
          <p14:tracePt t="53510" x="3594100" y="1581150"/>
          <p14:tracePt t="53526" x="3702050" y="1574800"/>
          <p14:tracePt t="53526" x="3816350" y="1568450"/>
          <p14:tracePt t="53526" x="3924300" y="1562100"/>
          <p14:tracePt t="53547" x="4032250" y="1568450"/>
          <p14:tracePt t="53558" x="4140200" y="1574800"/>
          <p14:tracePt t="53558" x="4356100" y="1593850"/>
          <p14:tracePt t="53578" x="4457700" y="1612900"/>
          <p14:tracePt t="53578" x="4552950" y="1625600"/>
          <p14:tracePt t="53594" x="4648200" y="1644650"/>
          <p14:tracePt t="53594" x="4737100" y="1663700"/>
          <p14:tracePt t="53611" x="4826000" y="1682750"/>
          <p14:tracePt t="53611" x="4908550" y="1701800"/>
          <p14:tracePt t="53611" x="4984750" y="1727200"/>
          <p14:tracePt t="53630" x="5054600" y="1758950"/>
          <p14:tracePt t="53642" x="5124450" y="1790700"/>
          <p14:tracePt t="53642" x="5194300" y="1822450"/>
          <p14:tracePt t="53642" x="5251450" y="1854200"/>
          <p14:tracePt t="53663" x="5308600" y="1885950"/>
          <p14:tracePt t="53663" x="5359400" y="1924050"/>
          <p14:tracePt t="53678" x="5403850" y="1962150"/>
          <p14:tracePt t="53678" x="5441950" y="1993900"/>
          <p14:tracePt t="53694" x="5480050" y="2032000"/>
          <p14:tracePt t="53694" x="5505450" y="2070100"/>
          <p14:tracePt t="53711" x="5524500" y="2101850"/>
          <p14:tracePt t="53711" x="5549900" y="2178050"/>
          <p14:tracePt t="53727" x="5549900" y="2209800"/>
          <p14:tracePt t="53727" x="5543550" y="2241550"/>
          <p14:tracePt t="53745" x="5537200" y="2273300"/>
          <p14:tracePt t="53745" x="5511800" y="2298700"/>
          <p14:tracePt t="53761" x="5486400" y="2324100"/>
          <p14:tracePt t="53761" x="5454650" y="2355850"/>
          <p14:tracePt t="53778" x="5416550" y="2381250"/>
          <p14:tracePt t="53778" x="5314950" y="2425700"/>
          <p14:tracePt t="53795" x="5251450" y="2444750"/>
          <p14:tracePt t="53795" x="5181600" y="2463800"/>
          <p14:tracePt t="53812" x="5111750" y="2482850"/>
          <p14:tracePt t="53812" x="5029200" y="2495550"/>
          <p14:tracePt t="53828" x="4946650" y="2508250"/>
          <p14:tracePt t="53828" x="4857750" y="2514600"/>
          <p14:tracePt t="53828" x="4768850" y="2527300"/>
          <p14:tracePt t="53847" x="4673600" y="2527300"/>
          <p14:tracePt t="53847" x="4572000" y="2533650"/>
          <p14:tracePt t="53862" x="4476750" y="2540000"/>
          <p14:tracePt t="53862" x="4381500" y="2540000"/>
          <p14:tracePt t="53879" x="4279900" y="2540000"/>
          <p14:tracePt t="53879" x="4184650" y="2546350"/>
          <p14:tracePt t="53895" x="4083050" y="2540000"/>
          <p14:tracePt t="53895" x="3987800" y="2540000"/>
          <p14:tracePt t="53911" x="3892550" y="2540000"/>
          <p14:tracePt t="53911" x="3797300" y="2533650"/>
          <p14:tracePt t="53911" x="3702050" y="2527300"/>
          <p14:tracePt t="53930" x="3613150" y="2520950"/>
          <p14:tracePt t="53943" x="3524250" y="2501900"/>
          <p14:tracePt t="53943" x="3359150" y="2463800"/>
          <p14:tracePt t="53963" x="3276600" y="2444750"/>
          <p14:tracePt t="53963" x="3206750" y="2413000"/>
          <p14:tracePt t="53978" x="3136900" y="2381250"/>
          <p14:tracePt t="53978" x="3079750" y="2355850"/>
          <p14:tracePt t="53995" x="3022600" y="2324100"/>
          <p14:tracePt t="53995" x="2971800" y="2292350"/>
          <p14:tracePt t="53995" x="2927350" y="2260600"/>
          <p14:tracePt t="54015" x="2895600" y="2235200"/>
          <p14:tracePt t="54015" x="2863850" y="2203450"/>
          <p14:tracePt t="54029" x="2844800" y="2178050"/>
          <p14:tracePt t="54029" x="2832100" y="2152650"/>
          <p14:tracePt t="54046" x="2832100" y="2120900"/>
          <p14:tracePt t="54046" x="2838450" y="2095500"/>
          <p14:tracePt t="54062" x="2851150" y="2063750"/>
          <p14:tracePt t="54062" x="2876550" y="2038350"/>
          <p14:tracePt t="54080" x="2914650" y="2006600"/>
          <p14:tracePt t="54080" x="3016250" y="1949450"/>
          <p14:tracePt t="54095" x="3079750" y="1917700"/>
          <p14:tracePt t="54095" x="3155950" y="1885950"/>
          <p14:tracePt t="54113" x="3238500" y="1847850"/>
          <p14:tracePt t="54113" x="3327400" y="1816100"/>
          <p14:tracePt t="54129" x="3429000" y="1784350"/>
          <p14:tracePt t="54129" x="3644900" y="1727200"/>
          <p14:tracePt t="54146" x="3759200" y="1708150"/>
          <p14:tracePt t="54146" x="3873500" y="1689100"/>
          <p14:tracePt t="54163" x="3987800" y="1682750"/>
          <p14:tracePt t="54163" x="4102100" y="1676400"/>
          <p14:tracePt t="54179" x="4216400" y="1676400"/>
          <p14:tracePt t="54179" x="4324350" y="1682750"/>
          <p14:tracePt t="54196" x="4432300" y="1695450"/>
          <p14:tracePt t="54196" x="4527550" y="1708150"/>
          <p14:tracePt t="54196" x="4622800" y="1727200"/>
          <p14:tracePt t="54215" x="4711700" y="1752600"/>
          <p14:tracePt t="54227" x="4794250" y="1778000"/>
          <p14:tracePt t="54227" x="4927600" y="1835150"/>
          <p14:tracePt t="54246" x="4984750" y="1866900"/>
          <p14:tracePt t="54246" x="5035550" y="1892300"/>
          <p14:tracePt t="54263" x="5080000" y="1917700"/>
          <p14:tracePt t="54263" x="5118100" y="1943100"/>
          <p14:tracePt t="54280" x="5156200" y="1962150"/>
          <p14:tracePt t="54280" x="5181600" y="1981200"/>
          <p14:tracePt t="54280" x="5200650" y="2000250"/>
          <p14:tracePt t="54299" x="5213350" y="2012950"/>
          <p14:tracePt t="54311" x="5226050" y="2032000"/>
          <p14:tracePt t="54311" x="5232400" y="2070100"/>
          <p14:tracePt t="54330" x="5232400" y="2095500"/>
          <p14:tracePt t="54330" x="5226050" y="2120900"/>
          <p14:tracePt t="54346" x="5219700" y="2152650"/>
          <p14:tracePt t="54346" x="5213350" y="2184400"/>
          <p14:tracePt t="54346" x="5200650" y="2222500"/>
          <p14:tracePt t="54366" x="5187950" y="2260600"/>
          <p14:tracePt t="54378" x="5175250" y="2305050"/>
          <p14:tracePt t="54378" x="5143500" y="2387600"/>
          <p14:tracePt t="54397" x="5124450" y="2425700"/>
          <p14:tracePt t="54397" x="5111750" y="2463800"/>
          <p14:tracePt t="54414" x="5092700" y="2501900"/>
          <p14:tracePt t="54414" x="5073650" y="2533650"/>
          <p14:tracePt t="54430" x="5054600" y="2565400"/>
          <p14:tracePt t="54430" x="5029200" y="2609850"/>
          <p14:tracePt t="54447" x="5016500" y="2628900"/>
          <p14:tracePt t="54447" x="5010150" y="2647950"/>
          <p14:tracePt t="54464" x="5003800" y="2660650"/>
          <p14:tracePt t="54464" x="5003800" y="2667000"/>
          <p14:tracePt t="54480" x="5003800" y="2679700"/>
          <p14:tracePt t="54480" x="5003800" y="2686050"/>
          <p14:tracePt t="54496" x="5016500" y="2686050"/>
          <p14:tracePt t="54496" x="5022850" y="2686050"/>
          <p14:tracePt t="54515" x="5029200" y="2686050"/>
          <p14:tracePt t="54515" x="5035550" y="2686050"/>
          <p14:tracePt t="54531" x="5041900" y="2679700"/>
          <p14:tracePt t="54531" x="5048250" y="2673350"/>
          <p14:tracePt t="54549" x="5054600" y="2667000"/>
          <p14:tracePt t="54549" x="5067300" y="2667000"/>
          <p14:tracePt t="54549" x="5073650" y="2660650"/>
          <p14:tracePt t="54566" x="5080000" y="2654300"/>
          <p14:tracePt t="54579" x="5092700" y="2647950"/>
          <p14:tracePt t="54579" x="5105400" y="2641600"/>
          <p14:tracePt t="54598" x="5118100" y="2635250"/>
          <p14:tracePt t="54598" x="5124450" y="2635250"/>
          <p14:tracePt t="54614" x="5137150" y="2628900"/>
          <p14:tracePt t="54614" x="5143500" y="2628900"/>
          <p14:tracePt t="54631" x="5149850" y="2628900"/>
          <p14:tracePt t="54631" x="5156200" y="2628900"/>
          <p14:tracePt t="54631" x="5162550" y="2628900"/>
          <p14:tracePt t="54650" x="5175250" y="2622550"/>
          <p14:tracePt t="54662" x="5181600" y="2622550"/>
          <p14:tracePt t="54662" x="5187950" y="2622550"/>
          <p14:tracePt t="54662" x="5200650" y="2622550"/>
          <p14:tracePt t="54683" x="5213350" y="2616200"/>
          <p14:tracePt t="54683" x="5226050" y="2616200"/>
          <p14:tracePt t="54698" x="5245100" y="2616200"/>
          <p14:tracePt t="54698" x="5270500" y="2609850"/>
          <p14:tracePt t="54715" x="5295900" y="2609850"/>
          <p14:tracePt t="54715" x="5327650" y="2603500"/>
          <p14:tracePt t="54731" x="5365750" y="2597150"/>
          <p14:tracePt t="54731" x="5454650" y="2584450"/>
          <p14:tracePt t="54748" x="5505450" y="2578100"/>
          <p14:tracePt t="54748" x="5562600" y="2578100"/>
          <p14:tracePt t="54764" x="5619750" y="2571750"/>
          <p14:tracePt t="54764" x="5676900" y="2571750"/>
          <p14:tracePt t="54782" x="5740400" y="2565400"/>
          <p14:tracePt t="54782" x="5803900" y="2565400"/>
          <p14:tracePt t="54798" x="5873750" y="2565400"/>
          <p14:tracePt t="54798" x="6019800" y="2565400"/>
          <p14:tracePt t="54814" x="6102350" y="2565400"/>
          <p14:tracePt t="54814" x="6184900" y="2565400"/>
          <p14:tracePt t="54831" x="6267450" y="2565400"/>
          <p14:tracePt t="54831" x="6350000" y="2565400"/>
          <p14:tracePt t="54848" x="6432550" y="2565400"/>
          <p14:tracePt t="54848" x="6515100" y="2565400"/>
          <p14:tracePt t="54848" x="6597650" y="2571750"/>
          <p14:tracePt t="54867" x="6673850" y="2571750"/>
          <p14:tracePt t="54867" x="6743700" y="2578100"/>
          <p14:tracePt t="54882" x="6813550" y="2578100"/>
          <p14:tracePt t="54882" x="6883400" y="2584450"/>
          <p14:tracePt t="54899" x="6946900" y="2584450"/>
          <p14:tracePt t="54899" x="7004050" y="2590800"/>
          <p14:tracePt t="54915" x="7067550" y="2590800"/>
          <p14:tracePt t="54915" x="7124700" y="2590800"/>
          <p14:tracePt t="54932" x="7175500" y="2590800"/>
          <p14:tracePt t="54932" x="7232650" y="2597150"/>
          <p14:tracePt t="54932" x="7283450" y="2597150"/>
          <p14:tracePt t="54950" x="7334250" y="2597150"/>
          <p14:tracePt t="54963" x="7385050" y="2597150"/>
          <p14:tracePt t="54963" x="7480300" y="2597150"/>
          <p14:tracePt t="54983" x="7524750" y="2597150"/>
          <p14:tracePt t="54983" x="7562850" y="2590800"/>
          <p14:tracePt t="54999" x="7600950" y="2590800"/>
          <p14:tracePt t="54999" x="7639050" y="2584450"/>
          <p14:tracePt t="54999" x="7670800" y="2578100"/>
          <p14:tracePt t="55018" x="7702550" y="2578100"/>
          <p14:tracePt t="55030" x="7734300" y="2571750"/>
          <p14:tracePt t="55030" x="7791450" y="2552700"/>
          <p14:tracePt t="55049" x="7816850" y="2546350"/>
          <p14:tracePt t="55049" x="7842250" y="2540000"/>
          <p14:tracePt t="55066" x="7867650" y="2540000"/>
          <p14:tracePt t="55066" x="7886700" y="2533650"/>
          <p14:tracePt t="55082" x="7899400" y="2527300"/>
          <p14:tracePt t="55082" x="7918450" y="2527300"/>
          <p14:tracePt t="55099" x="7924800" y="2520950"/>
          <p14:tracePt t="55099" x="7937500" y="2520950"/>
          <p14:tracePt t="55116" x="7931150" y="2527300"/>
          <p14:tracePt t="55138" x="7924800" y="2533650"/>
          <p14:tracePt t="55147" x="7912100" y="2533650"/>
          <p14:tracePt t="55147" x="7880350" y="2546350"/>
          <p14:tracePt t="55167" x="7854950" y="2552700"/>
          <p14:tracePt t="55167" x="7829550" y="2559050"/>
          <p14:tracePt t="55182" x="7791450" y="2565400"/>
          <p14:tracePt t="55182" x="7753350" y="2571750"/>
          <p14:tracePt t="55200" x="7708900" y="2584450"/>
          <p14:tracePt t="55200" x="7664450" y="2590800"/>
          <p14:tracePt t="55216" x="7607300" y="2603500"/>
          <p14:tracePt t="55216" x="7543800" y="2616200"/>
          <p14:tracePt t="55216" x="7480300" y="2622550"/>
          <p14:tracePt t="55235" x="7404100" y="2635250"/>
          <p14:tracePt t="55248" x="7327900" y="2647950"/>
          <p14:tracePt t="55248" x="7150100" y="2667000"/>
          <p14:tracePt t="55266" x="7048500" y="2679700"/>
          <p14:tracePt t="55266" x="6934200" y="2686050"/>
          <p14:tracePt t="55283" x="6819900" y="2692400"/>
          <p14:tracePt t="55283" x="6692900" y="2698750"/>
          <p14:tracePt t="55300" x="6553200" y="2705100"/>
          <p14:tracePt t="55300" x="6407150" y="2711450"/>
          <p14:tracePt t="55300" x="6254750" y="2724150"/>
          <p14:tracePt t="55319" x="6089650" y="2730500"/>
          <p14:tracePt t="55331" x="5924550" y="2743200"/>
          <p14:tracePt t="55331" x="5556250" y="2768600"/>
          <p14:tracePt t="55350" x="5359400" y="2781300"/>
          <p14:tracePt t="55350" x="5156200" y="2794000"/>
          <p14:tracePt t="55367" x="4959350" y="2806700"/>
          <p14:tracePt t="55367" x="4756150" y="2819400"/>
          <p14:tracePt t="55383" x="4559300" y="2832100"/>
          <p14:tracePt t="55383" x="4362450" y="2844800"/>
          <p14:tracePt t="55400" x="4171950" y="2851150"/>
          <p14:tracePt t="55400" x="3803650" y="2882900"/>
          <p14:tracePt t="55417" x="3632200" y="2895600"/>
          <p14:tracePt t="55417" x="3467100" y="2908300"/>
          <p14:tracePt t="55434" x="3302000" y="2927350"/>
          <p14:tracePt t="55434" x="3149600" y="2940050"/>
          <p14:tracePt t="55450" x="2997200" y="2952750"/>
          <p14:tracePt t="55450" x="2730500" y="2971800"/>
          <p14:tracePt t="55467" x="2609850" y="2978150"/>
          <p14:tracePt t="55467" x="2501900" y="2978150"/>
          <p14:tracePt t="55484" x="2400300" y="2978150"/>
          <p14:tracePt t="55484" x="2311400" y="2978150"/>
          <p14:tracePt t="55501" x="2228850" y="2971800"/>
          <p14:tracePt t="55501" x="2152650" y="2971800"/>
          <p14:tracePt t="55517" x="2089150" y="2965450"/>
          <p14:tracePt t="55517" x="1974850" y="2952750"/>
          <p14:tracePt t="55535" x="1924050" y="2952750"/>
          <p14:tracePt t="55535" x="1885950" y="2946400"/>
          <p14:tracePt t="55551" x="1854200" y="2933700"/>
          <p14:tracePt t="55551" x="1822450" y="2921000"/>
          <p14:tracePt t="55568" x="1803400" y="2908300"/>
          <p14:tracePt t="55568" x="1778000" y="2895600"/>
          <p14:tracePt t="55568" x="1765300" y="2882900"/>
          <p14:tracePt t="55586" x="1752600" y="2870200"/>
          <p14:tracePt t="55599" x="1739900" y="2857500"/>
          <p14:tracePt t="55599" x="1733550" y="2832100"/>
          <p14:tracePt t="55619" x="1733550" y="2825750"/>
          <p14:tracePt t="55619" x="1733550" y="2819400"/>
          <p14:tracePt t="55635" x="1739900" y="2813050"/>
          <p14:tracePt t="55635" x="1746250" y="2806700"/>
          <p14:tracePt t="55651" x="1758950" y="2800350"/>
          <p14:tracePt t="55651" x="1771650" y="2794000"/>
          <p14:tracePt t="55668" x="1784350" y="2787650"/>
          <p14:tracePt t="55668" x="1797050" y="2787650"/>
          <p14:tracePt t="55668" x="1803400" y="2781300"/>
          <p14:tracePt t="55687" x="1816100" y="2781300"/>
          <p14:tracePt t="55699" x="1828800" y="2774950"/>
          <p14:tracePt t="55699" x="1847850" y="2774950"/>
          <p14:tracePt t="55718" x="1860550" y="2774950"/>
          <p14:tracePt t="55718" x="1866900" y="2774950"/>
          <p14:tracePt t="55735" x="1873250" y="2774950"/>
          <p14:tracePt t="55735" x="1885950" y="2781300"/>
          <p14:tracePt t="55751" x="1892300" y="2781300"/>
          <p14:tracePt t="55751" x="1905000" y="2787650"/>
          <p14:tracePt t="55769" x="1905000" y="2794000"/>
          <p14:tracePt t="55769" x="1911350" y="2800350"/>
          <p14:tracePt t="55785" x="1917700" y="2806700"/>
          <p14:tracePt t="55785" x="1924050" y="2813050"/>
          <p14:tracePt t="55801" x="1930400" y="2819400"/>
          <p14:tracePt t="55801" x="1936750" y="2825750"/>
          <p14:tracePt t="55818" x="1943100" y="2832100"/>
          <p14:tracePt t="55833" x="1949450" y="2844800"/>
          <p14:tracePt t="55850" x="1955800" y="2851150"/>
          <p14:tracePt t="55867" x="1955800" y="2857500"/>
          <p14:tracePt t="55887" x="1949450" y="2863850"/>
          <p14:tracePt t="55903" x="1949450" y="2870200"/>
          <p14:tracePt t="55919" x="1949450" y="2876550"/>
          <p14:tracePt t="55934" x="1955800" y="2882900"/>
          <p14:tracePt t="55950" x="1955800" y="2889250"/>
          <p14:tracePt t="55967" x="1962150" y="2901950"/>
          <p14:tracePt t="55984" x="1968500" y="2908300"/>
          <p14:tracePt t="56001" x="1974850" y="2914650"/>
          <p14:tracePt t="56001" x="1981200" y="2921000"/>
          <p14:tracePt t="56019" x="1981200" y="2927350"/>
          <p14:tracePt t="56019" x="1987550" y="2933700"/>
          <p14:tracePt t="56036" x="1993900" y="2933700"/>
          <p14:tracePt t="56036" x="2000250" y="2940050"/>
          <p14:tracePt t="56036" x="2006600" y="2946400"/>
          <p14:tracePt t="56056" x="2012950" y="2952750"/>
          <p14:tracePt t="56056" x="2019300" y="2959100"/>
          <p14:tracePt t="56069" x="2025650" y="2965450"/>
          <p14:tracePt t="56069" x="2032000" y="2971800"/>
          <p14:tracePt t="56086" x="2032000" y="2978150"/>
          <p14:tracePt t="56086" x="2038350" y="2984500"/>
          <p14:tracePt t="56103" x="2044700" y="2984500"/>
          <p14:tracePt t="56103" x="2051050" y="2990850"/>
          <p14:tracePt t="56119" x="2057400" y="2990850"/>
          <p14:tracePt t="56119" x="2070100" y="2997200"/>
          <p14:tracePt t="56136" x="2076450" y="2997200"/>
          <p14:tracePt t="56136" x="2082800" y="2990850"/>
          <p14:tracePt t="56152" x="2089150" y="2990850"/>
          <p14:tracePt t="56167" x="2095500" y="2990850"/>
          <p14:tracePt t="56187" x="2101850" y="2990850"/>
          <p14:tracePt t="56202" x="2108200" y="2997200"/>
          <p14:tracePt t="56218" x="2114550" y="2990850"/>
          <p14:tracePt t="56242" x="2120900" y="2990850"/>
          <p14:tracePt t="56262" x="2127250" y="2984500"/>
          <p14:tracePt t="56294" x="2127250" y="2990850"/>
          <p14:tracePt t="56362" x="2133600" y="2990850"/>
          <p14:tracePt t="56398" x="2146300" y="2984500"/>
          <p14:tracePt t="56414" x="2152650" y="2978150"/>
          <p14:tracePt t="56423" x="2165350" y="2971800"/>
          <p14:tracePt t="56423" x="2171700" y="2971800"/>
          <p14:tracePt t="56437" x="2190750" y="2965450"/>
          <p14:tracePt t="56437" x="2203450" y="2959100"/>
          <p14:tracePt t="56454" x="2222500" y="2952750"/>
          <p14:tracePt t="56454" x="2241550" y="2946400"/>
          <p14:tracePt t="56470" x="2260600" y="2940050"/>
          <p14:tracePt t="56470" x="2305050" y="2927350"/>
          <p14:tracePt t="56487" x="2324100" y="2921000"/>
          <p14:tracePt t="56487" x="2343150" y="2921000"/>
          <p14:tracePt t="56504" x="2362200" y="2914650"/>
          <p14:tracePt t="56504" x="2381250" y="2908300"/>
          <p14:tracePt t="56521" x="2400300" y="2908300"/>
          <p14:tracePt t="56521" x="2419350" y="2908300"/>
          <p14:tracePt t="56537" x="2425700" y="2901950"/>
          <p14:tracePt t="56537" x="2444750" y="2901950"/>
          <p14:tracePt t="56555" x="2451100" y="2908300"/>
          <p14:tracePt t="56571" x="2438400" y="2921000"/>
          <p14:tracePt t="56602" x="2432050" y="2927350"/>
          <p14:tracePt t="56614" x="2425700" y="2933700"/>
          <p14:tracePt t="56623" x="2419350" y="2933700"/>
          <p14:tracePt t="56636" x="2413000" y="2940050"/>
          <p14:tracePt t="56636" x="2406650" y="2946400"/>
          <p14:tracePt t="56655" x="2400300" y="2952750"/>
          <p14:tracePt t="56670" x="2393950" y="2959100"/>
          <p14:tracePt t="56688" x="2400300" y="2952750"/>
          <p14:tracePt t="56758" x="2406650" y="2952750"/>
          <p14:tracePt t="56774" x="2413000" y="2952750"/>
          <p14:tracePt t="56794" x="2413000" y="2946400"/>
          <p14:tracePt t="56842" x="2413000" y="2940050"/>
          <p14:tracePt t="56862" x="2419350" y="2940050"/>
          <p14:tracePt t="56878" x="2425700" y="2933700"/>
          <p14:tracePt t="56902" x="2432050" y="2940050"/>
          <p14:tracePt t="56930" x="2432050" y="2946400"/>
          <p14:tracePt t="56954" x="2425700" y="2952750"/>
          <p14:tracePt t="56974" x="2419350" y="2952750"/>
          <p14:tracePt t="56998" x="2413000" y="2959100"/>
          <p14:tracePt t="57026" x="2413000" y="2965450"/>
          <p14:tracePt t="57058" x="2419350" y="2959100"/>
          <p14:tracePt t="57134" x="2419350" y="2952750"/>
          <p14:tracePt t="57222" x="2419350" y="2946400"/>
          <p14:tracePt t="57274" x="2419350" y="2940050"/>
          <p14:tracePt t="57323" x="2419350" y="2946400"/>
          <p14:tracePt t="57382" x="2419350" y="2952750"/>
          <p14:tracePt t="57410" x="2413000" y="2959100"/>
          <p14:tracePt t="57442" x="2406650" y="2965450"/>
          <p14:tracePt t="57502" x="2406650" y="2971800"/>
          <p14:tracePt t="57554" x="2406650" y="2978150"/>
          <p14:tracePt t="57607" x="2406650" y="2984500"/>
          <p14:tracePt t="57642" x="2400300" y="2984500"/>
          <p14:tracePt t="57666" x="2400300" y="2990850"/>
          <p14:tracePt t="57686" x="2393950" y="2990850"/>
          <p14:tracePt t="57742" x="2400300" y="2984500"/>
          <p14:tracePt t="57770" x="2400300" y="2990850"/>
          <p14:tracePt t="57806" x="2393950" y="2990850"/>
          <p14:tracePt t="57846" x="2387600" y="2990850"/>
          <p14:tracePt t="57882" x="2381250" y="2990850"/>
          <p14:tracePt t="57922" x="2374900" y="2990850"/>
          <p14:tracePt t="57994" x="2368550" y="2997200"/>
          <p14:tracePt t="58011" x="2368550" y="3003550"/>
          <p14:tracePt t="58019" x="2362200" y="3009900"/>
          <p14:tracePt t="58027" x="2362200" y="3022600"/>
          <p14:tracePt t="58027" x="2355850" y="3035300"/>
          <p14:tracePt t="58043" x="2355850" y="3054350"/>
          <p14:tracePt t="58043" x="2355850" y="3079750"/>
          <p14:tracePt t="58059" x="2355850" y="3111500"/>
          <p14:tracePt t="58059" x="2355850" y="3149600"/>
          <p14:tracePt t="58076" x="2362200" y="3194050"/>
          <p14:tracePt t="58076" x="2368550" y="3238500"/>
          <p14:tracePt t="58076" x="2368550" y="3289300"/>
          <p14:tracePt t="58095" x="2381250" y="3340100"/>
          <p14:tracePt t="58095" x="2381250" y="3390900"/>
          <p14:tracePt t="58109" x="2393950" y="3441700"/>
          <p14:tracePt t="58109" x="2400300" y="3492500"/>
          <p14:tracePt t="58126" x="2400300" y="3543300"/>
          <p14:tracePt t="58126" x="2406650" y="3594100"/>
          <p14:tracePt t="58143" x="2413000" y="3638550"/>
          <p14:tracePt t="58143" x="2425700" y="3727450"/>
          <p14:tracePt t="58160" x="2432050" y="3771900"/>
          <p14:tracePt t="58160" x="2432050" y="3810000"/>
          <p14:tracePt t="58176" x="2438400" y="3848100"/>
          <p14:tracePt t="58176" x="2438400" y="3873500"/>
          <p14:tracePt t="58195" x="2444750" y="3905250"/>
          <p14:tracePt t="58195" x="2444750" y="3924300"/>
          <p14:tracePt t="58210" x="2444750" y="3943350"/>
          <p14:tracePt t="58210" x="2451100" y="3975100"/>
          <p14:tracePt t="58227" x="2451100" y="3981450"/>
          <p14:tracePt t="58227" x="2451100" y="3987800"/>
          <p14:tracePt t="58243" x="2451100" y="3994150"/>
          <p14:tracePt t="58258" x="2451100" y="4000500"/>
          <p14:tracePt t="58275" x="2444750" y="3994150"/>
          <p14:tracePt t="58291" x="2438400" y="3987800"/>
          <p14:tracePt t="58308" x="2432050" y="3975100"/>
          <p14:tracePt t="58308" x="2425700" y="3975100"/>
          <p14:tracePt t="58327" x="2419350" y="3968750"/>
          <p14:tracePt t="58327" x="2413000" y="3962400"/>
          <p14:tracePt t="58344" x="2406650" y="3962400"/>
          <p14:tracePt t="58344" x="2400300" y="3956050"/>
          <p14:tracePt t="58344" x="2393950" y="3956050"/>
          <p14:tracePt t="58363" x="2387600" y="3949700"/>
          <p14:tracePt t="58375" x="2374900" y="3949700"/>
          <p14:tracePt t="58375" x="2368550" y="3943350"/>
          <p14:tracePt t="58375" x="2355850" y="3930650"/>
          <p14:tracePt t="58375" x="2343150" y="3924300"/>
          <p14:tracePt t="58398" x="2330450" y="3917950"/>
          <p14:tracePt t="58409" x="2317750" y="3905250"/>
          <p14:tracePt t="58409" x="2305050" y="3898900"/>
          <p14:tracePt t="58427" x="2292350" y="3886200"/>
          <p14:tracePt t="58427" x="2279650" y="3879850"/>
          <p14:tracePt t="58444" x="2266950" y="3873500"/>
          <p14:tracePt t="58444" x="2247900" y="3867150"/>
          <p14:tracePt t="58461" x="2235200" y="3860800"/>
          <p14:tracePt t="58461" x="2228850" y="3860800"/>
          <p14:tracePt t="58478" x="2222500" y="3860800"/>
          <p14:tracePt t="58478" x="2216150" y="3860800"/>
          <p14:tracePt t="58494" x="2209800" y="3860800"/>
          <p14:tracePt t="58509" x="2203450" y="3860800"/>
          <p14:tracePt t="58526" x="2197100" y="3854450"/>
          <p14:tracePt t="58579" x="2197100" y="3848100"/>
          <p14:tracePt t="58603" x="2197100" y="3841750"/>
          <p14:tracePt t="58619" x="2197100" y="3835400"/>
          <p14:tracePt t="58626" x="2190750" y="3829050"/>
          <p14:tracePt t="58635" x="2190750" y="3822700"/>
          <p14:tracePt t="58643" x="2190750" y="3816350"/>
          <p14:tracePt t="58643" x="2190750" y="3810000"/>
          <p14:tracePt t="58643" x="2190750" y="3797300"/>
          <p14:tracePt t="58664" x="2190750" y="3790950"/>
          <p14:tracePt t="58676" x="2190750" y="3784600"/>
          <p14:tracePt t="58676" x="2197100" y="3771900"/>
          <p14:tracePt t="58696" x="2197100" y="3765550"/>
          <p14:tracePt t="58696" x="2197100" y="3759200"/>
          <p14:tracePt t="58712" x="2197100" y="3752850"/>
          <p14:tracePt t="58712" x="2197100" y="3746500"/>
          <p14:tracePt t="58728" x="2197100" y="3740150"/>
          <p14:tracePt t="58728" x="2190750" y="3727450"/>
          <p14:tracePt t="58728" x="2190750" y="3721100"/>
          <p14:tracePt t="58747" x="2190750" y="3714750"/>
          <p14:tracePt t="58747" x="2184400" y="3702050"/>
          <p14:tracePt t="58761" x="2184400" y="3695700"/>
          <p14:tracePt t="58761" x="2184400" y="3683000"/>
          <p14:tracePt t="58778" x="2178050" y="3676650"/>
          <p14:tracePt t="58778" x="2178050" y="3670300"/>
          <p14:tracePt t="58795" x="2178050" y="3657600"/>
          <p14:tracePt t="58795" x="2171700" y="3651250"/>
          <p14:tracePt t="58812" x="2171700" y="3644900"/>
          <p14:tracePt t="58812" x="2171700" y="3625850"/>
          <p14:tracePt t="58828" x="2165350" y="3619500"/>
          <p14:tracePt t="58828" x="2165350" y="3613150"/>
          <p14:tracePt t="58845" x="2165350" y="3606800"/>
          <p14:tracePt t="58860" x="2159000" y="3594100"/>
          <p14:tracePt t="58877" x="2152650" y="3587750"/>
          <p14:tracePt t="58910" x="2152650" y="3581400"/>
          <p14:tracePt t="58935" x="2159000" y="3587750"/>
          <p14:tracePt t="59031" x="2165350" y="3587750"/>
          <p14:tracePt t="59047" x="2171700" y="3587750"/>
          <p14:tracePt t="59059" x="2184400" y="3594100"/>
          <p14:tracePt t="59075" x="2190750" y="3594100"/>
          <p14:tracePt t="59091" x="2197100" y="3594100"/>
          <p14:tracePt t="59099" x="2203450" y="3594100"/>
          <p14:tracePt t="59111" x="2216150" y="3594100"/>
          <p14:tracePt t="59111" x="2228850" y="3594100"/>
          <p14:tracePt t="59130" x="2241550" y="3594100"/>
          <p14:tracePt t="59130" x="2247900" y="3594100"/>
          <p14:tracePt t="59146" x="2260600" y="3600450"/>
          <p14:tracePt t="59146" x="2266950" y="3600450"/>
          <p14:tracePt t="59163" x="2279650" y="3600450"/>
          <p14:tracePt t="59163" x="2298700" y="3606800"/>
          <p14:tracePt t="59180" x="2311400" y="3606800"/>
          <p14:tracePt t="59180" x="2324100" y="3606800"/>
          <p14:tracePt t="59198" x="2336800" y="3606800"/>
          <p14:tracePt t="59198" x="2349500" y="3613150"/>
          <p14:tracePt t="59213" x="2362200" y="3613150"/>
          <p14:tracePt t="59213" x="2374900" y="3613150"/>
          <p14:tracePt t="59230" x="2393950" y="3613150"/>
          <p14:tracePt t="59230" x="2419350" y="3606800"/>
          <p14:tracePt t="59248" x="2432050" y="3606800"/>
          <p14:tracePt t="59248" x="2451100" y="3606800"/>
          <p14:tracePt t="59264" x="2463800" y="3606800"/>
          <p14:tracePt t="59264" x="2476500" y="3600450"/>
          <p14:tracePt t="59280" x="2495550" y="3600450"/>
          <p14:tracePt t="59280" x="2508250" y="3594100"/>
          <p14:tracePt t="59297" x="2520950" y="3594100"/>
          <p14:tracePt t="59297" x="2540000" y="3594100"/>
          <p14:tracePt t="59297" x="2552700" y="3594100"/>
          <p14:tracePt t="59316" x="2565400" y="3587750"/>
          <p14:tracePt t="59328" x="2578100" y="3587750"/>
          <p14:tracePt t="59328" x="2609850" y="3587750"/>
          <p14:tracePt t="59347" x="2628900" y="3587750"/>
          <p14:tracePt t="59347" x="2641600" y="3581400"/>
          <p14:tracePt t="59364" x="2660650" y="3581400"/>
          <p14:tracePt t="59364" x="2679700" y="3581400"/>
          <p14:tracePt t="59381" x="2698750" y="3581400"/>
          <p14:tracePt t="59381" x="2736850" y="3581400"/>
          <p14:tracePt t="59402" x="2762250" y="3587750"/>
          <p14:tracePt t="59412" x="2781300" y="3587750"/>
          <p14:tracePt t="59412" x="2819400" y="3600450"/>
          <p14:tracePt t="59431" x="2844800" y="3606800"/>
          <p14:tracePt t="59431" x="2863850" y="3606800"/>
          <p14:tracePt t="59448" x="2889250" y="3613150"/>
          <p14:tracePt t="59448" x="2914650" y="3619500"/>
          <p14:tracePt t="59464" x="2940050" y="3619500"/>
          <p14:tracePt t="59464" x="2997200" y="3625850"/>
          <p14:tracePt t="59481" x="3028950" y="3625850"/>
          <p14:tracePt t="59481" x="3054350" y="3625850"/>
          <p14:tracePt t="59497" x="3086100" y="3625850"/>
          <p14:tracePt t="59497" x="3111500" y="3625850"/>
          <p14:tracePt t="59515" x="3136900" y="3625850"/>
          <p14:tracePt t="59515" x="3168650" y="3632200"/>
          <p14:tracePt t="59531" x="3200400" y="3632200"/>
          <p14:tracePt t="59531" x="3257550" y="3632200"/>
          <p14:tracePt t="59548" x="3295650" y="3625850"/>
          <p14:tracePt t="59548" x="3327400" y="3625850"/>
          <p14:tracePt t="59565" x="3359150" y="3625850"/>
          <p14:tracePt t="59565" x="3397250" y="3625850"/>
          <p14:tracePt t="59581" x="3435350" y="3619500"/>
          <p14:tracePt t="59581" x="3473450" y="3619500"/>
          <p14:tracePt t="59581" x="3511550" y="3613150"/>
          <p14:tracePt t="59600" x="3549650" y="3613150"/>
          <p14:tracePt t="59600" x="3587750" y="3606800"/>
          <p14:tracePt t="59616" x="3625850" y="3600450"/>
          <p14:tracePt t="59616" x="3663950" y="3594100"/>
          <p14:tracePt t="59632" x="3702050" y="3587750"/>
          <p14:tracePt t="59632" x="3740150" y="3581400"/>
          <p14:tracePt t="59648" x="3778250" y="3575050"/>
          <p14:tracePt t="59648" x="3816350" y="3568700"/>
          <p14:tracePt t="59648" x="3854450" y="3562350"/>
          <p14:tracePt t="59667" x="3892550" y="3562350"/>
          <p14:tracePt t="59680" x="3924300" y="3556000"/>
          <p14:tracePt t="59680" x="3987800" y="3549650"/>
          <p14:tracePt t="59700" x="4019550" y="3549650"/>
          <p14:tracePt t="59700" x="4044950" y="3543300"/>
          <p14:tracePt t="59715" x="4076700" y="3543300"/>
          <p14:tracePt t="59715" x="4102100" y="3543300"/>
          <p14:tracePt t="59731" x="4127500" y="3536950"/>
          <p14:tracePt t="59731" x="4146550" y="3536950"/>
          <p14:tracePt t="59748" x="4171950" y="3536950"/>
          <p14:tracePt t="59748" x="4191000" y="3536950"/>
          <p14:tracePt t="59748" x="4210050" y="3536950"/>
          <p14:tracePt t="59768" x="4222750" y="3536950"/>
          <p14:tracePt t="59768" x="4235450" y="3536950"/>
          <p14:tracePt t="59782" x="4254500" y="3536950"/>
          <p14:tracePt t="59782" x="4260850" y="3543300"/>
          <p14:tracePt t="59799" x="4273550" y="3543300"/>
          <p14:tracePt t="59799" x="4279900" y="3549650"/>
          <p14:tracePt t="59816" x="4292600" y="3549650"/>
          <p14:tracePt t="59816" x="4298950" y="3556000"/>
          <p14:tracePt t="59832" x="4305300" y="3556000"/>
          <p14:tracePt t="59832" x="4311650" y="3562350"/>
          <p14:tracePt t="59849" x="4311650" y="3575050"/>
          <p14:tracePt t="59864" x="4311650" y="3581400"/>
          <p14:tracePt t="59895" x="4311650" y="3587750"/>
          <p14:tracePt t="59907" x="4311650" y="3594100"/>
          <p14:tracePt t="59946" x="4311650" y="3600450"/>
          <p14:tracePt t="59975" x="4311650" y="3606800"/>
          <p14:tracePt t="59991" x="4311650" y="3613150"/>
          <p14:tracePt t="60007" x="4311650" y="3619500"/>
          <p14:tracePt t="60019" x="4318000" y="3625850"/>
          <p14:tracePt t="60042" x="4324350" y="3625850"/>
          <p14:tracePt t="60067" x="4330700" y="3625850"/>
          <p14:tracePt t="60079" x="4337050" y="3625850"/>
          <p14:tracePt t="60087" x="4343400" y="3625850"/>
          <p14:tracePt t="60098" x="4356100" y="3625850"/>
          <p14:tracePt t="60098" x="4368800" y="3632200"/>
          <p14:tracePt t="60116" x="4381500" y="3632200"/>
          <p14:tracePt t="60116" x="4394200" y="3638550"/>
          <p14:tracePt t="60116" x="4406900" y="3638550"/>
          <p14:tracePt t="60135" x="4425950" y="3644900"/>
          <p14:tracePt t="60135" x="4438650" y="3644900"/>
          <p14:tracePt t="60150" x="4457700" y="3644900"/>
          <p14:tracePt t="60150" x="4483100" y="3644900"/>
          <p14:tracePt t="60167" x="4502150" y="3644900"/>
          <p14:tracePt t="60167" x="4521200" y="3644900"/>
          <p14:tracePt t="60167" x="4540250" y="3644900"/>
          <p14:tracePt t="60186" x="4565650" y="3644900"/>
          <p14:tracePt t="60186" x="4591050" y="3644900"/>
          <p14:tracePt t="60200" x="4616450" y="3638550"/>
          <p14:tracePt t="60200" x="4641850" y="3638550"/>
          <p14:tracePt t="60217" x="4673600" y="3632200"/>
          <p14:tracePt t="60217" x="4705350" y="3632200"/>
          <p14:tracePt t="60233" x="4737100" y="3625850"/>
          <p14:tracePt t="60233" x="4768850" y="3625850"/>
          <p14:tracePt t="60250" x="4806950" y="3625850"/>
          <p14:tracePt t="60250" x="4876800" y="3625850"/>
          <p14:tracePt t="60268" x="4908550" y="3625850"/>
          <p14:tracePt t="60268" x="4946650" y="3625850"/>
          <p14:tracePt t="60284" x="4984750" y="3632200"/>
          <p14:tracePt t="60284" x="5016500" y="3625850"/>
          <p14:tracePt t="60301" x="5048250" y="3625850"/>
          <p14:tracePt t="60301" x="5080000" y="3625850"/>
          <p14:tracePt t="60301" x="5105400" y="3625850"/>
          <p14:tracePt t="60319" x="5130800" y="3625850"/>
          <p14:tracePt t="60332" x="5149850" y="3625850"/>
          <p14:tracePt t="60332" x="5168900" y="3625850"/>
          <p14:tracePt t="60352" x="5187950" y="3632200"/>
          <p14:tracePt t="60352" x="5194300" y="3632200"/>
          <p14:tracePt t="60368" x="5187950" y="3638550"/>
          <p14:tracePt t="60382" x="5181600" y="3638550"/>
          <p14:tracePt t="60382" x="5168900" y="3644900"/>
          <p14:tracePt t="60401" x="5149850" y="3644900"/>
          <p14:tracePt t="60401" x="5124450" y="3644900"/>
          <p14:tracePt t="60401" x="5099050" y="3651250"/>
          <p14:tracePt t="60420" x="5067300" y="3651250"/>
          <p14:tracePt t="60432" x="5029200" y="3651250"/>
          <p14:tracePt t="60432" x="4940300" y="3657600"/>
          <p14:tracePt t="60451" x="4895850" y="3657600"/>
          <p14:tracePt t="60451" x="4845050" y="3657600"/>
          <p14:tracePt t="60468" x="4794250" y="3657600"/>
          <p14:tracePt t="60468" x="4749800" y="3651250"/>
          <p14:tracePt t="60484" x="4705350" y="3644900"/>
          <p14:tracePt t="60484" x="4616450" y="3606800"/>
          <p14:tracePt t="60501" x="4572000" y="3581400"/>
          <p14:tracePt t="60501" x="4533900" y="3549650"/>
          <p14:tracePt t="60518" x="4502150" y="3511550"/>
          <p14:tracePt t="60518" x="4470400" y="3467100"/>
          <p14:tracePt t="60535" x="4445000" y="3422650"/>
          <p14:tracePt t="60535" x="4432300" y="3371850"/>
          <p14:tracePt t="60551" x="4419600" y="3327400"/>
          <p14:tracePt t="60551" x="4432300" y="3238500"/>
          <p14:tracePt t="60568" x="4451350" y="3200400"/>
          <p14:tracePt t="60568" x="4476750" y="3162300"/>
          <p14:tracePt t="60585" x="4508500" y="3130550"/>
          <p14:tracePt t="60585" x="4546600" y="3098800"/>
          <p14:tracePt t="60601" x="4591050" y="3067050"/>
          <p14:tracePt t="60601" x="4648200" y="3041650"/>
          <p14:tracePt t="60601" x="4705350" y="3016250"/>
          <p14:tracePt t="60621" x="4768850" y="2990850"/>
          <p14:tracePt t="60621" x="4838700" y="2971800"/>
          <p14:tracePt t="60636" x="4914900" y="2959100"/>
          <p14:tracePt t="60636" x="4991100" y="2946400"/>
          <p14:tracePt t="60653" x="5073650" y="2940050"/>
          <p14:tracePt t="60653" x="5149850" y="2933700"/>
          <p14:tracePt t="60669" x="5232400" y="2940050"/>
          <p14:tracePt t="60669" x="5308600" y="2946400"/>
          <p14:tracePt t="60669" x="5378450" y="2952750"/>
          <p14:tracePt t="60688" x="5448300" y="2971800"/>
          <p14:tracePt t="60700" x="5511800" y="2984500"/>
          <p14:tracePt t="60700" x="5626100" y="3028950"/>
          <p14:tracePt t="60720" x="5676900" y="3054350"/>
          <p14:tracePt t="60720" x="5721350" y="3086100"/>
          <p14:tracePt t="60736" x="5759450" y="3111500"/>
          <p14:tracePt t="60736" x="5784850" y="3143250"/>
          <p14:tracePt t="60752" x="5810250" y="3175000"/>
          <p14:tracePt t="60752" x="5829300" y="3206750"/>
          <p14:tracePt t="60768" x="5835650" y="3238500"/>
          <p14:tracePt t="60768" x="5842000" y="3270250"/>
          <p14:tracePt t="60768" x="5835650" y="3302000"/>
          <p14:tracePt t="60788" x="5822950" y="3327400"/>
          <p14:tracePt t="60788" x="5803900" y="3359150"/>
          <p14:tracePt t="60802" x="5784850" y="3384550"/>
          <p14:tracePt t="60802" x="5759450" y="3409950"/>
          <p14:tracePt t="60819" x="5727700" y="3429000"/>
          <p14:tracePt t="60819" x="5695950" y="3448050"/>
          <p14:tracePt t="60836" x="5664200" y="3467100"/>
          <p14:tracePt t="60836" x="5638800" y="3486150"/>
          <p14:tracePt t="60852" x="5607050" y="3505200"/>
          <p14:tracePt t="60852" x="5556250" y="3530600"/>
          <p14:tracePt t="60869" x="5537200" y="3543300"/>
          <p14:tracePt t="60869" x="5518150" y="3556000"/>
          <p14:tracePt t="60885" x="5505450" y="3562350"/>
          <p14:tracePt t="60885" x="5499100" y="3562350"/>
          <p14:tracePt t="60903" x="5499100" y="3568700"/>
          <p14:tracePt t="60903" x="5505450" y="3568700"/>
          <p14:tracePt t="60919" x="5518150" y="3568700"/>
          <p14:tracePt t="60919" x="5537200" y="3562350"/>
          <p14:tracePt t="60936" x="5556250" y="3562350"/>
          <p14:tracePt t="60936" x="5588000" y="3556000"/>
          <p14:tracePt t="60953" x="5613400" y="3556000"/>
          <p14:tracePt t="60953" x="5651500" y="3549650"/>
          <p14:tracePt t="60970" x="5683250" y="3549650"/>
          <p14:tracePt t="60970" x="5759450" y="3543300"/>
          <p14:tracePt t="60988" x="5803900" y="3543300"/>
          <p14:tracePt t="60988" x="5842000" y="3536950"/>
          <p14:tracePt t="61004" x="5886450" y="3536950"/>
          <p14:tracePt t="61004" x="5930900" y="3536950"/>
          <p14:tracePt t="61020" x="5975350" y="3543300"/>
          <p14:tracePt t="61020" x="6019800" y="3543300"/>
          <p14:tracePt t="61037" x="6064250" y="3549650"/>
          <p14:tracePt t="61037" x="6102350" y="3556000"/>
          <p14:tracePt t="61037" x="6146800" y="3562350"/>
          <p14:tracePt t="61056" x="6184900" y="3568700"/>
          <p14:tracePt t="61056" x="6223000" y="3568700"/>
          <p14:tracePt t="61072" x="6254750" y="3581400"/>
          <p14:tracePt t="61085" x="6286500" y="3587750"/>
          <p14:tracePt t="61085" x="6343650" y="3600450"/>
          <p14:tracePt t="61105" x="6375400" y="3606800"/>
          <p14:tracePt t="61105" x="6394450" y="3613150"/>
          <p14:tracePt t="61105" x="6419850" y="3619500"/>
          <p14:tracePt t="61123" x="6432550" y="3619500"/>
          <p14:tracePt t="61135" x="6451600" y="3625850"/>
          <p14:tracePt t="61135" x="6464300" y="3632200"/>
          <p14:tracePt t="61135" x="6470650" y="3632200"/>
          <p14:tracePt t="61135" x="6477000" y="3638550"/>
          <p14:tracePt t="61160" x="6483350" y="3638550"/>
          <p14:tracePt t="61175" x="6477000" y="3644900"/>
          <p14:tracePt t="61191" x="6483350" y="3651250"/>
          <p14:tracePt t="61219" x="6489700" y="3651250"/>
          <p14:tracePt t="61227" x="6502400" y="3651250"/>
          <p14:tracePt t="61236" x="6515100" y="3651250"/>
          <p14:tracePt t="61236" x="6527800" y="3651250"/>
          <p14:tracePt t="61256" x="6546850" y="3651250"/>
          <p14:tracePt t="61256" x="6565900" y="3651250"/>
          <p14:tracePt t="61271" x="6591300" y="3651250"/>
          <p14:tracePt t="61271" x="6642100" y="3651250"/>
          <p14:tracePt t="61289" x="6667500" y="3651250"/>
          <p14:tracePt t="61289" x="6699250" y="3651250"/>
          <p14:tracePt t="61305" x="6731000" y="3651250"/>
          <p14:tracePt t="61305" x="6762750" y="3657600"/>
          <p14:tracePt t="61320" x="6794500" y="3657600"/>
          <p14:tracePt t="61320" x="6826250" y="3657600"/>
          <p14:tracePt t="61338" x="6858000" y="3657600"/>
          <p14:tracePt t="61338" x="6889750" y="3657600"/>
          <p14:tracePt t="61338" x="6915150" y="3663950"/>
          <p14:tracePt t="61357" x="6940550" y="3663950"/>
          <p14:tracePt t="61369" x="6972300" y="3663950"/>
          <p14:tracePt t="61369" x="7016750" y="3657600"/>
          <p14:tracePt t="61388" x="7042150" y="3657600"/>
          <p14:tracePt t="61388" x="7067550" y="3657600"/>
          <p14:tracePt t="61404" x="7086600" y="3651250"/>
          <p14:tracePt t="61404" x="7105650" y="3651250"/>
          <p14:tracePt t="61421" x="7124700" y="3651250"/>
          <p14:tracePt t="61421" x="7143750" y="3651250"/>
          <p14:tracePt t="61421" x="7162800" y="3644900"/>
          <p14:tracePt t="61440" x="7175500" y="3651250"/>
          <p14:tracePt t="61453" x="7188200" y="3651250"/>
          <p14:tracePt t="61453" x="7207250" y="3651250"/>
          <p14:tracePt t="61471" x="7219950" y="3651250"/>
          <p14:tracePt t="61471" x="7232650" y="3657600"/>
          <p14:tracePt t="61488" x="7245350" y="3657600"/>
          <p14:tracePt t="61488" x="7251700" y="3657600"/>
          <p14:tracePt t="61505" x="7264400" y="3657600"/>
          <p14:tracePt t="61505" x="7289800" y="3657600"/>
          <p14:tracePt t="61521" x="7308850" y="3651250"/>
          <p14:tracePt t="61521" x="7321550" y="3651250"/>
          <p14:tracePt t="61538" x="7340600" y="3651250"/>
          <p14:tracePt t="61538" x="7353300" y="3657600"/>
          <p14:tracePt t="61555" x="7366000" y="3657600"/>
          <p14:tracePt t="61555" x="7385050" y="3657600"/>
          <p14:tracePt t="61571" x="7397750" y="3657600"/>
          <p14:tracePt t="61571" x="7429500" y="3663950"/>
          <p14:tracePt t="61588" x="7448550" y="3670300"/>
          <p14:tracePt t="61588" x="7467600" y="3670300"/>
          <p14:tracePt t="61605" x="7480300" y="3670300"/>
          <p14:tracePt t="61605" x="7499350" y="3676650"/>
          <p14:tracePt t="61621" x="7518400" y="3676650"/>
          <p14:tracePt t="61621" x="7531100" y="3676650"/>
          <p14:tracePt t="61621" x="7550150" y="3676650"/>
          <p14:tracePt t="61641" x="7556500" y="3683000"/>
          <p14:tracePt t="61641" x="7569200" y="3683000"/>
          <p14:tracePt t="61657" x="7581900" y="3689350"/>
          <p14:tracePt t="61657" x="7594600" y="3689350"/>
          <p14:tracePt t="61673" x="7600950" y="3689350"/>
          <p14:tracePt t="61673" x="7613650" y="3695700"/>
          <p14:tracePt t="61689" x="7626350" y="3695700"/>
          <p14:tracePt t="61689" x="7639050" y="3695700"/>
          <p14:tracePt t="61689" x="7645400" y="3695700"/>
          <p14:tracePt t="61708" x="7658100" y="3695700"/>
          <p14:tracePt t="61720" x="7670800" y="3695700"/>
          <p14:tracePt t="61720" x="7689850" y="3689350"/>
          <p14:tracePt t="61740" x="7702550" y="3689350"/>
          <p14:tracePt t="61740" x="7708900" y="3689350"/>
          <p14:tracePt t="61757" x="7715250" y="3689350"/>
          <p14:tracePt t="61757" x="7721600" y="3689350"/>
          <p14:tracePt t="61773" x="7727950" y="3689350"/>
          <p14:tracePt t="61787" x="7734300" y="3689350"/>
          <p14:tracePt t="61804" x="7740650" y="3689350"/>
          <p14:tracePt t="61821" x="7753350" y="3689350"/>
          <p14:tracePt t="61821" x="7759700" y="3689350"/>
          <p14:tracePt t="61839" x="7766050" y="3689350"/>
          <p14:tracePt t="61859" x="7759700" y="3695700"/>
          <p14:tracePt t="61887" x="7747000" y="3702050"/>
          <p14:tracePt t="61903" x="7740650" y="3702050"/>
          <p14:tracePt t="61911" x="7727950" y="3708400"/>
          <p14:tracePt t="61921" x="7715250" y="3708400"/>
          <p14:tracePt t="61921" x="7683500" y="3721100"/>
          <p14:tracePt t="61940" x="7664450" y="3727450"/>
          <p14:tracePt t="61940" x="7639050" y="3733800"/>
          <p14:tracePt t="61957" x="7613650" y="3740150"/>
          <p14:tracePt t="61957" x="7588250" y="3752850"/>
          <p14:tracePt t="61973" x="7550150" y="3759200"/>
          <p14:tracePt t="61973" x="7512050" y="3771900"/>
          <p14:tracePt t="61990" x="7473950" y="3778250"/>
          <p14:tracePt t="61990" x="7423150" y="3790950"/>
          <p14:tracePt t="61990" x="7366000" y="3803650"/>
          <p14:tracePt t="62009" x="7308850" y="3816350"/>
          <p14:tracePt t="62021" x="7239000" y="3829050"/>
          <p14:tracePt t="62021" x="7086600" y="3860800"/>
          <p14:tracePt t="62040" x="6997700" y="3879850"/>
          <p14:tracePt t="62040" x="6902450" y="3898900"/>
          <p14:tracePt t="62040" x="6800850" y="3911600"/>
          <p14:tracePt t="62060" x="6692900" y="3930650"/>
          <p14:tracePt t="62071" x="6584950" y="3949700"/>
          <p14:tracePt t="62071" x="6470650" y="3962400"/>
          <p14:tracePt t="62071" x="6356350" y="3981450"/>
          <p14:tracePt t="62092" x="6235700" y="3994150"/>
          <p14:tracePt t="62105" x="6115050" y="4013200"/>
          <p14:tracePt t="62105" x="5873750" y="4051300"/>
          <p14:tracePt t="62123" x="5753100" y="4070350"/>
          <p14:tracePt t="62123" x="5626100" y="4095750"/>
          <p14:tracePt t="62141" x="5505450" y="4114800"/>
          <p14:tracePt t="62141" x="5378450" y="4140200"/>
          <p14:tracePt t="62141" x="5251450" y="4159250"/>
          <p14:tracePt t="62160" x="5118100" y="4178300"/>
          <p14:tracePt t="62172" x="4991100" y="4197350"/>
          <p14:tracePt t="62172" x="4730750" y="4216400"/>
          <p14:tracePt t="62192" x="4597400" y="4222750"/>
          <p14:tracePt t="62192" x="4464050" y="4222750"/>
          <p14:tracePt t="62208" x="4330700" y="4222750"/>
          <p14:tracePt t="62208" x="4197350" y="4222750"/>
          <p14:tracePt t="62224" x="4064000" y="4222750"/>
          <p14:tracePt t="62224" x="3810000" y="4222750"/>
          <p14:tracePt t="62241" x="3689350" y="4222750"/>
          <p14:tracePt t="62241" x="3581400" y="4222750"/>
          <p14:tracePt t="62258" x="3473450" y="4222750"/>
          <p14:tracePt t="62258" x="3365500" y="4216400"/>
          <p14:tracePt t="62274" x="3263900" y="4203700"/>
          <p14:tracePt t="62274" x="3162300" y="4191000"/>
          <p14:tracePt t="62291" x="3067050" y="4178300"/>
          <p14:tracePt t="62291" x="2882900" y="4140200"/>
          <p14:tracePt t="62309" x="2794000" y="4127500"/>
          <p14:tracePt t="62309" x="2717800" y="4114800"/>
          <p14:tracePt t="62324" x="2641600" y="4102100"/>
          <p14:tracePt t="62324" x="2571750" y="4095750"/>
          <p14:tracePt t="62341" x="2514600" y="4089400"/>
          <p14:tracePt t="62341" x="2457450" y="4083050"/>
          <p14:tracePt t="62341" x="2406650" y="4076700"/>
          <p14:tracePt t="62360" x="2368550" y="4064000"/>
          <p14:tracePt t="62372" x="2330450" y="4051300"/>
          <p14:tracePt t="62372" x="2254250" y="4019550"/>
          <p14:tracePt t="62392" x="2222500" y="4000500"/>
          <p14:tracePt t="62392" x="2190750" y="3981450"/>
          <p14:tracePt t="62408" x="2159000" y="3956050"/>
          <p14:tracePt t="62408" x="2133600" y="3943350"/>
          <p14:tracePt t="62425" x="2101850" y="3924300"/>
          <p14:tracePt t="62425" x="2082800" y="3911600"/>
          <p14:tracePt t="62441" x="2063750" y="3898900"/>
          <p14:tracePt t="62441" x="2044700" y="3886200"/>
          <p14:tracePt t="62441" x="2032000" y="3873500"/>
          <p14:tracePt t="62461" x="2012950" y="3860800"/>
          <p14:tracePt t="62473" x="2000250" y="3841750"/>
          <p14:tracePt t="62473" x="1974850" y="3810000"/>
          <p14:tracePt t="62491" x="1962150" y="3797300"/>
          <p14:tracePt t="62491" x="1949450" y="3784600"/>
          <p14:tracePt t="62508" x="1930400" y="3771900"/>
          <p14:tracePt t="62508" x="1917700" y="3759200"/>
          <p14:tracePt t="62525" x="1905000" y="3752850"/>
          <p14:tracePt t="62525" x="1879600" y="3740150"/>
          <p14:tracePt t="62542" x="1873250" y="3740150"/>
          <p14:tracePt t="62542" x="1860550" y="3740150"/>
          <p14:tracePt t="62559" x="1854200" y="3740150"/>
          <p14:tracePt t="62559" x="1841500" y="3740150"/>
          <p14:tracePt t="62575" x="1828800" y="3746500"/>
          <p14:tracePt t="62575" x="1822450" y="3752850"/>
          <p14:tracePt t="62591" x="1809750" y="3759200"/>
          <p14:tracePt t="62591" x="1784350" y="3765550"/>
          <p14:tracePt t="62609" x="1771650" y="3771900"/>
          <p14:tracePt t="62609" x="1758950" y="3778250"/>
          <p14:tracePt t="62625" x="1746250" y="3784600"/>
          <p14:tracePt t="62625" x="1733550" y="3790950"/>
          <p14:tracePt t="62642" x="1720850" y="3790950"/>
          <p14:tracePt t="62642" x="1708150" y="3797300"/>
          <p14:tracePt t="62642" x="1695450" y="3803650"/>
          <p14:tracePt t="62661" x="1682750" y="3810000"/>
          <p14:tracePt t="62661" x="1670050" y="3816350"/>
          <p14:tracePt t="62676" x="1657350" y="3822700"/>
          <p14:tracePt t="62676" x="1644650" y="3835400"/>
          <p14:tracePt t="62693" x="1631950" y="3841750"/>
          <p14:tracePt t="62693" x="1619250" y="3848100"/>
          <p14:tracePt t="62709" x="1612900" y="3854450"/>
          <p14:tracePt t="62709" x="1600200" y="3860800"/>
          <p14:tracePt t="62709" x="1593850" y="3867150"/>
          <p14:tracePt t="62728" x="1581150" y="3873500"/>
          <p14:tracePt t="62740" x="1574800" y="3879850"/>
          <p14:tracePt t="62740" x="1562100" y="3892550"/>
          <p14:tracePt t="62761" x="1555750" y="3898900"/>
          <p14:tracePt t="62761" x="1555750" y="3905250"/>
          <p14:tracePt t="62777" x="1549400" y="3911600"/>
          <p14:tracePt t="62791" x="1543050" y="3917950"/>
          <p14:tracePt t="62807" x="1543050" y="3924300"/>
          <p14:tracePt t="62824" x="1536700" y="3924300"/>
          <p14:tracePt t="62841" x="1530350" y="3930650"/>
          <p14:tracePt t="62857" x="1524000" y="3930650"/>
          <p14:tracePt t="62880" x="1517650" y="3924300"/>
          <p14:tracePt t="62900" x="1511300" y="3917950"/>
          <p14:tracePt t="62923" x="1504950" y="3917950"/>
          <p14:tracePt t="62947" x="1498600" y="3917950"/>
          <p14:tracePt t="62960" x="1492250" y="3917950"/>
          <p14:tracePt t="62976" x="1485900" y="3924300"/>
          <p14:tracePt t="62991" x="1479550" y="3924300"/>
          <p14:tracePt t="63007" x="1479550" y="3930650"/>
          <p14:tracePt t="63020" x="1479550" y="3937000"/>
          <p14:tracePt t="63035" x="1479550" y="3943350"/>
          <p14:tracePt t="63052" x="1479550" y="3949700"/>
          <p14:tracePt t="63075" x="1485900" y="3949700"/>
          <p14:tracePt t="63088" x="1492250" y="3949700"/>
          <p14:tracePt t="63103" x="1498600" y="3949700"/>
          <p14:tracePt t="63120" x="1504950" y="3949700"/>
          <p14:tracePt t="63135" x="1511300" y="3949700"/>
          <p14:tracePt t="63147" x="1511300" y="3956050"/>
          <p14:tracePt t="63188" x="1504950" y="3962400"/>
          <p14:tracePt t="63208" x="1498600" y="3968750"/>
          <p14:tracePt t="63223" x="1492250" y="3968750"/>
          <p14:tracePt t="63239" x="1492250" y="3975100"/>
          <p14:tracePt t="63255" x="1492250" y="3981450"/>
          <p14:tracePt t="63268" x="1492250" y="3987800"/>
          <p14:tracePt t="63284" x="1498600" y="3994150"/>
          <p14:tracePt t="63307" x="1504950" y="3994150"/>
          <p14:tracePt t="63319" x="1511300" y="3994150"/>
          <p14:tracePt t="63336" x="1517650" y="3994150"/>
          <p14:tracePt t="63345" x="1524000" y="3994150"/>
          <p14:tracePt t="63345" x="1524000" y="4000500"/>
          <p14:tracePt t="63361" x="1530350" y="4000500"/>
          <p14:tracePt t="63361" x="1536700" y="4000500"/>
          <p14:tracePt t="63361" x="1549400" y="4006850"/>
          <p14:tracePt t="63380" x="1555750" y="4006850"/>
          <p14:tracePt t="63393" x="1562100" y="4013200"/>
          <p14:tracePt t="63393" x="1581150" y="4019550"/>
          <p14:tracePt t="63413" x="1593850" y="4019550"/>
          <p14:tracePt t="63413" x="1606550" y="4025900"/>
          <p14:tracePt t="63429" x="1612900" y="4032250"/>
          <p14:tracePt t="63429" x="1625600" y="4032250"/>
          <p14:tracePt t="63445" x="1638300" y="4038600"/>
          <p14:tracePt t="63445" x="1651000" y="4038600"/>
          <p14:tracePt t="63462" x="1663700" y="4038600"/>
          <p14:tracePt t="63462" x="1676400" y="4044950"/>
          <p14:tracePt t="63462" x="1689100" y="4051300"/>
          <p14:tracePt t="63480" x="1701800" y="4051300"/>
          <p14:tracePt t="63493" x="1714500" y="4057650"/>
          <p14:tracePt t="63493" x="1746250" y="4070350"/>
          <p14:tracePt t="63512" x="1765300" y="4070350"/>
          <p14:tracePt t="63512" x="1784350" y="4076700"/>
          <p14:tracePt t="63529" x="1803400" y="4083050"/>
          <p14:tracePt t="63529" x="1822450" y="4083050"/>
          <p14:tracePt t="63545" x="1841500" y="4083050"/>
          <p14:tracePt t="63545" x="1885950" y="4089400"/>
          <p14:tracePt t="63562" x="1905000" y="4089400"/>
          <p14:tracePt t="63562" x="1917700" y="4083050"/>
          <p14:tracePt t="63579" x="1936750" y="4083050"/>
          <p14:tracePt t="63579" x="1955800" y="4083050"/>
          <p14:tracePt t="63595" x="1974850" y="4083050"/>
          <p14:tracePt t="63595" x="1987550" y="4076700"/>
          <p14:tracePt t="63612" x="2006600" y="4076700"/>
          <p14:tracePt t="63612" x="2032000" y="4076700"/>
          <p14:tracePt t="63631" x="2044700" y="4070350"/>
          <p14:tracePt t="63631" x="2057400" y="4070350"/>
          <p14:tracePt t="63645" x="2070100" y="4070350"/>
          <p14:tracePt t="63645" x="2082800" y="4070350"/>
          <p14:tracePt t="63662" x="2095500" y="4070350"/>
          <p14:tracePt t="63662" x="2101850" y="4070350"/>
          <p14:tracePt t="63662" x="2114550" y="4070350"/>
          <p14:tracePt t="63681" x="2120900" y="4070350"/>
          <p14:tracePt t="63681" x="2127250" y="4064000"/>
          <p14:tracePt t="63696" x="2133600" y="4064000"/>
          <p14:tracePt t="63696" x="2146300" y="4064000"/>
          <p14:tracePt t="63713" x="2152650" y="4064000"/>
          <p14:tracePt t="63727" x="2159000" y="4064000"/>
          <p14:tracePt t="63727" x="2165350" y="4064000"/>
          <p14:tracePt t="63746" x="2171700" y="4064000"/>
          <p14:tracePt t="63761" x="2165350" y="4064000"/>
          <p14:tracePt t="63824" x="2159000" y="4070350"/>
          <p14:tracePt t="63856" x="2159000" y="4076700"/>
          <p14:tracePt t="63944" x="2152650" y="4083050"/>
          <p14:tracePt t="64011" x="2146300" y="4083050"/>
          <p14:tracePt t="64027" x="2139950" y="4089400"/>
          <p14:tracePt t="64039" x="2133600" y="4089400"/>
          <p14:tracePt t="64056" x="2127250" y="4095750"/>
          <p14:tracePt t="64072" x="2120900" y="4095750"/>
          <p14:tracePt t="64088" x="2114550" y="4095750"/>
          <p14:tracePt t="64100" x="2108200" y="4102100"/>
          <p14:tracePt t="64116" x="2101850" y="4102100"/>
          <p14:tracePt t="64132" x="2101850" y="4095750"/>
          <p14:tracePt t="64220" x="2108200" y="4089400"/>
          <p14:tracePt t="64252" x="2101850" y="4095750"/>
          <p14:tracePt t="64312" x="2108200" y="4089400"/>
          <p14:tracePt t="64492" x="2108200" y="4083050"/>
          <p14:tracePt t="64528" x="2114550" y="4083050"/>
          <p14:tracePt t="64552" x="2120900" y="4083050"/>
          <p14:tracePt t="64576" x="2127250" y="4076700"/>
          <p14:tracePt t="64596" x="2133600" y="4083050"/>
          <p14:tracePt t="64663" x="2139950" y="4089400"/>
          <p14:tracePt t="64768" x="2139950" y="4083050"/>
          <p14:tracePt t="64784" x="2146300" y="4083050"/>
          <p14:tracePt t="64800" x="2152650" y="4083050"/>
          <p14:tracePt t="64816" x="2159000" y="4076700"/>
          <p14:tracePt t="64828" x="2165350" y="4076700"/>
          <p14:tracePt t="64852" x="2165350" y="4070350"/>
          <p14:tracePt t="64880" x="2171700" y="4070350"/>
          <p14:tracePt t="64904" x="2178050" y="4070350"/>
          <p14:tracePt t="64920" x="2184400" y="4064000"/>
          <p14:tracePt t="64936" x="2190750" y="4064000"/>
          <p14:tracePt t="64941" x="2197100" y="4064000"/>
          <p14:tracePt t="64948" x="2203450" y="4064000"/>
          <p14:tracePt t="64948" x="2209800" y="4064000"/>
          <p14:tracePt t="64967" x="2216150" y="4057650"/>
          <p14:tracePt t="64967" x="2222500" y="4057650"/>
          <p14:tracePt t="64983" x="2235200" y="4057650"/>
          <p14:tracePt t="64983" x="2254250" y="4051300"/>
          <p14:tracePt t="65001" x="2260600" y="4051300"/>
          <p14:tracePt t="65001" x="2273300" y="4044950"/>
          <p14:tracePt t="65018" x="2286000" y="4044950"/>
          <p14:tracePt t="65018" x="2298700" y="4044950"/>
          <p14:tracePt t="65034" x="2311400" y="4038600"/>
          <p14:tracePt t="65034" x="2324100" y="4038600"/>
          <p14:tracePt t="65051" x="2336800" y="4032250"/>
          <p14:tracePt t="65051" x="2349500" y="4032250"/>
          <p14:tracePt t="65051" x="2362200" y="4025900"/>
          <p14:tracePt t="65070" x="2374900" y="4025900"/>
          <p14:tracePt t="65082" x="2393950" y="4025900"/>
          <p14:tracePt t="65082" x="2419350" y="4019550"/>
          <p14:tracePt t="65101" x="2432050" y="4019550"/>
          <p14:tracePt t="65101" x="2444750" y="4019550"/>
          <p14:tracePt t="65118" x="2457450" y="4019550"/>
          <p14:tracePt t="65118" x="2476500" y="4019550"/>
          <p14:tracePt t="65118" x="2489200" y="4025900"/>
          <p14:tracePt t="65136" x="2501900" y="4025900"/>
          <p14:tracePt t="65149" x="2514600" y="4025900"/>
          <p14:tracePt t="65149" x="2533650" y="4025900"/>
          <p14:tracePt t="65149" x="2552700" y="4032250"/>
          <p14:tracePt t="65169" x="2571750" y="4032250"/>
          <p14:tracePt t="65169" x="2597150" y="4032250"/>
          <p14:tracePt t="65184" x="2622550" y="4032250"/>
          <p14:tracePt t="65184" x="2647950" y="4032250"/>
          <p14:tracePt t="65201" x="2679700" y="4032250"/>
          <p14:tracePt t="65201" x="2711450" y="4032250"/>
          <p14:tracePt t="65217" x="2743200" y="4032250"/>
          <p14:tracePt t="65217" x="2774950" y="4032250"/>
          <p14:tracePt t="65217" x="2806700" y="4032250"/>
          <p14:tracePt t="65236" x="2838450" y="4032250"/>
          <p14:tracePt t="65236" x="2870200" y="4032250"/>
          <p14:tracePt t="65251" x="2908300" y="4032250"/>
          <p14:tracePt t="65251" x="2940050" y="4032250"/>
          <p14:tracePt t="65268" x="2971800" y="4038600"/>
          <p14:tracePt t="65268" x="3003550" y="4044950"/>
          <p14:tracePt t="65284" x="3041650" y="4044950"/>
          <p14:tracePt t="65284" x="3105150" y="4051300"/>
          <p14:tracePt t="65302" x="3143250" y="4057650"/>
          <p14:tracePt t="65302" x="3175000" y="4057650"/>
          <p14:tracePt t="65318" x="3206750" y="4057650"/>
          <p14:tracePt t="65318" x="3238500" y="4057650"/>
          <p14:tracePt t="65334" x="3270250" y="4051300"/>
          <p14:tracePt t="65334" x="3302000" y="4051300"/>
          <p14:tracePt t="65351" x="3327400" y="4051300"/>
          <p14:tracePt t="65351" x="3384550" y="4051300"/>
          <p14:tracePt t="65369" x="3409950" y="4051300"/>
          <p14:tracePt t="65369" x="3435350" y="4051300"/>
          <p14:tracePt t="65385" x="3460750" y="4057650"/>
          <p14:tracePt t="65385" x="3479800" y="4057650"/>
          <p14:tracePt t="65402" x="3505200" y="4064000"/>
          <p14:tracePt t="65402" x="3530600" y="4064000"/>
          <p14:tracePt t="65402" x="3556000" y="4070350"/>
          <p14:tracePt t="65421" x="3581400" y="4070350"/>
          <p14:tracePt t="65433" x="3600450" y="4070350"/>
          <p14:tracePt t="65433" x="3638550" y="4070350"/>
          <p14:tracePt t="65453" x="3657600" y="4076700"/>
          <p14:tracePt t="65453" x="3670300" y="4076700"/>
          <p14:tracePt t="65469" x="3689350" y="4076700"/>
          <p14:tracePt t="65469" x="3695700" y="4076700"/>
          <p14:tracePt t="65485" x="3708400" y="4076700"/>
          <p14:tracePt t="65485" x="3721100" y="4076700"/>
          <p14:tracePt t="65485" x="3733800" y="4076700"/>
          <p14:tracePt t="65504" x="3740150" y="4083050"/>
          <p14:tracePt t="65517" x="3752850" y="4083050"/>
          <p14:tracePt t="65517" x="3759200" y="4089400"/>
          <p14:tracePt t="65517" x="3765550" y="4089400"/>
          <p14:tracePt t="65538" x="3771900" y="4089400"/>
          <p14:tracePt t="65538" x="3784600" y="4089400"/>
          <p14:tracePt t="65552" x="3790950" y="4089400"/>
          <p14:tracePt t="65552" x="3797300" y="4089400"/>
          <p14:tracePt t="65569" x="3803650" y="4095750"/>
          <p14:tracePt t="65584" x="3810000" y="4095750"/>
          <p14:tracePt t="65600" x="3810000" y="4102100"/>
          <p14:tracePt t="65648" x="3816350" y="4108450"/>
          <p14:tracePt t="65716" x="3822700" y="4108450"/>
          <p14:tracePt t="65728" x="3835400" y="4102100"/>
          <p14:tracePt t="65744" x="3841750" y="4102100"/>
          <p14:tracePt t="65761" x="3848100" y="4102100"/>
          <p14:tracePt t="65769" x="3854450" y="4095750"/>
          <p14:tracePt t="65769" x="3860800" y="4095750"/>
          <p14:tracePt t="65769" x="3867150" y="4089400"/>
          <p14:tracePt t="65789" x="3873500" y="4089400"/>
          <p14:tracePt t="65801" x="3886200" y="4089400"/>
          <p14:tracePt t="65801" x="3898900" y="4083050"/>
          <p14:tracePt t="65822" x="3905250" y="4083050"/>
          <p14:tracePt t="65822" x="3911600" y="4076700"/>
          <p14:tracePt t="65837" x="3917950" y="4076700"/>
          <p14:tracePt t="65837" x="3924300" y="4076700"/>
          <p14:tracePt t="65853" x="3930650" y="4076700"/>
          <p14:tracePt t="65853" x="3937000" y="4076700"/>
          <p14:tracePt t="65870" x="3943350" y="4076700"/>
          <p14:tracePt t="65885" x="3949700" y="4076700"/>
          <p14:tracePt t="65902" x="3956050" y="4076700"/>
          <p14:tracePt t="65918" x="3962400" y="4076700"/>
          <p14:tracePt t="65935" x="3968750" y="4076700"/>
          <p14:tracePt t="65968" x="3975100" y="4076700"/>
          <p14:tracePt t="65984" x="3981450" y="4076700"/>
          <p14:tracePt t="66000" x="3987800" y="4076700"/>
          <p14:tracePt t="66016" x="3994150" y="4076700"/>
          <p14:tracePt t="66028" x="4000500" y="4076700"/>
          <p14:tracePt t="66044" x="4006850" y="4076700"/>
          <p14:tracePt t="66060" x="4019550" y="4076700"/>
          <p14:tracePt t="66076" x="4025900" y="4083050"/>
          <p14:tracePt t="66113" x="4032250" y="4089400"/>
          <p14:tracePt t="66140" x="4025900" y="4095750"/>
          <p14:tracePt t="66216" x="4019550" y="4095750"/>
          <p14:tracePt t="66256" x="4013200" y="4095750"/>
          <p14:tracePt t="66276" x="4006850" y="4095750"/>
          <p14:tracePt t="66300" x="4000500" y="4095750"/>
          <p14:tracePt t="66320" x="4006850" y="4095750"/>
          <p14:tracePt t="66380" x="4013200" y="4095750"/>
          <p14:tracePt t="66396" x="4019550" y="4095750"/>
          <p14:tracePt t="66405" x="4032250" y="4089400"/>
          <p14:tracePt t="66405" x="4038600" y="4089400"/>
          <p14:tracePt t="66423" x="4051300" y="4083050"/>
          <p14:tracePt t="66423" x="4076700" y="4076700"/>
          <p14:tracePt t="66441" x="4095750" y="4070350"/>
          <p14:tracePt t="66441" x="4121150" y="4064000"/>
          <p14:tracePt t="66457" x="4140200" y="4064000"/>
          <p14:tracePt t="66457" x="4165600" y="4057650"/>
          <p14:tracePt t="66473" x="4191000" y="4057650"/>
          <p14:tracePt t="66473" x="4222750" y="4057650"/>
          <p14:tracePt t="66490" x="4254500" y="4057650"/>
          <p14:tracePt t="66490" x="4286250" y="4057650"/>
          <p14:tracePt t="66490" x="4318000" y="4064000"/>
          <p14:tracePt t="66509" x="4343400" y="4064000"/>
          <p14:tracePt t="66521" x="4375150" y="4070350"/>
          <p14:tracePt t="66521" x="4432300" y="4076700"/>
          <p14:tracePt t="66546" x="4464050" y="4083050"/>
          <p14:tracePt t="66546" x="4508500" y="4089400"/>
          <p14:tracePt t="66561" x="4533900" y="4089400"/>
          <p14:tracePt t="66572" x="4552950" y="4095750"/>
          <p14:tracePt t="66572" x="4578350" y="4095750"/>
          <p14:tracePt t="66594" x="4591050" y="4089400"/>
          <p14:tracePt t="66604" x="4603750" y="4089400"/>
          <p14:tracePt t="66604" x="4616450" y="4089400"/>
          <p14:tracePt t="66622" x="4622800" y="4083050"/>
          <p14:tracePt t="66637" x="4629150" y="4083050"/>
          <p14:tracePt t="66654" x="4635500" y="4083050"/>
          <p14:tracePt t="66680" x="4641850" y="4083050"/>
          <p14:tracePt t="66756" x="4654550" y="4076700"/>
          <p14:tracePt t="66772" x="4660900" y="4076700"/>
          <p14:tracePt t="66780" x="4667250" y="4070350"/>
          <p14:tracePt t="66789" x="4679950" y="4070350"/>
          <p14:tracePt t="66789" x="4692650" y="4064000"/>
          <p14:tracePt t="66789" x="4705350" y="4064000"/>
          <p14:tracePt t="66810" x="4718050" y="4064000"/>
          <p14:tracePt t="66821" x="4737100" y="4057650"/>
          <p14:tracePt t="66821" x="4768850" y="4057650"/>
          <p14:tracePt t="66842" x="4787900" y="4057650"/>
          <p14:tracePt t="66842" x="4800600" y="4057650"/>
          <p14:tracePt t="66857" x="4819650" y="4051300"/>
          <p14:tracePt t="66857" x="4838700" y="4051300"/>
          <p14:tracePt t="66874" x="4857750" y="4057650"/>
          <p14:tracePt t="66874" x="4870450" y="4057650"/>
          <p14:tracePt t="66890" x="4889500" y="4057650"/>
          <p14:tracePt t="66890" x="4902200" y="4057650"/>
          <p14:tracePt t="66890" x="4914900" y="4057650"/>
          <p14:tracePt t="66910" x="4921250" y="4057650"/>
          <p14:tracePt t="66910" x="4933950" y="4057650"/>
          <p14:tracePt t="66923" x="4940300" y="4064000"/>
          <p14:tracePt t="66938" x="4940300" y="4076700"/>
          <p14:tracePt t="66960" x="4933950" y="4076700"/>
          <p14:tracePt t="66972" x="4927600" y="4083050"/>
          <p14:tracePt t="66972" x="4908550" y="4089400"/>
          <p14:tracePt t="66990" x="4902200" y="4095750"/>
          <p14:tracePt t="66990" x="4889500" y="4102100"/>
          <p14:tracePt t="67007" x="4876800" y="4102100"/>
          <p14:tracePt t="67007" x="4864100" y="4108450"/>
          <p14:tracePt t="67025" x="4851400" y="4114800"/>
          <p14:tracePt t="67025" x="4826000" y="4114800"/>
          <p14:tracePt t="67041" x="4813300" y="4114800"/>
          <p14:tracePt t="67041" x="4800600" y="4114800"/>
          <p14:tracePt t="67059" x="4787900" y="4114800"/>
          <p14:tracePt t="67059" x="4775200" y="4108450"/>
          <p14:tracePt t="67074" x="4762500" y="4102100"/>
          <p14:tracePt t="67074" x="4743450" y="4095750"/>
          <p14:tracePt t="67091" x="4730750" y="4083050"/>
          <p14:tracePt t="67091" x="4711700" y="4070350"/>
          <p14:tracePt t="67091" x="4699000" y="4051300"/>
          <p14:tracePt t="67111" x="4679950" y="4032250"/>
          <p14:tracePt t="67122" x="4667250" y="4013200"/>
          <p14:tracePt t="67122" x="4641850" y="3975100"/>
          <p14:tracePt t="67141" x="4635500" y="3956050"/>
          <p14:tracePt t="67141" x="4629150" y="3937000"/>
          <p14:tracePt t="67141" x="4622800" y="3917950"/>
          <p14:tracePt t="67161" x="4616450" y="3905250"/>
          <p14:tracePt t="67172" x="4616450" y="3886200"/>
          <p14:tracePt t="67172" x="4616450" y="3867150"/>
          <p14:tracePt t="67172" x="4616450" y="3854450"/>
          <p14:tracePt t="67195" x="4616450" y="3835400"/>
          <p14:tracePt t="67206" x="4622800" y="3822700"/>
          <p14:tracePt t="67206" x="4629150" y="3790950"/>
          <p14:tracePt t="67225" x="4635500" y="3771900"/>
          <p14:tracePt t="67225" x="4641850" y="3759200"/>
          <p14:tracePt t="67241" x="4648200" y="3746500"/>
          <p14:tracePt t="67241" x="4654550" y="3733800"/>
          <p14:tracePt t="67241" x="4667250" y="3727450"/>
          <p14:tracePt t="67261" x="4673600" y="3721100"/>
          <p14:tracePt t="67273" x="4686300" y="3714750"/>
          <p14:tracePt t="67273" x="4699000" y="3702050"/>
          <p14:tracePt t="67291" x="4711700" y="3695700"/>
          <p14:tracePt t="67291" x="4718050" y="3689350"/>
          <p14:tracePt t="67309" x="4724400" y="3689350"/>
          <p14:tracePt t="67309" x="4737100" y="3683000"/>
          <p14:tracePt t="67325" x="4743450" y="3683000"/>
          <p14:tracePt t="67325" x="4762500" y="3676650"/>
          <p14:tracePt t="67342" x="4768850" y="3670300"/>
          <p14:tracePt t="67342" x="4775200" y="3670300"/>
          <p14:tracePt t="67359" x="4781550" y="3663950"/>
          <p14:tracePt t="67359" x="4794250" y="3663950"/>
          <p14:tracePt t="67375" x="4794250" y="3657600"/>
          <p14:tracePt t="67375" x="4800600" y="3657600"/>
          <p14:tracePt t="67392" x="4806950" y="3657600"/>
          <p14:tracePt t="67392" x="4813300" y="3651250"/>
          <p14:tracePt t="67410" x="4826000" y="3651250"/>
          <p14:tracePt t="67425" x="4832350" y="3651250"/>
          <p14:tracePt t="67441" x="4838700" y="3651250"/>
          <p14:tracePt t="67457" x="4845050" y="3651250"/>
          <p14:tracePt t="67473" x="4851400" y="3651250"/>
          <p14:tracePt t="67490" x="4857750" y="3644900"/>
          <p14:tracePt t="67508" x="4864100" y="3644900"/>
          <p14:tracePt t="67508" x="4870450" y="3638550"/>
          <p14:tracePt t="67526" x="4876800" y="3638550"/>
          <p14:tracePt t="67526" x="4883150" y="3638550"/>
          <p14:tracePt t="67526" x="4895850" y="3632200"/>
          <p14:tracePt t="67545" x="4902200" y="3632200"/>
          <p14:tracePt t="67558" x="4908550" y="3625850"/>
          <p14:tracePt t="67558" x="4921250" y="3619500"/>
          <p14:tracePt t="67558" x="4927600" y="3619500"/>
          <p14:tracePt t="67578" x="4940300" y="3613150"/>
          <p14:tracePt t="67578" x="4946650" y="3606800"/>
          <p14:tracePt t="67593" x="4959350" y="3606800"/>
          <p14:tracePt t="67593" x="4972050" y="3600450"/>
          <p14:tracePt t="67609" x="4984750" y="3594100"/>
          <p14:tracePt t="67609" x="4997450" y="3594100"/>
          <p14:tracePt t="67626" x="5016500" y="3587750"/>
          <p14:tracePt t="67626" x="5048250" y="3581400"/>
          <p14:tracePt t="67643" x="5067300" y="3581400"/>
          <p14:tracePt t="67643" x="5086350" y="3575050"/>
          <p14:tracePt t="67660" x="5105400" y="3575050"/>
          <p14:tracePt t="67660" x="5130800" y="3568700"/>
          <p14:tracePt t="67676" x="5149850" y="3562350"/>
          <p14:tracePt t="67676" x="5175250" y="3562350"/>
          <p14:tracePt t="67693" x="5207000" y="3556000"/>
          <p14:tracePt t="67693" x="5270500" y="3549650"/>
          <p14:tracePt t="67710" x="5302250" y="3543300"/>
          <p14:tracePt t="67710" x="5340350" y="3536950"/>
          <p14:tracePt t="67726" x="5372100" y="3530600"/>
          <p14:tracePt t="67726" x="5410200" y="3524250"/>
          <p14:tracePt t="67743" x="5448300" y="3517900"/>
          <p14:tracePt t="67743" x="5492750" y="3511550"/>
          <p14:tracePt t="67743" x="5537200" y="3505200"/>
          <p14:tracePt t="67762" x="5581650" y="3505200"/>
          <p14:tracePt t="67774" x="5626100" y="3498850"/>
          <p14:tracePt t="67774" x="5727700" y="3492500"/>
          <p14:tracePt t="67794" x="5778500" y="3486150"/>
          <p14:tracePt t="67794" x="5829300" y="3486150"/>
          <p14:tracePt t="67810" x="5880100" y="3479800"/>
          <p14:tracePt t="67810" x="5930900" y="3479800"/>
          <p14:tracePt t="67827" x="5988050" y="3473450"/>
          <p14:tracePt t="67827" x="6038850" y="3473450"/>
          <p14:tracePt t="67827" x="6096000" y="3467100"/>
          <p14:tracePt t="67846" x="6146800" y="3460750"/>
          <p14:tracePt t="67858" x="6203950" y="3460750"/>
          <p14:tracePt t="67858" x="6311900" y="3448050"/>
          <p14:tracePt t="67877" x="6362700" y="3448050"/>
          <p14:tracePt t="67877" x="6419850" y="3441700"/>
          <p14:tracePt t="67893" x="6477000" y="3441700"/>
          <p14:tracePt t="67893" x="6527800" y="3441700"/>
          <p14:tracePt t="67911" x="6584950" y="3441700"/>
          <p14:tracePt t="67911" x="6635750" y="3441700"/>
          <p14:tracePt t="67911" x="6692900" y="3441700"/>
          <p14:tracePt t="67929" x="6743700" y="3441700"/>
          <p14:tracePt t="67929" x="6794500" y="3448050"/>
          <p14:tracePt t="67944" x="6851650" y="3448050"/>
          <p14:tracePt t="67944" x="6902450" y="3448050"/>
          <p14:tracePt t="67961" x="6953250" y="3454400"/>
          <p14:tracePt t="67961" x="7004050" y="3460750"/>
          <p14:tracePt t="67977" x="7054850" y="3460750"/>
          <p14:tracePt t="67977" x="7105650" y="3467100"/>
          <p14:tracePt t="67994" x="7162800" y="3473450"/>
          <p14:tracePt t="67994" x="7264400" y="3492500"/>
          <p14:tracePt t="68011" x="7308850" y="3498850"/>
          <p14:tracePt t="68011" x="7359650" y="3511550"/>
          <p14:tracePt t="68027" x="7397750" y="3524250"/>
          <p14:tracePt t="68027" x="7442200" y="3530600"/>
          <p14:tracePt t="68044" x="7480300" y="3543300"/>
          <p14:tracePt t="68044" x="7550150" y="3575050"/>
          <p14:tracePt t="68061" x="7581900" y="3587750"/>
          <p14:tracePt t="68061" x="7607300" y="3600450"/>
          <p14:tracePt t="68077" x="7632700" y="3619500"/>
          <p14:tracePt t="68077" x="7658100" y="3638550"/>
          <p14:tracePt t="68094" x="7677150" y="3657600"/>
          <p14:tracePt t="68094" x="7689850" y="3676650"/>
          <p14:tracePt t="68111" x="7702550" y="3702050"/>
          <p14:tracePt t="68111" x="7715250" y="3721100"/>
          <p14:tracePt t="68111" x="7721600" y="3746500"/>
          <p14:tracePt t="68130" x="7721600" y="3771900"/>
          <p14:tracePt t="68143" x="7721600" y="3797300"/>
          <p14:tracePt t="68143" x="7702550" y="3848100"/>
          <p14:tracePt t="68161" x="7696200" y="3867150"/>
          <p14:tracePt t="68161" x="7677150" y="3892550"/>
          <p14:tracePt t="68178" x="7658100" y="3911600"/>
          <p14:tracePt t="68178" x="7639050" y="3930650"/>
          <p14:tracePt t="68178" x="7613650" y="3949700"/>
          <p14:tracePt t="68198" x="7588250" y="3968750"/>
          <p14:tracePt t="68209" x="7562850" y="3981450"/>
          <p14:tracePt t="68209" x="7531100" y="4000500"/>
          <p14:tracePt t="68209" x="7499350" y="4013200"/>
          <p14:tracePt t="68230" x="7461250" y="4032250"/>
          <p14:tracePt t="68230" x="7423150" y="4044950"/>
          <p14:tracePt t="68245" x="7378700" y="4057650"/>
          <p14:tracePt t="68245" x="7334250" y="4076700"/>
          <p14:tracePt t="68261" x="7283450" y="4089400"/>
          <p14:tracePt t="68261" x="7226300" y="4102100"/>
          <p14:tracePt t="68278" x="7169150" y="4114800"/>
          <p14:tracePt t="68278" x="7105650" y="4121150"/>
          <p14:tracePt t="68278" x="7042150" y="4133850"/>
          <p14:tracePt t="68297" x="6972300" y="4140200"/>
          <p14:tracePt t="68297" x="6896100" y="4146550"/>
          <p14:tracePt t="68311" x="6826250" y="4152900"/>
          <p14:tracePt t="68311" x="6750050" y="4159250"/>
          <p14:tracePt t="68328" x="6673850" y="4159250"/>
          <p14:tracePt t="68328" x="6591300" y="4165600"/>
          <p14:tracePt t="68345" x="6515100" y="4171950"/>
          <p14:tracePt t="68345" x="6356350" y="4178300"/>
          <p14:tracePt t="68362" x="6280150" y="4184650"/>
          <p14:tracePt t="68362" x="6197600" y="4191000"/>
          <p14:tracePt t="68379" x="6115050" y="4203700"/>
          <p14:tracePt t="68379" x="6032500" y="4210050"/>
          <p14:tracePt t="68395" x="5943600" y="4216400"/>
          <p14:tracePt t="68395" x="5861050" y="4222750"/>
          <p14:tracePt t="68412" x="5778500" y="4235450"/>
          <p14:tracePt t="68412" x="5619750" y="4248150"/>
          <p14:tracePt t="68430" x="5543550" y="4254500"/>
          <p14:tracePt t="68430" x="5473700" y="4254500"/>
          <p14:tracePt t="68446" x="5416550" y="4260850"/>
          <p14:tracePt t="68446" x="5353050" y="4260850"/>
          <p14:tracePt t="68462" x="5302250" y="4267200"/>
          <p14:tracePt t="68462" x="5251450" y="4267200"/>
          <p14:tracePt t="68479" x="5207000" y="4267200"/>
          <p14:tracePt t="68479" x="5168900" y="4267200"/>
          <p14:tracePt t="68479" x="5130800" y="4273550"/>
          <p14:tracePt t="68498" x="5092700" y="4273550"/>
          <p14:tracePt t="68510" x="5067300" y="4273550"/>
          <p14:tracePt t="68510" x="5016500" y="4273550"/>
          <p14:tracePt t="68530" x="4997450" y="4273550"/>
          <p14:tracePt t="68530" x="4984750" y="4273550"/>
          <p14:tracePt t="68546" x="4972050" y="4273550"/>
          <p14:tracePt t="68546" x="4965700" y="4267200"/>
          <p14:tracePt t="68564" x="4959350" y="4267200"/>
          <p14:tracePt t="68577" x="4965700" y="4260850"/>
          <p14:tracePt t="68594" x="4972050" y="4254500"/>
          <p14:tracePt t="68594" x="4978400" y="4254500"/>
          <p14:tracePt t="68613" x="4984750" y="4248150"/>
          <p14:tracePt t="68613" x="4991100" y="4248150"/>
          <p14:tracePt t="68630" x="4997450" y="4248150"/>
          <p14:tracePt t="68644" x="5003800" y="4248150"/>
          <p14:tracePt t="68661" x="5010150" y="4248150"/>
          <p14:tracePt t="68678" x="5016500" y="4248150"/>
          <p14:tracePt t="68694" x="5016500" y="4241800"/>
          <p14:tracePt t="68737" x="5016500" y="4235450"/>
          <p14:tracePt t="68753" x="5022850" y="4229100"/>
          <p14:tracePt t="68769" x="5035550" y="4222750"/>
          <p14:tracePt t="68781" x="5041900" y="4216400"/>
          <p14:tracePt t="68789" x="5048250" y="4216400"/>
          <p14:tracePt t="68798" x="5054600" y="4210050"/>
          <p14:tracePt t="68798" x="5060950" y="4210050"/>
          <p14:tracePt t="68814" x="5060950" y="4203700"/>
          <p14:tracePt t="68814" x="5067300" y="4197350"/>
          <p14:tracePt t="68831" x="5073650" y="4197350"/>
          <p14:tracePt t="68831" x="5080000" y="4191000"/>
          <p14:tracePt t="68831" x="5086350" y="4191000"/>
          <p14:tracePt t="68850" x="5092700" y="4184650"/>
          <p14:tracePt t="68862" x="5099050" y="4178300"/>
          <p14:tracePt t="68878" x="5105400" y="4178300"/>
          <p14:tracePt t="68896" x="5111750" y="4171950"/>
          <p14:tracePt t="68912" x="5118100" y="4165600"/>
          <p14:tracePt t="68933" x="5124450" y="4159250"/>
          <p14:tracePt t="68961" x="5130800" y="4159250"/>
          <p14:tracePt t="68977" x="5137150" y="4152900"/>
          <p14:tracePt t="68993" x="5149850" y="4152900"/>
          <p14:tracePt t="69009" x="5156200" y="4146550"/>
          <p14:tracePt t="69017" x="5162550" y="4146550"/>
          <p14:tracePt t="69029" x="5175250" y="4140200"/>
          <p14:tracePt t="69029" x="5181600" y="4140200"/>
          <p14:tracePt t="69048" x="5187950" y="4140200"/>
          <p14:tracePt t="69048" x="5194300" y="4140200"/>
          <p14:tracePt t="69064" x="5207000" y="4140200"/>
          <p14:tracePt t="69064" x="5226050" y="4140200"/>
          <p14:tracePt t="69082" x="5238750" y="4140200"/>
          <p14:tracePt t="69082" x="5245100" y="4140200"/>
          <p14:tracePt t="69098" x="5257800" y="4146550"/>
          <p14:tracePt t="69098" x="5270500" y="4146550"/>
          <p14:tracePt t="69114" x="5276850" y="4146550"/>
          <p14:tracePt t="69114" x="5283200" y="4152900"/>
          <p14:tracePt t="69131" x="5295900" y="4152900"/>
          <p14:tracePt t="69131" x="5302250" y="4159250"/>
          <p14:tracePt t="69131" x="5308600" y="4159250"/>
          <p14:tracePt t="69150" x="5314950" y="4159250"/>
          <p14:tracePt t="69163" x="5321300" y="4165600"/>
          <p14:tracePt t="69163" x="5327650" y="4171950"/>
          <p14:tracePt t="69181" x="5334000" y="4178300"/>
          <p14:tracePt t="69197" x="5334000" y="4184650"/>
          <p14:tracePt t="69197" x="5334000" y="4191000"/>
          <p14:tracePt t="69215" x="5334000" y="4197350"/>
          <p14:tracePt t="69230" x="5334000" y="4203700"/>
          <p14:tracePt t="69247" x="5334000" y="4210050"/>
          <p14:tracePt t="69247" x="5334000" y="4216400"/>
          <p14:tracePt t="69265" x="5340350" y="4216400"/>
          <p14:tracePt t="69321" x="5346700" y="4216400"/>
          <p14:tracePt t="69336" x="5353050" y="4216400"/>
          <p14:tracePt t="69352" x="5359400" y="4210050"/>
          <p14:tracePt t="69369" x="5365750" y="4210050"/>
          <p14:tracePt t="69381" x="5372100" y="4210050"/>
          <p14:tracePt t="69396" x="5378450" y="4210050"/>
          <p14:tracePt t="69428" x="5372100" y="4216400"/>
          <p14:tracePt t="69465" x="5365750" y="4222750"/>
          <p14:tracePt t="69517" x="5372100" y="4222750"/>
          <p14:tracePt t="69585" x="5378450" y="4216400"/>
          <p14:tracePt t="69601" x="5384800" y="4216400"/>
          <p14:tracePt t="69617" x="5397500" y="4216400"/>
          <p14:tracePt t="69629" x="5403850" y="4216400"/>
          <p14:tracePt t="69645" x="5410200" y="4216400"/>
          <p14:tracePt t="69661" x="5416550" y="4216400"/>
          <p14:tracePt t="69677" x="5429250" y="4216400"/>
          <p14:tracePt t="69690" x="5435600" y="4216400"/>
          <p14:tracePt t="69705" x="5441950" y="4216400"/>
          <p14:tracePt t="69715" x="5448300" y="4216400"/>
          <p14:tracePt t="69715" x="5454650" y="4222750"/>
          <p14:tracePt t="69733" x="5461000" y="4222750"/>
          <p14:tracePt t="69733" x="5473700" y="4222750"/>
          <p14:tracePt t="69750" x="5480050" y="4229100"/>
          <p14:tracePt t="69766" x="5486400" y="4229100"/>
          <p14:tracePt t="69781" x="5492750" y="4235450"/>
          <p14:tracePt t="69798" x="5492750" y="4241800"/>
          <p14:tracePt t="69909" x="5486400" y="4241800"/>
          <p14:tracePt t="69989" x="5480050" y="4241800"/>
          <p14:tracePt t="70021" x="5473700" y="4248150"/>
          <p14:tracePt t="70065" x="5467350" y="4241800"/>
          <p14:tracePt t="70141" x="5473700" y="4235450"/>
          <p14:tracePt t="70161" x="5480050" y="4235450"/>
          <p14:tracePt t="70193" x="5473700" y="4235450"/>
          <p14:tracePt t="70289" x="5467350" y="4241800"/>
          <p14:tracePt t="70329" x="5461000" y="4241800"/>
          <p14:tracePt t="70365" x="5454650" y="4241800"/>
          <p14:tracePt t="70381" x="5448300" y="4241800"/>
          <p14:tracePt t="70397" x="5441950" y="4241800"/>
          <p14:tracePt t="70410" x="5435600" y="4241800"/>
          <p14:tracePt t="70433" x="5435600" y="4235450"/>
          <p14:tracePt t="70457" x="5435600" y="4229100"/>
          <p14:tracePt t="70485" x="5441950" y="4222750"/>
          <p14:tracePt t="70517" x="5435600" y="4222750"/>
          <p14:tracePt t="70589" x="5429250" y="4222750"/>
          <p14:tracePt t="70613" x="5422900" y="4222750"/>
          <p14:tracePt t="70630" x="5416550" y="4229100"/>
          <p14:tracePt t="70650" x="5416550" y="4222750"/>
          <p14:tracePt t="70741" x="5416550" y="4216400"/>
          <p14:tracePt t="70845" x="5416550" y="4210050"/>
          <p14:tracePt t="70913" x="5422900" y="4210050"/>
          <p14:tracePt t="70965" x="5422900" y="4203700"/>
          <p14:tracePt t="71010" x="5422900" y="4197350"/>
          <p14:tracePt t="71109" x="5422900" y="4191000"/>
          <p14:tracePt t="71145" x="5429250" y="4191000"/>
          <p14:tracePt t="71169" x="5429250" y="4184650"/>
          <p14:tracePt t="71190" x="5435600" y="4178300"/>
          <p14:tracePt t="71221" x="5429250" y="4178300"/>
          <p14:tracePt t="71361" x="5422900" y="4184650"/>
          <p14:tracePt t="71377" x="5416550" y="4184650"/>
          <p14:tracePt t="71394" x="5410200" y="4191000"/>
          <p14:tracePt t="71410" x="5403850" y="4197350"/>
          <p14:tracePt t="71422" x="5391150" y="4203700"/>
          <p14:tracePt t="71437" x="5384800" y="4210050"/>
          <p14:tracePt t="71453" x="5378450" y="4216400"/>
          <p14:tracePt t="71462" x="5378450" y="4222750"/>
          <p14:tracePt t="71471" x="5372100" y="4229100"/>
          <p14:tracePt t="71471" x="5372100" y="4235450"/>
          <p14:tracePt t="71490" x="5365750" y="4241800"/>
          <p14:tracePt t="71490" x="5365750" y="4248150"/>
          <p14:tracePt t="71507" x="5365750" y="4254500"/>
          <p14:tracePt t="71507" x="5365750" y="4260850"/>
          <p14:tracePt t="71523" x="5365750" y="4267200"/>
          <p14:tracePt t="71523" x="5365750" y="4273550"/>
          <p14:tracePt t="71541" x="5365750" y="4279900"/>
          <p14:tracePt t="71555" x="5365750" y="4292600"/>
          <p14:tracePt t="71572" x="5365750" y="4298950"/>
          <p14:tracePt t="71588" x="5365750" y="4305300"/>
          <p14:tracePt t="71605" x="5372100" y="4311650"/>
          <p14:tracePt t="71622" x="5372100" y="4318000"/>
          <p14:tracePt t="71638" x="5372100" y="4324350"/>
          <p14:tracePt t="71655" x="5378450" y="4324350"/>
          <p14:tracePt t="71671" x="5384800" y="4324350"/>
          <p14:tracePt t="71694" x="5391150" y="4330700"/>
          <p14:tracePt t="71721" x="5384800" y="4337050"/>
          <p14:tracePt t="71753" x="5372100" y="4343400"/>
          <p14:tracePt t="71769" x="5359400" y="4349750"/>
          <p14:tracePt t="71790" x="5353050" y="4349750"/>
          <p14:tracePt t="71797" x="5353050" y="4356100"/>
          <p14:tracePt t="71806" x="5346700" y="4356100"/>
          <p14:tracePt t="71822" x="5340350" y="4362450"/>
          <p14:tracePt t="71839" x="5334000" y="4368800"/>
          <p14:tracePt t="71858" x="5327650" y="4368800"/>
          <p14:tracePt t="71873" x="5334000" y="4368800"/>
          <p14:tracePt t="71901" x="5340350" y="4362450"/>
          <p14:tracePt t="71934" x="5346700" y="4362450"/>
          <p14:tracePt t="71949" x="5353050" y="4356100"/>
          <p14:tracePt t="71978" x="5346700" y="4356100"/>
          <p14:tracePt t="72037" x="5340350" y="4356100"/>
          <p14:tracePt t="72053" x="5334000" y="4349750"/>
          <p14:tracePt t="72070" x="5327650" y="4349750"/>
          <p14:tracePt t="72078" x="5321300" y="4349750"/>
          <p14:tracePt t="72078" x="5314950" y="4349750"/>
          <p14:tracePt t="72092" x="5308600" y="4349750"/>
          <p14:tracePt t="72092" x="5295900" y="4343400"/>
          <p14:tracePt t="72109" x="5283200" y="4343400"/>
          <p14:tracePt t="72109" x="5276850" y="4337050"/>
          <p14:tracePt t="72125" x="5264150" y="4337050"/>
          <p14:tracePt t="72125" x="5238750" y="4330700"/>
          <p14:tracePt t="72142" x="5226050" y="4330700"/>
          <p14:tracePt t="72142" x="5219700" y="4330700"/>
          <p14:tracePt t="72160" x="5213350" y="4330700"/>
          <p14:tracePt t="72160" x="5207000" y="4330700"/>
          <p14:tracePt t="72175" x="5200650" y="4330700"/>
          <p14:tracePt t="72192" x="5194300" y="4330700"/>
          <p14:tracePt t="72207" x="5194300" y="4337050"/>
          <p14:tracePt t="72223" x="5200650" y="4337050"/>
          <p14:tracePt t="72240" x="5213350" y="4343400"/>
          <p14:tracePt t="72257" x="5219700" y="4343400"/>
          <p14:tracePt t="72257" x="5226050" y="4343400"/>
          <p14:tracePt t="72275" x="5232400" y="4349750"/>
          <p14:tracePt t="72275" x="5238750" y="4349750"/>
          <p14:tracePt t="72293" x="5251450" y="4356100"/>
          <p14:tracePt t="72311" x="5257800" y="4356100"/>
          <p14:tracePt t="72324" x="5264150" y="4356100"/>
          <p14:tracePt t="72340" x="5270500" y="4356100"/>
          <p14:tracePt t="72357" x="5276850" y="4349750"/>
          <p14:tracePt t="72422" x="5283200" y="4349750"/>
          <p14:tracePt t="72442" x="5289550" y="4349750"/>
          <p14:tracePt t="72457" x="5295900" y="4349750"/>
          <p14:tracePt t="72473" x="5302250" y="4349750"/>
          <p14:tracePt t="72490" x="5308600" y="4343400"/>
          <p14:tracePt t="72502" x="5314950" y="4343400"/>
          <p14:tracePt t="72526" x="5321300" y="4343400"/>
          <p14:tracePt t="72550" x="5314950" y="4343400"/>
          <p14:tracePt t="72618" x="5308600" y="4349750"/>
          <p14:tracePt t="72630" x="5302250" y="4349750"/>
          <p14:tracePt t="72646" x="5295900" y="4349750"/>
          <p14:tracePt t="72678" x="5289550" y="4356100"/>
          <p14:tracePt t="72698" x="5283200" y="4356100"/>
          <p14:tracePt t="72722" x="5276850" y="4356100"/>
          <p14:tracePt t="72741" x="5270500" y="4356100"/>
          <p14:tracePt t="72758" x="5264150" y="4362450"/>
          <p14:tracePt t="72774" x="5257800" y="4362450"/>
          <p14:tracePt t="72790" x="5251450" y="4362450"/>
          <p14:tracePt t="72802" x="5245100" y="4368800"/>
          <p14:tracePt t="72818" x="5245100" y="4375150"/>
          <p14:tracePt t="72826" x="5238750" y="4381500"/>
          <p14:tracePt t="72826" x="5238750" y="4387850"/>
          <p14:tracePt t="72844" x="5232400" y="4394200"/>
          <p14:tracePt t="72844" x="5226050" y="4406900"/>
          <p14:tracePt t="72844" x="5219700" y="4419600"/>
          <p14:tracePt t="72864" x="5213350" y="4425950"/>
          <p14:tracePt t="72876" x="5200650" y="4438650"/>
          <p14:tracePt t="72876" x="5175250" y="4464050"/>
          <p14:tracePt t="72895" x="5156200" y="4476750"/>
          <p14:tracePt t="72895" x="5130800" y="4489450"/>
          <p14:tracePt t="72911" x="5111750" y="4502150"/>
          <p14:tracePt t="72911" x="5080000" y="4514850"/>
          <p14:tracePt t="72928" x="5048250" y="4527550"/>
          <p14:tracePt t="72928" x="5016500" y="4546600"/>
          <p14:tracePt t="72928" x="4978400" y="4559300"/>
          <p14:tracePt t="72947" x="4933950" y="4572000"/>
          <p14:tracePt t="72960" x="4883150" y="4584700"/>
          <p14:tracePt t="72960" x="4781550" y="4610100"/>
          <p14:tracePt t="72979" x="4724400" y="4622800"/>
          <p14:tracePt t="72979" x="4660900" y="4635500"/>
          <p14:tracePt t="72995" x="4597400" y="4648200"/>
          <p14:tracePt t="72995" x="4527550" y="4667250"/>
          <p14:tracePt t="72995" x="4457700" y="4679950"/>
          <p14:tracePt t="73014" x="4387850" y="4692650"/>
          <p14:tracePt t="73026" x="4311650" y="4705350"/>
          <p14:tracePt t="73026" x="4146550" y="4730750"/>
          <p14:tracePt t="73045" x="4064000" y="4743450"/>
          <p14:tracePt t="73045" x="3981450" y="4756150"/>
          <p14:tracePt t="73062" x="3898900" y="4768850"/>
          <p14:tracePt t="73062" x="3816350" y="4781550"/>
          <p14:tracePt t="73078" x="3740150" y="4794250"/>
          <p14:tracePt t="73078" x="3663950" y="4806950"/>
          <p14:tracePt t="73095" x="3600450" y="4819650"/>
          <p14:tracePt t="73095" x="3473450" y="4838700"/>
          <p14:tracePt t="73112" x="3416300" y="4845050"/>
          <p14:tracePt t="73112" x="3365500" y="4851400"/>
          <p14:tracePt t="73128" x="3314700" y="4851400"/>
          <p14:tracePt t="73128" x="3263900" y="4851400"/>
          <p14:tracePt t="73145" x="3219450" y="4845050"/>
          <p14:tracePt t="73145" x="3130550" y="4832350"/>
          <p14:tracePt t="73162" x="3092450" y="4826000"/>
          <p14:tracePt t="73162" x="3060700" y="4813300"/>
          <p14:tracePt t="73179" x="3028950" y="4806950"/>
          <p14:tracePt t="73179" x="2997200" y="4800600"/>
          <p14:tracePt t="73197" x="2971800" y="4787900"/>
          <p14:tracePt t="73197" x="2946400" y="4781550"/>
          <p14:tracePt t="73212" x="2927350" y="4775200"/>
          <p14:tracePt t="73212" x="2908300" y="4775200"/>
          <p14:tracePt t="73212" x="2889250" y="4768850"/>
          <p14:tracePt t="73231" x="2870200" y="4762500"/>
          <p14:tracePt t="73244" x="2851150" y="4756150"/>
          <p14:tracePt t="73244" x="2825750" y="4756150"/>
          <p14:tracePt t="73263" x="2813050" y="4756150"/>
          <p14:tracePt t="73263" x="2800350" y="4756150"/>
          <p14:tracePt t="73279" x="2794000" y="4756150"/>
          <p14:tracePt t="73279" x="2787650" y="4762500"/>
          <p14:tracePt t="73296" x="2781300" y="4768850"/>
          <p14:tracePt t="73310" x="2781300" y="4775200"/>
          <p14:tracePt t="73327" x="2787650" y="4781550"/>
          <p14:tracePt t="73344" x="2800350" y="4787900"/>
          <p14:tracePt t="73344" x="2806700" y="4787900"/>
          <p14:tracePt t="73363" x="2813050" y="4794250"/>
          <p14:tracePt t="73363" x="2819400" y="4800600"/>
          <p14:tracePt t="73379" x="2832100" y="4806950"/>
          <p14:tracePt t="73379" x="2844800" y="4819650"/>
          <p14:tracePt t="73379" x="2857500" y="4826000"/>
          <p14:tracePt t="73398" x="2870200" y="4838700"/>
          <p14:tracePt t="73398" x="2889250" y="4851400"/>
          <p14:tracePt t="73413" x="2901950" y="4864100"/>
          <p14:tracePt t="73413" x="2927350" y="4876800"/>
          <p14:tracePt t="73430" x="2946400" y="4883150"/>
          <p14:tracePt t="73430" x="2971800" y="4895850"/>
          <p14:tracePt t="73446" x="2997200" y="4908550"/>
          <p14:tracePt t="73446" x="3054350" y="4933950"/>
          <p14:tracePt t="73463" x="3092450" y="4946650"/>
          <p14:tracePt t="73463" x="3130550" y="4959350"/>
          <p14:tracePt t="73480" x="3168650" y="4978400"/>
          <p14:tracePt t="73480" x="3206750" y="4997450"/>
          <p14:tracePt t="73496" x="3251200" y="5016500"/>
          <p14:tracePt t="73496" x="3295650" y="5035550"/>
          <p14:tracePt t="73513" x="3346450" y="5060950"/>
          <p14:tracePt t="73513" x="3441700" y="5118100"/>
          <p14:tracePt t="73531" x="3486150" y="5149850"/>
          <p14:tracePt t="73531" x="3536950" y="5181600"/>
          <p14:tracePt t="73547" x="3581400" y="5213350"/>
          <p14:tracePt t="73547" x="3625850" y="5238750"/>
          <p14:tracePt t="73564" x="3663950" y="5270500"/>
          <p14:tracePt t="73564" x="3702050" y="5295900"/>
          <p14:tracePt t="73580" x="3733800" y="5321300"/>
          <p14:tracePt t="73580" x="3765550" y="5346700"/>
          <p14:tracePt t="73580" x="3790950" y="5372100"/>
          <p14:tracePt t="73599" x="3810000" y="5397500"/>
          <p14:tracePt t="73611" x="3829050" y="5416550"/>
          <p14:tracePt t="73611" x="3860800" y="5454650"/>
          <p14:tracePt t="73630" x="3873500" y="5467350"/>
          <p14:tracePt t="73630" x="3879850" y="5486400"/>
          <p14:tracePt t="73647" x="3886200" y="5499100"/>
          <p14:tracePt t="73647" x="3886200" y="5505450"/>
          <p14:tracePt t="73664" x="3892550" y="5518150"/>
          <p14:tracePt t="73664" x="3886200" y="5530850"/>
          <p14:tracePt t="73664" x="3886200" y="5537200"/>
          <p14:tracePt t="73682" x="3879850" y="5549900"/>
          <p14:tracePt t="73696" x="3879850" y="5556250"/>
          <p14:tracePt t="73696" x="3879850" y="5581650"/>
          <p14:tracePt t="73714" x="3879850" y="5588000"/>
          <p14:tracePt t="73714" x="3879850" y="5600700"/>
          <p14:tracePt t="73730" x="3886200" y="5607050"/>
          <p14:tracePt t="73730" x="3886200" y="5613400"/>
          <p14:tracePt t="73747" x="3892550" y="5619750"/>
          <p14:tracePt t="73747" x="3905250" y="5632450"/>
          <p14:tracePt t="73764" x="3911600" y="5638800"/>
          <p14:tracePt t="73779" x="3917950" y="5638800"/>
          <p14:tracePt t="73796" x="3924300" y="5645150"/>
          <p14:tracePt t="73812" x="3930650" y="5645150"/>
          <p14:tracePt t="73830" x="3930650" y="5651500"/>
          <p14:tracePt t="73846" x="3930650" y="5657850"/>
          <p14:tracePt t="73870" x="3924300" y="5664200"/>
          <p14:tracePt t="73898" x="3917950" y="5670550"/>
          <p14:tracePt t="73914" x="3911600" y="5670550"/>
          <p14:tracePt t="73922" x="3898900" y="5670550"/>
          <p14:tracePt t="73930" x="3892550" y="5670550"/>
          <p14:tracePt t="73930" x="3873500" y="5670550"/>
          <p14:tracePt t="73948" x="3860800" y="5670550"/>
          <p14:tracePt t="73948" x="3835400" y="5670550"/>
          <p14:tracePt t="73948" x="3810000" y="5670550"/>
          <p14:tracePt t="73967" x="3784600" y="5664200"/>
          <p14:tracePt t="73979" x="3752850" y="5664200"/>
          <p14:tracePt t="73979" x="3683000" y="5657850"/>
          <p14:tracePt t="73999" x="3644900" y="5657850"/>
          <p14:tracePt t="73999" x="3606800" y="5651500"/>
          <p14:tracePt t="74015" x="3568700" y="5651500"/>
          <p14:tracePt t="74015" x="3530600" y="5651500"/>
          <p14:tracePt t="74031" x="3486150" y="5651500"/>
          <p14:tracePt t="74031" x="3448050" y="5645150"/>
          <p14:tracePt t="74031" x="3409950" y="5645150"/>
          <p14:tracePt t="74051" x="3365500" y="5645150"/>
          <p14:tracePt t="74051" x="3327400" y="5645150"/>
          <p14:tracePt t="74066" x="3289300" y="5645150"/>
          <p14:tracePt t="74066" x="3251200" y="5645150"/>
          <p14:tracePt t="74082" x="3213100" y="5645150"/>
          <p14:tracePt t="74082" x="3175000" y="5645150"/>
          <p14:tracePt t="74098" x="3143250" y="5645150"/>
          <p14:tracePt t="74098" x="3067050" y="5645150"/>
          <p14:tracePt t="74115" x="3035300" y="5638800"/>
          <p14:tracePt t="74115" x="2997200" y="5638800"/>
          <p14:tracePt t="74132" x="2965450" y="5638800"/>
          <p14:tracePt t="74132" x="2933700" y="5638800"/>
          <p14:tracePt t="74149" x="2908300" y="5638800"/>
          <p14:tracePt t="74149" x="2882900" y="5638800"/>
          <p14:tracePt t="74165" x="2857500" y="5632450"/>
          <p14:tracePt t="74165" x="2819400" y="5632450"/>
          <p14:tracePt t="74183" x="2800350" y="5632450"/>
          <p14:tracePt t="74183" x="2781300" y="5626100"/>
          <p14:tracePt t="74201" x="2762250" y="5626100"/>
          <p14:tracePt t="74201" x="2749550" y="5619750"/>
          <p14:tracePt t="74215" x="2743200" y="5619750"/>
          <p14:tracePt t="74215" x="2730500" y="5619750"/>
          <p14:tracePt t="74232" x="2724150" y="5613400"/>
          <p14:tracePt t="74232" x="2717800" y="5613400"/>
          <p14:tracePt t="74250" x="2711450" y="5607050"/>
          <p14:tracePt t="74264" x="2717800" y="5600700"/>
          <p14:tracePt t="74281" x="2724150" y="5594350"/>
          <p14:tracePt t="74281" x="2730500" y="5588000"/>
          <p14:tracePt t="74299" x="2736850" y="5581650"/>
          <p14:tracePt t="74299" x="2749550" y="5581650"/>
          <p14:tracePt t="74316" x="2755900" y="5575300"/>
          <p14:tracePt t="74316" x="2762250" y="5568950"/>
          <p14:tracePt t="74316" x="2768600" y="5562600"/>
          <p14:tracePt t="74335" x="2774950" y="5562600"/>
          <p14:tracePt t="74347" x="2787650" y="5556250"/>
          <p14:tracePt t="74347" x="2800350" y="5549900"/>
          <p14:tracePt t="74366" x="2806700" y="5549900"/>
          <p14:tracePt t="74366" x="2819400" y="5549900"/>
          <p14:tracePt t="74383" x="2825750" y="5543550"/>
          <p14:tracePt t="74383" x="2838450" y="5543550"/>
          <p14:tracePt t="74399" x="2844800" y="5543550"/>
          <p14:tracePt t="74399" x="2870200" y="5530850"/>
          <p14:tracePt t="74416" x="2876550" y="5530850"/>
          <p14:tracePt t="74416" x="2889250" y="5524500"/>
          <p14:tracePt t="74433" x="2895600" y="5518150"/>
          <p14:tracePt t="74433" x="2908300" y="5518150"/>
          <p14:tracePt t="74449" x="2914650" y="5511800"/>
          <p14:tracePt t="74449" x="2927350" y="5505450"/>
          <p14:tracePt t="74466" x="2933700" y="5499100"/>
          <p14:tracePt t="74466" x="2952750" y="5492750"/>
          <p14:tracePt t="74483" x="2965450" y="5486400"/>
          <p14:tracePt t="74483" x="2971800" y="5480050"/>
          <p14:tracePt t="74500" x="2984500" y="5480050"/>
          <p14:tracePt t="74500" x="2990850" y="5473700"/>
          <p14:tracePt t="74516" x="2997200" y="5467350"/>
          <p14:tracePt t="74516" x="3003550" y="5467350"/>
          <p14:tracePt t="74534" x="3009900" y="5461000"/>
          <p14:tracePt t="74534" x="3022600" y="5461000"/>
          <p14:tracePt t="74551" x="3028950" y="5461000"/>
          <p14:tracePt t="74566" x="3035300" y="5461000"/>
          <p14:tracePt t="74582" x="3041650" y="5461000"/>
          <p14:tracePt t="74599" x="3041650" y="5467350"/>
          <p14:tracePt t="74615" x="3041650" y="5473700"/>
          <p14:tracePt t="74632" x="3041650" y="5480050"/>
          <p14:tracePt t="74649" x="3035300" y="5486400"/>
          <p14:tracePt t="74665" x="3035300" y="5492750"/>
          <p14:tracePt t="74682" x="3041650" y="5492750"/>
          <p14:tracePt t="74722" x="3048000" y="5486400"/>
          <p14:tracePt t="74738" x="3054350" y="5480050"/>
          <p14:tracePt t="74746" x="3060700" y="5473700"/>
          <p14:tracePt t="74754" x="3067050" y="5467350"/>
          <p14:tracePt t="74765" x="3073400" y="5467350"/>
          <p14:tracePt t="74765" x="3086100" y="5454650"/>
          <p14:tracePt t="74784" x="3092450" y="5448300"/>
          <p14:tracePt t="74784" x="3098800" y="5441950"/>
          <p14:tracePt t="74801" x="3105150" y="5435600"/>
          <p14:tracePt t="74801" x="3111500" y="5429250"/>
          <p14:tracePt t="74818" x="3124200" y="5429250"/>
          <p14:tracePt t="74818" x="3130550" y="5416550"/>
          <p14:tracePt t="74835" x="3136900" y="5416550"/>
          <p14:tracePt t="74850" x="3143250" y="5410200"/>
          <p14:tracePt t="74866" x="3149600" y="5410200"/>
          <p14:tracePt t="74883" x="3149600" y="5416550"/>
          <p14:tracePt t="74911" x="3143250" y="5422900"/>
          <p14:tracePt t="74934" x="3136900" y="5422900"/>
          <p14:tracePt t="74962" x="3130550" y="5429250"/>
          <p14:tracePt t="75011" x="3124200" y="5429250"/>
          <p14:tracePt t="75234" x="3117850" y="5435600"/>
          <p14:tracePt t="75250" x="3117850" y="5441950"/>
          <p14:tracePt t="75255" x="3111500" y="5448300"/>
          <p14:tracePt t="75267" x="3105150" y="5448300"/>
          <p14:tracePt t="75267" x="3092450" y="5454650"/>
          <p14:tracePt t="75288" x="3086100" y="5461000"/>
          <p14:tracePt t="75288" x="3073400" y="5467350"/>
          <p14:tracePt t="75303" x="3067050" y="5467350"/>
          <p14:tracePt t="75303" x="3060700" y="5473700"/>
          <p14:tracePt t="75319" x="3054350" y="5473700"/>
          <p14:tracePt t="75319" x="3048000" y="5473700"/>
          <p14:tracePt t="75336" x="3041650" y="5480050"/>
          <p14:tracePt t="75336" x="3035300" y="5480050"/>
          <p14:tracePt t="75336" x="3022600" y="5473700"/>
          <p14:tracePt t="75355" x="3016250" y="5473700"/>
          <p14:tracePt t="75368" x="3003550" y="5467350"/>
          <p14:tracePt t="75368" x="2984500" y="5461000"/>
          <p14:tracePt t="75386" x="2971800" y="5454650"/>
          <p14:tracePt t="75386" x="2959100" y="5448300"/>
          <p14:tracePt t="75402" x="2946400" y="5441950"/>
          <p14:tracePt t="75402" x="2933700" y="5435600"/>
          <p14:tracePt t="75420" x="2921000" y="5429250"/>
          <p14:tracePt t="75420" x="2895600" y="5416550"/>
          <p14:tracePt t="75436" x="2882900" y="5416550"/>
          <p14:tracePt t="75436" x="2876550" y="5410200"/>
          <p14:tracePt t="75453" x="2863850" y="5403850"/>
          <p14:tracePt t="75453" x="2851150" y="5397500"/>
          <p14:tracePt t="75470" x="2844800" y="5397500"/>
          <p14:tracePt t="75470" x="2832100" y="5391150"/>
          <p14:tracePt t="75487" x="2819400" y="5384800"/>
          <p14:tracePt t="75487" x="2800350" y="5378450"/>
          <p14:tracePt t="75503" x="2787650" y="5378450"/>
          <p14:tracePt t="75503" x="2781300" y="5372100"/>
          <p14:tracePt t="75520" x="2774950" y="5372100"/>
          <p14:tracePt t="75535" x="2774950" y="5365750"/>
          <p14:tracePt t="75563" x="2787650" y="5365750"/>
          <p14:tracePt t="75578" x="2794000" y="5372100"/>
          <p14:tracePt t="75587" x="2806700" y="5372100"/>
          <p14:tracePt t="75587" x="2819400" y="5372100"/>
          <p14:tracePt t="75604" x="2832100" y="5378450"/>
          <p14:tracePt t="75604" x="2857500" y="5378450"/>
          <p14:tracePt t="75620" x="2876550" y="5384800"/>
          <p14:tracePt t="75620" x="2908300" y="5391150"/>
          <p14:tracePt t="75620" x="2940050" y="5397500"/>
          <p14:tracePt t="75640" x="2978150" y="5410200"/>
          <p14:tracePt t="75652" x="3022600" y="5422900"/>
          <p14:tracePt t="75652" x="3117850" y="5454650"/>
          <p14:tracePt t="75671" x="3168650" y="5473700"/>
          <p14:tracePt t="75671" x="3219450" y="5492750"/>
          <p14:tracePt t="75687" x="3270250" y="5505450"/>
          <p14:tracePt t="75687" x="3321050" y="5518150"/>
          <p14:tracePt t="75687" x="3371850" y="5524500"/>
          <p14:tracePt t="75707" x="3422650" y="5530850"/>
          <p14:tracePt t="75719" x="3479800" y="5537200"/>
          <p14:tracePt t="75719" x="3581400" y="5537200"/>
          <p14:tracePt t="75737" x="3632200" y="5537200"/>
          <p14:tracePt t="75737" x="3689350" y="5530850"/>
          <p14:tracePt t="75754" x="3740150" y="5530850"/>
          <p14:tracePt t="75754" x="3797300" y="5530850"/>
          <p14:tracePt t="75771" x="3848100" y="5524500"/>
          <p14:tracePt t="75771" x="3898900" y="5524500"/>
          <p14:tracePt t="75788" x="3949700" y="5524500"/>
          <p14:tracePt t="75788" x="4044950" y="5511800"/>
          <p14:tracePt t="75804" x="4089400" y="5511800"/>
          <p14:tracePt t="75804" x="4140200" y="5505450"/>
          <p14:tracePt t="75821" x="4184650" y="5499100"/>
          <p14:tracePt t="75821" x="4222750" y="5492750"/>
          <p14:tracePt t="75838" x="4267200" y="5486400"/>
          <p14:tracePt t="75838" x="4349750" y="5473700"/>
          <p14:tracePt t="75855" x="4387850" y="5467350"/>
          <p14:tracePt t="75855" x="4425950" y="5461000"/>
          <p14:tracePt t="75871" x="4464050" y="5454650"/>
          <p14:tracePt t="75871" x="4502150" y="5448300"/>
          <p14:tracePt t="75888" x="4540250" y="5435600"/>
          <p14:tracePt t="75888" x="4572000" y="5429250"/>
          <p14:tracePt t="75905" x="4603750" y="5422900"/>
          <p14:tracePt t="75905" x="4629150" y="5416550"/>
          <p14:tracePt t="75905" x="4660900" y="5403850"/>
          <p14:tracePt t="75924" x="4686300" y="5397500"/>
          <p14:tracePt t="75936" x="4711700" y="5391150"/>
          <p14:tracePt t="75936" x="4756150" y="5384800"/>
          <p14:tracePt t="75955" x="4781550" y="5378450"/>
          <p14:tracePt t="75955" x="4794250" y="5378450"/>
          <p14:tracePt t="75972" x="4813300" y="5378450"/>
          <p14:tracePt t="75972" x="4826000" y="5378450"/>
          <p14:tracePt t="75972" x="4838700" y="5378450"/>
          <p14:tracePt t="75991" x="4845050" y="5378450"/>
          <p14:tracePt t="76003" x="4851400" y="5378450"/>
          <p14:tracePt t="76003" x="4857750" y="5378450"/>
          <p14:tracePt t="76023" x="4864100" y="5384800"/>
          <p14:tracePt t="76037" x="4864100" y="5391150"/>
          <p14:tracePt t="76059" x="4864100" y="5397500"/>
          <p14:tracePt t="76082" x="4870450" y="5397500"/>
          <p14:tracePt t="76111" x="4876800" y="5397500"/>
          <p14:tracePt t="76126" x="4883150" y="5397500"/>
          <p14:tracePt t="76135" x="4889500" y="5391150"/>
          <p14:tracePt t="76143" x="4895850" y="5391150"/>
          <p14:tracePt t="76143" x="4902200" y="5391150"/>
          <p14:tracePt t="76156" x="4908550" y="5391150"/>
          <p14:tracePt t="76156" x="4914900" y="5384800"/>
          <p14:tracePt t="76172" x="4921250" y="5384800"/>
          <p14:tracePt t="76172" x="4927600" y="5384800"/>
          <p14:tracePt t="76191" x="4933950" y="5384800"/>
          <p14:tracePt t="76191" x="4940300" y="5384800"/>
          <p14:tracePt t="76206" x="4946650" y="5378450"/>
          <p14:tracePt t="76206" x="4959350" y="5378450"/>
          <p14:tracePt t="76224" x="4965700" y="5378450"/>
          <p14:tracePt t="76224" x="4972050" y="5378450"/>
          <p14:tracePt t="76240" x="4978400" y="5378450"/>
          <p14:tracePt t="76240" x="4984750" y="5372100"/>
          <p14:tracePt t="76256" x="4991100" y="5372100"/>
          <p14:tracePt t="76271" x="5003800" y="5378450"/>
          <p14:tracePt t="76287" x="5010150" y="5384800"/>
          <p14:tracePt t="76331" x="5003800" y="5384800"/>
          <p14:tracePt t="76358" x="4997450" y="5391150"/>
          <p14:tracePt t="76479" x="4991100" y="5397500"/>
          <p14:tracePt t="76554" x="4984750" y="5397500"/>
          <p14:tracePt t="76570" x="4978400" y="5397500"/>
          <p14:tracePt t="76579" x="4972050" y="5397500"/>
          <p14:tracePt t="76589" x="4965700" y="5397500"/>
          <p14:tracePt t="76589" x="4940300" y="5403850"/>
          <p14:tracePt t="76608" x="4921250" y="5403850"/>
          <p14:tracePt t="76608" x="4902200" y="5403850"/>
          <p14:tracePt t="76624" x="4876800" y="5403850"/>
          <p14:tracePt t="76624" x="4845050" y="5403850"/>
          <p14:tracePt t="76641" x="4813300" y="5403850"/>
          <p14:tracePt t="76641" x="4775200" y="5403850"/>
          <p14:tracePt t="76641" x="4730750" y="5403850"/>
          <p14:tracePt t="76660" x="4686300" y="5403850"/>
          <p14:tracePt t="76672" x="4641850" y="5403850"/>
          <p14:tracePt t="76672" x="4552950" y="5397500"/>
          <p14:tracePt t="76692" x="4502150" y="5391150"/>
          <p14:tracePt t="76692" x="4451350" y="5391150"/>
          <p14:tracePt t="76707" x="4400550" y="5384800"/>
          <p14:tracePt t="76707" x="4349750" y="5372100"/>
          <p14:tracePt t="76724" x="4298950" y="5365750"/>
          <p14:tracePt t="76724" x="4241800" y="5359400"/>
          <p14:tracePt t="76724" x="4191000" y="5346700"/>
          <p14:tracePt t="76743" x="4133850" y="5340350"/>
          <p14:tracePt t="76743" x="4076700" y="5334000"/>
          <p14:tracePt t="76758" x="4019550" y="5327650"/>
          <p14:tracePt t="76758" x="3968750" y="5321300"/>
          <p14:tracePt t="76774" x="3917950" y="5314950"/>
          <p14:tracePt t="76774" x="3867150" y="5308600"/>
          <p14:tracePt t="76791" x="3822700" y="5308600"/>
          <p14:tracePt t="76791" x="3784600" y="5308600"/>
          <p14:tracePt t="76808" x="3746500" y="5302250"/>
          <p14:tracePt t="76808" x="3676650" y="5302250"/>
          <p14:tracePt t="76825" x="3644900" y="5302250"/>
          <p14:tracePt t="76825" x="3619500" y="5295900"/>
          <p14:tracePt t="76842" x="3587750" y="5289550"/>
          <p14:tracePt t="76842" x="3556000" y="5283200"/>
          <p14:tracePt t="76858" x="3524250" y="5270500"/>
          <p14:tracePt t="76858" x="3460750" y="5238750"/>
          <p14:tracePt t="76876" x="3429000" y="5219700"/>
          <p14:tracePt t="76876" x="3397250" y="5200650"/>
          <p14:tracePt t="76892" x="3365500" y="5181600"/>
          <p14:tracePt t="76892" x="3340100" y="5162550"/>
          <p14:tracePt t="76909" x="3314700" y="5143500"/>
          <p14:tracePt t="76909" x="3295650" y="5124450"/>
          <p14:tracePt t="76925" x="3276600" y="5105400"/>
          <p14:tracePt t="76925" x="3263900" y="5080000"/>
          <p14:tracePt t="76925" x="3257550" y="5060950"/>
          <p14:tracePt t="76944" x="3257550" y="5035550"/>
          <p14:tracePt t="76956" x="3263900" y="5010150"/>
          <p14:tracePt t="76956" x="3289300" y="4953000"/>
          <p14:tracePt t="76975" x="3308350" y="4927600"/>
          <p14:tracePt t="76975" x="3333750" y="4895850"/>
          <p14:tracePt t="76992" x="3365500" y="4870450"/>
          <p14:tracePt t="76992" x="3403600" y="4845050"/>
          <p14:tracePt t="77008" x="3441700" y="4819650"/>
          <p14:tracePt t="77008" x="3492500" y="4800600"/>
          <p14:tracePt t="77008" x="3543300" y="4775200"/>
          <p14:tracePt t="77028" x="3606800" y="4756150"/>
          <p14:tracePt t="77040" x="3670300" y="4743450"/>
          <p14:tracePt t="77040" x="3835400" y="4718050"/>
          <p14:tracePt t="77059" x="3924300" y="4711700"/>
          <p14:tracePt t="77059" x="4019550" y="4705350"/>
          <p14:tracePt t="77075" x="4121150" y="4705350"/>
          <p14:tracePt t="77075" x="4222750" y="4705350"/>
          <p14:tracePt t="77092" x="4324350" y="4711700"/>
          <p14:tracePt t="77092" x="4425950" y="4711700"/>
          <p14:tracePt t="77092" x="4527550" y="4718050"/>
          <p14:tracePt t="77112" x="4616450" y="4730750"/>
          <p14:tracePt t="77112" x="4699000" y="4737100"/>
          <p14:tracePt t="77125" x="4781550" y="4749800"/>
          <p14:tracePt t="77125" x="4857750" y="4762500"/>
          <p14:tracePt t="77143" x="4933950" y="4781550"/>
          <p14:tracePt t="77143" x="4997450" y="4800600"/>
          <p14:tracePt t="77159" x="5060950" y="4813300"/>
          <p14:tracePt t="77159" x="5168900" y="4851400"/>
          <p14:tracePt t="77176" x="5213350" y="4876800"/>
          <p14:tracePt t="77176" x="5251450" y="4895850"/>
          <p14:tracePt t="77194" x="5289550" y="4914900"/>
          <p14:tracePt t="77194" x="5314950" y="4940300"/>
          <p14:tracePt t="77209" x="5334000" y="4959350"/>
          <p14:tracePt t="77209" x="5353050" y="4984750"/>
          <p14:tracePt t="77226" x="5365750" y="5003800"/>
          <p14:tracePt t="77226" x="5372100" y="5048250"/>
          <p14:tracePt t="77244" x="5372100" y="5073650"/>
          <p14:tracePt t="77244" x="5359400" y="5092700"/>
          <p14:tracePt t="77260" x="5353050" y="5111750"/>
          <p14:tracePt t="77260" x="5334000" y="5130800"/>
          <p14:tracePt t="77276" x="5314950" y="5156200"/>
          <p14:tracePt t="77276" x="5289550" y="5175250"/>
          <p14:tracePt t="77276" x="5264150" y="5194300"/>
          <p14:tracePt t="77295" x="5232400" y="5213350"/>
          <p14:tracePt t="77308" x="5194300" y="5226050"/>
          <p14:tracePt t="77308" x="5118100" y="5270500"/>
          <p14:tracePt t="77328" x="5067300" y="5289550"/>
          <p14:tracePt t="77328" x="5022850" y="5308600"/>
          <p14:tracePt t="77344" x="4965700" y="5327650"/>
          <p14:tracePt t="77344" x="4914900" y="5346700"/>
          <p14:tracePt t="77360" x="4851400" y="5359400"/>
          <p14:tracePt t="77360" x="4794250" y="5378450"/>
          <p14:tracePt t="77377" x="4737100" y="5391150"/>
          <p14:tracePt t="77377" x="4673600" y="5403850"/>
          <p14:tracePt t="77377" x="4603750" y="5416550"/>
          <p14:tracePt t="77395" x="4540250" y="5429250"/>
          <p14:tracePt t="77408" x="4470400" y="5435600"/>
          <p14:tracePt t="77408" x="4330700" y="5441950"/>
          <p14:tracePt t="77427" x="4260850" y="5441950"/>
          <p14:tracePt t="77427" x="4191000" y="5441950"/>
          <p14:tracePt t="77443" x="4121150" y="5441950"/>
          <p14:tracePt t="77443" x="4057650" y="5441950"/>
          <p14:tracePt t="77460" x="3994150" y="5441950"/>
          <p14:tracePt t="77460" x="3879850" y="5435600"/>
          <p14:tracePt t="77477" x="3829050" y="5441950"/>
          <p14:tracePt t="77477" x="3784600" y="5441950"/>
          <p14:tracePt t="77493" x="3740150" y="5441950"/>
          <p14:tracePt t="77493" x="3702050" y="5441950"/>
          <p14:tracePt t="77511" x="3663950" y="5448300"/>
          <p14:tracePt t="77511" x="3632200" y="5448300"/>
          <p14:tracePt t="77527" x="3606800" y="5448300"/>
          <p14:tracePt t="77527" x="3562350" y="5454650"/>
          <p14:tracePt t="77544" x="3549650" y="5454650"/>
          <p14:tracePt t="77544" x="3536950" y="5461000"/>
          <p14:tracePt t="77561" x="3530600" y="5461000"/>
          <p14:tracePt t="77561" x="3524250" y="5461000"/>
          <p14:tracePt t="77577" x="3524250" y="5467350"/>
          <p14:tracePt t="77611" x="3530600" y="5467350"/>
          <p14:tracePt t="77619" x="3536950" y="5467350"/>
          <p14:tracePt t="77628" x="3543300" y="5467350"/>
          <p14:tracePt t="77628" x="3549650" y="5467350"/>
          <p14:tracePt t="77645" x="3556000" y="5467350"/>
          <p14:tracePt t="77645" x="3562350" y="5467350"/>
          <p14:tracePt t="77645" x="3568700" y="5467350"/>
          <p14:tracePt t="77664" x="3575050" y="5461000"/>
          <p14:tracePt t="77676" x="3581400" y="5461000"/>
          <p14:tracePt t="77676" x="3587750" y="5461000"/>
          <p14:tracePt t="77697" x="3594100" y="5461000"/>
          <p14:tracePt t="77710" x="3600450" y="5461000"/>
          <p14:tracePt t="77726" x="3606800" y="5461000"/>
          <p14:tracePt t="77743" x="3613150" y="5467350"/>
          <p14:tracePt t="77764" x="3619500" y="5461000"/>
          <p14:tracePt t="77814" x="3625850" y="5461000"/>
          <p14:tracePt t="77830" x="3632200" y="5454650"/>
          <p14:tracePt t="77842" x="3638550" y="5454650"/>
          <p14:tracePt t="77859" x="3644900" y="5448300"/>
          <p14:tracePt t="77895" x="3651250" y="5454650"/>
          <p14:tracePt t="77987" x="3657600" y="5448300"/>
          <p14:tracePt t="78023" x="3663950" y="5441950"/>
          <p14:tracePt t="78054" x="3670300" y="5441950"/>
          <p14:tracePt t="78099" x="3676650" y="5435600"/>
          <p14:tracePt t="78131" x="3676650" y="5429250"/>
          <p14:tracePt t="78167" x="3683000" y="5429250"/>
          <p14:tracePt t="78251" x="3676650" y="5422900"/>
          <p14:tracePt t="78323" x="3663950" y="5429250"/>
          <p14:tracePt t="78339" x="3657600" y="5435600"/>
          <p14:tracePt t="78348" x="3644900" y="5441950"/>
          <p14:tracePt t="78348" x="3632200" y="5448300"/>
          <p14:tracePt t="78364" x="3619500" y="5454650"/>
          <p14:tracePt t="78364" x="3600450" y="5467350"/>
          <p14:tracePt t="78380" x="3575050" y="5473700"/>
          <p14:tracePt t="78380" x="3549650" y="5486400"/>
          <p14:tracePt t="78396" x="3524250" y="5505450"/>
          <p14:tracePt t="78396" x="3492500" y="5518150"/>
          <p14:tracePt t="78396" x="3460750" y="5530850"/>
          <p14:tracePt t="78416" x="3429000" y="5549900"/>
          <p14:tracePt t="78428" x="3390900" y="5568950"/>
          <p14:tracePt t="78428" x="3314700" y="5607050"/>
          <p14:tracePt t="78447" x="3276600" y="5632450"/>
          <p14:tracePt t="78447" x="3232150" y="5651500"/>
          <p14:tracePt t="78464" x="3194050" y="5676900"/>
          <p14:tracePt t="78464" x="3155950" y="5695950"/>
          <p14:tracePt t="78480" x="3111500" y="5721350"/>
          <p14:tracePt t="78480" x="3035300" y="5765800"/>
          <p14:tracePt t="78497" x="2997200" y="5791200"/>
          <p14:tracePt t="78497" x="2959100" y="5822950"/>
          <p14:tracePt t="78514" x="2927350" y="5848350"/>
          <p14:tracePt t="78514" x="2895600" y="5867400"/>
          <p14:tracePt t="78530" x="2863850" y="5892800"/>
          <p14:tracePt t="78530" x="2844800" y="5918200"/>
          <p14:tracePt t="78547" x="2819400" y="5937250"/>
          <p14:tracePt t="78547" x="2787650" y="5962650"/>
          <p14:tracePt t="78564" x="2781300" y="5975350"/>
          <p14:tracePt t="78564" x="2774950" y="5981700"/>
          <p14:tracePt t="78581" x="2768600" y="5988050"/>
          <p14:tracePt t="78596" x="2768600" y="5994400"/>
          <p14:tracePt t="78612" x="2774950" y="5994400"/>
          <p14:tracePt t="78612" x="2781300" y="5994400"/>
          <p14:tracePt t="78632" x="2794000" y="5988050"/>
          <p14:tracePt t="78632" x="2800350" y="5988050"/>
          <p14:tracePt t="78648" x="2813050" y="5981700"/>
          <p14:tracePt t="78648" x="2819400" y="5981700"/>
          <p14:tracePt t="78665" x="2825750" y="5975350"/>
          <p14:tracePt t="78665" x="2838450" y="5969000"/>
          <p14:tracePt t="78665" x="2844800" y="5969000"/>
          <p14:tracePt t="78684" x="2851150" y="5962650"/>
          <p14:tracePt t="78696" x="2857500" y="5962650"/>
          <p14:tracePt t="78696" x="2870200" y="5949950"/>
          <p14:tracePt t="78716" x="2876550" y="5949950"/>
          <p14:tracePt t="78730" x="2882900" y="5943600"/>
          <p14:tracePt t="78746" x="2889250" y="5937250"/>
          <p14:tracePt t="78746" x="2895600" y="5930900"/>
          <p14:tracePt t="78765" x="2901950" y="5924550"/>
          <p14:tracePt t="78779" x="2901950" y="5918200"/>
          <p14:tracePt t="78779" x="2908300" y="5911850"/>
          <p14:tracePt t="78779" x="2914650" y="5905500"/>
          <p14:tracePt t="78800" x="2921000" y="5899150"/>
          <p14:tracePt t="78813" x="2927350" y="5892800"/>
          <p14:tracePt t="78813" x="2933700" y="5892800"/>
          <p14:tracePt t="78831" x="2940050" y="5886450"/>
          <p14:tracePt t="78847" x="2946400" y="5880100"/>
          <p14:tracePt t="78847" x="2959100" y="5873750"/>
          <p14:tracePt t="78865" x="2965450" y="5873750"/>
          <p14:tracePt t="78865" x="2971800" y="5867400"/>
          <p14:tracePt t="78881" x="2984500" y="5867400"/>
          <p14:tracePt t="78903" x="2990850" y="5867400"/>
          <p14:tracePt t="78919" x="2997200" y="5867400"/>
          <p14:tracePt t="78932" x="3003550" y="5873750"/>
          <p14:tracePt t="78947" x="3009900" y="5873750"/>
          <p14:tracePt t="78963" x="3016250" y="5880100"/>
          <p14:tracePt t="78980" x="3022600" y="5880100"/>
          <p14:tracePt t="78980" x="3041650" y="5880100"/>
          <p14:tracePt t="79000" x="3048000" y="5880100"/>
          <p14:tracePt t="79000" x="3060700" y="5880100"/>
          <p14:tracePt t="79016" x="3073400" y="5880100"/>
          <p14:tracePt t="79016" x="3086100" y="5880100"/>
          <p14:tracePt t="79032" x="3105150" y="5880100"/>
          <p14:tracePt t="79032" x="3124200" y="5880100"/>
          <p14:tracePt t="79049" x="3149600" y="5880100"/>
          <p14:tracePt t="79049" x="3181350" y="5892800"/>
          <p14:tracePt t="79049" x="3213100" y="5899150"/>
          <p14:tracePt t="79069" x="3257550" y="5918200"/>
          <p14:tracePt t="79081" x="3302000" y="5930900"/>
          <p14:tracePt t="79081" x="3416300" y="5969000"/>
          <p14:tracePt t="79099" x="3473450" y="5981700"/>
          <p14:tracePt t="79099" x="3536950" y="6000750"/>
          <p14:tracePt t="79117" x="3600450" y="6007100"/>
          <p14:tracePt t="79117" x="3657600" y="6013450"/>
          <p14:tracePt t="79133" x="3714750" y="6019800"/>
          <p14:tracePt t="79133" x="3771900" y="6019800"/>
          <p14:tracePt t="79133" x="3822700" y="6013450"/>
          <p14:tracePt t="79151" x="3873500" y="6013450"/>
          <p14:tracePt t="79151" x="3924300" y="6007100"/>
          <p14:tracePt t="79166" x="3968750" y="6000750"/>
          <p14:tracePt t="79166" x="4013200" y="5994400"/>
          <p14:tracePt t="79183" x="4057650" y="5988050"/>
          <p14:tracePt t="79183" x="4102100" y="5981700"/>
          <p14:tracePt t="79183" x="4140200" y="5981700"/>
          <p14:tracePt t="79203" x="4178300" y="5975350"/>
          <p14:tracePt t="79203" x="4216400" y="5975350"/>
          <p14:tracePt t="79217" x="4248150" y="5975350"/>
          <p14:tracePt t="79217" x="4279900" y="5975350"/>
          <p14:tracePt t="79234" x="4311650" y="5969000"/>
          <p14:tracePt t="79234" x="4337050" y="5969000"/>
          <p14:tracePt t="79250" x="4362450" y="5969000"/>
          <p14:tracePt t="79250" x="4381500" y="5969000"/>
          <p14:tracePt t="79267" x="4400550" y="5962650"/>
          <p14:tracePt t="79267" x="4425950" y="5962650"/>
          <p14:tracePt t="79284" x="4438650" y="5962650"/>
          <p14:tracePt t="79284" x="4445000" y="5962650"/>
          <p14:tracePt t="79300" x="4451350" y="5962650"/>
          <p14:tracePt t="79316" x="4457700" y="5962650"/>
          <p14:tracePt t="79332" x="4457700" y="5969000"/>
          <p14:tracePt t="79352" x="4451350" y="5975350"/>
          <p14:tracePt t="79376" x="4445000" y="5981700"/>
          <p14:tracePt t="79395" x="4438650" y="5981700"/>
          <p14:tracePt t="79412" x="4432300" y="5981700"/>
          <p14:tracePt t="79436" x="4425950" y="5981700"/>
          <p14:tracePt t="79456" x="4419600" y="5981700"/>
          <p14:tracePt t="79479" x="4413250" y="5981700"/>
          <p14:tracePt t="79503" x="4413250" y="5975350"/>
          <p14:tracePt t="79531" x="4413250" y="5969000"/>
          <p14:tracePt t="79555" x="4419600" y="5969000"/>
          <p14:tracePt t="79571" x="4425950" y="5962650"/>
          <p14:tracePt t="79583" x="4432300" y="5962650"/>
          <p14:tracePt t="79599" x="4438650" y="5962650"/>
          <p14:tracePt t="79615" x="4445000" y="5956300"/>
          <p14:tracePt t="79631" x="4451350" y="5949950"/>
          <p14:tracePt t="79668" x="4445000" y="5956300"/>
          <p14:tracePt t="79712" x="4438650" y="5956300"/>
          <p14:tracePt t="79727" x="4432300" y="5956300"/>
          <p14:tracePt t="79744" x="4425950" y="5962650"/>
          <p14:tracePt t="79755" x="4419600" y="5962650"/>
          <p14:tracePt t="79771" x="4413250" y="5956300"/>
          <p14:tracePt t="79831" x="4406900" y="5949950"/>
          <p14:tracePt t="79863" x="4400550" y="5949950"/>
          <p14:tracePt t="79883" x="4394200" y="5949950"/>
          <p14:tracePt t="79915" x="4381500" y="5949950"/>
          <p14:tracePt t="79932" x="4368800" y="5949950"/>
          <p14:tracePt t="79951" x="4362450" y="5949950"/>
          <p14:tracePt t="79959" x="4362450" y="5956300"/>
          <p14:tracePt t="79968" x="4356100" y="5956300"/>
          <p14:tracePt t="79984" x="4343400" y="5956300"/>
          <p14:tracePt t="80001" x="4337050" y="5949950"/>
          <p14:tracePt t="80017" x="4330700" y="5949950"/>
          <p14:tracePt t="80035" x="4330700" y="5943600"/>
          <p14:tracePt t="80063" x="4324350" y="5943600"/>
          <p14:tracePt t="80087" x="4318000" y="5943600"/>
          <p14:tracePt t="80112" x="4311650" y="5937250"/>
          <p14:tracePt t="80131" x="4305300" y="5937250"/>
          <p14:tracePt t="80148" x="4298950" y="5930900"/>
          <p14:tracePt t="80156" x="4292600" y="5930900"/>
          <p14:tracePt t="80168" x="4286250" y="5930900"/>
          <p14:tracePt t="80168" x="4267200" y="5930900"/>
          <p14:tracePt t="80186" x="4254500" y="5924550"/>
          <p14:tracePt t="80186" x="4241800" y="5924550"/>
          <p14:tracePt t="80204" x="4229100" y="5918200"/>
          <p14:tracePt t="80204" x="4222750" y="5911850"/>
          <p14:tracePt t="80220" x="4210050" y="5911850"/>
          <p14:tracePt t="80220" x="4197350" y="58991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因子の分類</a:t>
            </a:r>
            <a:endParaRPr kumimoji="1" lang="ja-JP" altLang="en-US" dirty="0"/>
          </a:p>
        </p:txBody>
      </p:sp>
      <p:sp>
        <p:nvSpPr>
          <p:cNvPr id="3" name="正方形/長方形 2"/>
          <p:cNvSpPr/>
          <p:nvPr/>
        </p:nvSpPr>
        <p:spPr>
          <a:xfrm>
            <a:off x="323528" y="1268760"/>
            <a:ext cx="8136904" cy="3900235"/>
          </a:xfrm>
          <a:prstGeom prst="rect">
            <a:avLst/>
          </a:prstGeom>
        </p:spPr>
        <p:txBody>
          <a:bodyPr wrap="square">
            <a:spAutoFit/>
          </a:bodyPr>
          <a:lstStyle/>
          <a:p>
            <a:pPr>
              <a:lnSpc>
                <a:spcPct val="150000"/>
              </a:lnSpc>
            </a:pPr>
            <a:r>
              <a:rPr lang="ja-JP" altLang="en-US" dirty="0"/>
              <a:t>（　</a:t>
            </a:r>
            <a:r>
              <a:rPr lang="ja-JP" altLang="en-US" dirty="0" smtClean="0"/>
              <a:t>層別</a:t>
            </a:r>
            <a:r>
              <a:rPr lang="ja-JP" altLang="en-US" dirty="0"/>
              <a:t>　　　　　）因子</a:t>
            </a:r>
          </a:p>
          <a:p>
            <a:pPr>
              <a:lnSpc>
                <a:spcPct val="150000"/>
              </a:lnSpc>
            </a:pPr>
            <a:r>
              <a:rPr lang="ja-JP" altLang="en-US" dirty="0"/>
              <a:t>　制御因子や標示因子と交互作用を持つおそれがあるが，実験の場でも適用の場でも制御できない因子．</a:t>
            </a:r>
          </a:p>
          <a:p>
            <a:pPr>
              <a:lnSpc>
                <a:spcPct val="150000"/>
              </a:lnSpc>
            </a:pPr>
            <a:r>
              <a:rPr lang="ja-JP" altLang="en-US" dirty="0"/>
              <a:t>例：水稲の品種試験では，年度，地域などの因子である．同じ品種でも年によって成績が違うこともあるし，地域によっても成績が異なるであろう．しかし，年度や地域は制御できない上に，品種との交互作用が認められる．</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138243079"/>
      </p:ext>
    </p:extLst>
  </p:cSld>
  <p:clrMapOvr>
    <a:masterClrMapping/>
  </p:clrMapOvr>
  <mc:AlternateContent xmlns:mc="http://schemas.openxmlformats.org/markup-compatibility/2006">
    <mc:Choice xmlns:p14="http://schemas.microsoft.com/office/powerpoint/2010/main" Requires="p14">
      <p:transition spd="slow" p14:dur="2000" advTm="46753"/>
    </mc:Choice>
    <mc:Fallback>
      <p:transition spd="slow" advTm="467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4629" x="3943350" y="2724150"/>
          <p14:tracePt t="4653" x="3956050" y="2724150"/>
          <p14:tracePt t="4659" x="3975100" y="2717800"/>
          <p14:tracePt t="4667" x="3994150" y="2711450"/>
          <p14:tracePt t="4667" x="4013200" y="2711450"/>
          <p14:tracePt t="4667" x="4038600" y="2705100"/>
          <p14:tracePt t="4687" x="4064000" y="2705100"/>
          <p14:tracePt t="4700" x="4083050" y="2705100"/>
          <p14:tracePt t="4700" x="4127500" y="2705100"/>
          <p14:tracePt t="4721" x="4146550" y="2698750"/>
          <p14:tracePt t="4721" x="4165600" y="2698750"/>
          <p14:tracePt t="4736" x="4184650" y="2692400"/>
          <p14:tracePt t="4736" x="4203700" y="2686050"/>
          <p14:tracePt t="4751" x="4222750" y="2679700"/>
          <p14:tracePt t="4751" x="4235450" y="2667000"/>
          <p14:tracePt t="4751" x="4254500" y="2660650"/>
          <p14:tracePt t="4773" x="4267200" y="2654300"/>
          <p14:tracePt t="4783" x="4273550" y="2647950"/>
          <p14:tracePt t="4783" x="4292600" y="2641600"/>
          <p14:tracePt t="4802" x="4292600" y="2628900"/>
          <p14:tracePt t="4817" x="4298950" y="2628900"/>
          <p14:tracePt t="4817" x="4298950" y="2622550"/>
          <p14:tracePt t="4835" x="4298950" y="2616200"/>
          <p14:tracePt t="4835" x="4298950" y="2609850"/>
          <p14:tracePt t="4852" x="4305300" y="2597150"/>
          <p14:tracePt t="4852" x="4311650" y="2584450"/>
          <p14:tracePt t="4869" x="4318000" y="2578100"/>
          <p14:tracePt t="4869" x="4324350" y="2571750"/>
          <p14:tracePt t="4886" x="4330700" y="2559050"/>
          <p14:tracePt t="4886" x="4337050" y="2552700"/>
          <p14:tracePt t="4903" x="4349750" y="2546350"/>
          <p14:tracePt t="4903" x="4381500" y="2533650"/>
          <p14:tracePt t="4920" x="4400550" y="2527300"/>
          <p14:tracePt t="4920" x="4419600" y="2520950"/>
          <p14:tracePt t="4936" x="4438650" y="2514600"/>
          <p14:tracePt t="4936" x="4464050" y="2508250"/>
          <p14:tracePt t="4954" x="4489450" y="2501900"/>
          <p14:tracePt t="4954" x="4514850" y="2495550"/>
          <p14:tracePt t="4970" x="4546600" y="2489200"/>
          <p14:tracePt t="4970" x="4572000" y="2482850"/>
          <p14:tracePt t="4970" x="4603750" y="2482850"/>
          <p14:tracePt t="4989" x="4641850" y="2476500"/>
          <p14:tracePt t="5002" x="4673600" y="2470150"/>
          <p14:tracePt t="5002" x="4749800" y="2463800"/>
          <p14:tracePt t="5021" x="4794250" y="2463800"/>
          <p14:tracePt t="5021" x="4838700" y="2463800"/>
          <p14:tracePt t="5037" x="4883150" y="2457450"/>
          <p14:tracePt t="5037" x="4927600" y="2457450"/>
          <p14:tracePt t="5037" x="4978400" y="2457450"/>
          <p14:tracePt t="5056" x="5029200" y="2457450"/>
          <p14:tracePt t="5069" x="5080000" y="2457450"/>
          <p14:tracePt t="5069" x="5130800" y="2463800"/>
          <p14:tracePt t="5069" x="5181600" y="2463800"/>
          <p14:tracePt t="5088" x="5232400" y="2470150"/>
          <p14:tracePt t="5088" x="5276850" y="2470150"/>
          <p14:tracePt t="5103" x="5327650" y="2476500"/>
          <p14:tracePt t="5103" x="5378450" y="2482850"/>
          <p14:tracePt t="5121" x="5422900" y="2482850"/>
          <p14:tracePt t="5121" x="5467350" y="2489200"/>
          <p14:tracePt t="5137" x="5511800" y="2495550"/>
          <p14:tracePt t="5137" x="5549900" y="2495550"/>
          <p14:tracePt t="5137" x="5588000" y="2501900"/>
          <p14:tracePt t="5156" x="5626100" y="2501900"/>
          <p14:tracePt t="5156" x="5664200" y="2508250"/>
          <p14:tracePt t="5172" x="5695950" y="2514600"/>
          <p14:tracePt t="5172" x="5727700" y="2514600"/>
          <p14:tracePt t="5188" x="5753100" y="2520950"/>
          <p14:tracePt t="5188" x="5784850" y="2520950"/>
          <p14:tracePt t="5205" x="5810250" y="2520950"/>
          <p14:tracePt t="5205" x="5854700" y="2527300"/>
          <p14:tracePt t="5222" x="5880100" y="2527300"/>
          <p14:tracePt t="5222" x="5899150" y="2527300"/>
          <p14:tracePt t="5238" x="5918200" y="2527300"/>
          <p14:tracePt t="5238" x="5937250" y="2533650"/>
          <p14:tracePt t="5254" x="5956300" y="2533650"/>
          <p14:tracePt t="5254" x="5969000" y="2533650"/>
          <p14:tracePt t="5272" x="5988050" y="2533650"/>
          <p14:tracePt t="5272" x="6019800" y="2533650"/>
          <p14:tracePt t="5288" x="6032500" y="2533650"/>
          <p14:tracePt t="5288" x="6045200" y="2540000"/>
          <p14:tracePt t="5305" x="6057900" y="2540000"/>
          <p14:tracePt t="5305" x="6070600" y="2540000"/>
          <p14:tracePt t="5322" x="6083300" y="2546350"/>
          <p14:tracePt t="5322" x="6089650" y="2546350"/>
          <p14:tracePt t="5338" x="6102350" y="2552700"/>
          <p14:tracePt t="5338" x="6115050" y="2552700"/>
          <p14:tracePt t="5338" x="6121400" y="2552700"/>
          <p14:tracePt t="5357" x="6134100" y="2552700"/>
          <p14:tracePt t="5370" x="6146800" y="2552700"/>
          <p14:tracePt t="5370" x="6159500" y="2559050"/>
          <p14:tracePt t="5388" x="6165850" y="2559050"/>
          <p14:tracePt t="5388" x="6172200" y="2559050"/>
          <p14:tracePt t="5405" x="6178550" y="2559050"/>
          <p14:tracePt t="5405" x="6184900" y="2559050"/>
          <p14:tracePt t="5424" x="6197600" y="2565400"/>
          <p14:tracePt t="5436" x="6203950" y="2565400"/>
          <p14:tracePt t="5453" x="6210300" y="2565400"/>
          <p14:tracePt t="5453" x="6223000" y="2565400"/>
          <p14:tracePt t="5473" x="6229350" y="2565400"/>
          <p14:tracePt t="5473" x="6242050" y="2565400"/>
          <p14:tracePt t="5489" x="6254750" y="2559050"/>
          <p14:tracePt t="5489" x="6261100" y="2559050"/>
          <p14:tracePt t="5505" x="6273800" y="2559050"/>
          <p14:tracePt t="5505" x="6305550" y="2552700"/>
          <p14:tracePt t="5523" x="6318250" y="2546350"/>
          <p14:tracePt t="5523" x="6343650" y="2546350"/>
          <p14:tracePt t="5539" x="6362700" y="2540000"/>
          <p14:tracePt t="5539" x="6388100" y="2533650"/>
          <p14:tracePt t="5556" x="6419850" y="2527300"/>
          <p14:tracePt t="5556" x="6451600" y="2527300"/>
          <p14:tracePt t="5573" x="6489700" y="2520950"/>
          <p14:tracePt t="5573" x="6565900" y="2514600"/>
          <p14:tracePt t="5589" x="6604000" y="2508250"/>
          <p14:tracePt t="5589" x="6648450" y="2501900"/>
          <p14:tracePt t="5605" x="6692900" y="2501900"/>
          <p14:tracePt t="5605" x="6731000" y="2495550"/>
          <p14:tracePt t="5623" x="6775450" y="2489200"/>
          <p14:tracePt t="5623" x="6819900" y="2482850"/>
          <p14:tracePt t="5623" x="6858000" y="2482850"/>
          <p14:tracePt t="5642" x="6902450" y="2476500"/>
          <p14:tracePt t="5654" x="6940550" y="2470150"/>
          <p14:tracePt t="5654" x="7016750" y="2463800"/>
          <p14:tracePt t="5673" x="7054850" y="2457450"/>
          <p14:tracePt t="5673" x="7086600" y="2451100"/>
          <p14:tracePt t="5689" x="7118350" y="2451100"/>
          <p14:tracePt t="5689" x="7150100" y="2444750"/>
          <p14:tracePt t="5706" x="7175500" y="2444750"/>
          <p14:tracePt t="5706" x="7219950" y="2438400"/>
          <p14:tracePt t="5725" x="7239000" y="2432050"/>
          <p14:tracePt t="5738" x="7258050" y="2432050"/>
          <p14:tracePt t="5738" x="7283450" y="2425700"/>
          <p14:tracePt t="5757" x="7296150" y="2425700"/>
          <p14:tracePt t="5757" x="7302500" y="2425700"/>
          <p14:tracePt t="5757" x="7308850" y="2425700"/>
          <p14:tracePt t="5777" x="7315200" y="2425700"/>
          <p14:tracePt t="5788" x="7321550" y="2425700"/>
          <p14:tracePt t="5809" x="7315200" y="2432050"/>
          <p14:tracePt t="5836" x="7308850" y="2432050"/>
          <p14:tracePt t="5852" x="7302500" y="2432050"/>
          <p14:tracePt t="5868" x="7296150" y="2432050"/>
          <p14:tracePt t="5880" x="7289800" y="2432050"/>
          <p14:tracePt t="5904" x="7283450" y="2438400"/>
          <p14:tracePt t="5936" x="7277100" y="2444750"/>
          <p14:tracePt t="5948" x="7270750" y="2457450"/>
          <p14:tracePt t="5964" x="7264400" y="2457450"/>
          <p14:tracePt t="5973" x="7258050" y="2463800"/>
          <p14:tracePt t="5973" x="7251700" y="2470150"/>
          <p14:tracePt t="5990" x="7245350" y="2482850"/>
          <p14:tracePt t="5990" x="7245350" y="2489200"/>
          <p14:tracePt t="5990" x="7239000" y="2495550"/>
          <p14:tracePt t="6009" x="7232650" y="2501900"/>
          <p14:tracePt t="6009" x="7226300" y="2514600"/>
          <p14:tracePt t="6025" x="7226300" y="2520950"/>
          <p14:tracePt t="6025" x="7219950" y="2527300"/>
          <p14:tracePt t="6042" x="7219950" y="2533650"/>
          <p14:tracePt t="6042" x="7219950" y="2540000"/>
          <p14:tracePt t="6057" x="7219950" y="2546350"/>
          <p14:tracePt t="6057" x="7219950" y="2552700"/>
          <p14:tracePt t="6074" x="7226300" y="2559050"/>
          <p14:tracePt t="6074" x="7226300" y="2565400"/>
          <p14:tracePt t="6074" x="7232650" y="2571750"/>
          <p14:tracePt t="6093" x="7239000" y="2578100"/>
          <p14:tracePt t="6105" x="7245350" y="2584450"/>
          <p14:tracePt t="6105" x="7251700" y="2584450"/>
          <p14:tracePt t="6125" x="7258050" y="2584450"/>
          <p14:tracePt t="6125" x="7264400" y="2590800"/>
          <p14:tracePt t="6141" x="7277100" y="2590800"/>
          <p14:tracePt t="6141" x="7283450" y="2590800"/>
          <p14:tracePt t="6158" x="7289800" y="2590800"/>
          <p14:tracePt t="6172" x="7296150" y="2590800"/>
          <p14:tracePt t="6172" x="7302500" y="2597150"/>
          <p14:tracePt t="6191" x="7308850" y="2597150"/>
          <p14:tracePt t="6206" x="7315200" y="2603500"/>
          <p14:tracePt t="6223" x="7327900" y="2603500"/>
          <p14:tracePt t="6223" x="7334250" y="2609850"/>
          <p14:tracePt t="6242" x="7340600" y="2609850"/>
          <p14:tracePt t="6242" x="7346950" y="2609850"/>
          <p14:tracePt t="6258" x="7353300" y="2609850"/>
          <p14:tracePt t="6258" x="7359650" y="2609850"/>
          <p14:tracePt t="6276" x="7366000" y="2609850"/>
          <p14:tracePt t="6276" x="7378700" y="2609850"/>
          <p14:tracePt t="6292" x="7385050" y="2616200"/>
          <p14:tracePt t="6292" x="7397750" y="2616200"/>
          <p14:tracePt t="6309" x="7410450" y="2616200"/>
          <p14:tracePt t="6309" x="7416800" y="2616200"/>
          <p14:tracePt t="6325" x="7423150" y="2616200"/>
          <p14:tracePt t="6325" x="7429500" y="2616200"/>
          <p14:tracePt t="6342" x="7435850" y="2616200"/>
          <p14:tracePt t="6357" x="7442200" y="2616200"/>
          <p14:tracePt t="6373" x="7448550" y="2616200"/>
          <p14:tracePt t="6390" x="7454900" y="2616200"/>
          <p14:tracePt t="6407" x="7461250" y="2616200"/>
          <p14:tracePt t="6423" x="7454900" y="2622550"/>
          <p14:tracePt t="6469" x="7448550" y="2622550"/>
          <p14:tracePt t="6488" x="7442200" y="2622550"/>
          <p14:tracePt t="6520" x="7435850" y="2622550"/>
          <p14:tracePt t="6536" x="7429500" y="2622550"/>
          <p14:tracePt t="6548" x="7435850" y="2622550"/>
          <p14:tracePt t="6624" x="7442200" y="2622550"/>
          <p14:tracePt t="6640" x="7448550" y="2622550"/>
          <p14:tracePt t="6648" x="7454900" y="2622550"/>
          <p14:tracePt t="6657" x="7461250" y="2616200"/>
          <p14:tracePt t="6657" x="7467600" y="2616200"/>
          <p14:tracePt t="6678" x="7480300" y="2616200"/>
          <p14:tracePt t="6678" x="7486650" y="2622550"/>
          <p14:tracePt t="6693" x="7493000" y="2622550"/>
          <p14:tracePt t="6693" x="7505700" y="2622550"/>
          <p14:tracePt t="6709" x="7512050" y="2622550"/>
          <p14:tracePt t="6709" x="7518400" y="2628900"/>
          <p14:tracePt t="6726" x="7524750" y="2628900"/>
          <p14:tracePt t="6726" x="7531100" y="2635250"/>
          <p14:tracePt t="6726" x="7537450" y="2635250"/>
          <p14:tracePt t="6745" x="7550150" y="2641600"/>
          <p14:tracePt t="6758" x="7556500" y="2641600"/>
          <p14:tracePt t="6758" x="7562850" y="2647950"/>
          <p14:tracePt t="6758" x="7569200" y="2647950"/>
          <p14:tracePt t="6780" x="7575550" y="2654300"/>
          <p14:tracePt t="6791" x="7581900" y="2654300"/>
          <p14:tracePt t="6791" x="7588250" y="2654300"/>
          <p14:tracePt t="6791" x="7594600" y="2660650"/>
          <p14:tracePt t="6813" x="7600950" y="2660650"/>
          <p14:tracePt t="6825" x="7607300" y="2660650"/>
          <p14:tracePt t="6825" x="7620000" y="2660650"/>
          <p14:tracePt t="6844" x="7626350" y="2660650"/>
          <p14:tracePt t="6844" x="7632700" y="2660650"/>
          <p14:tracePt t="6860" x="7639050" y="2660650"/>
          <p14:tracePt t="6860" x="7645400" y="2654300"/>
          <p14:tracePt t="6877" x="7658100" y="2654300"/>
          <p14:tracePt t="6877" x="7664450" y="2654300"/>
          <p14:tracePt t="6893" x="7677150" y="2654300"/>
          <p14:tracePt t="6893" x="7702550" y="2647950"/>
          <p14:tracePt t="6910" x="7708900" y="2647950"/>
          <p14:tracePt t="6910" x="7721600" y="2647950"/>
          <p14:tracePt t="6927" x="7734300" y="2641600"/>
          <p14:tracePt t="6927" x="7747000" y="2641600"/>
          <p14:tracePt t="6944" x="7759700" y="2641600"/>
          <p14:tracePt t="6944" x="7778750" y="2635250"/>
          <p14:tracePt t="6961" x="7791450" y="2635250"/>
          <p14:tracePt t="6961" x="7797800" y="2635250"/>
          <p14:tracePt t="6978" x="7810500" y="2635250"/>
          <p14:tracePt t="6978" x="7823200" y="2635250"/>
          <p14:tracePt t="6994" x="7829550" y="2635250"/>
          <p14:tracePt t="6994" x="7835900" y="2635250"/>
          <p14:tracePt t="7011" x="7848600" y="2635250"/>
          <p14:tracePt t="7026" x="7854950" y="2635250"/>
          <p14:tracePt t="7044" x="7861300" y="2635250"/>
          <p14:tracePt t="7059" x="7867650" y="2628900"/>
          <p14:tracePt t="7076" x="7874000" y="2628900"/>
          <p14:tracePt t="7092" x="7880350" y="2628900"/>
          <p14:tracePt t="7109" x="7886700" y="2622550"/>
          <p14:tracePt t="7109" x="7893050" y="2622550"/>
          <p14:tracePt t="7109" x="7905750" y="2622550"/>
          <p14:tracePt t="7130" x="7912100" y="2622550"/>
          <p14:tracePt t="7130" x="7931150" y="2622550"/>
          <p14:tracePt t="7144" x="7943850" y="2622550"/>
          <p14:tracePt t="7144" x="7962900" y="2622550"/>
          <p14:tracePt t="7161" x="7988300" y="2622550"/>
          <p14:tracePt t="7161" x="8013700" y="2622550"/>
          <p14:tracePt t="7178" x="8032750" y="2622550"/>
          <p14:tracePt t="7178" x="8058150" y="2628900"/>
          <p14:tracePt t="7178" x="8083550" y="2635250"/>
          <p14:tracePt t="7197" x="8096250" y="2641600"/>
          <p14:tracePt t="7197" x="8115300" y="2647950"/>
          <p14:tracePt t="7211" x="8121650" y="2654300"/>
          <p14:tracePt t="7211" x="8128000" y="2654300"/>
          <p14:tracePt t="7228" x="8128000" y="2660650"/>
          <p14:tracePt t="7228" x="8115300" y="2667000"/>
          <p14:tracePt t="7245" x="8096250" y="2673350"/>
          <p14:tracePt t="7245" x="8032750" y="2686050"/>
          <p14:tracePt t="7261" x="7988300" y="2698750"/>
          <p14:tracePt t="7261" x="7931150" y="2705100"/>
          <p14:tracePt t="7279" x="7861300" y="2711450"/>
          <p14:tracePt t="7279" x="7778750" y="2724150"/>
          <p14:tracePt t="7294" x="7683500" y="2730500"/>
          <p14:tracePt t="7294" x="7575550" y="2743200"/>
          <p14:tracePt t="7312" x="7454900" y="2755900"/>
          <p14:tracePt t="7312" x="7175500" y="2781300"/>
          <p14:tracePt t="7329" x="7023100" y="2794000"/>
          <p14:tracePt t="7329" x="6858000" y="2813050"/>
          <p14:tracePt t="7346" x="6686550" y="2832100"/>
          <p14:tracePt t="7346" x="6502400" y="2851150"/>
          <p14:tracePt t="7362" x="6318250" y="2876550"/>
          <p14:tracePt t="7362" x="6127750" y="2901950"/>
          <p14:tracePt t="7362" x="5937250" y="2921000"/>
          <p14:tracePt t="7381" x="5740400" y="2946400"/>
          <p14:tracePt t="7393" x="5537200" y="2971800"/>
          <p14:tracePt t="7393" x="5137150" y="3009900"/>
          <p14:tracePt t="7414" x="4940300" y="3028950"/>
          <p14:tracePt t="7414" x="4743450" y="3041650"/>
          <p14:tracePt t="7429" x="4546600" y="3054350"/>
          <p14:tracePt t="7429" x="4356100" y="3073400"/>
          <p14:tracePt t="7445" x="4171950" y="3079750"/>
          <p14:tracePt t="7445" x="3994150" y="3098800"/>
          <p14:tracePt t="7462" x="3816350" y="3105150"/>
          <p14:tracePt t="7462" x="3651250" y="3117850"/>
          <p14:tracePt t="7462" x="3492500" y="3124200"/>
          <p14:tracePt t="7481" x="3333750" y="3136900"/>
          <p14:tracePt t="7494" x="3181350" y="3136900"/>
          <p14:tracePt t="7494" x="2895600" y="3143250"/>
          <p14:tracePt t="7512" x="2755900" y="3136900"/>
          <p14:tracePt t="7512" x="2635250" y="3136900"/>
          <p14:tracePt t="7530" x="2514600" y="3130550"/>
          <p14:tracePt t="7530" x="2400300" y="3130550"/>
          <p14:tracePt t="7547" x="2305050" y="3130550"/>
          <p14:tracePt t="7547" x="2127250" y="3124200"/>
          <p14:tracePt t="7563" x="2057400" y="3130550"/>
          <p14:tracePt t="7563" x="1987550" y="3130550"/>
          <p14:tracePt t="7579" x="1924050" y="3130550"/>
          <p14:tracePt t="7579" x="1873250" y="3130550"/>
          <p14:tracePt t="7596" x="1822450" y="3130550"/>
          <p14:tracePt t="7596" x="1778000" y="3130550"/>
          <p14:tracePt t="7613" x="1739900" y="3124200"/>
          <p14:tracePt t="7613" x="1670050" y="3117850"/>
          <p14:tracePt t="7630" x="1644650" y="3117850"/>
          <p14:tracePt t="7630" x="1625600" y="3111500"/>
          <p14:tracePt t="7646" x="1600200" y="3105150"/>
          <p14:tracePt t="7646" x="1581150" y="3098800"/>
          <p14:tracePt t="7663" x="1568450" y="3092450"/>
          <p14:tracePt t="7663" x="1562100" y="3092450"/>
          <p14:tracePt t="7663" x="1555750" y="3092450"/>
          <p14:tracePt t="7682" x="1549400" y="3086100"/>
          <p14:tracePt t="7694" x="1555750" y="3086100"/>
          <p14:tracePt t="7713" x="1562100" y="3079750"/>
          <p14:tracePt t="7713" x="1574800" y="3079750"/>
          <p14:tracePt t="7730" x="1581150" y="3079750"/>
          <p14:tracePt t="7730" x="1593850" y="3073400"/>
          <p14:tracePt t="7730" x="1612900" y="3067050"/>
          <p14:tracePt t="7750" x="1631950" y="3067050"/>
          <p14:tracePt t="7761" x="1644650" y="3060700"/>
          <p14:tracePt t="7761" x="1689100" y="3054350"/>
          <p14:tracePt t="7783" x="1714500" y="3048000"/>
          <p14:tracePt t="7783" x="1739900" y="3048000"/>
          <p14:tracePt t="7797" x="1771650" y="3048000"/>
          <p14:tracePt t="7797" x="1803400" y="3048000"/>
          <p14:tracePt t="7813" x="1841500" y="3054350"/>
          <p14:tracePt t="7813" x="1873250" y="3054350"/>
          <p14:tracePt t="7813" x="1911350" y="3060700"/>
          <p14:tracePt t="7833" x="1955800" y="3060700"/>
          <p14:tracePt t="7845" x="1993900" y="3067050"/>
          <p14:tracePt t="7845" x="2076450" y="3079750"/>
          <p14:tracePt t="7863" x="2120900" y="3079750"/>
          <p14:tracePt t="7863" x="2165350" y="3086100"/>
          <p14:tracePt t="7881" x="2203450" y="3092450"/>
          <p14:tracePt t="7881" x="2254250" y="3092450"/>
          <p14:tracePt t="7897" x="2298700" y="3098800"/>
          <p14:tracePt t="7897" x="2343150" y="3098800"/>
          <p14:tracePt t="7914" x="2387600" y="3105150"/>
          <p14:tracePt t="7914" x="2470150" y="3111500"/>
          <p14:tracePt t="7930" x="2514600" y="3111500"/>
          <p14:tracePt t="7930" x="2559050" y="3117850"/>
          <p14:tracePt t="7947" x="2597150" y="3124200"/>
          <p14:tracePt t="7947" x="2635250" y="3124200"/>
          <p14:tracePt t="7964" x="2673350" y="3130550"/>
          <p14:tracePt t="7964" x="2743200" y="3136900"/>
          <p14:tracePt t="7981" x="2774950" y="3136900"/>
          <p14:tracePt t="7981" x="2806700" y="3136900"/>
          <p14:tracePt t="7998" x="2832100" y="3143250"/>
          <p14:tracePt t="7998" x="2857500" y="3143250"/>
          <p14:tracePt t="8014" x="2882900" y="3136900"/>
          <p14:tracePt t="8014" x="2901950" y="3136900"/>
          <p14:tracePt t="8030" x="2927350" y="3136900"/>
          <p14:tracePt t="8030" x="2940050" y="3136900"/>
          <p14:tracePt t="8030" x="2959100" y="3130550"/>
          <p14:tracePt t="8050" x="2971800" y="3130550"/>
          <p14:tracePt t="8062" x="2990850" y="3130550"/>
          <p14:tracePt t="8062" x="3009900" y="3130550"/>
          <p14:tracePt t="8081" x="3016250" y="3130550"/>
          <p14:tracePt t="8081" x="3028950" y="3130550"/>
          <p14:tracePt t="8098" x="3035300" y="3130550"/>
          <p14:tracePt t="8098" x="3041650" y="3130550"/>
          <p14:tracePt t="8114" x="3048000" y="3130550"/>
          <p14:tracePt t="8114" x="3054350" y="3136900"/>
          <p14:tracePt t="8114" x="3060700" y="3136900"/>
          <p14:tracePt t="8134" x="3067050" y="3136900"/>
          <p14:tracePt t="8146" x="3073400" y="3136900"/>
          <p14:tracePt t="8146" x="3079750" y="3136900"/>
          <p14:tracePt t="8165" x="3086100" y="3136900"/>
          <p14:tracePt t="8165" x="3092450" y="3136900"/>
          <p14:tracePt t="8181" x="3098800" y="3136900"/>
          <p14:tracePt t="8181" x="3105150" y="3130550"/>
          <p14:tracePt t="8198" x="3117850" y="3130550"/>
          <p14:tracePt t="8198" x="3124200" y="3130550"/>
          <p14:tracePt t="8198" x="3130550" y="3130550"/>
          <p14:tracePt t="8218" x="3143250" y="3124200"/>
          <p14:tracePt t="8218" x="3149600" y="3124200"/>
          <p14:tracePt t="8232" x="3162300" y="3124200"/>
          <p14:tracePt t="8232" x="3168650" y="3117850"/>
          <p14:tracePt t="8248" x="3181350" y="3117850"/>
          <p14:tracePt t="8248" x="3187700" y="3117850"/>
          <p14:tracePt t="8265" x="3200400" y="3117850"/>
          <p14:tracePt t="8265" x="3219450" y="3117850"/>
          <p14:tracePt t="8282" x="3232150" y="3117850"/>
          <p14:tracePt t="8282" x="3238500" y="3117850"/>
          <p14:tracePt t="8298" x="3251200" y="3117850"/>
          <p14:tracePt t="8298" x="3257550" y="3117850"/>
          <p14:tracePt t="8315" x="3270250" y="3117850"/>
          <p14:tracePt t="8315" x="3276600" y="3117850"/>
          <p14:tracePt t="8332" x="3282950" y="3117850"/>
          <p14:tracePt t="8332" x="3302000" y="3124200"/>
          <p14:tracePt t="8349" x="3308350" y="3124200"/>
          <p14:tracePt t="8349" x="3314700" y="3124200"/>
          <p14:tracePt t="8365" x="3327400" y="3124200"/>
          <p14:tracePt t="8365" x="3333750" y="3124200"/>
          <p14:tracePt t="8382" x="3346450" y="3124200"/>
          <p14:tracePt t="8382" x="3352800" y="3124200"/>
          <p14:tracePt t="8382" x="3365500" y="3124200"/>
          <p14:tracePt t="8402" x="3378200" y="3124200"/>
          <p14:tracePt t="8413" x="3390900" y="3124200"/>
          <p14:tracePt t="8413" x="3422650" y="3124200"/>
          <p14:tracePt t="8434" x="3441700" y="3130550"/>
          <p14:tracePt t="8434" x="3460750" y="3130550"/>
          <p14:tracePt t="8449" x="3479800" y="3130550"/>
          <p14:tracePt t="8449" x="3505200" y="3130550"/>
          <p14:tracePt t="8466" x="3530600" y="3130550"/>
          <p14:tracePt t="8466" x="3556000" y="3124200"/>
          <p14:tracePt t="8466" x="3587750" y="3124200"/>
          <p14:tracePt t="8485" x="3619500" y="3124200"/>
          <p14:tracePt t="8497" x="3651250" y="3124200"/>
          <p14:tracePt t="8497" x="3727450" y="3117850"/>
          <p14:tracePt t="8518" x="3765550" y="3111500"/>
          <p14:tracePt t="8518" x="3803650" y="3111500"/>
          <p14:tracePt t="8533" x="3841750" y="3111500"/>
          <p14:tracePt t="8533" x="3879850" y="3105150"/>
          <p14:tracePt t="8550" x="3917950" y="3105150"/>
          <p14:tracePt t="8550" x="3956050" y="3098800"/>
          <p14:tracePt t="8566" x="3994150" y="3092450"/>
          <p14:tracePt t="8566" x="4057650" y="3086100"/>
          <p14:tracePt t="8583" x="4089400" y="3079750"/>
          <p14:tracePt t="8583" x="4121150" y="3073400"/>
          <p14:tracePt t="8599" x="4152900" y="3073400"/>
          <p14:tracePt t="8599" x="4178300" y="3067050"/>
          <p14:tracePt t="8616" x="4203700" y="3067050"/>
          <p14:tracePt t="8616" x="4229100" y="3060700"/>
          <p14:tracePt t="8633" x="4248150" y="3060700"/>
          <p14:tracePt t="8633" x="4292600" y="3054350"/>
          <p14:tracePt t="8650" x="4311650" y="3048000"/>
          <p14:tracePt t="8650" x="4324350" y="3048000"/>
          <p14:tracePt t="8666" x="4343400" y="3041650"/>
          <p14:tracePt t="8666" x="4356100" y="3041650"/>
          <p14:tracePt t="8683" x="4375150" y="3041650"/>
          <p14:tracePt t="8683" x="4387850" y="3041650"/>
          <p14:tracePt t="8683" x="4400550" y="3041650"/>
          <p14:tracePt t="8702" x="4413250" y="3035300"/>
          <p14:tracePt t="8715" x="4425950" y="3035300"/>
          <p14:tracePt t="8715" x="4457700" y="3041650"/>
          <p14:tracePt t="8734" x="4470400" y="3041650"/>
          <p14:tracePt t="8734" x="4483100" y="3035300"/>
          <p14:tracePt t="8750" x="4502150" y="3035300"/>
          <p14:tracePt t="8750" x="4514850" y="3035300"/>
          <p14:tracePt t="8766" x="4533900" y="3035300"/>
          <p14:tracePt t="8766" x="4552950" y="3035300"/>
          <p14:tracePt t="8766" x="4572000" y="3035300"/>
          <p14:tracePt t="8787" x="4591050" y="3028950"/>
          <p14:tracePt t="8798" x="4610100" y="3028950"/>
          <p14:tracePt t="8798" x="4654550" y="3022600"/>
          <p14:tracePt t="8818" x="4679950" y="3022600"/>
          <p14:tracePt t="8818" x="4705350" y="3022600"/>
          <p14:tracePt t="8833" x="4730750" y="3022600"/>
          <p14:tracePt t="8833" x="4756150" y="3022600"/>
          <p14:tracePt t="8850" x="4781550" y="3022600"/>
          <p14:tracePt t="8850" x="4806950" y="3022600"/>
          <p14:tracePt t="8850" x="4832350" y="3028950"/>
          <p14:tracePt t="8870" x="4857750" y="3028950"/>
          <p14:tracePt t="8870" x="4889500" y="3028950"/>
          <p14:tracePt t="8884" x="4914900" y="3035300"/>
          <p14:tracePt t="8884" x="4940300" y="3035300"/>
          <p14:tracePt t="8901" x="4965700" y="3035300"/>
          <p14:tracePt t="8901" x="4997450" y="3035300"/>
          <p14:tracePt t="8917" x="5016500" y="3041650"/>
          <p14:tracePt t="8917" x="5041900" y="3041650"/>
          <p14:tracePt t="8934" x="5060950" y="3041650"/>
          <p14:tracePt t="8934" x="5105400" y="3041650"/>
          <p14:tracePt t="8950" x="5124450" y="3041650"/>
          <p14:tracePt t="8950" x="5143500" y="3041650"/>
          <p14:tracePt t="8966" x="5156200" y="3041650"/>
          <p14:tracePt t="8966" x="5175250" y="3041650"/>
          <p14:tracePt t="8983" x="5187950" y="3041650"/>
          <p14:tracePt t="8983" x="5219700" y="3041650"/>
          <p14:tracePt t="9000" x="5232400" y="3041650"/>
          <p14:tracePt t="9000" x="5251450" y="3035300"/>
          <p14:tracePt t="9017" x="5257800" y="3035300"/>
          <p14:tracePt t="9017" x="5276850" y="3035300"/>
          <p14:tracePt t="9033" x="5283200" y="3035300"/>
          <p14:tracePt t="9033" x="5295900" y="3028950"/>
          <p14:tracePt t="9050" x="5308600" y="3028950"/>
          <p14:tracePt t="9050" x="5321300" y="3028950"/>
          <p14:tracePt t="9050" x="5334000" y="3022600"/>
          <p14:tracePt t="9069" x="5340350" y="3022600"/>
          <p14:tracePt t="9082" x="5353050" y="3022600"/>
          <p14:tracePt t="9082" x="5372100" y="3016250"/>
          <p14:tracePt t="9101" x="5378450" y="3016250"/>
          <p14:tracePt t="9101" x="5384800" y="3016250"/>
          <p14:tracePt t="9117" x="5391150" y="3016250"/>
          <p14:tracePt t="9117" x="5397500" y="3016250"/>
          <p14:tracePt t="9133" x="5403850" y="3009900"/>
          <p14:tracePt t="9149" x="5410200" y="3009900"/>
          <p14:tracePt t="9165" x="5416550" y="3016250"/>
          <p14:tracePt t="9204" x="5416550" y="3022600"/>
          <p14:tracePt t="9228" x="5422900" y="3028950"/>
          <p14:tracePt t="9248" x="5429250" y="3028950"/>
          <p14:tracePt t="9264" x="5435600" y="3028950"/>
          <p14:tracePt t="9280" x="5441950" y="3028950"/>
          <p14:tracePt t="9288" x="5448300" y="3028950"/>
          <p14:tracePt t="9288" x="5454650" y="3028950"/>
          <p14:tracePt t="9301" x="5467350" y="3028950"/>
          <p14:tracePt t="9301" x="5473700" y="3028950"/>
          <p14:tracePt t="9318" x="5480050" y="3028950"/>
          <p14:tracePt t="9318" x="5486400" y="3028950"/>
          <p14:tracePt t="9334" x="5499100" y="3022600"/>
          <p14:tracePt t="9334" x="5505450" y="3022600"/>
          <p14:tracePt t="9351" x="5511800" y="3022600"/>
          <p14:tracePt t="9351" x="5518150" y="3022600"/>
          <p14:tracePt t="9369" x="5537200" y="3022600"/>
          <p14:tracePt t="9369" x="5549900" y="3022600"/>
          <p14:tracePt t="9385" x="5556250" y="3022600"/>
          <p14:tracePt t="9385" x="5562600" y="3016250"/>
          <p14:tracePt t="9402" x="5575300" y="3016250"/>
          <p14:tracePt t="9402" x="5581650" y="3016250"/>
          <p14:tracePt t="9418" x="5588000" y="3016250"/>
          <p14:tracePt t="9433" x="5600700" y="3016250"/>
          <p14:tracePt t="9449" x="5607050" y="3016250"/>
          <p14:tracePt t="9467" x="5613400" y="3016250"/>
          <p14:tracePt t="9483" x="5613400" y="3022600"/>
          <p14:tracePt t="9528" x="5613400" y="3028950"/>
          <p14:tracePt t="9580" x="5619750" y="3028950"/>
          <p14:tracePt t="9616" x="5626100" y="3028950"/>
          <p14:tracePt t="9648" x="5632450" y="3028950"/>
          <p14:tracePt t="9684" x="5638800" y="3028950"/>
          <p14:tracePt t="9708" x="5645150" y="3028950"/>
          <p14:tracePt t="9720" x="5651500" y="3028950"/>
          <p14:tracePt t="9744" x="5657850" y="3028950"/>
          <p14:tracePt t="9768" x="5664200" y="3028950"/>
          <p14:tracePt t="9788" x="5670550" y="3028950"/>
          <p14:tracePt t="9812" x="5676900" y="3035300"/>
          <p14:tracePt t="9880" x="5670550" y="3035300"/>
          <p14:tracePt t="9924" x="5670550" y="3041650"/>
          <p14:tracePt t="9948" x="5664200" y="3048000"/>
          <p14:tracePt t="9976" x="5657850" y="3048000"/>
          <p14:tracePt t="10016" x="5651500" y="3048000"/>
          <p14:tracePt t="10052" x="5657850" y="3048000"/>
          <p14:tracePt t="10260" x="5664200" y="3041650"/>
          <p14:tracePt t="10284" x="5670550" y="3041650"/>
          <p14:tracePt t="10300" x="5676900" y="3041650"/>
          <p14:tracePt t="10316" x="5683250" y="3041650"/>
          <p14:tracePt t="10328" x="5689600" y="3035300"/>
          <p14:tracePt t="10344" x="5702300" y="3028950"/>
          <p14:tracePt t="10360" x="5708650" y="3028950"/>
          <p14:tracePt t="10376" x="5715000" y="3022600"/>
          <p14:tracePt t="10386" x="5721350" y="3022600"/>
          <p14:tracePt t="10403" x="5727700" y="3016250"/>
          <p14:tracePt t="10403" x="5734050" y="3009900"/>
          <p14:tracePt t="10422" x="5740400" y="3009900"/>
          <p14:tracePt t="10422" x="5746750" y="3003550"/>
          <p14:tracePt t="10438" x="5753100" y="3003550"/>
          <p14:tracePt t="10453" x="5759450" y="3003550"/>
          <p14:tracePt t="10453" x="5765800" y="2997200"/>
          <p14:tracePt t="10473" x="5772150" y="2997200"/>
          <p14:tracePt t="10487" x="5778500" y="2997200"/>
          <p14:tracePt t="10503" x="5784850" y="2997200"/>
          <p14:tracePt t="10521" x="5797550" y="2997200"/>
          <p14:tracePt t="10537" x="5803900" y="2997200"/>
          <p14:tracePt t="10537" x="5816600" y="2997200"/>
          <p14:tracePt t="10557" x="5822950" y="2997200"/>
          <p14:tracePt t="10571" x="5829300" y="2997200"/>
          <p14:tracePt t="10571" x="5842000" y="3003550"/>
          <p14:tracePt t="10589" x="5848350" y="3003550"/>
          <p14:tracePt t="10589" x="5854700" y="3003550"/>
          <p14:tracePt t="10589" x="5861050" y="3003550"/>
          <p14:tracePt t="10608" x="5867400" y="3003550"/>
          <p14:tracePt t="10608" x="5873750" y="3003550"/>
          <p14:tracePt t="10623" x="5886450" y="3003550"/>
          <p14:tracePt t="10623" x="5892800" y="3003550"/>
          <p14:tracePt t="10639" x="5899150" y="3003550"/>
          <p14:tracePt t="10639" x="5911850" y="3003550"/>
          <p14:tracePt t="10656" x="5924550" y="3003550"/>
          <p14:tracePt t="10656" x="5937250" y="3003550"/>
          <p14:tracePt t="10673" x="5949950" y="3003550"/>
          <p14:tracePt t="10673" x="5981700" y="2997200"/>
          <p14:tracePt t="10690" x="6000750" y="2997200"/>
          <p14:tracePt t="10690" x="6013450" y="2997200"/>
          <p14:tracePt t="10706" x="6032500" y="2997200"/>
          <p14:tracePt t="10706" x="6045200" y="2997200"/>
          <p14:tracePt t="10723" x="6064250" y="2997200"/>
          <p14:tracePt t="10723" x="6083300" y="2990850"/>
          <p14:tracePt t="10723" x="6096000" y="2990850"/>
          <p14:tracePt t="10741" x="6115050" y="2990850"/>
          <p14:tracePt t="10741" x="6127750" y="2984500"/>
          <p14:tracePt t="10757" x="6146800" y="2984500"/>
          <p14:tracePt t="10757" x="6159500" y="2978150"/>
          <p14:tracePt t="10775" x="6178550" y="2978150"/>
          <p14:tracePt t="10775" x="6191250" y="2978150"/>
          <p14:tracePt t="10790" x="6210300" y="2971800"/>
          <p14:tracePt t="10790" x="6223000" y="2971800"/>
          <p14:tracePt t="10806" x="6235700" y="2965450"/>
          <p14:tracePt t="10806" x="6254750" y="2965450"/>
          <p14:tracePt t="10806" x="6267450" y="2965450"/>
          <p14:tracePt t="10825" x="6273800" y="2959100"/>
          <p14:tracePt t="10838" x="6286500" y="2959100"/>
          <p14:tracePt t="10838" x="6305550" y="2959100"/>
          <p14:tracePt t="10857" x="6318250" y="2959100"/>
          <p14:tracePt t="10857" x="6324600" y="2959100"/>
          <p14:tracePt t="10874" x="6330950" y="2959100"/>
          <p14:tracePt t="10874" x="6337300" y="2965450"/>
          <p14:tracePt t="10890" x="6343650" y="2965450"/>
          <p14:tracePt t="10890" x="6350000" y="2965450"/>
          <p14:tracePt t="10890" x="6356350" y="2965450"/>
          <p14:tracePt t="10909" x="6369050" y="2965450"/>
          <p14:tracePt t="10928" x="6375400" y="2965450"/>
          <p14:tracePt t="10944" x="6381750" y="2965450"/>
          <p14:tracePt t="10968" x="6381750" y="2971800"/>
          <p14:tracePt t="11004" x="6375400" y="2978150"/>
          <p14:tracePt t="11028" x="6369050" y="2978150"/>
          <p14:tracePt t="11040" x="6362700" y="2984500"/>
          <p14:tracePt t="11048" x="6356350" y="2984500"/>
          <p14:tracePt t="11057" x="6343650" y="2990850"/>
          <p14:tracePt t="11057" x="6330950" y="2990850"/>
          <p14:tracePt t="11074" x="6318250" y="2997200"/>
          <p14:tracePt t="11074" x="6305550" y="2997200"/>
          <p14:tracePt t="11091" x="6286500" y="3003550"/>
          <p14:tracePt t="11091" x="6267450" y="3009900"/>
          <p14:tracePt t="11091" x="6242050" y="3016250"/>
          <p14:tracePt t="11110" x="6216650" y="3022600"/>
          <p14:tracePt t="11122" x="6184900" y="3028950"/>
          <p14:tracePt t="11122" x="6121400" y="3048000"/>
          <p14:tracePt t="11141" x="6083300" y="3054350"/>
          <p14:tracePt t="11141" x="6045200" y="3060700"/>
          <p14:tracePt t="11158" x="6007100" y="3067050"/>
          <p14:tracePt t="11158" x="5969000" y="3073400"/>
          <p14:tracePt t="11175" x="5930900" y="3079750"/>
          <p14:tracePt t="11175" x="5886450" y="3086100"/>
          <p14:tracePt t="11175" x="5842000" y="3092450"/>
          <p14:tracePt t="11193" x="5803900" y="3098800"/>
          <p14:tracePt t="11206" x="5753100" y="3105150"/>
          <p14:tracePt t="11206" x="5657850" y="3111500"/>
          <p14:tracePt t="11224" x="5607050" y="3111500"/>
          <p14:tracePt t="11224" x="5556250" y="3117850"/>
          <p14:tracePt t="11241" x="5499100" y="3117850"/>
          <p14:tracePt t="11241" x="5441950" y="3117850"/>
          <p14:tracePt t="11258" x="5384800" y="3117850"/>
          <p14:tracePt t="11258" x="5321300" y="3111500"/>
          <p14:tracePt t="11274" x="5257800" y="3111500"/>
          <p14:tracePt t="11274" x="5111750" y="3098800"/>
          <p14:tracePt t="11292" x="5035550" y="3092450"/>
          <p14:tracePt t="11292" x="4946650" y="3086100"/>
          <p14:tracePt t="11308" x="4864100" y="3073400"/>
          <p14:tracePt t="11308" x="4768850" y="3067050"/>
          <p14:tracePt t="11325" x="4679950" y="3067050"/>
          <p14:tracePt t="11325" x="4495800" y="3060700"/>
          <p14:tracePt t="11341" x="4400550" y="3060700"/>
          <p14:tracePt t="11341" x="4311650" y="3067050"/>
          <p14:tracePt t="11358" x="4222750" y="3067050"/>
          <p14:tracePt t="11358" x="4133850" y="3073400"/>
          <p14:tracePt t="11375" x="4044950" y="3079750"/>
          <p14:tracePt t="11375" x="3949700" y="3092450"/>
          <p14:tracePt t="11391" x="3860800" y="3098800"/>
          <p14:tracePt t="11391" x="3765550" y="3111500"/>
          <p14:tracePt t="11409" x="3581400" y="3136900"/>
          <p14:tracePt t="11409" x="3492500" y="3155950"/>
          <p14:tracePt t="11426" x="3409950" y="3168650"/>
          <p14:tracePt t="11426" x="3327400" y="3181350"/>
          <p14:tracePt t="11442" x="3257550" y="3194050"/>
          <p14:tracePt t="11442" x="3187700" y="3206750"/>
          <p14:tracePt t="11442" x="3124200" y="3219450"/>
          <p14:tracePt t="11461" x="3067050" y="3225800"/>
          <p14:tracePt t="11461" x="3016250" y="3238500"/>
          <p14:tracePt t="11477" x="2965450" y="3244850"/>
          <p14:tracePt t="11477" x="2921000" y="3251200"/>
          <p14:tracePt t="11494" x="2876550" y="3257550"/>
          <p14:tracePt t="11494" x="2832100" y="3263900"/>
          <p14:tracePt t="11510" x="2794000" y="3263900"/>
          <p14:tracePt t="11510" x="2749550" y="3270250"/>
          <p14:tracePt t="11525" x="2717800" y="3263900"/>
          <p14:tracePt t="11525" x="2686050" y="3263900"/>
          <p14:tracePt t="11525" x="2654300" y="3257550"/>
          <p14:tracePt t="11545" x="2628900" y="3257550"/>
          <p14:tracePt t="11557" x="2603500" y="3251200"/>
          <p14:tracePt t="11557" x="2565400" y="3244850"/>
          <p14:tracePt t="11577" x="2552700" y="3238500"/>
          <p14:tracePt t="11577" x="2533650" y="3232150"/>
          <p14:tracePt t="11593" x="2520950" y="3225800"/>
          <p14:tracePt t="11593" x="2508250" y="3225800"/>
          <p14:tracePt t="11609" x="2495550" y="3219450"/>
          <p14:tracePt t="11609" x="2482850" y="3219450"/>
          <p14:tracePt t="11626" x="2470150" y="3213100"/>
          <p14:tracePt t="11626" x="2444750" y="3213100"/>
          <p14:tracePt t="11643" x="2438400" y="3213100"/>
          <p14:tracePt t="11643" x="2425700" y="3213100"/>
          <p14:tracePt t="11659" x="2413000" y="3213100"/>
          <p14:tracePt t="11659" x="2406650" y="3206750"/>
          <p14:tracePt t="11676" x="2393950" y="3206750"/>
          <p14:tracePt t="11676" x="2387600" y="3206750"/>
          <p14:tracePt t="11693" x="2381250" y="3206750"/>
          <p14:tracePt t="11693" x="2374900" y="3206750"/>
          <p14:tracePt t="11710" x="2368550" y="3206750"/>
          <p14:tracePt t="11724" x="2362200" y="3206750"/>
          <p14:tracePt t="11741" x="2362200" y="3213100"/>
          <p14:tracePt t="11757" x="2355850" y="3213100"/>
          <p14:tracePt t="11800" x="2349500" y="3213100"/>
          <p14:tracePt t="11821" x="2343150" y="3219450"/>
          <p14:tracePt t="11837" x="2336800" y="3219450"/>
          <p14:tracePt t="11861" x="2330450" y="3225800"/>
          <p14:tracePt t="11868" x="2324100" y="3225800"/>
          <p14:tracePt t="11878" x="2317750" y="3225800"/>
          <p14:tracePt t="11878" x="2311400" y="3225800"/>
          <p14:tracePt t="11893" x="2305050" y="3225800"/>
          <p14:tracePt t="11893" x="2298700" y="3225800"/>
          <p14:tracePt t="11910" x="2292350" y="3225800"/>
          <p14:tracePt t="11910" x="2279650" y="3225800"/>
          <p14:tracePt t="11927" x="2273300" y="3219450"/>
          <p14:tracePt t="11927" x="2254250" y="3219450"/>
          <p14:tracePt t="11944" x="2247900" y="3219450"/>
          <p14:tracePt t="11944" x="2235200" y="3213100"/>
          <p14:tracePt t="11960" x="2228850" y="3213100"/>
          <p14:tracePt t="11960" x="2222500" y="3213100"/>
          <p14:tracePt t="11977" x="2216150" y="3213100"/>
          <p14:tracePt t="11977" x="2209800" y="3213100"/>
          <p14:tracePt t="11994" x="2203450" y="3213100"/>
          <p14:tracePt t="11994" x="2190750" y="3206750"/>
          <p14:tracePt t="12010" x="2184400" y="3200400"/>
          <p14:tracePt t="12026" x="2171700" y="3194050"/>
          <p14:tracePt t="12026" x="2171700" y="3187700"/>
          <p14:tracePt t="12044" x="2165350" y="3181350"/>
          <p14:tracePt t="12044" x="2152650" y="3168650"/>
          <p14:tracePt t="12061" x="2146300" y="3162300"/>
          <p14:tracePt t="12077" x="2146300" y="3155950"/>
          <p14:tracePt t="12117" x="2152650" y="3149600"/>
          <p14:tracePt t="12129" x="2159000" y="3149600"/>
          <p14:tracePt t="12137" x="2165350" y="3149600"/>
          <p14:tracePt t="12145" x="2178050" y="3143250"/>
          <p14:tracePt t="12145" x="2190750" y="3143250"/>
          <p14:tracePt t="12162" x="2209800" y="3143250"/>
          <p14:tracePt t="12162" x="2235200" y="3136900"/>
          <p14:tracePt t="12178" x="2266950" y="3136900"/>
          <p14:tracePt t="12178" x="2305050" y="3136900"/>
          <p14:tracePt t="12178" x="2349500" y="3136900"/>
          <p14:tracePt t="12197" x="2400300" y="3143250"/>
          <p14:tracePt t="12209" x="2457450" y="3143250"/>
          <p14:tracePt t="12209" x="2520950" y="3149600"/>
          <p14:tracePt t="12209" x="2584450" y="3162300"/>
          <p14:tracePt t="12230" x="2647950" y="3168650"/>
          <p14:tracePt t="12230" x="2711450" y="3175000"/>
          <p14:tracePt t="12244" x="2774950" y="3181350"/>
          <p14:tracePt t="12244" x="2838450" y="3194050"/>
          <p14:tracePt t="12261" x="2901950" y="3200400"/>
          <p14:tracePt t="12261" x="2965450" y="3206750"/>
          <p14:tracePt t="12261" x="3022600" y="3219450"/>
          <p14:tracePt t="12281" x="3086100" y="3225800"/>
          <p14:tracePt t="12293" x="3143250" y="3232150"/>
          <p14:tracePt t="12293" x="3270250" y="3251200"/>
          <p14:tracePt t="12312" x="3327400" y="3251200"/>
          <p14:tracePt t="12312" x="3384550" y="3257550"/>
          <p14:tracePt t="12328" x="3441700" y="3257550"/>
          <p14:tracePt t="12328" x="3492500" y="3257550"/>
          <p14:tracePt t="12345" x="3543300" y="3251200"/>
          <p14:tracePt t="12345" x="3638550" y="3244850"/>
          <p14:tracePt t="12362" x="3683000" y="3238500"/>
          <p14:tracePt t="12362" x="3721100" y="3232150"/>
          <p14:tracePt t="12378" x="3765550" y="3225800"/>
          <p14:tracePt t="12378" x="3803650" y="3225800"/>
          <p14:tracePt t="12396" x="3835400" y="3219450"/>
          <p14:tracePt t="12396" x="3873500" y="3219450"/>
          <p14:tracePt t="12412" x="3905250" y="3219450"/>
          <p14:tracePt t="12412" x="3968750" y="3225800"/>
          <p14:tracePt t="12429" x="3994150" y="3225800"/>
          <p14:tracePt t="12429" x="4019550" y="3232150"/>
          <p14:tracePt t="12446" x="4038600" y="3232150"/>
          <p14:tracePt t="12446" x="4057650" y="3238500"/>
          <p14:tracePt t="12462" x="4076700" y="3238500"/>
          <p14:tracePt t="12462" x="4089400" y="3244850"/>
          <p14:tracePt t="12462" x="4102100" y="3244850"/>
          <p14:tracePt t="12482" x="4114800" y="3244850"/>
          <p14:tracePt t="12493" x="4121150" y="3244850"/>
          <p14:tracePt t="12493" x="4127500" y="3251200"/>
          <p14:tracePt t="12513" x="4127500" y="3257550"/>
          <p14:tracePt t="12528" x="4114800" y="3263900"/>
          <p14:tracePt t="12528" x="4108450" y="3263900"/>
          <p14:tracePt t="12546" x="4095750" y="3270250"/>
          <p14:tracePt t="12546" x="4083050" y="3276600"/>
          <p14:tracePt t="12562" x="4070350" y="3282950"/>
          <p14:tracePt t="12562" x="4051300" y="3289300"/>
          <p14:tracePt t="12562" x="4038600" y="3295650"/>
          <p14:tracePt t="12581" x="4025900" y="3302000"/>
          <p14:tracePt t="12594" x="4006850" y="3308350"/>
          <p14:tracePt t="12594" x="3975100" y="3321050"/>
          <p14:tracePt t="12612" x="3956050" y="3327400"/>
          <p14:tracePt t="12612" x="3943350" y="3333750"/>
          <p14:tracePt t="12629" x="3930650" y="3340100"/>
          <p14:tracePt t="12629" x="3917950" y="3340100"/>
          <p14:tracePt t="12646" x="3905250" y="3346450"/>
          <p14:tracePt t="12646" x="3886200" y="3352800"/>
          <p14:tracePt t="12662" x="3879850" y="3352800"/>
          <p14:tracePt t="12678" x="3873500" y="3352800"/>
          <p14:tracePt t="12694" x="3873500" y="3346450"/>
          <p14:tracePt t="12717" x="3879850" y="3346450"/>
          <p14:tracePt t="12730" x="3886200" y="3340100"/>
          <p14:tracePt t="12745" x="3892550" y="3333750"/>
          <p14:tracePt t="12761" x="3886200" y="3340100"/>
          <p14:tracePt t="12797" x="3873500" y="3340100"/>
          <p14:tracePt t="12805" x="3867150" y="3340100"/>
          <p14:tracePt t="12813" x="3854450" y="3346450"/>
          <p14:tracePt t="12813" x="3841750" y="3352800"/>
          <p14:tracePt t="12830" x="3822700" y="3352800"/>
          <p14:tracePt t="12830" x="3803650" y="3359150"/>
          <p14:tracePt t="12846" x="3784600" y="3365500"/>
          <p14:tracePt t="12846" x="3759200" y="3371850"/>
          <p14:tracePt t="12846" x="3727450" y="3378200"/>
          <p14:tracePt t="12866" x="3702050" y="3384550"/>
          <p14:tracePt t="12878" x="3670300" y="3384550"/>
          <p14:tracePt t="12878" x="3594100" y="3397250"/>
          <p14:tracePt t="12897" x="3556000" y="3403600"/>
          <p14:tracePt t="12897" x="3511550" y="3416300"/>
          <p14:tracePt t="12914" x="3473450" y="3422650"/>
          <p14:tracePt t="12914" x="3429000" y="3429000"/>
          <p14:tracePt t="12930" x="3384550" y="3435350"/>
          <p14:tracePt t="12930" x="3340100" y="3448050"/>
          <p14:tracePt t="12930" x="3295650" y="3454400"/>
          <p14:tracePt t="12949" x="3251200" y="3467100"/>
          <p14:tracePt t="12949" x="3213100" y="3479800"/>
          <p14:tracePt t="12963" x="3168650" y="3486150"/>
          <p14:tracePt t="12963" x="3124200" y="3498850"/>
          <p14:tracePt t="12980" x="3079750" y="3511550"/>
          <p14:tracePt t="12980" x="3035300" y="3530600"/>
          <p14:tracePt t="12997" x="2990850" y="3543300"/>
          <p14:tracePt t="12997" x="2946400" y="3556000"/>
          <p14:tracePt t="13014" x="2901950" y="3568700"/>
          <p14:tracePt t="13014" x="2813050" y="3600450"/>
          <p14:tracePt t="13031" x="2768600" y="3613150"/>
          <p14:tracePt t="13031" x="2724150" y="3625850"/>
          <p14:tracePt t="13048" x="2679700" y="3632200"/>
          <p14:tracePt t="13048" x="2641600" y="3644900"/>
          <p14:tracePt t="13064" x="2603500" y="3651250"/>
          <p14:tracePt t="13064" x="2527300" y="3670300"/>
          <p14:tracePt t="13081" x="2495550" y="3676650"/>
          <p14:tracePt t="13081" x="2457450" y="3676650"/>
          <p14:tracePt t="13098" x="2432050" y="3683000"/>
          <p14:tracePt t="13098" x="2400300" y="3683000"/>
          <p14:tracePt t="13114" x="2368550" y="3689350"/>
          <p14:tracePt t="13114" x="2343150" y="3689350"/>
          <p14:tracePt t="13131" x="2317750" y="3689350"/>
          <p14:tracePt t="13131" x="2292350" y="3689350"/>
          <p14:tracePt t="13131" x="2273300" y="3683000"/>
          <p14:tracePt t="13150" x="2247900" y="3683000"/>
          <p14:tracePt t="13162" x="2228850" y="3683000"/>
          <p14:tracePt t="13162" x="2190750" y="3689350"/>
          <p14:tracePt t="13181" x="2178050" y="3689350"/>
          <p14:tracePt t="13181" x="2159000" y="3695700"/>
          <p14:tracePt t="13198" x="2146300" y="3695700"/>
          <p14:tracePt t="13198" x="2133600" y="3702050"/>
          <p14:tracePt t="13214" x="2120900" y="3714750"/>
          <p14:tracePt t="13214" x="2108200" y="3721100"/>
          <p14:tracePt t="13214" x="2089150" y="3727450"/>
          <p14:tracePt t="13234" x="2076450" y="3740150"/>
          <p14:tracePt t="13246" x="2063750" y="3746500"/>
          <p14:tracePt t="13246" x="2038350" y="3759200"/>
          <p14:tracePt t="13265" x="2032000" y="3771900"/>
          <p14:tracePt t="13265" x="2019300" y="3778250"/>
          <p14:tracePt t="13282" x="2012950" y="3784600"/>
          <p14:tracePt t="13282" x="2006600" y="3784600"/>
          <p14:tracePt t="13298" x="2000250" y="3790950"/>
          <p14:tracePt t="13298" x="1993900" y="3797300"/>
          <p14:tracePt t="13315" x="1987550" y="3803650"/>
          <p14:tracePt t="13315" x="1974850" y="3816350"/>
          <p14:tracePt t="13332" x="1974850" y="3822700"/>
          <p14:tracePt t="13332" x="1968500" y="3829050"/>
          <p14:tracePt t="13348" x="1962150" y="3835400"/>
          <p14:tracePt t="13348" x="1955800" y="3841750"/>
          <p14:tracePt t="13365" x="1955800" y="3848100"/>
          <p14:tracePt t="13365" x="1949450" y="3848100"/>
          <p14:tracePt t="13382" x="1943100" y="3854450"/>
          <p14:tracePt t="13397" x="1936750" y="3860800"/>
          <p14:tracePt t="13413" x="1936750" y="3854450"/>
          <p14:tracePt t="13441" x="1936750" y="3848100"/>
          <p14:tracePt t="13465" x="1936750" y="3841750"/>
          <p14:tracePt t="13489" x="1936750" y="3835400"/>
          <p14:tracePt t="13509" x="1936750" y="3829050"/>
          <p14:tracePt t="13533" x="1930400" y="3822700"/>
          <p14:tracePt t="13561" x="1924050" y="3816350"/>
          <p14:tracePt t="13577" x="1917700" y="3810000"/>
          <p14:tracePt t="13593" x="1905000" y="3803650"/>
          <p14:tracePt t="13609" x="1898650" y="3803650"/>
          <p14:tracePt t="13621" x="1892300" y="3797300"/>
          <p14:tracePt t="13631" x="1885950" y="3797300"/>
          <p14:tracePt t="13647" x="1873250" y="3790950"/>
          <p14:tracePt t="13664" x="1866900" y="3784600"/>
          <p14:tracePt t="13681" x="1860550" y="3778250"/>
          <p14:tracePt t="13698" x="1860550" y="3771900"/>
          <p14:tracePt t="13715" x="1854200" y="3765550"/>
          <p14:tracePt t="13731" x="1847850" y="3759200"/>
          <p14:tracePt t="13750" x="1841500" y="3752850"/>
          <p14:tracePt t="13774" x="1835150" y="3752850"/>
          <p14:tracePt t="13801" x="1841500" y="3746500"/>
          <p14:tracePt t="13841" x="1841500" y="3752850"/>
          <p14:tracePt t="13945" x="1847850" y="3746500"/>
          <p14:tracePt t="13969" x="1854200" y="3746500"/>
          <p14:tracePt t="13981" x="1860550" y="3740150"/>
          <p14:tracePt t="13989" x="1866900" y="3740150"/>
          <p14:tracePt t="13999" x="1873250" y="3740150"/>
          <p14:tracePt t="13999" x="1879600" y="3733800"/>
          <p14:tracePt t="14017" x="1885950" y="3733800"/>
          <p14:tracePt t="14017" x="1898650" y="3733800"/>
          <p14:tracePt t="14034" x="1905000" y="3733800"/>
          <p14:tracePt t="14034" x="1936750" y="3733800"/>
          <p14:tracePt t="14051" x="1949450" y="3733800"/>
          <p14:tracePt t="14051" x="1968500" y="3740150"/>
          <p14:tracePt t="14068" x="1981200" y="3740150"/>
          <p14:tracePt t="14068" x="2006600" y="3740150"/>
          <p14:tracePt t="14084" x="2025650" y="3740150"/>
          <p14:tracePt t="14084" x="2076450" y="3746500"/>
          <p14:tracePt t="14101" x="2095500" y="3752850"/>
          <p14:tracePt t="14101" x="2127250" y="3752850"/>
          <p14:tracePt t="14119" x="2152650" y="3752850"/>
          <p14:tracePt t="14119" x="2178050" y="3759200"/>
          <p14:tracePt t="14134" x="2209800" y="3759200"/>
          <p14:tracePt t="14134" x="2241550" y="3765550"/>
          <p14:tracePt t="14151" x="2273300" y="3765550"/>
          <p14:tracePt t="14151" x="2305050" y="3771900"/>
          <p14:tracePt t="14151" x="2336800" y="3771900"/>
          <p14:tracePt t="14170" x="2368550" y="3771900"/>
          <p14:tracePt t="14183" x="2400300" y="3765550"/>
          <p14:tracePt t="14183" x="2457450" y="3759200"/>
          <p14:tracePt t="14202" x="2489200" y="3759200"/>
          <p14:tracePt t="14202" x="2514600" y="3759200"/>
          <p14:tracePt t="14218" x="2540000" y="3752850"/>
          <p14:tracePt t="14218" x="2565400" y="3752850"/>
          <p14:tracePt t="14235" x="2584450" y="3752850"/>
          <p14:tracePt t="14235" x="2609850" y="3746500"/>
          <p14:tracePt t="14235" x="2628900" y="3746500"/>
          <p14:tracePt t="14254" x="2641600" y="3746500"/>
          <p14:tracePt t="14266" x="2654300" y="3740150"/>
          <p14:tracePt t="14266" x="2679700" y="3740150"/>
          <p14:tracePt t="14286" x="2686050" y="3740150"/>
          <p14:tracePt t="14286" x="2692400" y="3740150"/>
          <p14:tracePt t="14301" x="2698750" y="3740150"/>
          <p14:tracePt t="14316" x="2692400" y="3740150"/>
          <p14:tracePt t="14349" x="2679700" y="3746500"/>
          <p14:tracePt t="14365" x="2673350" y="3752850"/>
          <p14:tracePt t="14381" x="2667000" y="3752850"/>
          <p14:tracePt t="14397" x="2673350" y="3752850"/>
          <p14:tracePt t="14449" x="2679700" y="3752850"/>
          <p14:tracePt t="14461" x="2686050" y="3746500"/>
          <p14:tracePt t="14477" x="2698750" y="3740150"/>
          <p14:tracePt t="14493" x="2705100" y="3740150"/>
          <p14:tracePt t="14502" x="2711450" y="3733800"/>
          <p14:tracePt t="14517" x="2717800" y="3727450"/>
          <p14:tracePt t="14534" x="2724150" y="3727450"/>
          <p14:tracePt t="14551" x="2724150" y="3733800"/>
          <p14:tracePt t="14581" x="2717800" y="3740150"/>
          <p14:tracePt t="14597" x="2711450" y="3746500"/>
          <p14:tracePt t="14613" x="2705100" y="3752850"/>
          <p14:tracePt t="14629" x="2698750" y="3752850"/>
          <p14:tracePt t="14641" x="2692400" y="3759200"/>
          <p14:tracePt t="14657" x="2698750" y="3752850"/>
          <p14:tracePt t="14725" x="2705100" y="3752850"/>
          <p14:tracePt t="14741" x="2711450" y="3752850"/>
          <p14:tracePt t="14761" x="2717800" y="3759200"/>
          <p14:tracePt t="14829" x="2711450" y="3759200"/>
          <p14:tracePt t="14913" x="2717800" y="3759200"/>
          <p14:tracePt t="15009" x="2724150" y="3765550"/>
          <p14:tracePt t="15049" x="2724150" y="3759200"/>
          <p14:tracePt t="15117" x="2724150" y="3752850"/>
          <p14:tracePt t="15177" x="2730500" y="3746500"/>
          <p14:tracePt t="15221" x="2736850" y="3746500"/>
          <p14:tracePt t="15237" x="2743200" y="3740150"/>
          <p14:tracePt t="15249" x="2749550" y="3740150"/>
          <p14:tracePt t="15258" x="2755900" y="3733800"/>
          <p14:tracePt t="15270" x="2768600" y="3733800"/>
          <p14:tracePt t="15270" x="2781300" y="3727450"/>
          <p14:tracePt t="15270" x="2794000" y="3721100"/>
          <p14:tracePt t="15291" x="2806700" y="3714750"/>
          <p14:tracePt t="15291" x="2825750" y="3708400"/>
          <p14:tracePt t="15305" x="2844800" y="3708400"/>
          <p14:tracePt t="15305" x="2863850" y="3702050"/>
          <p14:tracePt t="15322" x="2882900" y="3695700"/>
          <p14:tracePt t="15322" x="2908300" y="3695700"/>
          <p14:tracePt t="15338" x="2933700" y="3689350"/>
          <p14:tracePt t="15338" x="2959100" y="3689350"/>
          <p14:tracePt t="15355" x="2984500" y="3683000"/>
          <p14:tracePt t="15355" x="3035300" y="3683000"/>
          <p14:tracePt t="15373" x="3067050" y="3683000"/>
          <p14:tracePt t="15373" x="3092450" y="3676650"/>
          <p14:tracePt t="15389" x="3117850" y="3676650"/>
          <p14:tracePt t="15389" x="3149600" y="3676650"/>
          <p14:tracePt t="15405" x="3175000" y="3676650"/>
          <p14:tracePt t="15405" x="3225800" y="3683000"/>
          <p14:tracePt t="15423" x="3251200" y="3683000"/>
          <p14:tracePt t="15423" x="3270250" y="3683000"/>
          <p14:tracePt t="15439" x="3295650" y="3683000"/>
          <p14:tracePt t="15439" x="3314700" y="3676650"/>
          <p14:tracePt t="15455" x="3333750" y="3676650"/>
          <p14:tracePt t="15455" x="3352800" y="3676650"/>
          <p14:tracePt t="15473" x="3371850" y="3676650"/>
          <p14:tracePt t="15473" x="3390900" y="3676650"/>
          <p14:tracePt t="15490" x="3422650" y="3683000"/>
          <p14:tracePt t="15490" x="3441700" y="3683000"/>
          <p14:tracePt t="15506" x="3454400" y="3683000"/>
          <p14:tracePt t="15506" x="3467100" y="3683000"/>
          <p14:tracePt t="15524" x="3486150" y="3683000"/>
          <p14:tracePt t="15524" x="3505200" y="3683000"/>
          <p14:tracePt t="15524" x="3517900" y="3689350"/>
          <p14:tracePt t="15542" x="3536950" y="3689350"/>
          <p14:tracePt t="15554" x="3556000" y="3689350"/>
          <p14:tracePt t="15554" x="3575050" y="3695700"/>
          <p14:tracePt t="15554" x="3594100" y="3702050"/>
          <p14:tracePt t="15575" x="3613150" y="3708400"/>
          <p14:tracePt t="15575" x="3632200" y="3714750"/>
          <p14:tracePt t="15590" x="3651250" y="3721100"/>
          <p14:tracePt t="15590" x="3670300" y="3727450"/>
          <p14:tracePt t="15606" x="3695700" y="3740150"/>
          <p14:tracePt t="15606" x="3714750" y="3746500"/>
          <p14:tracePt t="15606" x="3740150" y="3759200"/>
          <p14:tracePt t="15626" x="3765550" y="3765550"/>
          <p14:tracePt t="15638" x="3790950" y="3778250"/>
          <p14:tracePt t="15638" x="3816350" y="3784600"/>
          <p14:tracePt t="15638" x="3841750" y="3790950"/>
          <p14:tracePt t="15659" x="3867150" y="3803650"/>
          <p14:tracePt t="15659" x="3892550" y="3816350"/>
          <p14:tracePt t="15674" x="3917950" y="3822700"/>
          <p14:tracePt t="15674" x="3943350" y="3829050"/>
          <p14:tracePt t="15690" x="3968750" y="3835400"/>
          <p14:tracePt t="15690" x="3987800" y="3841750"/>
          <p14:tracePt t="15706" x="4013200" y="3848100"/>
          <p14:tracePt t="15706" x="4051300" y="3860800"/>
          <p14:tracePt t="15724" x="4070350" y="3860800"/>
          <p14:tracePt t="15724" x="4089400" y="3860800"/>
          <p14:tracePt t="15740" x="4108450" y="3867150"/>
          <p14:tracePt t="15740" x="4127500" y="3867150"/>
          <p14:tracePt t="15757" x="4140200" y="3867150"/>
          <p14:tracePt t="15757" x="4152900" y="3860800"/>
          <p14:tracePt t="15757" x="4165600" y="3860800"/>
          <p14:tracePt t="15777" x="4178300" y="3860800"/>
          <p14:tracePt t="15777" x="4184650" y="3860800"/>
          <p14:tracePt t="15791" x="4197350" y="3860800"/>
          <p14:tracePt t="15791" x="4203700" y="3854450"/>
          <p14:tracePt t="15807" x="4210050" y="3848100"/>
          <p14:tracePt t="15829" x="4216400" y="3841750"/>
          <p14:tracePt t="15842" x="4210050" y="3835400"/>
          <p14:tracePt t="15866" x="4203700" y="3835400"/>
          <p14:tracePt t="15881" x="4203700" y="3829050"/>
          <p14:tracePt t="15897" x="4197350" y="3822700"/>
          <p14:tracePt t="15910" x="4197350" y="3816350"/>
          <p14:tracePt t="15926" x="4203700" y="3810000"/>
          <p14:tracePt t="15949" x="4210050" y="3810000"/>
          <p14:tracePt t="15958" x="4216400" y="3810000"/>
          <p14:tracePt t="15958" x="4229100" y="3803650"/>
          <p14:tracePt t="15975" x="4241800" y="3797300"/>
          <p14:tracePt t="15975" x="4260850" y="3790950"/>
          <p14:tracePt t="15991" x="4279900" y="3784600"/>
          <p14:tracePt t="15991" x="4305300" y="3778250"/>
          <p14:tracePt t="15991" x="4337050" y="3771900"/>
          <p14:tracePt t="16010" x="4375150" y="3765550"/>
          <p14:tracePt t="16010" x="4413250" y="3759200"/>
          <p14:tracePt t="16025" x="4451350" y="3752850"/>
          <p14:tracePt t="16025" x="4495800" y="3752850"/>
          <p14:tracePt t="16041" x="4546600" y="3752850"/>
          <p14:tracePt t="16041" x="4591050" y="3746500"/>
          <p14:tracePt t="16058" x="4641850" y="3746500"/>
          <p14:tracePt t="16058" x="4686300" y="3746500"/>
          <p14:tracePt t="16074" x="4737100" y="3746500"/>
          <p14:tracePt t="16074" x="4832350" y="3746500"/>
          <p14:tracePt t="16092" x="4876800" y="3740150"/>
          <p14:tracePt t="16092" x="4921250" y="3740150"/>
          <p14:tracePt t="16108" x="4965700" y="3733800"/>
          <p14:tracePt t="16108" x="5003800" y="3733800"/>
          <p14:tracePt t="16125" x="5041900" y="3733800"/>
          <p14:tracePt t="16125" x="5080000" y="3733800"/>
          <p14:tracePt t="16142" x="5143500" y="3733800"/>
          <p14:tracePt t="16142" x="5168900" y="3733800"/>
          <p14:tracePt t="16159" x="5194300" y="3740150"/>
          <p14:tracePt t="16159" x="5219700" y="3740150"/>
          <p14:tracePt t="16175" x="5245100" y="3740150"/>
          <p14:tracePt t="16175" x="5270500" y="3740150"/>
          <p14:tracePt t="16191" x="5295900" y="3740150"/>
          <p14:tracePt t="16191" x="5314950" y="3733800"/>
          <p14:tracePt t="16191" x="5340350" y="3733800"/>
          <p14:tracePt t="16211" x="5359400" y="3733800"/>
          <p14:tracePt t="16223" x="5384800" y="3727450"/>
          <p14:tracePt t="16223" x="5422900" y="3721100"/>
          <p14:tracePt t="16242" x="5448300" y="3721100"/>
          <p14:tracePt t="16242" x="5473700" y="3714750"/>
          <p14:tracePt t="16258" x="5492750" y="3708400"/>
          <p14:tracePt t="16258" x="5518150" y="3702050"/>
          <p14:tracePt t="16258" x="5543550" y="3702050"/>
          <p14:tracePt t="16278" x="5568950" y="3695700"/>
          <p14:tracePt t="16290" x="5600700" y="3695700"/>
          <p14:tracePt t="16290" x="5626100" y="3695700"/>
          <p14:tracePt t="16290" x="5651500" y="3689350"/>
          <p14:tracePt t="16311" x="5676900" y="3689350"/>
          <p14:tracePt t="16311" x="5708650" y="3683000"/>
          <p14:tracePt t="16325" x="5734050" y="3683000"/>
          <p14:tracePt t="16325" x="5759450" y="3676650"/>
          <p14:tracePt t="16342" x="5784850" y="3676650"/>
          <p14:tracePt t="16342" x="5810250" y="3670300"/>
          <p14:tracePt t="16359" x="5835650" y="3670300"/>
          <p14:tracePt t="16359" x="5867400" y="3663950"/>
          <p14:tracePt t="16359" x="5892800" y="3657600"/>
          <p14:tracePt t="16378" x="5918200" y="3657600"/>
          <p14:tracePt t="16378" x="5949950" y="3651250"/>
          <p14:tracePt t="16392" x="5975350" y="3651250"/>
          <p14:tracePt t="16392" x="6007100" y="3644900"/>
          <p14:tracePt t="16409" x="6032500" y="3644900"/>
          <p14:tracePt t="16409" x="6064250" y="3644900"/>
          <p14:tracePt t="16426" x="6096000" y="3638550"/>
          <p14:tracePt t="16426" x="6165850" y="3638550"/>
          <p14:tracePt t="16443" x="6197600" y="3632200"/>
          <p14:tracePt t="16443" x="6235700" y="3625850"/>
          <p14:tracePt t="16459" x="6267450" y="3625850"/>
          <p14:tracePt t="16459" x="6305550" y="3619500"/>
          <p14:tracePt t="16476" x="6337300" y="3619500"/>
          <p14:tracePt t="16476" x="6375400" y="3613150"/>
          <p14:tracePt t="16493" x="6407150" y="3613150"/>
          <p14:tracePt t="16493" x="6477000" y="3606800"/>
          <p14:tracePt t="16510" x="6508750" y="3600450"/>
          <p14:tracePt t="16510" x="6540500" y="3600450"/>
          <p14:tracePt t="16527" x="6572250" y="3600450"/>
          <p14:tracePt t="16527" x="6604000" y="3600450"/>
          <p14:tracePt t="16544" x="6635750" y="3594100"/>
          <p14:tracePt t="16544" x="6667500" y="3594100"/>
          <p14:tracePt t="16544" x="6692900" y="3594100"/>
          <p14:tracePt t="16562" x="6724650" y="3594100"/>
          <p14:tracePt t="16574" x="6750050" y="3594100"/>
          <p14:tracePt t="16574" x="6775450" y="3594100"/>
          <p14:tracePt t="16574" x="6800850" y="3594100"/>
          <p14:tracePt t="16595" x="6826250" y="3600450"/>
          <p14:tracePt t="16595" x="6851650" y="3600450"/>
          <p14:tracePt t="16610" x="6870700" y="3600450"/>
          <p14:tracePt t="16610" x="6889750" y="3606800"/>
          <p14:tracePt t="16627" x="6908800" y="3606800"/>
          <p14:tracePt t="16627" x="6927850" y="3613150"/>
          <p14:tracePt t="16643" x="6946900" y="3613150"/>
          <p14:tracePt t="16643" x="6965950" y="3619500"/>
          <p14:tracePt t="16643" x="6985000" y="3625850"/>
          <p14:tracePt t="16663" x="7004050" y="3625850"/>
          <p14:tracePt t="16675" x="7016750" y="3632200"/>
          <p14:tracePt t="16675" x="7048500" y="3632200"/>
          <p14:tracePt t="16693" x="7067550" y="3632200"/>
          <p14:tracePt t="16693" x="7080250" y="3632200"/>
          <p14:tracePt t="16710" x="7092950" y="3632200"/>
          <p14:tracePt t="16710" x="7105650" y="3632200"/>
          <p14:tracePt t="16727" x="7112000" y="3625850"/>
          <p14:tracePt t="16727" x="7131050" y="3625850"/>
          <p14:tracePt t="16743" x="7137400" y="3619500"/>
          <p14:tracePt t="16743" x="7143750" y="3619500"/>
          <p14:tracePt t="16760" x="7150100" y="3613150"/>
          <p14:tracePt t="16760" x="7156450" y="3613150"/>
          <p14:tracePt t="16779" x="7162800" y="3613150"/>
          <p14:tracePt t="16792" x="7169150" y="3606800"/>
          <p14:tracePt t="16809" x="7175500" y="3600450"/>
          <p14:tracePt t="16834" x="7169150" y="3600450"/>
          <p14:tracePt t="16877" x="7162800" y="3600450"/>
          <p14:tracePt t="16902" x="7169150" y="3594100"/>
          <p14:tracePt t="16937" x="7175500" y="3587750"/>
          <p14:tracePt t="16954" x="7181850" y="3587750"/>
          <p14:tracePt t="16970" x="7188200" y="3581400"/>
          <p14:tracePt t="16982" x="7194550" y="3581400"/>
          <p14:tracePt t="16998" x="7200900" y="3575050"/>
          <p14:tracePt t="17013" x="7207250" y="3575050"/>
          <p14:tracePt t="17037" x="7213600" y="3575050"/>
          <p14:tracePt t="17050" x="7219950" y="3575050"/>
          <p14:tracePt t="17082" x="7226300" y="3575050"/>
          <p14:tracePt t="17097" x="7232650" y="3581400"/>
          <p14:tracePt t="17110" x="7239000" y="3581400"/>
          <p14:tracePt t="17125" x="7245350" y="3581400"/>
          <p14:tracePt t="17141" x="7258050" y="3587750"/>
          <p14:tracePt t="17158" x="7264400" y="3587750"/>
          <p14:tracePt t="17170" x="7270750" y="3587750"/>
          <p14:tracePt t="17178" x="7277100" y="3594100"/>
          <p14:tracePt t="17178" x="7283450" y="3594100"/>
          <p14:tracePt t="17195" x="7289800" y="3594100"/>
          <p14:tracePt t="17195" x="7296150" y="3594100"/>
          <p14:tracePt t="17212" x="7302500" y="3594100"/>
          <p14:tracePt t="17212" x="7308850" y="3594100"/>
          <p14:tracePt t="17212" x="7315200" y="3594100"/>
          <p14:tracePt t="17231" x="7321550" y="3594100"/>
          <p14:tracePt t="17243" x="7334250" y="3587750"/>
          <p14:tracePt t="17243" x="7353300" y="3587750"/>
          <p14:tracePt t="17262" x="7366000" y="3581400"/>
          <p14:tracePt t="17262" x="7372350" y="3581400"/>
          <p14:tracePt t="17262" x="7391400" y="3581400"/>
          <p14:tracePt t="17282" x="7404100" y="3587750"/>
          <p14:tracePt t="17293" x="7416800" y="3587750"/>
          <p14:tracePt t="17293" x="7429500" y="3587750"/>
          <p14:tracePt t="17293" x="7448550" y="3594100"/>
          <p14:tracePt t="17314" x="7461250" y="3594100"/>
          <p14:tracePt t="17327" x="7480300" y="3594100"/>
          <p14:tracePt t="17327" x="7518400" y="3600450"/>
          <p14:tracePt t="17345" x="7531100" y="3600450"/>
          <p14:tracePt t="17345" x="7550150" y="3594100"/>
          <p14:tracePt t="17362" x="7569200" y="3594100"/>
          <p14:tracePt t="17362" x="7588250" y="3594100"/>
          <p14:tracePt t="17379" x="7600950" y="3594100"/>
          <p14:tracePt t="17379" x="7613650" y="3594100"/>
          <p14:tracePt t="17396" x="7632700" y="3594100"/>
          <p14:tracePt t="17396" x="7658100" y="3594100"/>
          <p14:tracePt t="17413" x="7670800" y="3594100"/>
          <p14:tracePt t="17413" x="7677150" y="3594100"/>
          <p14:tracePt t="17430" x="7689850" y="3594100"/>
          <p14:tracePt t="17430" x="7696200" y="3594100"/>
          <p14:tracePt t="17446" x="7702550" y="3594100"/>
          <p14:tracePt t="17446" x="7708900" y="3594100"/>
          <p14:tracePt t="17463" x="7715250" y="3594100"/>
          <p14:tracePt t="17478" x="7727950" y="3594100"/>
          <p14:tracePt t="17494" x="7715250" y="3594100"/>
          <p14:tracePt t="17546" x="7708900" y="3594100"/>
          <p14:tracePt t="17562" x="7715250" y="3600450"/>
          <p14:tracePt t="17622" x="7727950" y="3594100"/>
          <p14:tracePt t="17634" x="7734300" y="3594100"/>
          <p14:tracePt t="17650" x="7740650" y="3587750"/>
          <p14:tracePt t="17658" x="7753350" y="3587750"/>
          <p14:tracePt t="17666" x="7759700" y="3587750"/>
          <p14:tracePt t="17678" x="7766050" y="3587750"/>
          <p14:tracePt t="17678" x="7778750" y="3587750"/>
          <p14:tracePt t="17678" x="7791450" y="3587750"/>
          <p14:tracePt t="17699" x="7797800" y="3587750"/>
          <p14:tracePt t="17699" x="7810500" y="3587750"/>
          <p14:tracePt t="17713" x="7823200" y="3587750"/>
          <p14:tracePt t="17713" x="7835900" y="3587750"/>
          <p14:tracePt t="17730" x="7854950" y="3587750"/>
          <p14:tracePt t="17730" x="7867650" y="3587750"/>
          <p14:tracePt t="17747" x="7886700" y="3594100"/>
          <p14:tracePt t="17747" x="7924800" y="3594100"/>
          <p14:tracePt t="17764" x="7950200" y="3594100"/>
          <p14:tracePt t="17764" x="7969250" y="3594100"/>
          <p14:tracePt t="17782" x="7988300" y="3594100"/>
          <p14:tracePt t="17782" x="8007350" y="3594100"/>
          <p14:tracePt t="17797" x="8026400" y="3594100"/>
          <p14:tracePt t="17797" x="8045450" y="3594100"/>
          <p14:tracePt t="17814" x="8064500" y="3594100"/>
          <p14:tracePt t="17814" x="8102600" y="3594100"/>
          <p14:tracePt t="17831" x="8115300" y="3587750"/>
          <p14:tracePt t="17831" x="8134350" y="3587750"/>
          <p14:tracePt t="17848" x="8153400" y="3581400"/>
          <p14:tracePt t="17848" x="8166100" y="3581400"/>
          <p14:tracePt t="17864" x="8178800" y="3581400"/>
          <p14:tracePt t="17864" x="8191500" y="3581400"/>
          <p14:tracePt t="17864" x="8204200" y="3581400"/>
          <p14:tracePt t="17883" x="8210550" y="3581400"/>
          <p14:tracePt t="17896" x="8216900" y="3581400"/>
          <p14:tracePt t="17896" x="8223250" y="3581400"/>
          <p14:tracePt t="17915" x="8229600" y="3581400"/>
          <p14:tracePt t="17929" x="8223250" y="3587750"/>
          <p14:tracePt t="17966" x="8216900" y="3587750"/>
          <p14:tracePt t="17974" x="8210550" y="3587750"/>
          <p14:tracePt t="17983" x="8204200" y="3594100"/>
          <p14:tracePt t="17983" x="8197850" y="3594100"/>
          <p14:tracePt t="17999" x="8191500" y="3594100"/>
          <p14:tracePt t="17999" x="8185150" y="3600450"/>
          <p14:tracePt t="18015" x="8178800" y="3600450"/>
          <p14:tracePt t="18015" x="8172450" y="3600450"/>
          <p14:tracePt t="18031" x="8166100" y="3600450"/>
          <p14:tracePt t="18031" x="8159750" y="3600450"/>
          <p14:tracePt t="18031" x="8153400" y="3600450"/>
          <p14:tracePt t="18051" x="8147050" y="3600450"/>
          <p14:tracePt t="18063" x="8140700" y="3600450"/>
          <p14:tracePt t="18080" x="8134350" y="3600450"/>
          <p14:tracePt t="18096" x="8128000" y="3594100"/>
          <p14:tracePt t="18096" x="8115300" y="3594100"/>
          <p14:tracePt t="18115" x="8108950" y="3594100"/>
          <p14:tracePt t="18115" x="8102600" y="3600450"/>
          <p14:tracePt t="18132" x="8089900" y="3600450"/>
          <p14:tracePt t="18132" x="8070850" y="3606800"/>
          <p14:tracePt t="18148" x="8051800" y="3606800"/>
          <p14:tracePt t="18148" x="8026400" y="3613150"/>
          <p14:tracePt t="18165" x="7994650" y="3619500"/>
          <p14:tracePt t="18165" x="7912100" y="3632200"/>
          <p14:tracePt t="18183" x="7861300" y="3644900"/>
          <p14:tracePt t="18183" x="7804150" y="3651250"/>
          <p14:tracePt t="18199" x="7734300" y="3663950"/>
          <p14:tracePt t="18199" x="7664450" y="3670300"/>
          <p14:tracePt t="18215" x="7581900" y="3683000"/>
          <p14:tracePt t="18215" x="7493000" y="3695700"/>
          <p14:tracePt t="18215" x="7397750" y="3702050"/>
          <p14:tracePt t="18234" x="7296150" y="3714750"/>
          <p14:tracePt t="18247" x="7188200" y="3727450"/>
          <p14:tracePt t="18247" x="6940550" y="3752850"/>
          <p14:tracePt t="18268" x="6813550" y="3765550"/>
          <p14:tracePt t="18268" x="6680200" y="3778250"/>
          <p14:tracePt t="18283" x="6534150" y="3790950"/>
          <p14:tracePt t="18283" x="6388100" y="3803650"/>
          <p14:tracePt t="18299" x="6242050" y="3810000"/>
          <p14:tracePt t="18299" x="6089650" y="3822700"/>
          <p14:tracePt t="18316" x="5930900" y="3835400"/>
          <p14:tracePt t="18316" x="5778500" y="3848100"/>
          <p14:tracePt t="18316" x="5613400" y="3867150"/>
          <p14:tracePt t="18335" x="5454650" y="3879850"/>
          <p14:tracePt t="18347" x="5295900" y="3892550"/>
          <p14:tracePt t="18347" x="4978400" y="3917950"/>
          <p14:tracePt t="18366" x="4819650" y="3930650"/>
          <p14:tracePt t="18366" x="4660900" y="3943350"/>
          <p14:tracePt t="18383" x="4508500" y="3949700"/>
          <p14:tracePt t="18383" x="4349750" y="3962400"/>
          <p14:tracePt t="18399" x="4197350" y="3968750"/>
          <p14:tracePt t="18399" x="3886200" y="3994150"/>
          <p14:tracePt t="18416" x="3733800" y="4000500"/>
          <p14:tracePt t="18416" x="3587750" y="4013200"/>
          <p14:tracePt t="18433" x="3441700" y="4019550"/>
          <p14:tracePt t="18433" x="3302000" y="4032250"/>
          <p14:tracePt t="18449" x="3168650" y="4044950"/>
          <p14:tracePt t="18449" x="3035300" y="4051300"/>
          <p14:tracePt t="18466" x="2908300" y="4064000"/>
          <p14:tracePt t="18466" x="2667000" y="4083050"/>
          <p14:tracePt t="18483" x="2559050" y="4089400"/>
          <p14:tracePt t="18483" x="2457450" y="4095750"/>
          <p14:tracePt t="18499" x="2355850" y="4102100"/>
          <p14:tracePt t="18499" x="2266950" y="4114800"/>
          <p14:tracePt t="18516" x="2184400" y="4121150"/>
          <p14:tracePt t="18516" x="2032000" y="4146550"/>
          <p14:tracePt t="18535" x="1962150" y="4159250"/>
          <p14:tracePt t="18548" x="1898650" y="4171950"/>
          <p14:tracePt t="18548" x="1778000" y="4184650"/>
          <p14:tracePt t="18567" x="1727200" y="4191000"/>
          <p14:tracePt t="18567" x="1682750" y="4191000"/>
          <p14:tracePt t="18584" x="1638300" y="4191000"/>
          <p14:tracePt t="18584" x="1593850" y="4184650"/>
          <p14:tracePt t="18600" x="1555750" y="4178300"/>
          <p14:tracePt t="18600" x="1524000" y="4171950"/>
          <p14:tracePt t="18600" x="1492250" y="4165600"/>
          <p14:tracePt t="18619" x="1460500" y="4152900"/>
          <p14:tracePt t="18631" x="1428750" y="4140200"/>
          <p14:tracePt t="18631" x="1377950" y="4121150"/>
          <p14:tracePt t="18651" x="1352550" y="4108450"/>
          <p14:tracePt t="18651" x="1320800" y="4095750"/>
          <p14:tracePt t="18667" x="1301750" y="4083050"/>
          <p14:tracePt t="18667" x="1276350" y="4070350"/>
          <p14:tracePt t="18684" x="1250950" y="4064000"/>
          <p14:tracePt t="18684" x="1231900" y="4057650"/>
          <p14:tracePt t="18684" x="1212850" y="4051300"/>
          <p14:tracePt t="18703" x="1193800" y="4044950"/>
          <p14:tracePt t="18703" x="1174750" y="4038600"/>
          <p14:tracePt t="18717" x="1162050" y="4038600"/>
          <p14:tracePt t="18717" x="1143000" y="4032250"/>
          <p14:tracePt t="18734" x="1130300" y="4032250"/>
          <p14:tracePt t="18734" x="1117600" y="4032250"/>
          <p14:tracePt t="18750" x="1104900" y="4032250"/>
          <p14:tracePt t="18750" x="1092200" y="4032250"/>
          <p14:tracePt t="18767" x="1079500" y="4032250"/>
          <p14:tracePt t="18767" x="1054100" y="4038600"/>
          <p14:tracePt t="18786" x="1041400" y="4038600"/>
          <p14:tracePt t="18786" x="1035050" y="4044950"/>
          <p14:tracePt t="18801" x="1022350" y="4051300"/>
          <p14:tracePt t="18801" x="1016000" y="4051300"/>
          <p14:tracePt t="18817" x="1009650" y="4057650"/>
          <p14:tracePt t="18817" x="996950" y="4064000"/>
          <p14:tracePt t="18835" x="990600" y="4064000"/>
          <p14:tracePt t="18851" x="1003300" y="4064000"/>
          <p14:tracePt t="18894" x="1009650" y="4064000"/>
          <p14:tracePt t="18902" x="1022350" y="4064000"/>
          <p14:tracePt t="18916" x="1035050" y="4064000"/>
          <p14:tracePt t="18916" x="1073150" y="4064000"/>
          <p14:tracePt t="18935" x="1092200" y="4064000"/>
          <p14:tracePt t="18935" x="1117600" y="4064000"/>
          <p14:tracePt t="18951" x="1149350" y="4064000"/>
          <p14:tracePt t="18951" x="1181100" y="4070350"/>
          <p14:tracePt t="18951" x="1219200" y="4076700"/>
          <p14:tracePt t="18971" x="1257300" y="4083050"/>
          <p14:tracePt t="18983" x="1295400" y="4089400"/>
          <p14:tracePt t="18983" x="1333500" y="4102100"/>
          <p14:tracePt t="18983" x="1377950" y="4114800"/>
          <p14:tracePt t="19004" x="1416050" y="4127500"/>
          <p14:tracePt t="19004" x="1460500" y="4140200"/>
          <p14:tracePt t="19018" x="1498600" y="4152900"/>
          <p14:tracePt t="19018" x="1536700" y="4165600"/>
          <p14:tracePt t="19036" x="1574800" y="4178300"/>
          <p14:tracePt t="19036" x="1606550" y="4184650"/>
          <p14:tracePt t="19052" x="1638300" y="4197350"/>
          <p14:tracePt t="19052" x="1663700" y="4203700"/>
          <p14:tracePt t="19052" x="1689100" y="4203700"/>
          <p14:tracePt t="19070" x="1708150" y="4210050"/>
          <p14:tracePt t="19070" x="1727200" y="4210050"/>
          <p14:tracePt t="19086" x="1739900" y="4210050"/>
          <p14:tracePt t="19086" x="1752600" y="4210050"/>
          <p14:tracePt t="19102" x="1765300" y="4210050"/>
          <p14:tracePt t="19102" x="1778000" y="4210050"/>
          <p14:tracePt t="19119" x="1784350" y="4210050"/>
          <p14:tracePt t="19119" x="1797050" y="4216400"/>
          <p14:tracePt t="19136" x="1803400" y="4216400"/>
          <p14:tracePt t="19150" x="1816100" y="4222750"/>
          <p14:tracePt t="19167" x="1822450" y="4229100"/>
          <p14:tracePt t="19183" x="1828800" y="4229100"/>
          <p14:tracePt t="19200" x="1835150" y="4235450"/>
          <p14:tracePt t="19217" x="1847850" y="4235450"/>
          <p14:tracePt t="19217" x="1854200" y="4235450"/>
          <p14:tracePt t="19236" x="1860550" y="4235450"/>
          <p14:tracePt t="19251" x="1873250" y="4235450"/>
          <p14:tracePt t="19251" x="1879600" y="4235450"/>
          <p14:tracePt t="19251" x="1885950" y="4235450"/>
          <p14:tracePt t="19272" x="1898650" y="4235450"/>
          <p14:tracePt t="19284" x="1905000" y="4235450"/>
          <p14:tracePt t="19284" x="1930400" y="4229100"/>
          <p14:tracePt t="19303" x="1943100" y="4229100"/>
          <p14:tracePt t="19303" x="1955800" y="4229100"/>
          <p14:tracePt t="19319" x="1974850" y="4229100"/>
          <p14:tracePt t="19319" x="1987550" y="4222750"/>
          <p14:tracePt t="19336" x="2006600" y="4222750"/>
          <p14:tracePt t="19336" x="2025650" y="4222750"/>
          <p14:tracePt t="19336" x="2044700" y="4222750"/>
          <p14:tracePt t="19355" x="2063750" y="4222750"/>
          <p14:tracePt t="19367" x="2082800" y="4222750"/>
          <p14:tracePt t="19367" x="2120900" y="4222750"/>
          <p14:tracePt t="19386" x="2146300" y="4216400"/>
          <p14:tracePt t="19386" x="2159000" y="4216400"/>
          <p14:tracePt t="19403" x="2178050" y="4216400"/>
          <p14:tracePt t="19403" x="2197100" y="4216400"/>
          <p14:tracePt t="19419" x="2209800" y="4216400"/>
          <p14:tracePt t="19419" x="2222500" y="4216400"/>
          <p14:tracePt t="19436" x="2235200" y="4216400"/>
          <p14:tracePt t="19436" x="2260600" y="4216400"/>
          <p14:tracePt t="19453" x="2266950" y="4216400"/>
          <p14:tracePt t="19453" x="2273300" y="4216400"/>
          <p14:tracePt t="19470" x="2279650" y="4216400"/>
          <p14:tracePt t="19470" x="2286000" y="4216400"/>
          <p14:tracePt t="19486" x="2292350" y="4216400"/>
          <p14:tracePt t="19486" x="2305050" y="4216400"/>
          <p14:tracePt t="19503" x="2311400" y="4210050"/>
          <p14:tracePt t="19503" x="2317750" y="4210050"/>
          <p14:tracePt t="19520" x="2330450" y="4203700"/>
          <p14:tracePt t="19520" x="2336800" y="4203700"/>
          <p14:tracePt t="19537" x="2349500" y="4197350"/>
          <p14:tracePt t="19537" x="2374900" y="4191000"/>
          <p14:tracePt t="19556" x="2393950" y="4191000"/>
          <p14:tracePt t="19556" x="2413000" y="4191000"/>
          <p14:tracePt t="19572" x="2432050" y="4184650"/>
          <p14:tracePt t="19572" x="2457450" y="4184650"/>
          <p14:tracePt t="19588" x="2476500" y="4184650"/>
          <p14:tracePt t="19588" x="2501900" y="4184650"/>
          <p14:tracePt t="19605" x="2527300" y="4184650"/>
          <p14:tracePt t="19605" x="2559050" y="4184650"/>
          <p14:tracePt t="19605" x="2590800" y="4184650"/>
          <p14:tracePt t="19623" x="2622550" y="4184650"/>
          <p14:tracePt t="19635" x="2660650" y="4184650"/>
          <p14:tracePt t="19635" x="2698750" y="4184650"/>
          <p14:tracePt t="19635" x="2736850" y="4184650"/>
          <p14:tracePt t="19656" x="2774950" y="4184650"/>
          <p14:tracePt t="19656" x="2819400" y="4184650"/>
          <p14:tracePt t="19671" x="2857500" y="4184650"/>
          <p14:tracePt t="19671" x="2901950" y="4184650"/>
          <p14:tracePt t="19687" x="2940050" y="4178300"/>
          <p14:tracePt t="19687" x="2978150" y="4178300"/>
          <p14:tracePt t="19704" x="3016250" y="4178300"/>
          <p14:tracePt t="19704" x="3048000" y="4178300"/>
          <p14:tracePt t="19704" x="3086100" y="4178300"/>
          <p14:tracePt t="19723" x="3117850" y="4178300"/>
          <p14:tracePt t="19723" x="3149600" y="4178300"/>
          <p14:tracePt t="19738" x="3181350" y="4178300"/>
          <p14:tracePt t="19738" x="3213100" y="4178300"/>
          <p14:tracePt t="19754" x="3238500" y="4178300"/>
          <p14:tracePt t="19754" x="3263900" y="4184650"/>
          <p14:tracePt t="19754" x="3289300" y="4184650"/>
          <p14:tracePt t="19775" x="3314700" y="4191000"/>
          <p14:tracePt t="19786" x="3340100" y="4191000"/>
          <p14:tracePt t="19786" x="3384550" y="4191000"/>
          <p14:tracePt t="19804" x="3397250" y="4191000"/>
          <p14:tracePt t="19804" x="3416300" y="4191000"/>
          <p14:tracePt t="19821" x="3435350" y="4191000"/>
          <p14:tracePt t="19821" x="3454400" y="4191000"/>
          <p14:tracePt t="19838" x="3467100" y="4191000"/>
          <p14:tracePt t="19838" x="3498850" y="4184650"/>
          <p14:tracePt t="19855" x="3511550" y="4184650"/>
          <p14:tracePt t="19855" x="3524250" y="4184650"/>
          <p14:tracePt t="19872" x="3536950" y="4184650"/>
          <p14:tracePt t="19872" x="3549650" y="4184650"/>
          <p14:tracePt t="19888" x="3562350" y="4184650"/>
          <p14:tracePt t="19888" x="3575050" y="4178300"/>
          <p14:tracePt t="19904" x="3587750" y="4178300"/>
          <p14:tracePt t="19904" x="3600450" y="4178300"/>
          <p14:tracePt t="19904" x="3606800" y="4178300"/>
          <p14:tracePt t="19924" x="3619500" y="4178300"/>
          <p14:tracePt t="19936" x="3625850" y="4178300"/>
          <p14:tracePt t="19936" x="3644900" y="4178300"/>
          <p14:tracePt t="19955" x="3651250" y="4178300"/>
          <p14:tracePt t="19955" x="3657600" y="4178300"/>
          <p14:tracePt t="19971" x="3663950" y="4178300"/>
          <p14:tracePt t="19986" x="3670300" y="4178300"/>
          <p14:tracePt t="19986" x="3676650" y="4178300"/>
          <p14:tracePt t="19986" x="3683000" y="4178300"/>
          <p14:tracePt t="20007" x="3689350" y="4178300"/>
          <p14:tracePt t="20020" x="3695700" y="4178300"/>
          <p14:tracePt t="20020" x="3708400" y="4178300"/>
          <p14:tracePt t="20039" x="3714750" y="4178300"/>
          <p14:tracePt t="20039" x="3721100" y="4178300"/>
          <p14:tracePt t="20055" x="3733800" y="4171950"/>
          <p14:tracePt t="20055" x="3740150" y="4171950"/>
          <p14:tracePt t="20071" x="3746500" y="4171950"/>
          <p14:tracePt t="20071" x="3752850" y="4171950"/>
          <p14:tracePt t="20088" x="3759200" y="4171950"/>
          <p14:tracePt t="20088" x="3771900" y="4171950"/>
          <p14:tracePt t="20106" x="3778250" y="4171950"/>
          <p14:tracePt t="20106" x="3784600" y="4171950"/>
          <p14:tracePt t="20122" x="3790950" y="4171950"/>
          <p14:tracePt t="20137" x="3797300" y="4171950"/>
          <p14:tracePt t="20137" x="3803650" y="4165600"/>
          <p14:tracePt t="20155" x="3810000" y="4165600"/>
          <p14:tracePt t="20155" x="3816350" y="4165600"/>
          <p14:tracePt t="20172" x="3822700" y="4165600"/>
          <p14:tracePt t="20172" x="3829050" y="4165600"/>
          <p14:tracePt t="20189" x="3841750" y="4165600"/>
          <p14:tracePt t="20189" x="3848100" y="4165600"/>
          <p14:tracePt t="20205" x="3860800" y="4165600"/>
          <p14:tracePt t="20205" x="3867150" y="4165600"/>
          <p14:tracePt t="20224" x="3892550" y="4165600"/>
          <p14:tracePt t="20224" x="3905250" y="4165600"/>
          <p14:tracePt t="20239" x="3917950" y="4171950"/>
          <p14:tracePt t="20239" x="3937000" y="4171950"/>
          <p14:tracePt t="20256" x="3949700" y="4171950"/>
          <p14:tracePt t="20256" x="3968750" y="4171950"/>
          <p14:tracePt t="20256" x="3981450" y="4171950"/>
          <p14:tracePt t="20276" x="4000500" y="4171950"/>
          <p14:tracePt t="20287" x="4019550" y="4171950"/>
          <p14:tracePt t="20287" x="4057650" y="4171950"/>
          <p14:tracePt t="20308" x="4076700" y="4171950"/>
          <p14:tracePt t="20308" x="4095750" y="4171950"/>
          <p14:tracePt t="20324" x="4114800" y="4171950"/>
          <p14:tracePt t="20324" x="4133850" y="4171950"/>
          <p14:tracePt t="20339" x="4152900" y="4171950"/>
          <p14:tracePt t="20339" x="4178300" y="4171950"/>
          <p14:tracePt t="20356" x="4197350" y="4165600"/>
          <p14:tracePt t="20356" x="4216400" y="4165600"/>
          <p14:tracePt t="20356" x="4235450" y="4165600"/>
          <p14:tracePt t="20376" x="4254500" y="4165600"/>
          <p14:tracePt t="20387" x="4273550" y="4165600"/>
          <p14:tracePt t="20387" x="4311650" y="4159250"/>
          <p14:tracePt t="20406" x="4324350" y="4159250"/>
          <p14:tracePt t="20406" x="4343400" y="4159250"/>
          <p14:tracePt t="20423" x="4362450" y="4159250"/>
          <p14:tracePt t="20423" x="4375150" y="4159250"/>
          <p14:tracePt t="20440" x="4394200" y="4152900"/>
          <p14:tracePt t="20440" x="4432300" y="4146550"/>
          <p14:tracePt t="20456" x="4451350" y="4146550"/>
          <p14:tracePt t="20456" x="4470400" y="4140200"/>
          <p14:tracePt t="20473" x="4489450" y="4133850"/>
          <p14:tracePt t="20473" x="4514850" y="4133850"/>
          <p14:tracePt t="20490" x="4533900" y="4127500"/>
          <p14:tracePt t="20490" x="4559300" y="4121150"/>
          <p14:tracePt t="20507" x="4584700" y="4114800"/>
          <p14:tracePt t="20507" x="4641850" y="4102100"/>
          <p14:tracePt t="20524" x="4667250" y="4095750"/>
          <p14:tracePt t="20524" x="4699000" y="4089400"/>
          <p14:tracePt t="20540" x="4730750" y="4076700"/>
          <p14:tracePt t="20540" x="4768850" y="4070350"/>
          <p14:tracePt t="20557" x="4800600" y="4064000"/>
          <p14:tracePt t="20557" x="4838700" y="4057650"/>
          <p14:tracePt t="20557" x="4870450" y="4051300"/>
          <p14:tracePt t="20576" x="4908550" y="4044950"/>
          <p14:tracePt t="20588" x="4946650" y="4038600"/>
          <p14:tracePt t="20588" x="5022850" y="4025900"/>
          <p14:tracePt t="20607" x="5060950" y="4025900"/>
          <p14:tracePt t="20607" x="5099050" y="4019550"/>
          <p14:tracePt t="20624" x="5130800" y="4013200"/>
          <p14:tracePt t="20624" x="5168900" y="4013200"/>
          <p14:tracePt t="20624" x="5200650" y="4006850"/>
          <p14:tracePt t="20643" x="5232400" y="4006850"/>
          <p14:tracePt t="20655" x="5257800" y="4000500"/>
          <p14:tracePt t="20655" x="5314950" y="4000500"/>
          <p14:tracePt t="20676" x="5340350" y="4000500"/>
          <p14:tracePt t="20676" x="5365750" y="4000500"/>
          <p14:tracePt t="20691" x="5384800" y="4000500"/>
          <p14:tracePt t="20691" x="5403850" y="4000500"/>
          <p14:tracePt t="20707" x="5422900" y="4000500"/>
          <p14:tracePt t="20707" x="5435600" y="4000500"/>
          <p14:tracePt t="20724" x="5448300" y="4000500"/>
          <p14:tracePt t="20724" x="5461000" y="4000500"/>
          <p14:tracePt t="20724" x="5467350" y="4006850"/>
          <p14:tracePt t="20743" x="5473700" y="4006850"/>
          <p14:tracePt t="20743" x="5480050" y="4013200"/>
          <p14:tracePt t="20757" x="5486400" y="4019550"/>
          <p14:tracePt t="20774" x="5492750" y="4025900"/>
          <p14:tracePt t="20789" x="5499100" y="4032250"/>
          <p14:tracePt t="20806" x="5511800" y="4032250"/>
          <p14:tracePt t="20823" x="5518150" y="4032250"/>
          <p14:tracePt t="20823" x="5524500" y="4032250"/>
          <p14:tracePt t="20841" x="5530850" y="4032250"/>
          <p14:tracePt t="20841" x="5537200" y="4032250"/>
          <p14:tracePt t="20858" x="5543550" y="4032250"/>
          <p14:tracePt t="20858" x="5575300" y="4032250"/>
          <p14:tracePt t="20876" x="5588000" y="4032250"/>
          <p14:tracePt t="20876" x="5607050" y="4038600"/>
          <p14:tracePt t="20892" x="5632450" y="4038600"/>
          <p14:tracePt t="20892" x="5657850" y="4044950"/>
          <p14:tracePt t="20908" x="5683250" y="4051300"/>
          <p14:tracePt t="20908" x="5715000" y="4057650"/>
          <p14:tracePt t="20926" x="5740400" y="4064000"/>
          <p14:tracePt t="20926" x="5772150" y="4064000"/>
          <p14:tracePt t="20926" x="5803900" y="4070350"/>
          <p14:tracePt t="20944" x="5835650" y="4076700"/>
          <p14:tracePt t="20956" x="5867400" y="4083050"/>
          <p14:tracePt t="20956" x="5924550" y="4095750"/>
          <p14:tracePt t="20976" x="5956300" y="4095750"/>
          <p14:tracePt t="20976" x="5981700" y="4102100"/>
          <p14:tracePt t="20991" x="6013450" y="4108450"/>
          <p14:tracePt t="20991" x="6038850" y="4114800"/>
          <p14:tracePt t="21008" x="6064250" y="4114800"/>
          <p14:tracePt t="21008" x="6108700" y="4127500"/>
          <p14:tracePt t="21027" x="6127750" y="4133850"/>
          <p14:tracePt t="21040" x="6146800" y="4140200"/>
          <p14:tracePt t="21040" x="6172200" y="4152900"/>
          <p14:tracePt t="21059" x="6184900" y="4159250"/>
          <p14:tracePt t="21059" x="6197600" y="4165600"/>
          <p14:tracePt t="21076" x="6203950" y="4165600"/>
          <p14:tracePt t="21090" x="6210300" y="4178300"/>
          <p14:tracePt t="21107" x="6203950" y="4184650"/>
          <p14:tracePt t="21131" x="6197600" y="4184650"/>
          <p14:tracePt t="21155" x="6197600" y="4178300"/>
          <p14:tracePt t="21190" x="6203950" y="4178300"/>
          <p14:tracePt t="21215" x="6210300" y="4171950"/>
          <p14:tracePt t="21239" x="6216650" y="4171950"/>
          <p14:tracePt t="21267" x="6223000" y="4165600"/>
          <p14:tracePt t="21283" x="6235700" y="4159250"/>
          <p14:tracePt t="21295" x="6242050" y="4159250"/>
          <p14:tracePt t="21303" x="6248400" y="4159250"/>
          <p14:tracePt t="21311" x="6254750" y="4152900"/>
          <p14:tracePt t="21324" x="6261100" y="4152900"/>
          <p14:tracePt t="21324" x="6280150" y="4152900"/>
          <p14:tracePt t="21343" x="6292850" y="4152900"/>
          <p14:tracePt t="21343" x="6311900" y="4152900"/>
          <p14:tracePt t="21360" x="6330950" y="4159250"/>
          <p14:tracePt t="21360" x="6350000" y="4165600"/>
          <p14:tracePt t="21376" x="6369050" y="4171950"/>
          <p14:tracePt t="21376" x="6394450" y="4178300"/>
          <p14:tracePt t="21376" x="6419850" y="4184650"/>
          <p14:tracePt t="21396" x="6445250" y="4191000"/>
          <p14:tracePt t="21408" x="6477000" y="4197350"/>
          <p14:tracePt t="21408" x="6540500" y="4210050"/>
          <p14:tracePt t="21427" x="6572250" y="4216400"/>
          <p14:tracePt t="21427" x="6597650" y="4216400"/>
          <p14:tracePt t="21444" x="6629400" y="4216400"/>
          <p14:tracePt t="21444" x="6661150" y="4222750"/>
          <p14:tracePt t="21460" x="6686550" y="4222750"/>
          <p14:tracePt t="21460" x="6750050" y="4222750"/>
          <p14:tracePt t="21477" x="6775450" y="4229100"/>
          <p14:tracePt t="21477" x="6807200" y="4229100"/>
          <p14:tracePt t="21494" x="6832600" y="4229100"/>
          <p14:tracePt t="21494" x="6864350" y="4229100"/>
          <p14:tracePt t="21510" x="6889750" y="4235450"/>
          <p14:tracePt t="21510" x="6921500" y="4235450"/>
          <p14:tracePt t="21527" x="6946900" y="4235450"/>
          <p14:tracePt t="21527" x="6997700" y="4241800"/>
          <p14:tracePt t="21544" x="7023100" y="4241800"/>
          <p14:tracePt t="21544" x="7048500" y="4241800"/>
          <p14:tracePt t="21561" x="7073900" y="4241800"/>
          <p14:tracePt t="21561" x="7099300" y="4241800"/>
          <p14:tracePt t="21577" x="7118350" y="4241800"/>
          <p14:tracePt t="21577" x="7137400" y="4241800"/>
          <p14:tracePt t="21577" x="7162800" y="4241800"/>
          <p14:tracePt t="21597" x="7175500" y="4241800"/>
          <p14:tracePt t="21608" x="7194550" y="4241800"/>
          <p14:tracePt t="21608" x="7226300" y="4248150"/>
          <p14:tracePt t="21628" x="7239000" y="4254500"/>
          <p14:tracePt t="21628" x="7245350" y="4260850"/>
          <p14:tracePt t="21644" x="7258050" y="4267200"/>
          <p14:tracePt t="21644" x="7264400" y="4267200"/>
          <p14:tracePt t="21661" x="7264400" y="4273550"/>
          <p14:tracePt t="21676" x="7270750" y="4279900"/>
          <p14:tracePt t="21692" x="7264400" y="4286250"/>
          <p14:tracePt t="21692" x="7258050" y="4286250"/>
          <p14:tracePt t="21711" x="7251700" y="4292600"/>
          <p14:tracePt t="21711" x="7245350" y="4292600"/>
          <p14:tracePt t="21727" x="7239000" y="4292600"/>
          <p14:tracePt t="21743" x="7226300" y="4292600"/>
          <p14:tracePt t="21759" x="7219950" y="4286250"/>
          <p14:tracePt t="21776" x="7219950" y="4279900"/>
          <p14:tracePt t="21799" x="7226300" y="4273550"/>
          <p14:tracePt t="21823" x="7232650" y="4267200"/>
          <p14:tracePt t="21835" x="7239000" y="4267200"/>
          <p14:tracePt t="21851" x="7232650" y="4267200"/>
          <p14:tracePt t="21895" x="7226300" y="4267200"/>
          <p14:tracePt t="21903" x="7213600" y="4267200"/>
          <p14:tracePt t="21912" x="7207250" y="4273550"/>
          <p14:tracePt t="21912" x="7194550" y="4273550"/>
          <p14:tracePt t="21928" x="7175500" y="4273550"/>
          <p14:tracePt t="21928" x="7162800" y="4279900"/>
          <p14:tracePt t="21945" x="7143750" y="4279900"/>
          <p14:tracePt t="21945" x="7124700" y="4286250"/>
          <p14:tracePt t="21945" x="7105650" y="4286250"/>
          <p14:tracePt t="21964" x="7086600" y="4286250"/>
          <p14:tracePt t="21976" x="7061200" y="4286250"/>
          <p14:tracePt t="21976" x="7016750" y="4286250"/>
          <p14:tracePt t="21996" x="6991350" y="4286250"/>
          <p14:tracePt t="21996" x="6972300" y="4286250"/>
          <p14:tracePt t="22012" x="6946900" y="4279900"/>
          <p14:tracePt t="22012" x="6921500" y="4273550"/>
          <p14:tracePt t="22029" x="6896100" y="4273550"/>
          <p14:tracePt t="22029" x="6870700" y="4267200"/>
          <p14:tracePt t="22029" x="6851650" y="4260850"/>
          <p14:tracePt t="22047" x="6832600" y="4260850"/>
          <p14:tracePt t="22060" x="6813550" y="4254500"/>
          <p14:tracePt t="22060" x="6781800" y="4248150"/>
          <p14:tracePt t="22079" x="6769100" y="4248150"/>
          <p14:tracePt t="22079" x="6756400" y="4248150"/>
          <p14:tracePt t="22095" x="6756400" y="4241800"/>
          <p14:tracePt t="22110" x="6762750" y="4241800"/>
          <p14:tracePt t="22131" x="6775450" y="4235450"/>
          <p14:tracePt t="22131" x="6788150" y="4235450"/>
          <p14:tracePt t="22146" x="6800850" y="4235450"/>
          <p14:tracePt t="22146" x="6819900" y="4235450"/>
          <p14:tracePt t="22162" x="6838950" y="4235450"/>
          <p14:tracePt t="22162" x="6858000" y="4235450"/>
          <p14:tracePt t="22179" x="6883400" y="4241800"/>
          <p14:tracePt t="22179" x="6934200" y="4248150"/>
          <p14:tracePt t="22196" x="6959600" y="4254500"/>
          <p14:tracePt t="22196" x="6985000" y="4254500"/>
          <p14:tracePt t="22213" x="7016750" y="4260850"/>
          <p14:tracePt t="22213" x="7048500" y="4260850"/>
          <p14:tracePt t="22229" x="7080250" y="4267200"/>
          <p14:tracePt t="22229" x="7118350" y="4267200"/>
          <p14:tracePt t="22246" x="7150100" y="4273550"/>
          <p14:tracePt t="22246" x="7188200" y="4273550"/>
          <p14:tracePt t="22264" x="7258050" y="4279900"/>
          <p14:tracePt t="22264" x="7289800" y="4279900"/>
          <p14:tracePt t="22281" x="7327900" y="4279900"/>
          <p14:tracePt t="22281" x="7359650" y="4286250"/>
          <p14:tracePt t="22297" x="7391400" y="4286250"/>
          <p14:tracePt t="22297" x="7423150" y="4286250"/>
          <p14:tracePt t="22313" x="7448550" y="4286250"/>
          <p14:tracePt t="22313" x="7480300" y="4279900"/>
          <p14:tracePt t="22313" x="7512050" y="4279900"/>
          <p14:tracePt t="22332" x="7537450" y="4279900"/>
          <p14:tracePt t="22344" x="7569200" y="4273550"/>
          <p14:tracePt t="22344" x="7620000" y="4273550"/>
          <p14:tracePt t="22364" x="7651750" y="4267200"/>
          <p14:tracePt t="22364" x="7677150" y="4260850"/>
          <p14:tracePt t="22380" x="7702550" y="4260850"/>
          <p14:tracePt t="22380" x="7727950" y="4254500"/>
          <p14:tracePt t="22397" x="7753350" y="4254500"/>
          <p14:tracePt t="22397" x="7772400" y="4248150"/>
          <p14:tracePt t="22397" x="7797800" y="4248150"/>
          <p14:tracePt t="22416" x="7823200" y="4248150"/>
          <p14:tracePt t="22428" x="7842250" y="4241800"/>
          <p14:tracePt t="22428" x="7886700" y="4241800"/>
          <p14:tracePt t="22447" x="7905750" y="4235450"/>
          <p14:tracePt t="22447" x="7924800" y="4235450"/>
          <p14:tracePt t="22463" x="7943850" y="4235450"/>
          <p14:tracePt t="22463" x="7956550" y="4235450"/>
          <p14:tracePt t="22481" x="7969250" y="4229100"/>
          <p14:tracePt t="22481" x="7975600" y="4229100"/>
          <p14:tracePt t="22497" x="7975600" y="4235450"/>
          <p14:tracePt t="22512" x="7969250" y="4241800"/>
          <p14:tracePt t="22512" x="7956550" y="4241800"/>
          <p14:tracePt t="22531" x="7937500" y="4248150"/>
          <p14:tracePt t="22531" x="7912100" y="4254500"/>
          <p14:tracePt t="22547" x="7886700" y="4260850"/>
          <p14:tracePt t="22547" x="7816850" y="4273550"/>
          <p14:tracePt t="22564" x="7772400" y="4279900"/>
          <p14:tracePt t="22564" x="7727950" y="4286250"/>
          <p14:tracePt t="22581" x="7677150" y="4292600"/>
          <p14:tracePt t="22581" x="7620000" y="4298950"/>
          <p14:tracePt t="22597" x="7550150" y="4305300"/>
          <p14:tracePt t="22597" x="7480300" y="4311650"/>
          <p14:tracePt t="22597" x="7397750" y="4318000"/>
          <p14:tracePt t="22617" x="7315200" y="4318000"/>
          <p14:tracePt t="22629" x="7219950" y="4324350"/>
          <p14:tracePt t="22629" x="7016750" y="4330700"/>
          <p14:tracePt t="22648" x="6908800" y="4337050"/>
          <p14:tracePt t="22648" x="6794500" y="4337050"/>
          <p14:tracePt t="22664" x="6680200" y="4343400"/>
          <p14:tracePt t="22664" x="6565900" y="4343400"/>
          <p14:tracePt t="22681" x="6438900" y="4349750"/>
          <p14:tracePt t="22681" x="6318250" y="4349750"/>
          <p14:tracePt t="22681" x="6184900" y="4356100"/>
          <p14:tracePt t="22700" x="6051550" y="4362450"/>
          <p14:tracePt t="22712" x="5918200" y="4368800"/>
          <p14:tracePt t="22712" x="5638800" y="4375150"/>
          <p14:tracePt t="22731" x="5499100" y="4381500"/>
          <p14:tracePt t="22731" x="5353050" y="4387850"/>
          <p14:tracePt t="22747" x="5213350" y="4387850"/>
          <p14:tracePt t="22747" x="5067300" y="4394200"/>
          <p14:tracePt t="22765" x="4927600" y="4394200"/>
          <p14:tracePt t="22765" x="4787900" y="4394200"/>
          <p14:tracePt t="22765" x="4641850" y="4400550"/>
          <p14:tracePt t="22785" x="4495800" y="4400550"/>
          <p14:tracePt t="22785" x="4349750" y="4400550"/>
          <p14:tracePt t="22798" x="4203700" y="4406900"/>
          <p14:tracePt t="22798" x="4051300" y="4413250"/>
          <p14:tracePt t="22815" x="3898900" y="4419600"/>
          <p14:tracePt t="22815" x="3752850" y="4432300"/>
          <p14:tracePt t="22832" x="3606800" y="4451350"/>
          <p14:tracePt t="22832" x="3460750" y="4464050"/>
          <p14:tracePt t="22848" x="3321050" y="4483100"/>
          <p14:tracePt t="22848" x="3048000" y="4514850"/>
          <p14:tracePt t="22865" x="2914650" y="4533900"/>
          <p14:tracePt t="22865" x="2787650" y="4546600"/>
          <p14:tracePt t="22882" x="2667000" y="4559300"/>
          <p14:tracePt t="22882" x="2546350" y="4565650"/>
          <p14:tracePt t="22898" x="2438400" y="4578350"/>
          <p14:tracePt t="22898" x="2228850" y="4603750"/>
          <p14:tracePt t="22916" x="2133600" y="4616450"/>
          <p14:tracePt t="22916" x="2044700" y="4629150"/>
          <p14:tracePt t="22932" x="1955800" y="4641850"/>
          <p14:tracePt t="22932" x="1873250" y="4654550"/>
          <p14:tracePt t="22949" x="1790700" y="4660900"/>
          <p14:tracePt t="22949" x="1708150" y="4667250"/>
          <p14:tracePt t="22965" x="1625600" y="4667250"/>
          <p14:tracePt t="22965" x="1549400" y="4673600"/>
          <p14:tracePt t="22965" x="1479550" y="4673600"/>
          <p14:tracePt t="22984" x="1403350" y="4673600"/>
          <p14:tracePt t="22997" x="1339850" y="4667250"/>
          <p14:tracePt t="22997" x="1212850" y="4673600"/>
          <p14:tracePt t="23016" x="1162050" y="4673600"/>
          <p14:tracePt t="23016" x="1117600" y="4679950"/>
          <p14:tracePt t="23033" x="1073150" y="4686300"/>
          <p14:tracePt t="23033" x="1041400" y="4692650"/>
          <p14:tracePt t="23049" x="1009650" y="4699000"/>
          <p14:tracePt t="23049" x="984250" y="4705350"/>
          <p14:tracePt t="23049" x="958850" y="4711700"/>
          <p14:tracePt t="23068" x="946150" y="4711700"/>
          <p14:tracePt t="23080" x="927100" y="4711700"/>
          <p14:tracePt t="23080" x="914400" y="4711700"/>
          <p14:tracePt t="23099" x="920750" y="4705350"/>
          <p14:tracePt t="23119" x="927100" y="4705350"/>
          <p14:tracePt t="23130" x="939800" y="4705350"/>
          <p14:tracePt t="23130" x="952500" y="4705350"/>
          <p14:tracePt t="23149" x="965200" y="4705350"/>
          <p14:tracePt t="23149" x="1009650" y="4705350"/>
          <p14:tracePt t="23166" x="1035050" y="4705350"/>
          <p14:tracePt t="23166" x="1066800" y="4705350"/>
          <p14:tracePt t="23182" x="1098550" y="4705350"/>
          <p14:tracePt t="23182" x="1143000" y="4705350"/>
          <p14:tracePt t="23199" x="1187450" y="4705350"/>
          <p14:tracePt t="23199" x="1282700" y="4705350"/>
          <p14:tracePt t="23216" x="1339850" y="4711700"/>
          <p14:tracePt t="23216" x="1397000" y="4718050"/>
          <p14:tracePt t="23233" x="1447800" y="4724400"/>
          <p14:tracePt t="23233" x="1504950" y="4730750"/>
          <p14:tracePt t="23249" x="1555750" y="4737100"/>
          <p14:tracePt t="23249" x="1606550" y="4743450"/>
          <p14:tracePt t="23266" x="1657350" y="4749800"/>
          <p14:tracePt t="23266" x="1701800" y="4756150"/>
          <p14:tracePt t="23285" x="1784350" y="4768850"/>
          <p14:tracePt t="23285" x="1822450" y="4775200"/>
          <p14:tracePt t="23300" x="1854200" y="4787900"/>
          <p14:tracePt t="23300" x="1892300" y="4794250"/>
          <p14:tracePt t="23317" x="1924050" y="4800600"/>
          <p14:tracePt t="23317" x="1949450" y="4806950"/>
          <p14:tracePt t="23333" x="1981200" y="4813300"/>
          <p14:tracePt t="23333" x="2006600" y="4819650"/>
          <p14:tracePt t="23333" x="2025650" y="4826000"/>
          <p14:tracePt t="23352" x="2051050" y="4832350"/>
          <p14:tracePt t="23365" x="2070100" y="4832350"/>
          <p14:tracePt t="23365" x="2101850" y="4832350"/>
          <p14:tracePt t="23384" x="2120900" y="4826000"/>
          <p14:tracePt t="23384" x="2133600" y="4826000"/>
          <p14:tracePt t="23400" x="2146300" y="4826000"/>
          <p14:tracePt t="23400" x="2159000" y="4819650"/>
          <p14:tracePt t="23400" x="2165350" y="4813300"/>
          <p14:tracePt t="23419" x="2178050" y="4813300"/>
          <p14:tracePt t="23432" x="2184400" y="4813300"/>
          <p14:tracePt t="23432" x="2197100" y="4806950"/>
          <p14:tracePt t="23432" x="2203450" y="4806950"/>
          <p14:tracePt t="23453" x="2209800" y="4806950"/>
          <p14:tracePt t="23453" x="2216150" y="4806950"/>
          <p14:tracePt t="23467" x="2216150" y="4800600"/>
          <p14:tracePt t="23467" x="2222500" y="4800600"/>
          <p14:tracePt t="23483" x="2228850" y="4800600"/>
          <p14:tracePt t="23499" x="2235200" y="4800600"/>
          <p14:tracePt t="23499" x="2241550" y="4800600"/>
          <p14:tracePt t="23517" x="2247900" y="4800600"/>
          <p14:tracePt t="23532" x="2254250" y="4800600"/>
          <p14:tracePt t="23591" x="2254250" y="4794250"/>
          <p14:tracePt t="23651" x="2254250" y="4787900"/>
          <p14:tracePt t="23667" x="2254250" y="4781550"/>
          <p14:tracePt t="23683" x="2260600" y="4775200"/>
          <p14:tracePt t="23695" x="2260600" y="4768850"/>
          <p14:tracePt t="23711" x="2260600" y="4762500"/>
          <p14:tracePt t="23743" x="2260600" y="4756150"/>
          <p14:tracePt t="23756" x="2260600" y="4749800"/>
          <p14:tracePt t="23779" x="2266950" y="4743450"/>
          <p14:tracePt t="23803" x="2266950" y="4737100"/>
          <p14:tracePt t="23831" x="2273300" y="4737100"/>
          <p14:tracePt t="23863" x="2279650" y="4730750"/>
          <p14:tracePt t="23883" x="2286000" y="4724400"/>
          <p14:tracePt t="23907" x="2286000" y="4718050"/>
          <p14:tracePt t="23931" x="2292350" y="4718050"/>
          <p14:tracePt t="23943" x="2292350" y="4711700"/>
          <p14:tracePt t="23959" x="2286000" y="4705350"/>
          <p14:tracePt t="23976" x="2286000" y="4699000"/>
          <p14:tracePt t="23992" x="2279650" y="4699000"/>
          <p14:tracePt t="24004" x="2273300" y="4692650"/>
          <p14:tracePt t="24017" x="2266950" y="4686300"/>
          <p14:tracePt t="24017" x="2247900" y="4679950"/>
          <p14:tracePt t="24036" x="2235200" y="4673600"/>
          <p14:tracePt t="24036" x="2222500" y="4667250"/>
          <p14:tracePt t="24052" x="2209800" y="4667250"/>
          <p14:tracePt t="24052" x="2197100" y="4660900"/>
          <p14:tracePt t="24069" x="2184400" y="4654550"/>
          <p14:tracePt t="24069" x="2171700" y="4648200"/>
          <p14:tracePt t="24069" x="2159000" y="4648200"/>
          <p14:tracePt t="24088" x="2146300" y="4641850"/>
          <p14:tracePt t="24100" x="2133600" y="4641850"/>
          <p14:tracePt t="24100" x="2114550" y="4635500"/>
          <p14:tracePt t="24119" x="2101850" y="4635500"/>
          <p14:tracePt t="24119" x="2095500" y="4641850"/>
          <p14:tracePt t="24136" x="2089150" y="4641850"/>
          <p14:tracePt t="24136" x="2082800" y="4641850"/>
          <p14:tracePt t="24153" x="2076450" y="4641850"/>
          <p14:tracePt t="24153" x="2070100" y="4641850"/>
          <p14:tracePt t="24171" x="2063750" y="4648200"/>
          <p14:tracePt t="24184" x="2057400" y="4654550"/>
          <p14:tracePt t="24201" x="2057400" y="4660900"/>
          <p14:tracePt t="24218" x="2057400" y="4667250"/>
          <p14:tracePt t="24218" x="2063750" y="4679950"/>
          <p14:tracePt t="24236" x="2070100" y="4686300"/>
          <p14:tracePt t="24236" x="2076450" y="4692650"/>
          <p14:tracePt t="24253" x="2089150" y="4699000"/>
          <p14:tracePt t="24253" x="2095500" y="4705350"/>
          <p14:tracePt t="24270" x="2108200" y="4711700"/>
          <p14:tracePt t="24270" x="2120900" y="4724400"/>
          <p14:tracePt t="24287" x="2139950" y="4730750"/>
          <p14:tracePt t="24287" x="2171700" y="4749800"/>
          <p14:tracePt t="24305" x="2190750" y="4756150"/>
          <p14:tracePt t="24305" x="2209800" y="4762500"/>
          <p14:tracePt t="24320" x="2235200" y="4768850"/>
          <p14:tracePt t="24320" x="2254250" y="4775200"/>
          <p14:tracePt t="24337" x="2279650" y="4781550"/>
          <p14:tracePt t="24337" x="2305050" y="4787900"/>
          <p14:tracePt t="24337" x="2330450" y="4794250"/>
          <p14:tracePt t="24356" x="2355850" y="4794250"/>
          <p14:tracePt t="24368" x="2387600" y="4800600"/>
          <p14:tracePt t="24368" x="2413000" y="4806950"/>
          <p14:tracePt t="24368" x="2444750" y="4813300"/>
          <p14:tracePt t="24389" x="2476500" y="4819650"/>
          <p14:tracePt t="24389" x="2508250" y="4826000"/>
          <p14:tracePt t="24404" x="2540000" y="4832350"/>
          <p14:tracePt t="24404" x="2578100" y="4838700"/>
          <p14:tracePt t="24420" x="2609850" y="4845050"/>
          <p14:tracePt t="24420" x="2647950" y="4851400"/>
          <p14:tracePt t="24437" x="2679700" y="4857750"/>
          <p14:tracePt t="24437" x="2717800" y="4864100"/>
          <p14:tracePt t="24437" x="2755900" y="4864100"/>
          <p14:tracePt t="24456" x="2800350" y="4870450"/>
          <p14:tracePt t="24468" x="2838450" y="4870450"/>
          <p14:tracePt t="24468" x="2927350" y="4876800"/>
          <p14:tracePt t="24487" x="2965450" y="4883150"/>
          <p14:tracePt t="24487" x="3009900" y="4889500"/>
          <p14:tracePt t="24504" x="3054350" y="4889500"/>
          <p14:tracePt t="24504" x="3092450" y="4895850"/>
          <p14:tracePt t="24521" x="3136900" y="4902200"/>
          <p14:tracePt t="24521" x="3219450" y="4908550"/>
          <p14:tracePt t="24538" x="3270250" y="4908550"/>
          <p14:tracePt t="24538" x="3314700" y="4908550"/>
          <p14:tracePt t="24554" x="3359150" y="4902200"/>
          <p14:tracePt t="24554" x="3416300" y="4902200"/>
          <p14:tracePt t="24571" x="3467100" y="4895850"/>
          <p14:tracePt t="24571" x="3524250" y="4889500"/>
          <p14:tracePt t="24588" x="3575050" y="4883150"/>
          <p14:tracePt t="24588" x="3689350" y="4870450"/>
          <p14:tracePt t="24605" x="3752850" y="4857750"/>
          <p14:tracePt t="24605" x="3810000" y="4851400"/>
          <p14:tracePt t="24621" x="3867150" y="4845050"/>
          <p14:tracePt t="24621" x="3930650" y="4838700"/>
          <p14:tracePt t="24637" x="3987800" y="4832350"/>
          <p14:tracePt t="24637" x="4044950" y="4826000"/>
          <p14:tracePt t="24637" x="4108450" y="4819650"/>
          <p14:tracePt t="24657" x="4165600" y="4813300"/>
          <p14:tracePt t="24669" x="4222750" y="4806950"/>
          <p14:tracePt t="24669" x="4343400" y="4787900"/>
          <p14:tracePt t="24688" x="4400550" y="4787900"/>
          <p14:tracePt t="24688" x="4451350" y="4781550"/>
          <p14:tracePt t="24705" x="4502150" y="4775200"/>
          <p14:tracePt t="24705" x="4552950" y="4768850"/>
          <p14:tracePt t="24721" x="4603750" y="4768850"/>
          <p14:tracePt t="24721" x="4648200" y="4762500"/>
          <p14:tracePt t="24721" x="4686300" y="4762500"/>
          <p14:tracePt t="24740" x="4730750" y="4762500"/>
          <p14:tracePt t="24753" x="4768850" y="4762500"/>
          <p14:tracePt t="24753" x="4838700" y="4762500"/>
          <p14:tracePt t="24772" x="4870450" y="4762500"/>
          <p14:tracePt t="24772" x="4902200" y="4762500"/>
          <p14:tracePt t="24788" x="4927600" y="4762500"/>
          <p14:tracePt t="24788" x="4959350" y="4762500"/>
          <p14:tracePt t="24805" x="4984750" y="4762500"/>
          <p14:tracePt t="24805" x="5010150" y="4762500"/>
          <p14:tracePt t="24805" x="5035550" y="4762500"/>
          <p14:tracePt t="24824" x="5054600" y="4768850"/>
          <p14:tracePt t="24824" x="5080000" y="4768850"/>
          <p14:tracePt t="24839" x="5099050" y="4768850"/>
          <p14:tracePt t="24839" x="5111750" y="4775200"/>
          <p14:tracePt t="24855" x="5130800" y="4775200"/>
          <p14:tracePt t="24855" x="5149850" y="4781550"/>
          <p14:tracePt t="24872" x="5162550" y="4787900"/>
          <p14:tracePt t="24872" x="5175250" y="4787900"/>
          <p14:tracePt t="24889" x="5187950" y="4787900"/>
          <p14:tracePt t="24889" x="5213350" y="4794250"/>
          <p14:tracePt t="24906" x="5226050" y="4794250"/>
          <p14:tracePt t="24906" x="5238750" y="4794250"/>
          <p14:tracePt t="24922" x="5251450" y="4800600"/>
          <p14:tracePt t="24922" x="5264150" y="4800600"/>
          <p14:tracePt t="24939" x="5276850" y="4800600"/>
          <p14:tracePt t="24939" x="5302250" y="4800600"/>
          <p14:tracePt t="24957" x="5321300" y="4800600"/>
          <p14:tracePt t="24957" x="5334000" y="4806950"/>
          <p14:tracePt t="24972" x="5346700" y="4806950"/>
          <p14:tracePt t="24972" x="5359400" y="4806950"/>
          <p14:tracePt t="24989" x="5372100" y="4813300"/>
          <p14:tracePt t="24989" x="5384800" y="4813300"/>
          <p14:tracePt t="25005" x="5397500" y="4813300"/>
          <p14:tracePt t="25005" x="5410200" y="4819650"/>
          <p14:tracePt t="25005" x="5416550" y="4819650"/>
          <p14:tracePt t="25025" x="5429250" y="4819650"/>
          <p14:tracePt t="25037" x="5435600" y="4819650"/>
          <p14:tracePt t="25037" x="5448300" y="4819650"/>
          <p14:tracePt t="25057" x="5454650" y="4819650"/>
          <p14:tracePt t="25057" x="5461000" y="4819650"/>
          <p14:tracePt t="25073" x="5467350" y="4813300"/>
          <p14:tracePt t="25087" x="5473700" y="4813300"/>
          <p14:tracePt t="25104" x="5480050" y="4806950"/>
          <p14:tracePt t="25121" x="5486400" y="4800600"/>
          <p14:tracePt t="25138" x="5492750" y="4794250"/>
          <p14:tracePt t="25154" x="5480050" y="4794250"/>
          <p14:tracePt t="25177" x="5473700" y="4794250"/>
          <p14:tracePt t="25192" x="5467350" y="4794250"/>
          <p14:tracePt t="25192" x="5454650" y="4800600"/>
          <p14:tracePt t="25206" x="5441950" y="4800600"/>
          <p14:tracePt t="25206" x="5429250" y="4800600"/>
          <p14:tracePt t="25223" x="5416550" y="4800600"/>
          <p14:tracePt t="25223" x="5403850" y="4806950"/>
          <p14:tracePt t="25240" x="5384800" y="4806950"/>
          <p14:tracePt t="25240" x="5340350" y="4806950"/>
          <p14:tracePt t="25257" x="5314950" y="4813300"/>
          <p14:tracePt t="25257" x="5289550" y="4813300"/>
          <p14:tracePt t="25273" x="5264150" y="4813300"/>
          <p14:tracePt t="25273" x="5238750" y="4806950"/>
          <p14:tracePt t="25290" x="5207000" y="4806950"/>
          <p14:tracePt t="25290" x="5181600" y="4806950"/>
          <p14:tracePt t="25307" x="5156200" y="4800600"/>
          <p14:tracePt t="25307" x="5105400" y="4787900"/>
          <p14:tracePt t="25324" x="5073650" y="4787900"/>
          <p14:tracePt t="25324" x="5041900" y="4781550"/>
          <p14:tracePt t="25341" x="5016500" y="4775200"/>
          <p14:tracePt t="25341" x="4984750" y="4768850"/>
          <p14:tracePt t="25357" x="4959350" y="4768850"/>
          <p14:tracePt t="25357" x="4927600" y="4762500"/>
          <p14:tracePt t="25373" x="4902200" y="4762500"/>
          <p14:tracePt t="25373" x="4876800" y="4756150"/>
          <p14:tracePt t="25373" x="4851400" y="4756150"/>
          <p14:tracePt t="25393" x="4832350" y="4749800"/>
          <p14:tracePt t="25405" x="4813300" y="4749800"/>
          <p14:tracePt t="25405" x="4768850" y="4743450"/>
          <p14:tracePt t="25425" x="4749800" y="4737100"/>
          <p14:tracePt t="25425" x="4730750" y="4737100"/>
          <p14:tracePt t="25440" x="4705350" y="4730750"/>
          <p14:tracePt t="25440" x="4686300" y="4724400"/>
          <p14:tracePt t="25457" x="4660900" y="4718050"/>
          <p14:tracePt t="25457" x="4635500" y="4711700"/>
          <p14:tracePt t="25457" x="4616450" y="4711700"/>
          <p14:tracePt t="25477" x="4591050" y="4705350"/>
          <p14:tracePt t="25489" x="4572000" y="4705350"/>
          <p14:tracePt t="25489" x="4527550" y="4705350"/>
          <p14:tracePt t="25507" x="4508500" y="4705350"/>
          <p14:tracePt t="25507" x="4489450" y="4711700"/>
          <p14:tracePt t="25525" x="4470400" y="4718050"/>
          <p14:tracePt t="25525" x="4445000" y="4724400"/>
          <p14:tracePt t="25541" x="4425950" y="4730750"/>
          <p14:tracePt t="25541" x="4387850" y="4743450"/>
          <p14:tracePt t="25558" x="4368800" y="4749800"/>
          <p14:tracePt t="25558" x="4356100" y="4756150"/>
          <p14:tracePt t="25575" x="4337050" y="4762500"/>
          <p14:tracePt t="25575" x="4324350" y="4768850"/>
          <p14:tracePt t="25591" x="4318000" y="4775200"/>
          <p14:tracePt t="25591" x="4311650" y="4775200"/>
          <p14:tracePt t="25607" x="4305300" y="4781550"/>
          <p14:tracePt t="25607" x="4298950" y="4794250"/>
          <p14:tracePt t="25625" x="4298950" y="4800600"/>
          <p14:tracePt t="25625" x="4305300" y="4800600"/>
          <p14:tracePt t="25641" x="4311650" y="4806950"/>
          <p14:tracePt t="25641" x="4318000" y="4813300"/>
          <p14:tracePt t="25658" x="4324350" y="4819650"/>
          <p14:tracePt t="25658" x="4330700" y="4819650"/>
          <p14:tracePt t="25658" x="4343400" y="4826000"/>
          <p14:tracePt t="25677" x="4362450" y="4832350"/>
          <p14:tracePt t="25689" x="4375150" y="4838700"/>
          <p14:tracePt t="25689" x="4413250" y="4845050"/>
          <p14:tracePt t="25708" x="4432300" y="4851400"/>
          <p14:tracePt t="25708" x="4451350" y="4851400"/>
          <p14:tracePt t="25726" x="4464050" y="4857750"/>
          <p14:tracePt t="25726" x="4483100" y="4857750"/>
          <p14:tracePt t="25741" x="4502150" y="4864100"/>
          <p14:tracePt t="25741" x="4514850" y="4864100"/>
          <p14:tracePt t="25741" x="4527550" y="4870450"/>
          <p14:tracePt t="25761" x="4533900" y="4870450"/>
          <p14:tracePt t="25761" x="4546600" y="4870450"/>
          <p14:tracePt t="25777" x="4552950" y="4870450"/>
          <p14:tracePt t="25793" x="4546600" y="4876800"/>
          <p14:tracePt t="25836" x="4540250" y="4876800"/>
          <p14:tracePt t="25844" x="4527550" y="4876800"/>
          <p14:tracePt t="25844" x="4521200" y="4876800"/>
          <p14:tracePt t="25859" x="4508500" y="4876800"/>
          <p14:tracePt t="25859" x="4495800" y="4876800"/>
          <p14:tracePt t="25876" x="4489450" y="4876800"/>
          <p14:tracePt t="25876" x="4476750" y="4876800"/>
          <p14:tracePt t="25892" x="4464050" y="4876800"/>
          <p14:tracePt t="25892" x="4457700" y="4876800"/>
          <p14:tracePt t="25909" x="4445000" y="4870450"/>
          <p14:tracePt t="25909" x="4432300" y="4864100"/>
          <p14:tracePt t="25927" x="4432300" y="4857750"/>
          <p14:tracePt t="25927" x="4432300" y="4851400"/>
          <p14:tracePt t="25942" x="4438650" y="4851400"/>
          <p14:tracePt t="25942" x="4445000" y="4845050"/>
          <p14:tracePt t="25959" x="4464050" y="4838700"/>
          <p14:tracePt t="25959" x="4502150" y="4832350"/>
          <p14:tracePt t="25977" x="4533900" y="4832350"/>
          <p14:tracePt t="25977" x="4565650" y="4832350"/>
          <p14:tracePt t="25993" x="4597400" y="4832350"/>
          <p14:tracePt t="25993" x="4635500" y="4832350"/>
          <p14:tracePt t="26010" x="4673600" y="4832350"/>
          <p14:tracePt t="26010" x="4718050" y="4832350"/>
          <p14:tracePt t="26026" x="4762500" y="4838700"/>
          <p14:tracePt t="26026" x="4806950" y="4838700"/>
          <p14:tracePt t="26026" x="4851400" y="4838700"/>
          <p14:tracePt t="26046" x="4902200" y="4845050"/>
          <p14:tracePt t="26058" x="4946650" y="4845050"/>
          <p14:tracePt t="26058" x="5041900" y="4845050"/>
          <p14:tracePt t="26077" x="5086350" y="4845050"/>
          <p14:tracePt t="26077" x="5130800" y="4845050"/>
          <p14:tracePt t="26093" x="5168900" y="4838700"/>
          <p14:tracePt t="26093" x="5200650" y="4832350"/>
          <p14:tracePt t="26109" x="5232400" y="4826000"/>
          <p14:tracePt t="26109" x="5257800" y="4819650"/>
          <p14:tracePt t="26109" x="5283200" y="4813300"/>
          <p14:tracePt t="26129" x="5308600" y="4806950"/>
          <p14:tracePt t="26141" x="5327650" y="4800600"/>
          <p14:tracePt t="26141" x="5359400" y="4794250"/>
          <p14:tracePt t="26160" x="5372100" y="4787900"/>
          <p14:tracePt t="26160" x="5378450" y="4787900"/>
          <p14:tracePt t="26177" x="5391150" y="4781550"/>
          <p14:tracePt t="26177" x="5397500" y="4781550"/>
          <p14:tracePt t="26193" x="5410200" y="4775200"/>
          <p14:tracePt t="26212" x="5416550" y="4768850"/>
          <p14:tracePt t="26240" x="5422900" y="4768850"/>
          <p14:tracePt t="26256" x="5429250" y="4768850"/>
          <p14:tracePt t="26264" x="5441950" y="4768850"/>
          <p14:tracePt t="26264" x="5448300" y="4768850"/>
          <p14:tracePt t="26278" x="5461000" y="4768850"/>
          <p14:tracePt t="26278" x="5480050" y="4775200"/>
          <p14:tracePt t="26294" x="5499100" y="4781550"/>
          <p14:tracePt t="26294" x="5530850" y="4794250"/>
          <p14:tracePt t="26310" x="5562600" y="4806950"/>
          <p14:tracePt t="26310" x="5600700" y="4819650"/>
          <p14:tracePt t="26327" x="5645150" y="4838700"/>
          <p14:tracePt t="26327" x="5740400" y="4870450"/>
          <p14:tracePt t="26344" x="5791200" y="4883150"/>
          <p14:tracePt t="26344" x="5848350" y="4889500"/>
          <p14:tracePt t="26360" x="5905500" y="4902200"/>
          <p14:tracePt t="26360" x="5962650" y="4908550"/>
          <p14:tracePt t="26377" x="6019800" y="4914900"/>
          <p14:tracePt t="26377" x="6083300" y="4921250"/>
          <p14:tracePt t="26393" x="6146800" y="4921250"/>
          <p14:tracePt t="26393" x="6210300" y="4921250"/>
          <p14:tracePt t="26393" x="6273800" y="4921250"/>
          <p14:tracePt t="26413" x="6337300" y="4921250"/>
          <p14:tracePt t="26425" x="6400800" y="4921250"/>
          <p14:tracePt t="26425" x="6515100" y="4921250"/>
          <p14:tracePt t="26445" x="6565900" y="4921250"/>
          <p14:tracePt t="26445" x="6616700" y="4914900"/>
          <p14:tracePt t="26460" x="6661150" y="4908550"/>
          <p14:tracePt t="26460" x="6705600" y="4908550"/>
          <p14:tracePt t="26460" x="6743700" y="4902200"/>
          <p14:tracePt t="26480" x="6781800" y="4895850"/>
          <p14:tracePt t="26492" x="6819900" y="4889500"/>
          <p14:tracePt t="26492" x="6851650" y="4883150"/>
          <p14:tracePt t="26492" x="6883400" y="4876800"/>
          <p14:tracePt t="26513" x="6915150" y="4870450"/>
          <p14:tracePt t="26513" x="6946900" y="4864100"/>
          <p14:tracePt t="26527" x="6978650" y="4857750"/>
          <p14:tracePt t="26527" x="7010400" y="4851400"/>
          <p14:tracePt t="26544" x="7042150" y="4851400"/>
          <p14:tracePt t="26544" x="7067550" y="4851400"/>
          <p14:tracePt t="26561" x="7099300" y="4851400"/>
          <p14:tracePt t="26561" x="7162800" y="4857750"/>
          <p14:tracePt t="26578" x="7194550" y="4857750"/>
          <p14:tracePt t="26578" x="7226300" y="4864100"/>
          <p14:tracePt t="26594" x="7258050" y="4870450"/>
          <p14:tracePt t="26594" x="7283450" y="4870450"/>
          <p14:tracePt t="26611" x="7315200" y="4876800"/>
          <p14:tracePt t="26611" x="7340600" y="4876800"/>
          <p14:tracePt t="26628" x="7372350" y="4876800"/>
          <p14:tracePt t="26628" x="7423150" y="4876800"/>
          <p14:tracePt t="26645" x="7454900" y="4876800"/>
          <p14:tracePt t="26645" x="7480300" y="4876800"/>
          <p14:tracePt t="26661" x="7505700" y="4876800"/>
          <p14:tracePt t="26661" x="7531100" y="4876800"/>
          <p14:tracePt t="26678" x="7556500" y="4876800"/>
          <p14:tracePt t="26678" x="7581900" y="4876800"/>
          <p14:tracePt t="26678" x="7607300" y="4870450"/>
          <p14:tracePt t="26697" x="7632700" y="4870450"/>
          <p14:tracePt t="26710" x="7658100" y="4870450"/>
          <p14:tracePt t="26710" x="7702550" y="4864100"/>
          <p14:tracePt t="26729" x="7721600" y="4857750"/>
          <p14:tracePt t="26729" x="7747000" y="4857750"/>
          <p14:tracePt t="26745" x="7766050" y="4851400"/>
          <p14:tracePt t="26745" x="7791450" y="4845050"/>
          <p14:tracePt t="26762" x="7810500" y="4845050"/>
          <p14:tracePt t="26762" x="7835900" y="4838700"/>
          <p14:tracePt t="26762" x="7861300" y="4838700"/>
          <p14:tracePt t="26783" x="7880350" y="4832350"/>
          <p14:tracePt t="26793" x="7905750" y="4832350"/>
          <p14:tracePt t="26793" x="7924800" y="4832350"/>
          <p14:tracePt t="26813" x="7969250" y="4826000"/>
          <p14:tracePt t="26813" x="7988300" y="4826000"/>
          <p14:tracePt t="26829" x="8013700" y="4826000"/>
          <p14:tracePt t="26829" x="8032750" y="4819650"/>
          <p14:tracePt t="26845" x="8045450" y="4819650"/>
          <p14:tracePt t="26845" x="8064500" y="4819650"/>
          <p14:tracePt t="26845" x="8077200" y="4819650"/>
          <p14:tracePt t="26864" x="8089900" y="4819650"/>
          <p14:tracePt t="26864" x="8102600" y="4819650"/>
          <p14:tracePt t="26879" x="8108950" y="4819650"/>
          <p14:tracePt t="26879" x="8115300" y="4819650"/>
          <p14:tracePt t="26896" x="8121650" y="4819650"/>
          <p14:tracePt t="26911" x="8128000" y="4826000"/>
          <p14:tracePt t="26928" x="8115300" y="4832350"/>
          <p14:tracePt t="26944" x="8108950" y="4832350"/>
          <p14:tracePt t="26960" x="8102600" y="4838700"/>
          <p14:tracePt t="26977" x="8096250" y="4838700"/>
          <p14:tracePt t="26997" x="8096250" y="4832350"/>
          <p14:tracePt t="27019" x="8083550" y="4832350"/>
          <p14:tracePt t="27035" x="8070850" y="4832350"/>
          <p14:tracePt t="27044" x="8058150" y="4838700"/>
          <p14:tracePt t="27044" x="8045450" y="4838700"/>
          <p14:tracePt t="27044" x="8020050" y="4845050"/>
          <p14:tracePt t="27066" x="7994650" y="4851400"/>
          <p14:tracePt t="27077" x="7969250" y="4851400"/>
          <p14:tracePt t="27077" x="7905750" y="4864100"/>
          <p14:tracePt t="27097" x="7874000" y="4870450"/>
          <p14:tracePt t="27097" x="7842250" y="4870450"/>
          <p14:tracePt t="27113" x="7810500" y="4876800"/>
          <p14:tracePt t="27113" x="7772400" y="4883150"/>
          <p14:tracePt t="27129" x="7740650" y="4883150"/>
          <p14:tracePt t="27129" x="7702550" y="4889500"/>
          <p14:tracePt t="27129" x="7664450" y="4889500"/>
          <p14:tracePt t="27149" x="7626350" y="4895850"/>
          <p14:tracePt t="27161" x="7581900" y="4895850"/>
          <p14:tracePt t="27161" x="7473950" y="4895850"/>
          <p14:tracePt t="27180" x="7410450" y="4902200"/>
          <p14:tracePt t="27180" x="7340600" y="4902200"/>
          <p14:tracePt t="27197" x="7270750" y="4902200"/>
          <p14:tracePt t="27197" x="7188200" y="4908550"/>
          <p14:tracePt t="27214" x="7105650" y="4908550"/>
          <p14:tracePt t="27214" x="7016750" y="4914900"/>
          <p14:tracePt t="27230" x="6934200" y="4914900"/>
          <p14:tracePt t="27230" x="6756400" y="4927600"/>
          <p14:tracePt t="27246" x="6673850" y="4927600"/>
          <p14:tracePt t="27246" x="6584950" y="4933950"/>
          <p14:tracePt t="27264" x="6502400" y="4933950"/>
          <p14:tracePt t="27264" x="6413500" y="4933950"/>
          <p14:tracePt t="27281" x="6324600" y="4933950"/>
          <p14:tracePt t="27281" x="6140450" y="4940300"/>
          <p14:tracePt t="27297" x="6051550" y="4940300"/>
          <p14:tracePt t="27297" x="5956300" y="4940300"/>
          <p14:tracePt t="27314" x="5854700" y="4940300"/>
          <p14:tracePt t="27314" x="5753100" y="4940300"/>
          <p14:tracePt t="27330" x="5645150" y="4946650"/>
          <p14:tracePt t="27330" x="5537200" y="4953000"/>
          <p14:tracePt t="27347" x="5422900" y="4959350"/>
          <p14:tracePt t="27347" x="5187950" y="4978400"/>
          <p14:tracePt t="27365" x="5067300" y="4991100"/>
          <p14:tracePt t="27365" x="4946650" y="5003800"/>
          <p14:tracePt t="27381" x="4819650" y="5010150"/>
          <p14:tracePt t="27381" x="4699000" y="5022850"/>
          <p14:tracePt t="27397" x="4565650" y="5029200"/>
          <p14:tracePt t="27397" x="4432300" y="5041900"/>
          <p14:tracePt t="27414" x="4298950" y="5048250"/>
          <p14:tracePt t="27414" x="4165600" y="5060950"/>
          <p14:tracePt t="27414" x="4032250" y="5073650"/>
          <p14:tracePt t="27433" x="3892550" y="5086350"/>
          <p14:tracePt t="27446" x="3765550" y="5105400"/>
          <p14:tracePt t="27446" x="3511550" y="5143500"/>
          <p14:tracePt t="27465" x="3390900" y="5162550"/>
          <p14:tracePt t="27465" x="3276600" y="5181600"/>
          <p14:tracePt t="27481" x="3162300" y="5200650"/>
          <p14:tracePt t="27481" x="3048000" y="5219700"/>
          <p14:tracePt t="27498" x="2933700" y="5226050"/>
          <p14:tracePt t="27498" x="2825750" y="5238750"/>
          <p14:tracePt t="27498" x="2711450" y="5245100"/>
          <p14:tracePt t="27517" x="2603500" y="5245100"/>
          <p14:tracePt t="27530" x="2495550" y="5238750"/>
          <p14:tracePt t="27530" x="2292350" y="5226050"/>
          <p14:tracePt t="27548" x="2197100" y="5219700"/>
          <p14:tracePt t="27548" x="2108200" y="5219700"/>
          <p14:tracePt t="27565" x="2019300" y="5219700"/>
          <p14:tracePt t="27565" x="1943100" y="5219700"/>
          <p14:tracePt t="27582" x="1866900" y="5226050"/>
          <p14:tracePt t="27582" x="1733550" y="5251450"/>
          <p14:tracePt t="27598" x="1676400" y="5270500"/>
          <p14:tracePt t="27598" x="1619250" y="5283200"/>
          <p14:tracePt t="27615" x="1568450" y="5295900"/>
          <p14:tracePt t="27615" x="1517650" y="5302250"/>
          <p14:tracePt t="27632" x="1466850" y="5308600"/>
          <p14:tracePt t="27632" x="1422400" y="5314950"/>
          <p14:tracePt t="27648" x="1377950" y="5321300"/>
          <p14:tracePt t="27648" x="1308100" y="5321300"/>
          <p14:tracePt t="27665" x="1270000" y="5321300"/>
          <p14:tracePt t="27665" x="1244600" y="5321300"/>
          <p14:tracePt t="27682" x="1219200" y="5321300"/>
          <p14:tracePt t="27682" x="1193800" y="5321300"/>
          <p14:tracePt t="27698" x="1174750" y="5321300"/>
          <p14:tracePt t="27698" x="1155700" y="5321300"/>
          <p14:tracePt t="27698" x="1136650" y="5321300"/>
          <p14:tracePt t="27717" x="1123950" y="5314950"/>
          <p14:tracePt t="27730" x="1111250" y="5314950"/>
          <p14:tracePt t="27730" x="1085850" y="5295900"/>
          <p14:tracePt t="27750" x="1073150" y="5289550"/>
          <p14:tracePt t="27750" x="1066800" y="5276850"/>
          <p14:tracePt t="27766" x="1054100" y="5264150"/>
          <p14:tracePt t="27766" x="1047750" y="5251450"/>
          <p14:tracePt t="27766" x="1035050" y="5245100"/>
          <p14:tracePt t="27785" x="1028700" y="5232400"/>
          <p14:tracePt t="27797" x="1022350" y="5226050"/>
          <p14:tracePt t="27797" x="1016000" y="5219700"/>
          <p14:tracePt t="27797" x="1009650" y="5213350"/>
          <p14:tracePt t="27818" x="1003300" y="5213350"/>
          <p14:tracePt t="27818" x="996950" y="5207000"/>
          <p14:tracePt t="27833" x="990600" y="5200650"/>
          <p14:tracePt t="27847" x="984250" y="5200650"/>
          <p14:tracePt t="27847" x="977900" y="5200650"/>
          <p14:tracePt t="27866" x="971550" y="5200650"/>
          <p14:tracePt t="27866" x="965200" y="5200650"/>
          <p14:tracePt t="27866" x="958850" y="5200650"/>
          <p14:tracePt t="27885" x="952500" y="5200650"/>
          <p14:tracePt t="27897" x="958850" y="5207000"/>
          <p14:tracePt t="27928" x="965200" y="5207000"/>
          <p14:tracePt t="27936" x="971550" y="5213350"/>
          <p14:tracePt t="27947" x="984250" y="5213350"/>
          <p14:tracePt t="27947" x="1009650" y="5219700"/>
          <p14:tracePt t="27966" x="1028700" y="5226050"/>
          <p14:tracePt t="27966" x="1047750" y="5226050"/>
          <p14:tracePt t="27983" x="1079500" y="5232400"/>
          <p14:tracePt t="27983" x="1111250" y="5238750"/>
          <p14:tracePt t="28000" x="1149350" y="5245100"/>
          <p14:tracePt t="28000" x="1187450" y="5257800"/>
          <p14:tracePt t="28017" x="1282700" y="5276850"/>
          <p14:tracePt t="28017" x="1333500" y="5289550"/>
          <p14:tracePt t="28034" x="1384300" y="5308600"/>
          <p14:tracePt t="28034" x="1435100" y="5321300"/>
          <p14:tracePt t="28050" x="1492250" y="5327650"/>
          <p14:tracePt t="28050" x="1543050" y="5340350"/>
          <p14:tracePt t="28066" x="1593850" y="5340350"/>
          <p14:tracePt t="28066" x="1644650" y="5340350"/>
          <p14:tracePt t="28066" x="1695450" y="5340350"/>
          <p14:tracePt t="28085" x="1739900" y="5334000"/>
          <p14:tracePt t="28098" x="1790700" y="5334000"/>
          <p14:tracePt t="28098" x="1885950" y="5314950"/>
          <p14:tracePt t="28117" x="1930400" y="5308600"/>
          <p14:tracePt t="28117" x="1974850" y="5302250"/>
          <p14:tracePt t="28134" x="2019300" y="5295900"/>
          <p14:tracePt t="28134" x="2057400" y="5289550"/>
          <p14:tracePt t="28150" x="2101850" y="5289550"/>
          <p14:tracePt t="28150" x="2139950" y="5289550"/>
          <p14:tracePt t="28150" x="2178050" y="5289550"/>
          <p14:tracePt t="28169" x="2209800" y="5289550"/>
          <p14:tracePt t="28181" x="2247900" y="5289550"/>
          <p14:tracePt t="28181" x="2317750" y="5289550"/>
          <p14:tracePt t="28200" x="2349500" y="5289550"/>
          <p14:tracePt t="28200" x="2381250" y="5295900"/>
          <p14:tracePt t="28217" x="2406650" y="5295900"/>
          <p14:tracePt t="28217" x="2432050" y="5295900"/>
          <p14:tracePt t="28233" x="2457450" y="5302250"/>
          <p14:tracePt t="28233" x="2476500" y="5302250"/>
          <p14:tracePt t="28250" x="2495550" y="5302250"/>
          <p14:tracePt t="28250" x="2533650" y="5308600"/>
          <p14:tracePt t="28267" x="2546350" y="5314950"/>
          <p14:tracePt t="28267" x="2559050" y="5314950"/>
          <p14:tracePt t="28284" x="2571750" y="5321300"/>
          <p14:tracePt t="28284" x="2578100" y="5321300"/>
          <p14:tracePt t="28300" x="2590800" y="5327650"/>
          <p14:tracePt t="28300" x="2603500" y="5334000"/>
          <p14:tracePt t="28317" x="2609850" y="5334000"/>
          <p14:tracePt t="28332" x="2616200" y="5340350"/>
          <p14:tracePt t="28349" x="2616200" y="5346700"/>
          <p14:tracePt t="28377" x="2616200" y="5353050"/>
          <p14:tracePt t="28392" x="2609850" y="5359400"/>
          <p14:tracePt t="28417" x="2609850" y="5365750"/>
          <p14:tracePt t="28436" x="2603500" y="5372100"/>
          <p14:tracePt t="28460" x="2597150" y="5372100"/>
          <p14:tracePt t="28484" x="2590800" y="5378450"/>
          <p14:tracePt t="28504" x="2590800" y="5384800"/>
          <p14:tracePt t="28536" x="2597150" y="5384800"/>
          <p14:tracePt t="28664" x="2597150" y="5378450"/>
          <p14:tracePt t="28692" x="2590800" y="5372100"/>
          <p14:tracePt t="28732" x="2584450" y="5365750"/>
          <p14:tracePt t="28784" x="2578100" y="5372100"/>
          <p14:tracePt t="28813" x="2571750" y="5372100"/>
          <p14:tracePt t="28837" x="2565400" y="5372100"/>
          <p14:tracePt t="28856" x="2565400" y="5378450"/>
          <p14:tracePt t="28880" x="2559050" y="5378450"/>
          <p14:tracePt t="28904" x="2552700" y="5378450"/>
          <p14:tracePt t="28925" x="2546350" y="5378450"/>
          <p14:tracePt t="28948" x="2540000" y="5378450"/>
          <p14:tracePt t="28992" x="2540000" y="5384800"/>
          <p14:tracePt t="29032" x="2533650" y="5391150"/>
          <p14:tracePt t="29085" x="2527300" y="5391150"/>
          <p14:tracePt t="29156" x="2520950" y="5391150"/>
          <p14:tracePt t="29204" x="2514600" y="5397500"/>
          <p14:tracePt t="29240" x="2514600" y="5403850"/>
          <p14:tracePt t="29273" x="2508250" y="5403850"/>
          <p14:tracePt t="29293" x="2501900" y="5403850"/>
          <p14:tracePt t="29333" x="2495550" y="5410200"/>
          <p14:tracePt t="29457" x="2489200" y="5416550"/>
          <p14:tracePt t="29504" x="2482850" y="5422900"/>
          <p14:tracePt t="29524" x="2476500" y="5422900"/>
          <p14:tracePt t="29541" x="2470150" y="5429250"/>
          <p14:tracePt t="29557" x="2463800" y="5435600"/>
          <p14:tracePt t="29573" x="2457450" y="5435600"/>
          <p14:tracePt t="29584" x="2451100" y="5435600"/>
          <p14:tracePt t="29744" x="2444750" y="5435600"/>
          <p14:tracePt t="29789" x="2438400" y="5435600"/>
          <p14:tracePt t="29805" x="2432050" y="5441950"/>
          <p14:tracePt t="29817" x="2425700" y="5441950"/>
          <p14:tracePt t="29833" x="2419350" y="5441950"/>
          <p14:tracePt t="29848" x="2413000" y="5448300"/>
          <p14:tracePt t="29884" x="2406650" y="5441950"/>
          <p14:tracePt t="29917" x="2406650" y="5435600"/>
          <p14:tracePt t="29961" x="2406650" y="5429250"/>
          <p14:tracePt t="29977" x="2413000" y="5422900"/>
          <p14:tracePt t="29997" x="2413000" y="5416550"/>
          <p14:tracePt t="30012" x="2413000" y="5410200"/>
          <p14:tracePt t="30036" x="2413000" y="5403850"/>
          <p14:tracePt t="30056" x="2413000" y="5397500"/>
          <p14:tracePt t="30104" x="2413000" y="5391150"/>
          <p14:tracePt t="30185" x="2406650" y="5391150"/>
          <p14:tracePt t="30209" x="2400300" y="5384800"/>
          <p14:tracePt t="30232" x="2393950" y="5384800"/>
          <p14:tracePt t="30244" x="2387600" y="5384800"/>
          <p14:tracePt t="30269" x="2393950" y="5378450"/>
          <p14:tracePt t="30312" x="2400300" y="5378450"/>
          <p14:tracePt t="30320" x="2406650" y="5378450"/>
          <p14:tracePt t="30328" x="2413000" y="5378450"/>
          <p14:tracePt t="30340" x="2425700" y="5378450"/>
          <p14:tracePt t="30340" x="2451100" y="5378450"/>
          <p14:tracePt t="30359" x="2470150" y="5372100"/>
          <p14:tracePt t="30359" x="2482850" y="5372100"/>
          <p14:tracePt t="30375" x="2501900" y="5372100"/>
          <p14:tracePt t="30375" x="2520950" y="5372100"/>
          <p14:tracePt t="30391" x="2540000" y="5365750"/>
          <p14:tracePt t="30391" x="2559050" y="5359400"/>
          <p14:tracePt t="30408" x="2578100" y="5359400"/>
          <p14:tracePt t="30408" x="2622550" y="5346700"/>
          <p14:tracePt t="30427" x="2647950" y="5346700"/>
          <p14:tracePt t="30427" x="2673350" y="5340350"/>
          <p14:tracePt t="30441" x="2705100" y="5340350"/>
          <p14:tracePt t="30441" x="2736850" y="5334000"/>
          <p14:tracePt t="30458" x="2768600" y="5334000"/>
          <p14:tracePt t="30458" x="2800350" y="5334000"/>
          <p14:tracePt t="30475" x="2832100" y="5334000"/>
          <p14:tracePt t="30475" x="2870200" y="5334000"/>
          <p14:tracePt t="30475" x="2908300" y="5334000"/>
          <p14:tracePt t="30494" x="2940050" y="5334000"/>
          <p14:tracePt t="30506" x="2978150" y="5334000"/>
          <p14:tracePt t="30506" x="3048000" y="5334000"/>
          <p14:tracePt t="30526" x="3073400" y="5327650"/>
          <p14:tracePt t="30526" x="3105150" y="5327650"/>
          <p14:tracePt t="30542" x="3130550" y="5321300"/>
          <p14:tracePt t="30542" x="3162300" y="5314950"/>
          <p14:tracePt t="30559" x="3187700" y="5308600"/>
          <p14:tracePt t="30559" x="3213100" y="5302250"/>
          <p14:tracePt t="30559" x="3232150" y="5295900"/>
          <p14:tracePt t="30578" x="3257550" y="5289550"/>
          <p14:tracePt t="30590" x="3282950" y="5283200"/>
          <p14:tracePt t="30590" x="3327400" y="5276850"/>
          <p14:tracePt t="30609" x="3346450" y="5270500"/>
          <p14:tracePt t="30609" x="3365500" y="5270500"/>
          <p14:tracePt t="30625" x="3384550" y="5264150"/>
          <p14:tracePt t="30625" x="3403600" y="5264150"/>
          <p14:tracePt t="30642" x="3422650" y="5264150"/>
          <p14:tracePt t="30642" x="3454400" y="5264150"/>
          <p14:tracePt t="30659" x="3467100" y="5264150"/>
          <p14:tracePt t="30659" x="3479800" y="5257800"/>
          <p14:tracePt t="30675" x="3492500" y="5257800"/>
          <p14:tracePt t="30675" x="3505200" y="5257800"/>
          <p14:tracePt t="30692" x="3511550" y="5257800"/>
          <p14:tracePt t="30692" x="3517900" y="5251450"/>
          <p14:tracePt t="30709" x="3530600" y="5251450"/>
          <p14:tracePt t="30709" x="3536950" y="5245100"/>
          <p14:tracePt t="30727" x="3549650" y="5245100"/>
          <p14:tracePt t="30741" x="3556000" y="5238750"/>
          <p14:tracePt t="30757" x="3562350" y="5238750"/>
          <p14:tracePt t="30785" x="3568700" y="5245100"/>
          <p14:tracePt t="30801" x="3581400" y="5251450"/>
          <p14:tracePt t="30817" x="3587750" y="5257800"/>
          <p14:tracePt t="30833" x="3594100" y="5264150"/>
          <p14:tracePt t="30841" x="3600450" y="5264150"/>
          <p14:tracePt t="30841" x="3606800" y="5270500"/>
          <p14:tracePt t="30841" x="3613150" y="5276850"/>
          <p14:tracePt t="30862" x="3619500" y="5276850"/>
          <p14:tracePt t="30874" x="3625850" y="5283200"/>
          <p14:tracePt t="30874" x="3632200" y="5283200"/>
          <p14:tracePt t="30894" x="3644900" y="5289550"/>
          <p14:tracePt t="30894" x="3651250" y="5295900"/>
          <p14:tracePt t="30909" x="3663950" y="5295900"/>
          <p14:tracePt t="30909" x="3670300" y="5295900"/>
          <p14:tracePt t="30927" x="3676650" y="5302250"/>
          <p14:tracePt t="30927" x="3683000" y="5302250"/>
          <p14:tracePt t="30943" x="3695700" y="5302250"/>
          <p14:tracePt t="30943" x="3708400" y="5302250"/>
          <p14:tracePt t="30960" x="3714750" y="5302250"/>
          <p14:tracePt t="30975" x="3727450" y="5295900"/>
          <p14:tracePt t="30991" x="3727450" y="5289550"/>
          <p14:tracePt t="31016" x="3727450" y="5283200"/>
          <p14:tracePt t="31040" x="3721100" y="5283200"/>
          <p14:tracePt t="31057" x="3708400" y="5276850"/>
          <p14:tracePt t="31073" x="3708400" y="5270500"/>
          <p14:tracePt t="31085" x="3702050" y="5270500"/>
          <p14:tracePt t="31101" x="3695700" y="5270500"/>
          <p14:tracePt t="31124" x="3689350" y="5270500"/>
          <p14:tracePt t="31153" x="3689350" y="5276850"/>
          <p14:tracePt t="31178" x="3695700" y="5283200"/>
          <p14:tracePt t="31193" x="3708400" y="5289550"/>
          <p14:tracePt t="31205" x="3714750" y="5289550"/>
          <p14:tracePt t="31213" x="3721100" y="5295900"/>
          <p14:tracePt t="31225" x="3727450" y="5295900"/>
          <p14:tracePt t="31225" x="3740150" y="5302250"/>
          <p14:tracePt t="31225" x="3746500" y="5302250"/>
          <p14:tracePt t="31246" x="3759200" y="5302250"/>
          <p14:tracePt t="31246" x="3771900" y="5308600"/>
          <p14:tracePt t="31261" x="3784600" y="5308600"/>
          <p14:tracePt t="31261" x="3797300" y="5308600"/>
          <p14:tracePt t="31279" x="3816350" y="5308600"/>
          <p14:tracePt t="31279" x="3829050" y="5308600"/>
          <p14:tracePt t="31294" x="3848100" y="5308600"/>
          <p14:tracePt t="31294" x="3860800" y="5308600"/>
          <p14:tracePt t="31294" x="3873500" y="5308600"/>
          <p14:tracePt t="31314" x="3886200" y="5308600"/>
          <p14:tracePt t="31314" x="3898900" y="5308600"/>
          <p14:tracePt t="31328" x="3911600" y="5308600"/>
          <p14:tracePt t="31328" x="3917950" y="5308600"/>
          <p14:tracePt t="31345" x="3924300" y="5308600"/>
          <p14:tracePt t="31345" x="3930650" y="5308600"/>
          <p14:tracePt t="31361" x="3937000" y="5308600"/>
          <p14:tracePt t="31361" x="3943350" y="5308600"/>
          <p14:tracePt t="31378" x="3943350" y="5314950"/>
          <p14:tracePt t="31417" x="3937000" y="5321300"/>
          <p14:tracePt t="31453" x="3924300" y="5321300"/>
          <p14:tracePt t="31469" x="3924300" y="5327650"/>
          <p14:tracePt t="31477" x="3911600" y="5327650"/>
          <p14:tracePt t="31492" x="3905250" y="5334000"/>
          <p14:tracePt t="31497" x="3898900" y="5340350"/>
          <p14:tracePt t="31513" x="3892550" y="5346700"/>
          <p14:tracePt t="31527" x="3886200" y="5346700"/>
          <p14:tracePt t="31527" x="3873500" y="5359400"/>
          <p14:tracePt t="31546" x="3867150" y="5359400"/>
          <p14:tracePt t="31546" x="3860800" y="5359400"/>
          <p14:tracePt t="31562" x="3860800" y="5365750"/>
          <p14:tracePt t="31577" x="3854450" y="5365750"/>
          <p14:tracePt t="31594" x="3848100" y="5365750"/>
          <p14:tracePt t="31614" x="3854450" y="5365750"/>
          <p14:tracePt t="31657" x="3860800" y="5359400"/>
          <p14:tracePt t="31685" x="3867150" y="5365750"/>
          <p14:tracePt t="31761" x="3867150" y="5372100"/>
          <p14:tracePt t="31797" x="3860800" y="5372100"/>
          <p14:tracePt t="31905" x="3854450" y="5378450"/>
          <p14:tracePt t="31917" x="3848100" y="5378450"/>
          <p14:tracePt t="31933" x="3841750" y="5378450"/>
          <p14:tracePt t="31949" x="3835400" y="5384800"/>
          <p14:tracePt t="31966" x="3829050" y="5384800"/>
          <p14:tracePt t="31973" x="3822700" y="5384800"/>
          <p14:tracePt t="31978" x="3816350" y="5384800"/>
          <p14:tracePt t="31978" x="3810000" y="5384800"/>
          <p14:tracePt t="31996" x="3803650" y="5391150"/>
          <p14:tracePt t="31996" x="3797300" y="5391150"/>
          <p14:tracePt t="32013" x="3784600" y="5391150"/>
          <p14:tracePt t="32013" x="3778250" y="5391150"/>
          <p14:tracePt t="32030" x="3771900" y="5397500"/>
          <p14:tracePt t="32030" x="3759200" y="5397500"/>
          <p14:tracePt t="32047" x="3746500" y="5397500"/>
          <p14:tracePt t="32047" x="3740150" y="5403850"/>
          <p14:tracePt t="32063" x="3733800" y="5403850"/>
          <p14:tracePt t="32063" x="3727450" y="5403850"/>
          <p14:tracePt t="32080" x="3714750" y="5403850"/>
          <p14:tracePt t="32080" x="3702050" y="5403850"/>
          <p14:tracePt t="32098" x="3695700" y="5403850"/>
          <p14:tracePt t="32098" x="3689350" y="5403850"/>
          <p14:tracePt t="32114" x="3683000" y="5403850"/>
          <p14:tracePt t="32129" x="3676650" y="5403850"/>
          <p14:tracePt t="32129" x="3670300" y="5403850"/>
          <p14:tracePt t="32147" x="3663950" y="5397500"/>
          <p14:tracePt t="32162" x="3657600" y="5397500"/>
          <p14:tracePt t="32179" x="3651250" y="5391150"/>
          <p14:tracePt t="32197" x="3644900" y="5391150"/>
          <p14:tracePt t="32213" x="3638550" y="5384800"/>
          <p14:tracePt t="32230" x="3632200" y="5384800"/>
          <p14:tracePt t="32246" x="3625850" y="5378450"/>
          <p14:tracePt t="32246" x="3619500" y="5378450"/>
          <p14:tracePt t="32266" x="3606800" y="5378450"/>
          <p14:tracePt t="32279" x="3600450" y="5378450"/>
          <p14:tracePt t="32296" x="3594100" y="5378450"/>
          <p14:tracePt t="32296" x="3587750" y="5372100"/>
          <p14:tracePt t="32314" x="3581400" y="5372100"/>
          <p14:tracePt t="32329" x="3575050" y="5372100"/>
          <p14:tracePt t="32346" x="3568700" y="5372100"/>
          <p14:tracePt t="32363" x="3562350" y="5372100"/>
          <p14:tracePt t="32379" x="3562350" y="5365750"/>
          <p14:tracePt t="32421" x="3556000" y="5365750"/>
          <p14:tracePt t="32766" x="3543300" y="5372100"/>
          <p14:tracePt t="32781" x="3536950" y="5372100"/>
          <p14:tracePt t="32797" x="3530600" y="5378450"/>
          <p14:tracePt t="32805" x="3524250" y="5378450"/>
          <p14:tracePt t="32814" x="3517900" y="5378450"/>
          <p14:tracePt t="32814" x="3511550" y="5378450"/>
          <p14:tracePt t="32814" x="3505200" y="5384800"/>
          <p14:tracePt t="32835" x="3498850" y="5384800"/>
          <p14:tracePt t="32850" x="3492500" y="5384800"/>
          <p14:tracePt t="32865" x="3486150" y="5384800"/>
          <p14:tracePt t="32881" x="3479800" y="5391150"/>
          <p14:tracePt t="32898" x="3473450" y="5391150"/>
          <p14:tracePt t="32914" x="3473450" y="5384800"/>
          <p14:tracePt t="32961" x="3479800" y="5378450"/>
          <p14:tracePt t="32978" x="3486150" y="5378450"/>
          <p14:tracePt t="32986" x="3492500" y="5372100"/>
          <p14:tracePt t="32986" x="3498850" y="5372100"/>
          <p14:tracePt t="33000" x="3511550" y="5365750"/>
          <p14:tracePt t="33000" x="3524250" y="5365750"/>
          <p14:tracePt t="33017" x="3536950" y="5359400"/>
          <p14:tracePt t="33017" x="3549650" y="5353050"/>
          <p14:tracePt t="33034" x="3562350" y="5346700"/>
          <p14:tracePt t="33034" x="3581400" y="5340350"/>
          <p14:tracePt t="33051" x="3594100" y="5340350"/>
          <p14:tracePt t="33051" x="3632200" y="5327650"/>
          <p14:tracePt t="33067" x="3651250" y="5327650"/>
          <p14:tracePt t="33067" x="3663950" y="5321300"/>
          <p14:tracePt t="33083" x="3683000" y="5321300"/>
          <p14:tracePt t="33083" x="3695700" y="5321300"/>
          <p14:tracePt t="33101" x="3714750" y="5321300"/>
          <p14:tracePt t="33101" x="3740150" y="5321300"/>
          <p14:tracePt t="33118" x="3746500" y="5321300"/>
          <p14:tracePt t="33118" x="3752850" y="5327650"/>
          <p14:tracePt t="33134" x="3759200" y="5327650"/>
          <p14:tracePt t="33149" x="3759200" y="5334000"/>
          <p14:tracePt t="33174" x="3752850" y="5334000"/>
          <p14:tracePt t="33186" x="3746500" y="5334000"/>
          <p14:tracePt t="33199" x="3740150" y="5340350"/>
          <p14:tracePt t="33199" x="3727450" y="5346700"/>
          <p14:tracePt t="33218" x="3721100" y="5346700"/>
          <p14:tracePt t="33233" x="3714750" y="5353050"/>
          <p14:tracePt t="33249" x="3708400" y="5353050"/>
          <p14:tracePt t="33266" x="3714750" y="5353050"/>
          <p14:tracePt t="33293" x="3721100" y="5353050"/>
          <p14:tracePt t="33306" x="3733800" y="5353050"/>
          <p14:tracePt t="33316" x="3740150" y="5353050"/>
          <p14:tracePt t="33316" x="3752850" y="5353050"/>
          <p14:tracePt t="33335" x="3765550" y="5353050"/>
          <p14:tracePt t="33335" x="3778250" y="5359400"/>
          <p14:tracePt t="33352" x="3790950" y="5359400"/>
          <p14:tracePt t="33352" x="3822700" y="5372100"/>
          <p14:tracePt t="33368" x="3841750" y="5378450"/>
          <p14:tracePt t="33368" x="3854450" y="5384800"/>
          <p14:tracePt t="33385" x="3873500" y="5384800"/>
          <p14:tracePt t="33385" x="3886200" y="5391150"/>
          <p14:tracePt t="33401" x="3898900" y="5391150"/>
          <p14:tracePt t="33401" x="3917950" y="5397500"/>
          <p14:tracePt t="33419" x="3924300" y="5397500"/>
          <p14:tracePt t="33419" x="3930650" y="5397500"/>
          <p14:tracePt t="33435" x="3937000" y="5403850"/>
          <p14:tracePt t="33450" x="3937000" y="5410200"/>
          <p14:tracePt t="33473" x="3930650" y="5410200"/>
          <p14:tracePt t="33486" x="3924300" y="5416550"/>
          <p14:tracePt t="33502" x="3917950" y="5416550"/>
          <p14:tracePt t="33518" x="3911600" y="5416550"/>
          <p14:tracePt t="33534" x="3898900" y="5422900"/>
          <p14:tracePt t="33550" x="3892550" y="5422900"/>
          <p14:tracePt t="33570" x="3886200" y="5429250"/>
          <p14:tracePt t="33706" x="3879850" y="5429250"/>
          <p14:tracePt t="33717" x="3873500" y="5429250"/>
          <p14:tracePt t="33726" x="3867150" y="5435600"/>
          <p14:tracePt t="33734" x="3860800" y="5435600"/>
          <p14:tracePt t="33751" x="3854450" y="5441950"/>
          <p14:tracePt t="33751" x="3848100" y="5441950"/>
          <p14:tracePt t="33769" x="3841750" y="5448300"/>
          <p14:tracePt t="33769" x="3829050" y="5448300"/>
          <p14:tracePt t="33788" x="3822700" y="5448300"/>
          <p14:tracePt t="33788" x="3816350" y="5454650"/>
          <p14:tracePt t="33803" x="3803650" y="5454650"/>
          <p14:tracePt t="33803" x="3797300" y="5454650"/>
          <p14:tracePt t="33819" x="3790950" y="5454650"/>
          <p14:tracePt t="33819" x="3784600" y="5454650"/>
          <p14:tracePt t="33819" x="3778250" y="5454650"/>
          <p14:tracePt t="33839" x="3771900" y="5454650"/>
          <p14:tracePt t="33851" x="3765550" y="5454650"/>
          <p14:tracePt t="33851" x="3759200" y="5454650"/>
          <p14:tracePt t="33870" x="3752850" y="5461000"/>
          <p14:tracePt t="33886" x="3746500" y="5454650"/>
          <p14:tracePt t="33906" x="3740150" y="5461000"/>
          <p14:tracePt t="34005" x="3733800" y="5467350"/>
          <p14:tracePt t="34057" x="3727450" y="5473700"/>
          <p14:tracePt t="34078" x="3721100" y="5473700"/>
          <p14:tracePt t="34094" x="3708400" y="5473700"/>
          <p14:tracePt t="34110" x="3702050" y="5480050"/>
          <p14:tracePt t="34126" x="3695700" y="5480050"/>
          <p14:tracePt t="34133" x="3689350" y="5486400"/>
          <p14:tracePt t="34146" x="3683000" y="5486400"/>
          <p14:tracePt t="34155" x="3676650" y="5492750"/>
          <p14:tracePt t="34155" x="3670300" y="5492750"/>
          <p14:tracePt t="34171" x="3663950" y="5499100"/>
          <p14:tracePt t="34171" x="3657600" y="5499100"/>
          <p14:tracePt t="34187" x="3651250" y="5499100"/>
          <p14:tracePt t="34187" x="3638550" y="5505450"/>
          <p14:tracePt t="34187" x="3632200" y="5505450"/>
          <p14:tracePt t="34206" x="3625850" y="5505450"/>
          <p14:tracePt t="34219" x="3619500" y="5505450"/>
          <p14:tracePt t="34219" x="3606800" y="5511800"/>
          <p14:tracePt t="34238" x="3600450" y="5511800"/>
          <p14:tracePt t="34252" x="3594100" y="5518150"/>
          <p14:tracePt t="34269" x="3600450" y="5511800"/>
          <p14:tracePt t="34310" x="3606800" y="5511800"/>
          <p14:tracePt t="34326" x="3613150" y="5505450"/>
          <p14:tracePt t="34334" x="3619500" y="5505450"/>
          <p14:tracePt t="34342" x="3625850" y="5505450"/>
          <p14:tracePt t="34353" x="3632200" y="5499100"/>
          <p14:tracePt t="34353" x="3638550" y="5499100"/>
          <p14:tracePt t="34372" x="3651250" y="5492750"/>
          <p14:tracePt t="34372" x="3670300" y="5492750"/>
          <p14:tracePt t="34388" x="3676650" y="5486400"/>
          <p14:tracePt t="34388" x="3689350" y="5486400"/>
          <p14:tracePt t="34405" x="3695700" y="5480050"/>
          <p14:tracePt t="34405" x="3702050" y="5480050"/>
          <p14:tracePt t="34422" x="3714750" y="5480050"/>
          <p14:tracePt t="34422" x="3727450" y="5473700"/>
          <p14:tracePt t="34439" x="3733800" y="5473700"/>
          <p14:tracePt t="34453" x="3740150" y="5473700"/>
          <p14:tracePt t="34470" x="3746500" y="5473700"/>
          <p14:tracePt t="34487" x="3740150" y="5473700"/>
          <p14:tracePt t="34521" x="3733800" y="5480050"/>
          <p14:tracePt t="34537" x="3727450" y="5480050"/>
          <p14:tracePt t="34566" x="3721100" y="5486400"/>
          <p14:tracePt t="34582" x="3708400" y="5486400"/>
          <p14:tracePt t="34598" x="3702050" y="5486400"/>
          <p14:tracePt t="34610" x="3695700" y="5492750"/>
          <p14:tracePt t="34626" x="3702050" y="5492750"/>
          <p14:tracePt t="34710" x="3708400" y="5486400"/>
          <p14:tracePt t="34726" x="3714750" y="5486400"/>
          <p14:tracePt t="34737" x="3721100" y="5486400"/>
          <p14:tracePt t="34753" x="3727450" y="5492750"/>
          <p14:tracePt t="34846" x="3721100" y="5492750"/>
          <p14:tracePt t="34882" x="3721100" y="5486400"/>
          <p14:tracePt t="35062" x="3714750" y="5486400"/>
          <p14:tracePt t="35098" x="3708400" y="5486400"/>
          <p14:tracePt t="35114" x="3702050" y="5492750"/>
          <p14:tracePt t="35130" x="3695700" y="5492750"/>
          <p14:tracePt t="35146" x="3689350" y="5499100"/>
          <p14:tracePt t="35158" x="3683000" y="5499100"/>
          <p14:tracePt t="35174" x="3676650" y="5505450"/>
          <p14:tracePt t="35190" x="3670300" y="5505450"/>
          <p14:tracePt t="35210" x="3676650" y="5505450"/>
          <p14:tracePt t="35266" x="3683000" y="5499100"/>
          <p14:tracePt t="35279" x="3689350" y="5499100"/>
          <p14:tracePt t="35294" x="3695700" y="5499100"/>
          <p14:tracePt t="35310" x="3695700" y="5492750"/>
          <p14:tracePt t="35326" x="3702050" y="5492750"/>
          <p14:tracePt t="35338" x="3708400" y="5492750"/>
          <p14:tracePt t="35354" x="3721100" y="5492750"/>
          <p14:tracePt t="35370" x="3727450" y="5499100"/>
          <p14:tracePt t="35386" x="3733800" y="5499100"/>
          <p14:tracePt t="35414" x="3740150" y="5499100"/>
          <p14:tracePt t="35430" x="3746500" y="5505450"/>
          <p14:tracePt t="35446" x="3752850" y="5505450"/>
          <p14:tracePt t="35458" x="3759200" y="5511800"/>
          <p14:tracePt t="35489" x="3765550" y="5518150"/>
          <p14:tracePt t="35510" x="3765550" y="5524500"/>
          <p14:tracePt t="35534" x="3759200" y="5530850"/>
          <p14:tracePt t="35579" x="3752850" y="5530850"/>
          <p14:tracePt t="35594" x="3746500" y="5530850"/>
          <p14:tracePt t="35610" x="3740150" y="5537200"/>
          <p14:tracePt t="35626" x="3733800" y="5537200"/>
          <p14:tracePt t="35638" x="3727450" y="5537200"/>
          <p14:tracePt t="35654" x="3721100" y="5537200"/>
          <p14:tracePt t="35670" x="3714750" y="5537200"/>
          <p14:tracePt t="35686" x="3708400" y="5537200"/>
          <p14:tracePt t="35698" x="3702050" y="5537200"/>
          <p14:tracePt t="35714" x="3695700" y="5530850"/>
          <p14:tracePt t="35738" x="3689350" y="5530850"/>
          <p14:tracePt t="35758" x="3683000" y="5530850"/>
          <p14:tracePt t="35798" x="3676650" y="5537200"/>
          <p14:tracePt t="35818" x="3670300" y="5537200"/>
          <p14:tracePt t="35842" x="3663950" y="5537200"/>
          <p14:tracePt t="35866" x="3657600" y="5537200"/>
          <p14:tracePt t="35878" x="3651250" y="5543550"/>
          <p14:tracePt t="35902" x="3644900" y="5537200"/>
          <p14:tracePt t="35917" x="3638550" y="5537200"/>
          <p14:tracePt t="35937" x="3632200" y="5530850"/>
          <p14:tracePt t="35962" x="3625850" y="5524500"/>
          <p14:tracePt t="35989" x="3625850" y="5518150"/>
          <p14:tracePt t="36066" x="3619500" y="5511800"/>
          <p14:tracePt t="36098" x="3619500" y="5505450"/>
          <p14:tracePt t="36118" x="3625850" y="5499100"/>
          <p14:tracePt t="36170" x="3632200" y="5492750"/>
          <p14:tracePt t="36210" x="3625850" y="5499100"/>
          <p14:tracePt t="36366" x="3632200" y="5505450"/>
          <p14:tracePt t="36590" x="3625850" y="5505450"/>
          <p14:tracePt t="36614" x="3625850" y="5511800"/>
          <p14:tracePt t="36638" x="3625850" y="5518150"/>
          <p14:tracePt t="36658" x="3625850" y="5524500"/>
          <p14:tracePt t="36682" x="3632200" y="5530850"/>
          <p14:tracePt t="36698" x="3638550" y="5530850"/>
          <p14:tracePt t="36706" x="3644900" y="5530850"/>
          <p14:tracePt t="36711" x="3651250" y="5537200"/>
          <p14:tracePt t="36711" x="3657600" y="5537200"/>
          <p14:tracePt t="36730" x="3670300" y="5543550"/>
          <p14:tracePt t="36730" x="3676650" y="5549900"/>
          <p14:tracePt t="36746" x="3683000" y="5549900"/>
          <p14:tracePt t="36746" x="3695700" y="5556250"/>
          <p14:tracePt t="36763" x="3702050" y="5556250"/>
          <p14:tracePt t="36763" x="3721100" y="5562600"/>
          <p14:tracePt t="36782" x="3727450" y="5568950"/>
          <p14:tracePt t="36782" x="3733800" y="5568950"/>
          <p14:tracePt t="36797" x="3746500" y="5575300"/>
          <p14:tracePt t="36797" x="3752850" y="5575300"/>
          <p14:tracePt t="36813" x="3759200" y="5575300"/>
          <p14:tracePt t="36813" x="3765550" y="5575300"/>
          <p14:tracePt t="36831" x="3778250" y="5581650"/>
          <p14:tracePt t="36831" x="3784600" y="5581650"/>
          <p14:tracePt t="36847" x="3790950" y="5581650"/>
          <p14:tracePt t="36863" x="3797300" y="5581650"/>
          <p14:tracePt t="36863" x="3803650" y="5581650"/>
          <p14:tracePt t="36880" x="3810000" y="5581650"/>
          <p14:tracePt t="36895" x="3816350" y="5581650"/>
          <p14:tracePt t="36912" x="3810000" y="5575300"/>
          <p14:tracePt t="36966" x="3803650" y="5575300"/>
          <p14:tracePt t="36982" x="3790950" y="5581650"/>
          <p14:tracePt t="36998" x="3784600" y="5581650"/>
          <p14:tracePt t="37010" x="3778250" y="5581650"/>
          <p14:tracePt t="37018" x="3771900" y="5581650"/>
          <p14:tracePt t="37035" x="3765550" y="5581650"/>
          <p14:tracePt t="37045" x="3759200" y="5581650"/>
          <p14:tracePt t="37045" x="3752850" y="5581650"/>
          <p14:tracePt t="37064" x="3746500" y="5581650"/>
          <p14:tracePt t="37064" x="3733800" y="5581650"/>
          <p14:tracePt t="37081" x="3727450" y="5581650"/>
          <p14:tracePt t="37081" x="3714750" y="5581650"/>
          <p14:tracePt t="37098" x="3708400" y="5581650"/>
          <p14:tracePt t="37098" x="3702050" y="5581650"/>
          <p14:tracePt t="37114" x="3695700" y="5575300"/>
          <p14:tracePt t="37114" x="3683000" y="5575300"/>
          <p14:tracePt t="37132" x="3676650" y="5575300"/>
          <p14:tracePt t="37132" x="3670300" y="5575300"/>
          <p14:tracePt t="37148" x="3663950" y="5575300"/>
          <p14:tracePt t="37163" x="3657600" y="5568950"/>
          <p14:tracePt t="37180" x="3651250" y="5562600"/>
          <p14:tracePt t="37196" x="3651250" y="5556250"/>
          <p14:tracePt t="37196" x="3651250" y="5543550"/>
          <p14:tracePt t="37215" x="3657600" y="5537200"/>
          <p14:tracePt t="37215" x="3657600" y="5530850"/>
          <p14:tracePt t="37232" x="3657600" y="5518150"/>
          <p14:tracePt t="37232" x="3663950" y="5511800"/>
          <p14:tracePt t="37248" x="3670300" y="5505450"/>
          <p14:tracePt t="37248" x="3670300" y="5499100"/>
          <p14:tracePt t="37248" x="3676650" y="5492750"/>
          <p14:tracePt t="37267" x="3683000" y="5486400"/>
          <p14:tracePt t="37280" x="3689350" y="5480050"/>
          <p14:tracePt t="37280" x="3695700" y="5473700"/>
          <p14:tracePt t="37299" x="3702050" y="5467350"/>
          <p14:tracePt t="37299" x="3708400" y="5461000"/>
          <p14:tracePt t="37315" x="3714750" y="5461000"/>
          <p14:tracePt t="37330" x="3721100" y="5454650"/>
          <p14:tracePt t="37347" x="3727450" y="5454650"/>
          <p14:tracePt t="37364" x="3733800" y="5448300"/>
          <p14:tracePt t="37380" x="3740150" y="5448300"/>
          <p14:tracePt t="37397" x="3752850" y="5441950"/>
          <p14:tracePt t="37413" x="3759200" y="5435600"/>
          <p14:tracePt t="37413" x="3765550" y="5435600"/>
          <p14:tracePt t="37433" x="3778250" y="5435600"/>
          <p14:tracePt t="37433" x="3784600" y="5429250"/>
          <p14:tracePt t="37449" x="3797300" y="5429250"/>
          <p14:tracePt t="37449" x="3810000" y="5429250"/>
          <p14:tracePt t="37465" x="3829050" y="5429250"/>
          <p14:tracePt t="37465" x="3841750" y="5422900"/>
          <p14:tracePt t="37482" x="3860800" y="5422900"/>
          <p14:tracePt t="37482" x="3898900" y="5422900"/>
          <p14:tracePt t="37499" x="3924300" y="5422900"/>
          <p14:tracePt t="37499" x="3943350" y="5422900"/>
          <p14:tracePt t="37516" x="3968750" y="5422900"/>
          <p14:tracePt t="37516" x="3994150" y="5422900"/>
          <p14:tracePt t="37533" x="4019550" y="5422900"/>
          <p14:tracePt t="37533" x="4038600" y="5416550"/>
          <p14:tracePt t="37533" x="4064000" y="5416550"/>
          <p14:tracePt t="37552" x="4089400" y="5416550"/>
          <p14:tracePt t="37564" x="4108450" y="5416550"/>
          <p14:tracePt t="37564" x="4152900" y="5410200"/>
          <p14:tracePt t="37583" x="4171950" y="5410200"/>
          <p14:tracePt t="37583" x="4184650" y="5410200"/>
          <p14:tracePt t="37600" x="4203700" y="5403850"/>
          <p14:tracePt t="37600" x="4216400" y="5403850"/>
          <p14:tracePt t="37616" x="4229100" y="5403850"/>
          <p14:tracePt t="37616" x="4235450" y="5403850"/>
          <p14:tracePt t="37616" x="4241800" y="5403850"/>
          <p14:tracePt t="37635" x="4248150" y="5403850"/>
          <p14:tracePt t="37648" x="4254500" y="5403850"/>
          <p14:tracePt t="37666" x="4254500" y="5410200"/>
          <p14:tracePt t="37686" x="4248150" y="5410200"/>
          <p14:tracePt t="37703" x="4241800" y="5416550"/>
          <p14:tracePt t="37719" x="4235450" y="5416550"/>
          <p14:tracePt t="37719" x="4229100" y="5416550"/>
          <p14:tracePt t="37733" x="4216400" y="5422900"/>
          <p14:tracePt t="37754" x="4210050" y="5422900"/>
          <p14:tracePt t="37770" x="4203700" y="5416550"/>
          <p14:tracePt t="37830" x="4197350" y="5422900"/>
          <p14:tracePt t="37934" x="4191000" y="5416550"/>
          <p14:tracePt t="37959" x="4184650" y="5416550"/>
          <p14:tracePt t="37979" x="4178300" y="5422900"/>
          <p14:tracePt t="38070" x="4178300" y="5429250"/>
          <p14:tracePt t="38091" x="4171950" y="5429250"/>
          <p14:tracePt t="38114" x="4165600" y="5435600"/>
          <p14:tracePt t="38139" x="4159250" y="5441950"/>
          <p14:tracePt t="38159" x="4152900" y="5448300"/>
          <p14:tracePt t="38175" x="4146550" y="5454650"/>
          <p14:tracePt t="38206" x="4140200" y="5454650"/>
          <p14:tracePt t="38226" x="4146550" y="5448300"/>
          <p14:tracePt t="38302" x="4152900" y="5441950"/>
          <p14:tracePt t="38330" x="4165600" y="5441950"/>
          <p14:tracePt t="38346" x="4171950" y="5441950"/>
          <p14:tracePt t="38363" x="4178300" y="5441950"/>
          <p14:tracePt t="38379" x="4184650" y="5441950"/>
          <p14:tracePt t="38390" x="4191000" y="5448300"/>
          <p14:tracePt t="38415" x="4184650" y="5454650"/>
          <p14:tracePt t="38491" x="4178300" y="5454650"/>
          <p14:tracePt t="38507" x="4171950" y="5461000"/>
          <p14:tracePt t="38519" x="4165600" y="5467350"/>
          <p14:tracePt t="38534" x="4152900" y="5467350"/>
          <p14:tracePt t="38550" x="4146550" y="5467350"/>
          <p14:tracePt t="38566" x="4140200" y="5467350"/>
          <p14:tracePt t="38579" x="4133850" y="5467350"/>
          <p14:tracePt t="38595" x="4127500" y="5473700"/>
          <p14:tracePt t="38619" x="4121150" y="5473700"/>
          <p14:tracePt t="38639" x="4114800" y="5467350"/>
          <p14:tracePt t="38687" x="4108450" y="5467350"/>
          <p14:tracePt t="38706" x="4102100" y="5473700"/>
          <p14:tracePt t="38723" x="4095750" y="5473700"/>
          <p14:tracePt t="38738" x="4089400" y="5473700"/>
          <p14:tracePt t="38750" x="4083050" y="5473700"/>
          <p14:tracePt t="38767" x="4076700" y="5473700"/>
          <p14:tracePt t="38783" x="4070350" y="5473700"/>
          <p14:tracePt t="38807" x="4064000" y="5473700"/>
          <p14:tracePt t="38819" x="4057650" y="5467350"/>
          <p14:tracePt t="38843" x="4051300" y="5467350"/>
          <p14:tracePt t="38858" x="4044950" y="5461000"/>
          <p14:tracePt t="38871" x="4038600" y="5454650"/>
          <p14:tracePt t="38887" x="4032250" y="5454650"/>
          <p14:tracePt t="38895" x="4025900" y="5454650"/>
          <p14:tracePt t="38903" x="4025900" y="5448300"/>
          <p14:tracePt t="38903" x="4019550" y="5448300"/>
          <p14:tracePt t="38921" x="4013200" y="5448300"/>
          <p14:tracePt t="38921" x="4006850" y="5441950"/>
          <p14:tracePt t="38921" x="4000500" y="5441950"/>
          <p14:tracePt t="38939" x="3994150" y="5441950"/>
          <p14:tracePt t="38952" x="3981450" y="5441950"/>
          <p14:tracePt t="38972" x="3975100" y="5441950"/>
          <p14:tracePt t="38988" x="3968750" y="5441950"/>
          <p14:tracePt t="39007" x="3962400" y="5448300"/>
          <p14:tracePt t="39038" x="3975100" y="5454650"/>
          <p14:tracePt t="39091" x="3981450" y="5461000"/>
          <p14:tracePt t="39099" x="3987800" y="5461000"/>
          <p14:tracePt t="39107" x="3994150" y="5467350"/>
          <p14:tracePt t="39107" x="4006850" y="5473700"/>
          <p14:tracePt t="39121" x="4019550" y="5473700"/>
          <p14:tracePt t="39121" x="4032250" y="5480050"/>
          <p14:tracePt t="39138" x="4044950" y="5486400"/>
          <p14:tracePt t="39138" x="4057650" y="5492750"/>
          <p14:tracePt t="39155" x="4070350" y="5499100"/>
          <p14:tracePt t="39155" x="4095750" y="5505450"/>
          <p14:tracePt t="39172" x="4108450" y="5505450"/>
          <p14:tracePt t="39172" x="4121150" y="5505450"/>
          <p14:tracePt t="39188" x="4133850" y="5505450"/>
          <p14:tracePt t="39188" x="4146550" y="5505450"/>
          <p14:tracePt t="39205" x="4152900" y="5505450"/>
          <p14:tracePt t="39205" x="4165600" y="5505450"/>
          <p14:tracePt t="39222" x="4171950" y="5505450"/>
          <p14:tracePt t="39222" x="4184650" y="5505450"/>
          <p14:tracePt t="39241" x="4191000" y="5505450"/>
          <p14:tracePt t="39254" x="4197350" y="5499100"/>
          <p14:tracePt t="39270" x="4203700" y="5492750"/>
          <p14:tracePt t="39287" x="4197350" y="5492750"/>
          <p14:tracePt t="39307" x="4191000" y="5486400"/>
          <p14:tracePt t="39324" x="4184650" y="5486400"/>
          <p14:tracePt t="39340" x="4184650" y="5480050"/>
          <p14:tracePt t="39399" x="4191000" y="5473700"/>
          <p14:tracePt t="39411" x="4197350" y="5473700"/>
          <p14:tracePt t="39420" x="4203700" y="5467350"/>
          <p14:tracePt t="39420" x="4216400" y="5467350"/>
          <p14:tracePt t="39439" x="4222750" y="5461000"/>
          <p14:tracePt t="39439" x="4235450" y="5461000"/>
          <p14:tracePt t="39456" x="4248150" y="5454650"/>
          <p14:tracePt t="39456" x="4267200" y="5448300"/>
          <p14:tracePt t="39473" x="4279900" y="5441950"/>
          <p14:tracePt t="39473" x="4292600" y="5435600"/>
          <p14:tracePt t="39489" x="4305300" y="5435600"/>
          <p14:tracePt t="39489" x="4318000" y="5429250"/>
          <p14:tracePt t="39506" x="4324350" y="5429250"/>
          <p14:tracePt t="39506" x="4337050" y="5422900"/>
          <p14:tracePt t="39523" x="4349750" y="5422900"/>
          <p14:tracePt t="39523" x="4368800" y="5422900"/>
          <p14:tracePt t="39541" x="4375150" y="5422900"/>
          <p14:tracePt t="39541" x="4381500" y="5422900"/>
          <p14:tracePt t="39556" x="4387850" y="5422900"/>
          <p14:tracePt t="39571" x="4394200" y="5422900"/>
          <p14:tracePt t="39588" x="4387850" y="5429250"/>
          <p14:tracePt t="39608" x="4381500" y="5429250"/>
          <p14:tracePt t="39624" x="4375150" y="5429250"/>
          <p14:tracePt t="39624" x="4368800" y="5429250"/>
          <p14:tracePt t="39640" x="4362450" y="5429250"/>
          <p14:tracePt t="39655" x="4356100" y="5422900"/>
          <p14:tracePt t="39655" x="4349750" y="5422900"/>
          <p14:tracePt t="39674" x="4343400" y="5422900"/>
          <p14:tracePt t="39688" x="4337050" y="5422900"/>
          <p14:tracePt t="39705" x="4330700" y="5422900"/>
          <p14:tracePt t="39721" x="4324350" y="5416550"/>
          <p14:tracePt t="39770" x="4318000" y="5410200"/>
          <p14:tracePt t="39795" x="4311650" y="5410200"/>
          <p14:tracePt t="39811" x="4305300" y="5403850"/>
          <p14:tracePt t="39827" x="4298950" y="5403850"/>
          <p14:tracePt t="39839" x="4292600" y="5403850"/>
          <p14:tracePt t="39847" x="4286250" y="5403850"/>
          <p14:tracePt t="39863" x="4279900" y="5403850"/>
          <p14:tracePt t="39872" x="4267200" y="5397500"/>
          <p14:tracePt t="39872" x="4260850" y="5397500"/>
          <p14:tracePt t="39892" x="4248150" y="5403850"/>
          <p14:tracePt t="39892" x="4235450" y="5403850"/>
          <p14:tracePt t="39908" x="4229100" y="5403850"/>
          <p14:tracePt t="39908" x="4216400" y="5403850"/>
          <p14:tracePt t="39924" x="4210050" y="5410200"/>
          <p14:tracePt t="39924" x="4203700" y="5410200"/>
          <p14:tracePt t="39941" x="4191000" y="5410200"/>
          <p14:tracePt t="39941" x="4184650" y="5416550"/>
          <p14:tracePt t="39941" x="4178300" y="5416550"/>
          <p14:tracePt t="39960" x="4171950" y="5416550"/>
          <p14:tracePt t="39972" x="4159250" y="5416550"/>
          <p14:tracePt t="39972" x="4152900" y="5422900"/>
          <p14:tracePt t="39992" x="4146550" y="5422900"/>
          <p14:tracePt t="39992" x="4140200" y="5422900"/>
          <p14:tracePt t="40008" x="4133850" y="5422900"/>
          <p14:tracePt t="40022" x="4127500" y="5416550"/>
          <p14:tracePt t="40059" x="4121150" y="5410200"/>
          <p14:tracePt t="40087" x="4114800" y="5410200"/>
          <p14:tracePt t="40111" x="4114800" y="5416550"/>
          <p14:tracePt t="40131" x="4108450" y="5416550"/>
          <p14:tracePt t="40155" x="4102100" y="5416550"/>
          <p14:tracePt t="40171" x="4095750" y="5416550"/>
          <p14:tracePt t="40187" x="4089400" y="5416550"/>
          <p14:tracePt t="40199" x="4076700" y="5416550"/>
          <p14:tracePt t="40215" x="4064000" y="5416550"/>
          <p14:tracePt t="40239" x="4057650" y="5416550"/>
          <p14:tracePt t="40251" x="4051300" y="5416550"/>
          <p14:tracePt t="40267" x="4044950" y="5410200"/>
          <p14:tracePt t="40283" x="4044950" y="5403850"/>
          <p14:tracePt t="40307" x="4044950" y="5397500"/>
          <p14:tracePt t="40319" x="4051300" y="5391150"/>
          <p14:tracePt t="40343" x="4057650" y="5384800"/>
          <p14:tracePt t="40379" x="4064000" y="5378450"/>
          <p14:tracePt t="40403" x="4070350" y="5372100"/>
          <p14:tracePt t="40431" x="4070350" y="5365750"/>
          <p14:tracePt t="40471" x="4070350" y="5359400"/>
          <p14:tracePt t="40487" x="4070350" y="5353050"/>
          <p14:tracePt t="40499" x="4064000" y="5346700"/>
          <p14:tracePt t="40515" x="4057650" y="5346700"/>
          <p14:tracePt t="40583" x="4051300" y="5346700"/>
          <p14:tracePt t="40607" x="4044950" y="5346700"/>
          <p14:tracePt t="40619" x="4038600" y="5340350"/>
          <p14:tracePt t="40643" x="4032250" y="5334000"/>
          <p14:tracePt t="40679" x="4032250" y="5327650"/>
          <p14:tracePt t="40763" x="4038600" y="5327650"/>
          <p14:tracePt t="40839" x="4044950" y="5327650"/>
          <p14:tracePt t="40851" x="4051300" y="5327650"/>
          <p14:tracePt t="40867" x="4057650" y="5327650"/>
          <p14:tracePt t="40883" x="4064000" y="5327650"/>
          <p14:tracePt t="40899" x="4070350" y="5327650"/>
          <p14:tracePt t="40912" x="4076700" y="5327650"/>
          <p14:tracePt t="40928" x="4076700" y="5321300"/>
          <p14:tracePt t="40987" x="4070350" y="5314950"/>
          <p14:tracePt t="41019" x="4070350" y="5308600"/>
          <p14:tracePt t="41031" x="4070350" y="5302250"/>
          <p14:tracePt t="41047" x="4070350" y="5295900"/>
          <p14:tracePt t="41063" x="4070350" y="5289550"/>
          <p14:tracePt t="41071" x="4070350" y="5283200"/>
          <p14:tracePt t="41080" x="4070350" y="5276850"/>
          <p14:tracePt t="41093" x="4070350" y="5270500"/>
          <p14:tracePt t="41110" x="4070350" y="5264150"/>
          <p14:tracePt t="41127" x="4076700" y="5257800"/>
          <p14:tracePt t="41143" x="4083050" y="5257800"/>
          <p14:tracePt t="41167" x="4089400" y="5257800"/>
          <p14:tracePt t="41176" x="4102100" y="5264150"/>
          <p14:tracePt t="41193" x="4108450" y="5270500"/>
          <p14:tracePt t="41193" x="4127500" y="5283200"/>
          <p14:tracePt t="41212" x="4140200" y="5295900"/>
          <p14:tracePt t="41212" x="4146550" y="5302250"/>
          <p14:tracePt t="41229" x="4159250" y="5308600"/>
          <p14:tracePt t="41229" x="4171950" y="5321300"/>
          <p14:tracePt t="41246" x="4184650" y="5327650"/>
          <p14:tracePt t="41246" x="4197350" y="5334000"/>
          <p14:tracePt t="41262" x="4210050" y="5340350"/>
          <p14:tracePt t="41262" x="4222750" y="5353050"/>
          <p14:tracePt t="41281" x="4229100" y="5353050"/>
          <p14:tracePt t="41281" x="4235450" y="5359400"/>
          <p14:tracePt t="41296" x="4241800" y="5365750"/>
          <p14:tracePt t="41312" x="4248150" y="5372100"/>
          <p14:tracePt t="41327" x="4248150" y="5378450"/>
          <p14:tracePt t="41348" x="4241800" y="5384800"/>
          <p14:tracePt t="41364" x="4235450" y="5391150"/>
          <p14:tracePt t="41391" x="4222750" y="5397500"/>
          <p14:tracePt t="41408" x="4216400" y="5397500"/>
          <p14:tracePt t="41423" x="4210050" y="5403850"/>
          <p14:tracePt t="41439" x="4203700" y="5403850"/>
          <p14:tracePt t="41451" x="4197350" y="5403850"/>
          <p14:tracePt t="41467" x="4191000" y="5403850"/>
          <p14:tracePt t="41619" x="4184650" y="5403850"/>
          <p14:tracePt t="41631" x="4178300" y="5410200"/>
          <p14:tracePt t="41648" x="4171950" y="5410200"/>
          <p14:tracePt t="41655" x="4165600" y="5410200"/>
          <p14:tracePt t="41664" x="4159250" y="5410200"/>
          <p14:tracePt t="41664" x="4152900" y="5410200"/>
          <p14:tracePt t="41681" x="4146550" y="5403850"/>
          <p14:tracePt t="41681" x="4140200" y="5403850"/>
          <p14:tracePt t="41697" x="4133850" y="5403850"/>
          <p14:tracePt t="41712" x="4127500" y="5403850"/>
          <p14:tracePt t="41712" x="4114800" y="5403850"/>
          <p14:tracePt t="41733" x="4108450" y="5403850"/>
          <p14:tracePt t="41745" x="4102100" y="5403850"/>
          <p14:tracePt t="41745" x="4089400" y="5403850"/>
          <p14:tracePt t="41764" x="4083050" y="5403850"/>
          <p14:tracePt t="41780" x="4076700" y="5403850"/>
          <p14:tracePt t="41795" x="4076700" y="5397500"/>
          <p14:tracePt t="41819" x="4070350" y="5391150"/>
          <p14:tracePt t="41835" x="4070350" y="5384800"/>
          <p14:tracePt t="41860" x="4070350" y="5378450"/>
          <p14:tracePt t="41872" x="4064000" y="5372100"/>
          <p14:tracePt t="41887" x="4057650" y="5372100"/>
          <p14:tracePt t="41903" x="4051300" y="5365750"/>
          <p14:tracePt t="41919" x="4044950" y="5359400"/>
          <p14:tracePt t="41929" x="4038600" y="5359400"/>
          <p14:tracePt t="41929" x="4025900" y="5353050"/>
          <p14:tracePt t="41948" x="4013200" y="5353050"/>
          <p14:tracePt t="41948" x="4006850" y="5353050"/>
          <p14:tracePt t="41965" x="4000500" y="5346700"/>
          <p14:tracePt t="41965" x="3987800" y="5346700"/>
          <p14:tracePt t="41981" x="3981450" y="5346700"/>
          <p14:tracePt t="41981" x="3968750" y="5346700"/>
          <p14:tracePt t="41981" x="3962400" y="5346700"/>
          <p14:tracePt t="42000" x="3956050" y="5346700"/>
          <p14:tracePt t="42013" x="3949700" y="5346700"/>
          <p14:tracePt t="42013" x="3937000" y="5346700"/>
          <p14:tracePt t="42033" x="3930650" y="5346700"/>
          <p14:tracePt t="42033" x="3924300" y="5346700"/>
          <p14:tracePt t="42049" x="3917950" y="5346700"/>
          <p14:tracePt t="42063" x="3911600" y="5346700"/>
          <p14:tracePt t="42063" x="3905250" y="5346700"/>
          <p14:tracePt t="42063" x="3898900" y="5353050"/>
          <p14:tracePt t="42084" x="3892550" y="5353050"/>
          <p14:tracePt t="42096" x="3886200" y="5353050"/>
          <p14:tracePt t="42096" x="3879850" y="5359400"/>
          <p14:tracePt t="42115" x="3873500" y="5359400"/>
          <p14:tracePt t="42115" x="3867150" y="5359400"/>
          <p14:tracePt t="42132" x="3860800" y="5359400"/>
          <p14:tracePt t="42147" x="3854450" y="5365750"/>
          <p14:tracePt t="42147" x="3848100" y="5365750"/>
          <p14:tracePt t="42165" x="3841750" y="5365750"/>
          <p14:tracePt t="42165" x="3829050" y="5365750"/>
          <p14:tracePt t="42182" x="3822700" y="5372100"/>
          <p14:tracePt t="42197" x="3816350" y="5372100"/>
          <p14:tracePt t="42197" x="3810000" y="5378450"/>
          <p14:tracePt t="42215" x="3803650" y="5378450"/>
          <p14:tracePt t="42215" x="3790950" y="5384800"/>
          <p14:tracePt t="42233" x="3784600" y="5384800"/>
          <p14:tracePt t="42247" x="3778250" y="5384800"/>
          <p14:tracePt t="42264" x="3778250" y="5391150"/>
          <p14:tracePt t="42282" x="3771900" y="5391150"/>
          <p14:tracePt t="42297" x="3765550" y="5391150"/>
          <p14:tracePt t="42314" x="3765550" y="5397500"/>
          <p14:tracePt t="42348" x="3765550" y="5403850"/>
          <p14:tracePt t="42428" x="3759200" y="5403850"/>
          <p14:tracePt t="42488" x="3759200" y="5397500"/>
          <p14:tracePt t="42531" x="3765550" y="5397500"/>
          <p14:tracePt t="42556" x="3765550" y="5391150"/>
          <p14:tracePt t="42572" x="3765550" y="5384800"/>
          <p14:tracePt t="42588" x="3765550" y="5378450"/>
          <p14:tracePt t="42600" x="3765550" y="5372100"/>
          <p14:tracePt t="42608" x="3765550" y="5365750"/>
          <p14:tracePt t="42616" x="3765550" y="5359400"/>
          <p14:tracePt t="42616" x="3771900" y="5359400"/>
          <p14:tracePt t="42634" x="3771900" y="5353050"/>
          <p14:tracePt t="42634" x="3778250" y="5346700"/>
          <p14:tracePt t="42634" x="3778250" y="5334000"/>
          <p14:tracePt t="42652" x="3784600" y="5327650"/>
          <p14:tracePt t="42665" x="3784600" y="5321300"/>
          <p14:tracePt t="42665" x="3790950" y="5308600"/>
          <p14:tracePt t="42684" x="3790950" y="5302250"/>
          <p14:tracePt t="42684" x="3790950" y="5295900"/>
          <p14:tracePt t="42701" x="3784600" y="5289550"/>
          <p14:tracePt t="42701" x="3778250" y="5276850"/>
          <p14:tracePt t="42717" x="3765550" y="5264150"/>
          <p14:tracePt t="42717" x="3746500" y="5257800"/>
          <p14:tracePt t="42717" x="3727450" y="5245100"/>
          <p14:tracePt t="42736" x="3702050" y="52324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p:txBody>
          <a:bodyPr/>
          <a:lstStyle/>
          <a:p>
            <a:r>
              <a:rPr lang="ja-JP" altLang="en-US" dirty="0" smtClean="0"/>
              <a:t>予習：因子の分類</a:t>
            </a:r>
            <a:endParaRPr lang="ja-JP" altLang="en-US" dirty="0"/>
          </a:p>
        </p:txBody>
      </p:sp>
      <p:sp>
        <p:nvSpPr>
          <p:cNvPr id="684035" name="Text Box 3"/>
          <p:cNvSpPr txBox="1">
            <a:spLocks noChangeArrowheads="1"/>
          </p:cNvSpPr>
          <p:nvPr/>
        </p:nvSpPr>
        <p:spPr bwMode="auto">
          <a:xfrm>
            <a:off x="179512" y="1052736"/>
            <a:ext cx="8712968" cy="5078313"/>
          </a:xfrm>
          <a:prstGeom prst="rect">
            <a:avLst/>
          </a:prstGeom>
          <a:noFill/>
          <a:ln w="38100">
            <a:noFill/>
            <a:miter lim="800000"/>
            <a:headEnd/>
            <a:tailEnd/>
          </a:ln>
          <a:effectLst/>
        </p:spPr>
        <p:txBody>
          <a:bodyPr wrap="square">
            <a:spAutoFit/>
          </a:bodyPr>
          <a:lstStyle/>
          <a:p>
            <a:pPr>
              <a:lnSpc>
                <a:spcPct val="150000"/>
              </a:lnSpc>
            </a:pPr>
            <a:r>
              <a:rPr lang="ja-JP" altLang="ja-JP" dirty="0"/>
              <a:t>　次の文章を読んで，どれが制御因子，標示因子，ブロック因子，層別因子かを考えよ．</a:t>
            </a:r>
          </a:p>
          <a:p>
            <a:pPr>
              <a:lnSpc>
                <a:spcPct val="150000"/>
              </a:lnSpc>
            </a:pPr>
            <a:r>
              <a:rPr lang="ja-JP" altLang="ja-JP" dirty="0"/>
              <a:t>　湾内でカキの養殖をするための実験を考えよう．養殖業者として選択できるのは餌の種類と稚貝の採取場所の２つだとする．水産試験場ではさらにカキの種類を選べる．カキの種類と餌の種類には交互作用があるらしい．いかだを置く水深によって，カキの成長が異なるが，水深は他の要因との間に交互作用はない．なぜか年度によって，カキの成長は異なり，しかも稚貝の採取場所と交互作用がみられ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765767944"/>
      </p:ext>
    </p:extLst>
  </p:cSld>
  <p:clrMapOvr>
    <a:masterClrMapping/>
  </p:clrMapOvr>
  <mc:AlternateContent xmlns:mc="http://schemas.openxmlformats.org/markup-compatibility/2006">
    <mc:Choice xmlns:p14="http://schemas.microsoft.com/office/powerpoint/2010/main" Requires="p14">
      <p:transition spd="slow" p14:dur="2000" advTm="21058"/>
    </mc:Choice>
    <mc:Fallback>
      <p:transition spd="slow" advTm="21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324" x="2139950" y="2781300"/>
          <p14:tracePt t="3347" x="2127250" y="2755900"/>
          <p14:tracePt t="3355" x="2114550" y="2724150"/>
          <p14:tracePt t="3364" x="2095500" y="2686050"/>
          <p14:tracePt t="3364" x="2063750" y="2578100"/>
          <p14:tracePt t="3385" x="2051050" y="2520950"/>
          <p14:tracePt t="3385" x="2038350" y="2463800"/>
          <p14:tracePt t="3400" x="2025650" y="2406650"/>
          <p14:tracePt t="3400" x="2019300" y="2349500"/>
          <p14:tracePt t="3416" x="2006600" y="2298700"/>
          <p14:tracePt t="3416" x="2006600" y="2247900"/>
          <p14:tracePt t="3433" x="2000250" y="2203450"/>
          <p14:tracePt t="3433" x="1993900" y="2159000"/>
          <p14:tracePt t="3433" x="1993900" y="2120900"/>
          <p14:tracePt t="3453" x="1987550" y="2089150"/>
          <p14:tracePt t="3465" x="1981200" y="2057400"/>
          <p14:tracePt t="3465" x="1981200" y="2006600"/>
          <p14:tracePt t="3484" x="1981200" y="1981200"/>
          <p14:tracePt t="3484" x="1987550" y="1962150"/>
          <p14:tracePt t="3501" x="1993900" y="1949450"/>
          <p14:tracePt t="3501" x="2006600" y="1936750"/>
          <p14:tracePt t="3517" x="2019300" y="1924050"/>
          <p14:tracePt t="3517" x="2038350" y="1911350"/>
          <p14:tracePt t="3517" x="2063750" y="1898650"/>
          <p14:tracePt t="3537" x="2089150" y="1892300"/>
          <p14:tracePt t="3549" x="2120900" y="1885950"/>
          <p14:tracePt t="3549" x="2197100" y="1866900"/>
          <p14:tracePt t="3566" x="2235200" y="1860550"/>
          <p14:tracePt t="3566" x="2286000" y="1847850"/>
          <p14:tracePt t="3583" x="2330450" y="1841500"/>
          <p14:tracePt t="3583" x="2381250" y="1835150"/>
          <p14:tracePt t="3599" x="2432050" y="1822450"/>
          <p14:tracePt t="3599" x="2489200" y="1822450"/>
          <p14:tracePt t="3616" x="2546350" y="1816100"/>
          <p14:tracePt t="3616" x="2654300" y="1816100"/>
          <p14:tracePt t="3633" x="2711450" y="1822450"/>
          <p14:tracePt t="3633" x="2768600" y="1822450"/>
          <p14:tracePt t="3649" x="2819400" y="1822450"/>
          <p14:tracePt t="3649" x="2876550" y="1828800"/>
          <p14:tracePt t="3667" x="2927350" y="1828800"/>
          <p14:tracePt t="3667" x="3022600" y="1828800"/>
          <p14:tracePt t="3684" x="3067050" y="1822450"/>
          <p14:tracePt t="3684" x="3111500" y="1822450"/>
          <p14:tracePt t="3700" x="3155950" y="1816100"/>
          <p14:tracePt t="3700" x="3194050" y="1809750"/>
          <p14:tracePt t="3716" x="3232150" y="1803400"/>
          <p14:tracePt t="3716" x="3270250" y="1803400"/>
          <p14:tracePt t="3733" x="3308350" y="1797050"/>
          <p14:tracePt t="3733" x="3371850" y="1790700"/>
          <p14:tracePt t="3752" x="3397250" y="1790700"/>
          <p14:tracePt t="3752" x="3429000" y="1797050"/>
          <p14:tracePt t="3767" x="3454400" y="1797050"/>
          <p14:tracePt t="3767" x="3479800" y="1797050"/>
          <p14:tracePt t="3784" x="3505200" y="1803400"/>
          <p14:tracePt t="3784" x="3530600" y="1809750"/>
          <p14:tracePt t="3801" x="3556000" y="1816100"/>
          <p14:tracePt t="3801" x="3581400" y="1816100"/>
          <p14:tracePt t="3801" x="3613150" y="1822450"/>
          <p14:tracePt t="3820" x="3638550" y="1822450"/>
          <p14:tracePt t="3832" x="3663950" y="1822450"/>
          <p14:tracePt t="3832" x="3695700" y="1822450"/>
          <p14:tracePt t="3852" x="3740150" y="1822450"/>
          <p14:tracePt t="3852" x="3765550" y="1822450"/>
          <p14:tracePt t="3867" x="3784600" y="1816100"/>
          <p14:tracePt t="3867" x="3803650" y="1816100"/>
          <p14:tracePt t="3883" x="3816350" y="1816100"/>
          <p14:tracePt t="3883" x="3835400" y="1809750"/>
          <p14:tracePt t="3883" x="3848100" y="1809750"/>
          <p14:tracePt t="3903" x="3854450" y="1809750"/>
          <p14:tracePt t="3916" x="3860800" y="1816100"/>
          <p14:tracePt t="3916" x="3867150" y="1816100"/>
          <p14:tracePt t="3934" x="3867150" y="1822450"/>
          <p14:tracePt t="3949" x="3854450" y="1822450"/>
          <p14:tracePt t="3966" x="3848100" y="1828800"/>
          <p14:tracePt t="3966" x="3835400" y="1828800"/>
          <p14:tracePt t="3985" x="3829050" y="1835150"/>
          <p14:tracePt t="3985" x="3816350" y="1835150"/>
          <p14:tracePt t="4001" x="3810000" y="1841500"/>
          <p14:tracePt t="4001" x="3803650" y="1847850"/>
          <p14:tracePt t="4018" x="3790950" y="1847850"/>
          <p14:tracePt t="4018" x="3784600" y="1854200"/>
          <p14:tracePt t="4034" x="3778250" y="1860550"/>
          <p14:tracePt t="4034" x="3765550" y="1866900"/>
          <p14:tracePt t="4051" x="3759200" y="1879600"/>
          <p14:tracePt t="4067" x="3759200" y="1885950"/>
          <p14:tracePt t="4083" x="3752850" y="1892300"/>
          <p14:tracePt t="4100" x="3759200" y="1898650"/>
          <p14:tracePt t="4121" x="3765550" y="1898650"/>
          <p14:tracePt t="4135" x="3771900" y="1898650"/>
          <p14:tracePt t="4153" x="3778250" y="1898650"/>
          <p14:tracePt t="4167" x="3784600" y="1898650"/>
          <p14:tracePt t="4184" x="3790950" y="1892300"/>
          <p14:tracePt t="4201" x="3784600" y="1892300"/>
          <p14:tracePt t="4248" x="3778250" y="1898650"/>
          <p14:tracePt t="4264" x="3765550" y="1905000"/>
          <p14:tracePt t="4280" x="3759200" y="1911350"/>
          <p14:tracePt t="4292" x="3752850" y="1911350"/>
          <p14:tracePt t="4308" x="3740150" y="1917700"/>
          <p14:tracePt t="4324" x="3733800" y="1924050"/>
          <p14:tracePt t="4375" x="3740150" y="1917700"/>
          <p14:tracePt t="4399" x="3746500" y="1917700"/>
          <p14:tracePt t="4411" x="3752850" y="1917700"/>
          <p14:tracePt t="4427" x="3759200" y="1917700"/>
          <p14:tracePt t="4443" x="3765550" y="1911350"/>
          <p14:tracePt t="4459" x="3771900" y="1911350"/>
          <p14:tracePt t="4471" x="3778250" y="1911350"/>
          <p14:tracePt t="4503" x="3771900" y="1911350"/>
          <p14:tracePt t="4547" x="3765550" y="1905000"/>
          <p14:tracePt t="4598" x="3771900" y="1898650"/>
          <p14:tracePt t="4639" x="3765550" y="1905000"/>
          <p14:tracePt t="4719" x="3759200" y="1905000"/>
          <p14:tracePt t="4743" x="3752850" y="1911350"/>
          <p14:tracePt t="4759" x="3746500" y="1917700"/>
          <p14:tracePt t="4771" x="3740150" y="1924050"/>
          <p14:tracePt t="4787" x="3733800" y="1924050"/>
          <p14:tracePt t="4795" x="3727450" y="1924050"/>
          <p14:tracePt t="4803" x="3721100" y="1930400"/>
          <p14:tracePt t="4803" x="3708400" y="1930400"/>
          <p14:tracePt t="4803" x="3695700" y="1930400"/>
          <p14:tracePt t="4823" x="3683000" y="1936750"/>
          <p14:tracePt t="4835" x="3670300" y="1936750"/>
          <p14:tracePt t="4835" x="3651250" y="1943100"/>
          <p14:tracePt t="4835" x="3632200" y="1943100"/>
          <p14:tracePt t="4856" x="3613150" y="1949450"/>
          <p14:tracePt t="4856" x="3587750" y="1949450"/>
          <p14:tracePt t="4872" x="3562350" y="1949450"/>
          <p14:tracePt t="4872" x="3530600" y="1949450"/>
          <p14:tracePt t="4887" x="3498850" y="1949450"/>
          <p14:tracePt t="4887" x="3467100" y="1949450"/>
          <p14:tracePt t="4904" x="3435350" y="1949450"/>
          <p14:tracePt t="4904" x="3403600" y="1949450"/>
          <p14:tracePt t="4904" x="3371850" y="1943100"/>
          <p14:tracePt t="4925" x="3333750" y="1936750"/>
          <p14:tracePt t="4936" x="3302000" y="1930400"/>
          <p14:tracePt t="4936" x="3238500" y="1911350"/>
          <p14:tracePt t="4954" x="3206750" y="1898650"/>
          <p14:tracePt t="4954" x="3181350" y="1885950"/>
          <p14:tracePt t="4971" x="3155950" y="1866900"/>
          <p14:tracePt t="4971" x="3130550" y="1854200"/>
          <p14:tracePt t="4988" x="3111500" y="1828800"/>
          <p14:tracePt t="4988" x="3092450" y="1784350"/>
          <p14:tracePt t="5004" x="3086100" y="1758950"/>
          <p14:tracePt t="5004" x="3086100" y="1733550"/>
          <p14:tracePt t="5021" x="3086100" y="1708150"/>
          <p14:tracePt t="5021" x="3092450" y="1682750"/>
          <p14:tracePt t="5038" x="3105150" y="1657350"/>
          <p14:tracePt t="5038" x="3124200" y="1638300"/>
          <p14:tracePt t="5055" x="3149600" y="1612900"/>
          <p14:tracePt t="5055" x="3213100" y="1562100"/>
          <p14:tracePt t="5072" x="3244850" y="1536700"/>
          <p14:tracePt t="5072" x="3289300" y="1511300"/>
          <p14:tracePt t="5090" x="3333750" y="1485900"/>
          <p14:tracePt t="5090" x="3384550" y="1460500"/>
          <p14:tracePt t="5106" x="3435350" y="1441450"/>
          <p14:tracePt t="5106" x="3486150" y="1422400"/>
          <p14:tracePt t="5106" x="3536950" y="1403350"/>
          <p14:tracePt t="5125" x="3594100" y="1390650"/>
          <p14:tracePt t="5137" x="3644900" y="1377950"/>
          <p14:tracePt t="5137" x="3752850" y="1365250"/>
          <p14:tracePt t="5156" x="3803650" y="1358900"/>
          <p14:tracePt t="5156" x="3854450" y="1358900"/>
          <p14:tracePt t="5173" x="3905250" y="1365250"/>
          <p14:tracePt t="5173" x="3956050" y="1365250"/>
          <p14:tracePt t="5189" x="4000500" y="1377950"/>
          <p14:tracePt t="5189" x="4044950" y="1384300"/>
          <p14:tracePt t="5189" x="4089400" y="1397000"/>
          <p14:tracePt t="5207" x="4133850" y="1409700"/>
          <p14:tracePt t="5220" x="4171950" y="1428750"/>
          <p14:tracePt t="5220" x="4248150" y="1466850"/>
          <p14:tracePt t="5240" x="4279900" y="1492250"/>
          <p14:tracePt t="5240" x="4311650" y="1517650"/>
          <p14:tracePt t="5255" x="4343400" y="1543050"/>
          <p14:tracePt t="5255" x="4375150" y="1568450"/>
          <p14:tracePt t="5272" x="4400550" y="1593850"/>
          <p14:tracePt t="5272" x="4425950" y="1619250"/>
          <p14:tracePt t="5289" x="4451350" y="1638300"/>
          <p14:tracePt t="5289" x="4495800" y="1682750"/>
          <p14:tracePt t="5306" x="4514850" y="1701800"/>
          <p14:tracePt t="5306" x="4527550" y="1720850"/>
          <p14:tracePt t="5322" x="4540250" y="1739900"/>
          <p14:tracePt t="5322" x="4546600" y="1758950"/>
          <p14:tracePt t="5340" x="4552950" y="1778000"/>
          <p14:tracePt t="5340" x="4559300" y="1790700"/>
          <p14:tracePt t="5356" x="4559300" y="1809750"/>
          <p14:tracePt t="5356" x="4559300" y="1841500"/>
          <p14:tracePt t="5374" x="4559300" y="1854200"/>
          <p14:tracePt t="5374" x="4559300" y="1860550"/>
          <p14:tracePt t="5390" x="4559300" y="1873250"/>
          <p14:tracePt t="5390" x="4559300" y="1879600"/>
          <p14:tracePt t="5407" x="4559300" y="1892300"/>
          <p14:tracePt t="5407" x="4552950" y="1892300"/>
          <p14:tracePt t="5425" x="4552950" y="1898650"/>
          <p14:tracePt t="5425" x="4552950" y="1905000"/>
          <p14:tracePt t="5441" x="4546600" y="1911350"/>
          <p14:tracePt t="5463" x="4540250" y="1905000"/>
          <p14:tracePt t="5491" x="4533900" y="1905000"/>
          <p14:tracePt t="5507" x="4527550" y="1905000"/>
          <p14:tracePt t="5524" x="4521200" y="1905000"/>
          <p14:tracePt t="5540" x="4514850" y="1898650"/>
          <p14:tracePt t="5560" x="4514850" y="1892300"/>
          <p14:tracePt t="5584" x="4508500" y="1892300"/>
          <p14:tracePt t="5611" x="4502150" y="1892300"/>
          <p14:tracePt t="5627" x="4495800" y="1892300"/>
          <p14:tracePt t="5643" x="4489450" y="1898650"/>
          <p14:tracePt t="5651" x="4483100" y="1898650"/>
          <p14:tracePt t="5659" x="4476750" y="1898650"/>
          <p14:tracePt t="5659" x="4464050" y="1898650"/>
          <p14:tracePt t="5673" x="4451350" y="1892300"/>
          <p14:tracePt t="5673" x="4432300" y="1892300"/>
          <p14:tracePt t="5691" x="4413250" y="1885950"/>
          <p14:tracePt t="5691" x="4387850" y="1873250"/>
          <p14:tracePt t="5708" x="4362450" y="1866900"/>
          <p14:tracePt t="5708" x="4311650" y="1841500"/>
          <p14:tracePt t="5725" x="4286250" y="1828800"/>
          <p14:tracePt t="5725" x="4254500" y="1816100"/>
          <p14:tracePt t="5741" x="4229100" y="1797050"/>
          <p14:tracePt t="5741" x="4203700" y="1771650"/>
          <p14:tracePt t="5758" x="4178300" y="1746250"/>
          <p14:tracePt t="5758" x="4152900" y="1720850"/>
          <p14:tracePt t="5775" x="4127500" y="1689100"/>
          <p14:tracePt t="5775" x="4089400" y="1625600"/>
          <p14:tracePt t="5794" x="4076700" y="1593850"/>
          <p14:tracePt t="5794" x="4070350" y="1555750"/>
          <p14:tracePt t="5809" x="4076700" y="1524000"/>
          <p14:tracePt t="5809" x="4083050" y="1485900"/>
          <p14:tracePt t="5825" x="4102100" y="1454150"/>
          <p14:tracePt t="5825" x="4133850" y="1416050"/>
          <p14:tracePt t="5842" x="4178300" y="1377950"/>
          <p14:tracePt t="5842" x="4229100" y="1333500"/>
          <p14:tracePt t="5842" x="4286250" y="1301750"/>
          <p14:tracePt t="5861" x="4349750" y="1263650"/>
          <p14:tracePt t="5873" x="4413250" y="1238250"/>
          <p14:tracePt t="5873" x="4483100" y="1212850"/>
          <p14:tracePt t="5893" x="4616450" y="1200150"/>
          <p14:tracePt t="5893" x="4679950" y="1200150"/>
          <p14:tracePt t="5909" x="4743450" y="1219200"/>
          <p14:tracePt t="5909" x="4794250" y="1244600"/>
          <p14:tracePt t="5909" x="4851400" y="1276350"/>
          <p14:tracePt t="5928" x="4895850" y="1314450"/>
          <p14:tracePt t="5940" x="4940300" y="1358900"/>
          <p14:tracePt t="5940" x="4978400" y="1403350"/>
          <p14:tracePt t="5940" x="5010150" y="1447800"/>
          <p14:tracePt t="5961" x="5035550" y="1498600"/>
          <p14:tracePt t="5961" x="5054600" y="1543050"/>
          <p14:tracePt t="5975" x="5060950" y="1587500"/>
          <p14:tracePt t="5975" x="5060950" y="1625600"/>
          <p14:tracePt t="5992" x="5048250" y="1670050"/>
          <p14:tracePt t="5992" x="5029200" y="1701800"/>
          <p14:tracePt t="6009" x="5003800" y="1733550"/>
          <p14:tracePt t="6009" x="4933950" y="1790700"/>
          <p14:tracePt t="6026" x="4895850" y="1809750"/>
          <p14:tracePt t="6026" x="4857750" y="1828800"/>
          <p14:tracePt t="6042" x="4813300" y="1847850"/>
          <p14:tracePt t="6042" x="4781550" y="1860550"/>
          <p14:tracePt t="6059" x="4743450" y="1873250"/>
          <p14:tracePt t="6059" x="4711700" y="1879600"/>
          <p14:tracePt t="6076" x="4686300" y="1885950"/>
          <p14:tracePt t="6076" x="4641850" y="1892300"/>
          <p14:tracePt t="6093" x="4629150" y="1892300"/>
          <p14:tracePt t="6093" x="4616450" y="1892300"/>
          <p14:tracePt t="6109" x="4610100" y="1892300"/>
          <p14:tracePt t="6124" x="4616450" y="1885950"/>
          <p14:tracePt t="6141" x="4622800" y="1879600"/>
          <p14:tracePt t="6141" x="4641850" y="1873250"/>
          <p14:tracePt t="6161" x="4654550" y="1866900"/>
          <p14:tracePt t="6161" x="4673600" y="1860550"/>
          <p14:tracePt t="6177" x="4692650" y="1854200"/>
          <p14:tracePt t="6177" x="4711700" y="1847850"/>
          <p14:tracePt t="6193" x="4737100" y="1841500"/>
          <p14:tracePt t="6193" x="4756150" y="1835150"/>
          <p14:tracePt t="6210" x="4781550" y="1828800"/>
          <p14:tracePt t="6210" x="4806950" y="1822450"/>
          <p14:tracePt t="6210" x="4838700" y="1809750"/>
          <p14:tracePt t="6229" x="4870450" y="1803400"/>
          <p14:tracePt t="6241" x="4908550" y="1790700"/>
          <p14:tracePt t="6241" x="4991100" y="1765300"/>
          <p14:tracePt t="6262" x="5041900" y="1758950"/>
          <p14:tracePt t="6262" x="5092700" y="1746250"/>
          <p14:tracePt t="6276" x="5149850" y="1739900"/>
          <p14:tracePt t="6276" x="5207000" y="1733550"/>
          <p14:tracePt t="6293" x="5264150" y="1727200"/>
          <p14:tracePt t="6293" x="5321300" y="1720850"/>
          <p14:tracePt t="6310" x="5372100" y="1720850"/>
          <p14:tracePt t="6310" x="5473700" y="1727200"/>
          <p14:tracePt t="6327" x="5518150" y="1733550"/>
          <p14:tracePt t="6327" x="5562600" y="1739900"/>
          <p14:tracePt t="6343" x="5600700" y="1746250"/>
          <p14:tracePt t="6343" x="5632450" y="1752600"/>
          <p14:tracePt t="6360" x="5664200" y="1758950"/>
          <p14:tracePt t="6360" x="5689600" y="1765300"/>
          <p14:tracePt t="6377" x="5708650" y="1771650"/>
          <p14:tracePt t="6377" x="5727700" y="1778000"/>
          <p14:tracePt t="6394" x="5721350" y="1771650"/>
          <p14:tracePt t="6408" x="5708650" y="1765300"/>
          <p14:tracePt t="6408" x="5683250" y="1752600"/>
          <p14:tracePt t="6427" x="5657850" y="1733550"/>
          <p14:tracePt t="6427" x="5588000" y="1695450"/>
          <p14:tracePt t="6446" x="5549900" y="1663700"/>
          <p14:tracePt t="6446" x="5511800" y="1631950"/>
          <p14:tracePt t="6461" x="5480050" y="1600200"/>
          <p14:tracePt t="6461" x="5454650" y="1568450"/>
          <p14:tracePt t="6477" x="5441950" y="1530350"/>
          <p14:tracePt t="6477" x="5435600" y="1492250"/>
          <p14:tracePt t="6494" x="5441950" y="1447800"/>
          <p14:tracePt t="6494" x="5461000" y="1403350"/>
          <p14:tracePt t="6494" x="5492750" y="1352550"/>
          <p14:tracePt t="6512" x="5530850" y="1308100"/>
          <p14:tracePt t="6526" x="5588000" y="1257300"/>
          <p14:tracePt t="6526" x="5721350" y="1162050"/>
          <p14:tracePt t="6545" x="5803900" y="1123950"/>
          <p14:tracePt t="6545" x="5886450" y="1092200"/>
          <p14:tracePt t="6561" x="5969000" y="1073150"/>
          <p14:tracePt t="6561" x="6051550" y="1066800"/>
          <p14:tracePt t="6578" x="6134100" y="1073150"/>
          <p14:tracePt t="6578" x="6203950" y="1098550"/>
          <p14:tracePt t="6578" x="6273800" y="1136650"/>
          <p14:tracePt t="6597" x="6330950" y="1187450"/>
          <p14:tracePt t="6609" x="6381750" y="1244600"/>
          <p14:tracePt t="6609" x="6451600" y="1384300"/>
          <p14:tracePt t="6628" x="6464300" y="1447800"/>
          <p14:tracePt t="6628" x="6470650" y="1517650"/>
          <p14:tracePt t="6645" x="6457950" y="1574800"/>
          <p14:tracePt t="6645" x="6438900" y="1631950"/>
          <p14:tracePt t="6661" x="6407150" y="1676400"/>
          <p14:tracePt t="6661" x="6369050" y="1708150"/>
          <p14:tracePt t="6678" x="6318250" y="1733550"/>
          <p14:tracePt t="6678" x="6223000" y="1765300"/>
          <p14:tracePt t="6695" x="6178550" y="1771650"/>
          <p14:tracePt t="6695" x="6134100" y="1765300"/>
          <p14:tracePt t="6712" x="6096000" y="1765300"/>
          <p14:tracePt t="6712" x="6064250" y="1758950"/>
          <p14:tracePt t="6728" x="6038850" y="1752600"/>
          <p14:tracePt t="6728" x="6007100" y="1733550"/>
          <p14:tracePt t="6745" x="6000750" y="1727200"/>
          <p14:tracePt t="6745" x="5994400" y="1720850"/>
          <p14:tracePt t="6762" x="6000750" y="1708150"/>
          <p14:tracePt t="6762" x="6007100" y="1701800"/>
          <p14:tracePt t="6778" x="6019800" y="1695450"/>
          <p14:tracePt t="6778" x="6038850" y="1682750"/>
          <p14:tracePt t="6795" x="6057900" y="1676400"/>
          <p14:tracePt t="6795" x="6121400" y="1657350"/>
          <p14:tracePt t="6814" x="6159500" y="1644650"/>
          <p14:tracePt t="6814" x="6197600" y="1638300"/>
          <p14:tracePt t="6829" x="6242050" y="1631950"/>
          <p14:tracePt t="6829" x="6292850" y="1625600"/>
          <p14:tracePt t="6845" x="6350000" y="1619250"/>
          <p14:tracePt t="6845" x="6413500" y="1619250"/>
          <p14:tracePt t="6862" x="6477000" y="1619250"/>
          <p14:tracePt t="6862" x="6553200" y="1619250"/>
          <p14:tracePt t="6862" x="6623050" y="1625600"/>
          <p14:tracePt t="6881" x="6699250" y="1631950"/>
          <p14:tracePt t="6893" x="6775450" y="1644650"/>
          <p14:tracePt t="6893" x="6851650" y="1657350"/>
          <p14:tracePt t="6913" x="6997700" y="1682750"/>
          <p14:tracePt t="6913" x="7067550" y="1701800"/>
          <p14:tracePt t="6913" x="7124700" y="1714500"/>
          <p14:tracePt t="6932" x="7181850" y="1733550"/>
          <p14:tracePt t="6944" x="7226300" y="1746250"/>
          <p14:tracePt t="6944" x="7270750" y="1758950"/>
          <p14:tracePt t="6944" x="7302500" y="1771650"/>
          <p14:tracePt t="6964" x="7327900" y="1778000"/>
          <p14:tracePt t="6977" x="7340600" y="1784350"/>
          <p14:tracePt t="6994" x="7321550" y="1771650"/>
          <p14:tracePt t="6994" x="7302500" y="1765300"/>
          <p14:tracePt t="7012" x="7270750" y="1746250"/>
          <p14:tracePt t="7012" x="7239000" y="1727200"/>
          <p14:tracePt t="7029" x="7207250" y="1708150"/>
          <p14:tracePt t="7029" x="7156450" y="1651000"/>
          <p14:tracePt t="7046" x="7143750" y="1619250"/>
          <p14:tracePt t="7046" x="7137400" y="1587500"/>
          <p14:tracePt t="7062" x="7143750" y="1549400"/>
          <p14:tracePt t="7062" x="7156450" y="1511300"/>
          <p14:tracePt t="7079" x="7175500" y="1466850"/>
          <p14:tracePt t="7079" x="7213600" y="1428750"/>
          <p14:tracePt t="7096" x="7258050" y="1377950"/>
          <p14:tracePt t="7096" x="7372350" y="1289050"/>
          <p14:tracePt t="7113" x="7448550" y="1244600"/>
          <p14:tracePt t="7113" x="7524750" y="1200150"/>
          <p14:tracePt t="7129" x="7613650" y="1168400"/>
          <p14:tracePt t="7129" x="7702550" y="1143000"/>
          <p14:tracePt t="7146" x="7791450" y="1123950"/>
          <p14:tracePt t="7146" x="7880350" y="1117600"/>
          <p14:tracePt t="7146" x="7962900" y="1123950"/>
          <p14:tracePt t="7166" x="8039100" y="1143000"/>
          <p14:tracePt t="7178" x="8108950" y="1174750"/>
          <p14:tracePt t="7178" x="8216900" y="1257300"/>
          <p14:tracePt t="7197" x="8255000" y="1314450"/>
          <p14:tracePt t="7197" x="8286750" y="1371600"/>
          <p14:tracePt t="7214" x="8299450" y="1428750"/>
          <p14:tracePt t="7214" x="8305800" y="1485900"/>
          <p14:tracePt t="7230" x="8299450" y="1543050"/>
          <p14:tracePt t="7230" x="8274050" y="1593850"/>
          <p14:tracePt t="7230" x="8242300" y="1638300"/>
          <p14:tracePt t="7249" x="8197850" y="1682750"/>
          <p14:tracePt t="7261" x="8140700" y="1720850"/>
          <p14:tracePt t="7261" x="8001000" y="1784350"/>
          <p14:tracePt t="7282" x="7918450" y="1809750"/>
          <p14:tracePt t="7282" x="7823200" y="1835150"/>
          <p14:tracePt t="7297" x="7734300" y="1854200"/>
          <p14:tracePt t="7297" x="7632700" y="1866900"/>
          <p14:tracePt t="7314" x="7524750" y="1879600"/>
          <p14:tracePt t="7314" x="7410450" y="1892300"/>
          <p14:tracePt t="7314" x="7283450" y="1905000"/>
          <p14:tracePt t="7333" x="7150100" y="1911350"/>
          <p14:tracePt t="7333" x="7004050" y="1924050"/>
          <p14:tracePt t="7346" x="6838950" y="1930400"/>
          <p14:tracePt t="7346" x="6667500" y="1936750"/>
          <p14:tracePt t="7364" x="6477000" y="1943100"/>
          <p14:tracePt t="7364" x="6273800" y="1955800"/>
          <p14:tracePt t="7381" x="6064250" y="1968500"/>
          <p14:tracePt t="7381" x="5842000" y="1974850"/>
          <p14:tracePt t="7397" x="5619750" y="1987550"/>
          <p14:tracePt t="7397" x="5149850" y="2006600"/>
          <p14:tracePt t="7414" x="4908550" y="2012950"/>
          <p14:tracePt t="7414" x="4667250" y="2019300"/>
          <p14:tracePt t="7431" x="4432300" y="2025650"/>
          <p14:tracePt t="7431" x="4191000" y="2032000"/>
          <p14:tracePt t="7447" x="3956050" y="2038350"/>
          <p14:tracePt t="7447" x="3498850" y="2051050"/>
          <p14:tracePt t="7466" x="3276600" y="2057400"/>
          <p14:tracePt t="7466" x="3067050" y="2063750"/>
          <p14:tracePt t="7481" x="2863850" y="2070100"/>
          <p14:tracePt t="7481" x="2673350" y="2082800"/>
          <p14:tracePt t="7498" x="2489200" y="2095500"/>
          <p14:tracePt t="7498" x="2317750" y="2108200"/>
          <p14:tracePt t="7514" x="2165350" y="2127250"/>
          <p14:tracePt t="7514" x="2019300" y="2139950"/>
          <p14:tracePt t="7514" x="1892300" y="2146300"/>
          <p14:tracePt t="7533" x="1778000" y="2159000"/>
          <p14:tracePt t="7546" x="1676400" y="2165350"/>
          <p14:tracePt t="7546" x="1504950" y="2171700"/>
          <p14:tracePt t="7565" x="1435100" y="2171700"/>
          <p14:tracePt t="7565" x="1371600" y="2171700"/>
          <p14:tracePt t="7582" x="1314450" y="2171700"/>
          <p14:tracePt t="7582" x="1263650" y="2178050"/>
          <p14:tracePt t="7598" x="1219200" y="2184400"/>
          <p14:tracePt t="7598" x="1181100" y="2190750"/>
          <p14:tracePt t="7598" x="1149350" y="2197100"/>
          <p14:tracePt t="7617" x="1123950" y="2203450"/>
          <p14:tracePt t="7629" x="1098550" y="2216150"/>
          <p14:tracePt t="7629" x="1060450" y="2235200"/>
          <p14:tracePt t="7648" x="1047750" y="2241550"/>
          <p14:tracePt t="7648" x="1028700" y="2254250"/>
          <p14:tracePt t="7664" x="1016000" y="2266950"/>
          <p14:tracePt t="7664" x="996950" y="2279650"/>
          <p14:tracePt t="7682" x="977900" y="2292350"/>
          <p14:tracePt t="7682" x="965200" y="2305050"/>
          <p14:tracePt t="7698" x="946150" y="2317750"/>
          <p14:tracePt t="7698" x="908050" y="2330450"/>
          <p14:tracePt t="7715" x="889000" y="2330450"/>
          <p14:tracePt t="7715" x="869950" y="2330450"/>
          <p14:tracePt t="7732" x="844550" y="2324100"/>
          <p14:tracePt t="7732" x="825500" y="2317750"/>
          <p14:tracePt t="7749" x="806450" y="2305050"/>
          <p14:tracePt t="7749" x="768350" y="2279650"/>
          <p14:tracePt t="7766" x="749300" y="2260600"/>
          <p14:tracePt t="7766" x="730250" y="2235200"/>
          <p14:tracePt t="7782" x="717550" y="2209800"/>
          <p14:tracePt t="7782" x="698500" y="2178050"/>
          <p14:tracePt t="7798" x="692150" y="2139950"/>
          <p14:tracePt t="7798" x="679450" y="2101850"/>
          <p14:tracePt t="7815" x="679450" y="2057400"/>
          <p14:tracePt t="7815" x="685800" y="2006600"/>
          <p14:tracePt t="7815" x="692150" y="1955800"/>
          <p14:tracePt t="7834" x="711200" y="1905000"/>
          <p14:tracePt t="7834" x="736600" y="1854200"/>
          <p14:tracePt t="7849" x="774700" y="1809750"/>
          <p14:tracePt t="7849" x="819150" y="1765300"/>
          <p14:tracePt t="7865" x="869950" y="1727200"/>
          <p14:tracePt t="7865" x="927100" y="1695450"/>
          <p14:tracePt t="7882" x="984250" y="1670050"/>
          <p14:tracePt t="7882" x="1054100" y="1651000"/>
          <p14:tracePt t="7882" x="1117600" y="1651000"/>
          <p14:tracePt t="7901" x="1187450" y="1657350"/>
          <p14:tracePt t="7914" x="1250950" y="1670050"/>
          <p14:tracePt t="7914" x="1314450" y="1701800"/>
          <p14:tracePt t="7935" x="1428750" y="1790700"/>
          <p14:tracePt t="7935" x="1473200" y="1847850"/>
          <p14:tracePt t="7949" x="1511300" y="1911350"/>
          <p14:tracePt t="7949" x="1543050" y="1974850"/>
          <p14:tracePt t="7966" x="1562100" y="2044700"/>
          <p14:tracePt t="7966" x="1574800" y="2108200"/>
          <p14:tracePt t="7982" x="1574800" y="2165350"/>
          <p14:tracePt t="7982" x="1568450" y="2216150"/>
          <p14:tracePt t="7982" x="1549400" y="2266950"/>
          <p14:tracePt t="8001" x="1524000" y="2305050"/>
          <p14:tracePt t="8001" x="1498600" y="2343150"/>
          <p14:tracePt t="8016" x="1466850" y="2368550"/>
          <p14:tracePt t="8016" x="1441450" y="2393950"/>
          <p14:tracePt t="8033" x="1409700" y="2419350"/>
          <p14:tracePt t="8033" x="1384300" y="2438400"/>
          <p14:tracePt t="8049" x="1358900" y="2451100"/>
          <p14:tracePt t="8049" x="1308100" y="2482850"/>
          <p14:tracePt t="8066" x="1289050" y="2489200"/>
          <p14:tracePt t="8066" x="1270000" y="2501900"/>
          <p14:tracePt t="8083" x="1250950" y="2508250"/>
          <p14:tracePt t="8083" x="1238250" y="2514600"/>
          <p14:tracePt t="8099" x="1231900" y="2514600"/>
          <p14:tracePt t="8099" x="1219200" y="2520950"/>
          <p14:tracePt t="8116" x="1225550" y="2514600"/>
          <p14:tracePt t="8149" x="1238250" y="2514600"/>
          <p14:tracePt t="8156" x="1244600" y="2514600"/>
          <p14:tracePt t="8165" x="1257300" y="2508250"/>
          <p14:tracePt t="8165" x="1270000" y="2508250"/>
          <p14:tracePt t="8165" x="1282700" y="2501900"/>
          <p14:tracePt t="8185" x="1295400" y="2501900"/>
          <p14:tracePt t="8198" x="1308100" y="2501900"/>
          <p14:tracePt t="8198" x="1339850" y="2501900"/>
          <p14:tracePt t="8217" x="1352550" y="2501900"/>
          <p14:tracePt t="8217" x="1371600" y="2501900"/>
          <p14:tracePt t="8234" x="1384300" y="2501900"/>
          <p14:tracePt t="8234" x="1403350" y="2501900"/>
          <p14:tracePt t="8250" x="1416050" y="2508250"/>
          <p14:tracePt t="8250" x="1428750" y="2508250"/>
          <p14:tracePt t="8266" x="1441450" y="2514600"/>
          <p14:tracePt t="8266" x="1454150" y="2520950"/>
          <p14:tracePt t="8266" x="1466850" y="2520950"/>
          <p14:tracePt t="8286" x="1479550" y="2527300"/>
          <p14:tracePt t="8298" x="1485900" y="2533650"/>
          <p14:tracePt t="8298" x="1504950" y="2546350"/>
          <p14:tracePt t="8317" x="1511300" y="2559050"/>
          <p14:tracePt t="8317" x="1517650" y="2565400"/>
          <p14:tracePt t="8334" x="1524000" y="2571750"/>
          <p14:tracePt t="8334" x="1530350" y="2578100"/>
          <p14:tracePt t="8350" x="1536700" y="2584450"/>
          <p14:tracePt t="8350" x="1536700" y="2590800"/>
          <p14:tracePt t="8367" x="1549400" y="2597150"/>
          <p14:tracePt t="8382" x="1555750" y="2597150"/>
          <p14:tracePt t="8399" x="1562100" y="2597150"/>
          <p14:tracePt t="8416" x="1568450" y="2597150"/>
          <p14:tracePt t="8434" x="1574800" y="2603500"/>
          <p14:tracePt t="8449" x="1581150" y="2603500"/>
          <p14:tracePt t="8472" x="1587500" y="2603500"/>
          <p14:tracePt t="8485" x="1593850" y="2603500"/>
          <p14:tracePt t="8485" x="1600200" y="2603500"/>
          <p14:tracePt t="8501" x="1612900" y="2603500"/>
          <p14:tracePt t="8501" x="1625600" y="2597150"/>
          <p14:tracePt t="8518" x="1644650" y="2603500"/>
          <p14:tracePt t="8518" x="1670050" y="2603500"/>
          <p14:tracePt t="8534" x="1701800" y="2609850"/>
          <p14:tracePt t="8534" x="1733550" y="2616200"/>
          <p14:tracePt t="8534" x="1778000" y="2622550"/>
          <p14:tracePt t="8553" x="1828800" y="2635250"/>
          <p14:tracePt t="8566" x="1892300" y="2647950"/>
          <p14:tracePt t="8566" x="1955800" y="2660650"/>
          <p14:tracePt t="8586" x="2114550" y="2679700"/>
          <p14:tracePt t="8586" x="2197100" y="2692400"/>
          <p14:tracePt t="8601" x="2279650" y="2705100"/>
          <p14:tracePt t="8601" x="2368550" y="2711450"/>
          <p14:tracePt t="8618" x="2451100" y="2717800"/>
          <p14:tracePt t="8618" x="2540000" y="2724150"/>
          <p14:tracePt t="8635" x="2628900" y="2730500"/>
          <p14:tracePt t="8635" x="2711450" y="2736850"/>
          <p14:tracePt t="8635" x="2794000" y="2736850"/>
          <p14:tracePt t="8654" x="2876550" y="2736850"/>
          <p14:tracePt t="8654" x="2952750" y="2736850"/>
          <p14:tracePt t="8669" x="3022600" y="2736850"/>
          <p14:tracePt t="8669" x="3092450" y="2736850"/>
          <p14:tracePt t="8686" x="3155950" y="2736850"/>
          <p14:tracePt t="8686" x="3213100" y="2730500"/>
          <p14:tracePt t="8702" x="3263900" y="2724150"/>
          <p14:tracePt t="8702" x="3302000" y="2724150"/>
          <p14:tracePt t="8718" x="3340100" y="2717800"/>
          <p14:tracePt t="8718" x="3397250" y="2711450"/>
          <p14:tracePt t="8735" x="3422650" y="2711450"/>
          <p14:tracePt t="8735" x="3435350" y="2711450"/>
          <p14:tracePt t="8751" x="3441700" y="2705100"/>
          <p14:tracePt t="8751" x="3448050" y="2705100"/>
          <p14:tracePt t="8768" x="3441700" y="2711450"/>
          <p14:tracePt t="8793" x="3429000" y="2711450"/>
          <p14:tracePt t="8801" x="3422650" y="2717800"/>
          <p14:tracePt t="8801" x="3409950" y="2724150"/>
          <p14:tracePt t="8819" x="3397250" y="2724150"/>
          <p14:tracePt t="8819" x="3384550" y="2736850"/>
          <p14:tracePt t="8835" x="3371850" y="2743200"/>
          <p14:tracePt t="8835" x="3359150" y="2743200"/>
          <p14:tracePt t="8835" x="3346450" y="2749550"/>
          <p14:tracePt t="8854" x="3333750" y="2755900"/>
          <p14:tracePt t="8854" x="3327400" y="2762250"/>
          <p14:tracePt t="8869" x="3314700" y="2768600"/>
          <p14:tracePt t="8869" x="3308350" y="2768600"/>
          <p14:tracePt t="8886" x="3302000" y="2774950"/>
          <p14:tracePt t="8886" x="3295650" y="2774950"/>
          <p14:tracePt t="8902" x="3295650" y="2768600"/>
          <p14:tracePt t="8923" x="3302000" y="2755900"/>
          <p14:tracePt t="8938" x="3308350" y="2749550"/>
          <p14:tracePt t="8951" x="3314700" y="2743200"/>
          <p14:tracePt t="8951" x="3327400" y="2730500"/>
          <p14:tracePt t="8969" x="3340100" y="2724150"/>
          <p14:tracePt t="8969" x="3346450" y="2724150"/>
          <p14:tracePt t="8986" x="3352800" y="2717800"/>
          <p14:tracePt t="8986" x="3359150" y="2711450"/>
          <p14:tracePt t="9003" x="3365500" y="2711450"/>
          <p14:tracePt t="9003" x="3371850" y="2711450"/>
          <p14:tracePt t="9003" x="3378200" y="2705100"/>
          <p14:tracePt t="9022" x="3384550" y="2705100"/>
          <p14:tracePt t="9022" x="3390900" y="2705100"/>
          <p14:tracePt t="9037" x="3397250" y="2705100"/>
          <p14:tracePt t="9037" x="3403600" y="2705100"/>
          <p14:tracePt t="9053" x="3409950" y="2698750"/>
          <p14:tracePt t="9068" x="3409950" y="2705100"/>
          <p14:tracePt t="9116" x="3403600" y="2711450"/>
          <p14:tracePt t="9141" x="3409950" y="2705100"/>
          <p14:tracePt t="9205" x="3416300" y="2698750"/>
          <p14:tracePt t="9237" x="3422650" y="2698750"/>
          <p14:tracePt t="9253" x="3429000" y="2692400"/>
          <p14:tracePt t="9264" x="3435350" y="2692400"/>
          <p14:tracePt t="9289" x="3429000" y="2692400"/>
          <p14:tracePt t="9341" x="3429000" y="2686050"/>
          <p14:tracePt t="9409" x="3429000" y="2679700"/>
          <p14:tracePt t="9441" x="3435350" y="2673350"/>
          <p14:tracePt t="9461" x="3441700" y="2673350"/>
          <p14:tracePt t="9528" x="3448050" y="2667000"/>
          <p14:tracePt t="9561" x="3454400" y="2660650"/>
          <p14:tracePt t="9589" x="3460750" y="2654300"/>
          <p14:tracePt t="9625" x="3467100" y="2654300"/>
          <p14:tracePt t="9657" x="3467100" y="2660650"/>
          <p14:tracePt t="9681" x="3467100" y="2667000"/>
          <p14:tracePt t="9693" x="3467100" y="2673350"/>
          <p14:tracePt t="9709" x="3460750" y="2679700"/>
          <p14:tracePt t="9725" x="3454400" y="2686050"/>
          <p14:tracePt t="9741" x="3448050" y="2692400"/>
          <p14:tracePt t="9762" x="3454400" y="2692400"/>
          <p14:tracePt t="9785" x="3467100" y="2692400"/>
          <p14:tracePt t="9801" x="3467100" y="2686050"/>
          <p14:tracePt t="9806" x="3473450" y="2679700"/>
          <p14:tracePt t="9806" x="3479800" y="2673350"/>
          <p14:tracePt t="9823" x="3486150" y="2673350"/>
          <p14:tracePt t="9823" x="3492500" y="2667000"/>
          <p14:tracePt t="9839" x="3498850" y="2660650"/>
          <p14:tracePt t="9839" x="3505200" y="2654300"/>
          <p14:tracePt t="9856" x="3511550" y="2647950"/>
          <p14:tracePt t="9856" x="3524250" y="2635250"/>
          <p14:tracePt t="9874" x="3530600" y="2628900"/>
          <p14:tracePt t="9874" x="3536950" y="2622550"/>
          <p14:tracePt t="9890" x="3543300" y="2622550"/>
          <p14:tracePt t="9890" x="3549650" y="2616200"/>
          <p14:tracePt t="9906" x="3556000" y="2603500"/>
          <p14:tracePt t="9922" x="3556000" y="2597150"/>
          <p14:tracePt t="9937" x="3562350" y="2590800"/>
          <p14:tracePt t="9954" x="3568700" y="2578100"/>
          <p14:tracePt t="9974" x="3568700" y="2571750"/>
          <p14:tracePt t="9987" x="3575050" y="2565400"/>
          <p14:tracePt t="10004" x="3575050" y="2552700"/>
          <p14:tracePt t="10025" x="3568700" y="2559050"/>
          <p14:tracePt t="10045" x="3562350" y="2552700"/>
          <p14:tracePt t="10069" x="3556000" y="2552700"/>
          <p14:tracePt t="10085" x="3549650" y="2552700"/>
          <p14:tracePt t="10105" x="3536950" y="2559050"/>
          <p14:tracePt t="10129" x="3530600" y="2565400"/>
          <p14:tracePt t="10145" x="3517900" y="2571750"/>
          <p14:tracePt t="10161" x="3511550" y="2578100"/>
          <p14:tracePt t="10173" x="3498850" y="2584450"/>
          <p14:tracePt t="10181" x="3492500" y="2590800"/>
          <p14:tracePt t="10189" x="3486150" y="2603500"/>
          <p14:tracePt t="10189" x="3473450" y="2609850"/>
          <p14:tracePt t="10207" x="3467100" y="2622550"/>
          <p14:tracePt t="10207" x="3454400" y="2641600"/>
          <p14:tracePt t="10207" x="3448050" y="2654300"/>
          <p14:tracePt t="10226" x="3435350" y="2673350"/>
          <p14:tracePt t="10238" x="3422650" y="2692400"/>
          <p14:tracePt t="10238" x="3390900" y="2736850"/>
          <p14:tracePt t="10257" x="3378200" y="2768600"/>
          <p14:tracePt t="10257" x="3352800" y="2794000"/>
          <p14:tracePt t="10274" x="3333750" y="2825750"/>
          <p14:tracePt t="10274" x="3308350" y="2863850"/>
          <p14:tracePt t="10290" x="3282950" y="2895600"/>
          <p14:tracePt t="10290" x="3251200" y="2940050"/>
          <p14:tracePt t="10307" x="3219450" y="2984500"/>
          <p14:tracePt t="10307" x="3155950" y="3073400"/>
          <p14:tracePt t="10326" x="3117850" y="3124200"/>
          <p14:tracePt t="10326" x="3079750" y="3168650"/>
          <p14:tracePt t="10342" x="3041650" y="3219450"/>
          <p14:tracePt t="10342" x="2997200" y="3276600"/>
          <p14:tracePt t="10358" x="2952750" y="3333750"/>
          <p14:tracePt t="10358" x="2901950" y="3397250"/>
          <p14:tracePt t="10374" x="2857500" y="3473450"/>
          <p14:tracePt t="10374" x="2806700" y="3556000"/>
          <p14:tracePt t="10391" x="2755900" y="3638550"/>
          <p14:tracePt t="10391" x="2673350" y="3835400"/>
          <p14:tracePt t="10407" x="2628900" y="3943350"/>
          <p14:tracePt t="10407" x="2597150" y="4044950"/>
          <p14:tracePt t="10425" x="2565400" y="4152900"/>
          <p14:tracePt t="10425" x="2540000" y="4254500"/>
          <p14:tracePt t="10441" x="2514600" y="4343400"/>
          <p14:tracePt t="10441" x="2495550" y="4432300"/>
          <p14:tracePt t="10457" x="2476500" y="4514850"/>
          <p14:tracePt t="10457" x="2432050" y="4667250"/>
          <p14:tracePt t="10475" x="2413000" y="4737100"/>
          <p14:tracePt t="10475" x="2393950" y="4800600"/>
          <p14:tracePt t="10491" x="2368550" y="4864100"/>
          <p14:tracePt t="10491" x="2343150" y="4921250"/>
          <p14:tracePt t="10508" x="2317750" y="4978400"/>
          <p14:tracePt t="10508" x="2298700" y="5035550"/>
          <p14:tracePt t="10526" x="2254250" y="5124450"/>
          <p14:tracePt t="10526" x="2235200" y="5168900"/>
          <p14:tracePt t="10543" x="2216150" y="5207000"/>
          <p14:tracePt t="10543" x="2203450" y="5245100"/>
          <p14:tracePt t="10558" x="2184400" y="5276850"/>
          <p14:tracePt t="10558" x="2178050" y="5308600"/>
          <p14:tracePt t="10575" x="2165350" y="5340350"/>
          <p14:tracePt t="10575" x="2152650" y="5372100"/>
          <p14:tracePt t="10575" x="2146300" y="5410200"/>
          <p14:tracePt t="10594" x="2146300" y="5441950"/>
          <p14:tracePt t="10606" x="2139950" y="5473700"/>
          <p14:tracePt t="10606" x="2152650" y="5530850"/>
          <p14:tracePt t="10626" x="2165350" y="5562600"/>
          <p14:tracePt t="10626" x="2184400" y="5588000"/>
          <p14:tracePt t="10642" x="2209800" y="5607050"/>
          <p14:tracePt t="10642" x="2241550" y="5626100"/>
          <p14:tracePt t="10659" x="2279650" y="5638800"/>
          <p14:tracePt t="10659" x="2324100" y="5651500"/>
          <p14:tracePt t="10659" x="2368550" y="5664200"/>
          <p14:tracePt t="10678" x="2425700" y="5670550"/>
          <p14:tracePt t="10690" x="2482850" y="5683250"/>
          <p14:tracePt t="10690" x="2597150" y="5695950"/>
          <p14:tracePt t="10709" x="2660650" y="5708650"/>
          <p14:tracePt t="10709" x="2724150" y="5715000"/>
          <p14:tracePt t="10726" x="2787650" y="5727700"/>
          <p14:tracePt t="10740" x="2825750" y="5753100"/>
          <p14:tracePt t="10805" x="2895600" y="5772150"/>
          <p14:tracePt t="10813" x="2952750" y="5791200"/>
          <p14:tracePt t="10813" x="3003550" y="5810250"/>
          <p14:tracePt t="10826" x="3048000" y="5829300"/>
          <p14:tracePt t="10826" x="3079750" y="5854700"/>
          <p14:tracePt t="10843" x="3105150" y="5873750"/>
          <p14:tracePt t="10843" x="3111500" y="5892800"/>
          <p14:tracePt t="10859" x="3143250" y="5899150"/>
          <p14:tracePt t="10859" x="3136900" y="5905500"/>
          <p14:tracePt t="10859" x="3124200" y="5918200"/>
          <p14:tracePt t="10878" x="3117850" y="5924550"/>
          <p14:tracePt t="10891" x="3105150" y="5937250"/>
          <p14:tracePt t="10891" x="3086100" y="5943600"/>
          <p14:tracePt t="10910" x="3073400" y="5949950"/>
          <p14:tracePt t="10910" x="3067050" y="5956300"/>
          <p14:tracePt t="10928" x="3060700" y="5956300"/>
          <p14:tracePt t="10928" x="3048000" y="5962650"/>
          <p14:tracePt t="10943" x="3041650" y="5962650"/>
          <p14:tracePt t="10943" x="3035300" y="5956300"/>
          <p14:tracePt t="10943" x="3028950" y="5956300"/>
          <p14:tracePt t="10962" x="3022600" y="5956300"/>
          <p14:tracePt t="10974" x="3016250" y="5956300"/>
          <p14:tracePt t="10974" x="3009900" y="5956300"/>
          <p14:tracePt t="10994" x="3003550" y="5949950"/>
          <p14:tracePt t="11009" x="2990850" y="5956300"/>
          <p14:tracePt t="11025" x="2978150" y="5949950"/>
          <p14:tracePt t="11041" x="2971800" y="5949950"/>
          <p14:tracePt t="11041" x="2971800" y="5956300"/>
          <p14:tracePt t="11060" x="2965450" y="5956300"/>
          <p14:tracePt t="11060" x="2959100" y="5956300"/>
          <p14:tracePt t="11077" x="2952750" y="5962650"/>
          <p14:tracePt t="11077" x="2946400" y="5962650"/>
          <p14:tracePt t="11093" x="2946400" y="5969000"/>
          <p14:tracePt t="11093" x="2940050" y="5975350"/>
          <p14:tracePt t="11110" x="2933700" y="5975350"/>
          <p14:tracePt t="11110" x="2927350" y="5988050"/>
          <p14:tracePt t="11127" x="2921000" y="5994400"/>
          <p14:tracePt t="11141" x="2914650" y="6000750"/>
          <p14:tracePt t="11158" x="2921000" y="6000750"/>
          <p14:tracePt t="11217" x="2927350" y="5994400"/>
          <p14:tracePt t="11233" x="2933700" y="5994400"/>
          <p14:tracePt t="11241" x="2940050" y="5988050"/>
          <p14:tracePt t="11253" x="2946400" y="5988050"/>
          <p14:tracePt t="11269" x="2952750" y="5988050"/>
          <p14:tracePt t="11285" x="2959100" y="5988050"/>
          <p14:tracePt t="11313" x="2965450" y="5994400"/>
          <p14:tracePt t="11353" x="2959100" y="5994400"/>
          <p14:tracePt t="11365" x="2952750" y="5994400"/>
          <p14:tracePt t="11389" x="2946400" y="5994400"/>
          <p14:tracePt t="11405" x="2940050" y="5994400"/>
          <p14:tracePt t="11418" x="2933700" y="5994400"/>
          <p14:tracePt t="11440" x="2927350" y="6000750"/>
          <p14:tracePt t="11456" x="2921000" y="6007100"/>
          <p14:tracePt t="11472" x="2914650" y="6007100"/>
          <p14:tracePt t="11485" x="2908300" y="6013450"/>
          <p14:tracePt t="11501" x="2901950" y="6019800"/>
          <p14:tracePt t="11517" x="2895600" y="6019800"/>
          <p14:tracePt t="11526" x="2889250" y="6026150"/>
          <p14:tracePt t="11543" x="2876550" y="6038850"/>
          <p14:tracePt t="11543" x="2870200" y="6038850"/>
          <p14:tracePt t="11562" x="2863850" y="6045200"/>
          <p14:tracePt t="11578" x="2857500" y="6045200"/>
          <p14:tracePt t="11594" x="2851150" y="6051550"/>
          <p14:tracePt t="11610" x="2844800" y="6051550"/>
          <p14:tracePt t="11626" x="2838450" y="6057900"/>
          <p14:tracePt t="11672" x="2832100" y="6057900"/>
          <p14:tracePt t="11704" x="2832100" y="6064250"/>
          <p14:tracePt t="11732" x="2832100" y="6070600"/>
          <p14:tracePt t="11765" x="2838450" y="6076950"/>
          <p14:tracePt t="11913" x="2844800" y="6070600"/>
          <p14:tracePt t="11944" x="2844800" y="6076950"/>
          <p14:tracePt t="11982" x="2851150" y="6083300"/>
          <p14:tracePt t="11997" x="2857500" y="6083300"/>
          <p14:tracePt t="12074" x="2863850" y="6076950"/>
          <p14:tracePt t="12101" x="2863850" y="6083300"/>
          <p14:tracePt t="12193" x="2863850" y="6089650"/>
          <p14:tracePt t="12214" x="2863850" y="6096000"/>
          <p14:tracePt t="12265" x="2863850" y="6102350"/>
          <p14:tracePt t="12289" x="2863850" y="6108700"/>
          <p14:tracePt t="12314" x="2863850" y="6115050"/>
          <p14:tracePt t="12333" x="2870200" y="6121400"/>
          <p14:tracePt t="12454" x="2870200" y="6115050"/>
          <p14:tracePt t="12470" x="2876550" y="6115050"/>
          <p14:tracePt t="12498" x="2876550" y="6108700"/>
          <p14:tracePt t="12521" x="2882900" y="6115050"/>
          <p14:tracePt t="12554" x="2889250" y="6108700"/>
          <p14:tracePt t="12573" x="2895600" y="6115050"/>
          <p14:tracePt t="12606" x="2901950" y="6115050"/>
          <p14:tracePt t="12634" x="2908300" y="6115050"/>
          <p14:tracePt t="12658" x="2908300" y="6121400"/>
          <p14:tracePt t="12665" x="2901950" y="6121400"/>
          <p14:tracePt t="12752" x="2901950" y="6127750"/>
          <p14:tracePt t="12769" x="2901950" y="6134100"/>
          <p14:tracePt t="12784" x="2895600" y="6134100"/>
          <p14:tracePt t="12796" x="2895600" y="6140450"/>
          <p14:tracePt t="12828" x="2889250" y="6140450"/>
          <p14:tracePt t="12866" x="2889250" y="6146800"/>
          <p14:tracePt t="12873" x="2882900" y="6153150"/>
          <p14:tracePt t="12883" x="2876550" y="6165850"/>
          <p14:tracePt t="12898" x="2870200" y="6165850"/>
          <p14:tracePt t="12918" x="2863850" y="6172200"/>
          <p14:tracePt t="12966" x="2863850" y="6178550"/>
          <p14:tracePt t="12973" x="2863850" y="6184900"/>
          <p14:tracePt t="12993" x="2870200" y="6191250"/>
          <p14:tracePt t="13025" x="2870200" y="6184900"/>
          <p14:tracePt t="13041" x="2876550" y="6178550"/>
          <p14:tracePt t="13053" x="2882900" y="6172200"/>
          <p14:tracePt t="13069" x="2882900" y="6165850"/>
          <p14:tracePt t="13085" x="2889250" y="6172200"/>
          <p14:tracePt t="13113" x="2895600" y="6178550"/>
          <p14:tracePt t="13145" x="2895600" y="6184900"/>
          <p14:tracePt t="13190" x="2895600" y="6191250"/>
          <p14:tracePt t="13277" x="2901950" y="6184900"/>
          <p14:tracePt t="13293" x="2901950" y="6178550"/>
          <p14:tracePt t="13317" x="2895600" y="6184900"/>
          <p14:tracePt t="13361" x="2895600" y="6178550"/>
          <p14:tracePt t="13405" x="2901950" y="6178550"/>
          <p14:tracePt t="13437" x="2901950" y="6184900"/>
          <p14:tracePt t="13464" x="2901950" y="6191250"/>
          <p14:tracePt t="13481" x="2895600" y="6197600"/>
          <p14:tracePt t="13516" x="2895600" y="6203950"/>
          <p14:tracePt t="13540" x="2901950" y="6210300"/>
          <p14:tracePt t="13548" x="2901950" y="6216650"/>
          <p14:tracePt t="13564" x="2901950" y="6223000"/>
          <p14:tracePt t="13577" x="2908300" y="6223000"/>
          <p14:tracePt t="13601" x="2914650" y="6223000"/>
          <p14:tracePt t="13625" x="2914650" y="6216650"/>
          <p14:tracePt t="13677" x="2914650" y="6203950"/>
          <p14:tracePt t="13697" x="2914650" y="6197600"/>
          <p14:tracePt t="13713" x="2914650" y="6191250"/>
          <p14:tracePt t="13729" x="2914650" y="6184900"/>
          <p14:tracePt t="13737" x="2914650" y="6178550"/>
          <p14:tracePt t="13750" x="2908300" y="6172200"/>
          <p14:tracePt t="13750" x="2908300" y="6165850"/>
          <p14:tracePt t="13768" x="2908300" y="6159500"/>
          <p14:tracePt t="13783" x="2908300" y="6153150"/>
          <p14:tracePt t="13800" x="2908300" y="6146800"/>
          <p14:tracePt t="13864" x="2914650" y="6146800"/>
          <p14:tracePt t="13900" x="2914650" y="6159500"/>
          <p14:tracePt t="13916" x="2914650" y="6165850"/>
          <p14:tracePt t="13924" x="2921000" y="6172200"/>
          <p14:tracePt t="13924" x="2921000" y="6178550"/>
          <p14:tracePt t="13938" x="2921000" y="6184900"/>
          <p14:tracePt t="13954" x="2921000" y="6191250"/>
          <p14:tracePt t="13968" x="2921000" y="6197600"/>
          <p14:tracePt t="13985" x="2927350" y="6191250"/>
          <p14:tracePt t="14000" x="2933700" y="6197600"/>
          <p14:tracePt t="14022" x="2940050" y="6197600"/>
          <p14:tracePt t="14053" x="2940050" y="6184900"/>
          <p14:tracePt t="14149" x="2946400" y="6178550"/>
          <p14:tracePt t="14173" x="2959100" y="6178550"/>
          <p14:tracePt t="14200" x="2965450" y="6178550"/>
          <p14:tracePt t="14245" x="2965450" y="6184900"/>
          <p14:tracePt t="14261" x="2965450" y="6178550"/>
          <p14:tracePt t="14297" x="2971800" y="6178550"/>
          <p14:tracePt t="14321" x="2978150" y="6178550"/>
          <p14:tracePt t="14433" x="2971800" y="6184900"/>
          <p14:tracePt t="14493" x="2971800" y="6191250"/>
          <p14:tracePt t="14509" x="2971800" y="6184900"/>
          <p14:tracePt t="14569" x="2971800" y="6178550"/>
          <p14:tracePt t="14597" x="2978150" y="6184900"/>
          <p14:tracePt t="14621" x="2978150" y="6191250"/>
          <p14:tracePt t="14653" x="2978150" y="6197600"/>
          <p14:tracePt t="14661" x="2971800" y="6197600"/>
          <p14:tracePt t="14697" x="2971800" y="6191250"/>
          <p14:tracePt t="14733" x="2965450" y="6191250"/>
          <p14:tracePt t="14773" x="2971800" y="6197600"/>
          <p14:tracePt t="14825" x="2971800" y="6191250"/>
          <p14:tracePt t="14862" x="2978150" y="6191250"/>
          <p14:tracePt t="15005" x="2984500" y="6197600"/>
          <p14:tracePt t="15025" x="2984500" y="6203950"/>
          <p14:tracePt t="15033" x="2997200" y="6203950"/>
          <p14:tracePt t="15057" x="3003550" y="6203950"/>
          <p14:tracePt t="15077" x="3009900" y="6203950"/>
          <p14:tracePt t="15101" x="3016250" y="6210300"/>
          <p14:tracePt t="15117" x="2997200" y="6203950"/>
          <p14:tracePt t="15145" x="3009900" y="6203950"/>
          <p14:tracePt t="15153" x="3022600" y="6197600"/>
          <p14:tracePt t="15161" x="3035300" y="6197600"/>
          <p14:tracePt t="15171" x="3048000" y="6203950"/>
          <p14:tracePt t="15188" x="3067050" y="61976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r>
              <a:rPr lang="ja-JP" altLang="en-US"/>
              <a:t>イネの収量に影響を与える要因</a:t>
            </a:r>
          </a:p>
        </p:txBody>
      </p:sp>
      <p:sp>
        <p:nvSpPr>
          <p:cNvPr id="645125" name="Text Box 5"/>
          <p:cNvSpPr txBox="1">
            <a:spLocks noChangeArrowheads="1"/>
          </p:cNvSpPr>
          <p:nvPr/>
        </p:nvSpPr>
        <p:spPr bwMode="auto">
          <a:xfrm>
            <a:off x="495370" y="5027193"/>
            <a:ext cx="8305800" cy="1130246"/>
          </a:xfrm>
          <a:prstGeom prst="rect">
            <a:avLst/>
          </a:prstGeom>
          <a:noFill/>
          <a:ln w="38100">
            <a:noFill/>
            <a:miter lim="800000"/>
            <a:headEnd/>
            <a:tailEnd/>
          </a:ln>
          <a:effectLst/>
        </p:spPr>
        <p:txBody>
          <a:bodyPr>
            <a:spAutoFit/>
          </a:bodyPr>
          <a:lstStyle/>
          <a:p>
            <a:pPr>
              <a:lnSpc>
                <a:spcPct val="150000"/>
              </a:lnSpc>
            </a:pPr>
            <a:r>
              <a:rPr lang="ja-JP" altLang="en-US" dirty="0"/>
              <a:t>多数の要因のうち，実際に制御しなければならないものを選び，条件を人為的に設定して，結果を比較する</a:t>
            </a:r>
          </a:p>
        </p:txBody>
      </p:sp>
      <p:sp>
        <p:nvSpPr>
          <p:cNvPr id="2" name="正方形/長方形 1"/>
          <p:cNvSpPr/>
          <p:nvPr/>
        </p:nvSpPr>
        <p:spPr>
          <a:xfrm>
            <a:off x="495370" y="1268760"/>
            <a:ext cx="8037069" cy="3416320"/>
          </a:xfrm>
          <a:prstGeom prst="rect">
            <a:avLst/>
          </a:prstGeom>
        </p:spPr>
        <p:txBody>
          <a:bodyPr wrap="square">
            <a:spAutoFit/>
          </a:bodyPr>
          <a:lstStyle/>
          <a:p>
            <a:pPr>
              <a:lnSpc>
                <a:spcPct val="150000"/>
              </a:lnSpc>
            </a:pPr>
            <a:r>
              <a:rPr lang="ja-JP" altLang="en-US" dirty="0" smtClean="0"/>
              <a:t>品種</a:t>
            </a:r>
            <a:endParaRPr lang="en-US" altLang="ja-JP" dirty="0" smtClean="0"/>
          </a:p>
          <a:p>
            <a:pPr>
              <a:lnSpc>
                <a:spcPct val="150000"/>
              </a:lnSpc>
            </a:pPr>
            <a:r>
              <a:rPr lang="ja-JP" altLang="en-US" dirty="0" smtClean="0"/>
              <a:t>土壌</a:t>
            </a:r>
            <a:endParaRPr lang="en-US" altLang="ja-JP" dirty="0" smtClean="0"/>
          </a:p>
          <a:p>
            <a:pPr>
              <a:lnSpc>
                <a:spcPct val="150000"/>
              </a:lnSpc>
            </a:pPr>
            <a:r>
              <a:rPr lang="ja-JP" altLang="en-US" dirty="0" smtClean="0"/>
              <a:t>移植</a:t>
            </a:r>
            <a:r>
              <a:rPr lang="ja-JP" altLang="en-US" dirty="0"/>
              <a:t>方法（栽植密度，苗の種類，移植時期</a:t>
            </a:r>
            <a:r>
              <a:rPr lang="ja-JP" altLang="en-US" dirty="0" smtClean="0"/>
              <a:t>）</a:t>
            </a:r>
            <a:endParaRPr lang="en-US" altLang="ja-JP" dirty="0" smtClean="0"/>
          </a:p>
          <a:p>
            <a:pPr>
              <a:lnSpc>
                <a:spcPct val="150000"/>
              </a:lnSpc>
            </a:pPr>
            <a:r>
              <a:rPr lang="ja-JP" altLang="en-US" dirty="0" smtClean="0"/>
              <a:t>施肥</a:t>
            </a:r>
            <a:r>
              <a:rPr lang="ja-JP" altLang="en-US" dirty="0"/>
              <a:t>（施肥量，施肥時期，肥料の種類</a:t>
            </a:r>
            <a:r>
              <a:rPr lang="ja-JP" altLang="en-US" dirty="0" smtClean="0"/>
              <a:t>）</a:t>
            </a:r>
            <a:endParaRPr lang="en-US" altLang="ja-JP" dirty="0" smtClean="0"/>
          </a:p>
          <a:p>
            <a:pPr>
              <a:lnSpc>
                <a:spcPct val="150000"/>
              </a:lnSpc>
            </a:pPr>
            <a:r>
              <a:rPr lang="ja-JP" altLang="en-US" dirty="0" smtClean="0"/>
              <a:t>病虫害</a:t>
            </a:r>
            <a:r>
              <a:rPr lang="ja-JP" altLang="en-US" dirty="0"/>
              <a:t>管理（農薬など</a:t>
            </a:r>
            <a:r>
              <a:rPr lang="ja-JP" altLang="en-US" dirty="0" smtClean="0"/>
              <a:t>）</a:t>
            </a:r>
            <a:endParaRPr lang="en-US" altLang="ja-JP" dirty="0" smtClean="0"/>
          </a:p>
          <a:p>
            <a:pPr>
              <a:lnSpc>
                <a:spcPct val="150000"/>
              </a:lnSpc>
            </a:pPr>
            <a:r>
              <a:rPr lang="ja-JP" altLang="en-US" dirty="0" smtClean="0"/>
              <a:t>収穫</a:t>
            </a:r>
            <a:r>
              <a:rPr lang="ja-JP" altLang="en-US" dirty="0"/>
              <a:t>（時期，方法）</a:t>
            </a: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6135"/>
    </mc:Choice>
    <mc:Fallback>
      <p:transition spd="slow" advTm="661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9" x="3638550" y="5181600"/>
          <p14:tracePt t="799" x="3638550" y="5175250"/>
          <p14:tracePt t="807" x="3638550" y="5162550"/>
          <p14:tracePt t="811" x="3644900" y="5156200"/>
          <p14:tracePt t="811" x="3644900" y="5143500"/>
          <p14:tracePt t="829" x="3651250" y="5137150"/>
          <p14:tracePt t="829" x="3651250" y="5124450"/>
          <p14:tracePt t="845" x="3651250" y="5137150"/>
          <p14:tracePt t="867" x="3657600" y="5149850"/>
          <p14:tracePt t="880" x="3657600" y="5156200"/>
          <p14:tracePt t="896" x="3663950" y="5162550"/>
          <p14:tracePt t="911" x="3670300" y="5156200"/>
          <p14:tracePt t="3572" x="4508500" y="1587500"/>
          <p14:tracePt t="3580" x="4502150" y="1587500"/>
          <p14:tracePt t="3587" x="4489450" y="1587500"/>
          <p14:tracePt t="3587" x="4476750" y="1581150"/>
          <p14:tracePt t="3605" x="4457700" y="1581150"/>
          <p14:tracePt t="3605" x="4438650" y="1574800"/>
          <p14:tracePt t="3622" x="4425950" y="1568450"/>
          <p14:tracePt t="3622" x="4406900" y="1562100"/>
          <p14:tracePt t="3622" x="4394200" y="1555750"/>
          <p14:tracePt t="3641" x="4381500" y="1549400"/>
          <p14:tracePt t="3641" x="4368800" y="1543050"/>
          <p14:tracePt t="3655" x="4356100" y="1530350"/>
          <p14:tracePt t="3655" x="4349750" y="1524000"/>
          <p14:tracePt t="3672" x="4349750" y="1511300"/>
          <p14:tracePt t="3672" x="4343400" y="1504950"/>
          <p14:tracePt t="3689" x="4343400" y="1498600"/>
          <p14:tracePt t="3689" x="4343400" y="1479550"/>
          <p14:tracePt t="3706" x="4349750" y="1466850"/>
          <p14:tracePt t="3706" x="4349750" y="1460500"/>
          <p14:tracePt t="3722" x="4349750" y="1454150"/>
          <p14:tracePt t="3722" x="4349750" y="1447800"/>
          <p14:tracePt t="3739" x="4349750" y="1441450"/>
          <p14:tracePt t="3739" x="4349750" y="1435100"/>
          <p14:tracePt t="3755" x="4349750" y="1428750"/>
          <p14:tracePt t="3755" x="4337050" y="1416050"/>
          <p14:tracePt t="3772" x="4324350" y="1409700"/>
          <p14:tracePt t="3772" x="4318000" y="1409700"/>
          <p14:tracePt t="3788" x="4305300" y="1403350"/>
          <p14:tracePt t="3788" x="4292600" y="1397000"/>
          <p14:tracePt t="3805" x="4279900" y="1397000"/>
          <p14:tracePt t="3805" x="4260850" y="1390650"/>
          <p14:tracePt t="3805" x="4241800" y="1390650"/>
          <p14:tracePt t="3825" x="4222750" y="1390650"/>
          <p14:tracePt t="3836" x="4197350" y="1384300"/>
          <p14:tracePt t="3836" x="4133850" y="1384300"/>
          <p14:tracePt t="3856" x="4095750" y="1384300"/>
          <p14:tracePt t="3856" x="4051300" y="1384300"/>
          <p14:tracePt t="3873" x="4006850" y="1384300"/>
          <p14:tracePt t="3873" x="3962400" y="1377950"/>
          <p14:tracePt t="3889" x="3911600" y="1377950"/>
          <p14:tracePt t="3889" x="3867150" y="1371600"/>
          <p14:tracePt t="3889" x="3816350" y="1365250"/>
          <p14:tracePt t="3908" x="3771900" y="1352550"/>
          <p14:tracePt t="3921" x="3727450" y="1346200"/>
          <p14:tracePt t="3921" x="3689350" y="1327150"/>
          <p14:tracePt t="3940" x="3619500" y="1289050"/>
          <p14:tracePt t="3940" x="3594100" y="1270000"/>
          <p14:tracePt t="3956" x="3568700" y="1244600"/>
          <p14:tracePt t="3956" x="3549650" y="1225550"/>
          <p14:tracePt t="3973" x="3530600" y="1200150"/>
          <p14:tracePt t="3973" x="3524250" y="1168400"/>
          <p14:tracePt t="3973" x="3517900" y="1143000"/>
          <p14:tracePt t="3992" x="3517900" y="1111250"/>
          <p14:tracePt t="3992" x="3524250" y="1079500"/>
          <p14:tracePt t="4006" x="3530600" y="1041400"/>
          <p14:tracePt t="4006" x="3549650" y="1003300"/>
          <p14:tracePt t="4023" x="3568700" y="965200"/>
          <p14:tracePt t="4023" x="3594100" y="933450"/>
          <p14:tracePt t="4040" x="3619500" y="895350"/>
          <p14:tracePt t="4040" x="3651250" y="863600"/>
          <p14:tracePt t="4057" x="3689350" y="831850"/>
          <p14:tracePt t="4057" x="3771900" y="781050"/>
          <p14:tracePt t="4074" x="3816350" y="762000"/>
          <p14:tracePt t="4074" x="3867150" y="749300"/>
          <p14:tracePt t="4090" x="3924300" y="736600"/>
          <p14:tracePt t="4090" x="3981450" y="717550"/>
          <p14:tracePt t="4107" x="4044950" y="711200"/>
          <p14:tracePt t="4107" x="4171950" y="692150"/>
          <p14:tracePt t="4125" x="4241800" y="679450"/>
          <p14:tracePt t="4125" x="4305300" y="673100"/>
          <p14:tracePt t="4141" x="4375150" y="666750"/>
          <p14:tracePt t="4141" x="4445000" y="660400"/>
          <p14:tracePt t="4157" x="4514850" y="660400"/>
          <p14:tracePt t="4157" x="4584700" y="654050"/>
          <p14:tracePt t="4174" x="4654550" y="647700"/>
          <p14:tracePt t="4174" x="4724400" y="647700"/>
          <p14:tracePt t="4174" x="4794250" y="647700"/>
          <p14:tracePt t="4193" x="4864100" y="647700"/>
          <p14:tracePt t="4205" x="4933950" y="647700"/>
          <p14:tracePt t="4205" x="5073650" y="647700"/>
          <p14:tracePt t="4224" x="5143500" y="647700"/>
          <p14:tracePt t="4224" x="5213350" y="647700"/>
          <p14:tracePt t="4241" x="5283200" y="647700"/>
          <p14:tracePt t="4241" x="5353050" y="647700"/>
          <p14:tracePt t="4257" x="5422900" y="654050"/>
          <p14:tracePt t="4257" x="5486400" y="660400"/>
          <p14:tracePt t="4257" x="5549900" y="666750"/>
          <p14:tracePt t="4276" x="5607050" y="679450"/>
          <p14:tracePt t="4289" x="5664200" y="685800"/>
          <p14:tracePt t="4289" x="5778500" y="711200"/>
          <p14:tracePt t="4308" x="5829300" y="723900"/>
          <p14:tracePt t="4308" x="5880100" y="736600"/>
          <p14:tracePt t="4324" x="5930900" y="755650"/>
          <p14:tracePt t="4324" x="5975350" y="768350"/>
          <p14:tracePt t="4341" x="6019800" y="787400"/>
          <p14:tracePt t="4341" x="6064250" y="806450"/>
          <p14:tracePt t="4358" x="6102350" y="825500"/>
          <p14:tracePt t="4358" x="6165850" y="876300"/>
          <p14:tracePt t="4374" x="6191250" y="901700"/>
          <p14:tracePt t="4374" x="6216650" y="933450"/>
          <p14:tracePt t="4391" x="6235700" y="965200"/>
          <p14:tracePt t="4391" x="6254750" y="990600"/>
          <p14:tracePt t="4408" x="6267450" y="1022350"/>
          <p14:tracePt t="4408" x="6280150" y="1085850"/>
          <p14:tracePt t="4425" x="6280150" y="1111250"/>
          <p14:tracePt t="4425" x="6280150" y="1143000"/>
          <p14:tracePt t="4441" x="6273800" y="1168400"/>
          <p14:tracePt t="4441" x="6261100" y="1193800"/>
          <p14:tracePt t="4458" x="6248400" y="1212850"/>
          <p14:tracePt t="4458" x="6229350" y="1238250"/>
          <p14:tracePt t="4475" x="6203950" y="1263650"/>
          <p14:tracePt t="4475" x="6140450" y="1301750"/>
          <p14:tracePt t="4493" x="6108700" y="1320800"/>
          <p14:tracePt t="4493" x="6070600" y="1333500"/>
          <p14:tracePt t="4508" x="6026150" y="1352550"/>
          <p14:tracePt t="4508" x="5981700" y="1371600"/>
          <p14:tracePt t="4525" x="5930900" y="1390650"/>
          <p14:tracePt t="4525" x="5873750" y="1409700"/>
          <p14:tracePt t="4542" x="5822950" y="1428750"/>
          <p14:tracePt t="4542" x="5765800" y="1447800"/>
          <p14:tracePt t="4542" x="5702300" y="1466850"/>
          <p14:tracePt t="4560" x="5638800" y="1492250"/>
          <p14:tracePt t="4573" x="5575300" y="1511300"/>
          <p14:tracePt t="4573" x="5511800" y="1530350"/>
          <p14:tracePt t="4593" x="5378450" y="1568450"/>
          <p14:tracePt t="4593" x="5314950" y="1587500"/>
          <p14:tracePt t="4609" x="5251450" y="1600200"/>
          <p14:tracePt t="4609" x="5187950" y="1619250"/>
          <p14:tracePt t="4626" x="5124450" y="1631950"/>
          <p14:tracePt t="4626" x="5067300" y="1651000"/>
          <p14:tracePt t="4626" x="5010150" y="1663700"/>
          <p14:tracePt t="4645" x="4953000" y="1676400"/>
          <p14:tracePt t="4657" x="4902200" y="1689100"/>
          <p14:tracePt t="4657" x="4806950" y="1714500"/>
          <p14:tracePt t="4676" x="4762500" y="1720850"/>
          <p14:tracePt t="4676" x="4718050" y="1733550"/>
          <p14:tracePt t="4692" x="4686300" y="1739900"/>
          <p14:tracePt t="4692" x="4648200" y="1746250"/>
          <p14:tracePt t="4709" x="4616450" y="1752600"/>
          <p14:tracePt t="4709" x="4572000" y="1765300"/>
          <p14:tracePt t="4726" x="4552950" y="1771650"/>
          <p14:tracePt t="4726" x="4533900" y="1771650"/>
          <p14:tracePt t="4742" x="4521200" y="1778000"/>
          <p14:tracePt t="4742" x="4514850" y="1778000"/>
          <p14:tracePt t="4759" x="4508500" y="1778000"/>
          <p14:tracePt t="4759" x="4502150" y="1778000"/>
          <p14:tracePt t="4776" x="4495800" y="1778000"/>
          <p14:tracePt t="4791" x="4502150" y="1771650"/>
          <p14:tracePt t="4808" x="4508500" y="1765300"/>
          <p14:tracePt t="4824" x="4514850" y="1758950"/>
          <p14:tracePt t="4841" x="4521200" y="1752600"/>
          <p14:tracePt t="4858" x="4527550" y="1752600"/>
          <p14:tracePt t="4875" x="4533900" y="1746250"/>
          <p14:tracePt t="4891" x="4540250" y="1746250"/>
          <p14:tracePt t="4908" x="4540250" y="1739900"/>
          <p14:tracePt t="4924" x="4533900" y="1739900"/>
          <p14:tracePt t="5012" x="4533900" y="1733550"/>
          <p14:tracePt t="5092" x="4533900" y="1727200"/>
          <p14:tracePt t="5124" x="4540250" y="1720850"/>
          <p14:tracePt t="5152" x="4546600" y="1714500"/>
          <p14:tracePt t="5176" x="4552950" y="1714500"/>
          <p14:tracePt t="5200" x="4559300" y="1708150"/>
          <p14:tracePt t="5228" x="4565650" y="1708150"/>
          <p14:tracePt t="5260" x="4565650" y="1701800"/>
          <p14:tracePt t="5313" x="4572000" y="1695450"/>
          <p14:tracePt t="5424" x="4578350" y="1695450"/>
          <p14:tracePt t="5444" x="4584700" y="1695450"/>
          <p14:tracePt t="5468" x="4591050" y="1689100"/>
          <p14:tracePt t="5492" x="4591050" y="1682750"/>
          <p14:tracePt t="5504" x="4597400" y="1676400"/>
          <p14:tracePt t="5528" x="4597400" y="1663700"/>
          <p14:tracePt t="5580" x="4597400" y="1657350"/>
          <p14:tracePt t="5596" x="4603750" y="1657350"/>
          <p14:tracePt t="5612" x="4603750" y="1651000"/>
          <p14:tracePt t="5624" x="4610100" y="1651000"/>
          <p14:tracePt t="5640" x="4616450" y="1644650"/>
          <p14:tracePt t="5656" x="4622800" y="1644650"/>
          <p14:tracePt t="5665" x="4629150" y="1644650"/>
          <p14:tracePt t="5677" x="4635500" y="1644650"/>
          <p14:tracePt t="5694" x="4641850" y="1644650"/>
          <p14:tracePt t="5711" x="4648200" y="1644650"/>
          <p14:tracePt t="5727" x="4654550" y="1644650"/>
          <p14:tracePt t="5744" x="4660900" y="1644650"/>
          <p14:tracePt t="5761" x="4667250" y="1644650"/>
          <p14:tracePt t="5777" x="4673600" y="1651000"/>
          <p14:tracePt t="5777" x="4679950" y="1644650"/>
          <p14:tracePt t="5796" x="4686300" y="1644650"/>
          <p14:tracePt t="5796" x="4699000" y="1644650"/>
          <p14:tracePt t="5814" x="4699000" y="1651000"/>
          <p14:tracePt t="5814" x="4711700" y="1644650"/>
          <p14:tracePt t="5830" x="4718050" y="1644650"/>
          <p14:tracePt t="5852" x="4724400" y="1644650"/>
          <p14:tracePt t="5861" x="4730750" y="1638300"/>
          <p14:tracePt t="5878" x="4737100" y="1638300"/>
          <p14:tracePt t="5878" x="4743450" y="1638300"/>
          <p14:tracePt t="5897" x="4749800" y="1638300"/>
          <p14:tracePt t="5913" x="4756150" y="1638300"/>
          <p14:tracePt t="5928" x="4762500" y="1638300"/>
          <p14:tracePt t="5945" x="4768850" y="1631950"/>
          <p14:tracePt t="5962" x="4775200" y="1631950"/>
          <p14:tracePt t="5980" x="4781550" y="1631950"/>
          <p14:tracePt t="5995" x="4787900" y="1631950"/>
          <p14:tracePt t="6025" x="4794250" y="1625600"/>
          <p14:tracePt t="6112" x="4800600" y="1625600"/>
          <p14:tracePt t="6144" x="4800600" y="1619250"/>
          <p14:tracePt t="6173" x="4794250" y="1625600"/>
          <p14:tracePt t="6301" x="4787900" y="1625600"/>
          <p14:tracePt t="6316" x="4781550" y="1625600"/>
          <p14:tracePt t="6324" x="4775200" y="1631950"/>
          <p14:tracePt t="6333" x="4762500" y="1631950"/>
          <p14:tracePt t="6333" x="4749800" y="1638300"/>
          <p14:tracePt t="6348" x="4743450" y="1638300"/>
          <p14:tracePt t="6348" x="4724400" y="1644650"/>
          <p14:tracePt t="6365" x="4705350" y="1651000"/>
          <p14:tracePt t="6365" x="4686300" y="1651000"/>
          <p14:tracePt t="6382" x="4667250" y="1657350"/>
          <p14:tracePt t="6382" x="4641850" y="1670050"/>
          <p14:tracePt t="6398" x="4610100" y="1676400"/>
          <p14:tracePt t="6398" x="4540250" y="1695450"/>
          <p14:tracePt t="6415" x="4495800" y="1708150"/>
          <p14:tracePt t="6415" x="4451350" y="1714500"/>
          <p14:tracePt t="6433" x="4394200" y="1733550"/>
          <p14:tracePt t="6433" x="4337050" y="1746250"/>
          <p14:tracePt t="6448" x="4267200" y="1758950"/>
          <p14:tracePt t="6448" x="4121150" y="1790700"/>
          <p14:tracePt t="6465" x="4038600" y="1803400"/>
          <p14:tracePt t="6465" x="3956050" y="1809750"/>
          <p14:tracePt t="6483" x="3867150" y="1822450"/>
          <p14:tracePt t="6483" x="3778250" y="1828800"/>
          <p14:tracePt t="6498" x="3689350" y="1835150"/>
          <p14:tracePt t="6498" x="3600450" y="1835150"/>
          <p14:tracePt t="6515" x="3511550" y="1841500"/>
          <p14:tracePt t="6515" x="3340100" y="1847850"/>
          <p14:tracePt t="6534" x="3257550" y="1847850"/>
          <p14:tracePt t="6534" x="3181350" y="1854200"/>
          <p14:tracePt t="6550" x="3111500" y="1854200"/>
          <p14:tracePt t="6550" x="3048000" y="1860550"/>
          <p14:tracePt t="6565" x="2984500" y="1866900"/>
          <p14:tracePt t="6565" x="2933700" y="1866900"/>
          <p14:tracePt t="6565" x="2882900" y="1873250"/>
          <p14:tracePt t="6585" x="2838450" y="1866900"/>
          <p14:tracePt t="6597" x="2800350" y="1873250"/>
          <p14:tracePt t="6597" x="2736850" y="1873250"/>
          <p14:tracePt t="6617" x="2711450" y="1873250"/>
          <p14:tracePt t="6617" x="2686050" y="1866900"/>
          <p14:tracePt t="6634" x="2667000" y="1866900"/>
          <p14:tracePt t="6634" x="2647950" y="1866900"/>
          <p14:tracePt t="6649" x="2628900" y="1866900"/>
          <p14:tracePt t="6649" x="2609850" y="1860550"/>
          <p14:tracePt t="6666" x="2597150" y="1860550"/>
          <p14:tracePt t="6666" x="2578100" y="1860550"/>
          <p14:tracePt t="6666" x="2565400" y="1860550"/>
          <p14:tracePt t="6686" x="2546350" y="1860550"/>
          <p14:tracePt t="6697" x="2527300" y="1860550"/>
          <p14:tracePt t="6697" x="2495550" y="1866900"/>
          <p14:tracePt t="6716" x="2470150" y="1866900"/>
          <p14:tracePt t="6716" x="2451100" y="1873250"/>
          <p14:tracePt t="6733" x="2432050" y="1879600"/>
          <p14:tracePt t="6733" x="2413000" y="1885950"/>
          <p14:tracePt t="6749" x="2393950" y="1892300"/>
          <p14:tracePt t="6749" x="2349500" y="1911350"/>
          <p14:tracePt t="6766" x="2330450" y="1917700"/>
          <p14:tracePt t="6766" x="2311400" y="1924050"/>
          <p14:tracePt t="6783" x="2292350" y="1930400"/>
          <p14:tracePt t="6783" x="2279650" y="1936750"/>
          <p14:tracePt t="6800" x="2260600" y="1943100"/>
          <p14:tracePt t="6800" x="2247900" y="1943100"/>
          <p14:tracePt t="6817" x="2235200" y="1949450"/>
          <p14:tracePt t="6817" x="2216150" y="1955800"/>
          <p14:tracePt t="6834" x="2209800" y="1955800"/>
          <p14:tracePt t="6834" x="2203450" y="1955800"/>
          <p14:tracePt t="6850" x="2209800" y="1949450"/>
          <p14:tracePt t="6884" x="2222500" y="1943100"/>
          <p14:tracePt t="6901" x="2228850" y="1936750"/>
          <p14:tracePt t="6908" x="2228850" y="1930400"/>
          <p14:tracePt t="6917" x="2235200" y="1930400"/>
          <p14:tracePt t="6917" x="2235200" y="1924050"/>
          <p14:tracePt t="6934" x="2235200" y="1917700"/>
          <p14:tracePt t="6948" x="2235200" y="1911350"/>
          <p14:tracePt t="6965" x="2222500" y="1911350"/>
          <p14:tracePt t="6982" x="2216150" y="1911350"/>
          <p14:tracePt t="6982" x="2203450" y="1911350"/>
          <p14:tracePt t="7002" x="2190750" y="1917700"/>
          <p14:tracePt t="7002" x="2184400" y="1917700"/>
          <p14:tracePt t="7017" x="2171700" y="1924050"/>
          <p14:tracePt t="7017" x="2159000" y="1924050"/>
          <p14:tracePt t="7034" x="2146300" y="1924050"/>
          <p14:tracePt t="7034" x="2133600" y="1930400"/>
          <p14:tracePt t="7034" x="2120900" y="1930400"/>
          <p14:tracePt t="7053" x="2108200" y="1936750"/>
          <p14:tracePt t="7053" x="2095500" y="1936750"/>
          <p14:tracePt t="7067" x="2082800" y="1936750"/>
          <p14:tracePt t="7067" x="2070100" y="1943100"/>
          <p14:tracePt t="7084" x="2057400" y="1943100"/>
          <p14:tracePt t="7084" x="2044700" y="1943100"/>
          <p14:tracePt t="7100" x="2032000" y="1943100"/>
          <p14:tracePt t="7100" x="2025650" y="1936750"/>
          <p14:tracePt t="7117" x="2012950" y="1936750"/>
          <p14:tracePt t="7117" x="1993900" y="1930400"/>
          <p14:tracePt t="7134" x="1987550" y="1924050"/>
          <p14:tracePt t="7134" x="1974850" y="1924050"/>
          <p14:tracePt t="7151" x="1968500" y="1917700"/>
          <p14:tracePt t="7151" x="1962150" y="1917700"/>
          <p14:tracePt t="7168" x="1949450" y="1911350"/>
          <p14:tracePt t="7168" x="1936750" y="1911350"/>
          <p14:tracePt t="7186" x="1911350" y="1905000"/>
          <p14:tracePt t="7186" x="1898650" y="1898650"/>
          <p14:tracePt t="7202" x="1879600" y="1898650"/>
          <p14:tracePt t="7202" x="1860550" y="1898650"/>
          <p14:tracePt t="7217" x="1841500" y="1898650"/>
          <p14:tracePt t="7217" x="1822450" y="1898650"/>
          <p14:tracePt t="7234" x="1797050" y="1905000"/>
          <p14:tracePt t="7234" x="1771650" y="1905000"/>
          <p14:tracePt t="7234" x="1752600" y="1911350"/>
          <p14:tracePt t="7253" x="1727200" y="1911350"/>
          <p14:tracePt t="7266" x="1695450" y="1917700"/>
          <p14:tracePt t="7266" x="1644650" y="1930400"/>
          <p14:tracePt t="7285" x="1612900" y="1936750"/>
          <p14:tracePt t="7285" x="1587500" y="1949450"/>
          <p14:tracePt t="7302" x="1555750" y="1955800"/>
          <p14:tracePt t="7302" x="1530350" y="1968500"/>
          <p14:tracePt t="7302" x="1498600" y="1974850"/>
          <p14:tracePt t="7321" x="1473200" y="1987550"/>
          <p14:tracePt t="7333" x="1447800" y="2000250"/>
          <p14:tracePt t="7333" x="1428750" y="2012950"/>
          <p14:tracePt t="7333" x="1403350" y="2019300"/>
          <p14:tracePt t="7354" x="1384300" y="2032000"/>
          <p14:tracePt t="7354" x="1371600" y="2038350"/>
          <p14:tracePt t="7368" x="1358900" y="2044700"/>
          <p14:tracePt t="7368" x="1346200" y="2057400"/>
          <p14:tracePt t="7384" x="1333500" y="2063750"/>
          <p14:tracePt t="7384" x="1327150" y="2070100"/>
          <p14:tracePt t="7402" x="1320800" y="2076450"/>
          <p14:tracePt t="7402" x="1314450" y="2082800"/>
          <p14:tracePt t="7402" x="1314450" y="2095500"/>
          <p14:tracePt t="7421" x="1314450" y="2101850"/>
          <p14:tracePt t="7421" x="1314450" y="2108200"/>
          <p14:tracePt t="7435" x="1314450" y="2114550"/>
          <p14:tracePt t="7450" x="1320800" y="2120900"/>
          <p14:tracePt t="7467" x="1327150" y="2127250"/>
          <p14:tracePt t="7467" x="1346200" y="2133600"/>
          <p14:tracePt t="7486" x="1352550" y="2133600"/>
          <p14:tracePt t="7486" x="1358900" y="2133600"/>
          <p14:tracePt t="7502" x="1365250" y="2133600"/>
          <p14:tracePt t="7502" x="1377950" y="2139950"/>
          <p14:tracePt t="7519" x="1384300" y="2139950"/>
          <p14:tracePt t="7519" x="1390650" y="2146300"/>
          <p14:tracePt t="7535" x="1397000" y="2152650"/>
          <p14:tracePt t="7535" x="1403350" y="2152650"/>
          <p14:tracePt t="7554" x="1409700" y="2165350"/>
          <p14:tracePt t="7568" x="1409700" y="2171700"/>
          <p14:tracePt t="7584" x="1409700" y="2178050"/>
          <p14:tracePt t="7584" x="1403350" y="2184400"/>
          <p14:tracePt t="7602" x="1403350" y="2190750"/>
          <p14:tracePt t="7602" x="1397000" y="2197100"/>
          <p14:tracePt t="7602" x="1390650" y="2197100"/>
          <p14:tracePt t="7621" x="1377950" y="2203450"/>
          <p14:tracePt t="7634" x="1371600" y="2203450"/>
          <p14:tracePt t="7634" x="1365250" y="2209800"/>
          <p14:tracePt t="7654" x="1339850" y="2216150"/>
          <p14:tracePt t="7654" x="1327150" y="2222500"/>
          <p14:tracePt t="7669" x="1314450" y="2222500"/>
          <p14:tracePt t="7669" x="1301750" y="2228850"/>
          <p14:tracePt t="7669" x="1289050" y="2228850"/>
          <p14:tracePt t="7689" x="1270000" y="2235200"/>
          <p14:tracePt t="7701" x="1257300" y="2235200"/>
          <p14:tracePt t="7701" x="1238250" y="2241550"/>
          <p14:tracePt t="7701" x="1219200" y="2241550"/>
          <p14:tracePt t="7722" x="1206500" y="2247900"/>
          <p14:tracePt t="7722" x="1187450" y="2247900"/>
          <p14:tracePt t="7736" x="1168400" y="2247900"/>
          <p14:tracePt t="7736" x="1149350" y="2247900"/>
          <p14:tracePt t="7753" x="1123950" y="2241550"/>
          <p14:tracePt t="7753" x="1104900" y="2241550"/>
          <p14:tracePt t="7769" x="1085850" y="2228850"/>
          <p14:tracePt t="7769" x="1041400" y="2209800"/>
          <p14:tracePt t="7786" x="1016000" y="2197100"/>
          <p14:tracePt t="7786" x="990600" y="2184400"/>
          <p14:tracePt t="7803" x="965200" y="2165350"/>
          <p14:tracePt t="7803" x="939800" y="2146300"/>
          <p14:tracePt t="7820" x="914400" y="2120900"/>
          <p14:tracePt t="7820" x="895350" y="2101850"/>
          <p14:tracePt t="7837" x="869950" y="2076450"/>
          <p14:tracePt t="7837" x="838200" y="2032000"/>
          <p14:tracePt t="7853" x="819150" y="2006600"/>
          <p14:tracePt t="7853" x="806450" y="1974850"/>
          <p14:tracePt t="7870" x="800100" y="1949450"/>
          <p14:tracePt t="7870" x="793750" y="1924050"/>
          <p14:tracePt t="7886" x="793750" y="1892300"/>
          <p14:tracePt t="7886" x="793750" y="1860550"/>
          <p14:tracePt t="7886" x="800100" y="1828800"/>
          <p14:tracePt t="7906" x="812800" y="1797050"/>
          <p14:tracePt t="7918" x="831850" y="1765300"/>
          <p14:tracePt t="7918" x="882650" y="1695450"/>
          <p14:tracePt t="7938" x="914400" y="1657350"/>
          <p14:tracePt t="7938" x="952500" y="1631950"/>
          <p14:tracePt t="7954" x="990600" y="1600200"/>
          <p14:tracePt t="7954" x="1028700" y="1574800"/>
          <p14:tracePt t="7970" x="1073150" y="1549400"/>
          <p14:tracePt t="7970" x="1117600" y="1524000"/>
          <p14:tracePt t="7970" x="1168400" y="1511300"/>
          <p14:tracePt t="7989" x="1212850" y="1492250"/>
          <p14:tracePt t="8002" x="1263650" y="1485900"/>
          <p14:tracePt t="8002" x="1352550" y="1479550"/>
          <p14:tracePt t="8022" x="1397000" y="1485900"/>
          <p14:tracePt t="8022" x="1441450" y="1498600"/>
          <p14:tracePt t="8037" x="1479550" y="1517650"/>
          <p14:tracePt t="8037" x="1517650" y="1536700"/>
          <p14:tracePt t="8054" x="1549400" y="1568450"/>
          <p14:tracePt t="8054" x="1581150" y="1600200"/>
          <p14:tracePt t="8071" x="1606550" y="1631950"/>
          <p14:tracePt t="8071" x="1638300" y="1701800"/>
          <p14:tracePt t="8087" x="1644650" y="1733550"/>
          <p14:tracePt t="8087" x="1651000" y="1765300"/>
          <p14:tracePt t="8104" x="1644650" y="1797050"/>
          <p14:tracePt t="8104" x="1638300" y="1822450"/>
          <p14:tracePt t="8121" x="1625600" y="1847850"/>
          <p14:tracePt t="8121" x="1581150" y="1898650"/>
          <p14:tracePt t="8138" x="1549400" y="1924050"/>
          <p14:tracePt t="8138" x="1524000" y="1943100"/>
          <p14:tracePt t="8154" x="1492250" y="1962150"/>
          <p14:tracePt t="8154" x="1454150" y="1987550"/>
          <p14:tracePt t="8171" x="1422400" y="2006600"/>
          <p14:tracePt t="8171" x="1384300" y="2025650"/>
          <p14:tracePt t="8187" x="1352550" y="2038350"/>
          <p14:tracePt t="8187" x="1295400" y="2076450"/>
          <p14:tracePt t="8206" x="1270000" y="2089150"/>
          <p14:tracePt t="8206" x="1250950" y="2101850"/>
          <p14:tracePt t="8222" x="1238250" y="2114550"/>
          <p14:tracePt t="8222" x="1225550" y="2127250"/>
          <p14:tracePt t="8238" x="1219200" y="2133600"/>
          <p14:tracePt t="8238" x="1219200" y="2146300"/>
          <p14:tracePt t="8255" x="1225550" y="2152650"/>
          <p14:tracePt t="8269" x="1238250" y="2152650"/>
          <p14:tracePt t="8269" x="1263650" y="2159000"/>
          <p14:tracePt t="8290" x="1276350" y="2152650"/>
          <p14:tracePt t="8290" x="1295400" y="2152650"/>
          <p14:tracePt t="8305" x="1320800" y="2146300"/>
          <p14:tracePt t="8305" x="1339850" y="2139950"/>
          <p14:tracePt t="8305" x="1358900" y="2133600"/>
          <p14:tracePt t="8325" x="1377950" y="2120900"/>
          <p14:tracePt t="8337" x="1397000" y="2114550"/>
          <p14:tracePt t="8337" x="1416050" y="2101850"/>
          <p14:tracePt t="8337" x="1435100" y="2089150"/>
          <p14:tracePt t="8357" x="1454150" y="2082800"/>
          <p14:tracePt t="8370" x="1466850" y="2070100"/>
          <p14:tracePt t="8370" x="1492250" y="2051050"/>
          <p14:tracePt t="8389" x="1504950" y="2044700"/>
          <p14:tracePt t="8389" x="1511300" y="2038350"/>
          <p14:tracePt t="8406" x="1517650" y="2032000"/>
          <p14:tracePt t="8406" x="1517650" y="2025650"/>
          <p14:tracePt t="8422" x="1517650" y="2019300"/>
          <p14:tracePt t="8437" x="1504950" y="2019300"/>
          <p14:tracePt t="8469" x="1492250" y="2025650"/>
          <p14:tracePt t="8493" x="1485900" y="2025650"/>
          <p14:tracePt t="8501" x="1485900" y="2032000"/>
          <p14:tracePt t="8505" x="1473200" y="2038350"/>
          <p14:tracePt t="8521" x="1466850" y="2044700"/>
          <p14:tracePt t="8537" x="1460500" y="2051050"/>
          <p14:tracePt t="8554" x="1460500" y="2057400"/>
          <p14:tracePt t="8570" x="1454150" y="2063750"/>
          <p14:tracePt t="8588" x="1454150" y="2070100"/>
          <p14:tracePt t="8604" x="1454150" y="2076450"/>
          <p14:tracePt t="8621" x="1454150" y="2082800"/>
          <p14:tracePt t="8638" x="1454150" y="2089150"/>
          <p14:tracePt t="8638" x="1454150" y="2095500"/>
          <p14:tracePt t="8638" x="1454150" y="2101850"/>
          <p14:tracePt t="8658" x="1454150" y="2108200"/>
          <p14:tracePt t="8671" x="1454150" y="2120900"/>
          <p14:tracePt t="8671" x="1454150" y="2146300"/>
          <p14:tracePt t="8689" x="1454150" y="2159000"/>
          <p14:tracePt t="8689" x="1460500" y="2178050"/>
          <p14:tracePt t="8706" x="1460500" y="2190750"/>
          <p14:tracePt t="8706" x="1460500" y="2209800"/>
          <p14:tracePt t="8706" x="1460500" y="2222500"/>
          <p14:tracePt t="8726" x="1460500" y="2241550"/>
          <p14:tracePt t="8738" x="1460500" y="2254250"/>
          <p14:tracePt t="8738" x="1454150" y="2286000"/>
          <p14:tracePt t="8757" x="1447800" y="2298700"/>
          <p14:tracePt t="8757" x="1441450" y="2311400"/>
          <p14:tracePt t="8774" x="1435100" y="2330450"/>
          <p14:tracePt t="8774" x="1422400" y="2343150"/>
          <p14:tracePt t="8790" x="1403350" y="2362200"/>
          <p14:tracePt t="8790" x="1371600" y="2393950"/>
          <p14:tracePt t="8806" x="1352550" y="2413000"/>
          <p14:tracePt t="8806" x="1333500" y="2425700"/>
          <p14:tracePt t="8824" x="1308100" y="2438400"/>
          <p14:tracePt t="8824" x="1282700" y="2444750"/>
          <p14:tracePt t="8840" x="1257300" y="2451100"/>
          <p14:tracePt t="8840" x="1231900" y="2451100"/>
          <p14:tracePt t="8857" x="1206500" y="2457450"/>
          <p14:tracePt t="8857" x="1149350" y="2451100"/>
          <p14:tracePt t="8874" x="1123950" y="2451100"/>
          <p14:tracePt t="8874" x="1098550" y="2444750"/>
          <p14:tracePt t="8890" x="1079500" y="2438400"/>
          <p14:tracePt t="8890" x="1060450" y="2425700"/>
          <p14:tracePt t="8907" x="1041400" y="2419350"/>
          <p14:tracePt t="8907" x="1028700" y="2400300"/>
          <p14:tracePt t="8907" x="1022350" y="2381250"/>
          <p14:tracePt t="8926" x="1009650" y="2362200"/>
          <p14:tracePt t="8938" x="1009650" y="2343150"/>
          <p14:tracePt t="8938" x="1003300" y="2292350"/>
          <p14:tracePt t="8958" x="1009650" y="2260600"/>
          <p14:tracePt t="8958" x="1016000" y="2235200"/>
          <p14:tracePt t="8974" x="1028700" y="2203450"/>
          <p14:tracePt t="8974" x="1047750" y="2171700"/>
          <p14:tracePt t="8990" x="1066800" y="2139950"/>
          <p14:tracePt t="8990" x="1092200" y="2108200"/>
          <p14:tracePt t="8990" x="1117600" y="2076450"/>
          <p14:tracePt t="9009" x="1155700" y="2044700"/>
          <p14:tracePt t="9022" x="1193800" y="2019300"/>
          <p14:tracePt t="9022" x="1276350" y="1968500"/>
          <p14:tracePt t="9041" x="1320800" y="1949450"/>
          <p14:tracePt t="9041" x="1371600" y="1936750"/>
          <p14:tracePt t="9057" x="1422400" y="1924050"/>
          <p14:tracePt t="9057" x="1473200" y="1924050"/>
          <p14:tracePt t="9074" x="1517650" y="1924050"/>
          <p14:tracePt t="9074" x="1568450" y="1930400"/>
          <p14:tracePt t="9091" x="1612900" y="1943100"/>
          <p14:tracePt t="9091" x="1701800" y="1981200"/>
          <p14:tracePt t="9107" x="1733550" y="2006600"/>
          <p14:tracePt t="9107" x="1765300" y="2038350"/>
          <p14:tracePt t="9124" x="1784350" y="2070100"/>
          <p14:tracePt t="9124" x="1803400" y="2101850"/>
          <p14:tracePt t="9141" x="1816100" y="2133600"/>
          <p14:tracePt t="9141" x="1822450" y="2209800"/>
          <p14:tracePt t="9159" x="1809750" y="2247900"/>
          <p14:tracePt t="9159" x="1803400" y="2279650"/>
          <p14:tracePt t="9174" x="1784350" y="2317750"/>
          <p14:tracePt t="9174" x="1758950" y="2355850"/>
          <p14:tracePt t="9191" x="1733550" y="2387600"/>
          <p14:tracePt t="9191" x="1708150" y="2419350"/>
          <p14:tracePt t="9208" x="1676400" y="2451100"/>
          <p14:tracePt t="9208" x="1619250" y="2501900"/>
          <p14:tracePt t="9226" x="1587500" y="2520950"/>
          <p14:tracePt t="9226" x="1562100" y="2533650"/>
          <p14:tracePt t="9241" x="1536700" y="2546350"/>
          <p14:tracePt t="9241" x="1511300" y="2559050"/>
          <p14:tracePt t="9258" x="1485900" y="2559050"/>
          <p14:tracePt t="9258" x="1466850" y="2565400"/>
          <p14:tracePt t="9275" x="1447800" y="2565400"/>
          <p14:tracePt t="9275" x="1435100" y="2559050"/>
          <p14:tracePt t="9275" x="1428750" y="2559050"/>
          <p14:tracePt t="9294" x="1422400" y="2552700"/>
          <p14:tracePt t="9306" x="1416050" y="2546350"/>
          <p14:tracePt t="9306" x="1422400" y="2527300"/>
          <p14:tracePt t="9327" x="1428750" y="2520950"/>
          <p14:tracePt t="9327" x="1435100" y="2508250"/>
          <p14:tracePt t="9342" x="1441450" y="2501900"/>
          <p14:tracePt t="9342" x="1447800" y="2489200"/>
          <p14:tracePt t="9359" x="1460500" y="2482850"/>
          <p14:tracePt t="9359" x="1466850" y="2476500"/>
          <p14:tracePt t="9375" x="1479550" y="2463800"/>
          <p14:tracePt t="9375" x="1492250" y="2463800"/>
          <p14:tracePt t="9375" x="1498600" y="2457450"/>
          <p14:tracePt t="9395" x="1511300" y="2451100"/>
          <p14:tracePt t="9395" x="1517650" y="2451100"/>
          <p14:tracePt t="9409" x="1524000" y="2444750"/>
          <p14:tracePt t="9409" x="1530350" y="2444750"/>
          <p14:tracePt t="9425" x="1536700" y="2451100"/>
          <p14:tracePt t="9440" x="1536700" y="2457450"/>
          <p14:tracePt t="9457" x="1530350" y="2470150"/>
          <p14:tracePt t="9457" x="1530350" y="2476500"/>
          <p14:tracePt t="9475" x="1524000" y="2476500"/>
          <p14:tracePt t="9475" x="1524000" y="2482850"/>
          <p14:tracePt t="9493" x="1517650" y="2489200"/>
          <p14:tracePt t="9493" x="1511300" y="2495550"/>
          <p14:tracePt t="9509" x="1504950" y="2501900"/>
          <p14:tracePt t="9509" x="1498600" y="2508250"/>
          <p14:tracePt t="9526" x="1498600" y="2514600"/>
          <p14:tracePt t="9526" x="1492250" y="2520950"/>
          <p14:tracePt t="9543" x="1492250" y="2527300"/>
          <p14:tracePt t="9543" x="1492250" y="2533650"/>
          <p14:tracePt t="9559" x="1492250" y="2540000"/>
          <p14:tracePt t="9559" x="1492250" y="2546350"/>
          <p14:tracePt t="9559" x="1492250" y="2552700"/>
          <p14:tracePt t="9579" x="1498600" y="2559050"/>
          <p14:tracePt t="9591" x="1498600" y="2565400"/>
          <p14:tracePt t="9591" x="1504950" y="2578100"/>
          <p14:tracePt t="9610" x="1504950" y="2590800"/>
          <p14:tracePt t="9610" x="1511300" y="2603500"/>
          <p14:tracePt t="9626" x="1511300" y="2616200"/>
          <p14:tracePt t="9626" x="1517650" y="2628900"/>
          <p14:tracePt t="9643" x="1524000" y="2647950"/>
          <p14:tracePt t="9643" x="1530350" y="2673350"/>
          <p14:tracePt t="9643" x="1530350" y="2692400"/>
          <p14:tracePt t="9662" x="1536700" y="2711450"/>
          <p14:tracePt t="9674" x="1543050" y="2736850"/>
          <p14:tracePt t="9674" x="1549400" y="2755900"/>
          <p14:tracePt t="9694" x="1555750" y="2794000"/>
          <p14:tracePt t="9694" x="1562100" y="2813050"/>
          <p14:tracePt t="9710" x="1568450" y="2825750"/>
          <p14:tracePt t="9710" x="1574800" y="2838450"/>
          <p14:tracePt t="9727" x="1574800" y="2851150"/>
          <p14:tracePt t="9727" x="1581150" y="2863850"/>
          <p14:tracePt t="9727" x="1581150" y="2870200"/>
          <p14:tracePt t="9746" x="1587500" y="2882900"/>
          <p14:tracePt t="9746" x="1587500" y="2895600"/>
          <p14:tracePt t="9760" x="1593850" y="2901950"/>
          <p14:tracePt t="9760" x="1600200" y="2914650"/>
          <p14:tracePt t="9777" x="1600200" y="2921000"/>
          <p14:tracePt t="9777" x="1606550" y="2927350"/>
          <p14:tracePt t="9793" x="1606550" y="2933700"/>
          <p14:tracePt t="9793" x="1606550" y="2940050"/>
          <p14:tracePt t="9810" x="1606550" y="2946400"/>
          <p14:tracePt t="9810" x="1606550" y="2965450"/>
          <p14:tracePt t="9827" x="1606550" y="2971800"/>
          <p14:tracePt t="9827" x="1600200" y="2978150"/>
          <p14:tracePt t="9843" x="1593850" y="2984500"/>
          <p14:tracePt t="9843" x="1593850" y="2990850"/>
          <p14:tracePt t="9860" x="1581150" y="3003550"/>
          <p14:tracePt t="9860" x="1568450" y="3016250"/>
          <p14:tracePt t="9878" x="1555750" y="3028950"/>
          <p14:tracePt t="9878" x="1543050" y="3035300"/>
          <p14:tracePt t="9894" x="1530350" y="3041650"/>
          <p14:tracePt t="9894" x="1511300" y="3048000"/>
          <p14:tracePt t="9910" x="1498600" y="3048000"/>
          <p14:tracePt t="9910" x="1479550" y="3048000"/>
          <p14:tracePt t="9927" x="1454150" y="3048000"/>
          <p14:tracePt t="9927" x="1435100" y="3041650"/>
          <p14:tracePt t="9927" x="1409700" y="3035300"/>
          <p14:tracePt t="9946" x="1384300" y="3022600"/>
          <p14:tracePt t="9959" x="1358900" y="3003550"/>
          <p14:tracePt t="9959" x="1308100" y="2965450"/>
          <p14:tracePt t="9977" x="1282700" y="2946400"/>
          <p14:tracePt t="9977" x="1263650" y="2927350"/>
          <p14:tracePt t="9995" x="1244600" y="2908300"/>
          <p14:tracePt t="9995" x="1225550" y="2882900"/>
          <p14:tracePt t="10011" x="1212850" y="2863850"/>
          <p14:tracePt t="10011" x="1206500" y="2844800"/>
          <p14:tracePt t="10011" x="1200150" y="2819400"/>
          <p14:tracePt t="10030" x="1200150" y="2800350"/>
          <p14:tracePt t="10042" x="1206500" y="2774950"/>
          <p14:tracePt t="10042" x="1219200" y="2724150"/>
          <p14:tracePt t="10061" x="1238250" y="2692400"/>
          <p14:tracePt t="10061" x="1250950" y="2667000"/>
          <p14:tracePt t="10078" x="1270000" y="2647950"/>
          <p14:tracePt t="10078" x="1295400" y="2622550"/>
          <p14:tracePt t="10094" x="1320800" y="2603500"/>
          <p14:tracePt t="10094" x="1352550" y="2590800"/>
          <p14:tracePt t="10111" x="1390650" y="2578100"/>
          <p14:tracePt t="10111" x="1466850" y="2559050"/>
          <p14:tracePt t="10128" x="1504950" y="2559050"/>
          <p14:tracePt t="10128" x="1549400" y="2552700"/>
          <p14:tracePt t="10144" x="1593850" y="2559050"/>
          <p14:tracePt t="10144" x="1644650" y="2559050"/>
          <p14:tracePt t="10161" x="1689100" y="2565400"/>
          <p14:tracePt t="10161" x="1778000" y="2590800"/>
          <p14:tracePt t="10179" x="1822450" y="2609850"/>
          <p14:tracePt t="10179" x="1860550" y="2622550"/>
          <p14:tracePt t="10194" x="1898650" y="2641600"/>
          <p14:tracePt t="10194" x="1930400" y="2660650"/>
          <p14:tracePt t="10211" x="1955800" y="2679700"/>
          <p14:tracePt t="10211" x="1981200" y="2698750"/>
          <p14:tracePt t="10228" x="2000250" y="2717800"/>
          <p14:tracePt t="10228" x="2025650" y="2755900"/>
          <p14:tracePt t="10246" x="2038350" y="2774950"/>
          <p14:tracePt t="10246" x="2038350" y="2794000"/>
          <p14:tracePt t="10263" x="2038350" y="2819400"/>
          <p14:tracePt t="10263" x="2025650" y="2844800"/>
          <p14:tracePt t="10279" x="2019300" y="2863850"/>
          <p14:tracePt t="10279" x="2006600" y="2882900"/>
          <p14:tracePt t="10295" x="1987550" y="2901950"/>
          <p14:tracePt t="10295" x="1974850" y="2921000"/>
          <p14:tracePt t="10295" x="1949450" y="2933700"/>
          <p14:tracePt t="10314" x="1930400" y="2952750"/>
          <p14:tracePt t="10327" x="1905000" y="2965450"/>
          <p14:tracePt t="10327" x="1854200" y="2984500"/>
          <p14:tracePt t="10346" x="1828800" y="2997200"/>
          <p14:tracePt t="10346" x="1803400" y="3009900"/>
          <p14:tracePt t="10362" x="1778000" y="3016250"/>
          <p14:tracePt t="10362" x="1752600" y="3028950"/>
          <p14:tracePt t="10379" x="1727200" y="3035300"/>
          <p14:tracePt t="10379" x="1714500" y="3048000"/>
          <p14:tracePt t="10379" x="1695450" y="3054350"/>
          <p14:tracePt t="10398" x="1682750" y="3060700"/>
          <p14:tracePt t="10410" x="1676400" y="3067050"/>
          <p14:tracePt t="10410" x="1663700" y="3073400"/>
          <p14:tracePt t="10429" x="1657350" y="3079750"/>
          <p14:tracePt t="10444" x="1663700" y="3086100"/>
          <p14:tracePt t="10460" x="1670050" y="3079750"/>
          <p14:tracePt t="10460" x="1676400" y="3079750"/>
          <p14:tracePt t="10479" x="1682750" y="3079750"/>
          <p14:tracePt t="10479" x="1695450" y="3073400"/>
          <p14:tracePt t="10495" x="1701800" y="3067050"/>
          <p14:tracePt t="10495" x="1708150" y="3067050"/>
          <p14:tracePt t="10513" x="1714500" y="3060700"/>
          <p14:tracePt t="10513" x="1727200" y="3054350"/>
          <p14:tracePt t="10529" x="1733550" y="3048000"/>
          <p14:tracePt t="10529" x="1752600" y="3048000"/>
          <p14:tracePt t="10546" x="1758950" y="3048000"/>
          <p14:tracePt t="10546" x="1765300" y="3041650"/>
          <p14:tracePt t="10563" x="1771650" y="3041650"/>
          <p14:tracePt t="10578" x="1778000" y="3041650"/>
          <p14:tracePt t="10594" x="1784350" y="3041650"/>
          <p14:tracePt t="10611" x="1790700" y="3041650"/>
          <p14:tracePt t="10629" x="1797050" y="3041650"/>
          <p14:tracePt t="10645" x="1803400" y="3041650"/>
          <p14:tracePt t="10662" x="1809750" y="3035300"/>
          <p14:tracePt t="10682" x="1816100" y="3035300"/>
          <p14:tracePt t="10705" x="1822450" y="3035300"/>
          <p14:tracePt t="10722" x="1828800" y="3028950"/>
          <p14:tracePt t="10734" x="1835150" y="3028950"/>
          <p14:tracePt t="10749" x="1847850" y="3022600"/>
          <p14:tracePt t="10766" x="1854200" y="3022600"/>
          <p14:tracePt t="10782" x="1860550" y="3022600"/>
          <p14:tracePt t="10782" x="1866900" y="3016250"/>
          <p14:tracePt t="10797" x="1873250" y="3016250"/>
          <p14:tracePt t="10797" x="1885950" y="3009900"/>
          <p14:tracePt t="10814" x="1898650" y="3009900"/>
          <p14:tracePt t="10814" x="1911350" y="3003550"/>
          <p14:tracePt t="10830" x="1930400" y="2997200"/>
          <p14:tracePt t="10830" x="1974850" y="2990850"/>
          <p14:tracePt t="10847" x="2000250" y="2990850"/>
          <p14:tracePt t="10847" x="2032000" y="2990850"/>
          <p14:tracePt t="10864" x="2063750" y="2990850"/>
          <p14:tracePt t="10864" x="2095500" y="2990850"/>
          <p14:tracePt t="10881" x="2133600" y="2997200"/>
          <p14:tracePt t="10881" x="2165350" y="2997200"/>
          <p14:tracePt t="10898" x="2235200" y="3009900"/>
          <p14:tracePt t="10898" x="2273300" y="3016250"/>
          <p14:tracePt t="10914" x="2311400" y="3022600"/>
          <p14:tracePt t="10914" x="2343150" y="3028950"/>
          <p14:tracePt t="10930" x="2374900" y="3028950"/>
          <p14:tracePt t="10930" x="2406650" y="3028950"/>
          <p14:tracePt t="10947" x="2438400" y="3035300"/>
          <p14:tracePt t="10947" x="2470150" y="3035300"/>
          <p14:tracePt t="10947" x="2495550" y="3035300"/>
          <p14:tracePt t="10966" x="2520950" y="3041650"/>
          <p14:tracePt t="10979" x="2540000" y="3041650"/>
          <p14:tracePt t="10979" x="2578100" y="3041650"/>
          <p14:tracePt t="10998" x="2590800" y="3041650"/>
          <p14:tracePt t="10998" x="2603500" y="3041650"/>
          <p14:tracePt t="11014" x="2616200" y="3041650"/>
          <p14:tracePt t="11014" x="2622550" y="3041650"/>
          <p14:tracePt t="11014" x="2628900" y="3048000"/>
          <p14:tracePt t="11033" x="2635250" y="3048000"/>
          <p14:tracePt t="11049" x="2628900" y="3054350"/>
          <p14:tracePt t="11065" x="2622550" y="3060700"/>
          <p14:tracePt t="11078" x="2616200" y="3067050"/>
          <p14:tracePt t="11095" x="2609850" y="3073400"/>
          <p14:tracePt t="11095" x="2597150" y="3073400"/>
          <p14:tracePt t="11113" x="2590800" y="3079750"/>
          <p14:tracePt t="11113" x="2584450" y="3079750"/>
          <p14:tracePt t="11130" x="2578100" y="3079750"/>
          <p14:tracePt t="11130" x="2552700" y="3086100"/>
          <p14:tracePt t="11147" x="2540000" y="3086100"/>
          <p14:tracePt t="11147" x="2533650" y="3079750"/>
          <p14:tracePt t="11164" x="2520950" y="3079750"/>
          <p14:tracePt t="11164" x="2508250" y="3079750"/>
          <p14:tracePt t="11180" x="2495550" y="3073400"/>
          <p14:tracePt t="11180" x="2476500" y="3073400"/>
          <p14:tracePt t="11198" x="2470150" y="3073400"/>
          <p14:tracePt t="11198" x="2463800" y="3073400"/>
          <p14:tracePt t="11214" x="2457450" y="3073400"/>
          <p14:tracePt t="11214" x="2451100" y="3073400"/>
          <p14:tracePt t="11231" x="2444750" y="3073400"/>
          <p14:tracePt t="11231" x="2438400" y="3073400"/>
          <p14:tracePt t="11247" x="2432050" y="3067050"/>
          <p14:tracePt t="11247" x="2413000" y="3060700"/>
          <p14:tracePt t="11266" x="2400300" y="3060700"/>
          <p14:tracePt t="11266" x="2393950" y="3048000"/>
          <p14:tracePt t="11282" x="2374900" y="3041650"/>
          <p14:tracePt t="11282" x="2362200" y="3035300"/>
          <p14:tracePt t="11297" x="2336800" y="3022600"/>
          <p14:tracePt t="11297" x="2317750" y="3009900"/>
          <p14:tracePt t="11297" x="2292350" y="2997200"/>
          <p14:tracePt t="11318" x="2266950" y="2984500"/>
          <p14:tracePt t="11329" x="2241550" y="2965450"/>
          <p14:tracePt t="11329" x="2216150" y="2952750"/>
          <p14:tracePt t="11329" x="2190750" y="2933700"/>
          <p14:tracePt t="11351" x="2165350" y="2921000"/>
          <p14:tracePt t="11351" x="2139950" y="2901950"/>
          <p14:tracePt t="11366" x="2114550" y="2882900"/>
          <p14:tracePt t="11366" x="2095500" y="2863850"/>
          <p14:tracePt t="11382" x="2076450" y="2844800"/>
          <p14:tracePt t="11382" x="2063750" y="2825750"/>
          <p14:tracePt t="11399" x="2057400" y="2806700"/>
          <p14:tracePt t="11399" x="2057400" y="2787650"/>
          <p14:tracePt t="11399" x="2063750" y="2762250"/>
          <p14:tracePt t="11418" x="2076450" y="2736850"/>
          <p14:tracePt t="11430" x="2089150" y="2711450"/>
          <p14:tracePt t="11430" x="2139950" y="2660650"/>
          <p14:tracePt t="11449" x="2178050" y="2628900"/>
          <p14:tracePt t="11449" x="2209800" y="2603500"/>
          <p14:tracePt t="11466" x="2254250" y="2578100"/>
          <p14:tracePt t="11466" x="2298700" y="2552700"/>
          <p14:tracePt t="11482" x="2343150" y="2527300"/>
          <p14:tracePt t="11482" x="2432050" y="2482850"/>
          <p14:tracePt t="11498" x="2482850" y="2470150"/>
          <p14:tracePt t="11498" x="2533650" y="2457450"/>
          <p14:tracePt t="11514" x="2590800" y="2451100"/>
          <p14:tracePt t="11514" x="2641600" y="2444750"/>
          <p14:tracePt t="11533" x="2698750" y="2444750"/>
          <p14:tracePt t="11533" x="2749550" y="2451100"/>
          <p14:tracePt t="11549" x="2806700" y="2457450"/>
          <p14:tracePt t="11549" x="2914650" y="2476500"/>
          <p14:tracePt t="11567" x="2959100" y="2489200"/>
          <p14:tracePt t="11567" x="3003550" y="2508250"/>
          <p14:tracePt t="11584" x="3041650" y="2520950"/>
          <p14:tracePt t="11584" x="3073400" y="2546350"/>
          <p14:tracePt t="11599" x="3105150" y="2565400"/>
          <p14:tracePt t="11599" x="3130550" y="2590800"/>
          <p14:tracePt t="11599" x="3149600" y="2616200"/>
          <p14:tracePt t="11619" x="3162300" y="2641600"/>
          <p14:tracePt t="11631" x="3175000" y="2673350"/>
          <p14:tracePt t="11631" x="3187700" y="2724150"/>
          <p14:tracePt t="11650" x="3187700" y="2755900"/>
          <p14:tracePt t="11650" x="3187700" y="2781300"/>
          <p14:tracePt t="11667" x="3181350" y="2800350"/>
          <p14:tracePt t="11667" x="3168650" y="2819400"/>
          <p14:tracePt t="11667" x="3155950" y="2838450"/>
          <p14:tracePt t="11686" x="3136900" y="2857500"/>
          <p14:tracePt t="11698" x="3117850" y="2876550"/>
          <p14:tracePt t="11698" x="3092450" y="2895600"/>
          <p14:tracePt t="11698" x="3067050" y="2914650"/>
          <p14:tracePt t="11719" x="3035300" y="2933700"/>
          <p14:tracePt t="11731" x="3003550" y="2952750"/>
          <p14:tracePt t="11731" x="2933700" y="2984500"/>
          <p14:tracePt t="11750" x="2895600" y="2997200"/>
          <p14:tracePt t="11750" x="2857500" y="3016250"/>
          <p14:tracePt t="11767" x="2819400" y="3022600"/>
          <p14:tracePt t="11767" x="2774950" y="3035300"/>
          <p14:tracePt t="11767" x="2736850" y="3041650"/>
          <p14:tracePt t="11787" x="2705100" y="3054350"/>
          <p14:tracePt t="11787" x="2667000" y="3054350"/>
          <p14:tracePt t="11800" x="2635250" y="3060700"/>
          <p14:tracePt t="11800" x="2603500" y="3067050"/>
          <p14:tracePt t="11818" x="2571750" y="3067050"/>
          <p14:tracePt t="11818" x="2552700" y="3073400"/>
          <p14:tracePt t="11834" x="2533650" y="3073400"/>
          <p14:tracePt t="11834" x="2514600" y="3073400"/>
          <p14:tracePt t="11850" x="2501900" y="3073400"/>
          <p14:tracePt t="11850" x="2482850" y="3073400"/>
          <p14:tracePt t="11867" x="2476500" y="3067050"/>
          <p14:tracePt t="11882" x="2476500" y="3060700"/>
          <p14:tracePt t="11882" x="2476500" y="3054350"/>
          <p14:tracePt t="11900" x="2476500" y="3048000"/>
          <p14:tracePt t="11900" x="2482850" y="3041650"/>
          <p14:tracePt t="11919" x="2489200" y="3035300"/>
          <p14:tracePt t="11919" x="2489200" y="3028950"/>
          <p14:tracePt t="11935" x="2495550" y="3028950"/>
          <p14:tracePt t="11935" x="2501900" y="3022600"/>
          <p14:tracePt t="11951" x="2508250" y="3022600"/>
          <p14:tracePt t="11951" x="2514600" y="3022600"/>
          <p14:tracePt t="11967" x="2520950" y="3022600"/>
          <p14:tracePt t="11982" x="2527300" y="3022600"/>
          <p14:tracePt t="11999" x="2533650" y="3028950"/>
          <p14:tracePt t="12016" x="2540000" y="3035300"/>
          <p14:tracePt t="12034" x="2546350" y="3041650"/>
          <p14:tracePt t="12049" x="2546350" y="3048000"/>
          <p14:tracePt t="12066" x="2552700" y="3054350"/>
          <p14:tracePt t="12083" x="2552700" y="3067050"/>
          <p14:tracePt t="12083" x="2559050" y="3073400"/>
          <p14:tracePt t="12101" x="2565400" y="3079750"/>
          <p14:tracePt t="12116" x="2571750" y="3086100"/>
          <p14:tracePt t="12133" x="2584450" y="3086100"/>
          <p14:tracePt t="12150" x="2590800" y="3086100"/>
          <p14:tracePt t="12150" x="2597150" y="3086100"/>
          <p14:tracePt t="12168" x="2603500" y="3086100"/>
          <p14:tracePt t="12168" x="2609850" y="3086100"/>
          <p14:tracePt t="12185" x="2616200" y="3086100"/>
          <p14:tracePt t="12185" x="2622550" y="3092450"/>
          <p14:tracePt t="12202" x="2628900" y="3092450"/>
          <p14:tracePt t="12202" x="2647950" y="3092450"/>
          <p14:tracePt t="12219" x="2654300" y="3092450"/>
          <p14:tracePt t="12219" x="2660650" y="3092450"/>
          <p14:tracePt t="12235" x="2667000" y="3098800"/>
          <p14:tracePt t="12235" x="2679700" y="3098800"/>
          <p14:tracePt t="12252" x="2686050" y="3098800"/>
          <p14:tracePt t="12252" x="2692400" y="3098800"/>
          <p14:tracePt t="12268" x="2698750" y="3098800"/>
          <p14:tracePt t="12268" x="2711450" y="3105150"/>
          <p14:tracePt t="12287" x="2717800" y="3105150"/>
          <p14:tracePt t="12287" x="2724150" y="3105150"/>
          <p14:tracePt t="12302" x="2730500" y="3111500"/>
          <p14:tracePt t="12325" x="2736850" y="3117850"/>
          <p14:tracePt t="12338" x="2743200" y="3124200"/>
          <p14:tracePt t="12354" x="2749550" y="3124200"/>
          <p14:tracePt t="12394" x="2755900" y="3124200"/>
          <p14:tracePt t="12398" x="2762250" y="3124200"/>
          <p14:tracePt t="12405" x="2774950" y="3124200"/>
          <p14:tracePt t="12416" x="2787650" y="3117850"/>
          <p14:tracePt t="12416" x="2800350" y="3117850"/>
          <p14:tracePt t="12416" x="2813050" y="3117850"/>
          <p14:tracePt t="12437" x="2838450" y="3117850"/>
          <p14:tracePt t="12450" x="2863850" y="3117850"/>
          <p14:tracePt t="12450" x="2933700" y="3117850"/>
          <p14:tracePt t="12469" x="2971800" y="3117850"/>
          <p14:tracePt t="12469" x="3009900" y="3117850"/>
          <p14:tracePt t="12485" x="3060700" y="3117850"/>
          <p14:tracePt t="12485" x="3111500" y="3117850"/>
          <p14:tracePt t="12502" x="3155950" y="3117850"/>
          <p14:tracePt t="12502" x="3251200" y="3124200"/>
          <p14:tracePt t="12519" x="3295650" y="3130550"/>
          <p14:tracePt t="12519" x="3340100" y="3130550"/>
          <p14:tracePt t="12535" x="3378200" y="3136900"/>
          <p14:tracePt t="12535" x="3422650" y="3136900"/>
          <p14:tracePt t="12552" x="3460750" y="3143250"/>
          <p14:tracePt t="12552" x="3498850" y="3143250"/>
          <p14:tracePt t="12568" x="3530600" y="3149600"/>
          <p14:tracePt t="12568" x="3600450" y="3149600"/>
          <p14:tracePt t="12586" x="3632200" y="3149600"/>
          <p14:tracePt t="12586" x="3663950" y="3149600"/>
          <p14:tracePt t="12602" x="3689350" y="3149600"/>
          <p14:tracePt t="12602" x="3714750" y="3149600"/>
          <p14:tracePt t="12619" x="3733800" y="3149600"/>
          <p14:tracePt t="12619" x="3746500" y="3149600"/>
          <p14:tracePt t="12619" x="3759200" y="3149600"/>
          <p14:tracePt t="12638" x="3765550" y="3149600"/>
          <p14:tracePt t="12650" x="3771900" y="3155950"/>
          <p14:tracePt t="12650" x="3771900" y="3162300"/>
          <p14:tracePt t="12670" x="3759200" y="3168650"/>
          <p14:tracePt t="12685" x="3752850" y="3168650"/>
          <p14:tracePt t="12685" x="3740150" y="3168650"/>
          <p14:tracePt t="12703" x="3721100" y="3175000"/>
          <p14:tracePt t="12703" x="3702050" y="3175000"/>
          <p14:tracePt t="12703" x="3683000" y="3168650"/>
          <p14:tracePt t="12722" x="3657600" y="3168650"/>
          <p14:tracePt t="12735" x="3625850" y="3162300"/>
          <p14:tracePt t="12735" x="3562350" y="3143250"/>
          <p14:tracePt t="12754" x="3530600" y="3130550"/>
          <p14:tracePt t="12754" x="3498850" y="3111500"/>
          <p14:tracePt t="12770" x="3460750" y="3098800"/>
          <p14:tracePt t="12770" x="3435350" y="3073400"/>
          <p14:tracePt t="12786" x="3409950" y="3054350"/>
          <p14:tracePt t="12786" x="3390900" y="3028950"/>
          <p14:tracePt t="12802" x="3378200" y="2997200"/>
          <p14:tracePt t="12802" x="3359150" y="2940050"/>
          <p14:tracePt t="12821" x="3359150" y="2908300"/>
          <p14:tracePt t="12821" x="3365500" y="2870200"/>
          <p14:tracePt t="12837" x="3378200" y="2838450"/>
          <p14:tracePt t="12837" x="3403600" y="2800350"/>
          <p14:tracePt t="12854" x="3429000" y="2768600"/>
          <p14:tracePt t="12854" x="3467100" y="2730500"/>
          <p14:tracePt t="12870" x="3511550" y="2698750"/>
          <p14:tracePt t="12870" x="3625850" y="2628900"/>
          <p14:tracePt t="12886" x="3689350" y="2597150"/>
          <p14:tracePt t="12886" x="3759200" y="2571750"/>
          <p14:tracePt t="12903" x="3829050" y="2546350"/>
          <p14:tracePt t="12903" x="3898900" y="2527300"/>
          <p14:tracePt t="12920" x="3975100" y="2514600"/>
          <p14:tracePt t="12920" x="4114800" y="2501900"/>
          <p14:tracePt t="12938" x="4178300" y="2501900"/>
          <p14:tracePt t="12938" x="4241800" y="2514600"/>
          <p14:tracePt t="12954" x="4305300" y="2520950"/>
          <p14:tracePt t="12954" x="4356100" y="2540000"/>
          <p14:tracePt t="12970" x="4413250" y="2559050"/>
          <p14:tracePt t="12970" x="4457700" y="2578100"/>
          <p14:tracePt t="12987" x="4495800" y="2603500"/>
          <p14:tracePt t="12987" x="4533900" y="2628900"/>
          <p14:tracePt t="12987" x="4565650" y="2660650"/>
          <p14:tracePt t="13005" x="4584700" y="2692400"/>
          <p14:tracePt t="13019" x="4597400" y="2717800"/>
          <p14:tracePt t="13019" x="4610100" y="2781300"/>
          <p14:tracePt t="13038" x="4603750" y="2806700"/>
          <p14:tracePt t="13038" x="4591050" y="2832100"/>
          <p14:tracePt t="13054" x="4572000" y="2857500"/>
          <p14:tracePt t="13054" x="4546600" y="2882900"/>
          <p14:tracePt t="13070" x="4514850" y="2908300"/>
          <p14:tracePt t="13070" x="4476750" y="2940050"/>
          <p14:tracePt t="13070" x="4432300" y="2965450"/>
          <p14:tracePt t="13089" x="4387850" y="2990850"/>
          <p14:tracePt t="13102" x="4343400" y="3009900"/>
          <p14:tracePt t="13102" x="4241800" y="3048000"/>
          <p14:tracePt t="13120" x="4191000" y="3067050"/>
          <p14:tracePt t="13120" x="4140200" y="3079750"/>
          <p14:tracePt t="13137" x="4089400" y="3086100"/>
          <p14:tracePt t="13137" x="4044950" y="3098800"/>
          <p14:tracePt t="13154" x="4000500" y="3098800"/>
          <p14:tracePt t="13154" x="3956050" y="3105150"/>
          <p14:tracePt t="13170" x="3917950" y="3105150"/>
          <p14:tracePt t="13170" x="3854450" y="3105150"/>
          <p14:tracePt t="13187" x="3835400" y="3105150"/>
          <p14:tracePt t="13187" x="3816350" y="3105150"/>
          <p14:tracePt t="13204" x="3803650" y="3098800"/>
          <p14:tracePt t="13204" x="3797300" y="3098800"/>
          <p14:tracePt t="13221" x="3797300" y="3092450"/>
          <p14:tracePt t="13221" x="3803650" y="3092450"/>
          <p14:tracePt t="13238" x="3810000" y="3092450"/>
          <p14:tracePt t="13238" x="3816350" y="3086100"/>
          <p14:tracePt t="13254" x="3829050" y="3079750"/>
          <p14:tracePt t="13254" x="3841750" y="3079750"/>
          <p14:tracePt t="13271" x="3860800" y="3073400"/>
          <p14:tracePt t="13271" x="3873500" y="3067050"/>
          <p14:tracePt t="13288" x="3892550" y="3067050"/>
          <p14:tracePt t="13288" x="3937000" y="3054350"/>
          <p14:tracePt t="13306" x="3956050" y="3054350"/>
          <p14:tracePt t="13306" x="3981450" y="3054350"/>
          <p14:tracePt t="13323" x="4013200" y="3048000"/>
          <p14:tracePt t="13323" x="4044950" y="3048000"/>
          <p14:tracePt t="13338" x="4076700" y="3054350"/>
          <p14:tracePt t="13338" x="4121150" y="3054350"/>
          <p14:tracePt t="13355" x="4159250" y="3054350"/>
          <p14:tracePt t="13355" x="4210050" y="3060700"/>
          <p14:tracePt t="13355" x="4260850" y="3067050"/>
          <p14:tracePt t="13374" x="4311650" y="3067050"/>
          <p14:tracePt t="13386" x="4368800" y="3073400"/>
          <p14:tracePt t="13386" x="4425950" y="3079750"/>
          <p14:tracePt t="13406" x="4540250" y="3086100"/>
          <p14:tracePt t="13406" x="4597400" y="3086100"/>
          <p14:tracePt t="13422" x="4648200" y="3086100"/>
          <p14:tracePt t="13422" x="4699000" y="3086100"/>
          <p14:tracePt t="13438" x="4749800" y="3092450"/>
          <p14:tracePt t="13438" x="4794250" y="3092450"/>
          <p14:tracePt t="13455" x="4838700" y="3092450"/>
          <p14:tracePt t="13455" x="4883150" y="3092450"/>
          <p14:tracePt t="13455" x="4921250" y="3086100"/>
          <p14:tracePt t="13474" x="4959350" y="3086100"/>
          <p14:tracePt t="13474" x="4991100" y="3086100"/>
          <p14:tracePt t="13488" x="5022850" y="3086100"/>
          <p14:tracePt t="13488" x="5048250" y="3086100"/>
          <p14:tracePt t="13505" x="5073650" y="3086100"/>
          <p14:tracePt t="13505" x="5092700" y="3086100"/>
          <p14:tracePt t="13522" x="5105400" y="3086100"/>
          <p14:tracePt t="13522" x="5124450" y="3092450"/>
          <p14:tracePt t="13539" x="5124450" y="3098800"/>
          <p14:tracePt t="13553" x="5118100" y="3098800"/>
          <p14:tracePt t="13553" x="5111750" y="3105150"/>
          <p14:tracePt t="13572" x="5099050" y="3105150"/>
          <p14:tracePt t="13572" x="5080000" y="3111500"/>
          <p14:tracePt t="13589" x="5060950" y="3117850"/>
          <p14:tracePt t="13589" x="5010150" y="3124200"/>
          <p14:tracePt t="13606" x="4984750" y="3124200"/>
          <p14:tracePt t="13606" x="4959350" y="3124200"/>
          <p14:tracePt t="13623" x="4927600" y="3124200"/>
          <p14:tracePt t="13623" x="4895850" y="3117850"/>
          <p14:tracePt t="13639" x="4870450" y="3111500"/>
          <p14:tracePt t="13639" x="4838700" y="3098800"/>
          <p14:tracePt t="13639" x="4813300" y="3086100"/>
          <p14:tracePt t="13658" x="4787900" y="3067050"/>
          <p14:tracePt t="13671" x="4768850" y="3041650"/>
          <p14:tracePt t="13671" x="4737100" y="2990850"/>
          <p14:tracePt t="13690" x="4724400" y="2959100"/>
          <p14:tracePt t="13690" x="4718050" y="2927350"/>
          <p14:tracePt t="13707" x="4718050" y="2889250"/>
          <p14:tracePt t="13707" x="4718050" y="2851150"/>
          <p14:tracePt t="13723" x="4724400" y="2819400"/>
          <p14:tracePt t="13723" x="4737100" y="2781300"/>
          <p14:tracePt t="13723" x="4756150" y="2743200"/>
          <p14:tracePt t="13742" x="4781550" y="2711450"/>
          <p14:tracePt t="13754" x="4813300" y="2679700"/>
          <p14:tracePt t="13754" x="4851400" y="2647950"/>
          <p14:tracePt t="13774" x="4946650" y="2597150"/>
          <p14:tracePt t="13774" x="5003800" y="2571750"/>
          <p14:tracePt t="13789" x="5060950" y="2546350"/>
          <p14:tracePt t="13789" x="5130800" y="2527300"/>
          <p14:tracePt t="13806" x="5194300" y="2501900"/>
          <p14:tracePt t="13806" x="5264150" y="2482850"/>
          <p14:tracePt t="13806" x="5334000" y="2463800"/>
          <p14:tracePt t="13826" x="5410200" y="2451100"/>
          <p14:tracePt t="13826" x="5473700" y="2438400"/>
          <p14:tracePt t="13840" x="5543550" y="2438400"/>
          <p14:tracePt t="13840" x="5607050" y="2438400"/>
          <p14:tracePt t="13856" x="5670550" y="2444750"/>
          <p14:tracePt t="13856" x="5734050" y="2463800"/>
          <p14:tracePt t="13873" x="5791200" y="2476500"/>
          <p14:tracePt t="13873" x="5842000" y="2501900"/>
          <p14:tracePt t="13890" x="5886450" y="2520950"/>
          <p14:tracePt t="13890" x="5969000" y="2571750"/>
          <p14:tracePt t="13906" x="6000750" y="2597150"/>
          <p14:tracePt t="13906" x="6026150" y="2622550"/>
          <p14:tracePt t="13923" x="6045200" y="2647950"/>
          <p14:tracePt t="13923" x="6064250" y="2679700"/>
          <p14:tracePt t="13940" x="6070600" y="2705100"/>
          <p14:tracePt t="13940" x="6064250" y="2768600"/>
          <p14:tracePt t="13958" x="6051550" y="2794000"/>
          <p14:tracePt t="13958" x="6038850" y="2825750"/>
          <p14:tracePt t="13974" x="6019800" y="2851150"/>
          <p14:tracePt t="13974" x="5994400" y="2876550"/>
          <p14:tracePt t="13990" x="5962650" y="2901950"/>
          <p14:tracePt t="13990" x="5930900" y="2927350"/>
          <p14:tracePt t="14007" x="5899150" y="2946400"/>
          <p14:tracePt t="14007" x="5861050" y="2965450"/>
          <p14:tracePt t="14007" x="5822950" y="2984500"/>
          <p14:tracePt t="14026" x="5778500" y="3003550"/>
          <p14:tracePt t="14039" x="5734050" y="3022600"/>
          <p14:tracePt t="14039" x="5632450" y="3054350"/>
          <p14:tracePt t="14059" x="5581650" y="3067050"/>
          <p14:tracePt t="14059" x="5530850" y="3079750"/>
          <p14:tracePt t="14074" x="5480050" y="3092450"/>
          <p14:tracePt t="14074" x="5429250" y="3105150"/>
          <p14:tracePt t="14090" x="5378450" y="3117850"/>
          <p14:tracePt t="14090" x="5334000" y="3124200"/>
          <p14:tracePt t="14107" x="5289550" y="3130550"/>
          <p14:tracePt t="14107" x="5251450" y="3143250"/>
          <p14:tracePt t="14107" x="5219700" y="3149600"/>
          <p14:tracePt t="14126" x="5181600" y="3155950"/>
          <p14:tracePt t="14126" x="5156200" y="3162300"/>
          <p14:tracePt t="14141" x="5130800" y="3168650"/>
          <p14:tracePt t="14141" x="5105400" y="3168650"/>
          <p14:tracePt t="14158" x="5086350" y="3175000"/>
          <p14:tracePt t="14158" x="5067300" y="3175000"/>
          <p14:tracePt t="14174" x="5054600" y="3181350"/>
          <p14:tracePt t="14174" x="5048250" y="3181350"/>
          <p14:tracePt t="14191" x="5041900" y="3181350"/>
          <p14:tracePt t="14206" x="5054600" y="3175000"/>
          <p14:tracePt t="14222" x="5060950" y="3175000"/>
          <p14:tracePt t="14239" x="5067300" y="3175000"/>
          <p14:tracePt t="14239" x="5073650" y="3175000"/>
          <p14:tracePt t="14258" x="5080000" y="3175000"/>
          <p14:tracePt t="14273" x="5086350" y="3175000"/>
          <p14:tracePt t="14289" x="5092700" y="3175000"/>
          <p14:tracePt t="14306" x="5099050" y="3175000"/>
          <p14:tracePt t="14437" x="5105400" y="3181350"/>
          <p14:tracePt t="14469" x="5111750" y="3181350"/>
          <p14:tracePt t="14497" x="5118100" y="3181350"/>
          <p14:tracePt t="14521" x="5124450" y="3181350"/>
          <p14:tracePt t="14537" x="5130800" y="3181350"/>
          <p14:tracePt t="14553" x="5137150" y="3181350"/>
          <p14:tracePt t="14557" x="5143500" y="3181350"/>
          <p14:tracePt t="14557" x="5156200" y="3181350"/>
          <p14:tracePt t="14576" x="5162550" y="3181350"/>
          <p14:tracePt t="14576" x="5175250" y="3181350"/>
          <p14:tracePt t="14592" x="5181600" y="3175000"/>
          <p14:tracePt t="14592" x="5194300" y="3175000"/>
          <p14:tracePt t="14609" x="5213350" y="3175000"/>
          <p14:tracePt t="14609" x="5245100" y="3168650"/>
          <p14:tracePt t="14626" x="5270500" y="3168650"/>
          <p14:tracePt t="14626" x="5289550" y="3168650"/>
          <p14:tracePt t="14643" x="5314950" y="3168650"/>
          <p14:tracePt t="14643" x="5340350" y="3168650"/>
          <p14:tracePt t="14659" x="5365750" y="3175000"/>
          <p14:tracePt t="14659" x="5397500" y="3175000"/>
          <p14:tracePt t="14659" x="5429250" y="3181350"/>
          <p14:tracePt t="14678" x="5461000" y="3187700"/>
          <p14:tracePt t="14691" x="5499100" y="3187700"/>
          <p14:tracePt t="14691" x="5575300" y="3206750"/>
          <p14:tracePt t="14710" x="5613400" y="3213100"/>
          <p14:tracePt t="14710" x="5657850" y="3219450"/>
          <p14:tracePt t="14727" x="5702300" y="3219450"/>
          <p14:tracePt t="14727" x="5746750" y="3225800"/>
          <p14:tracePt t="14743" x="5791200" y="3225800"/>
          <p14:tracePt t="14743" x="5829300" y="3225800"/>
          <p14:tracePt t="14743" x="5873750" y="3225800"/>
          <p14:tracePt t="14762" x="5918200" y="3225800"/>
          <p14:tracePt t="14774" x="5956300" y="3225800"/>
          <p14:tracePt t="14774" x="6038850" y="3219450"/>
          <p14:tracePt t="14794" x="6076950" y="3219450"/>
          <p14:tracePt t="14794" x="6115050" y="3219450"/>
          <p14:tracePt t="14810" x="6146800" y="3219450"/>
          <p14:tracePt t="14810" x="6184900" y="3213100"/>
          <p14:tracePt t="14827" x="6216650" y="3213100"/>
          <p14:tracePt t="14827" x="6248400" y="3213100"/>
          <p14:tracePt t="14843" x="6280150" y="3206750"/>
          <p14:tracePt t="14843" x="6330950" y="3206750"/>
          <p14:tracePt t="14860" x="6356350" y="3206750"/>
          <p14:tracePt t="14860" x="6381750" y="3206750"/>
          <p14:tracePt t="14877" x="6400800" y="3206750"/>
          <p14:tracePt t="14877" x="6419850" y="3206750"/>
          <p14:tracePt t="14893" x="6438900" y="3206750"/>
          <p14:tracePt t="14893" x="6451600" y="3206750"/>
          <p14:tracePt t="14910" x="6464300" y="3206750"/>
          <p14:tracePt t="14910" x="6489700" y="3200400"/>
          <p14:tracePt t="14927" x="6496050" y="3200400"/>
          <p14:tracePt t="14942" x="6502400" y="3200400"/>
          <p14:tracePt t="14958" x="6496050" y="3200400"/>
          <p14:tracePt t="14985" x="6489700" y="3200400"/>
          <p14:tracePt t="14994" x="6483350" y="3200400"/>
          <p14:tracePt t="14994" x="6477000" y="3200400"/>
          <p14:tracePt t="15010" x="6470650" y="3200400"/>
          <p14:tracePt t="15010" x="6457950" y="3200400"/>
          <p14:tracePt t="15027" x="6445250" y="3200400"/>
          <p14:tracePt t="15027" x="6432550" y="3200400"/>
          <p14:tracePt t="15027" x="6413500" y="3200400"/>
          <p14:tracePt t="15046" x="6400800" y="3200400"/>
          <p14:tracePt t="15059" x="6381750" y="3200400"/>
          <p14:tracePt t="15059" x="6343650" y="3200400"/>
          <p14:tracePt t="15078" x="6324600" y="3200400"/>
          <p14:tracePt t="15078" x="6299200" y="3200400"/>
          <p14:tracePt t="15095" x="6267450" y="3200400"/>
          <p14:tracePt t="15095" x="6235700" y="3206750"/>
          <p14:tracePt t="15095" x="6197600" y="3206750"/>
          <p14:tracePt t="15113" x="6153150" y="3206750"/>
          <p14:tracePt t="15126" x="6108700" y="3206750"/>
          <p14:tracePt t="15126" x="6045200" y="3206750"/>
          <p14:tracePt t="15126" x="5981700" y="3213100"/>
          <p14:tracePt t="15147" x="5905500" y="3213100"/>
          <p14:tracePt t="15147" x="5822950" y="3213100"/>
          <p14:tracePt t="15161" x="5734050" y="3219450"/>
          <p14:tracePt t="15161" x="5626100" y="3219450"/>
          <p14:tracePt t="15178" x="5518150" y="3219450"/>
          <p14:tracePt t="15178" x="5397500" y="3219450"/>
          <p14:tracePt t="15194" x="5264150" y="3219450"/>
          <p14:tracePt t="15194" x="5124450" y="3219450"/>
          <p14:tracePt t="15211" x="4978400" y="3219450"/>
          <p14:tracePt t="15211" x="4673600" y="3219450"/>
          <p14:tracePt t="15228" x="4514850" y="3219450"/>
          <p14:tracePt t="15228" x="4356100" y="3225800"/>
          <p14:tracePt t="15245" x="4191000" y="3232150"/>
          <p14:tracePt t="15245" x="4025900" y="3244850"/>
          <p14:tracePt t="15261" x="3860800" y="3251200"/>
          <p14:tracePt t="15261" x="3549650" y="3282950"/>
          <p14:tracePt t="15278" x="3397250" y="3295650"/>
          <p14:tracePt t="15278" x="3251200" y="3314700"/>
          <p14:tracePt t="15295" x="3105150" y="3327400"/>
          <p14:tracePt t="15295" x="2971800" y="3340100"/>
          <p14:tracePt t="15312" x="2844800" y="3346450"/>
          <p14:tracePt t="15312" x="2724150" y="3352800"/>
          <p14:tracePt t="15330" x="2609850" y="3359150"/>
          <p14:tracePt t="15330" x="2400300" y="3359150"/>
          <p14:tracePt t="15347" x="2305050" y="3359150"/>
          <p14:tracePt t="15347" x="2222500" y="3359150"/>
          <p14:tracePt t="15362" x="2139950" y="3365500"/>
          <p14:tracePt t="15362" x="2070100" y="3365500"/>
          <p14:tracePt t="15379" x="2000250" y="3365500"/>
          <p14:tracePt t="15379" x="1936750" y="3365500"/>
          <p14:tracePt t="15395" x="1885950" y="3365500"/>
          <p14:tracePt t="15395" x="1835150" y="3359150"/>
          <p14:tracePt t="15395" x="1790700" y="3352800"/>
          <p14:tracePt t="15414" x="1746250" y="3346450"/>
          <p14:tracePt t="15427" x="1708150" y="3340100"/>
          <p14:tracePt t="15427" x="1676400" y="3327400"/>
          <p14:tracePt t="15446" x="1619250" y="3308350"/>
          <p14:tracePt t="15446" x="1593850" y="3302000"/>
          <p14:tracePt t="15462" x="1562100" y="3295650"/>
          <p14:tracePt t="15462" x="1536700" y="3289300"/>
          <p14:tracePt t="15479" x="1517650" y="3282950"/>
          <p14:tracePt t="15479" x="1498600" y="3282950"/>
          <p14:tracePt t="15495" x="1479550" y="3276600"/>
          <p14:tracePt t="15495" x="1460500" y="3276600"/>
          <p14:tracePt t="15495" x="1447800" y="3270250"/>
          <p14:tracePt t="15514" x="1435100" y="3270250"/>
          <p14:tracePt t="15514" x="1428750" y="3263900"/>
          <p14:tracePt t="15529" x="1422400" y="3263900"/>
          <p14:tracePt t="15529" x="1416050" y="3263900"/>
          <p14:tracePt t="15546" x="1409700" y="3263900"/>
          <p14:tracePt t="15560" x="1416050" y="3263900"/>
          <p14:tracePt t="15585" x="1422400" y="3270250"/>
          <p14:tracePt t="15594" x="1435100" y="3270250"/>
          <p14:tracePt t="15594" x="1447800" y="3276600"/>
          <p14:tracePt t="15613" x="1466850" y="3276600"/>
          <p14:tracePt t="15613" x="1485900" y="3282950"/>
          <p14:tracePt t="15629" x="1504950" y="3282950"/>
          <p14:tracePt t="15629" x="1549400" y="3295650"/>
          <p14:tracePt t="15646" x="1574800" y="3302000"/>
          <p14:tracePt t="15646" x="1600200" y="3308350"/>
          <p14:tracePt t="15663" x="1625600" y="3314700"/>
          <p14:tracePt t="15663" x="1644650" y="3321050"/>
          <p14:tracePt t="15679" x="1670050" y="3327400"/>
          <p14:tracePt t="15679" x="1689100" y="3333750"/>
          <p14:tracePt t="15679" x="1701800" y="3340100"/>
          <p14:tracePt t="15698" x="1720850" y="3346450"/>
          <p14:tracePt t="15711" x="1733550" y="3346450"/>
          <p14:tracePt t="15711" x="1752600" y="3352800"/>
          <p14:tracePt t="15730" x="1758950" y="3352800"/>
          <p14:tracePt t="15745" x="1765300" y="3359150"/>
          <p14:tracePt t="15761" x="1765300" y="3365500"/>
          <p14:tracePt t="15778" x="1758950" y="3371850"/>
          <p14:tracePt t="15795" x="1752600" y="3378200"/>
          <p14:tracePt t="15813" x="1739900" y="3384550"/>
          <p14:tracePt t="15828" x="1733550" y="3390900"/>
          <p14:tracePt t="15845" x="1727200" y="3397250"/>
          <p14:tracePt t="15862" x="1720850" y="3403600"/>
          <p14:tracePt t="15862" x="1720850" y="3416300"/>
          <p14:tracePt t="15880" x="1720850" y="3422650"/>
          <p14:tracePt t="15880" x="1720850" y="3429000"/>
          <p14:tracePt t="15897" x="1720850" y="3435350"/>
          <p14:tracePt t="15897" x="1727200" y="3441700"/>
          <p14:tracePt t="15914" x="1727200" y="3448050"/>
          <p14:tracePt t="15914" x="1733550" y="3460750"/>
          <p14:tracePt t="15930" x="1733550" y="3467100"/>
          <p14:tracePt t="15930" x="1746250" y="3486150"/>
          <p14:tracePt t="15947" x="1752600" y="3498850"/>
          <p14:tracePt t="15947" x="1758950" y="3505200"/>
          <p14:tracePt t="15964" x="1765300" y="3517900"/>
          <p14:tracePt t="15964" x="1771650" y="3524250"/>
          <p14:tracePt t="15981" x="1778000" y="3536950"/>
          <p14:tracePt t="15981" x="1790700" y="3556000"/>
          <p14:tracePt t="15999" x="1790700" y="3562350"/>
          <p14:tracePt t="15999" x="1797050" y="3568700"/>
          <p14:tracePt t="16015" x="1797050" y="3581400"/>
          <p14:tracePt t="16015" x="1803400" y="3587750"/>
          <p14:tracePt t="16031" x="1809750" y="3594100"/>
          <p14:tracePt t="16031" x="1816100" y="3600450"/>
          <p14:tracePt t="16047" x="1816100" y="3606800"/>
          <p14:tracePt t="16047" x="1816100" y="3613150"/>
          <p14:tracePt t="16047" x="1822450" y="3619500"/>
          <p14:tracePt t="16066" x="1822450" y="3625850"/>
          <p14:tracePt t="16079" x="1816100" y="3632200"/>
          <p14:tracePt t="16096" x="1816100" y="3638550"/>
          <p14:tracePt t="16096" x="1809750" y="3638550"/>
          <p14:tracePt t="16115" x="1803400" y="3638550"/>
          <p14:tracePt t="16115" x="1797050" y="3644900"/>
          <p14:tracePt t="16131" x="1784350" y="3644900"/>
          <p14:tracePt t="16131" x="1771650" y="3651250"/>
          <p14:tracePt t="16131" x="1758950" y="3651250"/>
          <p14:tracePt t="16150" x="1746250" y="3657600"/>
          <p14:tracePt t="16162" x="1727200" y="3657600"/>
          <p14:tracePt t="16162" x="1695450" y="3657600"/>
          <p14:tracePt t="16181" x="1670050" y="3651250"/>
          <p14:tracePt t="16181" x="1651000" y="3644900"/>
          <p14:tracePt t="16198" x="1631950" y="3638550"/>
          <p14:tracePt t="16198" x="1606550" y="3632200"/>
          <p14:tracePt t="16215" x="1581150" y="3625850"/>
          <p14:tracePt t="16215" x="1555750" y="3613150"/>
          <p14:tracePt t="16231" x="1530350" y="3600450"/>
          <p14:tracePt t="16231" x="1479550" y="3568700"/>
          <p14:tracePt t="16248" x="1454150" y="3549650"/>
          <p14:tracePt t="16248" x="1435100" y="3530600"/>
          <p14:tracePt t="16265" x="1409700" y="3511550"/>
          <p14:tracePt t="16265" x="1390650" y="3486150"/>
          <p14:tracePt t="16282" x="1371600" y="3460750"/>
          <p14:tracePt t="16282" x="1352550" y="3416300"/>
          <p14:tracePt t="16299" x="1339850" y="3390900"/>
          <p14:tracePt t="16299" x="1339850" y="3365500"/>
          <p14:tracePt t="16317" x="1346200" y="3346450"/>
          <p14:tracePt t="16317" x="1352550" y="3327400"/>
          <p14:tracePt t="16333" x="1365250" y="3308350"/>
          <p14:tracePt t="16333" x="1390650" y="3282950"/>
          <p14:tracePt t="16348" x="1416050" y="3263900"/>
          <p14:tracePt t="16348" x="1447800" y="3251200"/>
          <p14:tracePt t="16348" x="1479550" y="3232150"/>
          <p14:tracePt t="16367" x="1524000" y="3219450"/>
          <p14:tracePt t="16367" x="1568450" y="3213100"/>
          <p14:tracePt t="16383" x="1612900" y="3206750"/>
          <p14:tracePt t="16383" x="1657350" y="3206750"/>
          <p14:tracePt t="16398" x="1708150" y="3206750"/>
          <p14:tracePt t="16398" x="1752600" y="3206750"/>
          <p14:tracePt t="16415" x="1803400" y="3213100"/>
          <p14:tracePt t="16415" x="1847850" y="3225800"/>
          <p14:tracePt t="16415" x="1885950" y="3232150"/>
          <p14:tracePt t="16435" x="1930400" y="3244850"/>
          <p14:tracePt t="16447" x="1968500" y="3263900"/>
          <p14:tracePt t="16447" x="2038350" y="3295650"/>
          <p14:tracePt t="16467" x="2070100" y="3321050"/>
          <p14:tracePt t="16467" x="2095500" y="3340100"/>
          <p14:tracePt t="16483" x="2114550" y="3371850"/>
          <p14:tracePt t="16483" x="2133600" y="3397250"/>
          <p14:tracePt t="16498" x="2146300" y="3422650"/>
          <p14:tracePt t="16498" x="2152650" y="3448050"/>
          <p14:tracePt t="16498" x="2159000" y="3473450"/>
          <p14:tracePt t="16518" x="2159000" y="3498850"/>
          <p14:tracePt t="16530" x="2152650" y="3524250"/>
          <p14:tracePt t="16530" x="2120900" y="3568700"/>
          <p14:tracePt t="16549" x="2108200" y="3587750"/>
          <p14:tracePt t="16549" x="2082800" y="3613150"/>
          <p14:tracePt t="16566" x="2063750" y="3632200"/>
          <p14:tracePt t="16566" x="2044700" y="3657600"/>
          <p14:tracePt t="16583" x="2019300" y="3676650"/>
          <p14:tracePt t="16583" x="1974850" y="3708400"/>
          <p14:tracePt t="16600" x="1949450" y="3721100"/>
          <p14:tracePt t="16600" x="1930400" y="3733800"/>
          <p14:tracePt t="16616" x="1911350" y="3746500"/>
          <p14:tracePt t="16616" x="1885950" y="3759200"/>
          <p14:tracePt t="16633" x="1866900" y="3765550"/>
          <p14:tracePt t="16633" x="1854200" y="3765550"/>
          <p14:tracePt t="16650" x="1835150" y="3771900"/>
          <p14:tracePt t="16650" x="1816100" y="3771900"/>
          <p14:tracePt t="16666" x="1803400" y="3771900"/>
          <p14:tracePt t="16681" x="1797050" y="3765550"/>
          <p14:tracePt t="16706" x="1803400" y="3759200"/>
          <p14:tracePt t="16718" x="1809750" y="3759200"/>
          <p14:tracePt t="16731" x="1816100" y="3752850"/>
          <p14:tracePt t="16731" x="1835150" y="3746500"/>
          <p14:tracePt t="16750" x="1841500" y="3746500"/>
          <p14:tracePt t="16750" x="1847850" y="3746500"/>
          <p14:tracePt t="16767" x="1854200" y="3740150"/>
          <p14:tracePt t="16767" x="1866900" y="3740150"/>
          <p14:tracePt t="16767" x="1873250" y="3740150"/>
          <p14:tracePt t="16786" x="1879600" y="3733800"/>
          <p14:tracePt t="16798" x="1885950" y="3733800"/>
          <p14:tracePt t="16798" x="1898650" y="3733800"/>
          <p14:tracePt t="16819" x="1905000" y="3733800"/>
          <p14:tracePt t="16819" x="1917700" y="3727450"/>
          <p14:tracePt t="16835" x="1924050" y="3727450"/>
          <p14:tracePt t="16835" x="1930400" y="3727450"/>
          <p14:tracePt t="16851" x="1943100" y="3727450"/>
          <p14:tracePt t="16851" x="1949450" y="3733800"/>
          <p14:tracePt t="16867" x="1962150" y="3733800"/>
          <p14:tracePt t="16867" x="1974850" y="3733800"/>
          <p14:tracePt t="16867" x="1987550" y="3740150"/>
          <p14:tracePt t="16887" x="2006600" y="3740150"/>
          <p14:tracePt t="16887" x="2019300" y="3740150"/>
          <p14:tracePt t="16900" x="2044700" y="3746500"/>
          <p14:tracePt t="16900" x="2063750" y="3746500"/>
          <p14:tracePt t="16917" x="2089150" y="3752850"/>
          <p14:tracePt t="16917" x="2114550" y="3752850"/>
          <p14:tracePt t="16934" x="2146300" y="3759200"/>
          <p14:tracePt t="16934" x="2178050" y="3759200"/>
          <p14:tracePt t="16950" x="2209800" y="3765550"/>
          <p14:tracePt t="16950" x="2286000" y="3778250"/>
          <p14:tracePt t="16967" x="2324100" y="3784600"/>
          <p14:tracePt t="16967" x="2362200" y="3790950"/>
          <p14:tracePt t="16985" x="2406650" y="3797300"/>
          <p14:tracePt t="16985" x="2451100" y="3803650"/>
          <p14:tracePt t="17001" x="2501900" y="3810000"/>
          <p14:tracePt t="17001" x="2597150" y="3816350"/>
          <p14:tracePt t="17018" x="2647950" y="3816350"/>
          <p14:tracePt t="17018" x="2698750" y="3822700"/>
          <p14:tracePt t="17035" x="2743200" y="3822700"/>
          <p14:tracePt t="17035" x="2794000" y="3822700"/>
          <p14:tracePt t="17051" x="2844800" y="3822700"/>
          <p14:tracePt t="17051" x="2889250" y="3829050"/>
          <p14:tracePt t="17068" x="2927350" y="3829050"/>
          <p14:tracePt t="17068" x="2965450" y="3829050"/>
          <p14:tracePt t="17068" x="3003550" y="3829050"/>
          <p14:tracePt t="17087" x="3035300" y="3835400"/>
          <p14:tracePt t="17099" x="3067050" y="3835400"/>
          <p14:tracePt t="17099" x="3092450" y="3841750"/>
          <p14:tracePt t="17119" x="3136900" y="3848100"/>
          <p14:tracePt t="17119" x="3155950" y="3854450"/>
          <p14:tracePt t="17135" x="3168650" y="3860800"/>
          <p14:tracePt t="17135" x="3181350" y="3867150"/>
          <p14:tracePt t="17151" x="3187700" y="3873500"/>
          <p14:tracePt t="17151" x="3194050" y="3873500"/>
          <p14:tracePt t="17168" x="3194050" y="3886200"/>
          <p14:tracePt t="17183" x="3187700" y="3886200"/>
          <p14:tracePt t="17183" x="3168650" y="3892550"/>
          <p14:tracePt t="17201" x="3149600" y="3892550"/>
          <p14:tracePt t="17201" x="3130550" y="3892550"/>
          <p14:tracePt t="17218" x="3105150" y="3886200"/>
          <p14:tracePt t="17218" x="3079750" y="3879850"/>
          <p14:tracePt t="17235" x="3048000" y="3867150"/>
          <p14:tracePt t="17235" x="3009900" y="3848100"/>
          <p14:tracePt t="17252" x="2971800" y="3829050"/>
          <p14:tracePt t="17252" x="2889250" y="3778250"/>
          <p14:tracePt t="17269" x="2844800" y="3740150"/>
          <p14:tracePt t="17269" x="2806700" y="3708400"/>
          <p14:tracePt t="17285" x="2768600" y="3670300"/>
          <p14:tracePt t="17285" x="2730500" y="3625850"/>
          <p14:tracePt t="17302" x="2705100" y="3581400"/>
          <p14:tracePt t="17302" x="2667000" y="3498850"/>
          <p14:tracePt t="17320" x="2660650" y="3448050"/>
          <p14:tracePt t="17320" x="2667000" y="3403600"/>
          <p14:tracePt t="17336" x="2679700" y="3359150"/>
          <p14:tracePt t="17336" x="2698750" y="3314700"/>
          <p14:tracePt t="17352" x="2730500" y="3276600"/>
          <p14:tracePt t="17352" x="2768600" y="3238500"/>
          <p14:tracePt t="17369" x="2806700" y="3200400"/>
          <p14:tracePt t="17369" x="2908300" y="3143250"/>
          <p14:tracePt t="17387" x="2971800" y="3124200"/>
          <p14:tracePt t="17387" x="3035300" y="3111500"/>
          <p14:tracePt t="17403" x="3098800" y="3098800"/>
          <p14:tracePt t="17403" x="3162300" y="3092450"/>
          <p14:tracePt t="17419" x="3225800" y="3092450"/>
          <p14:tracePt t="17419" x="3289300" y="3092450"/>
          <p14:tracePt t="17436" x="3346450" y="3098800"/>
          <p14:tracePt t="17436" x="3409950" y="3111500"/>
          <p14:tracePt t="17436" x="3460750" y="3124200"/>
          <p14:tracePt t="17455" x="3511550" y="3143250"/>
          <p14:tracePt t="17467" x="3556000" y="3168650"/>
          <p14:tracePt t="17467" x="3632200" y="3232150"/>
          <p14:tracePt t="17486" x="3657600" y="3263900"/>
          <p14:tracePt t="17486" x="3676650" y="3302000"/>
          <p14:tracePt t="17502" x="3689350" y="3340100"/>
          <p14:tracePt t="17502" x="3689350" y="3378200"/>
          <p14:tracePt t="17520" x="3683000" y="3416300"/>
          <p14:tracePt t="17520" x="3676650" y="3454400"/>
          <p14:tracePt t="17520" x="3657600" y="3492500"/>
          <p14:tracePt t="17538" x="3632200" y="3524250"/>
          <p14:tracePt t="17551" x="3606800" y="3556000"/>
          <p14:tracePt t="17551" x="3543300" y="3613150"/>
          <p14:tracePt t="17570" x="3511550" y="3632200"/>
          <p14:tracePt t="17570" x="3479800" y="3651250"/>
          <p14:tracePt t="17586" x="3448050" y="3670300"/>
          <p14:tracePt t="17586" x="3416300" y="3683000"/>
          <p14:tracePt t="17603" x="3390900" y="3695700"/>
          <p14:tracePt t="17603" x="3346450" y="3708400"/>
          <p14:tracePt t="17620" x="3327400" y="3714750"/>
          <p14:tracePt t="17620" x="3314700" y="3714750"/>
          <p14:tracePt t="17636" x="3302000" y="3714750"/>
          <p14:tracePt t="17636" x="3289300" y="3714750"/>
          <p14:tracePt t="17653" x="3289300" y="3708400"/>
          <p14:tracePt t="17674" x="3289300" y="3702050"/>
          <p14:tracePt t="17674" x="3295650" y="3695700"/>
          <p14:tracePt t="17688" x="3308350" y="3695700"/>
          <p14:tracePt t="17688" x="3314700" y="3689350"/>
          <p14:tracePt t="17703" x="3327400" y="3683000"/>
          <p14:tracePt t="17703" x="3333750" y="3676650"/>
          <p14:tracePt t="17720" x="3346450" y="3670300"/>
          <p14:tracePt t="17720" x="3352800" y="3670300"/>
          <p14:tracePt t="17720" x="3365500" y="3663950"/>
          <p14:tracePt t="17739" x="3371850" y="3657600"/>
          <p14:tracePt t="17751" x="3378200" y="3657600"/>
          <p14:tracePt t="17751" x="3390900" y="3657600"/>
          <p14:tracePt t="17771" x="3397250" y="3651250"/>
          <p14:tracePt t="17787" x="3403600" y="3651250"/>
          <p14:tracePt t="17801" x="3409950" y="3651250"/>
          <p14:tracePt t="17819" x="3416300" y="3657600"/>
          <p14:tracePt t="17835" x="3422650" y="3657600"/>
          <p14:tracePt t="17852" x="3429000" y="3657600"/>
          <p14:tracePt t="17869" x="3435350" y="3657600"/>
          <p14:tracePt t="17869" x="3441700" y="3657600"/>
          <p14:tracePt t="17887" x="3448050" y="3657600"/>
          <p14:tracePt t="17887" x="3454400" y="3657600"/>
          <p14:tracePt t="17904" x="3460750" y="3651250"/>
          <p14:tracePt t="17904" x="3479800" y="3651250"/>
          <p14:tracePt t="17920" x="3492500" y="3644900"/>
          <p14:tracePt t="17920" x="3505200" y="3644900"/>
          <p14:tracePt t="17937" x="3517900" y="3644900"/>
          <p14:tracePt t="17937" x="3530600" y="3644900"/>
          <p14:tracePt t="17954" x="3543300" y="3644900"/>
          <p14:tracePt t="17954" x="3562350" y="3644900"/>
          <p14:tracePt t="17971" x="3575050" y="3644900"/>
          <p14:tracePt t="17971" x="3619500" y="3651250"/>
          <p14:tracePt t="17987" x="3651250" y="3651250"/>
          <p14:tracePt t="17987" x="3683000" y="3657600"/>
          <p14:tracePt t="18004" x="3721100" y="3657600"/>
          <p14:tracePt t="18004" x="3765550" y="3663950"/>
          <p14:tracePt t="18021" x="3816350" y="3663950"/>
          <p14:tracePt t="18021" x="3930650" y="3676650"/>
          <p14:tracePt t="18039" x="3994150" y="3676650"/>
          <p14:tracePt t="18039" x="4057650" y="3683000"/>
          <p14:tracePt t="18055" x="4114800" y="3683000"/>
          <p14:tracePt t="18055" x="4178300" y="3689350"/>
          <p14:tracePt t="18071" x="4235450" y="3689350"/>
          <p14:tracePt t="18071" x="4292600" y="3689350"/>
          <p14:tracePt t="18088" x="4343400" y="3689350"/>
          <p14:tracePt t="18088" x="4394200" y="3689350"/>
          <p14:tracePt t="18088" x="4438650" y="3683000"/>
          <p14:tracePt t="18107" x="4483100" y="3683000"/>
          <p14:tracePt t="18119" x="4514850" y="3683000"/>
          <p14:tracePt t="18119" x="4584700" y="3683000"/>
          <p14:tracePt t="18139" x="4610100" y="3683000"/>
          <p14:tracePt t="18139" x="4629150" y="3689350"/>
          <p14:tracePt t="18155" x="4648200" y="3695700"/>
          <p14:tracePt t="18155" x="4660900" y="3695700"/>
          <p14:tracePt t="18171" x="4667250" y="3702050"/>
          <p14:tracePt t="18171" x="4673600" y="3714750"/>
          <p14:tracePt t="18188" x="4667250" y="3721100"/>
          <p14:tracePt t="18188" x="4660900" y="3727450"/>
          <p14:tracePt t="18188" x="4648200" y="3740150"/>
          <p14:tracePt t="18207" x="4629150" y="3746500"/>
          <p14:tracePt t="18207" x="4610100" y="3752850"/>
          <p14:tracePt t="18221" x="4584700" y="3752850"/>
          <p14:tracePt t="18221" x="4552950" y="3752850"/>
          <p14:tracePt t="18238" x="4521200" y="3752850"/>
          <p14:tracePt t="18238" x="4489450" y="3746500"/>
          <p14:tracePt t="18255" x="4451350" y="3740150"/>
          <p14:tracePt t="18255" x="4406900" y="3727450"/>
          <p14:tracePt t="18272" x="4368800" y="3714750"/>
          <p14:tracePt t="18272" x="4292600" y="3683000"/>
          <p14:tracePt t="18288" x="4254500" y="3663950"/>
          <p14:tracePt t="18288" x="4229100" y="3638550"/>
          <p14:tracePt t="18305" x="4197350" y="3613150"/>
          <p14:tracePt t="18305" x="4178300" y="3587750"/>
          <p14:tracePt t="18324" x="4165600" y="3556000"/>
          <p14:tracePt t="18324" x="4152900" y="3492500"/>
          <p14:tracePt t="18339" x="4165600" y="3454400"/>
          <p14:tracePt t="18339" x="4178300" y="3416300"/>
          <p14:tracePt t="18355" x="4203700" y="3384550"/>
          <p14:tracePt t="18355" x="4235450" y="3352800"/>
          <p14:tracePt t="18372" x="4273550" y="3321050"/>
          <p14:tracePt t="18372" x="4318000" y="3289300"/>
          <p14:tracePt t="18389" x="4368800" y="3263900"/>
          <p14:tracePt t="18389" x="4476750" y="3219450"/>
          <p14:tracePt t="18407" x="4540250" y="3206750"/>
          <p14:tracePt t="18407" x="4597400" y="3194050"/>
          <p14:tracePt t="18424" x="4660900" y="3181350"/>
          <p14:tracePt t="18424" x="4724400" y="3175000"/>
          <p14:tracePt t="18439" x="4787900" y="3168650"/>
          <p14:tracePt t="18439" x="4851400" y="3168650"/>
          <p14:tracePt t="18456" x="4914900" y="3168650"/>
          <p14:tracePt t="18456" x="4978400" y="3168650"/>
          <p14:tracePt t="18456" x="5041900" y="3175000"/>
          <p14:tracePt t="18474" x="5105400" y="3187700"/>
          <p14:tracePt t="18487" x="5162550" y="3200400"/>
          <p14:tracePt t="18487" x="5213350" y="3213100"/>
          <p14:tracePt t="18507" x="5302250" y="3257550"/>
          <p14:tracePt t="18507" x="5334000" y="3282950"/>
          <p14:tracePt t="18522" x="5359400" y="3308350"/>
          <p14:tracePt t="18522" x="5378450" y="3333750"/>
          <p14:tracePt t="18539" x="5391150" y="3359150"/>
          <p14:tracePt t="18539" x="5397500" y="3384550"/>
          <p14:tracePt t="18556" x="5391150" y="3416300"/>
          <p14:tracePt t="18556" x="5384800" y="3441700"/>
          <p14:tracePt t="18556" x="5372100" y="3467100"/>
          <p14:tracePt t="18575" x="5353050" y="3498850"/>
          <p14:tracePt t="18575" x="5327650" y="3524250"/>
          <p14:tracePt t="18590" x="5302250" y="3549650"/>
          <p14:tracePt t="18590" x="5270500" y="3575050"/>
          <p14:tracePt t="18606" x="5238750" y="3600450"/>
          <p14:tracePt t="18606" x="5207000" y="3619500"/>
          <p14:tracePt t="18623" x="5175250" y="3644900"/>
          <p14:tracePt t="18623" x="5105400" y="3683000"/>
          <p14:tracePt t="18640" x="5073650" y="3702050"/>
          <p14:tracePt t="18640" x="5035550" y="3714750"/>
          <p14:tracePt t="18656" x="4997450" y="3733800"/>
          <p14:tracePt t="18656" x="4965700" y="3746500"/>
          <p14:tracePt t="18673" x="4933950" y="3752850"/>
          <p14:tracePt t="18673" x="4902200" y="3765550"/>
          <p14:tracePt t="18691" x="4876800" y="3765550"/>
          <p14:tracePt t="18691" x="4838700" y="3771900"/>
          <p14:tracePt t="18706" x="4819650" y="3765550"/>
          <p14:tracePt t="18706" x="4806950" y="3765550"/>
          <p14:tracePt t="18723" x="4800600" y="3759200"/>
          <p14:tracePt t="18723" x="4794250" y="3759200"/>
          <p14:tracePt t="18740" x="4787900" y="3752850"/>
          <p14:tracePt t="18755" x="4781550" y="3746500"/>
          <p14:tracePt t="18772" x="4781550" y="3733800"/>
          <p14:tracePt t="18772" x="4787900" y="3727450"/>
          <p14:tracePt t="18791" x="4794250" y="3721100"/>
          <p14:tracePt t="18807" x="4800600" y="3714750"/>
          <p14:tracePt t="18822" x="4806950" y="3714750"/>
          <p14:tracePt t="18838" x="4813300" y="3714750"/>
          <p14:tracePt t="18855" x="4826000" y="3714750"/>
          <p14:tracePt t="18872" x="4832350" y="3714750"/>
          <p14:tracePt t="18872" x="4857750" y="3714750"/>
          <p14:tracePt t="18890" x="4870450" y="3714750"/>
          <p14:tracePt t="18890" x="4889500" y="3714750"/>
          <p14:tracePt t="18907" x="4914900" y="3708400"/>
          <p14:tracePt t="18907" x="4946650" y="3708400"/>
          <p14:tracePt t="18924" x="4978400" y="3702050"/>
          <p14:tracePt t="18924" x="5054600" y="3689350"/>
          <p14:tracePt t="18941" x="5099050" y="3689350"/>
          <p14:tracePt t="18941" x="5143500" y="3683000"/>
          <p14:tracePt t="18958" x="5194300" y="3676650"/>
          <p14:tracePt t="18958" x="5251450" y="3670300"/>
          <p14:tracePt t="18975" x="5308600" y="3663950"/>
          <p14:tracePt t="18975" x="5372100" y="3657600"/>
          <p14:tracePt t="18991" x="5435600" y="3651250"/>
          <p14:tracePt t="18991" x="5562600" y="3644900"/>
          <p14:tracePt t="19008" x="5626100" y="3644900"/>
          <p14:tracePt t="19008" x="5689600" y="3644900"/>
          <p14:tracePt t="19025" x="5753100" y="3644900"/>
          <p14:tracePt t="19025" x="5816600" y="3644900"/>
          <p14:tracePt t="19042" x="5873750" y="3651250"/>
          <p14:tracePt t="19042" x="6000750" y="3657600"/>
          <p14:tracePt t="19060" x="6057900" y="3657600"/>
          <p14:tracePt t="19060" x="6121400" y="3657600"/>
          <p14:tracePt t="19075" x="6178550" y="3657600"/>
          <p14:tracePt t="19075" x="6235700" y="3657600"/>
          <p14:tracePt t="19091" x="6299200" y="3651250"/>
          <p14:tracePt t="19091" x="6356350" y="3651250"/>
          <p14:tracePt t="19108" x="6413500" y="3644900"/>
          <p14:tracePt t="19108" x="6470650" y="3644900"/>
          <p14:tracePt t="19108" x="6521450" y="3638550"/>
          <p14:tracePt t="19127" x="6572250" y="3632200"/>
          <p14:tracePt t="19140" x="6623050" y="3632200"/>
          <p14:tracePt t="19140" x="6667500" y="3625850"/>
          <p14:tracePt t="19160" x="6750050" y="3619500"/>
          <p14:tracePt t="19160" x="6781800" y="3619500"/>
          <p14:tracePt t="19176" x="6813550" y="3613150"/>
          <p14:tracePt t="19176" x="6838950" y="3613150"/>
          <p14:tracePt t="19192" x="6864350" y="3606800"/>
          <p14:tracePt t="19192" x="6883400" y="3606800"/>
          <p14:tracePt t="19208" x="6896100" y="3600450"/>
          <p14:tracePt t="19208" x="6908800" y="3600450"/>
          <p14:tracePt t="19208" x="6921500" y="3594100"/>
          <p14:tracePt t="19227" x="6927850" y="3594100"/>
          <p14:tracePt t="19227" x="6934200" y="3594100"/>
          <p14:tracePt t="19241" x="6940550" y="3587750"/>
          <p14:tracePt t="19257" x="6934200" y="3594100"/>
          <p14:tracePt t="19279" x="6927850" y="3594100"/>
          <p14:tracePt t="19295" x="6921500" y="3600450"/>
          <p14:tracePt t="19307" x="6915150" y="3600450"/>
          <p14:tracePt t="19326" x="6908800" y="3606800"/>
          <p14:tracePt t="19341" x="6902450" y="3613150"/>
          <p14:tracePt t="19358" x="6908800" y="3613150"/>
          <p14:tracePt t="19390" x="6915150" y="3606800"/>
          <p14:tracePt t="19398" x="6921500" y="3606800"/>
          <p14:tracePt t="19407" x="6927850" y="3606800"/>
          <p14:tracePt t="19407" x="6934200" y="3600450"/>
          <p14:tracePt t="19407" x="6940550" y="3600450"/>
          <p14:tracePt t="19428" x="6946900" y="3600450"/>
          <p14:tracePt t="19441" x="6953250" y="3600450"/>
          <p14:tracePt t="19458" x="6959600" y="3594100"/>
          <p14:tracePt t="19474" x="6953250" y="3594100"/>
          <p14:tracePt t="19495" x="6946900" y="3594100"/>
          <p14:tracePt t="19507" x="6940550" y="3600450"/>
          <p14:tracePt t="19507" x="6908800" y="3600450"/>
          <p14:tracePt t="19527" x="6889750" y="3600450"/>
          <p14:tracePt t="19527" x="6864350" y="3606800"/>
          <p14:tracePt t="19543" x="6826250" y="3606800"/>
          <p14:tracePt t="19543" x="6788150" y="3606800"/>
          <p14:tracePt t="19560" x="6731000" y="3613150"/>
          <p14:tracePt t="19560" x="6667500" y="3619500"/>
          <p14:tracePt t="19560" x="6597650" y="3625850"/>
          <p14:tracePt t="19579" x="6508750" y="3632200"/>
          <p14:tracePt t="19591" x="6413500" y="3644900"/>
          <p14:tracePt t="19591" x="6191250" y="3657600"/>
          <p14:tracePt t="19610" x="6070600" y="3670300"/>
          <p14:tracePt t="19610" x="5937250" y="3683000"/>
          <p14:tracePt t="19627" x="5797550" y="3702050"/>
          <p14:tracePt t="19627" x="5651500" y="3721100"/>
          <p14:tracePt t="19643" x="5499100" y="3746500"/>
          <p14:tracePt t="19643" x="5175250" y="3803650"/>
          <p14:tracePt t="19660" x="5003800" y="3829050"/>
          <p14:tracePt t="19660" x="4832350" y="3860800"/>
          <p14:tracePt t="19677" x="4654550" y="3886200"/>
          <p14:tracePt t="19677" x="4476750" y="3911600"/>
          <p14:tracePt t="19693" x="4298950" y="3930650"/>
          <p14:tracePt t="19693" x="4127500" y="3943350"/>
          <p14:tracePt t="19710" x="3962400" y="3949700"/>
          <p14:tracePt t="19710" x="3638550" y="3962400"/>
          <p14:tracePt t="19727" x="3492500" y="3962400"/>
          <p14:tracePt t="19727" x="3346450" y="3956050"/>
          <p14:tracePt t="19743" x="3206750" y="3956050"/>
          <p14:tracePt t="19743" x="3073400" y="3956050"/>
          <p14:tracePt t="19760" x="2940050" y="3962400"/>
          <p14:tracePt t="19760" x="2819400" y="3962400"/>
          <p14:tracePt t="19760" x="2705100" y="3968750"/>
          <p14:tracePt t="19779" x="2597150" y="3975100"/>
          <p14:tracePt t="19792" x="2495550" y="3981450"/>
          <p14:tracePt t="19792" x="2311400" y="3987800"/>
          <p14:tracePt t="19811" x="2228850" y="3987800"/>
          <p14:tracePt t="19811" x="2146300" y="3994150"/>
          <p14:tracePt t="19827" x="2076450" y="4000500"/>
          <p14:tracePt t="19827" x="2006600" y="4013200"/>
          <p14:tracePt t="19844" x="1943100" y="4019550"/>
          <p14:tracePt t="19844" x="1885950" y="4038600"/>
          <p14:tracePt t="19844" x="1828800" y="4051300"/>
          <p14:tracePt t="19863" x="1784350" y="4064000"/>
          <p14:tracePt t="19875" x="1739900" y="4083050"/>
          <p14:tracePt t="19875" x="1663700" y="4108450"/>
          <p14:tracePt t="19896" x="1625600" y="4121150"/>
          <p14:tracePt t="19896" x="1587500" y="4127500"/>
          <p14:tracePt t="19910" x="1555750" y="4140200"/>
          <p14:tracePt t="19910" x="1524000" y="4146550"/>
          <p14:tracePt t="19927" x="1492250" y="4152900"/>
          <p14:tracePt t="19927" x="1460500" y="4159250"/>
          <p14:tracePt t="19944" x="1435100" y="4165600"/>
          <p14:tracePt t="19944" x="1397000" y="4165600"/>
          <p14:tracePt t="19961" x="1377950" y="4165600"/>
          <p14:tracePt t="19961" x="1371600" y="4165600"/>
          <p14:tracePt t="19977" x="1365250" y="4159250"/>
          <p14:tracePt t="19977" x="1358900" y="4152900"/>
          <p14:tracePt t="19994" x="1365250" y="4140200"/>
          <p14:tracePt t="19994" x="1365250" y="4133850"/>
          <p14:tracePt t="20011" x="1371600" y="4121150"/>
          <p14:tracePt t="20011" x="1390650" y="4102100"/>
          <p14:tracePt t="20028" x="1403350" y="4089400"/>
          <p14:tracePt t="20028" x="1409700" y="4076700"/>
          <p14:tracePt t="20045" x="1422400" y="4070350"/>
          <p14:tracePt t="20045" x="1435100" y="4064000"/>
          <p14:tracePt t="20061" x="1447800" y="4057650"/>
          <p14:tracePt t="20061" x="1473200" y="4044950"/>
          <p14:tracePt t="20080" x="1485900" y="4044950"/>
          <p14:tracePt t="20080" x="1492250" y="4038600"/>
          <p14:tracePt t="20095" x="1498600" y="4038600"/>
          <p14:tracePt t="20095" x="1504950" y="4038600"/>
          <p14:tracePt t="20112" x="1511300" y="4038600"/>
          <p14:tracePt t="20127" x="1517650" y="4038600"/>
          <p14:tracePt t="20143" x="1511300" y="4044950"/>
          <p14:tracePt t="20160" x="1511300" y="4057650"/>
          <p14:tracePt t="20160" x="1504950" y="4064000"/>
          <p14:tracePt t="20180" x="1492250" y="4070350"/>
          <p14:tracePt t="20180" x="1485900" y="4076700"/>
          <p14:tracePt t="20195" x="1479550" y="4083050"/>
          <p14:tracePt t="20195" x="1473200" y="4089400"/>
          <p14:tracePt t="20212" x="1466850" y="4089400"/>
          <p14:tracePt t="20212" x="1460500" y="4095750"/>
          <p14:tracePt t="20212" x="1454150" y="4095750"/>
          <p14:tracePt t="20231" x="1447800" y="4095750"/>
          <p14:tracePt t="20243" x="1454150" y="4089400"/>
          <p14:tracePt t="20291" x="1460500" y="4083050"/>
          <p14:tracePt t="20307" x="1466850" y="4076700"/>
          <p14:tracePt t="20319" x="1473200" y="4070350"/>
          <p14:tracePt t="20335" x="1473200" y="4064000"/>
          <p14:tracePt t="20351" x="1466850" y="4064000"/>
          <p14:tracePt t="20387" x="1460500" y="4064000"/>
          <p14:tracePt t="20395" x="1454150" y="4064000"/>
          <p14:tracePt t="20402" x="1447800" y="4070350"/>
          <p14:tracePt t="20411" x="1441450" y="4076700"/>
          <p14:tracePt t="20411" x="1435100" y="4076700"/>
          <p14:tracePt t="20430" x="1428750" y="4083050"/>
          <p14:tracePt t="20430" x="1416050" y="4089400"/>
          <p14:tracePt t="20448" x="1409700" y="4089400"/>
          <p14:tracePt t="20448" x="1403350" y="4095750"/>
          <p14:tracePt t="20463" x="1397000" y="4095750"/>
          <p14:tracePt t="20463" x="1390650" y="4095750"/>
          <p14:tracePt t="20479" x="1384300" y="4102100"/>
          <p14:tracePt t="20479" x="1377950" y="4102100"/>
          <p14:tracePt t="20496" x="1371600" y="4108450"/>
          <p14:tracePt t="20512" x="1358900" y="4108450"/>
          <p14:tracePt t="20528" x="1352550" y="4108450"/>
          <p14:tracePt t="20567" x="1346200" y="4102100"/>
          <p14:tracePt t="20598" x="1346200" y="4095750"/>
          <p14:tracePt t="20618" x="1339850" y="4095750"/>
          <p14:tracePt t="20635" x="1333500" y="4089400"/>
          <p14:tracePt t="20651" x="1327150" y="4089400"/>
          <p14:tracePt t="20667" x="1320800" y="4089400"/>
          <p14:tracePt t="20674" x="1314450" y="4089400"/>
          <p14:tracePt t="20679" x="1308100" y="4089400"/>
          <p14:tracePt t="20679" x="1301750" y="4089400"/>
          <p14:tracePt t="20697" x="1289050" y="4095750"/>
          <p14:tracePt t="20697" x="1282700" y="4095750"/>
          <p14:tracePt t="20714" x="1270000" y="4095750"/>
          <p14:tracePt t="20714" x="1257300" y="4102100"/>
          <p14:tracePt t="20730" x="1244600" y="4102100"/>
          <p14:tracePt t="20730" x="1225550" y="4108450"/>
          <p14:tracePt t="20747" x="1212850" y="4114800"/>
          <p14:tracePt t="20747" x="1193800" y="4114800"/>
          <p14:tracePt t="20764" x="1181100" y="4121150"/>
          <p14:tracePt t="20764" x="1168400" y="4121150"/>
          <p14:tracePt t="20780" x="1155700" y="4127500"/>
          <p14:tracePt t="20780" x="1136650" y="4133850"/>
          <p14:tracePt t="20780" x="1123950" y="4133850"/>
          <p14:tracePt t="20799" x="1104900" y="4140200"/>
          <p14:tracePt t="20812" x="1085850" y="4140200"/>
          <p14:tracePt t="20812" x="1054100" y="4146550"/>
          <p14:tracePt t="20832" x="1035050" y="4146550"/>
          <p14:tracePt t="20832" x="1016000" y="4152900"/>
          <p14:tracePt t="20848" x="996950" y="4152900"/>
          <p14:tracePt t="20848" x="977900" y="4152900"/>
          <p14:tracePt t="20864" x="952500" y="4146550"/>
          <p14:tracePt t="20864" x="933450" y="4146550"/>
          <p14:tracePt t="20864" x="908050" y="4140200"/>
          <p14:tracePt t="20883" x="882650" y="4133850"/>
          <p14:tracePt t="20896" x="857250" y="4121150"/>
          <p14:tracePt t="20896" x="812800" y="4095750"/>
          <p14:tracePt t="20916" x="787400" y="4076700"/>
          <p14:tracePt t="20916" x="762000" y="4057650"/>
          <p14:tracePt t="20931" x="736600" y="4032250"/>
          <p14:tracePt t="20931" x="717550" y="4013200"/>
          <p14:tracePt t="20948" x="698500" y="3987800"/>
          <p14:tracePt t="20948" x="685800" y="3968750"/>
          <p14:tracePt t="20965" x="673100" y="3943350"/>
          <p14:tracePt t="20965" x="660400" y="3905250"/>
          <p14:tracePt t="20981" x="666750" y="3879850"/>
          <p14:tracePt t="20981" x="673100" y="3860800"/>
          <p14:tracePt t="20998" x="679450" y="3841750"/>
          <p14:tracePt t="20998" x="698500" y="3822700"/>
          <p14:tracePt t="21015" x="711200" y="3810000"/>
          <p14:tracePt t="21015" x="736600" y="3790950"/>
          <p14:tracePt t="21032" x="755650" y="3771900"/>
          <p14:tracePt t="21032" x="812800" y="3733800"/>
          <p14:tracePt t="21049" x="844550" y="3721100"/>
          <p14:tracePt t="21049" x="882650" y="3708400"/>
          <p14:tracePt t="21065" x="920750" y="3695700"/>
          <p14:tracePt t="21065" x="965200" y="3683000"/>
          <p14:tracePt t="21082" x="1016000" y="3676650"/>
          <p14:tracePt t="21082" x="1123950" y="3670300"/>
          <p14:tracePt t="21100" x="1174750" y="3670300"/>
          <p14:tracePt t="21100" x="1231900" y="3670300"/>
          <p14:tracePt t="21116" x="1295400" y="3676650"/>
          <p14:tracePt t="21116" x="1352550" y="3676650"/>
          <p14:tracePt t="21132" x="1409700" y="3683000"/>
          <p14:tracePt t="21132" x="1466850" y="3683000"/>
          <p14:tracePt t="21149" x="1524000" y="3689350"/>
          <p14:tracePt t="21149" x="1581150" y="3695700"/>
          <p14:tracePt t="21149" x="1631950" y="3695700"/>
          <p14:tracePt t="21167" x="1682750" y="3702050"/>
          <p14:tracePt t="21180" x="1733550" y="3708400"/>
          <p14:tracePt t="21180" x="1784350" y="3721100"/>
          <p14:tracePt t="21200" x="1866900" y="3746500"/>
          <p14:tracePt t="21200" x="1911350" y="3765550"/>
          <p14:tracePt t="21216" x="1943100" y="3784600"/>
          <p14:tracePt t="21216" x="1974850" y="3803650"/>
          <p14:tracePt t="21232" x="2000250" y="3822700"/>
          <p14:tracePt t="21232" x="2025650" y="3835400"/>
          <p14:tracePt t="21249" x="2038350" y="3854450"/>
          <p14:tracePt t="21249" x="2051050" y="3873500"/>
          <p14:tracePt t="21249" x="2063750" y="3892550"/>
          <p14:tracePt t="21268" x="2063750" y="3905250"/>
          <p14:tracePt t="21268" x="2063750" y="3924300"/>
          <p14:tracePt t="21283" x="2057400" y="3937000"/>
          <p14:tracePt t="21283" x="2051050" y="3956050"/>
          <p14:tracePt t="21299" x="2038350" y="3975100"/>
          <p14:tracePt t="21299" x="2025650" y="3994150"/>
          <p14:tracePt t="21299" x="2006600" y="4013200"/>
          <p14:tracePt t="21319" x="1981200" y="4038600"/>
          <p14:tracePt t="21331" x="1962150" y="4057650"/>
          <p14:tracePt t="21331" x="1911350" y="4108450"/>
          <p14:tracePt t="21349" x="1885950" y="4127500"/>
          <p14:tracePt t="21349" x="1854200" y="4152900"/>
          <p14:tracePt t="21366" x="1822450" y="4171950"/>
          <p14:tracePt t="21366" x="1784350" y="4191000"/>
          <p14:tracePt t="21383" x="1752600" y="4210050"/>
          <p14:tracePt t="21383" x="1670050" y="4235450"/>
          <p14:tracePt t="21399" x="1625600" y="4241800"/>
          <p14:tracePt t="21399" x="1581150" y="4254500"/>
          <p14:tracePt t="21416" x="1536700" y="4260850"/>
          <p14:tracePt t="21416" x="1485900" y="4260850"/>
          <p14:tracePt t="21433" x="1441450" y="4267200"/>
          <p14:tracePt t="21433" x="1397000" y="4273550"/>
          <p14:tracePt t="21449" x="1352550" y="4273550"/>
          <p14:tracePt t="21449" x="1314450" y="4279900"/>
          <p14:tracePt t="21449" x="1276350" y="4279900"/>
          <p14:tracePt t="21468" x="1238250" y="4279900"/>
          <p14:tracePt t="21468" x="1212850" y="4286250"/>
          <p14:tracePt t="21484" x="1187450" y="4286250"/>
          <p14:tracePt t="21484" x="1162050" y="4279900"/>
          <p14:tracePt t="21500" x="1143000" y="4279900"/>
          <p14:tracePt t="21500" x="1123950" y="4279900"/>
          <p14:tracePt t="21517" x="1111250" y="4273550"/>
          <p14:tracePt t="21517" x="1098550" y="4273550"/>
          <p14:tracePt t="21517" x="1092200" y="4267200"/>
          <p14:tracePt t="21536" x="1085850" y="4267200"/>
          <p14:tracePt t="21552" x="1092200" y="4260850"/>
          <p14:tracePt t="21567" x="1098550" y="4260850"/>
          <p14:tracePt t="21567" x="1104900" y="4254500"/>
          <p14:tracePt t="21583" x="1111250" y="4254500"/>
          <p14:tracePt t="21583" x="1117600" y="4254500"/>
          <p14:tracePt t="21600" x="1130300" y="4248150"/>
          <p14:tracePt t="21600" x="1136650" y="4248150"/>
          <p14:tracePt t="21600" x="1143000" y="4241800"/>
          <p14:tracePt t="21619" x="1155700" y="4241800"/>
          <p14:tracePt t="21632" x="1168400" y="4235450"/>
          <p14:tracePt t="21632" x="1187450" y="4235450"/>
          <p14:tracePt t="21650" x="1200150" y="4235450"/>
          <p14:tracePt t="21650" x="1206500" y="4235450"/>
          <p14:tracePt t="21667" x="1219200" y="4235450"/>
          <p14:tracePt t="21667" x="1231900" y="4235450"/>
          <p14:tracePt t="21684" x="1238250" y="4235450"/>
          <p14:tracePt t="21684" x="1257300" y="4235450"/>
          <p14:tracePt t="21701" x="1270000" y="4241800"/>
          <p14:tracePt t="21701" x="1276350" y="4241800"/>
          <p14:tracePt t="21717" x="1289050" y="4235450"/>
          <p14:tracePt t="21717" x="1295400" y="4235450"/>
          <p14:tracePt t="21734" x="1301750" y="4235450"/>
          <p14:tracePt t="21734" x="1314450" y="4235450"/>
          <p14:tracePt t="21751" x="1320800" y="4235450"/>
          <p14:tracePt t="21751" x="1339850" y="4229100"/>
          <p14:tracePt t="21767" x="1346200" y="4229100"/>
          <p14:tracePt t="21767" x="1352550" y="4222750"/>
          <p14:tracePt t="21785" x="1365250" y="4222750"/>
          <p14:tracePt t="21785" x="1377950" y="4222750"/>
          <p14:tracePt t="21801" x="1390650" y="4216400"/>
          <p14:tracePt t="21801" x="1409700" y="4216400"/>
          <p14:tracePt t="21801" x="1428750" y="4210050"/>
          <p14:tracePt t="21820" x="1454150" y="4210050"/>
          <p14:tracePt t="21832" x="1485900" y="4210050"/>
          <p14:tracePt t="21832" x="1555750" y="4210050"/>
          <p14:tracePt t="21852" x="1600200" y="4210050"/>
          <p14:tracePt t="21852" x="1651000" y="4210050"/>
          <p14:tracePt t="21868" x="1701800" y="4216400"/>
          <p14:tracePt t="21868" x="1765300" y="4216400"/>
          <p14:tracePt t="21868" x="1835150" y="4222750"/>
          <p14:tracePt t="21887" x="1905000" y="4222750"/>
          <p14:tracePt t="21899" x="1981200" y="4216400"/>
          <p14:tracePt t="21899" x="2057400" y="4216400"/>
          <p14:tracePt t="21899" x="2133600" y="4210050"/>
          <p14:tracePt t="21921" x="2209800" y="4203700"/>
          <p14:tracePt t="21933" x="2286000" y="4197350"/>
          <p14:tracePt t="21933" x="2432050" y="4184650"/>
          <p14:tracePt t="21951" x="2508250" y="4178300"/>
          <p14:tracePt t="21951" x="2578100" y="4171950"/>
          <p14:tracePt t="21968" x="2647950" y="4165600"/>
          <p14:tracePt t="21968" x="2717800" y="4165600"/>
          <p14:tracePt t="21968" x="2787650" y="4159250"/>
          <p14:tracePt t="21988" x="2851150" y="4159250"/>
          <p14:tracePt t="21988" x="2908300" y="4152900"/>
          <p14:tracePt t="22001" x="2965450" y="4146550"/>
          <p14:tracePt t="22001" x="3009900" y="4140200"/>
          <p14:tracePt t="22018" x="3054350" y="4133850"/>
          <p14:tracePt t="22018" x="3092450" y="4127500"/>
          <p14:tracePt t="22036" x="3130550" y="4121150"/>
          <p14:tracePt t="22036" x="3155950" y="4108450"/>
          <p14:tracePt t="22052" x="3181350" y="4102100"/>
          <p14:tracePt t="22052" x="3213100" y="4089400"/>
          <p14:tracePt t="22068" x="3219450" y="4089400"/>
          <p14:tracePt t="22068" x="3232150" y="4083050"/>
          <p14:tracePt t="22086" x="3219450" y="4089400"/>
          <p14:tracePt t="22119" x="3213100" y="4089400"/>
          <p14:tracePt t="22127" x="3200400" y="4095750"/>
          <p14:tracePt t="22137" x="3187700" y="4102100"/>
          <p14:tracePt t="22137" x="3175000" y="4108450"/>
          <p14:tracePt t="22152" x="3155950" y="4114800"/>
          <p14:tracePt t="22152" x="3136900" y="4121150"/>
          <p14:tracePt t="22169" x="3117850" y="4121150"/>
          <p14:tracePt t="22169" x="3092450" y="4127500"/>
          <p14:tracePt t="22169" x="3060700" y="4127500"/>
          <p14:tracePt t="22188" x="3028950" y="4127500"/>
          <p14:tracePt t="22200" x="2990850" y="4121150"/>
          <p14:tracePt t="22200" x="2946400" y="4121150"/>
          <p14:tracePt t="22220" x="2851150" y="4108450"/>
          <p14:tracePt t="22220" x="2800350" y="4095750"/>
          <p14:tracePt t="22237" x="2749550" y="4089400"/>
          <p14:tracePt t="22237" x="2698750" y="4076700"/>
          <p14:tracePt t="22252" x="2654300" y="4064000"/>
          <p14:tracePt t="22252" x="2603500" y="4044950"/>
          <p14:tracePt t="22252" x="2559050" y="4025900"/>
          <p14:tracePt t="22271" x="2520950" y="4006850"/>
          <p14:tracePt t="22284" x="2489200" y="3981450"/>
          <p14:tracePt t="22284" x="2438400" y="3930650"/>
          <p14:tracePt t="22303" x="2425700" y="3905250"/>
          <p14:tracePt t="22303" x="2419350" y="3873500"/>
          <p14:tracePt t="22321" x="2425700" y="3848100"/>
          <p14:tracePt t="22321" x="2438400" y="3816350"/>
          <p14:tracePt t="22337" x="2457450" y="3784600"/>
          <p14:tracePt t="22337" x="2489200" y="3759200"/>
          <p14:tracePt t="22352" x="2520950" y="3733800"/>
          <p14:tracePt t="22352" x="2616200" y="3683000"/>
          <p14:tracePt t="22369" x="2673350" y="3663950"/>
          <p14:tracePt t="22369" x="2730500" y="3644900"/>
          <p14:tracePt t="22386" x="2794000" y="3625850"/>
          <p14:tracePt t="22386" x="2857500" y="3619500"/>
          <p14:tracePt t="22403" x="2921000" y="3613150"/>
          <p14:tracePt t="22403" x="3048000" y="3613150"/>
          <p14:tracePt t="22420" x="3111500" y="3625850"/>
          <p14:tracePt t="22420" x="3175000" y="3638550"/>
          <p14:tracePt t="22436" x="3232150" y="3657600"/>
          <p14:tracePt t="22436" x="3282950" y="3683000"/>
          <p14:tracePt t="22453" x="3333750" y="3702050"/>
          <p14:tracePt t="22453" x="3384550" y="3727450"/>
          <p14:tracePt t="22470" x="3422650" y="3746500"/>
          <p14:tracePt t="22470" x="3460750" y="3771900"/>
          <p14:tracePt t="22470" x="3492500" y="3797300"/>
          <p14:tracePt t="22489" x="3517900" y="3822700"/>
          <p14:tracePt t="22489" x="3530600" y="3841750"/>
          <p14:tracePt t="22504" x="3549650" y="3867150"/>
          <p14:tracePt t="22504" x="3556000" y="3892550"/>
          <p14:tracePt t="22520" x="3556000" y="3917950"/>
          <p14:tracePt t="22520" x="3556000" y="3937000"/>
          <p14:tracePt t="22520" x="3543300" y="3962400"/>
          <p14:tracePt t="22539" x="3530600" y="3981450"/>
          <p14:tracePt t="22552" x="3511550" y="4006850"/>
          <p14:tracePt t="22552" x="3492500" y="4025900"/>
          <p14:tracePt t="22552" x="3473450" y="4044950"/>
          <p14:tracePt t="22573" x="3448050" y="4064000"/>
          <p14:tracePt t="22585" x="3416300" y="4083050"/>
          <p14:tracePt t="22585" x="3359150" y="4121150"/>
          <p14:tracePt t="22604" x="3327400" y="4140200"/>
          <p14:tracePt t="22604" x="3295650" y="4152900"/>
          <p14:tracePt t="22620" x="3263900" y="4171950"/>
          <p14:tracePt t="22620" x="3232150" y="4184650"/>
          <p14:tracePt t="22637" x="3200400" y="4197350"/>
          <p14:tracePt t="22637" x="3168650" y="4210050"/>
          <p14:tracePt t="22637" x="3143250" y="4216400"/>
          <p14:tracePt t="22656" x="3117850" y="4222750"/>
          <p14:tracePt t="22656" x="3092450" y="4229100"/>
          <p14:tracePt t="22671" x="3067050" y="4235450"/>
          <p14:tracePt t="22671" x="3048000" y="4235450"/>
          <p14:tracePt t="22687" x="3028950" y="4241800"/>
          <p14:tracePt t="22687" x="3009900" y="4241800"/>
          <p14:tracePt t="22703" x="2997200" y="4241800"/>
          <p14:tracePt t="22703" x="2971800" y="4241800"/>
          <p14:tracePt t="22721" x="2959100" y="4241800"/>
          <p14:tracePt t="22721" x="2952750" y="4235450"/>
          <p14:tracePt t="22737" x="2946400" y="4229100"/>
          <p14:tracePt t="22752" x="2940050" y="4222750"/>
          <p14:tracePt t="22752" x="2940050" y="4216400"/>
          <p14:tracePt t="22771" x="2946400" y="4210050"/>
          <p14:tracePt t="22771" x="2946400" y="4203700"/>
          <p14:tracePt t="22788" x="2959100" y="4191000"/>
          <p14:tracePt t="22804" x="2965450" y="4191000"/>
          <p14:tracePt t="22820" x="2971800" y="4184650"/>
          <p14:tracePt t="22836" x="2978150" y="4184650"/>
          <p14:tracePt t="22852" x="2984500" y="4191000"/>
          <p14:tracePt t="22869" x="2990850" y="4197350"/>
          <p14:tracePt t="22888" x="2997200" y="4203700"/>
          <p14:tracePt t="22908" x="2997200" y="4210050"/>
          <p14:tracePt t="22931" x="3003550" y="4210050"/>
          <p14:tracePt t="22947" x="3009900" y="4210050"/>
          <p14:tracePt t="22967" x="3016250" y="4210050"/>
          <p14:tracePt t="22983" x="3022600" y="4203700"/>
          <p14:tracePt t="23007" x="3028950" y="4203700"/>
          <p14:tracePt t="23027" x="3035300" y="4203700"/>
          <p14:tracePt t="23043" x="3041650" y="4197350"/>
          <p14:tracePt t="23059" x="3048000" y="4197350"/>
          <p14:tracePt t="23071" x="3054350" y="4197350"/>
          <p14:tracePt t="23087" x="3060700" y="4197350"/>
          <p14:tracePt t="23095" x="3067050" y="4197350"/>
          <p14:tracePt t="23103" x="3073400" y="4197350"/>
          <p14:tracePt t="23103" x="3079750" y="4197350"/>
          <p14:tracePt t="23122" x="3092450" y="4191000"/>
          <p14:tracePt t="23122" x="3117850" y="4191000"/>
          <p14:tracePt t="23141" x="3130550" y="4191000"/>
          <p14:tracePt t="23141" x="3149600" y="4191000"/>
          <p14:tracePt t="23156" x="3175000" y="4191000"/>
          <p14:tracePt t="23156" x="3200400" y="4184650"/>
          <p14:tracePt t="23172" x="3232150" y="4184650"/>
          <p14:tracePt t="23172" x="3263900" y="4184650"/>
          <p14:tracePt t="23189" x="3295650" y="4178300"/>
          <p14:tracePt t="23189" x="3333750" y="4178300"/>
          <p14:tracePt t="23189" x="3371850" y="4178300"/>
          <p14:tracePt t="23208" x="3409950" y="4171950"/>
          <p14:tracePt t="23220" x="3448050" y="4171950"/>
          <p14:tracePt t="23220" x="3492500" y="4171950"/>
          <p14:tracePt t="23241" x="3581400" y="4171950"/>
          <p14:tracePt t="23241" x="3632200" y="4171950"/>
          <p14:tracePt t="23256" x="3676650" y="4171950"/>
          <p14:tracePt t="23256" x="3721100" y="4171950"/>
          <p14:tracePt t="23273" x="3765550" y="4178300"/>
          <p14:tracePt t="23273" x="3810000" y="4178300"/>
          <p14:tracePt t="23273" x="3854450" y="4178300"/>
          <p14:tracePt t="23292" x="3892550" y="4178300"/>
          <p14:tracePt t="23304" x="3924300" y="4178300"/>
          <p14:tracePt t="23304" x="3994150" y="4178300"/>
          <p14:tracePt t="23324" x="4019550" y="4178300"/>
          <p14:tracePt t="23324" x="4044950" y="4178300"/>
          <p14:tracePt t="23340" x="4070350" y="4178300"/>
          <p14:tracePt t="23340" x="4095750" y="4184650"/>
          <p14:tracePt t="23356" x="4114800" y="4184650"/>
          <p14:tracePt t="23356" x="4140200" y="4184650"/>
          <p14:tracePt t="23373" x="4159250" y="4184650"/>
          <p14:tracePt t="23373" x="4203700" y="4184650"/>
          <p14:tracePt t="23389" x="4222750" y="4184650"/>
          <p14:tracePt t="23389" x="4241800" y="4184650"/>
          <p14:tracePt t="23406" x="4260850" y="4184650"/>
          <p14:tracePt t="23406" x="4286250" y="4178300"/>
          <p14:tracePt t="23423" x="4311650" y="4178300"/>
          <p14:tracePt t="23423" x="4368800" y="4178300"/>
          <p14:tracePt t="23440" x="4400550" y="4171950"/>
          <p14:tracePt t="23440" x="4432300" y="4165600"/>
          <p14:tracePt t="23457" x="4464050" y="4165600"/>
          <p14:tracePt t="23457" x="4502150" y="4159250"/>
          <p14:tracePt t="23473" x="4533900" y="4152900"/>
          <p14:tracePt t="23473" x="4572000" y="4146550"/>
          <p14:tracePt t="23473" x="4603750" y="4146550"/>
          <p14:tracePt t="23492" x="4635500" y="4140200"/>
          <p14:tracePt t="23505" x="4660900" y="4133850"/>
          <p14:tracePt t="23505" x="4718050" y="4127500"/>
          <p14:tracePt t="23524" x="4743450" y="4121150"/>
          <p14:tracePt t="23524" x="4768850" y="4121150"/>
          <p14:tracePt t="23541" x="4781550" y="4121150"/>
          <p14:tracePt t="23541" x="4800600" y="4121150"/>
          <p14:tracePt t="23541" x="4813300" y="4121150"/>
          <p14:tracePt t="23560" x="4826000" y="4121150"/>
          <p14:tracePt t="23572" x="4832350" y="4121150"/>
          <p14:tracePt t="23589" x="4838700" y="4133850"/>
          <p14:tracePt t="23607" x="4826000" y="4146550"/>
          <p14:tracePt t="23607" x="4819650" y="4146550"/>
          <p14:tracePt t="23624" x="4813300" y="4152900"/>
          <p14:tracePt t="23624" x="4806950" y="4159250"/>
          <p14:tracePt t="23641" x="4800600" y="4159250"/>
          <p14:tracePt t="23641" x="4794250" y="4165600"/>
          <p14:tracePt t="23657" x="4781550" y="4171950"/>
          <p14:tracePt t="23657" x="4775200" y="4171950"/>
          <p14:tracePt t="23657" x="4768850" y="4178300"/>
          <p14:tracePt t="23676" x="4762500" y="4178300"/>
          <p14:tracePt t="23689" x="4756150" y="4184650"/>
          <p14:tracePt t="23706" x="4762500" y="4184650"/>
          <p14:tracePt t="23727" x="4768850" y="4184650"/>
          <p14:tracePt t="23727" x="4775200" y="4184650"/>
          <p14:tracePt t="23741" x="4781550" y="4184650"/>
          <p14:tracePt t="23741" x="4794250" y="4184650"/>
          <p14:tracePt t="23757" x="4800600" y="4184650"/>
          <p14:tracePt t="23757" x="4806950" y="4184650"/>
          <p14:tracePt t="23774" x="4813300" y="4184650"/>
          <p14:tracePt t="23774" x="4826000" y="4184650"/>
          <p14:tracePt t="23791" x="4832350" y="4184650"/>
          <p14:tracePt t="23791" x="4845050" y="4191000"/>
          <p14:tracePt t="23808" x="4851400" y="4197350"/>
          <p14:tracePt t="23808" x="4857750" y="4203700"/>
          <p14:tracePt t="23825" x="4857750" y="4210050"/>
          <p14:tracePt t="23839" x="4857750" y="4216400"/>
          <p14:tracePt t="23839" x="4857750" y="4222750"/>
          <p14:tracePt t="23839" x="4851400" y="4229100"/>
          <p14:tracePt t="23860" x="4845050" y="4235450"/>
          <p14:tracePt t="23873" x="4838700" y="4241800"/>
          <p14:tracePt t="23873" x="4832350" y="4248150"/>
          <p14:tracePt t="23893" x="4819650" y="4254500"/>
          <p14:tracePt t="23893" x="4813300" y="4260850"/>
          <p14:tracePt t="23908" x="4806950" y="4260850"/>
          <p14:tracePt t="23908" x="4800600" y="4267200"/>
          <p14:tracePt t="23925" x="4794250" y="4267200"/>
          <p14:tracePt t="23940" x="4787900" y="4273550"/>
          <p14:tracePt t="23957" x="4781550" y="4273550"/>
          <p14:tracePt t="23973" x="4787900" y="4279900"/>
          <p14:tracePt t="24087" x="4787900" y="4286250"/>
          <p14:tracePt t="24107" x="4781550" y="4292600"/>
          <p14:tracePt t="24139" x="4787900" y="4292600"/>
          <p14:tracePt t="24159" x="4794250" y="4298950"/>
          <p14:tracePt t="24183" x="4800600" y="4298950"/>
          <p14:tracePt t="24211" x="4806950" y="4298950"/>
          <p14:tracePt t="24227" x="4813300" y="4298950"/>
          <p14:tracePt t="24243" x="4819650" y="4298950"/>
          <p14:tracePt t="24259" x="4826000" y="4298950"/>
          <p14:tracePt t="24271" x="4832350" y="4298950"/>
          <p14:tracePt t="24287" x="4838700" y="4298950"/>
          <p14:tracePt t="24303" x="4845050" y="4298950"/>
          <p14:tracePt t="24319" x="4851400" y="4298950"/>
          <p14:tracePt t="24339" x="4857750" y="4292600"/>
          <p14:tracePt t="24363" x="4851400" y="4305300"/>
          <p14:tracePt t="24439" x="4845050" y="4305300"/>
          <p14:tracePt t="24460" x="4851400" y="4298950"/>
          <p14:tracePt t="24552" x="4864100" y="4298950"/>
          <p14:tracePt t="24568" x="4864100" y="4292600"/>
          <p14:tracePt t="24572" x="4870450" y="4292600"/>
          <p14:tracePt t="24580" x="4876800" y="4292600"/>
          <p14:tracePt t="24592" x="4883150" y="4292600"/>
          <p14:tracePt t="24592" x="4889500" y="4292600"/>
          <p14:tracePt t="24592" x="4895850" y="4292600"/>
          <p14:tracePt t="24613" x="4902200" y="4286250"/>
          <p14:tracePt t="24625" x="4908550" y="4286250"/>
          <p14:tracePt t="24625" x="4927600" y="4279900"/>
          <p14:tracePt t="24644" x="4933950" y="4279900"/>
          <p14:tracePt t="24644" x="4946650" y="4279900"/>
          <p14:tracePt t="24660" x="4959350" y="4273550"/>
          <p14:tracePt t="24660" x="4972050" y="4273550"/>
          <p14:tracePt t="24660" x="4991100" y="4273550"/>
          <p14:tracePt t="24680" x="5003800" y="4273550"/>
          <p14:tracePt t="24680" x="5022850" y="4267200"/>
          <p14:tracePt t="24694" x="5041900" y="4267200"/>
          <p14:tracePt t="24694" x="5060950" y="4267200"/>
          <p14:tracePt t="24711" x="5080000" y="4267200"/>
          <p14:tracePt t="24711" x="5099050" y="4260850"/>
          <p14:tracePt t="24728" x="5111750" y="4260850"/>
          <p14:tracePt t="24728" x="5130800" y="4260850"/>
          <p14:tracePt t="24744" x="5143500" y="4260850"/>
          <p14:tracePt t="24744" x="5156200" y="4260850"/>
          <p14:tracePt t="24761" x="5162550" y="4260850"/>
          <p14:tracePt t="24776" x="5168900" y="4260850"/>
          <p14:tracePt t="24793" x="5162550" y="4267200"/>
          <p14:tracePt t="24812" x="5156200" y="4273550"/>
          <p14:tracePt t="24828" x="5149850" y="4279900"/>
          <p14:tracePt t="24828" x="5143500" y="4279900"/>
          <p14:tracePt t="24845" x="5137150" y="4279900"/>
          <p14:tracePt t="24845" x="5130800" y="4286250"/>
          <p14:tracePt t="24861" x="5124450" y="4292600"/>
          <p14:tracePt t="25008" x="5118100" y="4292600"/>
          <p14:tracePt t="25015" x="5105400" y="4298950"/>
          <p14:tracePt t="25027" x="5092700" y="4298950"/>
          <p14:tracePt t="25027" x="5080000" y="4305300"/>
          <p14:tracePt t="25027" x="5060950" y="4311650"/>
          <p14:tracePt t="25048" x="5041900" y="4318000"/>
          <p14:tracePt t="25048" x="5016500" y="4330700"/>
          <p14:tracePt t="25062" x="4984750" y="4337050"/>
          <p14:tracePt t="25062" x="4946650" y="4349750"/>
          <p14:tracePt t="25079" x="4902200" y="4362450"/>
          <p14:tracePt t="25079" x="4857750" y="4375150"/>
          <p14:tracePt t="25095" x="4806950" y="4387850"/>
          <p14:tracePt t="25095" x="4686300" y="4425950"/>
          <p14:tracePt t="25112" x="4622800" y="4445000"/>
          <p14:tracePt t="25112" x="4546600" y="4470400"/>
          <p14:tracePt t="25129" x="4470400" y="4489450"/>
          <p14:tracePt t="25129" x="4387850" y="4514850"/>
          <p14:tracePt t="25145" x="4305300" y="4540250"/>
          <p14:tracePt t="25145" x="4216400" y="4565650"/>
          <p14:tracePt t="25162" x="4121150" y="4591050"/>
          <p14:tracePt t="25162" x="3930650" y="4641850"/>
          <p14:tracePt t="25180" x="3835400" y="4667250"/>
          <p14:tracePt t="25180" x="3733800" y="4692650"/>
          <p14:tracePt t="25196" x="3638550" y="4718050"/>
          <p14:tracePt t="25196" x="3536950" y="4743450"/>
          <p14:tracePt t="25214" x="3435350" y="4768850"/>
          <p14:tracePt t="25214" x="3340100" y="4794250"/>
          <p14:tracePt t="25229" x="3238500" y="4813300"/>
          <p14:tracePt t="25229" x="3136900" y="4832350"/>
          <p14:tracePt t="25229" x="3035300" y="4851400"/>
          <p14:tracePt t="25249" x="2933700" y="4864100"/>
          <p14:tracePt t="25261" x="2832100" y="4883150"/>
          <p14:tracePt t="25261" x="2635250" y="4902200"/>
          <p14:tracePt t="25280" x="2546350" y="4908550"/>
          <p14:tracePt t="25280" x="2457450" y="4908550"/>
          <p14:tracePt t="25296" x="2381250" y="4914900"/>
          <p14:tracePt t="25296" x="2311400" y="4921250"/>
          <p14:tracePt t="25313" x="2235200" y="4921250"/>
          <p14:tracePt t="25313" x="2171700" y="4927600"/>
          <p14:tracePt t="25313" x="2108200" y="4927600"/>
          <p14:tracePt t="25333" x="2051050" y="4933950"/>
          <p14:tracePt t="25345" x="1993900" y="4940300"/>
          <p14:tracePt t="25345" x="1885950" y="4946650"/>
          <p14:tracePt t="25363" x="1835150" y="4953000"/>
          <p14:tracePt t="25363" x="1790700" y="4959350"/>
          <p14:tracePt t="25380" x="1746250" y="4959350"/>
          <p14:tracePt t="25380" x="1708150" y="4965700"/>
          <p14:tracePt t="25397" x="1676400" y="4965700"/>
          <p14:tracePt t="25397" x="1612900" y="4972050"/>
          <p14:tracePt t="25414" x="1593850" y="4972050"/>
          <p14:tracePt t="25414" x="1568450" y="4972050"/>
          <p14:tracePt t="25430" x="1549400" y="4972050"/>
          <p14:tracePt t="25430" x="1536700" y="4978400"/>
          <p14:tracePt t="25447" x="1517650" y="4978400"/>
          <p14:tracePt t="25447" x="1504950" y="4978400"/>
          <p14:tracePt t="25464" x="1492250" y="4972050"/>
          <p14:tracePt t="25464" x="1473200" y="4965700"/>
          <p14:tracePt t="25481" x="1460500" y="4965700"/>
          <p14:tracePt t="25481" x="1454150" y="4959350"/>
          <p14:tracePt t="25497" x="1447800" y="4959350"/>
          <p14:tracePt t="25497" x="1441450" y="4953000"/>
          <p14:tracePt t="25514" x="1428750" y="4953000"/>
          <p14:tracePt t="25514" x="1422400" y="4953000"/>
          <p14:tracePt t="25531" x="1416050" y="4946650"/>
          <p14:tracePt t="25545" x="1409700" y="4946650"/>
          <p14:tracePt t="25545" x="1403350" y="4946650"/>
          <p14:tracePt t="25564" x="1397000" y="4940300"/>
          <p14:tracePt t="25588" x="1390650" y="4940300"/>
          <p14:tracePt t="25600" x="1384300" y="4940300"/>
          <p14:tracePt t="25616" x="1377950" y="4940300"/>
          <p14:tracePt t="25630" x="1371600" y="4946650"/>
          <p14:tracePt t="25630" x="1358900" y="4953000"/>
          <p14:tracePt t="25649" x="1346200" y="4953000"/>
          <p14:tracePt t="25649" x="1339850" y="4959350"/>
          <p14:tracePt t="25665" x="1327150" y="4959350"/>
          <p14:tracePt t="25665" x="1320800" y="4959350"/>
          <p14:tracePt t="25682" x="1308100" y="4959350"/>
          <p14:tracePt t="25682" x="1295400" y="4953000"/>
          <p14:tracePt t="25682" x="1276350" y="4946650"/>
          <p14:tracePt t="25700" x="1257300" y="4940300"/>
          <p14:tracePt t="25700" x="1231900" y="4933950"/>
          <p14:tracePt t="25714" x="1206500" y="4927600"/>
          <p14:tracePt t="25714" x="1181100" y="4914900"/>
          <p14:tracePt t="25731" x="1149350" y="4908550"/>
          <p14:tracePt t="25731" x="1117600" y="4895850"/>
          <p14:tracePt t="25748" x="1085850" y="4883150"/>
          <p14:tracePt t="25748" x="1054100" y="4876800"/>
          <p14:tracePt t="25765" x="1016000" y="4857750"/>
          <p14:tracePt t="25765" x="946150" y="4826000"/>
          <p14:tracePt t="25781" x="908050" y="4806950"/>
          <p14:tracePt t="25781" x="869950" y="4781550"/>
          <p14:tracePt t="25798" x="831850" y="4756150"/>
          <p14:tracePt t="25798" x="793750" y="4730750"/>
          <p14:tracePt t="25815" x="749300" y="4705350"/>
          <p14:tracePt t="25815" x="711200" y="4673600"/>
          <p14:tracePt t="25831" x="679450" y="4641850"/>
          <p14:tracePt t="25831" x="615950" y="4584700"/>
          <p14:tracePt t="25849" x="596900" y="4559300"/>
          <p14:tracePt t="25849" x="584200" y="4527550"/>
          <p14:tracePt t="25865" x="577850" y="4495800"/>
          <p14:tracePt t="25865" x="590550" y="4457700"/>
          <p14:tracePt t="25882" x="609600" y="4425950"/>
          <p14:tracePt t="25882" x="641350" y="4381500"/>
          <p14:tracePt t="25882" x="673100" y="4343400"/>
          <p14:tracePt t="25900" x="717550" y="4298950"/>
          <p14:tracePt t="25913" x="768350" y="4254500"/>
          <p14:tracePt t="25913" x="876300" y="4184650"/>
          <p14:tracePt t="25933" x="933450" y="4159250"/>
          <p14:tracePt t="25933" x="990600" y="4133850"/>
          <p14:tracePt t="25949" x="1047750" y="4121150"/>
          <p14:tracePt t="25949" x="1098550" y="4121150"/>
          <p14:tracePt t="25965" x="1155700" y="4121150"/>
          <p14:tracePt t="25965" x="1200150" y="4140200"/>
          <p14:tracePt t="25965" x="1250950" y="4159250"/>
          <p14:tracePt t="25984" x="1295400" y="4184650"/>
          <p14:tracePt t="25997" x="1333500" y="4216400"/>
          <p14:tracePt t="25997" x="1397000" y="4292600"/>
          <p14:tracePt t="26016" x="1416050" y="4330700"/>
          <p14:tracePt t="26016" x="1428750" y="4368800"/>
          <p14:tracePt t="26032" x="1428750" y="4406900"/>
          <p14:tracePt t="26032" x="1422400" y="4445000"/>
          <p14:tracePt t="26049" x="1409700" y="4483100"/>
          <p14:tracePt t="26049" x="1390650" y="4514850"/>
          <p14:tracePt t="26065" x="1371600" y="4546600"/>
          <p14:tracePt t="26065" x="1314450" y="4603750"/>
          <p14:tracePt t="26082" x="1282700" y="4629150"/>
          <p14:tracePt t="26082" x="1250950" y="4648200"/>
          <p14:tracePt t="26099" x="1219200" y="4673600"/>
          <p14:tracePt t="26099" x="1187450" y="4692650"/>
          <p14:tracePt t="26116" x="1155700" y="4705350"/>
          <p14:tracePt t="26116" x="1098550" y="4737100"/>
          <p14:tracePt t="26133" x="1073150" y="4749800"/>
          <p14:tracePt t="26133" x="1047750" y="4762500"/>
          <p14:tracePt t="26149" x="1028700" y="4768850"/>
          <p14:tracePt t="26149" x="1009650" y="4781550"/>
          <p14:tracePt t="26166" x="996950" y="4787900"/>
          <p14:tracePt t="26166" x="990600" y="4794250"/>
          <p14:tracePt t="26183" x="984250" y="4794250"/>
          <p14:tracePt t="26183" x="977900" y="4794250"/>
          <p14:tracePt t="26200" x="971550" y="4800600"/>
          <p14:tracePt t="26215" x="971550" y="4794250"/>
          <p14:tracePt t="26240" x="977900" y="4787900"/>
          <p14:tracePt t="26252" x="984250" y="4781550"/>
          <p14:tracePt t="26268" x="990600" y="4775200"/>
          <p14:tracePt t="26285" x="996950" y="4768850"/>
          <p14:tracePt t="26301" x="1003300" y="4762500"/>
          <p14:tracePt t="26316" x="1009650" y="4756150"/>
          <p14:tracePt t="26331" x="1016000" y="4749800"/>
          <p14:tracePt t="26348" x="1022350" y="4749800"/>
          <p14:tracePt t="26365" x="1028700" y="4743450"/>
          <p14:tracePt t="26382" x="1035050" y="4743450"/>
          <p14:tracePt t="26398" x="1035050" y="4737100"/>
          <p14:tracePt t="26515" x="1041400" y="4730750"/>
          <p14:tracePt t="26531" x="1041400" y="4724400"/>
          <p14:tracePt t="26548" x="1047750" y="4718050"/>
          <p14:tracePt t="26560" x="1054100" y="4718050"/>
          <p14:tracePt t="26584" x="1060450" y="4711700"/>
          <p14:tracePt t="26608" x="1066800" y="4705350"/>
          <p14:tracePt t="26628" x="1073150" y="4705350"/>
          <p14:tracePt t="26660" x="1073150" y="4699000"/>
          <p14:tracePt t="26704" x="1079500" y="4699000"/>
          <p14:tracePt t="26748" x="1085850" y="4705350"/>
          <p14:tracePt t="26764" x="1092200" y="4705350"/>
          <p14:tracePt t="26780" x="1098550" y="4705350"/>
          <p14:tracePt t="26792" x="1104900" y="4705350"/>
          <p14:tracePt t="26800" x="1111250" y="4699000"/>
          <p14:tracePt t="26817" x="1117600" y="4699000"/>
          <p14:tracePt t="26817" x="1123950" y="4699000"/>
          <p14:tracePt t="26836" x="1130300" y="4692650"/>
          <p14:tracePt t="26836" x="1155700" y="4686300"/>
          <p14:tracePt t="26853" x="1168400" y="4686300"/>
          <p14:tracePt t="26853" x="1187450" y="4679950"/>
          <p14:tracePt t="26869" x="1212850" y="4679950"/>
          <p14:tracePt t="26869" x="1238250" y="4673600"/>
          <p14:tracePt t="26886" x="1270000" y="4673600"/>
          <p14:tracePt t="26886" x="1308100" y="4673600"/>
          <p14:tracePt t="26902" x="1346200" y="4679950"/>
          <p14:tracePt t="26902" x="1384300" y="4679950"/>
          <p14:tracePt t="26902" x="1428750" y="4679950"/>
          <p14:tracePt t="26921" x="1466850" y="4686300"/>
          <p14:tracePt t="26933" x="1511300" y="4686300"/>
          <p14:tracePt t="26933" x="1549400" y="4686300"/>
          <p14:tracePt t="26953" x="1625600" y="4679950"/>
          <p14:tracePt t="26953" x="1663700" y="4673600"/>
          <p14:tracePt t="26969" x="1695450" y="4667250"/>
          <p14:tracePt t="26969" x="1727200" y="4667250"/>
          <p14:tracePt t="26986" x="1752600" y="4660900"/>
          <p14:tracePt t="26986" x="1778000" y="4654550"/>
          <p14:tracePt t="27002" x="1803400" y="4648200"/>
          <p14:tracePt t="27002" x="1822450" y="4648200"/>
          <p14:tracePt t="27002" x="1835150" y="4641850"/>
          <p14:tracePt t="27022" x="1854200" y="4641850"/>
          <p14:tracePt t="27022" x="1860550" y="4635500"/>
          <p14:tracePt t="27037" x="1866900" y="4635500"/>
          <p14:tracePt t="27051" x="1860550" y="4641850"/>
          <p14:tracePt t="27072" x="1854200" y="4648200"/>
          <p14:tracePt t="27084" x="1847850" y="4648200"/>
          <p14:tracePt t="27084" x="1828800" y="4660900"/>
          <p14:tracePt t="27102" x="1816100" y="4667250"/>
          <p14:tracePt t="27102" x="1797050" y="4667250"/>
          <p14:tracePt t="27119" x="1778000" y="4667250"/>
          <p14:tracePt t="27119" x="1752600" y="4667250"/>
          <p14:tracePt t="27136" x="1727200" y="4660900"/>
          <p14:tracePt t="27136" x="1657350" y="4641850"/>
          <p14:tracePt t="27153" x="1612900" y="4629150"/>
          <p14:tracePt t="27153" x="1574800" y="4610100"/>
          <p14:tracePt t="27170" x="1530350" y="4597400"/>
          <p14:tracePt t="27170" x="1485900" y="4572000"/>
          <p14:tracePt t="27187" x="1447800" y="4546600"/>
          <p14:tracePt t="27187" x="1409700" y="4521200"/>
          <p14:tracePt t="27203" x="1377950" y="4495800"/>
          <p14:tracePt t="27203" x="1352550" y="4464050"/>
          <p14:tracePt t="27203" x="1327150" y="4432300"/>
          <p14:tracePt t="27222" x="1314450" y="4394200"/>
          <p14:tracePt t="27222" x="1301750" y="4362450"/>
          <p14:tracePt t="27237" x="1295400" y="4324350"/>
          <p14:tracePt t="27237" x="1295400" y="4292600"/>
          <p14:tracePt t="27253" x="1308100" y="4260850"/>
          <p14:tracePt t="27253" x="1320800" y="4235450"/>
          <p14:tracePt t="27270" x="1339850" y="4216400"/>
          <p14:tracePt t="27270" x="1358900" y="4191000"/>
          <p14:tracePt t="27270" x="1390650" y="4171950"/>
          <p14:tracePt t="27290" x="1422400" y="4159250"/>
          <p14:tracePt t="27301" x="1454150" y="4146550"/>
          <p14:tracePt t="27301" x="1492250" y="4140200"/>
          <p14:tracePt t="27322" x="1568450" y="4127500"/>
          <p14:tracePt t="27322" x="1606550" y="4127500"/>
          <p14:tracePt t="27338" x="1644650" y="4133850"/>
          <p14:tracePt t="27338" x="1689100" y="4146550"/>
          <p14:tracePt t="27353" x="1720850" y="4165600"/>
          <p14:tracePt t="27353" x="1758950" y="4184650"/>
          <p14:tracePt t="27370" x="1790700" y="4210050"/>
          <p14:tracePt t="27370" x="1828800" y="4235450"/>
          <p14:tracePt t="27370" x="1854200" y="4267200"/>
          <p14:tracePt t="27389" x="1879600" y="4298950"/>
          <p14:tracePt t="27389" x="1905000" y="4330700"/>
          <p14:tracePt t="27403" x="1924050" y="4362450"/>
          <p14:tracePt t="27403" x="1943100" y="4387850"/>
          <p14:tracePt t="27420" x="1955800" y="4413250"/>
          <p14:tracePt t="27420" x="1968500" y="4438650"/>
          <p14:tracePt t="27437" x="1987550" y="4451350"/>
          <p14:tracePt t="27437" x="2006600" y="4483100"/>
          <p14:tracePt t="27454" x="2019300" y="4489450"/>
          <p14:tracePt t="27454" x="2032000" y="4502150"/>
          <p14:tracePt t="27470" x="2044700" y="4508500"/>
          <p14:tracePt t="27470" x="2057400" y="4514850"/>
          <p14:tracePt t="27487" x="2076450" y="4521200"/>
          <p14:tracePt t="27487" x="2095500" y="4527550"/>
          <p14:tracePt t="27504" x="2114550" y="4527550"/>
          <p14:tracePt t="27504" x="2171700" y="4533900"/>
          <p14:tracePt t="27521" x="2203450" y="4540250"/>
          <p14:tracePt t="27521" x="2235200" y="4540250"/>
          <p14:tracePt t="27538" x="2273300" y="4540250"/>
          <p14:tracePt t="27538" x="2317750" y="4540250"/>
          <p14:tracePt t="27555" x="2362200" y="4533900"/>
          <p14:tracePt t="27555" x="2406650" y="4533900"/>
          <p14:tracePt t="27555" x="2457450" y="4533900"/>
          <p14:tracePt t="27573" x="2501900" y="4533900"/>
          <p14:tracePt t="27586" x="2559050" y="4533900"/>
          <p14:tracePt t="27586" x="2667000" y="4527550"/>
          <p14:tracePt t="27605" x="2724150" y="4527550"/>
          <p14:tracePt t="27605" x="2781300" y="4527550"/>
          <p14:tracePt t="27621" x="2832100" y="4527550"/>
          <p14:tracePt t="27621" x="2882900" y="4521200"/>
          <p14:tracePt t="27638" x="2933700" y="4521200"/>
          <p14:tracePt t="27638" x="2978150" y="4521200"/>
          <p14:tracePt t="27654" x="3016250" y="4521200"/>
          <p14:tracePt t="27654" x="3054350" y="4521200"/>
          <p14:tracePt t="27654" x="3086100" y="4514850"/>
          <p14:tracePt t="27673" x="3105150" y="4514850"/>
          <p14:tracePt t="27673" x="3130550" y="4514850"/>
          <p14:tracePt t="27689" x="3143250" y="4514850"/>
          <p14:tracePt t="27689" x="3162300" y="4514850"/>
          <p14:tracePt t="27705" x="3175000" y="4514850"/>
          <p14:tracePt t="27705" x="3181350" y="4514850"/>
          <p14:tracePt t="27721" x="3187700" y="4514850"/>
          <p14:tracePt t="27736" x="3194050" y="4521200"/>
          <p14:tracePt t="27736" x="3194050" y="4527550"/>
          <p14:tracePt t="27755" x="3187700" y="4533900"/>
          <p14:tracePt t="27769" x="3175000" y="4546600"/>
          <p14:tracePt t="27786" x="3168650" y="4552950"/>
          <p14:tracePt t="27803" x="3162300" y="4559300"/>
          <p14:tracePt t="27822" x="3155950" y="4565650"/>
          <p14:tracePt t="27837" x="3149600" y="4565650"/>
          <p14:tracePt t="27853" x="3143250" y="4565650"/>
          <p14:tracePt t="27870" x="3136900" y="4559300"/>
          <p14:tracePt t="27889" x="3136900" y="4552950"/>
          <p14:tracePt t="27912" x="3143250" y="4552950"/>
          <p14:tracePt t="27928" x="3136900" y="4559300"/>
          <p14:tracePt t="27993" x="3124200" y="4565650"/>
          <p14:tracePt t="28008" x="3117850" y="4565650"/>
          <p14:tracePt t="28016" x="3111500" y="4572000"/>
          <p14:tracePt t="28025" x="3105150" y="4572000"/>
          <p14:tracePt t="28037" x="3092450" y="4578350"/>
          <p14:tracePt t="28037" x="3073400" y="4591050"/>
          <p14:tracePt t="28056" x="3060700" y="4597400"/>
          <p14:tracePt t="28056" x="3048000" y="4603750"/>
          <p14:tracePt t="28072" x="3035300" y="4610100"/>
          <p14:tracePt t="28072" x="3022600" y="4616450"/>
          <p14:tracePt t="28089" x="3016250" y="4622800"/>
          <p14:tracePt t="28089" x="3003550" y="4629150"/>
          <p14:tracePt t="28106" x="2990850" y="4635500"/>
          <p14:tracePt t="28106" x="2971800" y="4648200"/>
          <p14:tracePt t="28123" x="2965450" y="4648200"/>
          <p14:tracePt t="28123" x="2959100" y="4654550"/>
          <p14:tracePt t="28140" x="2946400" y="4654550"/>
          <p14:tracePt t="28140" x="2940050" y="4660900"/>
          <p14:tracePt t="28156" x="2933700" y="4660900"/>
          <p14:tracePt t="28172" x="2927350" y="4660900"/>
          <p14:tracePt t="28188" x="2921000" y="4660900"/>
          <p14:tracePt t="28205" x="2914650" y="4654550"/>
          <p14:tracePt t="28228" x="2908300" y="4654550"/>
          <p14:tracePt t="28248" x="2901950" y="4660900"/>
          <p14:tracePt t="28265" x="2895600" y="4660900"/>
          <p14:tracePt t="28280" x="2889250" y="4660900"/>
          <p14:tracePt t="28293" x="2882900" y="4660900"/>
          <p14:tracePt t="28305" x="2876550" y="4660900"/>
          <p14:tracePt t="28305" x="2870200" y="4660900"/>
          <p14:tracePt t="28305" x="2863850" y="4667250"/>
          <p14:tracePt t="28327" x="2857500" y="4667250"/>
          <p14:tracePt t="28338" x="2851150" y="4667250"/>
          <p14:tracePt t="28338" x="2844800" y="4667250"/>
          <p14:tracePt t="28357" x="2838450" y="4667250"/>
          <p14:tracePt t="28357" x="2832100" y="4667250"/>
          <p14:tracePt t="28374" x="2825750" y="4667250"/>
          <p14:tracePt t="28374" x="2819400" y="4667250"/>
          <p14:tracePt t="28390" x="2813050" y="4667250"/>
          <p14:tracePt t="28390" x="2800350" y="4673600"/>
          <p14:tracePt t="28390" x="2794000" y="4673600"/>
          <p14:tracePt t="28409" x="2787650" y="4673600"/>
          <p14:tracePt t="28409" x="2781300" y="4673600"/>
          <p14:tracePt t="28424" x="2768600" y="4673600"/>
          <p14:tracePt t="28424" x="2762250" y="4673600"/>
          <p14:tracePt t="28440" x="2755900" y="4673600"/>
          <p14:tracePt t="28440" x="2749550" y="4673600"/>
          <p14:tracePt t="28457" x="2743200" y="4673600"/>
          <p14:tracePt t="28457" x="2736850" y="4673600"/>
          <p14:tracePt t="28474" x="2743200" y="4673600"/>
          <p14:tracePt t="28489" x="2749550" y="4673600"/>
          <p14:tracePt t="28489" x="2762250" y="4667250"/>
          <p14:tracePt t="28507" x="2774950" y="4667250"/>
          <p14:tracePt t="28507" x="2794000" y="4667250"/>
          <p14:tracePt t="28524" x="2819400" y="4660900"/>
          <p14:tracePt t="28524" x="2863850" y="4660900"/>
          <p14:tracePt t="28541" x="2895600" y="4660900"/>
          <p14:tracePt t="28541" x="2927350" y="4667250"/>
          <p14:tracePt t="28558" x="2952750" y="4667250"/>
          <p14:tracePt t="28558" x="2984500" y="4673600"/>
          <p14:tracePt t="28574" x="3016250" y="4673600"/>
          <p14:tracePt t="28574" x="3054350" y="4679950"/>
          <p14:tracePt t="28574" x="3086100" y="4679950"/>
          <p14:tracePt t="28593" x="3117850" y="4686300"/>
          <p14:tracePt t="28606" x="3149600" y="4686300"/>
          <p14:tracePt t="28606" x="3213100" y="4686300"/>
          <p14:tracePt t="28626" x="3244850" y="4686300"/>
          <p14:tracePt t="28626" x="3276600" y="4686300"/>
          <p14:tracePt t="28642" x="3302000" y="4686300"/>
          <p14:tracePt t="28642" x="3327400" y="4686300"/>
          <p14:tracePt t="28658" x="3359150" y="4686300"/>
          <p14:tracePt t="28658" x="3384550" y="4686300"/>
          <p14:tracePt t="28675" x="3403600" y="4686300"/>
          <p14:tracePt t="28675" x="3429000" y="4686300"/>
          <p14:tracePt t="28675" x="3448050" y="4686300"/>
          <p14:tracePt t="28695" x="3467100" y="4692650"/>
          <p14:tracePt t="28706" x="3486150" y="4699000"/>
          <p14:tracePt t="28706" x="3517900" y="4705350"/>
          <p14:tracePt t="28724" x="3536950" y="4705350"/>
          <p14:tracePt t="28724" x="3556000" y="4711700"/>
          <p14:tracePt t="28742" x="3568700" y="4711700"/>
          <p14:tracePt t="28742" x="3587750" y="4711700"/>
          <p14:tracePt t="28742" x="3606800" y="4711700"/>
          <p14:tracePt t="28761" x="3619500" y="4705350"/>
          <p14:tracePt t="28761" x="3632200" y="4705350"/>
          <p14:tracePt t="28775" x="3644900" y="4705350"/>
          <p14:tracePt t="28775" x="3657600" y="4705350"/>
          <p14:tracePt t="28792" x="3670300" y="4705350"/>
          <p14:tracePt t="28792" x="3683000" y="4705350"/>
          <p14:tracePt t="28809" x="3695700" y="4699000"/>
          <p14:tracePt t="28809" x="3708400" y="4699000"/>
          <p14:tracePt t="28826" x="3721100" y="4699000"/>
          <p14:tracePt t="28826" x="3740150" y="4692650"/>
          <p14:tracePt t="28842" x="3752850" y="4686300"/>
          <p14:tracePt t="28842" x="3765550" y="4686300"/>
          <p14:tracePt t="28859" x="3778250" y="4679950"/>
          <p14:tracePt t="28859" x="3790950" y="4679950"/>
          <p14:tracePt t="28875" x="3803650" y="4673600"/>
          <p14:tracePt t="28875" x="3829050" y="4673600"/>
          <p14:tracePt t="28894" x="3848100" y="4673600"/>
          <p14:tracePt t="28894" x="3867150" y="4667250"/>
          <p14:tracePt t="28909" x="3886200" y="4667250"/>
          <p14:tracePt t="28909" x="3905250" y="4667250"/>
          <p14:tracePt t="28926" x="3924300" y="4660900"/>
          <p14:tracePt t="28926" x="3949700" y="4660900"/>
          <p14:tracePt t="28942" x="3968750" y="4654550"/>
          <p14:tracePt t="28942" x="3994150" y="4654550"/>
          <p14:tracePt t="28942" x="4019550" y="4648200"/>
          <p14:tracePt t="28961" x="4038600" y="4648200"/>
          <p14:tracePt t="28974" x="4064000" y="4641850"/>
          <p14:tracePt t="28974" x="4108450" y="4641850"/>
          <p14:tracePt t="28993" x="4133850" y="4641850"/>
          <p14:tracePt t="28993" x="4159250" y="4635500"/>
          <p14:tracePt t="28993" x="4178300" y="4635500"/>
          <p14:tracePt t="29012" x="4203700" y="4635500"/>
          <p14:tracePt t="29024" x="4229100" y="4629150"/>
          <p14:tracePt t="29024" x="4254500" y="4629150"/>
          <p14:tracePt t="29024" x="4279900" y="4629150"/>
          <p14:tracePt t="29046" x="4298950" y="4629150"/>
          <p14:tracePt t="29058" x="4324350" y="4629150"/>
          <p14:tracePt t="29058" x="4368800" y="4629150"/>
          <p14:tracePt t="29076" x="4394200" y="4629150"/>
          <p14:tracePt t="29076" x="4413250" y="4629150"/>
          <p14:tracePt t="29094" x="4432300" y="4635500"/>
          <p14:tracePt t="29094" x="4451350" y="4635500"/>
          <p14:tracePt t="29110" x="4470400" y="4635500"/>
          <p14:tracePt t="29110" x="4483100" y="4635500"/>
          <p14:tracePt t="29127" x="4495800" y="4635500"/>
          <p14:tracePt t="29127" x="4521200" y="4641850"/>
          <p14:tracePt t="29143" x="4533900" y="4641850"/>
          <p14:tracePt t="29143" x="4546600" y="4641850"/>
          <p14:tracePt t="29160" x="4552950" y="4641850"/>
          <p14:tracePt t="29160" x="4559300" y="4648200"/>
          <p14:tracePt t="29176" x="4565650" y="4648200"/>
          <p14:tracePt t="29176" x="4578350" y="4648200"/>
          <p14:tracePt t="29194" x="4584700" y="4654550"/>
          <p14:tracePt t="29209" x="4591050" y="4654550"/>
          <p14:tracePt t="29225" x="4597400" y="4660900"/>
          <p14:tracePt t="29249" x="4597400" y="4667250"/>
          <p14:tracePt t="29268" x="4591050" y="4667250"/>
          <p14:tracePt t="29313" x="4584700" y="4673600"/>
          <p14:tracePt t="29337" x="4578350" y="4673600"/>
          <p14:tracePt t="29361" x="4572000" y="4667250"/>
          <p14:tracePt t="29373" x="4565650" y="4667250"/>
          <p14:tracePt t="29405" x="4552950" y="4660900"/>
          <p14:tracePt t="29421" x="4546600" y="4654550"/>
          <p14:tracePt t="29433" x="4540250" y="4648200"/>
          <p14:tracePt t="29442" x="4533900" y="4641850"/>
          <p14:tracePt t="29442" x="4527550" y="4641850"/>
          <p14:tracePt t="29461" x="4521200" y="4635500"/>
          <p14:tracePt t="29461" x="4514850" y="4635500"/>
          <p14:tracePt t="29477" x="4508500" y="4635500"/>
          <p14:tracePt t="29477" x="4489450" y="4635500"/>
          <p14:tracePt t="29494" x="4483100" y="4629150"/>
          <p14:tracePt t="29494" x="4476750" y="4635500"/>
          <p14:tracePt t="29510" x="4470400" y="4635500"/>
          <p14:tracePt t="29526" x="4464050" y="4635500"/>
          <p14:tracePt t="29526" x="4457700" y="4635500"/>
          <p14:tracePt t="29544" x="4451350" y="4635500"/>
          <p14:tracePt t="29544" x="4432300" y="4635500"/>
          <p14:tracePt t="29561" x="4425950" y="4635500"/>
          <p14:tracePt t="29561" x="4419600" y="4629150"/>
          <p14:tracePt t="29578" x="4406900" y="4629150"/>
          <p14:tracePt t="29578" x="4394200" y="4629150"/>
          <p14:tracePt t="29595" x="4387850" y="4629150"/>
          <p14:tracePt t="29595" x="4375150" y="4629150"/>
          <p14:tracePt t="29595" x="4362450" y="4622800"/>
          <p14:tracePt t="29613" x="4356100" y="4622800"/>
          <p14:tracePt t="29626" x="4343400" y="4622800"/>
          <p14:tracePt t="29626" x="4330700" y="4622800"/>
          <p14:tracePt t="29645" x="4324350" y="4622800"/>
          <p14:tracePt t="29645" x="4318000" y="4616450"/>
          <p14:tracePt t="29662" x="4311650" y="4616450"/>
          <p14:tracePt t="29662" x="4305300" y="4610100"/>
          <p14:tracePt t="29678" x="4298950" y="4610100"/>
          <p14:tracePt t="29678" x="4286250" y="4610100"/>
          <p14:tracePt t="29678" x="4279900" y="4603750"/>
          <p14:tracePt t="29697" x="4267200" y="4597400"/>
          <p14:tracePt t="29710" x="4248150" y="4597400"/>
          <p14:tracePt t="29710" x="4216400" y="4591050"/>
          <p14:tracePt t="29730" x="4197350" y="4591050"/>
          <p14:tracePt t="29730" x="4171950" y="4591050"/>
          <p14:tracePt t="29745" x="4146550" y="4584700"/>
          <p14:tracePt t="29745" x="4121150" y="4584700"/>
          <p14:tracePt t="29762" x="4102100" y="4578350"/>
          <p14:tracePt t="29762" x="4076700" y="4578350"/>
          <p14:tracePt t="29778" x="4057650" y="4572000"/>
          <p14:tracePt t="29778" x="4013200" y="4552950"/>
          <p14:tracePt t="29795" x="3994150" y="4546600"/>
          <p14:tracePt t="29795" x="3975100" y="4533900"/>
          <p14:tracePt t="29812" x="3956050" y="4527550"/>
          <p14:tracePt t="29812" x="3937000" y="4521200"/>
          <p14:tracePt t="29829" x="3917950" y="4508500"/>
          <p14:tracePt t="29829" x="3898900" y="4508500"/>
          <p14:tracePt t="29845" x="3879850" y="4502150"/>
          <p14:tracePt t="29845" x="3854450" y="4502150"/>
          <p14:tracePt t="29862" x="3841750" y="4502150"/>
          <p14:tracePt t="29862" x="3835400" y="4508500"/>
          <p14:tracePt t="29879" x="3829050" y="4508500"/>
          <p14:tracePt t="29894" x="3822700" y="4514850"/>
          <p14:tracePt t="29911" x="3829050" y="4521200"/>
          <p14:tracePt t="29911" x="3841750" y="4533900"/>
          <p14:tracePt t="29929" x="3848100" y="4533900"/>
          <p14:tracePt t="29929" x="3854450" y="4540250"/>
          <p14:tracePt t="29946" x="3867150" y="4546600"/>
          <p14:tracePt t="29946" x="3879850" y="4552950"/>
          <p14:tracePt t="29963" x="3892550" y="4552950"/>
          <p14:tracePt t="29963" x="3898900" y="4559300"/>
          <p14:tracePt t="29963" x="3911600" y="4565650"/>
          <p14:tracePt t="29982" x="3924300" y="4572000"/>
          <p14:tracePt t="29994" x="3937000" y="4572000"/>
          <p14:tracePt t="29994" x="3949700" y="4572000"/>
          <p14:tracePt t="30014" x="3975100" y="4578350"/>
          <p14:tracePt t="30014" x="3981450" y="4584700"/>
          <p14:tracePt t="30030" x="3994150" y="4591050"/>
          <p14:tracePt t="30030" x="4000500" y="4591050"/>
          <p14:tracePt t="30047" x="4006850" y="4597400"/>
          <p14:tracePt t="30047" x="4013200" y="4603750"/>
          <p14:tracePt t="30047" x="4019550" y="4603750"/>
          <p14:tracePt t="30065" x="4025900" y="4616450"/>
          <p14:tracePt t="30082" x="4032250" y="4616450"/>
          <p14:tracePt t="30094" x="4038600" y="4622800"/>
          <p14:tracePt t="30111" x="4044950" y="4622800"/>
          <p14:tracePt t="30128" x="4038600" y="4622800"/>
          <p14:tracePt t="30201" x="4032250" y="4629150"/>
          <p14:tracePt t="30221" x="4025900" y="4635500"/>
          <p14:tracePt t="30244" x="4019550" y="4648200"/>
          <p14:tracePt t="30273" x="4019550" y="4654550"/>
          <p14:tracePt t="30289" x="4025900" y="4660900"/>
          <p14:tracePt t="30305" x="4025900" y="4667250"/>
          <p14:tracePt t="30313" x="4032250" y="4673600"/>
          <p14:tracePt t="30313" x="4032250" y="4679950"/>
          <p14:tracePt t="30330" x="4038600" y="4686300"/>
          <p14:tracePt t="30330" x="4044950" y="4692650"/>
          <p14:tracePt t="30330" x="4051300" y="4699000"/>
          <p14:tracePt t="30349" x="4057650" y="4705350"/>
          <p14:tracePt t="30362" x="4064000" y="4705350"/>
          <p14:tracePt t="30362" x="4070350" y="4711700"/>
          <p14:tracePt t="30382" x="4076700" y="4711700"/>
          <p14:tracePt t="30382" x="4083050" y="4711700"/>
          <p14:tracePt t="30397" x="4089400" y="4718050"/>
          <p14:tracePt t="30397" x="4102100" y="4718050"/>
          <p14:tracePt t="30414" x="4108450" y="4718050"/>
          <p14:tracePt t="30414" x="4114800" y="4718050"/>
          <p14:tracePt t="30430" x="4121150" y="4718050"/>
          <p14:tracePt t="30446" x="4127500" y="4718050"/>
          <p14:tracePt t="30446" x="4133850" y="4718050"/>
          <p14:tracePt t="30464" x="4140200" y="4718050"/>
          <p14:tracePt t="30485" x="4140200" y="4711700"/>
          <p14:tracePt t="30649" x="4146550" y="4711700"/>
          <p14:tracePt t="30717" x="4152900" y="4711700"/>
          <p14:tracePt t="30741" x="4159250" y="4711700"/>
          <p14:tracePt t="30753" x="4165600" y="4711700"/>
          <p14:tracePt t="30777" x="4171950" y="4711700"/>
          <p14:tracePt t="30801" x="4171950" y="4705350"/>
          <p14:tracePt t="30821" x="4178300" y="4705350"/>
          <p14:tracePt t="30845" x="4184650" y="4705350"/>
          <p14:tracePt t="30861" x="4191000" y="4705350"/>
          <p14:tracePt t="30873" x="4197350" y="4705350"/>
          <p14:tracePt t="30889" x="4203700" y="4699000"/>
          <p14:tracePt t="30905" x="4216400" y="4699000"/>
          <p14:tracePt t="30921" x="4222750" y="4699000"/>
          <p14:tracePt t="30934" x="4229100" y="4692650"/>
          <p14:tracePt t="30934" x="4235450" y="4692650"/>
          <p14:tracePt t="30950" x="4241800" y="4692650"/>
          <p14:tracePt t="30965" x="4248150" y="4692650"/>
          <p14:tracePt t="30965" x="4254500" y="4692650"/>
          <p14:tracePt t="30983" x="4260850" y="4692650"/>
          <p14:tracePt t="30983" x="4260850" y="4699000"/>
          <p14:tracePt t="30999" x="4267200" y="4699000"/>
          <p14:tracePt t="30999" x="4273550" y="4699000"/>
          <p14:tracePt t="30999" x="4279900" y="4699000"/>
          <p14:tracePt t="31019" x="4286250" y="4699000"/>
          <p14:tracePt t="31034" x="4292600" y="4699000"/>
          <p14:tracePt t="31050" x="4298950" y="4705350"/>
          <p14:tracePt t="31069" x="4292600" y="4705350"/>
          <p14:tracePt t="31129" x="4286250" y="4705350"/>
          <p14:tracePt t="31169" x="4279900" y="4699000"/>
          <p14:tracePt t="31189" x="4273550" y="4699000"/>
          <p14:tracePt t="31233" x="4267200" y="4705350"/>
          <p14:tracePt t="31257" x="4260850" y="4705350"/>
          <p14:tracePt t="31273" x="4254500" y="4705350"/>
          <p14:tracePt t="31289" x="4248150" y="4705350"/>
          <p14:tracePt t="31301" x="4241800" y="4705350"/>
          <p14:tracePt t="31318" x="4235450" y="4705350"/>
          <p14:tracePt t="31333" x="4222750" y="4705350"/>
          <p14:tracePt t="31361" x="4210050" y="4705350"/>
          <p14:tracePt t="31385" x="4203700" y="4705350"/>
          <p14:tracePt t="31393" x="4197350" y="4705350"/>
          <p14:tracePt t="31402" x="4191000" y="4705350"/>
          <p14:tracePt t="31416" x="4184650" y="4705350"/>
          <p14:tracePt t="31416" x="4178300" y="4705350"/>
          <p14:tracePt t="31434" x="4171950" y="4705350"/>
          <p14:tracePt t="31434" x="4165600" y="4705350"/>
          <p14:tracePt t="31450" x="4159250" y="4705350"/>
          <p14:tracePt t="31466" x="4152900" y="4705350"/>
          <p14:tracePt t="31466" x="4146550" y="4699000"/>
          <p14:tracePt t="31484" x="4146550" y="4692650"/>
          <p14:tracePt t="31505" x="4146550" y="4686300"/>
          <p14:tracePt t="31521" x="4159250" y="4686300"/>
          <p14:tracePt t="31534" x="4165600" y="4679950"/>
          <p14:tracePt t="31550" x="4171950" y="4679950"/>
          <p14:tracePt t="31550" x="4178300" y="4673600"/>
          <p14:tracePt t="31568" x="4184650" y="4673600"/>
          <p14:tracePt t="31583" x="4191000" y="4673600"/>
          <p14:tracePt t="31600" x="4184650" y="4679950"/>
          <p14:tracePt t="31625" x="4184650" y="4686300"/>
          <p14:tracePt t="31641" x="4178300" y="4692650"/>
          <p14:tracePt t="31654" x="4171950" y="4699000"/>
          <p14:tracePt t="31666" x="4165600" y="4699000"/>
          <p14:tracePt t="31685" x="4159250" y="4705350"/>
          <p14:tracePt t="31685" x="4146550" y="4711700"/>
          <p14:tracePt t="31702" x="4140200" y="4718050"/>
          <p14:tracePt t="31717" x="4133850" y="4718050"/>
          <p14:tracePt t="31733" x="4127500" y="4724400"/>
          <p14:tracePt t="31750" x="4121150" y="4724400"/>
          <p14:tracePt t="31770" x="4127500" y="4718050"/>
          <p14:tracePt t="31821" x="4133850" y="4718050"/>
          <p14:tracePt t="31841" x="4140200" y="4711700"/>
          <p14:tracePt t="31865" x="4146550" y="4705350"/>
          <p14:tracePt t="32009" x="4152900" y="4705350"/>
          <p14:tracePt t="32133" x="4159250" y="4699000"/>
          <p14:tracePt t="32157" x="4152900" y="4699000"/>
          <p14:tracePt t="32233" x="4146550" y="4699000"/>
          <p14:tracePt t="32254" x="4152900" y="4692650"/>
          <p14:tracePt t="32329" x="4159250" y="4692650"/>
          <p14:tracePt t="32345" x="4165600" y="4692650"/>
          <p14:tracePt t="32362" x="4178300" y="4692650"/>
          <p14:tracePt t="32373" x="4184650" y="4699000"/>
          <p14:tracePt t="32390" x="4191000" y="4699000"/>
          <p14:tracePt t="32405" x="4191000" y="4705350"/>
          <p14:tracePt t="32422" x="4191000" y="4711700"/>
          <p14:tracePt t="32433" x="4191000" y="4718050"/>
          <p14:tracePt t="32450" x="4184650" y="4724400"/>
          <p14:tracePt t="32473" x="4178300" y="4730750"/>
          <p14:tracePt t="32489" x="4171950" y="4724400"/>
          <p14:tracePt t="32501" x="4165600" y="4724400"/>
          <p14:tracePt t="32517" x="4165600" y="4718050"/>
          <p14:tracePt t="32549" x="4171950" y="4711700"/>
          <p14:tracePt t="32569" x="4178300" y="4711700"/>
          <p14:tracePt t="32585" x="4184650" y="4705350"/>
          <p14:tracePt t="32609" x="4184650" y="4699000"/>
          <p14:tracePt t="32638" x="4178300" y="4699000"/>
          <p14:tracePt t="32669" x="4171950" y="4705350"/>
          <p14:tracePt t="32682" x="4165600" y="4705350"/>
          <p14:tracePt t="32698" x="4159250" y="4711700"/>
          <p14:tracePt t="32706" x="4152900" y="4711700"/>
          <p14:tracePt t="32706" x="4146550" y="4718050"/>
          <p14:tracePt t="32722" x="4140200" y="4718050"/>
          <p14:tracePt t="32737" x="4133850" y="4724400"/>
          <p14:tracePt t="32737" x="4127500" y="4724400"/>
          <p14:tracePt t="32737" x="4121150" y="4730750"/>
          <p14:tracePt t="32758" x="4114800" y="4730750"/>
          <p14:tracePt t="32770" x="4102100" y="4737100"/>
          <p14:tracePt t="32790" x="4095750" y="4737100"/>
          <p14:tracePt t="32804" x="4089400" y="4737100"/>
          <p14:tracePt t="32821" x="4083050" y="4737100"/>
          <p14:tracePt t="32837" x="4076700" y="4737100"/>
          <p14:tracePt t="32854" x="4070350" y="4737100"/>
          <p14:tracePt t="32871" x="4064000" y="4730750"/>
          <p14:tracePt t="32871" x="4057650" y="4730750"/>
          <p14:tracePt t="32889" x="4051300" y="4730750"/>
          <p14:tracePt t="32889" x="4044950" y="4730750"/>
          <p14:tracePt t="32906" x="4038600" y="4724400"/>
          <p14:tracePt t="32906" x="4019550" y="4724400"/>
          <p14:tracePt t="32922" x="4006850" y="4724400"/>
          <p14:tracePt t="32922" x="3994150" y="4724400"/>
          <p14:tracePt t="32939" x="3981450" y="4724400"/>
          <p14:tracePt t="32939" x="3975100" y="4724400"/>
          <p14:tracePt t="32956" x="3956050" y="4724400"/>
          <p14:tracePt t="32956" x="3930650" y="4718050"/>
          <p14:tracePt t="32975" x="3917950" y="4718050"/>
          <p14:tracePt t="32975" x="3905250" y="4711700"/>
          <p14:tracePt t="32990" x="3892550" y="4711700"/>
          <p14:tracePt t="32990" x="3879850" y="4705350"/>
          <p14:tracePt t="33006" x="3867150" y="4699000"/>
          <p14:tracePt t="33006" x="3854450" y="4699000"/>
          <p14:tracePt t="33023" x="3835400" y="4692650"/>
          <p14:tracePt t="33023" x="3822700" y="4692650"/>
          <p14:tracePt t="33023" x="3810000" y="4686300"/>
          <p14:tracePt t="33042" x="3797300" y="4686300"/>
          <p14:tracePt t="33055" x="3784600" y="4679950"/>
          <p14:tracePt t="33055" x="3765550" y="4673600"/>
          <p14:tracePt t="33075" x="3740150" y="4660900"/>
          <p14:tracePt t="33075" x="3727450" y="4660900"/>
          <p14:tracePt t="33090" x="3721100" y="4654550"/>
          <p14:tracePt t="33090" x="3708400" y="4648200"/>
          <p14:tracePt t="33107" x="3702050" y="4648200"/>
          <p14:tracePt t="33107" x="3695700" y="4641850"/>
          <p14:tracePt t="33123" x="3689350" y="4641850"/>
          <p14:tracePt t="33123" x="3683000" y="4635500"/>
          <p14:tracePt t="33123" x="3676650" y="4635500"/>
          <p14:tracePt t="33142" x="3670300" y="4629150"/>
          <p14:tracePt t="33142" x="3663950" y="4629150"/>
          <p14:tracePt t="33157" x="3657600" y="4622800"/>
          <p14:tracePt t="33157" x="3644900" y="4622800"/>
          <p14:tracePt t="33174" x="3638550" y="4616450"/>
          <p14:tracePt t="33174" x="3625850" y="4616450"/>
          <p14:tracePt t="33191" x="3619500" y="4616450"/>
          <p14:tracePt t="33191" x="3606800" y="4610100"/>
          <p14:tracePt t="33207" x="3600450" y="4603750"/>
          <p14:tracePt t="33207" x="3581400" y="4597400"/>
          <p14:tracePt t="33224" x="3568700" y="4591050"/>
          <p14:tracePt t="33224" x="3556000" y="4591050"/>
          <p14:tracePt t="33240" x="3543300" y="4584700"/>
          <p14:tracePt t="33240" x="3530600" y="4578350"/>
          <p14:tracePt t="33257" x="3517900" y="4578350"/>
          <p14:tracePt t="33257" x="3498850" y="4565650"/>
          <p14:tracePt t="33274" x="3486150" y="4565650"/>
          <p14:tracePt t="33274" x="3473450" y="4565650"/>
          <p14:tracePt t="33291" x="3467100" y="4559300"/>
          <p14:tracePt t="33291" x="3454400" y="4559300"/>
          <p14:tracePt t="33307" x="3441700" y="4552950"/>
          <p14:tracePt t="33307" x="3435350" y="4552950"/>
          <p14:tracePt t="33326" x="3422650" y="4559300"/>
          <p14:tracePt t="33326" x="3409950" y="4559300"/>
          <p14:tracePt t="33326" x="3397250" y="4565650"/>
          <p14:tracePt t="33343" x="3384550" y="4572000"/>
          <p14:tracePt t="33343" x="3365500" y="4578350"/>
          <p14:tracePt t="33358" x="3346450" y="4578350"/>
          <p14:tracePt t="33358" x="3327400" y="4584700"/>
          <p14:tracePt t="33375" x="3302000" y="4584700"/>
          <p14:tracePt t="33375" x="3270250" y="4584700"/>
          <p14:tracePt t="33391" x="3232150" y="4578350"/>
          <p14:tracePt t="33391" x="3187700" y="4572000"/>
          <p14:tracePt t="33391" x="3136900" y="4565650"/>
          <p14:tracePt t="33410" x="3073400" y="4552950"/>
          <p14:tracePt t="33423" x="3003550" y="4540250"/>
          <p14:tracePt t="33423" x="2851150" y="4508500"/>
          <p14:tracePt t="33443" x="2774950" y="4495800"/>
          <p14:tracePt t="33443" x="2692400" y="4476750"/>
          <p14:tracePt t="33458" x="2603500" y="4457700"/>
          <p14:tracePt t="33458" x="2520950" y="4432300"/>
          <p14:tracePt t="33475" x="2438400" y="4413250"/>
          <p14:tracePt t="33475" x="2349500" y="4381500"/>
          <p14:tracePt t="33475" x="2266950" y="4356100"/>
          <p14:tracePt t="33494" x="2178050" y="4324350"/>
          <p14:tracePt t="33506" x="2089150" y="4286250"/>
          <p14:tracePt t="33506" x="1911350" y="4197350"/>
          <p14:tracePt t="33525" x="1822450" y="4152900"/>
          <p14:tracePt t="33525" x="1739900" y="4102100"/>
          <p14:tracePt t="33542" x="1657350" y="4044950"/>
          <p14:tracePt t="33542" x="1581150" y="3987800"/>
          <p14:tracePt t="33558" x="1504950" y="3917950"/>
          <p14:tracePt t="33558" x="1371600" y="3759200"/>
          <p14:tracePt t="33575" x="1301750" y="3670300"/>
          <p14:tracePt t="33575" x="1244600" y="3575050"/>
          <p14:tracePt t="33592" x="1187450" y="3473450"/>
          <p14:tracePt t="33592" x="1143000" y="3359150"/>
          <p14:tracePt t="33609" x="1104900" y="3251200"/>
          <p14:tracePt t="33609" x="1079500" y="3136900"/>
          <p14:tracePt t="33626" x="1066800" y="3022600"/>
          <p14:tracePt t="33626" x="1079500" y="2794000"/>
          <p14:tracePt t="33642" x="1098550" y="2692400"/>
          <p14:tracePt t="33642" x="1130300" y="2590800"/>
          <p14:tracePt t="33659" x="1168400" y="2495550"/>
          <p14:tracePt t="33659" x="1219200" y="2406650"/>
          <p14:tracePt t="33675" x="1276350" y="2324100"/>
          <p14:tracePt t="33675" x="1339850" y="2241550"/>
          <p14:tracePt t="33675" x="1409700" y="2171700"/>
          <p14:tracePt t="33695" x="1485900" y="2101850"/>
          <p14:tracePt t="33707" x="1568450" y="2044700"/>
          <p14:tracePt t="33707" x="1752600" y="1930400"/>
          <p14:tracePt t="33726" x="1854200" y="1879600"/>
          <p14:tracePt t="33726" x="1955800" y="1828800"/>
          <p14:tracePt t="33743" x="2063750" y="1790700"/>
          <p14:tracePt t="33743" x="2171700" y="1752600"/>
          <p14:tracePt t="33759" x="2286000" y="1727200"/>
          <p14:tracePt t="33759" x="2400300" y="1701800"/>
          <p14:tracePt t="33775" x="2514600" y="1689100"/>
          <p14:tracePt t="33775" x="2635250" y="1682750"/>
          <p14:tracePt t="33775" x="2749550" y="1689100"/>
          <p14:tracePt t="33795" x="2863850" y="1695450"/>
          <p14:tracePt t="33807" x="2978150" y="1708150"/>
          <p14:tracePt t="33807" x="3206750" y="1758950"/>
          <p14:tracePt t="33827" x="3314700" y="1797050"/>
          <p14:tracePt t="33827" x="3422650" y="1835150"/>
          <p14:tracePt t="33843" x="3524250" y="1879600"/>
          <p14:tracePt t="33843" x="3625850" y="1930400"/>
          <p14:tracePt t="33859" x="3721100" y="1993900"/>
          <p14:tracePt t="33859" x="3898900" y="2139950"/>
          <p14:tracePt t="33877" x="3981450" y="2222500"/>
          <p14:tracePt t="33877" x="4051300" y="2317750"/>
          <p14:tracePt t="33893" x="4121150" y="2413000"/>
          <p14:tracePt t="33893" x="4184650" y="2508250"/>
          <p14:tracePt t="33910" x="4235450" y="2603500"/>
          <p14:tracePt t="33910" x="4286250" y="2698750"/>
          <p14:tracePt t="33926" x="4324350" y="2794000"/>
          <p14:tracePt t="33926" x="4381500" y="2965450"/>
          <p14:tracePt t="33943" x="4400550" y="3048000"/>
          <p14:tracePt t="33943" x="4413250" y="3124200"/>
          <p14:tracePt t="33960" x="4419600" y="3200400"/>
          <p14:tracePt t="33960" x="4419600" y="3276600"/>
          <p14:tracePt t="33976" x="4413250" y="3352800"/>
          <p14:tracePt t="33976" x="4400550" y="3429000"/>
          <p14:tracePt t="33976" x="4375150" y="3498850"/>
          <p14:tracePt t="33996" x="4349750" y="3575050"/>
          <p14:tracePt t="33996" x="4324350" y="3638550"/>
          <p14:tracePt t="34010" x="4286250" y="3702050"/>
          <p14:tracePt t="34010" x="4241800" y="3765550"/>
          <p14:tracePt t="34027" x="4191000" y="3822700"/>
          <p14:tracePt t="34027" x="4140200" y="3873500"/>
          <p14:tracePt t="34044" x="4083050" y="3924300"/>
          <p14:tracePt t="34044" x="4013200" y="3968750"/>
          <p14:tracePt t="34044" x="3949700" y="4019550"/>
          <p14:tracePt t="34063" x="3873500" y="4064000"/>
          <p14:tracePt t="34075" x="3797300" y="4102100"/>
          <p14:tracePt t="34075" x="3651250" y="4184650"/>
          <p14:tracePt t="34094" x="3581400" y="4222750"/>
          <p14:tracePt t="34094" x="3517900" y="4260850"/>
          <p14:tracePt t="34111" x="3454400" y="4292600"/>
          <p14:tracePt t="34111" x="3403600" y="4318000"/>
          <p14:tracePt t="34127" x="3352800" y="4349750"/>
          <p14:tracePt t="34127" x="3308350" y="4375150"/>
          <p14:tracePt t="34144" x="3270250" y="4400550"/>
          <p14:tracePt t="34144" x="3232150" y="4419600"/>
          <p14:tracePt t="34144" x="3200400" y="4445000"/>
          <p14:tracePt t="34163" x="3175000" y="4464050"/>
          <p14:tracePt t="34163" x="3143250" y="4476750"/>
          <p14:tracePt t="34177" x="3124200" y="4495800"/>
          <p14:tracePt t="34177" x="3105150" y="4508500"/>
          <p14:tracePt t="34194" x="3086100" y="4514850"/>
          <p14:tracePt t="34194" x="3073400" y="4527550"/>
          <p14:tracePt t="34210" x="3060700" y="4533900"/>
          <p14:tracePt t="34210" x="3054350" y="4540250"/>
          <p14:tracePt t="34227" x="3048000" y="4546600"/>
          <p14:tracePt t="34242" x="3054350" y="4546600"/>
          <p14:tracePt t="34242" x="3060700" y="4540250"/>
          <p14:tracePt t="34261" x="3073400" y="4533900"/>
          <p14:tracePt t="34261" x="3086100" y="4533900"/>
          <p14:tracePt t="34277" x="3098800" y="4527550"/>
          <p14:tracePt t="34277" x="3124200" y="4521200"/>
          <p14:tracePt t="34294" x="3136900" y="4521200"/>
          <p14:tracePt t="34294" x="3155950" y="4521200"/>
          <p14:tracePt t="34311" x="3168650" y="4514850"/>
          <p14:tracePt t="34311" x="3181350" y="4514850"/>
          <p14:tracePt t="34328" x="3200400" y="4514850"/>
          <p14:tracePt t="34328" x="3213100" y="4514850"/>
          <p14:tracePt t="34345" x="3225800" y="4514850"/>
          <p14:tracePt t="34345" x="3238500" y="4521200"/>
          <p14:tracePt t="34345" x="3251200" y="4521200"/>
          <p14:tracePt t="34363" x="3257550" y="4521200"/>
          <p14:tracePt t="34363" x="3270250" y="4521200"/>
          <p14:tracePt t="34378" x="3276600" y="4527550"/>
          <p14:tracePt t="34378" x="3282950" y="4527550"/>
          <p14:tracePt t="34395" x="3289300" y="4533900"/>
          <p14:tracePt t="34410" x="3289300" y="4540250"/>
          <p14:tracePt t="34426" x="3289300" y="4546600"/>
          <p14:tracePt t="34443" x="3282950" y="4552950"/>
          <p14:tracePt t="34459" x="3282950" y="4559300"/>
          <p14:tracePt t="34476" x="3276600" y="4565650"/>
          <p14:tracePt t="34493" x="3282950" y="4565650"/>
          <p14:tracePt t="34521" x="3289300" y="4565650"/>
          <p14:tracePt t="34530" x="3295650" y="4565650"/>
          <p14:tracePt t="34530" x="3308350" y="4565650"/>
          <p14:tracePt t="34545" x="3321050" y="4559300"/>
          <p14:tracePt t="34545" x="3333750" y="4565650"/>
          <p14:tracePt t="34562" x="3346450" y="4565650"/>
          <p14:tracePt t="34562" x="3365500" y="4565650"/>
          <p14:tracePt t="34579" x="3384550" y="4572000"/>
          <p14:tracePt t="34579" x="3435350" y="4578350"/>
          <p14:tracePt t="34596" x="3467100" y="4584700"/>
          <p14:tracePt t="34596" x="3498850" y="4591050"/>
          <p14:tracePt t="34612" x="3536950" y="4591050"/>
          <p14:tracePt t="34612" x="3575050" y="4591050"/>
          <p14:tracePt t="34628" x="3613150" y="4591050"/>
          <p14:tracePt t="34628" x="3651250" y="4597400"/>
          <p14:tracePt t="34646" x="3689350" y="4597400"/>
          <p14:tracePt t="34646" x="3765550" y="4597400"/>
          <p14:tracePt t="34662" x="3803650" y="4597400"/>
          <p14:tracePt t="34662" x="3841750" y="4597400"/>
          <p14:tracePt t="34679" x="3873500" y="4603750"/>
          <p14:tracePt t="34679" x="3905250" y="4603750"/>
          <p14:tracePt t="34696" x="3937000" y="4610100"/>
          <p14:tracePt t="34696" x="3968750" y="4616450"/>
          <p14:tracePt t="34696" x="3994150" y="4616450"/>
          <p14:tracePt t="34714" x="4019550" y="4622800"/>
          <p14:tracePt t="34727" x="4044950" y="4622800"/>
          <p14:tracePt t="34727" x="4064000" y="4629150"/>
          <p14:tracePt t="34747" x="4095750" y="4635500"/>
          <p14:tracePt t="34747" x="4108450" y="4635500"/>
          <p14:tracePt t="34763" x="4114800" y="4641850"/>
          <p14:tracePt t="34763" x="4121150" y="4648200"/>
          <p14:tracePt t="34779" x="4127500" y="4654550"/>
          <p14:tracePt t="34794" x="4114800" y="4660900"/>
          <p14:tracePt t="34811" x="4108450" y="4667250"/>
          <p14:tracePt t="34811" x="4095750" y="4679950"/>
          <p14:tracePt t="34811" x="4083050" y="4686300"/>
          <p14:tracePt t="34834" x="4076700" y="4686300"/>
          <p14:tracePt t="34844" x="4064000" y="4692650"/>
          <p14:tracePt t="34844" x="4051300" y="4699000"/>
          <p14:tracePt t="34863" x="4044950" y="4699000"/>
          <p14:tracePt t="34863" x="4032250" y="4705350"/>
          <p14:tracePt t="34879" x="4025900" y="4705350"/>
          <p14:tracePt t="34879" x="4006850" y="4711700"/>
          <p14:tracePt t="34896" x="3994150" y="4711700"/>
          <p14:tracePt t="34896" x="3987800" y="4711700"/>
          <p14:tracePt t="34913" x="3981450" y="4718050"/>
          <p14:tracePt t="34913" x="3968750" y="4718050"/>
          <p14:tracePt t="34930" x="3962400" y="4718050"/>
          <p14:tracePt t="34930" x="3956050" y="4718050"/>
          <p14:tracePt t="34946" x="3949700" y="4718050"/>
          <p14:tracePt t="34946" x="3943350" y="4711700"/>
          <p14:tracePt t="34964" x="3943350" y="4705350"/>
          <p14:tracePt t="34978" x="3943350" y="4699000"/>
          <p14:tracePt t="34978" x="3949700" y="4692650"/>
          <p14:tracePt t="34997" x="3949700" y="4686300"/>
          <p14:tracePt t="35012" x="3956050" y="4679950"/>
          <p14:tracePt t="35012" x="3962400" y="4667250"/>
          <p14:tracePt t="35031" x="3968750" y="4660900"/>
          <p14:tracePt t="35048" x="3968750" y="4654550"/>
          <p14:tracePt t="35062" x="3962400" y="4648200"/>
          <p14:tracePt t="35079" x="3956050" y="4641850"/>
          <p14:tracePt t="35095" x="3949700" y="4641850"/>
          <p14:tracePt t="35095" x="3943350" y="4635500"/>
          <p14:tracePt t="35115" x="3930650" y="4629150"/>
          <p14:tracePt t="35129" x="3924300" y="4622800"/>
          <p14:tracePt t="35129" x="3917950" y="4616450"/>
          <p14:tracePt t="35147" x="3911600" y="4610100"/>
          <p14:tracePt t="35147" x="3905250" y="4610100"/>
          <p14:tracePt t="35164" x="3898900" y="4603750"/>
          <p14:tracePt t="35164" x="3892550" y="4597400"/>
          <p14:tracePt t="35182" x="3886200" y="4597400"/>
          <p14:tracePt t="35196" x="3886200" y="4591050"/>
          <p14:tracePt t="35218" x="3892550" y="4584700"/>
          <p14:tracePt t="35242" x="3898900" y="4584700"/>
          <p14:tracePt t="35254" x="3905250" y="4584700"/>
          <p14:tracePt t="35302" x="3911600" y="4591050"/>
          <p14:tracePt t="35314" x="3911600" y="4597400"/>
          <p14:tracePt t="35322" x="3917950" y="4603750"/>
          <p14:tracePt t="35339" x="3924300" y="4610100"/>
          <p14:tracePt t="35346" x="3924300" y="4616450"/>
          <p14:tracePt t="35346" x="3930650" y="4622800"/>
          <p14:tracePt t="35365" x="3930650" y="4629150"/>
          <p14:tracePt t="35365" x="3937000" y="4641850"/>
          <p14:tracePt t="35383" x="3937000" y="4648200"/>
          <p14:tracePt t="35383" x="3937000" y="4654550"/>
          <p14:tracePt t="35398" x="3937000" y="4660900"/>
          <p14:tracePt t="35398" x="3937000" y="4667250"/>
          <p14:tracePt t="35415" x="3930650" y="4673600"/>
          <p14:tracePt t="35430" x="3930650" y="4679950"/>
          <p14:tracePt t="35446" x="3924300" y="4686300"/>
          <p14:tracePt t="35463" x="3924300" y="4692650"/>
          <p14:tracePt t="35594" x="3917950" y="4699000"/>
          <p14:tracePt t="35614" x="3917950" y="4705350"/>
          <p14:tracePt t="35622" x="3917950" y="4711700"/>
          <p14:tracePt t="35630" x="3911600" y="4711700"/>
          <p14:tracePt t="35647" x="3911600" y="4724400"/>
          <p14:tracePt t="35664" x="3911600" y="4730750"/>
          <p14:tracePt t="35681" x="3917950" y="4737100"/>
          <p14:tracePt t="35699" x="3917950" y="4743450"/>
          <p14:tracePt t="35714" x="3924300" y="4749800"/>
          <p14:tracePt t="35731" x="3924300" y="4756150"/>
          <p14:tracePt t="35747" x="3930650" y="4756150"/>
          <p14:tracePt t="35764" x="3937000" y="4762500"/>
          <p14:tracePt t="35790" x="3943350" y="4762500"/>
          <p14:tracePt t="35810" x="3949700" y="4762500"/>
          <p14:tracePt t="35826" x="3956050" y="4762500"/>
          <p14:tracePt t="35842" x="3962400" y="4762500"/>
          <p14:tracePt t="35854" x="3968750" y="4762500"/>
          <p14:tracePt t="35870" x="3975100" y="4762500"/>
          <p14:tracePt t="35894" x="3981450" y="4762500"/>
          <p14:tracePt t="35914" x="3987800" y="4762500"/>
          <p14:tracePt t="35970" x="3994150" y="4768850"/>
          <p14:tracePt t="35990" x="3994150" y="4775200"/>
          <p14:tracePt t="36014" x="3987800" y="4781550"/>
          <p14:tracePt t="36030" x="3981450" y="4787900"/>
          <p14:tracePt t="36043" x="3975100" y="4794250"/>
          <p14:tracePt t="36058" x="3968750" y="4800600"/>
          <p14:tracePt t="36074" x="3962400" y="4800600"/>
          <p14:tracePt t="36082" x="3956050" y="4806950"/>
          <p14:tracePt t="36099" x="3943350" y="4813300"/>
          <p14:tracePt t="36115" x="3937000" y="4813300"/>
          <p14:tracePt t="36132" x="3930650" y="4819650"/>
          <p14:tracePt t="36149" x="3924300" y="4819650"/>
          <p14:tracePt t="36165" x="3930650" y="4819650"/>
          <p14:tracePt t="36255" x="3937000" y="4819650"/>
          <p14:tracePt t="36282" x="3930650" y="4813300"/>
          <p14:tracePt t="36374" x="3924300" y="4813300"/>
          <p14:tracePt t="36390" x="3924300" y="4819650"/>
          <p14:tracePt t="36402" x="3917950" y="4813300"/>
          <p14:tracePt t="36434" x="3924300" y="4813300"/>
          <p14:tracePt t="36478" x="3930650" y="4813300"/>
          <p14:tracePt t="36502" x="3937000" y="4813300"/>
          <p14:tracePt t="36514" x="3943350" y="4813300"/>
          <p14:tracePt t="36570" x="3943350" y="4819650"/>
          <p14:tracePt t="36682" x="3949700" y="4826000"/>
          <p14:tracePt t="36727" x="3956050" y="4826000"/>
          <p14:tracePt t="36754" x="3956050" y="4832350"/>
          <p14:tracePt t="36830" x="3949700" y="4838700"/>
          <p14:tracePt t="36922" x="3956050" y="4838700"/>
          <p14:tracePt t="37002" x="3962400" y="4832350"/>
          <p14:tracePt t="37139" x="3962400" y="4826000"/>
          <p14:tracePt t="37175" x="3962400" y="4819650"/>
          <p14:tracePt t="37318" x="3956050" y="4819650"/>
          <p14:tracePt t="37414" x="3956050" y="4826000"/>
          <p14:tracePt t="37430" x="3949700" y="4826000"/>
          <p14:tracePt t="37446" x="3943350" y="4826000"/>
          <p14:tracePt t="37463" x="3937000" y="4832350"/>
          <p14:tracePt t="37482" x="3930650" y="4832350"/>
          <p14:tracePt t="37506" x="3924300" y="4838700"/>
          <p14:tracePt t="37530" x="3917950" y="4845050"/>
          <p14:tracePt t="37550" x="3911600" y="4845050"/>
          <p14:tracePt t="37574" x="3911600" y="4838700"/>
          <p14:tracePt t="37611" x="3917950" y="4832350"/>
          <p14:tracePt t="37670" x="3924300" y="4826000"/>
          <p14:tracePt t="37695" x="3917950" y="4819650"/>
          <p14:tracePt t="37730" x="3911600" y="4819650"/>
          <p14:tracePt t="37770" x="3905250" y="4819650"/>
          <p14:tracePt t="37815" x="3911600" y="4819650"/>
          <p14:tracePt t="37842" x="3917950" y="4819650"/>
          <p14:tracePt t="37867" x="3924300" y="4819650"/>
          <p14:tracePt t="37883" x="3930650" y="4813300"/>
          <p14:tracePt t="37903" x="3924300" y="4819650"/>
          <p14:tracePt t="37951" x="3924300" y="4826000"/>
          <p14:tracePt t="37963" x="3917950" y="4826000"/>
          <p14:tracePt t="37979" x="3905250" y="4832350"/>
          <p14:tracePt t="37995" x="3898900" y="4832350"/>
          <p14:tracePt t="38011" x="3892550" y="4838700"/>
          <p14:tracePt t="38011" x="3886200" y="4838700"/>
          <p14:tracePt t="38024" x="3879850" y="4838700"/>
          <p14:tracePt t="38039" x="3873500" y="4845050"/>
          <p14:tracePt t="38039" x="3867150" y="4845050"/>
          <p14:tracePt t="38057" x="3867150" y="4851400"/>
          <p14:tracePt t="38072" x="3860800" y="4851400"/>
          <p14:tracePt t="38131" x="3860800" y="4857750"/>
          <p14:tracePt t="38143" x="3854450" y="4864100"/>
          <p14:tracePt t="38159" x="3854450" y="4870450"/>
          <p14:tracePt t="38175" x="3841750" y="4883150"/>
          <p14:tracePt t="38191" x="3835400" y="4889500"/>
          <p14:tracePt t="38203" x="3829050" y="4895850"/>
          <p14:tracePt t="38219" x="3822700" y="4902200"/>
          <p14:tracePt t="38227" x="3816350" y="4908550"/>
          <p14:tracePt t="38243" x="3810000" y="4914900"/>
          <p14:tracePt t="38256" x="3803650" y="4914900"/>
          <p14:tracePt t="38273" x="3797300" y="4921250"/>
          <p14:tracePt t="38290" x="3790950" y="4927600"/>
          <p14:tracePt t="38306" x="3784600" y="4927600"/>
          <p14:tracePt t="38323" x="3778250" y="4933950"/>
          <p14:tracePt t="38347" x="3771900" y="4940300"/>
          <p14:tracePt t="38383" x="3765550" y="4946650"/>
          <p14:tracePt t="38406" x="3771900" y="4940300"/>
          <p14:tracePt t="38451" x="3778250" y="4940300"/>
          <p14:tracePt t="38467" x="3778250" y="4927600"/>
          <p14:tracePt t="38483" x="3784600" y="4927600"/>
          <p14:tracePt t="38495" x="3790950" y="4921250"/>
          <p14:tracePt t="38511" x="3797300" y="4921250"/>
          <p14:tracePt t="38535" x="3790950" y="4921250"/>
          <p14:tracePt t="38587" x="3784600" y="4927600"/>
          <p14:tracePt t="38603" x="3778250" y="4933950"/>
          <p14:tracePt t="38615" x="3771900" y="4940300"/>
          <p14:tracePt t="38631" x="3765550" y="4940300"/>
          <p14:tracePt t="38647" x="3759200" y="4946650"/>
          <p14:tracePt t="38663" x="3765550" y="4946650"/>
          <p14:tracePt t="38715" x="3771900" y="4940300"/>
          <p14:tracePt t="38731" x="3778250" y="4940300"/>
          <p14:tracePt t="38735" x="3784600" y="4940300"/>
          <p14:tracePt t="38743" x="3790950" y="4940300"/>
          <p14:tracePt t="38743" x="3797300" y="4933950"/>
          <p14:tracePt t="38760" x="3803650" y="4933950"/>
          <p14:tracePt t="38760" x="3810000" y="4927600"/>
          <p14:tracePt t="38776" x="3816350" y="4927600"/>
          <p14:tracePt t="38776" x="3822700" y="4927600"/>
          <p14:tracePt t="38776" x="3829050" y="4921250"/>
          <p14:tracePt t="38795" x="3835400" y="4921250"/>
          <p14:tracePt t="38808" x="3841750" y="4914900"/>
          <p14:tracePt t="38827" x="3848100" y="4914900"/>
          <p14:tracePt t="38827" x="3854450" y="4914900"/>
          <p14:tracePt t="38844" x="3854450" y="4921250"/>
          <p14:tracePt t="38895" x="3848100" y="4927600"/>
          <p14:tracePt t="38907" x="3841750" y="4927600"/>
          <p14:tracePt t="38915" x="3835400" y="4933950"/>
          <p14:tracePt t="38931" x="3829050" y="4933950"/>
          <p14:tracePt t="38942" x="3822700" y="4940300"/>
          <p14:tracePt t="38942" x="3816350" y="4940300"/>
          <p14:tracePt t="38960" x="3810000" y="4940300"/>
          <p14:tracePt t="38960" x="3797300" y="4953000"/>
          <p14:tracePt t="38977" x="3790950" y="4953000"/>
          <p14:tracePt t="38977" x="3784600" y="4953000"/>
          <p14:tracePt t="38994" x="3778250" y="4959350"/>
          <p14:tracePt t="38994" x="3771900" y="4965700"/>
          <p14:tracePt t="39011" x="3765550" y="4965700"/>
          <p14:tracePt t="39011" x="3759200" y="4965700"/>
          <p14:tracePt t="39027" x="3752850" y="4972050"/>
          <p14:tracePt t="39027" x="3740150" y="4978400"/>
          <p14:tracePt t="39044" x="3733800" y="4978400"/>
          <p14:tracePt t="39044" x="3721100" y="4984750"/>
          <p14:tracePt t="39061" x="3714750" y="4984750"/>
          <p14:tracePt t="39061" x="3702050" y="4991100"/>
          <p14:tracePt t="39078" x="3695700" y="4997450"/>
          <p14:tracePt t="39078" x="3689350" y="5003800"/>
          <p14:tracePt t="39078" x="3676650" y="5010150"/>
          <p14:tracePt t="39097" x="3670300" y="5010150"/>
          <p14:tracePt t="39097" x="3663950" y="5016500"/>
          <p14:tracePt t="39112" x="3657600" y="5016500"/>
          <p14:tracePt t="39112" x="3651250" y="5022850"/>
          <p14:tracePt t="39128" x="3644900" y="5022850"/>
          <p14:tracePt t="39128" x="3632200" y="5029200"/>
          <p14:tracePt t="39144" x="3625850" y="5035550"/>
          <p14:tracePt t="39144" x="3619500" y="5041900"/>
          <p14:tracePt t="39161" x="3613150" y="5041900"/>
          <p14:tracePt t="39161" x="3600450" y="5048250"/>
          <p14:tracePt t="39161" x="3594100" y="5054600"/>
          <p14:tracePt t="39181" x="3587750" y="5060950"/>
          <p14:tracePt t="39193" x="3575050" y="5060950"/>
          <p14:tracePt t="39193" x="3562350" y="5073650"/>
          <p14:tracePt t="39212" x="3556000" y="5073650"/>
          <p14:tracePt t="39212" x="3543300" y="5080000"/>
          <p14:tracePt t="39228" x="3536950" y="5080000"/>
          <p14:tracePt t="39228" x="3530600" y="5086350"/>
          <p14:tracePt t="39245" x="3524250" y="5086350"/>
          <p14:tracePt t="39260" x="3517900" y="5086350"/>
          <p14:tracePt t="39276" x="3517900" y="5080000"/>
          <p14:tracePt t="39293" x="3524250" y="5073650"/>
          <p14:tracePt t="39315" x="3524250" y="5067300"/>
          <p14:tracePt t="39331" x="3530600" y="5054600"/>
          <p14:tracePt t="39343" x="3530600" y="5048250"/>
          <p14:tracePt t="39343" x="3536950" y="5041900"/>
          <p14:tracePt t="39362" x="3543300" y="5029200"/>
          <p14:tracePt t="39383" x="3549650" y="5022850"/>
          <p14:tracePt t="39396" x="3556000" y="5016500"/>
          <p14:tracePt t="39412" x="3562350" y="5010150"/>
          <p14:tracePt t="39435" x="3556000" y="5016500"/>
          <p14:tracePt t="39522" x="3556000" y="5010150"/>
          <p14:tracePt t="39547" x="3562350" y="5003800"/>
          <p14:tracePt t="39575" x="3568700" y="4997450"/>
          <p14:tracePt t="39607" x="3575050" y="4991100"/>
          <p14:tracePt t="39623" x="3581400" y="4991100"/>
          <p14:tracePt t="39635" x="3587750" y="4984750"/>
          <p14:tracePt t="39651" x="3594100" y="4984750"/>
          <p14:tracePt t="39667" x="3600450" y="4978400"/>
          <p14:tracePt t="39683" x="3613150" y="4972050"/>
          <p14:tracePt t="39695" x="3619500" y="4965700"/>
          <p14:tracePt t="39711" x="3625850" y="4959350"/>
          <p14:tracePt t="39728" x="3625850" y="4953000"/>
          <p14:tracePt t="39744" x="3625850" y="4946650"/>
          <p14:tracePt t="39744" x="3625850" y="4940300"/>
          <p14:tracePt t="39764" x="3619500" y="4933950"/>
          <p14:tracePt t="39764" x="3613150" y="4921250"/>
          <p14:tracePt t="39780" x="3606800" y="4914900"/>
          <p14:tracePt t="39780" x="3600450" y="4908550"/>
          <p14:tracePt t="39797" x="3587750" y="4895850"/>
          <p14:tracePt t="39797" x="3581400" y="4889500"/>
          <p14:tracePt t="39813" x="3562350" y="4883150"/>
          <p14:tracePt t="39813" x="3549650" y="4870450"/>
          <p14:tracePt t="39813" x="3536950" y="4857750"/>
          <p14:tracePt t="39833" x="3517900" y="4851400"/>
          <p14:tracePt t="39845" x="3498850" y="4845050"/>
          <p14:tracePt t="39845" x="3467100" y="4832350"/>
          <p14:tracePt t="39865" x="3441700" y="4832350"/>
          <p14:tracePt t="39865" x="3422650" y="4832350"/>
          <p14:tracePt t="39880" x="3403600" y="4832350"/>
          <p14:tracePt t="39880" x="3384550" y="4838700"/>
          <p14:tracePt t="39897" x="3365500" y="4838700"/>
          <p14:tracePt t="39897" x="3346450" y="4845050"/>
          <p14:tracePt t="39897" x="3327400" y="4851400"/>
          <p14:tracePt t="39917" x="3308350" y="4857750"/>
          <p14:tracePt t="39929" x="3289300" y="4864100"/>
          <p14:tracePt t="39929" x="3270250" y="4876800"/>
          <p14:tracePt t="39947" x="3257550" y="4883150"/>
          <p14:tracePt t="39947" x="3244850" y="4895850"/>
          <p14:tracePt t="39964" x="3232150" y="4902200"/>
          <p14:tracePt t="39964" x="3225800" y="4914900"/>
          <p14:tracePt t="39981" x="3213100" y="4927600"/>
          <p14:tracePt t="39981" x="3200400" y="4946650"/>
          <p14:tracePt t="39997" x="3194050" y="4953000"/>
          <p14:tracePt t="39997" x="3194050" y="4965700"/>
          <p14:tracePt t="40014" x="3187700" y="4972050"/>
          <p14:tracePt t="40014" x="3187700" y="4978400"/>
          <p14:tracePt t="40031" x="3187700" y="4984750"/>
          <p14:tracePt t="40031" x="3187700" y="4991100"/>
          <p14:tracePt t="40048" x="3181350" y="4997450"/>
          <p14:tracePt t="40048" x="3181350" y="5010150"/>
          <p14:tracePt t="40064" x="3181350" y="5016500"/>
          <p14:tracePt t="40064" x="3181350" y="5022850"/>
          <p14:tracePt t="40081" x="3175000" y="5029200"/>
          <p14:tracePt t="40096" x="3168650" y="5035550"/>
          <p14:tracePt t="40113" x="3162300" y="5041900"/>
          <p14:tracePt t="40113" x="3155950" y="5041900"/>
          <p14:tracePt t="40132" x="3149600" y="5048250"/>
          <p14:tracePt t="40132" x="3143250" y="5048250"/>
          <p14:tracePt t="40148" x="3136900" y="5054600"/>
          <p14:tracePt t="40148" x="3124200" y="5054600"/>
          <p14:tracePt t="40165" x="3111500" y="5060950"/>
          <p14:tracePt t="40165" x="3098800" y="5067300"/>
          <p14:tracePt t="40181" x="3086100" y="5067300"/>
          <p14:tracePt t="40181" x="3067050" y="5073650"/>
          <p14:tracePt t="40181" x="3048000" y="5080000"/>
          <p14:tracePt t="40201" x="3022600" y="5080000"/>
          <p14:tracePt t="40213" x="2997200" y="5086350"/>
          <p14:tracePt t="40213" x="2940050" y="5092700"/>
          <p14:tracePt t="40232" x="2914650" y="5092700"/>
          <p14:tracePt t="40232" x="2882900" y="5099050"/>
          <p14:tracePt t="40248" x="2851150" y="5099050"/>
          <p14:tracePt t="40248" x="2825750" y="5092700"/>
          <p14:tracePt t="40248" x="2800350" y="5092700"/>
          <p14:tracePt t="40267" x="2774950" y="5086350"/>
          <p14:tracePt t="40280" x="2749550" y="5086350"/>
          <p14:tracePt t="40280" x="2705100" y="5073650"/>
          <p14:tracePt t="40298" x="2679700" y="5067300"/>
          <p14:tracePt t="40298" x="2667000" y="5067300"/>
          <p14:tracePt t="40315" x="2647950" y="5067300"/>
          <p14:tracePt t="40315" x="2635250" y="5067300"/>
          <p14:tracePt t="40315" x="2622550" y="5067300"/>
          <p14:tracePt t="40335" x="2609850" y="5067300"/>
          <p14:tracePt t="40347" x="2603500" y="5067300"/>
          <p14:tracePt t="40347" x="2584450" y="5080000"/>
          <p14:tracePt t="40365" x="2578100" y="5080000"/>
          <p14:tracePt t="40365" x="2571750" y="5080000"/>
          <p14:tracePt t="40382" x="2571750" y="5086350"/>
          <p14:tracePt t="40382" x="2565400" y="5086350"/>
          <p14:tracePt t="40399" x="2559050" y="5086350"/>
          <p14:tracePt t="40399" x="2552700" y="5092700"/>
          <p14:tracePt t="40416" x="2546350" y="5099050"/>
          <p14:tracePt t="40431" x="2540000" y="5105400"/>
          <p14:tracePt t="40447" x="2533650" y="5111750"/>
          <p14:tracePt t="40447" x="2527300" y="5118100"/>
          <p14:tracePt t="40467" x="2520950" y="5124450"/>
          <p14:tracePt t="40480" x="2514600" y="5124450"/>
          <p14:tracePt t="40497" x="2508250" y="5130800"/>
          <p14:tracePt t="40515" x="2501900" y="5143500"/>
          <p14:tracePt t="40531" x="2501900" y="5149850"/>
          <p14:tracePt t="40547" x="2495550" y="5149850"/>
          <p14:tracePt t="40568" x="2489200" y="5149850"/>
          <p14:tracePt t="40584" x="2482850" y="5156200"/>
          <p14:tracePt t="40598" x="2470150" y="5156200"/>
          <p14:tracePt t="40615" x="2463800" y="5156200"/>
          <p14:tracePt t="40631" x="2457450" y="5156200"/>
          <p14:tracePt t="40648" x="2457450" y="5149850"/>
          <p14:tracePt t="40665" x="2457450" y="5137150"/>
          <p14:tracePt t="40681" x="2457450" y="5130800"/>
          <p14:tracePt t="40681" x="2457450" y="5124450"/>
          <p14:tracePt t="40700" x="2463800" y="5118100"/>
          <p14:tracePt t="40700" x="2476500" y="5105400"/>
          <p14:tracePt t="40717" x="2482850" y="5099050"/>
          <p14:tracePt t="40717" x="2489200" y="5092700"/>
          <p14:tracePt t="40734" x="2495550" y="5086350"/>
          <p14:tracePt t="40734" x="2501900" y="5086350"/>
          <p14:tracePt t="40750" x="2514600" y="5080000"/>
          <p14:tracePt t="40750" x="2520950" y="5080000"/>
          <p14:tracePt t="40750" x="2527300" y="5080000"/>
          <p14:tracePt t="40769" x="2540000" y="5073650"/>
          <p14:tracePt t="40769" x="2546350" y="5073650"/>
          <p14:tracePt t="40784" x="2552700" y="5073650"/>
          <p14:tracePt t="40784" x="2559050" y="5067300"/>
          <p14:tracePt t="40801" x="2565400" y="5067300"/>
          <p14:tracePt t="40801" x="2571750" y="5067300"/>
          <p14:tracePt t="40817" x="2578100" y="5067300"/>
          <p14:tracePt t="40832" x="2584450" y="5060950"/>
          <p14:tracePt t="40849" x="2590800" y="5060950"/>
          <p14:tracePt t="40849" x="2597150" y="5067300"/>
          <p14:tracePt t="40868" x="2603500" y="5073650"/>
          <p14:tracePt t="40895" x="2597150" y="5080000"/>
          <p14:tracePt t="40927" x="2597150" y="5073650"/>
          <p14:tracePt t="41007" x="2597150" y="5067300"/>
          <p14:tracePt t="41031" x="2603500" y="5067300"/>
          <p14:tracePt t="41055" x="2609850" y="5067300"/>
          <p14:tracePt t="41075" x="2616200" y="5067300"/>
          <p14:tracePt t="41099" x="2616200" y="5073650"/>
          <p14:tracePt t="41127" x="2622550" y="5073650"/>
          <p14:tracePt t="41152" x="2628900" y="5073650"/>
          <p14:tracePt t="41167" x="2635250" y="5067300"/>
          <p14:tracePt t="41176" x="2641600" y="5067300"/>
          <p14:tracePt t="41184" x="2647950" y="5060950"/>
          <p14:tracePt t="41200" x="2654300" y="5060950"/>
          <p14:tracePt t="41200" x="2660650" y="5054600"/>
          <p14:tracePt t="41200" x="2667000" y="5054600"/>
          <p14:tracePt t="41221" x="2673350" y="5048250"/>
          <p14:tracePt t="41236" x="2679700" y="5041900"/>
          <p14:tracePt t="41250" x="2692400" y="5035550"/>
          <p14:tracePt t="41267" x="2698750" y="5029200"/>
          <p14:tracePt t="41295" x="2705100" y="5029200"/>
          <p14:tracePt t="41315" x="2711450" y="5029200"/>
          <p14:tracePt t="41356" x="2705100" y="5022850"/>
          <p14:tracePt t="41399" x="2698750" y="5029200"/>
          <p14:tracePt t="41424" x="2692400" y="5029200"/>
          <p14:tracePt t="41444" x="2692400" y="5035550"/>
          <p14:tracePt t="41483" x="2686050" y="5035550"/>
          <p14:tracePt t="41548" x="2679700" y="5029200"/>
          <p14:tracePt t="41683" x="2679700" y="5022850"/>
          <p14:tracePt t="41744" x="2686050" y="5022850"/>
          <p14:tracePt t="41775" x="2692400" y="5016500"/>
          <p14:tracePt t="41804" x="2698750" y="5010150"/>
          <p14:tracePt t="41956" x="2705100" y="5003800"/>
          <p14:tracePt t="41976" x="2711450" y="5003800"/>
          <p14:tracePt t="41999" x="2717800" y="5003800"/>
          <p14:tracePt t="42016" x="2724150" y="5003800"/>
          <p14:tracePt t="42024" x="2730500" y="4997450"/>
          <p14:tracePt t="42036" x="2736850" y="4997450"/>
          <p14:tracePt t="42036" x="2743200" y="4997450"/>
          <p14:tracePt t="42055" x="2749550" y="4997450"/>
          <p14:tracePt t="42055" x="2755900" y="4997450"/>
          <p14:tracePt t="42071" x="2762250" y="4991100"/>
          <p14:tracePt t="42071" x="2774950" y="4991100"/>
          <p14:tracePt t="42090" x="2781300" y="4984750"/>
          <p14:tracePt t="42090" x="2787650" y="4984750"/>
          <p14:tracePt t="42105" x="2794000" y="4984750"/>
          <p14:tracePt t="42120" x="2800350" y="4984750"/>
          <p14:tracePt t="42120" x="2806700" y="4984750"/>
          <p14:tracePt t="42139" x="2813050" y="4984750"/>
          <p14:tracePt t="42139" x="2819400" y="4991100"/>
          <p14:tracePt t="42156" x="2825750" y="4991100"/>
          <p14:tracePt t="42171" x="2832100" y="4997450"/>
          <p14:tracePt t="42187" x="2838450" y="5003800"/>
          <p14:tracePt t="42187" x="2838450" y="5010150"/>
          <p14:tracePt t="42205" x="2838450" y="5016500"/>
          <p14:tracePt t="42220" x="2844800" y="5022850"/>
          <p14:tracePt t="42237" x="2851150" y="5029200"/>
          <p14:tracePt t="42237" x="2863850" y="5029200"/>
          <p14:tracePt t="42257" x="2870200" y="5035550"/>
          <p14:tracePt t="42257" x="2882900" y="5035550"/>
          <p14:tracePt t="42272" x="2895600" y="5035550"/>
          <p14:tracePt t="42272" x="2908300" y="5035550"/>
          <p14:tracePt t="42289" x="2921000" y="5041900"/>
          <p14:tracePt t="42289" x="2933700" y="5041900"/>
          <p14:tracePt t="42305" x="2952750" y="5041900"/>
          <p14:tracePt t="42305" x="2965450" y="5041900"/>
          <p14:tracePt t="42305" x="2984500" y="5041900"/>
          <p14:tracePt t="42325" x="3003550" y="5048250"/>
          <p14:tracePt t="42325" x="3016250" y="5048250"/>
          <p14:tracePt t="42339" x="3035300" y="5054600"/>
          <p14:tracePt t="42339" x="3054350" y="5054600"/>
          <p14:tracePt t="42355" x="3067050" y="5060950"/>
          <p14:tracePt t="42355" x="3086100" y="5067300"/>
          <p14:tracePt t="42372" x="3098800" y="5067300"/>
          <p14:tracePt t="42372" x="3124200" y="5073650"/>
          <p14:tracePt t="42390" x="3136900" y="5080000"/>
          <p14:tracePt t="42390" x="3149600" y="5086350"/>
          <p14:tracePt t="42405" x="3155950" y="5086350"/>
          <p14:tracePt t="42405" x="3168650" y="5092700"/>
          <p14:tracePt t="42423" x="3175000" y="5099050"/>
          <p14:tracePt t="42423" x="3187700" y="5111750"/>
          <p14:tracePt t="42440" x="3194050" y="5118100"/>
          <p14:tracePt t="42440" x="3213100" y="5130800"/>
          <p14:tracePt t="42457" x="3225800" y="5137150"/>
          <p14:tracePt t="42457" x="3232150" y="5137150"/>
          <p14:tracePt t="42473" x="3244850" y="5143500"/>
          <p14:tracePt t="42473" x="3251200" y="5149850"/>
          <p14:tracePt t="42490" x="3257550" y="5156200"/>
          <p14:tracePt t="42490" x="3270250" y="5156200"/>
          <p14:tracePt t="42490" x="3276600" y="5162550"/>
          <p14:tracePt t="42508" x="3282950" y="5162550"/>
          <p14:tracePt t="42521" x="3289300" y="5168900"/>
          <p14:tracePt t="42521" x="3295650" y="5168900"/>
          <p14:tracePt t="42541" x="3314700" y="5168900"/>
          <p14:tracePt t="42541" x="3327400" y="5168900"/>
          <p14:tracePt t="42556" x="3333750" y="5168900"/>
          <p14:tracePt t="42556" x="3340100" y="5168900"/>
          <p14:tracePt t="42573" x="3352800" y="5168900"/>
          <p14:tracePt t="42573" x="3359150" y="5168900"/>
          <p14:tracePt t="42573" x="3371850" y="5168900"/>
          <p14:tracePt t="42592" x="3384550" y="5168900"/>
          <p14:tracePt t="42605" x="3390900" y="5168900"/>
          <p14:tracePt t="42605" x="3409950" y="5162550"/>
          <p14:tracePt t="42625" x="3422650" y="5162550"/>
          <p14:tracePt t="42625" x="3435350" y="5162550"/>
          <p14:tracePt t="42641" x="3441700" y="5162550"/>
          <p14:tracePt t="42641" x="3454400" y="5162550"/>
          <p14:tracePt t="42657" x="3467100" y="5162550"/>
          <p14:tracePt t="42657" x="3473450" y="5162550"/>
          <p14:tracePt t="42673" x="3479800" y="5162550"/>
          <p14:tracePt t="42673" x="3498850" y="5162550"/>
          <p14:tracePt t="42691" x="3511550" y="5156200"/>
          <p14:tracePt t="42691" x="3517900" y="5156200"/>
          <p14:tracePt t="42707" x="3530600" y="5149850"/>
          <p14:tracePt t="42707" x="3536950" y="5149850"/>
          <p14:tracePt t="42724" x="3549650" y="5149850"/>
          <p14:tracePt t="42724" x="3562350" y="5143500"/>
          <p14:tracePt t="42741" x="3575050" y="5143500"/>
          <p14:tracePt t="42741" x="3600450" y="5137150"/>
          <p14:tracePt t="42757" x="3613150" y="5130800"/>
          <p14:tracePt t="42757" x="3625850" y="5124450"/>
          <p14:tracePt t="42773" x="3638550" y="5124450"/>
          <p14:tracePt t="42773" x="3657600" y="5118100"/>
          <p14:tracePt t="42791" x="3670300" y="5111750"/>
          <p14:tracePt t="42791" x="3683000" y="5111750"/>
          <p14:tracePt t="42791" x="3702050" y="5105400"/>
          <p14:tracePt t="42809" x="3714750" y="5099050"/>
          <p14:tracePt t="42809" x="3727450" y="5099050"/>
          <p14:tracePt t="42825" x="3746500" y="5092700"/>
          <p14:tracePt t="42825" x="3759200" y="5086350"/>
          <p14:tracePt t="42841" x="3778250" y="5086350"/>
          <p14:tracePt t="42841" x="3790950" y="5080000"/>
          <p14:tracePt t="42857" x="3810000" y="5080000"/>
          <p14:tracePt t="42857" x="3829050" y="5080000"/>
          <p14:tracePt t="42874" x="3854450" y="5073650"/>
          <p14:tracePt t="42874" x="3898900" y="5060950"/>
          <p14:tracePt t="42892" x="3924300" y="5060950"/>
          <p14:tracePt t="42906" x="3949700" y="5054600"/>
          <p14:tracePt t="42906" x="4006850" y="5054600"/>
          <p14:tracePt t="42924" x="4032250" y="5048250"/>
          <p14:tracePt t="42924" x="4057650" y="5048250"/>
          <p14:tracePt t="42942" x="4083050" y="5048250"/>
          <p14:tracePt t="42942" x="4108450" y="5048250"/>
          <p14:tracePt t="42958" x="4127500" y="5041900"/>
          <p14:tracePt t="42958" x="4152900" y="5048250"/>
          <p14:tracePt t="42958" x="4178300" y="5048250"/>
          <p14:tracePt t="42976" x="4197350" y="5048250"/>
          <p14:tracePt t="42976" x="4216400" y="5054600"/>
          <p14:tracePt t="42992" x="4235450" y="5054600"/>
          <p14:tracePt t="42992" x="4254500" y="5067300"/>
          <p14:tracePt t="43008" x="4273550" y="5073650"/>
          <p14:tracePt t="43008" x="4292600" y="5080000"/>
          <p14:tracePt t="43025" x="4311650" y="5086350"/>
          <p14:tracePt t="43025" x="4330700" y="5092700"/>
          <p14:tracePt t="43042" x="4349750" y="5099050"/>
          <p14:tracePt t="43042" x="4387850" y="5111750"/>
          <p14:tracePt t="43058" x="4400550" y="5111750"/>
          <p14:tracePt t="43058" x="4419600" y="5118100"/>
          <p14:tracePt t="43075" x="4432300" y="5124450"/>
          <p14:tracePt t="43075" x="4445000" y="5130800"/>
          <p14:tracePt t="43091" x="4457700" y="5137150"/>
          <p14:tracePt t="43091" x="4476750" y="5156200"/>
          <p14:tracePt t="43109" x="4489450" y="5168900"/>
          <p14:tracePt t="43109" x="4495800" y="5181600"/>
          <p14:tracePt t="43125" x="4508500" y="5194300"/>
          <p14:tracePt t="43125" x="4521200" y="5207000"/>
          <p14:tracePt t="43142" x="4533900" y="5219700"/>
          <p14:tracePt t="43142" x="4546600" y="5238750"/>
          <p14:tracePt t="43159" x="4559300" y="5251450"/>
          <p14:tracePt t="43159" x="4572000" y="5264150"/>
          <p14:tracePt t="43159" x="4584700" y="5276850"/>
          <p14:tracePt t="43177" x="4597400" y="5295900"/>
          <p14:tracePt t="43177" x="4610100" y="5308600"/>
          <p14:tracePt t="43193" x="4622800" y="5327650"/>
          <p14:tracePt t="43193" x="4635500" y="5340350"/>
          <p14:tracePt t="43209" x="4648200" y="5353050"/>
          <p14:tracePt t="43209" x="4660900" y="5365750"/>
          <p14:tracePt t="43225" x="4673600" y="5372100"/>
          <p14:tracePt t="43225" x="4686300" y="5384800"/>
          <p14:tracePt t="43225" x="4705350" y="5397500"/>
          <p14:tracePt t="43244" x="4724400" y="5403850"/>
          <p14:tracePt t="43257" x="4743450" y="5410200"/>
          <p14:tracePt t="43257" x="4787900" y="5422900"/>
          <p14:tracePt t="43277" x="4813300" y="5429250"/>
          <p14:tracePt t="43277" x="4838700" y="5435600"/>
          <p14:tracePt t="43292" x="4870450" y="5441950"/>
          <p14:tracePt t="43292" x="4895850" y="5448300"/>
          <p14:tracePt t="43309" x="4927600" y="5448300"/>
          <p14:tracePt t="43309" x="4959350" y="5448300"/>
          <p14:tracePt t="43309" x="4997450" y="5448300"/>
          <p14:tracePt t="43329" x="5035550" y="5448300"/>
          <p14:tracePt t="43341" x="5080000" y="5448300"/>
          <p14:tracePt t="43341" x="5187950" y="5448300"/>
          <p14:tracePt t="43359" x="5251450" y="5454650"/>
          <p14:tracePt t="43359" x="5314950" y="5454650"/>
          <p14:tracePt t="43376" x="5391150" y="5461000"/>
          <p14:tracePt t="43376" x="5461000" y="5461000"/>
          <p14:tracePt t="43393" x="5543550" y="5473700"/>
          <p14:tracePt t="43393" x="5702300" y="5492750"/>
          <p14:tracePt t="43409" x="5784850" y="5505450"/>
          <p14:tracePt t="43409" x="5867400" y="5511800"/>
          <p14:tracePt t="43426" x="5943600" y="5524500"/>
          <p14:tracePt t="43426" x="6026150" y="5537200"/>
          <p14:tracePt t="43443" x="6102350" y="5549900"/>
          <p14:tracePt t="43443" x="6178550" y="5562600"/>
          <p14:tracePt t="43460" x="6254750" y="5575300"/>
          <p14:tracePt t="43460" x="6400800" y="5600700"/>
          <p14:tracePt t="43477" x="6477000" y="5607050"/>
          <p14:tracePt t="43477" x="6553200" y="5613400"/>
          <p14:tracePt t="43494" x="6623050" y="5626100"/>
          <p14:tracePt t="43494" x="6699250" y="5632450"/>
          <p14:tracePt t="43510" x="6775450" y="5638800"/>
          <p14:tracePt t="43510" x="6851650" y="5645150"/>
          <p14:tracePt t="43510" x="6921500" y="5657850"/>
          <p14:tracePt t="43528" x="6991350" y="5664200"/>
          <p14:tracePt t="43541" x="7054850" y="5670550"/>
          <p14:tracePt t="43541" x="7175500" y="5683250"/>
          <p14:tracePt t="43561" x="7226300" y="5683250"/>
          <p14:tracePt t="43561" x="7277100" y="5689600"/>
          <p14:tracePt t="43577" x="7321550" y="5695950"/>
          <p14:tracePt t="43577" x="7359650" y="5695950"/>
          <p14:tracePt t="43593" x="7397750" y="5695950"/>
          <p14:tracePt t="43593" x="7435850" y="5695950"/>
          <p14:tracePt t="43610" x="7467600" y="5695950"/>
          <p14:tracePt t="43610" x="7499350" y="5695950"/>
          <p14:tracePt t="43610" x="7531100" y="5695950"/>
          <p14:tracePt t="43629" x="7556500" y="5689600"/>
          <p14:tracePt t="43641" x="7588250" y="5689600"/>
          <p14:tracePt t="43641" x="7639050" y="5683250"/>
          <p14:tracePt t="43660" x="7658100" y="5683250"/>
          <p14:tracePt t="43660" x="7683500" y="5676900"/>
          <p14:tracePt t="43677" x="7702550" y="5676900"/>
          <p14:tracePt t="43677" x="7721600" y="5676900"/>
          <p14:tracePt t="43693" x="7734300" y="5676900"/>
          <p14:tracePt t="43693" x="7766050" y="5676900"/>
          <p14:tracePt t="43710" x="7785100" y="5670550"/>
          <p14:tracePt t="43710" x="7797800" y="5670550"/>
          <p14:tracePt t="43727" x="7810500" y="5670550"/>
          <p14:tracePt t="43727" x="7823200" y="5664200"/>
          <p14:tracePt t="43744" x="7829550" y="5664200"/>
          <p14:tracePt t="43744" x="7842250" y="5657850"/>
          <p14:tracePt t="43760" x="7848600" y="5657850"/>
          <p14:tracePt t="43760" x="7861300" y="5645150"/>
          <p14:tracePt t="43777" x="7874000" y="5645150"/>
          <p14:tracePt t="43777" x="7880350" y="5645150"/>
          <p14:tracePt t="43794" x="7886700" y="5638800"/>
          <p14:tracePt t="43794" x="7893050" y="5638800"/>
          <p14:tracePt t="43810" x="7899400" y="5638800"/>
          <p14:tracePt t="43810" x="7905750" y="5638800"/>
          <p14:tracePt t="43810" x="7912100" y="5638800"/>
          <p14:tracePt t="43830" x="7918450" y="5638800"/>
          <p14:tracePt t="43844" x="7924800" y="5638800"/>
          <p14:tracePt t="43844" x="7931150" y="5632450"/>
          <p14:tracePt t="43861" x="7937500" y="5632450"/>
          <p14:tracePt t="43876" x="7950200" y="5632450"/>
          <p14:tracePt t="43876" x="7956550" y="5626100"/>
          <p14:tracePt t="43876" x="7962900" y="5626100"/>
          <p14:tracePt t="43896" x="7969250" y="5619750"/>
          <p14:tracePt t="43909" x="7981950" y="5619750"/>
          <p14:tracePt t="43909" x="7994650" y="5613400"/>
          <p14:tracePt t="43929" x="8001000" y="5613400"/>
          <p14:tracePt t="43943" x="8007350" y="5619750"/>
          <p14:tracePt t="43960" x="8001000" y="5626100"/>
          <p14:tracePt t="43980" x="7994650" y="5632450"/>
          <p14:tracePt t="43993" x="7988300" y="5632450"/>
          <p14:tracePt t="43993" x="7981950" y="5638800"/>
          <p14:tracePt t="44011" x="7975600" y="5638800"/>
          <p14:tracePt t="44027" x="7962900" y="5645150"/>
          <p14:tracePt t="44027" x="7956550" y="5645150"/>
          <p14:tracePt t="44045" x="7950200" y="5651500"/>
          <p14:tracePt t="44045" x="7943850" y="5657850"/>
          <p14:tracePt t="44062" x="7937500" y="5657850"/>
          <p14:tracePt t="44062" x="7924800" y="5664200"/>
          <p14:tracePt t="44078" x="7912100" y="5664200"/>
          <p14:tracePt t="44078" x="7899400" y="5664200"/>
          <p14:tracePt t="44095" x="7893050" y="5670550"/>
          <p14:tracePt t="44095" x="7880350" y="5670550"/>
          <p14:tracePt t="44112" x="7867650" y="5670550"/>
          <p14:tracePt t="44112" x="7848600" y="5676900"/>
          <p14:tracePt t="44129" x="7835900" y="5683250"/>
          <p14:tracePt t="44129" x="7829550" y="5683250"/>
          <p14:tracePt t="44145" x="7816850" y="5683250"/>
          <p14:tracePt t="44145" x="7810500" y="5689600"/>
          <p14:tracePt t="44162" x="7804150" y="5689600"/>
          <p14:tracePt t="44162" x="7797800" y="5689600"/>
          <p14:tracePt t="44179" x="7797800" y="5683250"/>
          <p14:tracePt t="44179" x="7791450" y="5683250"/>
          <p14:tracePt t="44179" x="7785100" y="5683250"/>
          <p14:tracePt t="44198" x="7778750" y="5676900"/>
          <p14:tracePt t="44211" x="7766050" y="5676900"/>
          <p14:tracePt t="44229" x="7778750" y="5676900"/>
          <p14:tracePt t="44272" x="7785100" y="5676900"/>
          <p14:tracePt t="44288" x="7791450" y="5683250"/>
          <p14:tracePt t="44304" x="7797800" y="5689600"/>
          <p14:tracePt t="44316" x="7797800" y="5695950"/>
          <p14:tracePt t="44332" x="7804150" y="5695950"/>
          <p14:tracePt t="44356" x="7810500" y="5702300"/>
          <p14:tracePt t="44368" x="7816850" y="5702300"/>
          <p14:tracePt t="44384" x="7823200" y="5708650"/>
          <p14:tracePt t="44408" x="7816850" y="5715000"/>
          <p14:tracePt t="44436" x="7816850" y="5721350"/>
          <p14:tracePt t="44460" x="7810500" y="5727700"/>
          <p14:tracePt t="44484" x="7804150" y="5734050"/>
          <p14:tracePt t="44496" x="7797800" y="5740400"/>
          <p14:tracePt t="44528" x="7797800" y="5746750"/>
          <p14:tracePt t="44556" x="7791450" y="5753100"/>
          <p14:tracePt t="44572" x="7791450" y="5759450"/>
          <p14:tracePt t="44581" x="7791450" y="5765800"/>
          <p14:tracePt t="44597" x="7791450" y="5772150"/>
          <p14:tracePt t="44611" x="7791450" y="5778500"/>
          <p14:tracePt t="44633" x="7797800" y="5784850"/>
          <p14:tracePt t="44664" x="7804150" y="5791200"/>
          <p14:tracePt t="44692" x="7804150" y="5784850"/>
          <p14:tracePt t="44760" x="7810500" y="5778500"/>
          <p14:tracePt t="44820" x="7816850" y="5778500"/>
          <p14:tracePt t="44844" x="7823200" y="5772150"/>
          <p14:tracePt t="44872" x="7829550" y="5778500"/>
          <p14:tracePt t="44948" x="7823200" y="5784850"/>
          <p14:tracePt t="45000" x="7816850" y="5784850"/>
          <p14:tracePt t="45024" x="7810500" y="5784850"/>
          <p14:tracePt t="45044" x="7804150" y="5784850"/>
          <p14:tracePt t="45060" x="7797800" y="5778500"/>
          <p14:tracePt t="45076" x="7791450" y="5778500"/>
          <p14:tracePt t="45085" x="7785100" y="5778500"/>
          <p14:tracePt t="45085" x="7772400" y="5778500"/>
          <p14:tracePt t="45099" x="7766050" y="5778500"/>
          <p14:tracePt t="45099" x="7753350" y="5778500"/>
          <p14:tracePt t="45115" x="7740650" y="5778500"/>
          <p14:tracePt t="45115" x="7727950" y="5778500"/>
          <p14:tracePt t="45132" x="7708900" y="5784850"/>
          <p14:tracePt t="45132" x="7664450" y="5791200"/>
          <p14:tracePt t="45149" x="7639050" y="5791200"/>
          <p14:tracePt t="45149" x="7607300" y="5797550"/>
          <p14:tracePt t="45166" x="7569200" y="5797550"/>
          <p14:tracePt t="45166" x="7531100" y="5797550"/>
          <p14:tracePt t="45182" x="7480300" y="5803900"/>
          <p14:tracePt t="45182" x="7423150" y="5803900"/>
          <p14:tracePt t="45198" x="7366000" y="5803900"/>
          <p14:tracePt t="45198" x="7302500" y="5797550"/>
          <p14:tracePt t="45198" x="7245350" y="5797550"/>
          <p14:tracePt t="45218" x="7181850" y="5791200"/>
          <p14:tracePt t="45218" x="7124700" y="5784850"/>
          <p14:tracePt t="45233" x="7073900" y="5778500"/>
          <p14:tracePt t="45233" x="7023100" y="5772150"/>
          <p14:tracePt t="45249" x="6985000" y="5759450"/>
          <p14:tracePt t="45249" x="6940550" y="5746750"/>
          <p14:tracePt t="45265" x="6902450" y="5727700"/>
          <p14:tracePt t="45265" x="6858000" y="5715000"/>
          <p14:tracePt t="45265" x="6819900" y="5689600"/>
          <p14:tracePt t="45285" x="6775450" y="5670550"/>
          <p14:tracePt t="45297" x="6724650" y="5645150"/>
          <p14:tracePt t="45297" x="6629400" y="5594350"/>
          <p14:tracePt t="45319" x="6584950" y="5568950"/>
          <p14:tracePt t="45319" x="6534150" y="5543550"/>
          <p14:tracePt t="45333" x="6489700" y="5524500"/>
          <p14:tracePt t="45333" x="6451600" y="5499100"/>
          <p14:tracePt t="45349" x="6426200" y="5486400"/>
          <p14:tracePt t="45349" x="6400800" y="5467350"/>
          <p14:tracePt t="45366" x="6381750" y="5461000"/>
          <p14:tracePt t="45366" x="6369050" y="5448300"/>
          <p14:tracePt t="45366" x="6362700" y="5441950"/>
          <p14:tracePt t="45385" x="6356350" y="5435600"/>
          <p14:tracePt t="45398" x="6356350" y="5429250"/>
          <p14:tracePt t="45415" x="6362700" y="5429250"/>
          <p14:tracePt t="45415" x="6369050" y="5429250"/>
          <p14:tracePt t="45433" x="6381750" y="5435600"/>
          <p14:tracePt t="45433" x="6413500" y="5441950"/>
          <p14:tracePt t="45450" x="6438900" y="5448300"/>
          <p14:tracePt t="45450" x="6464300" y="5454650"/>
          <p14:tracePt t="45466" x="6496050" y="5461000"/>
          <p14:tracePt t="45466" x="6527800" y="5473700"/>
          <p14:tracePt t="45483" x="6559550" y="5486400"/>
          <p14:tracePt t="45483" x="6591300" y="5492750"/>
          <p14:tracePt t="45500" x="6623050" y="5505450"/>
          <p14:tracePt t="45500" x="6673850" y="5537200"/>
          <p14:tracePt t="45517" x="6692900" y="5549900"/>
          <p14:tracePt t="45517" x="6705600" y="5562600"/>
          <p14:tracePt t="45535" x="6718300" y="5575300"/>
          <p14:tracePt t="45535" x="6731000" y="5588000"/>
          <p14:tracePt t="45550" x="6743700" y="5594350"/>
          <p14:tracePt t="45550" x="6756400" y="5607050"/>
          <p14:tracePt t="45566" x="6769100" y="5613400"/>
          <p14:tracePt t="45566" x="6781800" y="5613400"/>
          <p14:tracePt t="45566" x="6794500" y="5619750"/>
          <p14:tracePt t="45586" x="6813550" y="5626100"/>
          <p14:tracePt t="45598" x="6826250" y="5626100"/>
          <p14:tracePt t="45598" x="6858000" y="5632450"/>
          <p14:tracePt t="45618" x="6870700" y="5632450"/>
          <p14:tracePt t="45618" x="6883400" y="5638800"/>
          <p14:tracePt t="45634" x="6902450" y="5638800"/>
          <p14:tracePt t="45634" x="6915150" y="5638800"/>
          <p14:tracePt t="45650" x="6934200" y="5638800"/>
          <p14:tracePt t="45650" x="6953250" y="5638800"/>
          <p14:tracePt t="45650" x="6972300" y="5632450"/>
          <p14:tracePt t="45670" x="6991350" y="5626100"/>
          <p14:tracePt t="45682" x="7010400" y="5626100"/>
          <p14:tracePt t="45682" x="7048500" y="5626100"/>
          <p14:tracePt t="45700" x="7067550" y="5626100"/>
          <p14:tracePt t="45700" x="7086600" y="5626100"/>
          <p14:tracePt t="45718" x="7099300" y="5626100"/>
          <p14:tracePt t="45718" x="7112000" y="5626100"/>
          <p14:tracePt t="45734" x="7124700" y="5626100"/>
          <p14:tracePt t="45734" x="7131050" y="5626100"/>
          <p14:tracePt t="45751" x="7124700" y="5632450"/>
          <p14:tracePt t="45773" x="7112000" y="5632450"/>
          <p14:tracePt t="45782" x="7092950" y="5638800"/>
          <p14:tracePt t="45782" x="7073900" y="5638800"/>
          <p14:tracePt t="45801" x="7054850" y="5645150"/>
          <p14:tracePt t="45801" x="6991350" y="5645150"/>
          <p14:tracePt t="45817" x="6953250" y="5645150"/>
          <p14:tracePt t="45817" x="6908800" y="5645150"/>
          <p14:tracePt t="45834" x="6851650" y="5645150"/>
          <p14:tracePt t="45834" x="6788150" y="5645150"/>
          <p14:tracePt t="45851" x="6718300" y="5645150"/>
          <p14:tracePt t="45851" x="6629400" y="5645150"/>
          <p14:tracePt t="45868" x="6534150" y="5645150"/>
          <p14:tracePt t="45868" x="6311900" y="5645150"/>
          <p14:tracePt t="45885" x="6184900" y="5651500"/>
          <p14:tracePt t="45885" x="6051550" y="5651500"/>
          <p14:tracePt t="45901" x="5911850" y="5651500"/>
          <p14:tracePt t="45901" x="5765800" y="5651500"/>
          <p14:tracePt t="45918" x="5613400" y="5651500"/>
          <p14:tracePt t="45918" x="5448300" y="5651500"/>
          <p14:tracePt t="45934" x="5283200" y="5645150"/>
          <p14:tracePt t="45934" x="5118100" y="5651500"/>
          <p14:tracePt t="45934" x="4953000" y="5651500"/>
          <p14:tracePt t="45954" x="4787900" y="5651500"/>
          <p14:tracePt t="45966" x="4622800" y="5651500"/>
          <p14:tracePt t="45966" x="4318000" y="5651500"/>
          <p14:tracePt t="45985" x="4178300" y="5651500"/>
          <p14:tracePt t="45985" x="4044950" y="5651500"/>
          <p14:tracePt t="46001" x="3924300" y="5645150"/>
          <p14:tracePt t="46001" x="3803650" y="5645150"/>
          <p14:tracePt t="46018" x="3689350" y="5638800"/>
          <p14:tracePt t="46018" x="3581400" y="5638800"/>
          <p14:tracePt t="46018" x="3473450" y="5638800"/>
          <p14:tracePt t="46037" x="3365500" y="5645150"/>
          <p14:tracePt t="46037" x="3257550" y="5651500"/>
          <p14:tracePt t="46051" x="3149600" y="5657850"/>
          <p14:tracePt t="46051" x="3041650" y="5670550"/>
          <p14:tracePt t="46069" x="2933700" y="5683250"/>
          <p14:tracePt t="46069" x="2832100" y="5702300"/>
          <p14:tracePt t="46085" x="2736850" y="5715000"/>
          <p14:tracePt t="46085" x="2641600" y="5727700"/>
          <p14:tracePt t="46102" x="2559050" y="5740400"/>
          <p14:tracePt t="46102" x="2406650" y="5759450"/>
          <p14:tracePt t="46118" x="2336800" y="5759450"/>
          <p14:tracePt t="46118" x="2266950" y="5765800"/>
          <p14:tracePt t="46135" x="2197100" y="5765800"/>
          <p14:tracePt t="46135" x="2127250" y="5772150"/>
          <p14:tracePt t="46152" x="2063750" y="5778500"/>
          <p14:tracePt t="46152" x="1936750" y="5791200"/>
          <p14:tracePt t="46169" x="1879600" y="5803900"/>
          <p14:tracePt t="46169" x="1822450" y="5816600"/>
          <p14:tracePt t="46186" x="1778000" y="5829300"/>
          <p14:tracePt t="46186" x="1733550" y="5848350"/>
          <p14:tracePt t="46202" x="1689100" y="5861050"/>
          <p14:tracePt t="46202" x="1651000" y="5873750"/>
          <p14:tracePt t="46219" x="1612900" y="5892800"/>
          <p14:tracePt t="46219" x="1581150" y="5905500"/>
          <p14:tracePt t="46219" x="1543050" y="5918200"/>
          <p14:tracePt t="46238" x="1511300" y="5930900"/>
          <p14:tracePt t="46238" x="1479550" y="5943600"/>
          <p14:tracePt t="46253" x="1454150" y="5956300"/>
          <p14:tracePt t="46253" x="1428750" y="5969000"/>
          <p14:tracePt t="46269" x="1403350" y="5981700"/>
          <p14:tracePt t="46269" x="1390650" y="5988050"/>
          <p14:tracePt t="46286" x="1371600" y="6000750"/>
          <p14:tracePt t="46286" x="1365250" y="6000750"/>
          <p14:tracePt t="46286" x="1358900" y="6007100"/>
          <p14:tracePt t="46305" x="1358900" y="6013450"/>
          <p14:tracePt t="46320" x="1365250" y="6013450"/>
          <p14:tracePt t="46337" x="1371600" y="6013450"/>
          <p14:tracePt t="46337" x="1377950" y="6007100"/>
          <p14:tracePt t="46353" x="1390650" y="6007100"/>
          <p14:tracePt t="46353" x="1403350" y="6000750"/>
          <p14:tracePt t="46370" x="1409700" y="6000750"/>
          <p14:tracePt t="46370" x="1428750" y="5994400"/>
          <p14:tracePt t="46386" x="1441450" y="5994400"/>
          <p14:tracePt t="46386" x="1460500" y="5988050"/>
          <p14:tracePt t="46386" x="1479550" y="5994400"/>
          <p14:tracePt t="46405" x="1498600" y="5994400"/>
          <p14:tracePt t="46405" x="1524000" y="5994400"/>
          <p14:tracePt t="46420" x="1549400" y="5994400"/>
          <p14:tracePt t="46420" x="1574800" y="5994400"/>
          <p14:tracePt t="46436" x="1606550" y="6000750"/>
          <p14:tracePt t="46436" x="1631950" y="6007100"/>
          <p14:tracePt t="46453" x="1663700" y="6013450"/>
          <p14:tracePt t="46453" x="1727200" y="6026150"/>
          <p14:tracePt t="46470" x="1758950" y="6038850"/>
          <p14:tracePt t="46470" x="1790700" y="6045200"/>
          <p14:tracePt t="46487" x="1822450" y="6057900"/>
          <p14:tracePt t="46487" x="1854200" y="6064250"/>
          <p14:tracePt t="46503" x="1879600" y="6070600"/>
          <p14:tracePt t="46503" x="1905000" y="6076950"/>
          <p14:tracePt t="46520" x="1924050" y="6083300"/>
          <p14:tracePt t="46520" x="1962150" y="6096000"/>
          <p14:tracePt t="46537" x="1981200" y="6096000"/>
          <p14:tracePt t="46537" x="1993900" y="6102350"/>
          <p14:tracePt t="46554" x="2000250" y="6096000"/>
          <p14:tracePt t="46554" x="2012950" y="6096000"/>
          <p14:tracePt t="46570" x="2019300" y="6096000"/>
          <p14:tracePt t="46570" x="2025650" y="6089650"/>
          <p14:tracePt t="46570" x="2032000" y="6089650"/>
          <p14:tracePt t="46589" x="2038350" y="6083300"/>
          <p14:tracePt t="46602" x="2044700" y="6083300"/>
          <p14:tracePt t="46621" x="2044700" y="6076950"/>
          <p14:tracePt t="46621" x="2044700" y="6070600"/>
          <p14:tracePt t="46637" x="2038350" y="6064250"/>
          <p14:tracePt t="46652" x="2032000" y="6057900"/>
          <p14:tracePt t="46669" x="2025650" y="6051550"/>
          <p14:tracePt t="46669" x="2019300" y="6051550"/>
          <p14:tracePt t="46669" x="2012950" y="6045200"/>
          <p14:tracePt t="46690" x="2012950" y="6038850"/>
          <p14:tracePt t="46702" x="2006600" y="6032500"/>
          <p14:tracePt t="46702" x="2000250" y="6019800"/>
          <p14:tracePt t="46720" x="1993900" y="6013450"/>
          <p14:tracePt t="46720" x="1987550" y="6000750"/>
          <p14:tracePt t="46737" x="1981200" y="5994400"/>
          <p14:tracePt t="46737" x="1974850" y="5988050"/>
          <p14:tracePt t="46754" x="1974850" y="5981700"/>
          <p14:tracePt t="46754" x="1955800" y="5969000"/>
          <p14:tracePt t="46771" x="1949450" y="5969000"/>
          <p14:tracePt t="46771" x="1949450" y="5962650"/>
          <p14:tracePt t="46787" x="1943100" y="5962650"/>
          <p14:tracePt t="46787" x="1936750" y="5962650"/>
          <p14:tracePt t="46804" x="1930400" y="5962650"/>
          <p14:tracePt t="46821" x="1924050" y="5962650"/>
          <p14:tracePt t="46821" x="1917700" y="5956300"/>
          <p14:tracePt t="46838" x="1924050" y="5949950"/>
          <p14:tracePt t="46838" x="1924050" y="5943600"/>
          <p14:tracePt t="46855" x="1930400" y="5937250"/>
          <p14:tracePt t="46855" x="1936750" y="5937250"/>
          <p14:tracePt t="46871" x="1943100" y="5930900"/>
          <p14:tracePt t="46871" x="1962150" y="5918200"/>
          <p14:tracePt t="46891" x="1974850" y="5911850"/>
          <p14:tracePt t="46891" x="1987550" y="5905500"/>
          <p14:tracePt t="46905" x="2006600" y="5905500"/>
          <p14:tracePt t="46905" x="2025650" y="5899150"/>
          <p14:tracePt t="46922" x="2044700" y="5899150"/>
          <p14:tracePt t="46922" x="2076450" y="5899150"/>
          <p14:tracePt t="46938" x="2101850" y="5899150"/>
          <p14:tracePt t="46938" x="2133600" y="5899150"/>
          <p14:tracePt t="46938" x="2171700" y="5892800"/>
          <p14:tracePt t="46957" x="2216150" y="5892800"/>
          <p14:tracePt t="46970" x="2260600" y="5886450"/>
          <p14:tracePt t="46970" x="2368550" y="5873750"/>
          <p14:tracePt t="46991" x="2425700" y="5867400"/>
          <p14:tracePt t="46991" x="2495550" y="5867400"/>
          <p14:tracePt t="47005" x="2565400" y="5867400"/>
          <p14:tracePt t="47005" x="2635250" y="5867400"/>
          <p14:tracePt t="47022" x="2711450" y="5873750"/>
          <p14:tracePt t="47022" x="2794000" y="5880100"/>
          <p14:tracePt t="47022" x="2876550" y="5886450"/>
          <p14:tracePt t="47041" x="2959100" y="5892800"/>
          <p14:tracePt t="47053" x="3041650" y="5899150"/>
          <p14:tracePt t="47053" x="3206750" y="5899150"/>
          <p14:tracePt t="47072" x="3289300" y="5886450"/>
          <p14:tracePt t="47072" x="3365500" y="5880100"/>
          <p14:tracePt t="47089" x="3448050" y="5861050"/>
          <p14:tracePt t="47089" x="3530600" y="5842000"/>
          <p14:tracePt t="47105" x="3606800" y="5822950"/>
          <p14:tracePt t="47105" x="3683000" y="5797550"/>
          <p14:tracePt t="47122" x="3765550" y="5778500"/>
          <p14:tracePt t="47122" x="3917950" y="5740400"/>
          <p14:tracePt t="47139" x="3994150" y="5721350"/>
          <p14:tracePt t="47139" x="4064000" y="5708650"/>
          <p14:tracePt t="47156" x="4127500" y="5702300"/>
          <p14:tracePt t="47156" x="4197350" y="5689600"/>
          <p14:tracePt t="47172" x="4260850" y="5683250"/>
          <p14:tracePt t="47172" x="4375150" y="5664200"/>
          <p14:tracePt t="47189" x="4432300" y="5664200"/>
          <p14:tracePt t="47189" x="4476750" y="5657850"/>
          <p14:tracePt t="47206" x="4521200" y="5645150"/>
          <p14:tracePt t="47206" x="4565650" y="5645150"/>
          <p14:tracePt t="47222" x="4603750" y="5638800"/>
          <p14:tracePt t="47222" x="4635500" y="5632450"/>
          <p14:tracePt t="47239" x="4660900" y="5626100"/>
          <p14:tracePt t="47239" x="4692650" y="5619750"/>
          <p14:tracePt t="47239" x="4711700" y="5613400"/>
          <p14:tracePt t="47258" x="4730750" y="5613400"/>
          <p14:tracePt t="47258" x="4749800" y="5607050"/>
          <p14:tracePt t="47274" x="4762500" y="5594350"/>
          <p14:tracePt t="47274" x="4775200" y="5588000"/>
          <p14:tracePt t="47290" x="4781550" y="5588000"/>
          <p14:tracePt t="47290" x="4787900" y="5588000"/>
          <p14:tracePt t="47306" x="4787900" y="5594350"/>
          <p14:tracePt t="47325" x="4781550" y="5594350"/>
          <p14:tracePt t="47338" x="4781550" y="5600700"/>
          <p14:tracePt t="47338" x="4762500" y="5613400"/>
          <p14:tracePt t="47358" x="4756150" y="5619750"/>
          <p14:tracePt t="47358" x="4749800" y="5626100"/>
          <p14:tracePt t="47373" x="4743450" y="5626100"/>
          <p14:tracePt t="47373" x="4730750" y="5626100"/>
          <p14:tracePt t="47390" x="4724400" y="5632450"/>
          <p14:tracePt t="47390" x="4718050" y="5632450"/>
          <p14:tracePt t="47406" x="4705350" y="5638800"/>
          <p14:tracePt t="47406" x="4699000" y="5645150"/>
          <p14:tracePt t="47406" x="4692650" y="5651500"/>
          <p14:tracePt t="47425" x="4686300" y="5657850"/>
          <p14:tracePt t="47425" x="4673600" y="5664200"/>
          <p14:tracePt t="47441" x="4660900" y="5670550"/>
          <p14:tracePt t="47441" x="4654550" y="5676900"/>
          <p14:tracePt t="47456" x="4641850" y="5683250"/>
          <p14:tracePt t="47456" x="4629150" y="5689600"/>
          <p14:tracePt t="47473" x="4610100" y="5702300"/>
          <p14:tracePt t="47473" x="4559300" y="5721350"/>
          <p14:tracePt t="47490" x="4527550" y="5734050"/>
          <p14:tracePt t="47490" x="4489450" y="5740400"/>
          <p14:tracePt t="47507" x="4445000" y="5753100"/>
          <p14:tracePt t="47507" x="4400550" y="5759450"/>
          <p14:tracePt t="47524" x="4349750" y="5765800"/>
          <p14:tracePt t="47524" x="4292600" y="5772150"/>
          <p14:tracePt t="47541" x="4235450" y="5772150"/>
          <p14:tracePt t="47541" x="4121150" y="5759450"/>
          <p14:tracePt t="47558" x="4070350" y="5746750"/>
          <p14:tracePt t="47558" x="4025900" y="5727700"/>
          <p14:tracePt t="47574" x="3981450" y="5695950"/>
          <p14:tracePt t="47574" x="3943350" y="5664200"/>
          <p14:tracePt t="47591" x="3911600" y="5619750"/>
          <p14:tracePt t="47591" x="3886200" y="5575300"/>
          <p14:tracePt t="47591" x="3873500" y="5518150"/>
          <p14:tracePt t="47609" x="3860800" y="5461000"/>
          <p14:tracePt t="47622" x="3854450" y="5403850"/>
          <p14:tracePt t="47622" x="3854450" y="5346700"/>
          <p14:tracePt t="47642" x="3873500" y="5232400"/>
          <p14:tracePt t="47642" x="3892550" y="5181600"/>
          <p14:tracePt t="47658" x="3924300" y="5137150"/>
          <p14:tracePt t="47658" x="3956050" y="5092700"/>
          <p14:tracePt t="47674" x="4000500" y="5054600"/>
          <p14:tracePt t="47674" x="4057650" y="5016500"/>
          <p14:tracePt t="47674" x="4114800" y="4984750"/>
          <p14:tracePt t="47694" x="4178300" y="4953000"/>
          <p14:tracePt t="47706" x="4248150" y="4933950"/>
          <p14:tracePt t="47706" x="4324350" y="4914900"/>
          <p14:tracePt t="47706" x="4394200" y="4908550"/>
          <p14:tracePt t="47727" x="4470400" y="4902200"/>
          <p14:tracePt t="47727" x="4540250" y="4908550"/>
          <p14:tracePt t="47742" x="4610100" y="4921250"/>
          <p14:tracePt t="47742" x="4679950" y="4946650"/>
          <p14:tracePt t="47758" x="4743450" y="4972050"/>
          <p14:tracePt t="47758" x="4800600" y="5010150"/>
          <p14:tracePt t="47774" x="4857750" y="5048250"/>
          <p14:tracePt t="47774" x="4959350" y="5130800"/>
          <p14:tracePt t="47792" x="5003800" y="5175250"/>
          <p14:tracePt t="47792" x="5035550" y="5219700"/>
          <p14:tracePt t="47808" x="5067300" y="5257800"/>
          <p14:tracePt t="47808" x="5086350" y="5302250"/>
          <p14:tracePt t="47825" x="5099050" y="5340350"/>
          <p14:tracePt t="47825" x="5099050" y="5378450"/>
          <p14:tracePt t="47842" x="5092700" y="5416550"/>
          <p14:tracePt t="47842" x="5060950" y="5492750"/>
          <p14:tracePt t="47858" x="5041900" y="5524500"/>
          <p14:tracePt t="47858" x="5010150" y="5549900"/>
          <p14:tracePt t="47875" x="4984750" y="5581650"/>
          <p14:tracePt t="47875" x="4953000" y="5607050"/>
          <p14:tracePt t="47892" x="4921250" y="5632450"/>
          <p14:tracePt t="47892" x="4889500" y="5651500"/>
          <p14:tracePt t="47892" x="4857750" y="5664200"/>
          <p14:tracePt t="47911" x="4826000" y="5676900"/>
          <p14:tracePt t="47911" x="4794250" y="5689600"/>
          <p14:tracePt t="47926" x="4762500" y="5695950"/>
          <p14:tracePt t="47926" x="4737100" y="5702300"/>
          <p14:tracePt t="47943" x="4711700" y="5708650"/>
          <p14:tracePt t="47943" x="4686300" y="5708650"/>
          <p14:tracePt t="47958" x="4667250" y="5708650"/>
          <p14:tracePt t="47958" x="4648200" y="5708650"/>
          <p14:tracePt t="47975" x="4635500" y="5708650"/>
          <p14:tracePt t="47975" x="4622800" y="5708650"/>
          <p14:tracePt t="47975" x="4610100" y="5702300"/>
          <p14:tracePt t="47995" x="4603750" y="5702300"/>
          <p14:tracePt t="48007" x="4597400" y="5702300"/>
          <p14:tracePt t="48007" x="4591050" y="5695950"/>
          <p14:tracePt t="48026" x="4591050" y="5689600"/>
          <p14:tracePt t="48045" x="4597400" y="5689600"/>
          <p14:tracePt t="48077" x="4591050" y="5689600"/>
          <p14:tracePt t="48113" x="4584700" y="5695950"/>
          <p14:tracePt t="48129" x="4578350" y="5695950"/>
          <p14:tracePt t="48137" x="4572000" y="5702300"/>
          <p14:tracePt t="48145" x="4565650" y="5702300"/>
          <p14:tracePt t="48145" x="4565650" y="5708650"/>
          <p14:tracePt t="48159" x="4559300" y="5708650"/>
          <p14:tracePt t="48159" x="4552950" y="5708650"/>
          <p14:tracePt t="48176" x="4546600" y="5715000"/>
          <p14:tracePt t="48176" x="4540250" y="5715000"/>
          <p14:tracePt t="48193" x="4533900" y="5721350"/>
          <p14:tracePt t="48193" x="4527550" y="5721350"/>
          <p14:tracePt t="48210" x="4521200" y="5727700"/>
          <p14:tracePt t="48210" x="4514850" y="5727700"/>
          <p14:tracePt t="48226" x="4508500" y="5734050"/>
          <p14:tracePt t="48226" x="4502150" y="5734050"/>
          <p14:tracePt t="48243" x="4495800" y="5734050"/>
          <p14:tracePt t="48243" x="4489450" y="5734050"/>
          <p14:tracePt t="48259" x="4483100" y="5740400"/>
          <p14:tracePt t="48259" x="4476750" y="5740400"/>
          <p14:tracePt t="48259" x="4470400" y="5740400"/>
          <p14:tracePt t="48278" x="4464050" y="5740400"/>
          <p14:tracePt t="48292" x="4457700" y="5740400"/>
          <p14:tracePt t="48308" x="4445000" y="5746750"/>
          <p14:tracePt t="48328" x="4432300" y="5753100"/>
          <p14:tracePt t="48341" x="4425950" y="5759450"/>
          <p14:tracePt t="48358" x="4419600" y="5765800"/>
          <p14:tracePt t="48375" x="4413250" y="5772150"/>
          <p14:tracePt t="48375" x="4406900" y="5778500"/>
          <p14:tracePt t="48394" x="4400550" y="5784850"/>
          <p14:tracePt t="48408" x="4394200" y="5791200"/>
          <p14:tracePt t="48425" x="4394200" y="5797550"/>
          <p14:tracePt t="48425" x="4394200" y="5803900"/>
          <p14:tracePt t="48445" x="4394200" y="5810250"/>
          <p14:tracePt t="48459" x="4394200" y="5816600"/>
          <p14:tracePt t="48475" x="4400550" y="5810250"/>
          <p14:tracePt t="48509" x="4400550" y="5803900"/>
          <p14:tracePt t="48525" x="4400550" y="5797550"/>
          <p14:tracePt t="48541" x="4400550" y="5791200"/>
          <p14:tracePt t="48557" x="4400550" y="5784850"/>
          <p14:tracePt t="48569" x="4394200" y="5778500"/>
          <p14:tracePt t="48585" x="4394200" y="5772150"/>
          <p14:tracePt t="48594" x="4387850" y="5772150"/>
          <p14:tracePt t="48617" x="4381500" y="5772150"/>
          <p14:tracePt t="48637" x="4381500" y="5778500"/>
          <p14:tracePt t="48653" x="4381500" y="5784850"/>
          <p14:tracePt t="48677" x="4387850" y="5784850"/>
          <p14:tracePt t="48698" x="4394200" y="5784850"/>
          <p14:tracePt t="48721" x="4394200" y="5778500"/>
          <p14:tracePt t="48737" x="4400550" y="5772150"/>
          <p14:tracePt t="48749" x="4400550" y="5765800"/>
          <p14:tracePt t="48765" x="4400550" y="5759450"/>
          <p14:tracePt t="48776" x="4400550" y="5753100"/>
          <p14:tracePt t="48794" x="4400550" y="5740400"/>
          <p14:tracePt t="48811" x="4400550" y="5746750"/>
          <p14:tracePt t="48878" x="4400550" y="5740400"/>
          <p14:tracePt t="48954" x="4406900" y="5734050"/>
          <p14:tracePt t="48978" x="4406900" y="5727700"/>
          <p14:tracePt t="48990" x="4400550" y="5727700"/>
          <p14:tracePt t="49030" x="4400550" y="5734050"/>
          <p14:tracePt t="49059" x="4406900" y="5740400"/>
          <p14:tracePt t="49082" x="4413250" y="5746750"/>
          <p14:tracePt t="49099" x="4419600" y="5753100"/>
          <p14:tracePt t="49110" x="4425950" y="5759450"/>
          <p14:tracePt t="49126" x="4432300" y="5753100"/>
          <p14:tracePt t="49143" x="4432300" y="5746750"/>
          <p14:tracePt t="49158" x="4432300" y="5740400"/>
          <p14:tracePt t="49166" x="4438650" y="5734050"/>
          <p14:tracePt t="49166" x="4438650" y="5727700"/>
          <p14:tracePt t="49180" x="4438650" y="5721350"/>
          <p14:tracePt t="49195" x="4438650" y="5715000"/>
          <p14:tracePt t="49195" x="4445000" y="5708650"/>
          <p14:tracePt t="49214" x="4445000" y="5702300"/>
          <p14:tracePt t="49214" x="4451350" y="5695950"/>
          <p14:tracePt t="49231" x="4457700" y="5695950"/>
          <p14:tracePt t="49247" x="4457700" y="5689600"/>
          <p14:tracePt t="49262" x="4464050" y="5689600"/>
          <p14:tracePt t="49286" x="4470400" y="5683250"/>
          <p14:tracePt t="49306" x="4476750" y="5676900"/>
          <p14:tracePt t="49322" x="4483100" y="5676900"/>
          <p14:tracePt t="49338" x="4489450" y="5676900"/>
          <p14:tracePt t="49358" x="4495800" y="5676900"/>
          <p14:tracePt t="49391" x="4502150" y="5676900"/>
          <p14:tracePt t="49406" x="4508500" y="5670550"/>
          <p14:tracePt t="49426" x="4508500" y="5664200"/>
          <p14:tracePt t="49466" x="4502150" y="5657850"/>
          <p14:tracePt t="49478" x="4502150" y="5651500"/>
          <p14:tracePt t="49495" x="4495800" y="5645150"/>
          <p14:tracePt t="49510" x="4489450" y="5638800"/>
          <p14:tracePt t="49526" x="4489450" y="5632450"/>
          <p14:tracePt t="49538" x="4483100" y="5619750"/>
          <p14:tracePt t="49554" x="4476750" y="5619750"/>
          <p14:tracePt t="49570" x="4470400" y="5613400"/>
          <p14:tracePt t="49586" x="4464050" y="5613400"/>
          <p14:tracePt t="49599" x="4457700" y="5613400"/>
          <p14:tracePt t="49622" x="4457700" y="5607050"/>
          <p14:tracePt t="49674" x="4457700" y="5600700"/>
          <p14:tracePt t="49691" x="4464050" y="5594350"/>
          <p14:tracePt t="49706" x="4464050" y="5581650"/>
          <p14:tracePt t="49719" x="4470400" y="5575300"/>
          <p14:tracePt t="49735" x="4470400" y="5568950"/>
          <p14:tracePt t="49759" x="4476750" y="5568950"/>
          <p14:tracePt t="49786" x="4483100" y="5568950"/>
          <p14:tracePt t="49810" x="4489450" y="5568950"/>
          <p14:tracePt t="49826" x="4495800" y="5568950"/>
          <p14:tracePt t="49831" x="4502150" y="5568950"/>
          <p14:tracePt t="49831" x="4508500" y="5568950"/>
          <p14:tracePt t="49849" x="4514850" y="5568950"/>
          <p14:tracePt t="49864" x="4521200" y="5575300"/>
          <p14:tracePt t="49864" x="4527550" y="5575300"/>
          <p14:tracePt t="49882" x="4533900" y="5575300"/>
          <p14:tracePt t="49898" x="4540250" y="5581650"/>
          <p14:tracePt t="49915" x="4540250" y="5588000"/>
          <p14:tracePt t="49931" x="4546600" y="5588000"/>
          <p14:tracePt t="49948" x="4546600" y="5594350"/>
          <p14:tracePt t="49967" x="4546600" y="5600700"/>
          <p14:tracePt t="49983" x="4540250" y="5613400"/>
          <p14:tracePt t="49999" x="4533900" y="5619750"/>
          <p14:tracePt t="50015" x="4527550" y="5626100"/>
          <p14:tracePt t="50032" x="4521200" y="5632450"/>
          <p14:tracePt t="50048" x="4514850" y="5638800"/>
          <p14:tracePt t="50065" x="4514850" y="5645150"/>
          <p14:tracePt t="50082" x="4508500" y="5651500"/>
          <p14:tracePt t="50099" x="4502150" y="5651500"/>
          <p14:tracePt t="50115" x="4489450" y="5657850"/>
          <p14:tracePt t="50115" x="4483100" y="5657850"/>
          <p14:tracePt t="50134" x="4476750" y="5664200"/>
          <p14:tracePt t="50149" x="4464050" y="5670550"/>
          <p14:tracePt t="50165" x="4457700" y="5670550"/>
          <p14:tracePt t="50182" x="4451350" y="5676900"/>
          <p14:tracePt t="50182" x="4445000" y="5683250"/>
          <p14:tracePt t="50201" x="4438650" y="5683250"/>
          <p14:tracePt t="50201" x="4432300" y="5689600"/>
          <p14:tracePt t="50217" x="4425950" y="5695950"/>
          <p14:tracePt t="50217" x="4419600" y="5695950"/>
          <p14:tracePt t="50234" x="4413250" y="5702300"/>
          <p14:tracePt t="50234" x="4400550" y="5702300"/>
          <p14:tracePt t="50251" x="4394200" y="5708650"/>
          <p14:tracePt t="50251" x="4387850" y="5708650"/>
          <p14:tracePt t="50267" x="4381500" y="5715000"/>
          <p14:tracePt t="50283" x="4375150" y="5715000"/>
          <p14:tracePt t="50299" x="4375150" y="5721350"/>
          <p14:tracePt t="50326" x="4375150" y="5727700"/>
          <p14:tracePt t="50351" x="4381500" y="5727700"/>
          <p14:tracePt t="50379" x="4387850" y="5715000"/>
          <p14:tracePt t="50395" x="4394200" y="5708650"/>
          <p14:tracePt t="50410" x="4400550" y="5708650"/>
          <p14:tracePt t="50420" x="4406900" y="5702300"/>
          <p14:tracePt t="50433" x="4413250" y="5702300"/>
          <p14:tracePt t="50433" x="4419600" y="5695950"/>
          <p14:tracePt t="50451" x="4425950" y="5695950"/>
          <p14:tracePt t="50451" x="4432300" y="5695950"/>
          <p14:tracePt t="50468" x="4438650" y="5695950"/>
          <p14:tracePt t="50483" x="4438650" y="5689600"/>
          <p14:tracePt t="50500" x="4432300" y="5689600"/>
          <p14:tracePt t="50558" x="4419600" y="5689600"/>
          <p14:tracePt t="50574" x="4413250" y="5695950"/>
          <p14:tracePt t="50582" x="4406900" y="5695950"/>
          <p14:tracePt t="50590" x="4400550" y="5702300"/>
          <p14:tracePt t="50606" x="4394200" y="5708650"/>
          <p14:tracePt t="50619" x="4387850" y="5715000"/>
          <p14:tracePt t="51808" x="4502150" y="5772150"/>
          <p14:tracePt t="51831" x="4502150" y="5765800"/>
          <p14:tracePt t="51846" x="4502150" y="5753100"/>
          <p14:tracePt t="51859" x="4502150" y="5746750"/>
          <p14:tracePt t="51875" x="4502150" y="5740400"/>
          <p14:tracePt t="51915" x="4495800" y="5740400"/>
          <p14:tracePt t="51959" x="4489450" y="5727700"/>
          <p14:tracePt t="51975" x="4483100" y="5727700"/>
          <p14:tracePt t="51987" x="4476750" y="5734050"/>
          <p14:tracePt t="52003" x="4470400" y="5734050"/>
          <p14:tracePt t="52018" x="4470400" y="5740400"/>
          <p14:tracePt t="52034" x="4464050" y="5740400"/>
          <p14:tracePt t="52063" x="4457700" y="5740400"/>
          <p14:tracePt t="52087" x="4451350" y="5734050"/>
          <p14:tracePt t="52099" x="4445000" y="5734050"/>
          <p14:tracePt t="52123" x="4451350" y="5734050"/>
          <p14:tracePt t="52147" x="4457700" y="5727700"/>
          <p14:tracePt t="52159" x="4464050" y="5721350"/>
          <p14:tracePt t="52191" x="4464050" y="5715000"/>
          <p14:tracePt t="52207" x="4464050" y="5708650"/>
          <p14:tracePt t="52219" x="4464050" y="5702300"/>
          <p14:tracePt t="52227" x="4464050" y="5695950"/>
          <p14:tracePt t="52244" x="4464050" y="5689600"/>
          <p14:tracePt t="52267" x="4457700" y="5683250"/>
          <p14:tracePt t="52303" x="4451350" y="5683250"/>
          <p14:tracePt t="52319" x="4438650" y="5683250"/>
          <p14:tracePt t="52327" x="4432300" y="5676900"/>
          <p14:tracePt t="52327" x="4425950" y="5676900"/>
          <p14:tracePt t="52341" x="4419600" y="5670550"/>
          <p14:tracePt t="52341" x="4406900" y="5664200"/>
          <p14:tracePt t="52358" x="4400550" y="5657850"/>
          <p14:tracePt t="52358" x="4387850" y="5645150"/>
          <p14:tracePt t="52374" x="4375150" y="5619750"/>
          <p14:tracePt t="52374" x="4368800" y="5600700"/>
          <p14:tracePt t="52392" x="4356100" y="5568950"/>
          <p14:tracePt t="52392" x="4330700" y="5499100"/>
          <p14:tracePt t="52408" x="4311650" y="5448300"/>
          <p14:tracePt t="52408" x="4298950" y="5397500"/>
          <p14:tracePt t="52425" x="4279900" y="5340350"/>
          <p14:tracePt t="52425" x="4260850" y="5283200"/>
          <p14:tracePt t="52442" x="4241800" y="5219700"/>
          <p14:tracePt t="52442" x="4222750" y="5156200"/>
          <p14:tracePt t="52747" x="3289300" y="4635500"/>
          <p14:tracePt t="52756" x="3282950" y="4641850"/>
          <p14:tracePt t="52763" x="3276600" y="4648200"/>
          <p14:tracePt t="52763" x="3263900" y="4654550"/>
          <p14:tracePt t="52776" x="3257550" y="4667250"/>
          <p14:tracePt t="52776" x="3244850" y="4679950"/>
          <p14:tracePt t="52794" x="3232150" y="4692650"/>
          <p14:tracePt t="52794" x="3219450" y="4705350"/>
          <p14:tracePt t="52810" x="3206750" y="4718050"/>
          <p14:tracePt t="52810" x="3194050" y="4730750"/>
          <p14:tracePt t="52810" x="3181350" y="4743450"/>
          <p14:tracePt t="52829" x="3162300" y="4762500"/>
          <p14:tracePt t="52829" x="3143250" y="4775200"/>
          <p14:tracePt t="52844" x="3124200" y="4794250"/>
          <p14:tracePt t="52844" x="3105150" y="4806950"/>
          <p14:tracePt t="52860" x="3086100" y="4826000"/>
          <p14:tracePt t="52860" x="3060700" y="4838700"/>
          <p14:tracePt t="52877" x="3041650" y="4851400"/>
          <p14:tracePt t="52877" x="3022600" y="4864100"/>
          <p14:tracePt t="52877" x="3009900" y="4870450"/>
          <p14:tracePt t="52897" x="2997200" y="4876800"/>
          <p14:tracePt t="52908" x="2984500" y="4883150"/>
          <p14:tracePt t="52908" x="2959100" y="4889500"/>
          <p14:tracePt t="52928" x="2946400" y="4889500"/>
          <p14:tracePt t="52928" x="2933700" y="4889500"/>
          <p14:tracePt t="52945" x="2914650" y="4883150"/>
          <p14:tracePt t="52945" x="2901950" y="4876800"/>
          <p14:tracePt t="52960" x="2876550" y="4870450"/>
          <p14:tracePt t="52960" x="2857500" y="4857750"/>
          <p14:tracePt t="52977" x="2832100" y="4851400"/>
          <p14:tracePt t="52977" x="2813050" y="4838700"/>
          <p14:tracePt t="52977" x="2787650" y="4826000"/>
          <p14:tracePt t="52997" x="2762250" y="4819650"/>
          <p14:tracePt t="52997" x="2736850" y="4806950"/>
          <p14:tracePt t="53010" x="2705100" y="4794250"/>
          <p14:tracePt t="53010" x="2673350" y="4775200"/>
          <p14:tracePt t="53027" x="2641600" y="4756150"/>
          <p14:tracePt t="53027" x="2609850" y="4730750"/>
          <p14:tracePt t="53044" x="2571750" y="4705350"/>
          <p14:tracePt t="53044" x="2527300" y="4673600"/>
          <p14:tracePt t="53061" x="2489200" y="4641850"/>
          <p14:tracePt t="53061" x="2406650" y="4565650"/>
          <p14:tracePt t="53077" x="2368550" y="4521200"/>
          <p14:tracePt t="53077" x="2330450" y="4476750"/>
          <p14:tracePt t="53095" x="2292350" y="4425950"/>
          <p14:tracePt t="53095" x="2260600" y="4375150"/>
          <p14:tracePt t="53110" x="2235200" y="4311650"/>
          <p14:tracePt t="53110" x="2190750" y="4178300"/>
          <p14:tracePt t="53127" x="2171700" y="4108450"/>
          <p14:tracePt t="53127" x="2159000" y="4032250"/>
          <p14:tracePt t="53145" x="2146300" y="3956050"/>
          <p14:tracePt t="53145" x="2139950" y="3879850"/>
          <p14:tracePt t="53161" x="2133600" y="3803650"/>
          <p14:tracePt t="53161" x="2133600" y="3733800"/>
          <p14:tracePt t="53177" x="2139950" y="3670300"/>
          <p14:tracePt t="53177" x="2171700" y="3556000"/>
          <p14:tracePt t="53196" x="2190750" y="3511550"/>
          <p14:tracePt t="53209" x="2222500" y="3467100"/>
          <p14:tracePt t="53209" x="2298700" y="3403600"/>
          <p14:tracePt t="53228" x="2336800" y="3384550"/>
          <p14:tracePt t="53228" x="2387600" y="3371850"/>
          <p14:tracePt t="53244" x="2438400" y="3365500"/>
          <p14:tracePt t="53244" x="2489200" y="3365500"/>
          <p14:tracePt t="53261" x="2540000" y="3378200"/>
          <p14:tracePt t="53261" x="2590800" y="3397250"/>
          <p14:tracePt t="53261" x="2647950" y="3429000"/>
          <p14:tracePt t="53280" x="2698750" y="3473450"/>
          <p14:tracePt t="53293" x="2755900" y="3524250"/>
          <p14:tracePt t="53293" x="2857500" y="3644900"/>
          <p14:tracePt t="53311" x="2908300" y="3721100"/>
          <p14:tracePt t="53311" x="2952750" y="3790950"/>
          <p14:tracePt t="53311" x="2990850" y="3867150"/>
          <p14:tracePt t="53332" x="3022600" y="3943350"/>
          <p14:tracePt t="53343" x="3054350" y="4019550"/>
          <p14:tracePt t="53343" x="3079750" y="4089400"/>
          <p14:tracePt t="53343" x="3092450" y="4152900"/>
          <p14:tracePt t="53364" x="3105150" y="4216400"/>
          <p14:tracePt t="53364" x="3111500" y="4273550"/>
          <p14:tracePt t="53378" x="3117850" y="4324350"/>
          <p14:tracePt t="53378" x="3111500" y="4375150"/>
          <p14:tracePt t="53395" x="3105150" y="4419600"/>
          <p14:tracePt t="53395" x="3098800" y="4457700"/>
          <p14:tracePt t="53412" x="3086100" y="4495800"/>
          <p14:tracePt t="53412" x="3067050" y="4565650"/>
          <p14:tracePt t="53428" x="3048000" y="4597400"/>
          <p14:tracePt t="53428" x="3035300" y="4622800"/>
          <p14:tracePt t="53445" x="3022600" y="4654550"/>
          <p14:tracePt t="53445" x="3016250" y="4686300"/>
          <p14:tracePt t="53462" x="3003550" y="4711700"/>
          <p14:tracePt t="53462" x="2990850" y="4737100"/>
          <p14:tracePt t="53479" x="2978150" y="4762500"/>
          <p14:tracePt t="53479" x="2965450" y="4806950"/>
          <p14:tracePt t="53496" x="2965450" y="4826000"/>
          <p14:tracePt t="53496" x="2959100" y="4845050"/>
          <p14:tracePt t="53512" x="2959100" y="4857750"/>
          <p14:tracePt t="53512" x="2959100" y="4870450"/>
          <p14:tracePt t="53529" x="2965450" y="4883150"/>
          <p14:tracePt t="53529" x="2971800" y="4895850"/>
          <p14:tracePt t="53529" x="2984500" y="4908550"/>
          <p14:tracePt t="53548" x="2997200" y="4927600"/>
          <p14:tracePt t="53560" x="3009900" y="4940300"/>
          <p14:tracePt t="53560" x="3022600" y="4953000"/>
          <p14:tracePt t="53580" x="3060700" y="4984750"/>
          <p14:tracePt t="53580" x="3073400" y="4997450"/>
          <p14:tracePt t="53597" x="3092450" y="5003800"/>
          <p14:tracePt t="53597" x="3111500" y="5016500"/>
          <p14:tracePt t="53612" x="3124200" y="5022850"/>
          <p14:tracePt t="53612" x="3143250" y="5029200"/>
          <p14:tracePt t="53629" x="3155950" y="5029200"/>
          <p14:tracePt t="53629" x="3168650" y="5029200"/>
          <p14:tracePt t="53629" x="3181350" y="5035550"/>
          <p14:tracePt t="53648" x="3187700" y="5035550"/>
          <p14:tracePt t="53661" x="3200400" y="5035550"/>
          <p14:tracePt t="53661" x="3213100" y="5048250"/>
          <p14:tracePt t="53679" x="3219450" y="5048250"/>
          <p14:tracePt t="53679" x="3219450" y="5054600"/>
          <p14:tracePt t="53696" x="3219450" y="5060950"/>
          <p14:tracePt t="53711" x="3219450" y="5067300"/>
          <p14:tracePt t="53711" x="3219450" y="5073650"/>
          <p14:tracePt t="53730" x="3206750" y="5080000"/>
          <p14:tracePt t="53730" x="3200400" y="5086350"/>
          <p14:tracePt t="53747" x="3194050" y="5092700"/>
          <p14:tracePt t="53761" x="3187700" y="5099050"/>
          <p14:tracePt t="53778" x="3194050" y="5092700"/>
          <p14:tracePt t="53835" x="3200400" y="5086350"/>
          <p14:tracePt t="53847" x="3200400" y="5080000"/>
          <p14:tracePt t="53863" x="3206750" y="5080000"/>
          <p14:tracePt t="53879" x="3206750" y="5067300"/>
          <p14:tracePt t="53895" x="3206750" y="5060950"/>
          <p14:tracePt t="53915" x="3200400" y="5067300"/>
          <p14:tracePt t="53955" x="3200400" y="5080000"/>
          <p14:tracePt t="53975" x="3187700" y="5080000"/>
          <p14:tracePt t="53999" x="3187700" y="5086350"/>
          <p14:tracePt t="54015" x="3181350" y="5086350"/>
          <p14:tracePt t="54027" x="3175000" y="5080000"/>
          <p14:tracePt t="54051" x="3175000" y="5073650"/>
          <p14:tracePt t="54075" x="3175000" y="5067300"/>
          <p14:tracePt t="54103" x="3168650" y="5067300"/>
          <p14:tracePt t="54147" x="3162300" y="5067300"/>
          <p14:tracePt t="54164" x="3155950" y="5067300"/>
          <p14:tracePt t="54172" x="3149600" y="5067300"/>
          <p14:tracePt t="54180" x="3143250" y="5073650"/>
          <p14:tracePt t="54180" x="3136900" y="5080000"/>
          <p14:tracePt t="54197" x="3130550" y="5080000"/>
          <p14:tracePt t="54197" x="3117850" y="5080000"/>
          <p14:tracePt t="54197" x="3111500" y="5086350"/>
          <p14:tracePt t="54217" x="3105150" y="5092700"/>
          <p14:tracePt t="54229" x="3098800" y="5092700"/>
          <p14:tracePt t="54229" x="3092450" y="5099050"/>
          <p14:tracePt t="54249" x="3086100" y="5099050"/>
          <p14:tracePt t="54249" x="3086100" y="5105400"/>
          <p14:tracePt t="54264" x="3079750" y="5111750"/>
          <p14:tracePt t="54264" x="3079750" y="5118100"/>
          <p14:tracePt t="54281" x="3073400" y="5124450"/>
          <p14:tracePt t="54281" x="3079750" y="5130800"/>
          <p14:tracePt t="54281" x="3079750" y="5137150"/>
          <p14:tracePt t="54301" x="3079750" y="5149850"/>
          <p14:tracePt t="54313" x="3086100" y="5156200"/>
          <p14:tracePt t="54313" x="3098800" y="5175250"/>
          <p14:tracePt t="54333" x="3111500" y="5187950"/>
          <p14:tracePt t="54333" x="3117850" y="5194300"/>
          <p14:tracePt t="54349" x="3124200" y="5200650"/>
          <p14:tracePt t="54349" x="3136900" y="5213350"/>
          <p14:tracePt t="54365" x="3143250" y="5226050"/>
          <p14:tracePt t="54365" x="3155950" y="5232400"/>
          <p14:tracePt t="54381" x="3168650" y="5245100"/>
          <p14:tracePt t="54381" x="3194050" y="5276850"/>
          <p14:tracePt t="54398" x="3213100" y="5295900"/>
          <p14:tracePt t="54398" x="3232150" y="5314950"/>
          <p14:tracePt t="54415" x="3251200" y="5334000"/>
          <p14:tracePt t="54415" x="3270250" y="5353050"/>
          <p14:tracePt t="54432" x="3289300" y="5372100"/>
          <p14:tracePt t="54432" x="3333750" y="5410200"/>
          <p14:tracePt t="54449" x="3359150" y="5429250"/>
          <p14:tracePt t="54449" x="3378200" y="5441950"/>
          <p14:tracePt t="54466" x="3397250" y="5448300"/>
          <p14:tracePt t="54466" x="3416300" y="5461000"/>
          <p14:tracePt t="54482" x="3435350" y="5467350"/>
          <p14:tracePt t="54482" x="3460750" y="5473700"/>
          <p14:tracePt t="54499" x="3479800" y="5480050"/>
          <p14:tracePt t="54499" x="3530600" y="5499100"/>
          <p14:tracePt t="54517" x="3556000" y="5505450"/>
          <p14:tracePt t="54517" x="3575050" y="5511800"/>
          <p14:tracePt t="54533" x="3606800" y="5518150"/>
          <p14:tracePt t="54533" x="3632200" y="5524500"/>
          <p14:tracePt t="54549" x="3657600" y="5530850"/>
          <p14:tracePt t="54549" x="3689350" y="5537200"/>
          <p14:tracePt t="54549" x="3714750" y="5543550"/>
          <p14:tracePt t="54568" x="3746500" y="5549900"/>
          <p14:tracePt t="54580" x="3771900" y="5556250"/>
          <p14:tracePt t="54580" x="3835400" y="5562600"/>
          <p14:tracePt t="54600" x="3860800" y="5568950"/>
          <p14:tracePt t="54600" x="3892550" y="5575300"/>
          <p14:tracePt t="54616" x="3924300" y="5581650"/>
          <p14:tracePt t="54616" x="3949700" y="5581650"/>
          <p14:tracePt t="54632" x="3981450" y="5575300"/>
          <p14:tracePt t="54632" x="4006850" y="5575300"/>
          <p14:tracePt t="54649" x="4032250" y="5575300"/>
          <p14:tracePt t="54649" x="4057650" y="5575300"/>
          <p14:tracePt t="54649" x="4076700" y="5575300"/>
          <p14:tracePt t="54669" x="4095750" y="5562600"/>
          <p14:tracePt t="54681" x="4114800" y="5562600"/>
          <p14:tracePt t="54681" x="4146550" y="5562600"/>
          <p14:tracePt t="54700" x="4159250" y="5562600"/>
          <p14:tracePt t="54700" x="4171950" y="5562600"/>
          <p14:tracePt t="54717" x="4178300" y="5568950"/>
          <p14:tracePt t="54717" x="4184650" y="5575300"/>
          <p14:tracePt t="54733" x="4191000" y="5581650"/>
          <p14:tracePt t="54733" x="4197350" y="5594350"/>
          <p14:tracePt t="54750" x="4197350" y="5600700"/>
          <p14:tracePt t="54764" x="4197350" y="5607050"/>
          <p14:tracePt t="54787" x="4191000" y="5613400"/>
          <p14:tracePt t="54804" x="4184650" y="5613400"/>
          <p14:tracePt t="54816" x="4178300" y="5619750"/>
          <p14:tracePt t="54840" x="4178300" y="5626100"/>
          <p14:tracePt t="54875" x="4184650" y="5619750"/>
          <p14:tracePt t="54900" x="4191000" y="5626100"/>
          <p14:tracePt t="54916" x="4197350" y="5619750"/>
          <p14:tracePt t="54924" x="4203700" y="5613400"/>
          <p14:tracePt t="54932" x="4203700" y="5607050"/>
          <p14:tracePt t="54949" x="4210050" y="5607050"/>
          <p14:tracePt t="54965" x="4210050" y="5613400"/>
          <p14:tracePt t="55047" x="4216400" y="5607050"/>
          <p14:tracePt t="55108" x="4222750" y="5607050"/>
          <p14:tracePt t="55124" x="4235450" y="5607050"/>
          <p14:tracePt t="55140" x="4241800" y="5607050"/>
          <p14:tracePt t="55156" x="4248150" y="5607050"/>
          <p14:tracePt t="55168" x="4248150" y="5600700"/>
          <p14:tracePt t="55175" x="4260850" y="5600700"/>
          <p14:tracePt t="55192" x="4267200" y="5600700"/>
          <p14:tracePt t="55208" x="4267200" y="5594350"/>
          <p14:tracePt t="55224" x="4279900" y="5600700"/>
          <p14:tracePt t="55236" x="4286250" y="5600700"/>
          <p14:tracePt t="55252" x="4286250" y="5607050"/>
          <p14:tracePt t="55268" x="4292600" y="5613400"/>
          <p14:tracePt t="55284" x="4292600" y="5619750"/>
          <p14:tracePt t="55300" x="4298950" y="5626100"/>
          <p14:tracePt t="55317" x="4298950" y="5632450"/>
          <p14:tracePt t="55317" x="4305300" y="5638800"/>
          <p14:tracePt t="55338" x="4311650" y="5651500"/>
          <p14:tracePt t="55350" x="4324350" y="5651500"/>
          <p14:tracePt t="55367" x="4330700" y="5651500"/>
          <p14:tracePt t="55383" x="4337050" y="5657850"/>
          <p14:tracePt t="55383" x="4343400" y="5657850"/>
          <p14:tracePt t="55402" x="4356100" y="5657850"/>
          <p14:tracePt t="55402" x="4375150" y="5657850"/>
          <p14:tracePt t="55419" x="4387850" y="5657850"/>
          <p14:tracePt t="55419" x="4400550" y="5657850"/>
          <p14:tracePt t="55435" x="4413250" y="5651500"/>
          <p14:tracePt t="55435" x="4432300" y="5651500"/>
          <p14:tracePt t="55452" x="4451350" y="5651500"/>
          <p14:tracePt t="55452" x="4489450" y="5651500"/>
          <p14:tracePt t="55469" x="4508500" y="5645150"/>
          <p14:tracePt t="55469" x="4527550" y="5645150"/>
          <p14:tracePt t="55485" x="4552950" y="5645150"/>
          <p14:tracePt t="55485" x="4578350" y="5645150"/>
          <p14:tracePt t="55502" x="4603750" y="5645150"/>
          <p14:tracePt t="55502" x="4622800" y="5645150"/>
          <p14:tracePt t="55519" x="4648200" y="5645150"/>
          <p14:tracePt t="55519" x="4692650" y="5645150"/>
          <p14:tracePt t="55536" x="4718050" y="5638800"/>
          <p14:tracePt t="55536" x="4737100" y="5645150"/>
          <p14:tracePt t="55553" x="4756150" y="5645150"/>
          <p14:tracePt t="55553" x="4775200" y="5645150"/>
          <p14:tracePt t="55569" x="4787900" y="5651500"/>
          <p14:tracePt t="55569" x="4800600" y="5651500"/>
          <p14:tracePt t="55569" x="4813300" y="5657850"/>
          <p14:tracePt t="55589" x="4826000" y="5664200"/>
          <p14:tracePt t="55601" x="4838700" y="5670550"/>
          <p14:tracePt t="55601" x="4857750" y="5676900"/>
          <p14:tracePt t="55620" x="4857750" y="5683250"/>
          <p14:tracePt t="55620" x="4864100" y="5689600"/>
          <p14:tracePt t="55636" x="4870450" y="5695950"/>
          <p14:tracePt t="55636" x="4876800" y="5695950"/>
          <p14:tracePt t="55653" x="4883150" y="5702300"/>
          <p14:tracePt t="55668" x="4883150" y="5708650"/>
          <p14:tracePt t="55668" x="4883150" y="5715000"/>
          <p14:tracePt t="55668" x="4876800" y="5721350"/>
          <p14:tracePt t="55689" x="4876800" y="5727700"/>
          <p14:tracePt t="55704" x="4870450" y="5740400"/>
          <p14:tracePt t="55718" x="4864100" y="5746750"/>
          <p14:tracePt t="55735" x="4864100" y="5753100"/>
          <p14:tracePt t="55735" x="4857750" y="5753100"/>
          <p14:tracePt t="55753" x="4845050" y="5753100"/>
          <p14:tracePt t="55753" x="4838700" y="5753100"/>
          <p14:tracePt t="55770" x="4832350" y="5753100"/>
          <p14:tracePt t="55770" x="4819650" y="5753100"/>
          <p14:tracePt t="55786" x="4813300" y="5753100"/>
          <p14:tracePt t="55786" x="4800600" y="5746750"/>
          <p14:tracePt t="55803" x="4781550" y="5740400"/>
          <p14:tracePt t="55803" x="4743450" y="5727700"/>
          <p14:tracePt t="55821" x="4724400" y="5721350"/>
          <p14:tracePt t="55821" x="4705350" y="5708650"/>
          <p14:tracePt t="55837" x="4679950" y="5695950"/>
          <p14:tracePt t="55837" x="4654550" y="5676900"/>
          <p14:tracePt t="55854" x="4629150" y="5651500"/>
          <p14:tracePt t="55854" x="4610100" y="5626100"/>
          <p14:tracePt t="55870" x="4584700" y="5594350"/>
          <p14:tracePt t="55870" x="4572000" y="5556250"/>
          <p14:tracePt t="55870" x="4559300" y="5518150"/>
          <p14:tracePt t="55889" x="4546600" y="5473700"/>
          <p14:tracePt t="55889" x="4540250" y="5435600"/>
          <p14:tracePt t="55904" x="4546600" y="5384800"/>
          <p14:tracePt t="55904" x="4552950" y="5346700"/>
          <p14:tracePt t="55921" x="4565650" y="5302250"/>
          <p14:tracePt t="55921" x="4584700" y="5270500"/>
          <p14:tracePt t="55937" x="4610100" y="5232400"/>
          <p14:tracePt t="55937" x="4641850" y="5207000"/>
          <p14:tracePt t="55937" x="4679950" y="5181600"/>
          <p14:tracePt t="55956" x="4718050" y="5162550"/>
          <p14:tracePt t="55969" x="4756150" y="5149850"/>
          <p14:tracePt t="55969" x="4845050" y="5130800"/>
          <p14:tracePt t="55989" x="4889500" y="5130800"/>
          <p14:tracePt t="55989" x="4927600" y="5130800"/>
          <p14:tracePt t="56004" x="4972050" y="5130800"/>
          <p14:tracePt t="56004" x="5010150" y="5137150"/>
          <p14:tracePt t="56021" x="5041900" y="5143500"/>
          <p14:tracePt t="56021" x="5073650" y="5149850"/>
          <p14:tracePt t="56038" x="5099050" y="5168900"/>
          <p14:tracePt t="56038" x="5124450" y="5181600"/>
          <p14:tracePt t="56038" x="5137150" y="5194300"/>
          <p14:tracePt t="56056" x="5156200" y="5213350"/>
          <p14:tracePt t="56056" x="5162550" y="5238750"/>
          <p14:tracePt t="56071" x="5168900" y="5264150"/>
          <p14:tracePt t="56071" x="5175250" y="5289550"/>
          <p14:tracePt t="56088" x="5175250" y="5314950"/>
          <p14:tracePt t="56088" x="5175250" y="5340350"/>
          <p14:tracePt t="56105" x="5168900" y="5372100"/>
          <p14:tracePt t="56105" x="5149850" y="5429250"/>
          <p14:tracePt t="56121" x="5143500" y="5461000"/>
          <p14:tracePt t="56121" x="5130800" y="5486400"/>
          <p14:tracePt t="56138" x="5111750" y="5518150"/>
          <p14:tracePt t="56138" x="5099050" y="5543550"/>
          <p14:tracePt t="56155" x="5080000" y="5568950"/>
          <p14:tracePt t="56155" x="5054600" y="5594350"/>
          <p14:tracePt t="56171" x="5029200" y="5613400"/>
          <p14:tracePt t="56171" x="4978400" y="5651500"/>
          <p14:tracePt t="56189" x="4946650" y="5670550"/>
          <p14:tracePt t="56189" x="4914900" y="5689600"/>
          <p14:tracePt t="56205" x="4883150" y="5702300"/>
          <p14:tracePt t="56205" x="4851400" y="5715000"/>
          <p14:tracePt t="56222" x="4826000" y="5727700"/>
          <p14:tracePt t="56222" x="4794250" y="5734050"/>
          <p14:tracePt t="56238" x="4768850" y="5740400"/>
          <p14:tracePt t="56238" x="4743450" y="5746750"/>
          <p14:tracePt t="56238" x="4718050" y="5753100"/>
          <p14:tracePt t="56257" x="4699000" y="5759450"/>
          <p14:tracePt t="56270" x="4679950" y="5759450"/>
          <p14:tracePt t="56270" x="4648200" y="5759450"/>
          <p14:tracePt t="56289" x="4629150" y="5759450"/>
          <p14:tracePt t="56289" x="4616450" y="5765800"/>
          <p14:tracePt t="56305" x="4603750" y="5765800"/>
          <p14:tracePt t="56305" x="4591050" y="5765800"/>
          <p14:tracePt t="56305" x="4578350" y="5765800"/>
          <p14:tracePt t="56325" x="4572000" y="5765800"/>
          <p14:tracePt t="56337" x="4559300" y="5772150"/>
          <p14:tracePt t="56337" x="4552950" y="5772150"/>
          <p14:tracePt t="56337" x="4546600" y="5772150"/>
          <p14:tracePt t="56358" x="4533900" y="5778500"/>
          <p14:tracePt t="56376" x="4533900" y="5772150"/>
          <p14:tracePt t="56419" x="4533900" y="5765800"/>
          <p14:tracePt t="56436" x="4540250" y="5759450"/>
          <p14:tracePt t="56452" x="4546600" y="5753100"/>
          <p14:tracePt t="56468" x="4552950" y="5746750"/>
          <p14:tracePt t="56480" x="4559300" y="5740400"/>
          <p14:tracePt t="56496" x="4565650" y="5734050"/>
          <p14:tracePt t="56528" x="4565650" y="5740400"/>
          <p14:tracePt t="56603" x="4559300" y="5746750"/>
          <p14:tracePt t="56624" x="4552950" y="5746750"/>
          <p14:tracePt t="56648" x="4546600" y="5740400"/>
          <p14:tracePt t="56668" x="4540250" y="5734050"/>
          <p14:tracePt t="56692" x="4540250" y="5727700"/>
          <p14:tracePt t="56708" x="4533900" y="5727700"/>
          <p14:tracePt t="56720" x="4533900" y="5721350"/>
          <p14:tracePt t="56736" x="4533900" y="5715000"/>
          <p14:tracePt t="56752" x="4527550" y="5708650"/>
          <p14:tracePt t="56776" x="4521200" y="5702300"/>
          <p14:tracePt t="56787" x="4514850" y="5695950"/>
          <p14:tracePt t="56804" x="4508500" y="5689600"/>
          <p14:tracePt t="56812" x="4502150" y="5683250"/>
          <p14:tracePt t="56822" x="4495800" y="5676900"/>
          <p14:tracePt t="56822" x="4470400" y="5664200"/>
          <p14:tracePt t="56841" x="4457700" y="5657850"/>
          <p14:tracePt t="56841" x="4445000" y="5651500"/>
          <p14:tracePt t="56857" x="4425950" y="5645150"/>
          <p14:tracePt t="56857" x="4406900" y="5638800"/>
          <p14:tracePt t="56874" x="4381500" y="5626100"/>
          <p14:tracePt t="56874" x="4356100" y="5613400"/>
          <p14:tracePt t="56891" x="4324350" y="5600700"/>
          <p14:tracePt t="56891" x="4292600" y="5588000"/>
          <p14:tracePt t="56891" x="4248150" y="5575300"/>
          <p14:tracePt t="56909" x="4210050" y="5562600"/>
          <p14:tracePt t="56922" x="4159250" y="5549900"/>
          <p14:tracePt t="56922" x="4044950" y="5524500"/>
          <p14:tracePt t="56941" x="3981450" y="5518150"/>
          <p14:tracePt t="56941" x="3911600" y="5505450"/>
          <p14:tracePt t="56957" x="3841750" y="5499100"/>
          <p14:tracePt t="56957" x="3765550" y="5499100"/>
          <p14:tracePt t="56974" x="3689350" y="5499100"/>
          <p14:tracePt t="56974" x="3606800" y="5499100"/>
          <p14:tracePt t="56974" x="3530600" y="5499100"/>
          <p14:tracePt t="56993" x="3454400" y="5505450"/>
          <p14:tracePt t="57006" x="3378200" y="5511800"/>
          <p14:tracePt t="57006" x="3232150" y="5530850"/>
          <p14:tracePt t="57024" x="3155950" y="5543550"/>
          <p14:tracePt t="57024" x="3086100" y="5556250"/>
          <p14:tracePt t="57041" x="3016250" y="5562600"/>
          <p14:tracePt t="57041" x="2952750" y="5568950"/>
          <p14:tracePt t="57058" x="2889250" y="5575300"/>
          <p14:tracePt t="57058" x="2825750" y="5581650"/>
          <p14:tracePt t="57058" x="2768600" y="5588000"/>
          <p14:tracePt t="57077" x="2711450" y="5594350"/>
          <p14:tracePt t="57077" x="2660650" y="5594350"/>
          <p14:tracePt t="57091" x="2609850" y="5594350"/>
          <p14:tracePt t="57091" x="2571750" y="5600700"/>
          <p14:tracePt t="57108" x="2533650" y="5600700"/>
          <p14:tracePt t="57108" x="2495550" y="5600700"/>
          <p14:tracePt t="57125" x="2463800" y="5600700"/>
          <p14:tracePt t="57125" x="2413000" y="5607050"/>
          <p14:tracePt t="57142" x="2393950" y="5607050"/>
          <p14:tracePt t="57142" x="2374900" y="5607050"/>
          <p14:tracePt t="57158" x="2355850" y="5607050"/>
          <p14:tracePt t="57158" x="2343150" y="5613400"/>
          <p14:tracePt t="57175" x="2324100" y="5613400"/>
          <p14:tracePt t="57175" x="2311400" y="5613400"/>
          <p14:tracePt t="57191" x="2298700" y="5613400"/>
          <p14:tracePt t="57191" x="2266950" y="5619750"/>
          <p14:tracePt t="57209" x="2254250" y="5626100"/>
          <p14:tracePt t="57209" x="2241550" y="5626100"/>
          <p14:tracePt t="57226" x="2228850" y="5632450"/>
          <p14:tracePt t="57226" x="2209800" y="5638800"/>
          <p14:tracePt t="57242" x="2197100" y="5645150"/>
          <p14:tracePt t="57242" x="2184400" y="5657850"/>
          <p14:tracePt t="57242" x="2165350" y="5670550"/>
          <p14:tracePt t="57261" x="2146300" y="5683250"/>
          <p14:tracePt t="57273" x="2127250" y="5695950"/>
          <p14:tracePt t="57273" x="2089150" y="5721350"/>
          <p14:tracePt t="57293" x="2063750" y="5734050"/>
          <p14:tracePt t="57293" x="2044700" y="5753100"/>
          <p14:tracePt t="57309" x="2019300" y="5765800"/>
          <p14:tracePt t="57309" x="1993900" y="5778500"/>
          <p14:tracePt t="57309" x="1968500" y="5791200"/>
          <p14:tracePt t="57329" x="1949450" y="5803900"/>
          <p14:tracePt t="57340" x="1917700" y="5816600"/>
          <p14:tracePt t="57340" x="1892300" y="5829300"/>
          <p14:tracePt t="57340" x="1860550" y="5842000"/>
          <p14:tracePt t="57361" x="1835150" y="5854700"/>
          <p14:tracePt t="57374" x="1803400" y="5873750"/>
          <p14:tracePt t="57374" x="1746250" y="5899150"/>
          <p14:tracePt t="57392" x="1714500" y="5918200"/>
          <p14:tracePt t="57392" x="1689100" y="5937250"/>
          <p14:tracePt t="57409" x="1657350" y="5949950"/>
          <p14:tracePt t="57409" x="1631950" y="5956300"/>
          <p14:tracePt t="57426" x="1606550" y="5969000"/>
          <p14:tracePt t="57426" x="1549400" y="5988050"/>
          <p14:tracePt t="57442" x="1524000" y="6000750"/>
          <p14:tracePt t="57442" x="1492250" y="6000750"/>
          <p14:tracePt t="57459" x="1460500" y="6007100"/>
          <p14:tracePt t="57459" x="1428750" y="6013450"/>
          <p14:tracePt t="57476" x="1397000" y="6026150"/>
          <p14:tracePt t="57476" x="1365250" y="6032500"/>
          <p14:tracePt t="57493" x="1333500" y="6038850"/>
          <p14:tracePt t="57493" x="1282700" y="6051550"/>
          <p14:tracePt t="57509" x="1257300" y="6064250"/>
          <p14:tracePt t="57509" x="1231900" y="6070600"/>
          <p14:tracePt t="57526" x="1212850" y="6076950"/>
          <p14:tracePt t="57526" x="1193800" y="6083300"/>
          <p14:tracePt t="57543" x="1181100" y="6089650"/>
          <p14:tracePt t="57543" x="1155700" y="6102350"/>
          <p14:tracePt t="57561" x="1143000" y="6108700"/>
          <p14:tracePt t="57561" x="1136650" y="6115050"/>
          <p14:tracePt t="57577" x="1130300" y="6121400"/>
          <p14:tracePt t="57577" x="1123950" y="6127750"/>
          <p14:tracePt t="57594" x="1123950" y="6134100"/>
          <p14:tracePt t="57608" x="1123950" y="6146800"/>
          <p14:tracePt t="57625" x="1130300" y="6153150"/>
          <p14:tracePt t="57625" x="1136650" y="6159500"/>
          <p14:tracePt t="57645" x="1149350" y="6159500"/>
          <p14:tracePt t="57661" x="1155700" y="6165850"/>
          <p14:tracePt t="57661" x="1168400" y="6165850"/>
          <p14:tracePt t="57677" x="1174750" y="6165850"/>
          <p14:tracePt t="57677" x="1187450" y="6159500"/>
          <p14:tracePt t="57677" x="1193800" y="6159500"/>
          <p14:tracePt t="57697" x="1206500" y="6159500"/>
          <p14:tracePt t="57708" x="1212850" y="6159500"/>
          <p14:tracePt t="57708" x="1225550" y="6153150"/>
          <p14:tracePt t="57708" x="1231900" y="6153150"/>
          <p14:tracePt t="57729" x="1238250" y="6153150"/>
          <p14:tracePt t="57729" x="1250950" y="6153150"/>
          <p14:tracePt t="57744" x="1257300" y="6153150"/>
          <p14:tracePt t="57759" x="1263650" y="6153150"/>
          <p14:tracePt t="57759" x="1270000" y="6159500"/>
          <p14:tracePt t="57778" x="1276350" y="6159500"/>
          <p14:tracePt t="57792" x="1276350" y="6172200"/>
          <p14:tracePt t="57792" x="1276350" y="6178550"/>
          <p14:tracePt t="57810" x="1282700" y="6178550"/>
          <p14:tracePt t="57848" x="1289050" y="6172200"/>
          <p14:tracePt t="57864" x="1295400" y="6165850"/>
          <p14:tracePt t="57876" x="1301750" y="6159500"/>
          <p14:tracePt t="57892" x="1301750" y="6153150"/>
          <p14:tracePt t="57900" x="1314450" y="6146800"/>
          <p14:tracePt t="57920" x="1320800" y="6140450"/>
          <p14:tracePt t="57929" x="1327150" y="6140450"/>
          <p14:tracePt t="57929" x="1339850" y="6140450"/>
          <p14:tracePt t="57946" x="1352550" y="6140450"/>
          <p14:tracePt t="57946" x="1365250" y="6146800"/>
          <p14:tracePt t="57961" x="1384300" y="6146800"/>
          <p14:tracePt t="57961" x="1403350" y="6153150"/>
          <p14:tracePt t="57978" x="1428750" y="6159500"/>
          <p14:tracePt t="57978" x="1460500" y="6165850"/>
          <p14:tracePt t="57978" x="1492250" y="6172200"/>
          <p14:tracePt t="57997" x="1524000" y="6178550"/>
          <p14:tracePt t="58009" x="1562100" y="6184900"/>
          <p14:tracePt t="58009" x="1644650" y="6191250"/>
          <p14:tracePt t="58030" x="1689100" y="6191250"/>
          <p14:tracePt t="58030" x="1733550" y="6191250"/>
          <p14:tracePt t="58046" x="1778000" y="6197600"/>
          <p14:tracePt t="58046" x="1822450" y="6197600"/>
          <p14:tracePt t="58062" x="1873250" y="6197600"/>
          <p14:tracePt t="58062" x="1930400" y="6197600"/>
          <p14:tracePt t="58062" x="1981200" y="6197600"/>
          <p14:tracePt t="58081" x="2038350" y="6203950"/>
          <p14:tracePt t="58093" x="2089150" y="6203950"/>
          <p14:tracePt t="58093" x="2190750" y="6210300"/>
          <p14:tracePt t="58111" x="2247900" y="6210300"/>
          <p14:tracePt t="58111" x="2298700" y="6210300"/>
          <p14:tracePt t="58128" x="2343150" y="6210300"/>
          <p14:tracePt t="58128" x="2393950" y="6203950"/>
          <p14:tracePt t="58146" x="2438400" y="6197600"/>
          <p14:tracePt t="58146" x="2482850" y="6191250"/>
          <p14:tracePt t="58161" x="2533650" y="6191250"/>
          <p14:tracePt t="58161" x="2622550" y="6184900"/>
          <p14:tracePt t="58178" x="2660650" y="6178550"/>
          <p14:tracePt t="58178" x="2705100" y="6178550"/>
          <p14:tracePt t="58196" x="2749550" y="6172200"/>
          <p14:tracePt t="58196" x="2787650" y="6172200"/>
          <p14:tracePt t="58211" x="2825750" y="6172200"/>
          <p14:tracePt t="58211" x="2908300" y="6165850"/>
          <p14:tracePt t="58228" x="2940050" y="6159500"/>
          <p14:tracePt t="58228" x="2971800" y="6159500"/>
          <p14:tracePt t="58246" x="3003550" y="6159500"/>
          <p14:tracePt t="58246" x="3028950" y="6153150"/>
          <p14:tracePt t="58262" x="3054350" y="6153150"/>
          <p14:tracePt t="58262" x="3073400" y="6153150"/>
          <p14:tracePt t="58262" x="3086100" y="6146800"/>
          <p14:tracePt t="58281" x="3098800" y="6146800"/>
          <p14:tracePt t="58294" x="3105150" y="6140450"/>
          <p14:tracePt t="58294" x="3124200" y="6140450"/>
          <p14:tracePt t="58313" x="3124200" y="6153150"/>
          <p14:tracePt t="58349" x="3117850" y="6153150"/>
          <p14:tracePt t="58364" x="3111500" y="6153150"/>
          <p14:tracePt t="58372" x="3105150" y="6153150"/>
          <p14:tracePt t="58381" x="3098800" y="6159500"/>
          <p14:tracePt t="58394" x="3092450" y="6165850"/>
          <p14:tracePt t="58411" x="3086100" y="6165850"/>
          <p14:tracePt t="58428" x="3079750" y="6172200"/>
          <p14:tracePt t="58444" x="3086100" y="6172200"/>
          <p14:tracePt t="58461" x="3092450" y="6172200"/>
          <p14:tracePt t="58461" x="3098800" y="6178550"/>
          <p14:tracePt t="58479" x="3105150" y="6178550"/>
          <p14:tracePt t="58479" x="3117850" y="6172200"/>
          <p14:tracePt t="58497" x="3124200" y="6172200"/>
          <p14:tracePt t="58497" x="3136900" y="6172200"/>
          <p14:tracePt t="58513" x="3149600" y="6165850"/>
          <p14:tracePt t="58513" x="3187700" y="6159500"/>
          <p14:tracePt t="58530" x="3213100" y="6165850"/>
          <p14:tracePt t="58530" x="3238500" y="6165850"/>
          <p14:tracePt t="58547" x="3270250" y="6172200"/>
          <p14:tracePt t="58547" x="3308350" y="6172200"/>
          <p14:tracePt t="58563" x="3352800" y="6184900"/>
          <p14:tracePt t="58563" x="3397250" y="6197600"/>
          <p14:tracePt t="58563" x="3448050" y="6203950"/>
          <p14:tracePt t="58582" x="3498850" y="6210300"/>
          <p14:tracePt t="58582" x="3543300" y="6216650"/>
          <p14:tracePt t="58597" x="3594100" y="6223000"/>
          <p14:tracePt t="58597" x="3644900" y="6223000"/>
          <p14:tracePt t="58614" x="3689350" y="6229350"/>
          <p14:tracePt t="58614" x="3733800" y="6229350"/>
          <p14:tracePt t="58630" x="3778250" y="6223000"/>
          <p14:tracePt t="58630" x="3822700" y="6216650"/>
          <p14:tracePt t="58630" x="3860800" y="6216650"/>
          <p14:tracePt t="58649" x="3898900" y="6210300"/>
          <p14:tracePt t="58662" x="3937000" y="6210300"/>
          <p14:tracePt t="58662" x="4000500" y="6203950"/>
          <p14:tracePt t="58682" x="4032250" y="6203950"/>
          <p14:tracePt t="58682" x="4064000" y="6203950"/>
          <p14:tracePt t="58697" x="4089400" y="6210300"/>
          <p14:tracePt t="58697" x="4108450" y="6210300"/>
          <p14:tracePt t="58713" x="4121150" y="6210300"/>
          <p14:tracePt t="58713" x="4133850" y="6216650"/>
          <p14:tracePt t="58730" x="4140200" y="6223000"/>
          <p14:tracePt t="58730" x="4146550" y="6229350"/>
          <p14:tracePt t="58730" x="4140200" y="6235700"/>
          <p14:tracePt t="58749" x="4133850" y="6242050"/>
          <p14:tracePt t="58749" x="4121150" y="6248400"/>
          <p14:tracePt t="58763" x="4108450" y="6261100"/>
          <p14:tracePt t="58763" x="4095750" y="6267450"/>
          <p14:tracePt t="58780" x="4076700" y="6273800"/>
          <p14:tracePt t="58780" x="4051300" y="6286500"/>
          <p14:tracePt t="58797" x="4025900" y="6292850"/>
          <p14:tracePt t="58797" x="3994150" y="6299200"/>
          <p14:tracePt t="58814" x="3962400" y="6305550"/>
          <p14:tracePt t="58814" x="3879850" y="6311900"/>
          <p14:tracePt t="58831" x="3829050" y="6311900"/>
          <p14:tracePt t="58831" x="3771900" y="6311900"/>
          <p14:tracePt t="58847" x="3714750" y="6311900"/>
          <p14:tracePt t="58847" x="3651250" y="6305550"/>
          <p14:tracePt t="58864" x="3581400" y="6305550"/>
          <p14:tracePt t="58864" x="3448050" y="6280150"/>
          <p14:tracePt t="58881" x="3378200" y="6261100"/>
          <p14:tracePt t="58881" x="3308350" y="6242050"/>
          <p14:tracePt t="58898" x="3238500" y="6216650"/>
          <p14:tracePt t="58898" x="3175000" y="6184900"/>
          <p14:tracePt t="58914" x="3111500" y="6146800"/>
          <p14:tracePt t="58914" x="3054350" y="6102350"/>
          <p14:tracePt t="58931" x="2997200" y="6057900"/>
          <p14:tracePt t="58931" x="2946400" y="6013450"/>
          <p14:tracePt t="58931" x="2908300" y="5962650"/>
          <p14:tracePt t="58949" x="2870200" y="5911850"/>
          <p14:tracePt t="58949" x="2851150" y="5861050"/>
          <p14:tracePt t="58965" x="2844800" y="5816600"/>
          <p14:tracePt t="58965" x="2851150" y="5772150"/>
          <p14:tracePt t="58982" x="2870200" y="5734050"/>
          <p14:tracePt t="58982" x="2908300" y="5689600"/>
          <p14:tracePt t="58998" x="2952750" y="5657850"/>
          <p14:tracePt t="58998" x="3009900" y="5626100"/>
          <p14:tracePt t="58998" x="3073400" y="5600700"/>
          <p14:tracePt t="59017" x="3149600" y="5581650"/>
          <p14:tracePt t="59030" x="3225800" y="5568950"/>
          <p14:tracePt t="59030" x="3314700" y="5562600"/>
          <p14:tracePt t="59049" x="3511550" y="5575300"/>
          <p14:tracePt t="59049" x="3613150" y="5594350"/>
          <p14:tracePt t="59065" x="3721100" y="5613400"/>
          <p14:tracePt t="59065" x="3835400" y="5632450"/>
          <p14:tracePt t="59082" x="3949700" y="5651500"/>
          <p14:tracePt t="59082" x="4064000" y="5670550"/>
          <p14:tracePt t="59098" x="4171950" y="5683250"/>
          <p14:tracePt t="59098" x="4279900" y="5695950"/>
          <p14:tracePt t="59098" x="4381500" y="5708650"/>
          <p14:tracePt t="59117" x="4476750" y="5721350"/>
          <p14:tracePt t="59117" x="4565650" y="5727700"/>
          <p14:tracePt t="59132" x="4648200" y="5740400"/>
          <p14:tracePt t="59132" x="4724400" y="5753100"/>
          <p14:tracePt t="59148" x="4794250" y="5765800"/>
          <p14:tracePt t="59148" x="4851400" y="5778500"/>
          <p14:tracePt t="59165" x="4908550" y="5791200"/>
          <p14:tracePt t="59165" x="4997450" y="5822950"/>
          <p14:tracePt t="59182" x="5029200" y="5842000"/>
          <p14:tracePt t="59182" x="5054600" y="5854700"/>
          <p14:tracePt t="59199" x="5080000" y="5867400"/>
          <p14:tracePt t="59199" x="5092700" y="5886450"/>
          <p14:tracePt t="59216" x="5105400" y="5905500"/>
          <p14:tracePt t="59216" x="5105400" y="5918200"/>
          <p14:tracePt t="59232" x="5105400" y="5937250"/>
          <p14:tracePt t="59232" x="5092700" y="5962650"/>
          <p14:tracePt t="59250" x="5080000" y="5981700"/>
          <p14:tracePt t="59250" x="5067300" y="5994400"/>
          <p14:tracePt t="59266" x="5048250" y="6007100"/>
          <p14:tracePt t="59266" x="5029200" y="6019800"/>
          <p14:tracePt t="59282" x="5003800" y="6032500"/>
          <p14:tracePt t="59282" x="4978400" y="6045200"/>
          <p14:tracePt t="59282" x="4953000" y="6064250"/>
          <p14:tracePt t="59301" x="4921250" y="6076950"/>
          <p14:tracePt t="59314" x="4895850" y="6096000"/>
          <p14:tracePt t="59314" x="4864100" y="6108700"/>
          <p14:tracePt t="59335" x="4794250" y="6140450"/>
          <p14:tracePt t="59335" x="4762500" y="6153150"/>
          <p14:tracePt t="59349" x="4724400" y="6165850"/>
          <p14:tracePt t="59349" x="4692650" y="6178550"/>
          <p14:tracePt t="59366" x="4654550" y="6184900"/>
          <p14:tracePt t="59366" x="4622800" y="6197600"/>
          <p14:tracePt t="59366" x="4584700" y="6203950"/>
          <p14:tracePt t="59385" x="4546600" y="6203950"/>
          <p14:tracePt t="59397" x="4508500" y="6210300"/>
          <p14:tracePt t="59397" x="4425950" y="6216650"/>
          <p14:tracePt t="59418" x="4387850" y="6216650"/>
          <p14:tracePt t="59418" x="4343400" y="6223000"/>
          <p14:tracePt t="59433" x="4292600" y="6223000"/>
          <p14:tracePt t="59433" x="4248150" y="6223000"/>
          <p14:tracePt t="59450" x="4197350" y="6223000"/>
          <p14:tracePt t="59450" x="4146550" y="6223000"/>
          <p14:tracePt t="59466" x="4095750" y="6223000"/>
          <p14:tracePt t="59466" x="4044950" y="6223000"/>
          <p14:tracePt t="59466" x="4000500" y="6223000"/>
          <p14:tracePt t="59485" x="3956050" y="6229350"/>
          <p14:tracePt t="59485" x="3911600" y="6229350"/>
          <p14:tracePt t="59500" x="3867150" y="6229350"/>
          <p14:tracePt t="59500" x="3829050" y="6229350"/>
          <p14:tracePt t="59516" x="3797300" y="6235700"/>
          <p14:tracePt t="59516" x="3765550" y="6235700"/>
          <p14:tracePt t="59533" x="3733800" y="6235700"/>
          <p14:tracePt t="59533" x="3683000" y="6242050"/>
          <p14:tracePt t="59550" x="3663950" y="6242050"/>
          <p14:tracePt t="59550" x="3638550" y="6248400"/>
          <p14:tracePt t="59567" x="3625850" y="6248400"/>
          <p14:tracePt t="59567" x="3613150" y="6248400"/>
          <p14:tracePt t="59583" x="3600450" y="6254750"/>
          <p14:tracePt t="59583" x="3594100" y="6254750"/>
          <p14:tracePt t="59583" x="3587750" y="6254750"/>
          <p14:tracePt t="59603" x="3581400" y="6254750"/>
          <p14:tracePt t="59617" x="3587750" y="6254750"/>
          <p14:tracePt t="59641" x="3594100" y="6254750"/>
          <p14:tracePt t="59657" x="3600450" y="6254750"/>
          <p14:tracePt t="59665" x="3606800" y="6254750"/>
          <p14:tracePt t="59665" x="3613150" y="6254750"/>
          <p14:tracePt t="59665" x="3619500" y="6254750"/>
          <p14:tracePt t="59686" x="3625850" y="6248400"/>
          <p14:tracePt t="59699" x="3632200" y="6248400"/>
          <p14:tracePt t="59716" x="3638550" y="6248400"/>
          <p14:tracePt t="59732" x="3651250" y="6248400"/>
          <p14:tracePt t="59749" x="3657600" y="6248400"/>
          <p14:tracePt t="59765" x="3663950" y="6248400"/>
          <p14:tracePt t="59797" x="3663950" y="6242050"/>
          <p14:tracePt t="59897" x="3663950" y="6248400"/>
          <p14:tracePt t="59948" x="3657600" y="6254750"/>
          <p14:tracePt t="60001" x="3651250" y="6261100"/>
          <p14:tracePt t="60020" x="3651250" y="6254750"/>
          <p14:tracePt t="60081" x="3657600" y="6248400"/>
          <p14:tracePt t="60105" x="3663950" y="6242050"/>
          <p14:tracePt t="60121" x="3663950" y="6235700"/>
          <p14:tracePt t="60129" x="3670300" y="6229350"/>
          <p14:tracePt t="60140" x="3676650" y="6223000"/>
          <p14:tracePt t="60150" x="3676650" y="6216650"/>
          <p14:tracePt t="60150" x="3683000" y="6216650"/>
          <p14:tracePt t="60168" x="3689350" y="6210300"/>
          <p14:tracePt t="60168" x="3695700" y="6210300"/>
          <p14:tracePt t="60185" x="3708400" y="6203950"/>
          <p14:tracePt t="60185" x="3721100" y="6197600"/>
          <p14:tracePt t="60202" x="3727450" y="6197600"/>
          <p14:tracePt t="60202" x="3733800" y="6191250"/>
          <p14:tracePt t="60219" x="3746500" y="6191250"/>
          <p14:tracePt t="60219" x="3752850" y="6191250"/>
          <p14:tracePt t="60235" x="3765550" y="6191250"/>
          <p14:tracePt t="60235" x="3771900" y="6184900"/>
          <p14:tracePt t="60252" x="3784600" y="6184900"/>
          <p14:tracePt t="60252" x="3810000" y="6178550"/>
          <p14:tracePt t="60269" x="3816350" y="6178550"/>
          <p14:tracePt t="60269" x="3835400" y="6172200"/>
          <p14:tracePt t="60286" x="3848100" y="6172200"/>
          <p14:tracePt t="60286" x="3860800" y="6165850"/>
          <p14:tracePt t="60302" x="3879850" y="6159500"/>
          <p14:tracePt t="60302" x="3892550" y="6153150"/>
          <p14:tracePt t="60319" x="3905250" y="6146800"/>
          <p14:tracePt t="60319" x="3924300" y="6140450"/>
          <p14:tracePt t="60319" x="3943350" y="6140450"/>
          <p14:tracePt t="60339" x="3962400" y="6134100"/>
          <p14:tracePt t="60351" x="3981450" y="6127750"/>
          <p14:tracePt t="60351" x="4019550" y="6121400"/>
          <p14:tracePt t="60370" x="4038600" y="6115050"/>
          <p14:tracePt t="60370" x="4064000" y="6108700"/>
          <p14:tracePt t="60386" x="4083050" y="6108700"/>
          <p14:tracePt t="60386" x="4102100" y="6102350"/>
          <p14:tracePt t="60403" x="4121150" y="6096000"/>
          <p14:tracePt t="60403" x="4133850" y="6096000"/>
          <p14:tracePt t="60403" x="4152900" y="6089650"/>
          <p14:tracePt t="60422" x="4165600" y="6089650"/>
          <p14:tracePt t="60434" x="4178300" y="6083300"/>
          <p14:tracePt t="60434" x="4197350" y="6076950"/>
          <p14:tracePt t="60453" x="4203700" y="6076950"/>
          <p14:tracePt t="60453" x="4216400" y="6070600"/>
          <p14:tracePt t="60469" x="4222750" y="6070600"/>
          <p14:tracePt t="60469" x="4229100" y="6064250"/>
          <p14:tracePt t="60487" x="4235450" y="6064250"/>
          <p14:tracePt t="60487" x="4248150" y="6070600"/>
          <p14:tracePt t="60503" x="4260850" y="6070600"/>
          <p14:tracePt t="60503" x="4267200" y="6070600"/>
          <p14:tracePt t="60519" x="4273550" y="6076950"/>
          <p14:tracePt t="60519" x="4279900" y="6076950"/>
          <p14:tracePt t="60537" x="4286250" y="6076950"/>
          <p14:tracePt t="60537" x="4298950" y="6076950"/>
          <p14:tracePt t="60553" x="4305300" y="6076950"/>
          <p14:tracePt t="60553" x="4324350" y="6083300"/>
          <p14:tracePt t="60570" x="4337050" y="6083300"/>
          <p14:tracePt t="60570" x="4349750" y="6083300"/>
          <p14:tracePt t="60587" x="4368800" y="6083300"/>
          <p14:tracePt t="60587" x="4381500" y="6089650"/>
          <p14:tracePt t="60603" x="4400550" y="6089650"/>
          <p14:tracePt t="60603" x="4419600" y="6096000"/>
          <p14:tracePt t="60603" x="4438650" y="6096000"/>
          <p14:tracePt t="60622" x="4457700" y="6096000"/>
          <p14:tracePt t="60622" x="4483100" y="6102350"/>
          <p14:tracePt t="60637" x="4502150" y="6102350"/>
          <p14:tracePt t="60637" x="4527550" y="6108700"/>
          <p14:tracePt t="60654" x="4552950" y="6115050"/>
          <p14:tracePt t="60654" x="4578350" y="6127750"/>
          <p14:tracePt t="60670" x="4610100" y="6134100"/>
          <p14:tracePt t="60670" x="4641850" y="6146800"/>
          <p14:tracePt t="60670" x="4673600" y="6159500"/>
          <p14:tracePt t="60690" x="4705350" y="6172200"/>
          <p14:tracePt t="60702" x="4743450" y="6184900"/>
          <p14:tracePt t="60702" x="4813300" y="6203950"/>
          <p14:tracePt t="60722" x="4851400" y="6210300"/>
          <p14:tracePt t="60722" x="4889500" y="6216650"/>
          <p14:tracePt t="60738" x="4921250" y="6216650"/>
          <p14:tracePt t="60738" x="4959350" y="6223000"/>
          <p14:tracePt t="60754" x="4991100" y="6223000"/>
          <p14:tracePt t="60754" x="5016500" y="6223000"/>
          <p14:tracePt t="60771" x="5048250" y="6223000"/>
          <p14:tracePt t="60771" x="5073650" y="6223000"/>
          <p14:tracePt t="60771" x="5105400" y="6223000"/>
          <p14:tracePt t="60790" x="5130800" y="6216650"/>
          <p14:tracePt t="60790" x="5156200" y="6216650"/>
          <p14:tracePt t="60804" x="5187950" y="6210300"/>
          <p14:tracePt t="60804" x="5219700" y="6210300"/>
          <p14:tracePt t="60821" x="5245100" y="6210300"/>
          <p14:tracePt t="60821" x="5276850" y="6203950"/>
          <p14:tracePt t="60838" x="5308600" y="6203950"/>
          <p14:tracePt t="60838" x="5334000" y="6197600"/>
          <p14:tracePt t="60855" x="5359400" y="6197600"/>
          <p14:tracePt t="60855" x="5403850" y="6191250"/>
          <p14:tracePt t="60871" x="5422900" y="6184900"/>
          <p14:tracePt t="60871" x="5441950" y="6178550"/>
          <p14:tracePt t="60888" x="5461000" y="6172200"/>
          <p14:tracePt t="60888" x="5473700" y="6165850"/>
          <p14:tracePt t="60904" x="5486400" y="6165850"/>
          <p14:tracePt t="60904" x="5511800" y="6153150"/>
          <p14:tracePt t="60922" x="5524500" y="6146800"/>
          <p14:tracePt t="60922" x="5537200" y="6146800"/>
          <p14:tracePt t="60938" x="5549900" y="6134100"/>
          <p14:tracePt t="60938" x="5562600" y="6134100"/>
          <p14:tracePt t="60954" x="5581650" y="6134100"/>
          <p14:tracePt t="60954" x="5594350" y="6134100"/>
          <p14:tracePt t="60971" x="5607050" y="6134100"/>
          <p14:tracePt t="60971" x="5619750" y="6127750"/>
          <p14:tracePt t="60971" x="5626100" y="6134100"/>
          <p14:tracePt t="60990" x="5632450" y="6127750"/>
          <p14:tracePt t="60990" x="5632450" y="6140450"/>
          <p14:tracePt t="61006" x="5632450" y="6146800"/>
          <p14:tracePt t="61020" x="5626100" y="6146800"/>
          <p14:tracePt t="61578" x="5378450" y="6286500"/>
          <p14:tracePt t="61601" x="5384800" y="6273800"/>
          <p14:tracePt t="61633" x="5391150" y="6267450"/>
          <p14:tracePt t="61645" x="5397500" y="6267450"/>
          <p14:tracePt t="61655" x="5403850" y="6267450"/>
          <p14:tracePt t="61655" x="5410200" y="6267450"/>
          <p14:tracePt t="61674" x="5416550" y="6267450"/>
          <p14:tracePt t="61674" x="5422900" y="6261100"/>
          <p14:tracePt t="61691" x="5429250" y="6261100"/>
          <p14:tracePt t="61691" x="5435600" y="6254750"/>
          <p14:tracePt t="61707" x="5441950" y="6248400"/>
          <p14:tracePt t="61707" x="5448300" y="6242050"/>
          <p14:tracePt t="61724" x="5448300" y="6235700"/>
          <p14:tracePt t="61724" x="5448300" y="6229350"/>
          <p14:tracePt t="61740" x="5448300" y="6216650"/>
          <p14:tracePt t="61740" x="5448300" y="6210300"/>
          <p14:tracePt t="61758" x="5435600" y="6203950"/>
          <p14:tracePt t="61758" x="5429250" y="6203950"/>
          <p14:tracePt t="61774" x="5416550" y="6197600"/>
          <p14:tracePt t="61774" x="5403850" y="6184900"/>
          <p14:tracePt t="61791" x="5384800" y="6172200"/>
          <p14:tracePt t="61791" x="5365750" y="6165850"/>
          <p14:tracePt t="61808" x="5340350" y="6159500"/>
          <p14:tracePt t="61808" x="5314950" y="6146800"/>
          <p14:tracePt t="61808" x="5289550" y="6127750"/>
          <p14:tracePt t="61828" x="5264150" y="61150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normAutofit/>
          </a:bodyPr>
          <a:lstStyle/>
          <a:p>
            <a:r>
              <a:rPr lang="ja-JP" altLang="en-US"/>
              <a:t>いつも同じ結果が出るとは限らない</a:t>
            </a:r>
          </a:p>
        </p:txBody>
      </p:sp>
      <p:graphicFrame>
        <p:nvGraphicFramePr>
          <p:cNvPr id="659459" name="Object 3"/>
          <p:cNvGraphicFramePr>
            <a:graphicFrameLocks noChangeAspect="1"/>
          </p:cNvGraphicFramePr>
          <p:nvPr/>
        </p:nvGraphicFramePr>
        <p:xfrm>
          <a:off x="990600" y="3505200"/>
          <a:ext cx="7493000" cy="2719388"/>
        </p:xfrm>
        <a:graphic>
          <a:graphicData uri="http://schemas.openxmlformats.org/presentationml/2006/ole">
            <mc:AlternateContent xmlns:mc="http://schemas.openxmlformats.org/markup-compatibility/2006">
              <mc:Choice xmlns:v="urn:schemas-microsoft-com:vml" Requires="v">
                <p:oleObj spid="_x0000_s659466" name="G.CREW ﾄﾞｷｭﾒﾝﾄ" r:id="rId6" imgW="7492320" imgH="2719440" progId="">
                  <p:embed/>
                </p:oleObj>
              </mc:Choice>
              <mc:Fallback>
                <p:oleObj name="G.CREW ﾄﾞｷｭﾒﾝﾄ" r:id="rId6" imgW="7492320" imgH="27194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505200"/>
                        <a:ext cx="7493000"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9460" name="Line 4"/>
          <p:cNvSpPr>
            <a:spLocks noChangeShapeType="1"/>
          </p:cNvSpPr>
          <p:nvPr/>
        </p:nvSpPr>
        <p:spPr bwMode="auto">
          <a:xfrm flipH="1">
            <a:off x="5715000" y="3124200"/>
            <a:ext cx="762000" cy="7620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59461" name="Text Box 5"/>
          <p:cNvSpPr txBox="1">
            <a:spLocks noChangeArrowheads="1"/>
          </p:cNvSpPr>
          <p:nvPr/>
        </p:nvSpPr>
        <p:spPr bwMode="auto">
          <a:xfrm>
            <a:off x="6324600" y="2667000"/>
            <a:ext cx="1624013" cy="457200"/>
          </a:xfrm>
          <a:prstGeom prst="rect">
            <a:avLst/>
          </a:prstGeom>
          <a:noFill/>
          <a:ln w="38100">
            <a:noFill/>
            <a:miter lim="800000"/>
            <a:headEnd/>
            <a:tailEnd/>
          </a:ln>
          <a:effectLst/>
        </p:spPr>
        <p:txBody>
          <a:bodyPr wrap="none">
            <a:spAutoFit/>
          </a:bodyPr>
          <a:lstStyle/>
          <a:p>
            <a:r>
              <a:rPr lang="ja-JP" altLang="en-US">
                <a:solidFill>
                  <a:srgbClr val="FF3300"/>
                </a:solidFill>
              </a:rPr>
              <a:t>栽培方法</a:t>
            </a:r>
            <a:r>
              <a:rPr lang="en-US" altLang="ja-JP">
                <a:solidFill>
                  <a:srgbClr val="FF3300"/>
                </a:solidFill>
              </a:rPr>
              <a:t>A</a:t>
            </a:r>
          </a:p>
        </p:txBody>
      </p:sp>
      <p:sp>
        <p:nvSpPr>
          <p:cNvPr id="659462" name="Text Box 6"/>
          <p:cNvSpPr txBox="1">
            <a:spLocks noChangeArrowheads="1"/>
          </p:cNvSpPr>
          <p:nvPr/>
        </p:nvSpPr>
        <p:spPr bwMode="auto">
          <a:xfrm>
            <a:off x="1965325" y="2632075"/>
            <a:ext cx="1606550" cy="457200"/>
          </a:xfrm>
          <a:prstGeom prst="rect">
            <a:avLst/>
          </a:prstGeom>
          <a:noFill/>
          <a:ln w="38100">
            <a:noFill/>
            <a:miter lim="800000"/>
            <a:headEnd/>
            <a:tailEnd/>
          </a:ln>
          <a:effectLst/>
        </p:spPr>
        <p:txBody>
          <a:bodyPr wrap="none">
            <a:spAutoFit/>
          </a:bodyPr>
          <a:lstStyle/>
          <a:p>
            <a:r>
              <a:rPr lang="ja-JP" altLang="en-US"/>
              <a:t>栽培方法</a:t>
            </a:r>
            <a:r>
              <a:rPr lang="en-US" altLang="ja-JP"/>
              <a:t>B</a:t>
            </a:r>
          </a:p>
        </p:txBody>
      </p:sp>
      <p:sp>
        <p:nvSpPr>
          <p:cNvPr id="659463" name="Line 7"/>
          <p:cNvSpPr>
            <a:spLocks noChangeShapeType="1"/>
          </p:cNvSpPr>
          <p:nvPr/>
        </p:nvSpPr>
        <p:spPr bwMode="auto">
          <a:xfrm>
            <a:off x="2895600" y="3124200"/>
            <a:ext cx="685800" cy="762000"/>
          </a:xfrm>
          <a:prstGeom prst="line">
            <a:avLst/>
          </a:prstGeom>
          <a:noFill/>
          <a:ln w="38100">
            <a:solidFill>
              <a:schemeClr val="tx2"/>
            </a:solidFill>
            <a:round/>
            <a:headEnd/>
            <a:tailEnd type="triangle" w="med" len="med"/>
          </a:ln>
          <a:effectLst/>
        </p:spPr>
        <p:txBody>
          <a:bodyPr wrap="none" anchor="ctr">
            <a:spAutoFit/>
          </a:bodyPr>
          <a:lstStyle/>
          <a:p>
            <a:endParaRPr lang="ja-JP" altLang="en-US"/>
          </a:p>
        </p:txBody>
      </p:sp>
      <p:sp>
        <p:nvSpPr>
          <p:cNvPr id="659464" name="Text Box 8"/>
          <p:cNvSpPr txBox="1">
            <a:spLocks noChangeArrowheads="1"/>
          </p:cNvSpPr>
          <p:nvPr/>
        </p:nvSpPr>
        <p:spPr bwMode="auto">
          <a:xfrm>
            <a:off x="785786" y="1142984"/>
            <a:ext cx="7331075" cy="822325"/>
          </a:xfrm>
          <a:prstGeom prst="rect">
            <a:avLst/>
          </a:prstGeom>
          <a:noFill/>
          <a:ln w="38100">
            <a:noFill/>
            <a:miter lim="800000"/>
            <a:headEnd/>
            <a:tailEnd/>
          </a:ln>
          <a:effectLst/>
        </p:spPr>
        <p:txBody>
          <a:bodyPr>
            <a:spAutoFit/>
          </a:bodyPr>
          <a:lstStyle/>
          <a:p>
            <a:r>
              <a:rPr lang="ja-JP" altLang="en-US" dirty="0"/>
              <a:t>それどころか平均すると栽培</a:t>
            </a:r>
            <a:r>
              <a:rPr lang="en-US" altLang="ja-JP" dirty="0"/>
              <a:t>A</a:t>
            </a:r>
            <a:r>
              <a:rPr lang="ja-JP" altLang="en-US" dirty="0"/>
              <a:t>の方がよくても実験ではたまたま栽培方法</a:t>
            </a:r>
            <a:r>
              <a:rPr lang="en-US" altLang="ja-JP" dirty="0"/>
              <a:t>B</a:t>
            </a:r>
            <a:r>
              <a:rPr lang="ja-JP" altLang="en-US" dirty="0"/>
              <a:t>の方がよい結果が出ることさえある</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951"/>
    </mc:Choice>
    <mc:Fallback>
      <p:transition spd="slow" advTm="389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889" x="2705100" y="5029200"/>
          <p14:tracePt t="1054" x="2692400" y="5022850"/>
          <p14:tracePt t="1070" x="2686050" y="5016500"/>
          <p14:tracePt t="1079" x="2679700" y="5003800"/>
          <p14:tracePt t="1085" x="2673350" y="4991100"/>
          <p14:tracePt t="1095" x="2667000" y="4972050"/>
          <p14:tracePt t="1095" x="2654300" y="4927600"/>
          <p14:tracePt t="1113" x="2647950" y="4895850"/>
          <p14:tracePt t="1113" x="2635250" y="4876800"/>
          <p14:tracePt t="1130" x="2628900" y="4845050"/>
          <p14:tracePt t="1130" x="2622550" y="4819650"/>
          <p14:tracePt t="1146" x="2603500" y="4794250"/>
          <p14:tracePt t="1146" x="2590800" y="4768850"/>
          <p14:tracePt t="1146" x="2578100" y="4737100"/>
          <p14:tracePt t="1165" x="2565400" y="4718050"/>
          <p14:tracePt t="1969" x="3359150" y="2228850"/>
          <p14:tracePt t="1977" x="3359150" y="2222500"/>
          <p14:tracePt t="1985" x="3365500" y="2216150"/>
          <p14:tracePt t="1997" x="3371850" y="2209800"/>
          <p14:tracePt t="1997" x="3390900" y="2184400"/>
          <p14:tracePt t="2016" x="3397250" y="2178050"/>
          <p14:tracePt t="2016" x="3403600" y="2165350"/>
          <p14:tracePt t="2033" x="3416300" y="2152650"/>
          <p14:tracePt t="2033" x="3435350" y="2139950"/>
          <p14:tracePt t="2049" x="3454400" y="2127250"/>
          <p14:tracePt t="2049" x="3473450" y="2108200"/>
          <p14:tracePt t="2066" x="3498850" y="2095500"/>
          <p14:tracePt t="2066" x="3562350" y="2063750"/>
          <p14:tracePt t="2085" x="3594100" y="2044700"/>
          <p14:tracePt t="2085" x="3625850" y="2032000"/>
          <p14:tracePt t="2100" x="3657600" y="2019300"/>
          <p14:tracePt t="2100" x="3695700" y="2000250"/>
          <p14:tracePt t="2116" x="3733800" y="1987550"/>
          <p14:tracePt t="2116" x="3810000" y="1962150"/>
          <p14:tracePt t="2134" x="3854450" y="1949450"/>
          <p14:tracePt t="2134" x="3898900" y="1936750"/>
          <p14:tracePt t="2150" x="3943350" y="1924050"/>
          <p14:tracePt t="2150" x="3994150" y="1905000"/>
          <p14:tracePt t="2166" x="4044950" y="1892300"/>
          <p14:tracePt t="2166" x="4095750" y="1866900"/>
          <p14:tracePt t="2183" x="4152900" y="1847850"/>
          <p14:tracePt t="2183" x="4210050" y="1828800"/>
          <p14:tracePt t="2183" x="4260850" y="1809750"/>
          <p14:tracePt t="2202" x="4318000" y="1790700"/>
          <p14:tracePt t="2215" x="4375150" y="1771650"/>
          <p14:tracePt t="2215" x="4476750" y="1739900"/>
          <p14:tracePt t="2233" x="4527550" y="1733550"/>
          <p14:tracePt t="2233" x="4578350" y="1720850"/>
          <p14:tracePt t="2250" x="4629150" y="1714500"/>
          <p14:tracePt t="2250" x="4686300" y="1708150"/>
          <p14:tracePt t="2266" x="4737100" y="1708150"/>
          <p14:tracePt t="2266" x="4800600" y="1701800"/>
          <p14:tracePt t="2266" x="4857750" y="1695450"/>
          <p14:tracePt t="2286" x="4927600" y="1695450"/>
          <p14:tracePt t="2298" x="4997450" y="1689100"/>
          <p14:tracePt t="2298" x="5137150" y="1682750"/>
          <p14:tracePt t="2317" x="5207000" y="1682750"/>
          <p14:tracePt t="2317" x="5276850" y="1682750"/>
          <p14:tracePt t="2334" x="5346700" y="1682750"/>
          <p14:tracePt t="2334" x="5410200" y="1689100"/>
          <p14:tracePt t="2350" x="5473700" y="1695450"/>
          <p14:tracePt t="2350" x="5537200" y="1695450"/>
          <p14:tracePt t="2350" x="5594350" y="1695450"/>
          <p14:tracePt t="2369" x="5664200" y="1701800"/>
          <p14:tracePt t="2369" x="5727700" y="1701800"/>
          <p14:tracePt t="2384" x="5791200" y="1701800"/>
          <p14:tracePt t="2384" x="5861050" y="1701800"/>
          <p14:tracePt t="2400" x="5930900" y="1701800"/>
          <p14:tracePt t="2400" x="5994400" y="1701800"/>
          <p14:tracePt t="2418" x="6064250" y="1701800"/>
          <p14:tracePt t="2418" x="6191250" y="1708150"/>
          <p14:tracePt t="2434" x="6254750" y="1708150"/>
          <p14:tracePt t="2434" x="6311900" y="1714500"/>
          <p14:tracePt t="2451" x="6369050" y="1714500"/>
          <p14:tracePt t="2451" x="6419850" y="1720850"/>
          <p14:tracePt t="2468" x="6470650" y="1727200"/>
          <p14:tracePt t="2468" x="6527800" y="1727200"/>
          <p14:tracePt t="2468" x="6578600" y="1733550"/>
          <p14:tracePt t="2486" x="6629400" y="1733550"/>
          <p14:tracePt t="2486" x="6680200" y="1733550"/>
          <p14:tracePt t="2502" x="6731000" y="1733550"/>
          <p14:tracePt t="2502" x="6781800" y="1733550"/>
          <p14:tracePt t="2519" x="6826250" y="1727200"/>
          <p14:tracePt t="2519" x="6870700" y="1727200"/>
          <p14:tracePt t="2534" x="6908800" y="1720850"/>
          <p14:tracePt t="2534" x="6946900" y="1720850"/>
          <p14:tracePt t="2534" x="6978650" y="1720850"/>
          <p14:tracePt t="2553" x="7004050" y="1720850"/>
          <p14:tracePt t="2566" x="7029450" y="1720850"/>
          <p14:tracePt t="2566" x="7067550" y="1720850"/>
          <p14:tracePt t="2586" x="7080250" y="1720850"/>
          <p14:tracePt t="2586" x="7092950" y="1720850"/>
          <p14:tracePt t="2602" x="7099300" y="1720850"/>
          <p14:tracePt t="2602" x="7105650" y="1720850"/>
          <p14:tracePt t="2618" x="7105650" y="1727200"/>
          <p14:tracePt t="2637" x="7092950" y="1733550"/>
          <p14:tracePt t="2654" x="7086600" y="1733550"/>
          <p14:tracePt t="2666" x="7073900" y="1739900"/>
          <p14:tracePt t="2666" x="7054850" y="1746250"/>
          <p14:tracePt t="2685" x="7042150" y="1752600"/>
          <p14:tracePt t="2685" x="7029450" y="1752600"/>
          <p14:tracePt t="2702" x="7016750" y="1758950"/>
          <p14:tracePt t="2702" x="7004050" y="1765300"/>
          <p14:tracePt t="2718" x="6997700" y="1765300"/>
          <p14:tracePt t="2718" x="6978650" y="1778000"/>
          <p14:tracePt t="2735" x="6972300" y="1784350"/>
          <p14:tracePt t="2735" x="6965950" y="1784350"/>
          <p14:tracePt t="2752" x="6959600" y="1790700"/>
          <p14:tracePt t="2752" x="6953250" y="1790700"/>
          <p14:tracePt t="2769" x="6946900" y="1797050"/>
          <p14:tracePt t="2784" x="6940550" y="1803400"/>
          <p14:tracePt t="2800" x="6927850" y="1803400"/>
          <p14:tracePt t="2800" x="6921500" y="1803400"/>
          <p14:tracePt t="2819" x="6915150" y="1803400"/>
          <p14:tracePt t="2833" x="6908800" y="1809750"/>
          <p14:tracePt t="2833" x="6896100" y="1809750"/>
          <p14:tracePt t="2833" x="6889750" y="1809750"/>
          <p14:tracePt t="2854" x="6883400" y="1809750"/>
          <p14:tracePt t="2867" x="6870700" y="1809750"/>
          <p14:tracePt t="2867" x="6851650" y="1816100"/>
          <p14:tracePt t="2886" x="6838950" y="1816100"/>
          <p14:tracePt t="2886" x="6826250" y="1822450"/>
          <p14:tracePt t="2902" x="6813550" y="1822450"/>
          <p14:tracePt t="2902" x="6800850" y="1822450"/>
          <p14:tracePt t="2919" x="6794500" y="1822450"/>
          <p14:tracePt t="2919" x="6775450" y="1828800"/>
          <p14:tracePt t="2919" x="6762750" y="1828800"/>
          <p14:tracePt t="2939" x="6750050" y="1828800"/>
          <p14:tracePt t="2951" x="6737350" y="1828800"/>
          <p14:tracePt t="2951" x="6705600" y="1835150"/>
          <p14:tracePt t="2969" x="6692900" y="1835150"/>
          <p14:tracePt t="2969" x="6680200" y="1835150"/>
          <p14:tracePt t="2986" x="6661150" y="1841500"/>
          <p14:tracePt t="2986" x="6648450" y="1841500"/>
          <p14:tracePt t="3002" x="6635750" y="1847850"/>
          <p14:tracePt t="3002" x="6623050" y="1847850"/>
          <p14:tracePt t="3002" x="6610350" y="1847850"/>
          <p14:tracePt t="3022" x="6604000" y="1847850"/>
          <p14:tracePt t="3022" x="6591300" y="1847850"/>
          <p14:tracePt t="3036" x="6584950" y="1847850"/>
          <p14:tracePt t="3036" x="6578600" y="1847850"/>
          <p14:tracePt t="3053" x="6572250" y="1847850"/>
          <p14:tracePt t="3053" x="6565900" y="1847850"/>
          <p14:tracePt t="3069" x="6559550" y="1847850"/>
          <p14:tracePt t="3085" x="6565900" y="1841500"/>
          <p14:tracePt t="3133" x="6572250" y="1835150"/>
          <p14:tracePt t="3145" x="6578600" y="1828800"/>
          <p14:tracePt t="3161" x="6578600" y="1822450"/>
          <p14:tracePt t="3170" x="6578600" y="1816100"/>
          <p14:tracePt t="3185" x="6578600" y="1809750"/>
          <p14:tracePt t="3201" x="6578600" y="1803400"/>
          <p14:tracePt t="3201" x="6578600" y="1797050"/>
          <p14:tracePt t="3221" x="6584950" y="1784350"/>
          <p14:tracePt t="3245" x="6591300" y="1784350"/>
          <p14:tracePt t="3262" x="6604000" y="1778000"/>
          <p14:tracePt t="3289" x="6610350" y="1784350"/>
          <p14:tracePt t="3305" x="6616700" y="1784350"/>
          <p14:tracePt t="3313" x="6623050" y="1784350"/>
          <p14:tracePt t="3322" x="6629400" y="1784350"/>
          <p14:tracePt t="3322" x="6642100" y="1778000"/>
          <p14:tracePt t="3337" x="6648450" y="1778000"/>
          <p14:tracePt t="3337" x="6661150" y="1778000"/>
          <p14:tracePt t="3354" x="6667500" y="1778000"/>
          <p14:tracePt t="3354" x="6680200" y="1771650"/>
          <p14:tracePt t="3370" x="6686550" y="1771650"/>
          <p14:tracePt t="3370" x="6705600" y="1765300"/>
          <p14:tracePt t="3387" x="6711950" y="1765300"/>
          <p14:tracePt t="3387" x="6718300" y="1765300"/>
          <p14:tracePt t="3404" x="6724650" y="1765300"/>
          <p14:tracePt t="3404" x="6731000" y="1765300"/>
          <p14:tracePt t="3421" x="6737350" y="1765300"/>
          <p14:tracePt t="3436" x="6731000" y="1765300"/>
          <p14:tracePt t="3485" x="6731000" y="1758950"/>
          <p14:tracePt t="3521" x="6737350" y="1758950"/>
          <p14:tracePt t="3553" x="6743700" y="1758950"/>
          <p14:tracePt t="3565" x="6750050" y="1752600"/>
          <p14:tracePt t="3581" x="6756400" y="1752600"/>
          <p14:tracePt t="3590" x="6762750" y="1746250"/>
          <p14:tracePt t="3606" x="6769100" y="1752600"/>
          <p14:tracePt t="3622" x="6775450" y="1752600"/>
          <p14:tracePt t="3636" x="6769100" y="1746250"/>
          <p14:tracePt t="3701" x="6762750" y="1752600"/>
          <p14:tracePt t="3717" x="6756400" y="1746250"/>
          <p14:tracePt t="3733" x="6750050" y="1746250"/>
          <p14:tracePt t="3741" x="6743700" y="1746250"/>
          <p14:tracePt t="3754" x="6737350" y="1746250"/>
          <p14:tracePt t="3770" x="6731000" y="1746250"/>
          <p14:tracePt t="3787" x="6731000" y="1739900"/>
          <p14:tracePt t="3821" x="6731000" y="1733550"/>
          <p14:tracePt t="3837" x="6737350" y="1733550"/>
          <p14:tracePt t="3861" x="6743700" y="1733550"/>
          <p14:tracePt t="3905" x="6750050" y="1727200"/>
          <p14:tracePt t="3950" x="6756400" y="1727200"/>
          <p14:tracePt t="3973" x="6762750" y="1727200"/>
          <p14:tracePt t="3989" x="6775450" y="1727200"/>
          <p14:tracePt t="4001" x="6781800" y="1727200"/>
          <p14:tracePt t="4017" x="6794500" y="1733550"/>
          <p14:tracePt t="4041" x="6794500" y="1739900"/>
          <p14:tracePt t="4061" x="6794500" y="1746250"/>
          <p14:tracePt t="4077" x="6788150" y="1758950"/>
          <p14:tracePt t="4093" x="6788150" y="1771650"/>
          <p14:tracePt t="4101" x="6781800" y="1790700"/>
          <p14:tracePt t="4110" x="6775450" y="1822450"/>
          <p14:tracePt t="4110" x="6762750" y="1854200"/>
          <p14:tracePt t="4124" x="6750050" y="1905000"/>
          <p14:tracePt t="4124" x="6737350" y="1962150"/>
          <p14:tracePt t="4141" x="6718300" y="2032000"/>
          <p14:tracePt t="4141" x="6692900" y="2108200"/>
          <p14:tracePt t="4157" x="6673850" y="2190750"/>
          <p14:tracePt t="4157" x="6648450" y="2273300"/>
          <p14:tracePt t="4523" x="4832350" y="5372100"/>
          <p14:tracePt t="4523" x="4813300" y="5384800"/>
          <p14:tracePt t="4543" x="4781550" y="5397500"/>
          <p14:tracePt t="4543" x="4737100" y="5410200"/>
          <p14:tracePt t="4558" x="4692650" y="5429250"/>
          <p14:tracePt t="4558" x="4635500" y="5448300"/>
          <p14:tracePt t="4575" x="4572000" y="5467350"/>
          <p14:tracePt t="4575" x="4451350" y="5511800"/>
          <p14:tracePt t="4592" x="4394200" y="5524500"/>
          <p14:tracePt t="4592" x="4337050" y="5537200"/>
          <p14:tracePt t="4608" x="4286250" y="5543550"/>
          <p14:tracePt t="4608" x="4241800" y="5549900"/>
          <p14:tracePt t="4625" x="4197350" y="5549900"/>
          <p14:tracePt t="4625" x="4133850" y="5549900"/>
          <p14:tracePt t="4642" x="4108450" y="5549900"/>
          <p14:tracePt t="4642" x="4089400" y="5543550"/>
          <p14:tracePt t="4658" x="4070350" y="5537200"/>
          <p14:tracePt t="4658" x="4051300" y="5537200"/>
          <p14:tracePt t="4675" x="4038600" y="5530850"/>
          <p14:tracePt t="4675" x="4025900" y="5530850"/>
          <p14:tracePt t="4692" x="4019550" y="5524500"/>
          <p14:tracePt t="4692" x="4013200" y="5524500"/>
          <p14:tracePt t="4709" x="4013200" y="5518150"/>
          <p14:tracePt t="4726" x="4019550" y="5511800"/>
          <p14:tracePt t="4726" x="4019550" y="5505450"/>
          <p14:tracePt t="4744" x="4032250" y="5499100"/>
          <p14:tracePt t="4744" x="4038600" y="5499100"/>
          <p14:tracePt t="4760" x="4044950" y="5486400"/>
          <p14:tracePt t="4760" x="4057650" y="5480050"/>
          <p14:tracePt t="4760" x="4064000" y="5473700"/>
          <p14:tracePt t="4779" x="4076700" y="5467350"/>
          <p14:tracePt t="4790" x="4083050" y="5461000"/>
          <p14:tracePt t="4790" x="4095750" y="5448300"/>
          <p14:tracePt t="4811" x="4102100" y="5435600"/>
          <p14:tracePt t="4811" x="4108450" y="5435600"/>
          <p14:tracePt t="4826" x="4114800" y="5422900"/>
          <p14:tracePt t="4826" x="4114800" y="5416550"/>
          <p14:tracePt t="4842" x="4121150" y="5410200"/>
          <p14:tracePt t="4842" x="4121150" y="5403850"/>
          <p14:tracePt t="4859" x="4121150" y="5397500"/>
          <p14:tracePt t="4874" x="4121150" y="5391150"/>
          <p14:tracePt t="4874" x="4114800" y="5384800"/>
          <p14:tracePt t="4892" x="4108450" y="5384800"/>
          <p14:tracePt t="4892" x="4102100" y="5384800"/>
          <p14:tracePt t="4910" x="4095750" y="5384800"/>
          <p14:tracePt t="4910" x="4089400" y="5384800"/>
          <p14:tracePt t="4926" x="4083050" y="5391150"/>
          <p14:tracePt t="4926" x="4070350" y="5397500"/>
          <p14:tracePt t="4943" x="4064000" y="5397500"/>
          <p14:tracePt t="4943" x="4057650" y="5403850"/>
          <p14:tracePt t="4960" x="4051300" y="5403850"/>
          <p14:tracePt t="4960" x="4044950" y="5410200"/>
          <p14:tracePt t="4976" x="4038600" y="5416550"/>
          <p14:tracePt t="4976" x="4032250" y="5422900"/>
          <p14:tracePt t="4994" x="4025900" y="5422900"/>
          <p14:tracePt t="4994" x="4019550" y="5435600"/>
          <p14:tracePt t="5011" x="4019550" y="5441950"/>
          <p14:tracePt t="5027" x="4019550" y="5448300"/>
          <p14:tracePt t="5051" x="4025900" y="5448300"/>
          <p14:tracePt t="5063" x="4038600" y="5448300"/>
          <p14:tracePt t="5080" x="4044950" y="5441950"/>
          <p14:tracePt t="5092" x="4051300" y="5441950"/>
          <p14:tracePt t="5092" x="4064000" y="5441950"/>
          <p14:tracePt t="5111" x="4070350" y="5435600"/>
          <p14:tracePt t="5111" x="4076700" y="5435600"/>
          <p14:tracePt t="5127" x="4083050" y="5429250"/>
          <p14:tracePt t="5127" x="4095750" y="5429250"/>
          <p14:tracePt t="5143" x="4102100" y="5429250"/>
          <p14:tracePt t="5143" x="4108450" y="5422900"/>
          <p14:tracePt t="5143" x="4114800" y="5422900"/>
          <p14:tracePt t="5163" x="4121150" y="5422900"/>
          <p14:tracePt t="5175" x="4127500" y="5422900"/>
          <p14:tracePt t="5175" x="4140200" y="5429250"/>
          <p14:tracePt t="5193" x="4146550" y="5429250"/>
          <p14:tracePt t="5193" x="4152900" y="5429250"/>
          <p14:tracePt t="5211" x="4159250" y="5435600"/>
          <p14:tracePt t="5211" x="4165600" y="5441950"/>
          <p14:tracePt t="5227" x="4171950" y="5448300"/>
          <p14:tracePt t="5227" x="4184650" y="5467350"/>
          <p14:tracePt t="5244" x="4191000" y="5473700"/>
          <p14:tracePt t="5244" x="4197350" y="5486400"/>
          <p14:tracePt t="5261" x="4197350" y="5499100"/>
          <p14:tracePt t="5261" x="4203700" y="5511800"/>
          <p14:tracePt t="5277" x="4203700" y="5524500"/>
          <p14:tracePt t="5277" x="4210050" y="5537200"/>
          <p14:tracePt t="5294" x="4210050" y="5549900"/>
          <p14:tracePt t="5294" x="4216400" y="5581650"/>
          <p14:tracePt t="5311" x="4216400" y="5594350"/>
          <p14:tracePt t="5311" x="4222750" y="5607050"/>
          <p14:tracePt t="5327" x="4222750" y="5619750"/>
          <p14:tracePt t="5327" x="4229100" y="5632450"/>
          <p14:tracePt t="5345" x="4229100" y="5645150"/>
          <p14:tracePt t="5345" x="4235450" y="5651500"/>
          <p14:tracePt t="5345" x="4235450" y="5657850"/>
          <p14:tracePt t="5364" x="4241800" y="5664200"/>
          <p14:tracePt t="5364" x="4241800" y="5670550"/>
          <p14:tracePt t="5379" x="4248150" y="5676900"/>
          <p14:tracePt t="5379" x="4248150" y="5683250"/>
          <p14:tracePt t="5395" x="4254500" y="5689600"/>
          <p14:tracePt t="5395" x="4260850" y="5689600"/>
          <p14:tracePt t="5412" x="4267200" y="5695950"/>
          <p14:tracePt t="5427" x="4273550" y="5702300"/>
          <p14:tracePt t="5443" x="4279900" y="5708650"/>
          <p14:tracePt t="5460" x="4286250" y="5715000"/>
          <p14:tracePt t="5483" x="4292600" y="5715000"/>
          <p14:tracePt t="5513" x="4286250" y="5721350"/>
          <p14:tracePt t="5531" x="4286250" y="5727700"/>
          <p14:tracePt t="5558" x="4292600" y="5721350"/>
          <p14:tracePt t="5583" x="4298950" y="5715000"/>
          <p14:tracePt t="5602" x="4305300" y="5715000"/>
          <p14:tracePt t="5658" x="4311650" y="5721350"/>
          <p14:tracePt t="5679" x="4318000" y="5721350"/>
          <p14:tracePt t="5694" x="4324350" y="5715000"/>
          <p14:tracePt t="5723" x="4318000" y="5715000"/>
          <p14:tracePt t="5763" x="4311650" y="5715000"/>
          <p14:tracePt t="5782" x="4305300" y="5721350"/>
          <p14:tracePt t="5814" x="4305300" y="5715000"/>
          <p14:tracePt t="5858" x="4305300" y="5708650"/>
          <p14:tracePt t="5891" x="4311650" y="5702300"/>
          <p14:tracePt t="5910" x="4318000" y="5702300"/>
          <p14:tracePt t="5943" x="4318000" y="5695950"/>
          <p14:tracePt t="5987" x="4324350" y="5695950"/>
          <p14:tracePt t="6115" x="4330700" y="5702300"/>
          <p14:tracePt t="6139" x="4337050" y="5695950"/>
          <p14:tracePt t="6183" x="4343400" y="5695950"/>
          <p14:tracePt t="6242" x="4343400" y="5702300"/>
          <p14:tracePt t="6330" x="4349750" y="5708650"/>
          <p14:tracePt t="6390" x="4356100" y="5702300"/>
          <p14:tracePt t="6406" x="4362450" y="5702300"/>
          <p14:tracePt t="6422" x="4368800" y="5702300"/>
          <p14:tracePt t="6438" x="4375150" y="5702300"/>
          <p14:tracePt t="6450" x="4375150" y="5708650"/>
          <p14:tracePt t="6534" x="4375150" y="5715000"/>
          <p14:tracePt t="6562" x="4375150" y="5708650"/>
          <p14:tracePt t="6602" x="4381500" y="5702300"/>
          <p14:tracePt t="6638" x="4387850" y="5708650"/>
          <p14:tracePt t="6678" x="4394200" y="5708650"/>
          <p14:tracePt t="6706" x="4394200" y="5715000"/>
          <p14:tracePt t="6742" x="4400550" y="5708650"/>
          <p14:tracePt t="6774" x="4406900" y="5715000"/>
          <p14:tracePt t="6818" x="4400550" y="5721350"/>
          <p14:tracePt t="6862" x="4406900" y="5721350"/>
          <p14:tracePt t="6983" x="4413250" y="5721350"/>
          <p14:tracePt t="7014" x="4419600" y="5715000"/>
          <p14:tracePt t="7037" x="4425950" y="5721350"/>
          <p14:tracePt t="7066" x="4419600" y="5727700"/>
          <p14:tracePt t="7126" x="4413250" y="5727700"/>
          <p14:tracePt t="7150" x="4406900" y="5727700"/>
          <p14:tracePt t="7170" x="4400550" y="5727700"/>
          <p14:tracePt t="7202" x="4394200" y="5727700"/>
          <p14:tracePt t="7222" x="4394200" y="5721350"/>
          <p14:tracePt t="7238" x="4394200" y="5715000"/>
          <p14:tracePt t="7246" x="4394200" y="5708650"/>
          <p14:tracePt t="7254" x="4394200" y="5695950"/>
          <p14:tracePt t="7266" x="4387850" y="5683250"/>
          <p14:tracePt t="7266" x="4387850" y="5651500"/>
          <p14:tracePt t="7284" x="4387850" y="5632450"/>
          <p14:tracePt t="7284" x="4387850" y="5607050"/>
          <p14:tracePt t="7301" x="4381500" y="5575300"/>
          <p14:tracePt t="7301" x="4381500" y="5543550"/>
          <p14:tracePt t="7318" x="4381500" y="5505450"/>
          <p14:tracePt t="7318" x="4375150" y="5461000"/>
          <p14:tracePt t="7334" x="4375150" y="5410200"/>
          <p14:tracePt t="7334" x="4356100" y="5283200"/>
          <p14:tracePt t="7351" x="4349750" y="5213350"/>
          <p14:tracePt t="7351" x="4343400" y="5130800"/>
          <p14:tracePt t="7368" x="4324350" y="5041900"/>
          <p14:tracePt t="7368" x="4311650" y="4953000"/>
          <p14:tracePt t="7384" x="4292600" y="4857750"/>
          <p14:tracePt t="7384" x="4267200" y="4762500"/>
          <p14:tracePt t="7651" x="3492500" y="3663950"/>
          <p14:tracePt t="7651" x="3473450" y="3670300"/>
          <p14:tracePt t="7651" x="3454400" y="3670300"/>
          <p14:tracePt t="7671" x="3429000" y="3670300"/>
          <p14:tracePt t="7684" x="3397250" y="3670300"/>
          <p14:tracePt t="7684" x="3314700" y="3657600"/>
          <p14:tracePt t="7703" x="3270250" y="3644900"/>
          <p14:tracePt t="7703" x="3225800" y="3632200"/>
          <p14:tracePt t="7719" x="3168650" y="3613150"/>
          <p14:tracePt t="7719" x="3117850" y="3594100"/>
          <p14:tracePt t="7719" x="3060700" y="3575050"/>
          <p14:tracePt t="7738" x="3003550" y="3549650"/>
          <p14:tracePt t="7751" x="2946400" y="3524250"/>
          <p14:tracePt t="7751" x="2889250" y="3498850"/>
          <p14:tracePt t="7751" x="2825750" y="3479800"/>
          <p14:tracePt t="7771" x="2774950" y="3454400"/>
          <p14:tracePt t="7771" x="2717800" y="3429000"/>
          <p14:tracePt t="7786" x="2667000" y="3403600"/>
          <p14:tracePt t="7786" x="2616200" y="3378200"/>
          <p14:tracePt t="7803" x="2565400" y="3352800"/>
          <p14:tracePt t="7803" x="2514600" y="3321050"/>
          <p14:tracePt t="7820" x="2470150" y="3289300"/>
          <p14:tracePt t="7820" x="2432050" y="3257550"/>
          <p14:tracePt t="7836" x="2393950" y="3225800"/>
          <p14:tracePt t="7836" x="2336800" y="3155950"/>
          <p14:tracePt t="7853" x="2317750" y="3124200"/>
          <p14:tracePt t="7853" x="2305050" y="3092450"/>
          <p14:tracePt t="7870" x="2292350" y="3060700"/>
          <p14:tracePt t="7870" x="2292350" y="3028950"/>
          <p14:tracePt t="7887" x="2298700" y="3003550"/>
          <p14:tracePt t="7887" x="2324100" y="2946400"/>
          <p14:tracePt t="7903" x="2343150" y="2921000"/>
          <p14:tracePt t="7903" x="2368550" y="2889250"/>
          <p14:tracePt t="7920" x="2400300" y="2863850"/>
          <p14:tracePt t="7920" x="2432050" y="2838450"/>
          <p14:tracePt t="7937" x="2463800" y="2813050"/>
          <p14:tracePt t="7937" x="2508250" y="2787650"/>
          <p14:tracePt t="7953" x="2552700" y="2762250"/>
          <p14:tracePt t="7953" x="2660650" y="2705100"/>
          <p14:tracePt t="7971" x="2717800" y="2673350"/>
          <p14:tracePt t="7971" x="2787650" y="2647950"/>
          <p14:tracePt t="7987" x="2851150" y="2622550"/>
          <p14:tracePt t="7987" x="2927350" y="2597150"/>
          <p14:tracePt t="8004" x="2997200" y="2578100"/>
          <p14:tracePt t="8004" x="3073400" y="2559050"/>
          <p14:tracePt t="8004" x="3155950" y="2546350"/>
          <p14:tracePt t="8023" x="3232150" y="2533650"/>
          <p14:tracePt t="8035" x="3314700" y="2520950"/>
          <p14:tracePt t="8035" x="3403600" y="2508250"/>
          <p14:tracePt t="8035" x="3492500" y="2495550"/>
          <p14:tracePt t="8056" x="3587750" y="2489200"/>
          <p14:tracePt t="8056" x="3689350" y="2476500"/>
          <p14:tracePt t="8071" x="3790950" y="2476500"/>
          <p14:tracePt t="8071" x="3898900" y="2470150"/>
          <p14:tracePt t="8071" x="4013200" y="2463800"/>
          <p14:tracePt t="8091" x="4127500" y="2470150"/>
          <p14:tracePt t="8102" x="4241800" y="2476500"/>
          <p14:tracePt t="8102" x="4349750" y="2489200"/>
          <p14:tracePt t="8102" x="4464050" y="2501900"/>
          <p14:tracePt t="8123" x="4572000" y="2520950"/>
          <p14:tracePt t="8135" x="4679950" y="2533650"/>
          <p14:tracePt t="8135" x="4895850" y="2571750"/>
          <p14:tracePt t="8154" x="5003800" y="2584450"/>
          <p14:tracePt t="8154" x="5118100" y="2597150"/>
          <p14:tracePt t="8171" x="5226050" y="2603500"/>
          <p14:tracePt t="8171" x="5334000" y="2616200"/>
          <p14:tracePt t="8187" x="5441950" y="2622550"/>
          <p14:tracePt t="8187" x="5651500" y="2647950"/>
          <p14:tracePt t="8204" x="5746750" y="2667000"/>
          <p14:tracePt t="8204" x="5835650" y="2686050"/>
          <p14:tracePt t="8221" x="5924550" y="2711450"/>
          <p14:tracePt t="8221" x="6000750" y="2730500"/>
          <p14:tracePt t="8237" x="6076950" y="2749550"/>
          <p14:tracePt t="8237" x="6146800" y="2774950"/>
          <p14:tracePt t="8255" x="6216650" y="2794000"/>
          <p14:tracePt t="8255" x="6337300" y="2825750"/>
          <p14:tracePt t="8272" x="6388100" y="2844800"/>
          <p14:tracePt t="8272" x="6438900" y="2857500"/>
          <p14:tracePt t="8288" x="6489700" y="2876550"/>
          <p14:tracePt t="8288" x="6534150" y="2895600"/>
          <p14:tracePt t="8304" x="6572250" y="2914650"/>
          <p14:tracePt t="8304" x="6604000" y="2940050"/>
          <p14:tracePt t="8304" x="6635750" y="2965450"/>
          <p14:tracePt t="8323" x="6661150" y="2990850"/>
          <p14:tracePt t="8336" x="6680200" y="3022600"/>
          <p14:tracePt t="8336" x="6711950" y="3086100"/>
          <p14:tracePt t="8355" x="6718300" y="3117850"/>
          <p14:tracePt t="8355" x="6718300" y="3143250"/>
          <p14:tracePt t="8372" x="6718300" y="3175000"/>
          <p14:tracePt t="8372" x="6711950" y="3200400"/>
          <p14:tracePt t="8388" x="6699250" y="3232150"/>
          <p14:tracePt t="8388" x="6686550" y="3257550"/>
          <p14:tracePt t="8388" x="6673850" y="3289300"/>
          <p14:tracePt t="8407" x="6648450" y="3314700"/>
          <p14:tracePt t="8420" x="6623050" y="3340100"/>
          <p14:tracePt t="8420" x="6565900" y="3397250"/>
          <p14:tracePt t="8439" x="6534150" y="3422650"/>
          <p14:tracePt t="8439" x="6496050" y="3448050"/>
          <p14:tracePt t="8455" x="6451600" y="3473450"/>
          <p14:tracePt t="8455" x="6407150" y="3498850"/>
          <p14:tracePt t="8472" x="6356350" y="3524250"/>
          <p14:tracePt t="8472" x="6311900" y="3556000"/>
          <p14:tracePt t="8472" x="6254750" y="3581400"/>
          <p14:tracePt t="8491" x="6197600" y="3613150"/>
          <p14:tracePt t="8491" x="6134100" y="3638550"/>
          <p14:tracePt t="8505" x="6070600" y="3663950"/>
          <p14:tracePt t="8505" x="6007100" y="3695700"/>
          <p14:tracePt t="8522" x="5937250" y="3721100"/>
          <p14:tracePt t="8522" x="5867400" y="3746500"/>
          <p14:tracePt t="8539" x="5791200" y="3771900"/>
          <p14:tracePt t="8539" x="5715000" y="3803650"/>
          <p14:tracePt t="8555" x="5645150" y="3829050"/>
          <p14:tracePt t="8555" x="5492750" y="3879850"/>
          <p14:tracePt t="8572" x="5410200" y="3898900"/>
          <p14:tracePt t="8572" x="5327650" y="3917950"/>
          <p14:tracePt t="8589" x="5245100" y="3943350"/>
          <p14:tracePt t="8589" x="5156200" y="3956050"/>
          <p14:tracePt t="8606" x="5067300" y="3968750"/>
          <p14:tracePt t="8606" x="4972050" y="3981450"/>
          <p14:tracePt t="8624" x="4775200" y="4000500"/>
          <p14:tracePt t="8624" x="4673600" y="4006850"/>
          <p14:tracePt t="8639" x="4565650" y="4006850"/>
          <p14:tracePt t="8639" x="4451350" y="4000500"/>
          <p14:tracePt t="8656" x="4343400" y="3994150"/>
          <p14:tracePt t="8656" x="4229100" y="3975100"/>
          <p14:tracePt t="8672" x="4114800" y="3956050"/>
          <p14:tracePt t="8672" x="3994150" y="3924300"/>
          <p14:tracePt t="8672" x="3879850" y="3892550"/>
          <p14:tracePt t="8691" x="3771900" y="3860800"/>
          <p14:tracePt t="8704" x="3663950" y="3829050"/>
          <p14:tracePt t="8704" x="3467100" y="3765550"/>
          <p14:tracePt t="8724" x="3378200" y="3746500"/>
          <p14:tracePt t="8724" x="3295650" y="3727450"/>
          <p14:tracePt t="8739" x="3219450" y="3714750"/>
          <p14:tracePt t="8739" x="3149600" y="3708400"/>
          <p14:tracePt t="8756" x="3086100" y="3702050"/>
          <p14:tracePt t="8756" x="3022600" y="3702050"/>
          <p14:tracePt t="8756" x="2965450" y="3695700"/>
          <p14:tracePt t="8775" x="2914650" y="3695700"/>
          <p14:tracePt t="8787" x="2870200" y="3695700"/>
          <p14:tracePt t="8787" x="2787650" y="3689350"/>
          <p14:tracePt t="8806" x="2755900" y="3683000"/>
          <p14:tracePt t="8806" x="2730500" y="3683000"/>
          <p14:tracePt t="8823" x="2711450" y="3676650"/>
          <p14:tracePt t="8823" x="2692400" y="3670300"/>
          <p14:tracePt t="8840" x="2686050" y="3670300"/>
          <p14:tracePt t="8840" x="2679700" y="3663950"/>
          <p14:tracePt t="8840" x="2679700" y="3657600"/>
          <p14:tracePt t="8859" x="2686050" y="3657600"/>
          <p14:tracePt t="8859" x="2692400" y="3644900"/>
          <p14:tracePt t="8873" x="2698750" y="3644900"/>
          <p14:tracePt t="8873" x="2711450" y="3632200"/>
          <p14:tracePt t="8890" x="2724150" y="3625850"/>
          <p14:tracePt t="8890" x="2736850" y="3619500"/>
          <p14:tracePt t="8906" x="2749550" y="3613150"/>
          <p14:tracePt t="8906" x="2774950" y="3606800"/>
          <p14:tracePt t="8923" x="2787650" y="3600450"/>
          <p14:tracePt t="8923" x="2794000" y="3594100"/>
          <p14:tracePt t="8940" x="2806700" y="3594100"/>
          <p14:tracePt t="8940" x="2819400" y="3587750"/>
          <p14:tracePt t="8957" x="2825750" y="3587750"/>
          <p14:tracePt t="8957" x="2832100" y="3587750"/>
          <p14:tracePt t="8974" x="2838450" y="3581400"/>
          <p14:tracePt t="8974" x="2844800" y="3581400"/>
          <p14:tracePt t="8992" x="2851150" y="3581400"/>
          <p14:tracePt t="9006" x="2857500" y="3587750"/>
          <p14:tracePt t="9023" x="2851150" y="3594100"/>
          <p14:tracePt t="9039" x="2851150" y="3600450"/>
          <p14:tracePt t="9055" x="2851150" y="3606800"/>
          <p14:tracePt t="9075" x="2857500" y="3600450"/>
          <p14:tracePt t="9110" x="2863850" y="3594100"/>
          <p14:tracePt t="9134" x="2870200" y="3587750"/>
          <p14:tracePt t="9158" x="2870200" y="3581400"/>
          <p14:tracePt t="9170" x="2876550" y="3575050"/>
          <p14:tracePt t="9195" x="2876550" y="3568700"/>
          <p14:tracePt t="9222" x="2870200" y="3568700"/>
          <p14:tracePt t="9238" x="2863850" y="3568700"/>
          <p14:tracePt t="9254" x="2857500" y="3568700"/>
          <p14:tracePt t="9263" x="2851150" y="3562350"/>
          <p14:tracePt t="9273" x="2844800" y="3568700"/>
          <p14:tracePt t="9273" x="2838450" y="3568700"/>
          <p14:tracePt t="9292" x="2832100" y="3568700"/>
          <p14:tracePt t="9292" x="2825750" y="3568700"/>
          <p14:tracePt t="9308" x="2819400" y="3568700"/>
          <p14:tracePt t="9308" x="2813050" y="3562350"/>
          <p14:tracePt t="9325" x="2800350" y="3562350"/>
          <p14:tracePt t="9325" x="2794000" y="3562350"/>
          <p14:tracePt t="9343" x="2787650" y="3556000"/>
          <p14:tracePt t="9359" x="2781300" y="3549650"/>
          <p14:tracePt t="9375" x="2774950" y="3543300"/>
          <p14:tracePt t="9375" x="2774950" y="3536950"/>
          <p14:tracePt t="9392" x="2774950" y="3530600"/>
          <p14:tracePt t="9392" x="2774950" y="3524250"/>
          <p14:tracePt t="9408" x="2768600" y="3517900"/>
          <p14:tracePt t="9408" x="2768600" y="3511550"/>
          <p14:tracePt t="9408" x="2768600" y="3505200"/>
          <p14:tracePt t="9427" x="2768600" y="3498850"/>
          <p14:tracePt t="9440" x="2762250" y="3492500"/>
          <p14:tracePt t="9440" x="2762250" y="3479800"/>
          <p14:tracePt t="9459" x="2755900" y="3473450"/>
          <p14:tracePt t="9459" x="2755900" y="3467100"/>
          <p14:tracePt t="9475" x="2749550" y="3460750"/>
          <p14:tracePt t="9490" x="2743200" y="3454400"/>
          <p14:tracePt t="9507" x="2743200" y="3448050"/>
          <p14:tracePt t="9524" x="2736850" y="3441700"/>
          <p14:tracePt t="9563" x="2736850" y="3448050"/>
          <p14:tracePt t="9590" x="2730500" y="3454400"/>
          <p14:tracePt t="9622" x="2724150" y="3454400"/>
          <p14:tracePt t="9751" x="2736850" y="3448050"/>
          <p14:tracePt t="9802" x="2743200" y="3441700"/>
          <p14:tracePt t="9819" x="2749550" y="3441700"/>
          <p14:tracePt t="9824" x="2755900" y="3435350"/>
          <p14:tracePt t="9824" x="2762250" y="3429000"/>
          <p14:tracePt t="9843" x="2774950" y="3422650"/>
          <p14:tracePt t="9843" x="2794000" y="3416300"/>
          <p14:tracePt t="9860" x="2813050" y="3409950"/>
          <p14:tracePt t="9860" x="2838450" y="3409950"/>
          <p14:tracePt t="9876" x="2870200" y="3403600"/>
          <p14:tracePt t="9876" x="2946400" y="3397250"/>
          <p14:tracePt t="9894" x="2990850" y="3403600"/>
          <p14:tracePt t="9894" x="3048000" y="3409950"/>
          <p14:tracePt t="9910" x="3105150" y="3422650"/>
          <p14:tracePt t="9910" x="3168650" y="3441700"/>
          <p14:tracePt t="9927" x="3238500" y="3460750"/>
          <p14:tracePt t="9927" x="3390900" y="3517900"/>
          <p14:tracePt t="9943" x="3473450" y="3556000"/>
          <p14:tracePt t="9943" x="3568700" y="3581400"/>
          <p14:tracePt t="9960" x="3663950" y="3619500"/>
          <p14:tracePt t="9960" x="3765550" y="3657600"/>
          <p14:tracePt t="9976" x="3867150" y="3695700"/>
          <p14:tracePt t="9976" x="3981450" y="3733800"/>
          <p14:tracePt t="9994" x="4089400" y="3765550"/>
          <p14:tracePt t="9994" x="4197350" y="3803650"/>
          <p14:tracePt t="10011" x="4406900" y="3873500"/>
          <p14:tracePt t="10011" x="4508500" y="3905250"/>
          <p14:tracePt t="10028" x="4610100" y="3930650"/>
          <p14:tracePt t="10028" x="4705350" y="3962400"/>
          <p14:tracePt t="10044" x="4794250" y="3987800"/>
          <p14:tracePt t="10044" x="4883150" y="4019550"/>
          <p14:tracePt t="10060" x="4965700" y="4044950"/>
          <p14:tracePt t="10060" x="5035550" y="4083050"/>
          <p14:tracePt t="10060" x="5111750" y="4108450"/>
          <p14:tracePt t="10080" x="5175250" y="4146550"/>
          <p14:tracePt t="10092" x="5238750" y="4171950"/>
          <p14:tracePt t="10092" x="5340350" y="4229100"/>
          <p14:tracePt t="10111" x="5384800" y="4254500"/>
          <p14:tracePt t="10111" x="5416550" y="4273550"/>
          <p14:tracePt t="10127" x="5448300" y="4292600"/>
          <p14:tracePt t="10127" x="5467350" y="4318000"/>
          <p14:tracePt t="10144" x="5486400" y="4330700"/>
          <p14:tracePt t="10144" x="5492750" y="4349750"/>
          <p14:tracePt t="10144" x="5492750" y="4362450"/>
          <p14:tracePt t="10163" x="5492750" y="4381500"/>
          <p14:tracePt t="10176" x="5486400" y="4394200"/>
          <p14:tracePt t="10176" x="5454650" y="4425950"/>
          <p14:tracePt t="10195" x="5441950" y="4445000"/>
          <p14:tracePt t="10195" x="5422900" y="4457700"/>
          <p14:tracePt t="10211" x="5397500" y="4476750"/>
          <p14:tracePt t="10211" x="5378450" y="4495800"/>
          <p14:tracePt t="10228" x="5359400" y="4508500"/>
          <p14:tracePt t="10228" x="5308600" y="4552950"/>
          <p14:tracePt t="10244" x="5276850" y="4578350"/>
          <p14:tracePt t="10244" x="5251450" y="4603750"/>
          <p14:tracePt t="10261" x="5213350" y="4629150"/>
          <p14:tracePt t="10261" x="5181600" y="4660900"/>
          <p14:tracePt t="10278" x="5137150" y="4692650"/>
          <p14:tracePt t="10278" x="5092700" y="4737100"/>
          <p14:tracePt t="10295" x="5048250" y="4775200"/>
          <p14:tracePt t="10295" x="4953000" y="4870450"/>
          <p14:tracePt t="10312" x="4902200" y="4921250"/>
          <p14:tracePt t="10312" x="4857750" y="4965700"/>
          <p14:tracePt t="10328" x="4813300" y="5016500"/>
          <p14:tracePt t="10328" x="4768850" y="5060950"/>
          <p14:tracePt t="10345" x="4730750" y="5099050"/>
          <p14:tracePt t="10345" x="4699000" y="5137150"/>
          <p14:tracePt t="10345" x="4660900" y="5168900"/>
          <p14:tracePt t="10364" x="4629150" y="5200650"/>
          <p14:tracePt t="10376" x="4584700" y="5232400"/>
          <p14:tracePt t="10376" x="4483100" y="5289550"/>
          <p14:tracePt t="10395" x="4425950" y="5314950"/>
          <p14:tracePt t="10395" x="4356100" y="5346700"/>
          <p14:tracePt t="10412" x="4279900" y="5378450"/>
          <p14:tracePt t="10412" x="4203700" y="5410200"/>
          <p14:tracePt t="10429" x="4121150" y="5435600"/>
          <p14:tracePt t="10429" x="4044950" y="5461000"/>
          <p14:tracePt t="10429" x="3981450" y="5480050"/>
          <p14:tracePt t="10448" x="3917950" y="5499100"/>
          <p14:tracePt t="10460" x="3867150" y="5505450"/>
          <p14:tracePt t="10460" x="3797300" y="5511800"/>
          <p14:tracePt t="10479" x="3778250" y="5511800"/>
          <p14:tracePt t="10479" x="3771900" y="5518150"/>
          <p14:tracePt t="10495" x="3778250" y="5518150"/>
          <p14:tracePt t="10495" x="3790950" y="5518150"/>
          <p14:tracePt t="10512" x="3822700" y="5524500"/>
          <p14:tracePt t="10512" x="3860800" y="5530850"/>
          <p14:tracePt t="10529" x="3917950" y="5543550"/>
          <p14:tracePt t="10529" x="4070350" y="5588000"/>
          <p14:tracePt t="10545" x="4165600" y="5613400"/>
          <p14:tracePt t="10545" x="4273550" y="5638800"/>
          <p14:tracePt t="10562" x="4400550" y="5664200"/>
          <p14:tracePt t="10562" x="4527550" y="5683250"/>
          <p14:tracePt t="10580" x="4667250" y="5702300"/>
          <p14:tracePt t="10580" x="4800600" y="5721350"/>
          <p14:tracePt t="10596" x="4940300" y="5727700"/>
          <p14:tracePt t="10596" x="5213350" y="5734050"/>
          <p14:tracePt t="10613" x="5340350" y="5734050"/>
          <p14:tracePt t="10613" x="5461000" y="5727700"/>
          <p14:tracePt t="10629" x="5575300" y="5727700"/>
          <p14:tracePt t="10629" x="5683250" y="5727700"/>
          <p14:tracePt t="10646" x="5778500" y="5727700"/>
          <p14:tracePt t="10646" x="5949950" y="5721350"/>
          <p14:tracePt t="10664" x="6019800" y="5721350"/>
          <p14:tracePt t="10664" x="6076950" y="5721350"/>
          <p14:tracePt t="10680" x="6121400" y="5715000"/>
          <p14:tracePt t="10680" x="6159500" y="5715000"/>
          <p14:tracePt t="10696" x="6184900" y="5715000"/>
          <p14:tracePt t="10696" x="6197600" y="5715000"/>
          <p14:tracePt t="10713" x="6184900" y="5721350"/>
          <p14:tracePt t="10728" x="6159500" y="5727700"/>
          <p14:tracePt t="10728" x="6127750" y="5734050"/>
          <p14:tracePt t="10728" x="6083300" y="5746750"/>
          <p14:tracePt t="10748" x="6032500" y="5753100"/>
          <p14:tracePt t="10748" x="5969000" y="5765800"/>
          <p14:tracePt t="10764" x="5892800" y="5772150"/>
          <p14:tracePt t="10764" x="5810250" y="5784850"/>
          <p14:tracePt t="10780" x="5715000" y="5797550"/>
          <p14:tracePt t="10780" x="5613400" y="5803900"/>
          <p14:tracePt t="10796" x="5505450" y="5816600"/>
          <p14:tracePt t="10796" x="5391150" y="5822950"/>
          <p14:tracePt t="10813" x="5270500" y="5829300"/>
          <p14:tracePt t="10813" x="5149850" y="5835650"/>
          <p14:tracePt t="10813" x="5035550" y="5829300"/>
          <p14:tracePt t="10833" x="4921250" y="5829300"/>
          <p14:tracePt t="10833" x="4813300" y="5816600"/>
          <p14:tracePt t="10847" x="4718050" y="5810250"/>
          <p14:tracePt t="10847" x="4622800" y="5791200"/>
          <p14:tracePt t="10863" x="4540250" y="5784850"/>
          <p14:tracePt t="10863" x="4470400" y="5772150"/>
          <p14:tracePt t="10880" x="4406900" y="5765800"/>
          <p14:tracePt t="10880" x="4356100" y="5759450"/>
          <p14:tracePt t="10880" x="4318000" y="5759450"/>
          <p14:tracePt t="10899" x="4286250" y="5765800"/>
          <p14:tracePt t="10899" x="4267200" y="5772150"/>
          <p14:tracePt t="10914" x="4254500" y="5778500"/>
          <p14:tracePt t="10914" x="4260850" y="5784850"/>
          <p14:tracePt t="10931" x="4279900" y="5791200"/>
          <p14:tracePt t="10931" x="4311650" y="5797550"/>
          <p14:tracePt t="10947" x="4349750" y="5803900"/>
          <p14:tracePt t="10947" x="4483100" y="5816600"/>
          <p14:tracePt t="10964" x="4565650" y="5816600"/>
          <p14:tracePt t="10964" x="4660900" y="5816600"/>
          <p14:tracePt t="10980" x="4768850" y="5810250"/>
          <p14:tracePt t="10980" x="4883150" y="5803900"/>
          <p14:tracePt t="10997" x="5003800" y="5797550"/>
          <p14:tracePt t="10997" x="5124450" y="5791200"/>
          <p14:tracePt t="11014" x="5251450" y="5784850"/>
          <p14:tracePt t="11014" x="5499100" y="5772150"/>
          <p14:tracePt t="11031" x="5619750" y="5765800"/>
          <p14:tracePt t="11031" x="5727700" y="5765800"/>
          <p14:tracePt t="11049" x="5829300" y="5759450"/>
          <p14:tracePt t="11049" x="5924550" y="5759450"/>
          <p14:tracePt t="11064" x="6013450" y="5753100"/>
          <p14:tracePt t="11064" x="6089650" y="5753100"/>
          <p14:tracePt t="11064" x="6153150" y="5746750"/>
          <p14:tracePt t="11085" x="6210300" y="5746750"/>
          <p14:tracePt t="11096" x="6254750" y="5740400"/>
          <p14:tracePt t="11096" x="6286500" y="5740400"/>
          <p14:tracePt t="11096" x="6311900" y="5740400"/>
          <p14:tracePt t="11116" x="6324600" y="5740400"/>
          <p14:tracePt t="11116" x="6330950" y="5740400"/>
          <p14:tracePt t="11132" x="6318250" y="5753100"/>
          <p14:tracePt t="11146" x="6299200" y="5759450"/>
          <p14:tracePt t="11146" x="6280150" y="5765800"/>
          <p14:tracePt t="11164" x="6254750" y="5772150"/>
          <p14:tracePt t="11164" x="6229350" y="5778500"/>
          <p14:tracePt t="11164" x="6191250" y="5791200"/>
          <p14:tracePt t="11184" x="6153150" y="5797550"/>
          <p14:tracePt t="11196" x="6108700" y="5797550"/>
          <p14:tracePt t="11196" x="6000750" y="5803900"/>
          <p14:tracePt t="11214" x="5930900" y="5803900"/>
          <p14:tracePt t="11214" x="5854700" y="5803900"/>
          <p14:tracePt t="11231" x="5778500" y="5803900"/>
          <p14:tracePt t="11231" x="5689600" y="5803900"/>
          <p14:tracePt t="11248" x="5607050" y="5803900"/>
          <p14:tracePt t="11248" x="5422900" y="5797550"/>
          <p14:tracePt t="11265" x="5334000" y="5797550"/>
          <p14:tracePt t="11265" x="5238750" y="5791200"/>
          <p14:tracePt t="11282" x="5149850" y="5784850"/>
          <p14:tracePt t="11282" x="5054600" y="5778500"/>
          <p14:tracePt t="11298" x="4959350" y="5765800"/>
          <p14:tracePt t="11298" x="4864100" y="5759450"/>
          <p14:tracePt t="11315" x="4768850" y="5746750"/>
          <p14:tracePt t="11315" x="4559300" y="5727700"/>
          <p14:tracePt t="11332" x="4457700" y="5715000"/>
          <p14:tracePt t="11332" x="4349750" y="5702300"/>
          <p14:tracePt t="11349" x="4248150" y="5695950"/>
          <p14:tracePt t="11349" x="4146550" y="5695950"/>
          <p14:tracePt t="11365" x="4044950" y="5689600"/>
          <p14:tracePt t="11365" x="3956050" y="5689600"/>
          <p14:tracePt t="11365" x="3873500" y="5695950"/>
          <p14:tracePt t="11385" x="3790950" y="5695950"/>
          <p14:tracePt t="11397" x="3721100" y="5695950"/>
          <p14:tracePt t="11397" x="3594100" y="5702300"/>
          <p14:tracePt t="11416" x="3543300" y="5702300"/>
          <p14:tracePt t="11416" x="3492500" y="5702300"/>
          <p14:tracePt t="11432" x="3454400" y="5695950"/>
          <p14:tracePt t="11432" x="3416300" y="5695950"/>
          <p14:tracePt t="11449" x="3384550" y="5689600"/>
          <p14:tracePt t="11449" x="3365500" y="5683250"/>
          <p14:tracePt t="11449" x="3352800" y="5676900"/>
          <p14:tracePt t="11467" x="3346450" y="5670550"/>
          <p14:tracePt t="11480" x="3346450" y="5664200"/>
          <p14:tracePt t="11480" x="3359150" y="5664200"/>
          <p14:tracePt t="11500" x="3378200" y="5664200"/>
          <p14:tracePt t="11500" x="3403600" y="5670550"/>
          <p14:tracePt t="11515" x="3441700" y="5676900"/>
          <p14:tracePt t="11515" x="3486150" y="5683250"/>
          <p14:tracePt t="11532" x="3536950" y="5689600"/>
          <p14:tracePt t="11532" x="3594100" y="5695950"/>
          <p14:tracePt t="11532" x="3663950" y="5708650"/>
          <p14:tracePt t="11552" x="3733800" y="5708650"/>
          <p14:tracePt t="11552" x="3810000" y="5715000"/>
          <p14:tracePt t="11566" x="3892550" y="5721350"/>
          <p14:tracePt t="11566" x="3975100" y="5727700"/>
          <p14:tracePt t="11583" x="4057650" y="5734050"/>
          <p14:tracePt t="11583" x="4140200" y="5740400"/>
          <p14:tracePt t="11599" x="4222750" y="5746750"/>
          <p14:tracePt t="11599" x="4305300" y="5753100"/>
          <p14:tracePt t="11616" x="4381500" y="5765800"/>
          <p14:tracePt t="11616" x="4533900" y="5778500"/>
          <p14:tracePt t="11633" x="4603750" y="5791200"/>
          <p14:tracePt t="11633" x="4667250" y="5797550"/>
          <p14:tracePt t="11650" x="4724400" y="5803900"/>
          <p14:tracePt t="11650" x="4775200" y="5803900"/>
          <p14:tracePt t="11667" x="4813300" y="5810250"/>
          <p14:tracePt t="11667" x="4845050" y="5810250"/>
          <p14:tracePt t="11684" x="4876800" y="5816600"/>
          <p14:tracePt t="11698" x="4864100" y="5822950"/>
          <p14:tracePt t="11698" x="4838700" y="5822950"/>
          <p14:tracePt t="11716" x="4813300" y="5829300"/>
          <p14:tracePt t="11716" x="4775200" y="5835650"/>
          <p14:tracePt t="11733" x="4730750" y="5848350"/>
          <p14:tracePt t="11733" x="4686300" y="5854700"/>
          <p14:tracePt t="11733" x="4629150" y="5861050"/>
          <p14:tracePt t="11752" x="4565650" y="5867400"/>
          <p14:tracePt t="11765" x="4502150" y="5873750"/>
          <p14:tracePt t="11765" x="4362450" y="5880100"/>
          <p14:tracePt t="11784" x="4286250" y="5880100"/>
          <p14:tracePt t="11784" x="4210050" y="5873750"/>
          <p14:tracePt t="11800" x="4127500" y="5867400"/>
          <p14:tracePt t="11800" x="4051300" y="5867400"/>
          <p14:tracePt t="11817" x="3968750" y="5861050"/>
          <p14:tracePt t="11817" x="3892550" y="5848350"/>
          <p14:tracePt t="11817" x="3816350" y="5835650"/>
          <p14:tracePt t="11837" x="3740150" y="5822950"/>
          <p14:tracePt t="11848" x="3670300" y="5803900"/>
          <p14:tracePt t="11848" x="3543300" y="5772150"/>
          <p14:tracePt t="11867" x="3486150" y="5759450"/>
          <p14:tracePt t="11867" x="3441700" y="5746750"/>
          <p14:tracePt t="11885" x="3409950" y="5734050"/>
          <p14:tracePt t="11885" x="3384550" y="5727700"/>
          <p14:tracePt t="11900" x="3371850" y="5715000"/>
          <p14:tracePt t="11915" x="3378200" y="5715000"/>
          <p14:tracePt t="11915" x="3435350" y="5708650"/>
          <p14:tracePt t="11934" x="3479800" y="5715000"/>
          <p14:tracePt t="11934" x="3536950" y="5715000"/>
          <p14:tracePt t="11950" x="3600450" y="5715000"/>
          <p14:tracePt t="11950" x="3670300" y="5721350"/>
          <p14:tracePt t="11967" x="3746500" y="5721350"/>
          <p14:tracePt t="11967" x="3924300" y="5734050"/>
          <p14:tracePt t="11985" x="4013200" y="5734050"/>
          <p14:tracePt t="11985" x="4108450" y="5740400"/>
          <p14:tracePt t="12001" x="4203700" y="5740400"/>
          <p14:tracePt t="12001" x="4298950" y="5746750"/>
          <p14:tracePt t="12017" x="4394200" y="5746750"/>
          <p14:tracePt t="12017" x="4476750" y="5746750"/>
          <p14:tracePt t="12034" x="4559300" y="5746750"/>
          <p14:tracePt t="12034" x="4635500" y="5746750"/>
          <p14:tracePt t="12052" x="4756150" y="5740400"/>
          <p14:tracePt t="12052" x="4800600" y="5740400"/>
          <p14:tracePt t="12068" x="4832350" y="5740400"/>
          <p14:tracePt t="12068" x="4864100" y="5740400"/>
          <p14:tracePt t="12086" x="4876800" y="5740400"/>
          <p14:tracePt t="12086" x="4889500" y="5740400"/>
          <p14:tracePt t="12101" x="4889500" y="5746750"/>
          <p14:tracePt t="12116" x="4876800" y="5753100"/>
          <p14:tracePt t="12116" x="4857750" y="5759450"/>
          <p14:tracePt t="12136" x="4845050" y="5765800"/>
          <p14:tracePt t="12136" x="4832350" y="5772150"/>
          <p14:tracePt t="12152" x="4819650" y="5784850"/>
          <p14:tracePt t="12152" x="4806950" y="5784850"/>
          <p14:tracePt t="12168" x="4794250" y="5791200"/>
          <p14:tracePt t="12168" x="4781550" y="5797550"/>
          <p14:tracePt t="12184" x="4768850" y="5803900"/>
          <p14:tracePt t="12184" x="4756150" y="5810250"/>
          <p14:tracePt t="12184" x="4749800" y="5810250"/>
          <p14:tracePt t="12204" x="4737100" y="5810250"/>
          <p14:tracePt t="12216" x="4730750" y="5810250"/>
          <p14:tracePt t="12216" x="4730750" y="5816600"/>
          <p14:tracePt t="12235" x="4724400" y="5810250"/>
          <p14:tracePt t="12250" x="4724400" y="5803900"/>
          <p14:tracePt t="12266" x="4730750" y="5797550"/>
          <p14:tracePt t="12284" x="4743450" y="5791200"/>
          <p14:tracePt t="12300" x="4749800" y="5784850"/>
          <p14:tracePt t="12300" x="4756150" y="5784850"/>
          <p14:tracePt t="12319" x="4762500" y="5784850"/>
          <p14:tracePt t="12319" x="4768850" y="5784850"/>
          <p14:tracePt t="12335" x="4756150" y="5791200"/>
          <p14:tracePt t="12403" x="4749800" y="5791200"/>
          <p14:tracePt t="12419" x="4743450" y="5797550"/>
          <p14:tracePt t="12427" x="4737100" y="5797550"/>
          <p14:tracePt t="12436" x="4730750" y="5797550"/>
          <p14:tracePt t="12452" x="4724400" y="5797550"/>
          <p14:tracePt t="12467" x="4718050" y="5791200"/>
          <p14:tracePt t="12484" x="4711700" y="5791200"/>
          <p14:tracePt t="12501" x="4705350" y="5784850"/>
          <p14:tracePt t="12518" x="4699000" y="5778500"/>
          <p14:tracePt t="12547" x="4705350" y="5772150"/>
          <p14:tracePt t="12591" x="4711700" y="5765800"/>
          <p14:tracePt t="12615" x="4711700" y="5759450"/>
          <p14:tracePt t="12643" x="4705350" y="5765800"/>
          <p14:tracePt t="12735" x="4699000" y="5765800"/>
          <p14:tracePt t="12759" x="4692650" y="5772150"/>
          <p14:tracePt t="12779" x="4686300" y="5778500"/>
          <p14:tracePt t="12803" x="4679950" y="5784850"/>
          <p14:tracePt t="12839" x="4686300" y="5791200"/>
          <p14:tracePt t="12871" x="4692650" y="5791200"/>
          <p14:tracePt t="12883" x="4699000" y="5791200"/>
          <p14:tracePt t="12900" x="4705350" y="5784850"/>
          <p14:tracePt t="12907" x="4711700" y="5784850"/>
          <p14:tracePt t="12924" x="4718050" y="5784850"/>
          <p14:tracePt t="12940" x="4724400" y="5778500"/>
          <p14:tracePt t="12952" x="4730750" y="5778500"/>
          <p14:tracePt t="12969" x="4737100" y="5778500"/>
          <p14:tracePt t="12985" x="4737100" y="5784850"/>
          <p14:tracePt t="13011" x="4730750" y="5791200"/>
          <p14:tracePt t="13035" x="4724400" y="5797550"/>
          <p14:tracePt t="13051" x="4724400" y="5803900"/>
          <p14:tracePt t="13063" x="4718050" y="5810250"/>
          <p14:tracePt t="13123" x="4724400" y="5803900"/>
          <p14:tracePt t="13199" x="4730750" y="5803900"/>
          <p14:tracePt t="13215" x="4737100" y="5803900"/>
          <p14:tracePt t="13224" x="4743450" y="5797550"/>
          <p14:tracePt t="13236" x="4749800" y="5797550"/>
          <p14:tracePt t="13236" x="4762500" y="5797550"/>
          <p14:tracePt t="13255" x="4775200" y="5797550"/>
          <p14:tracePt t="13255" x="4787900" y="5797550"/>
          <p14:tracePt t="13271" x="4794250" y="5791200"/>
          <p14:tracePt t="13271" x="4806950" y="5791200"/>
          <p14:tracePt t="13289" x="4819650" y="5791200"/>
          <p14:tracePt t="13289" x="4851400" y="5791200"/>
          <p14:tracePt t="13306" x="4864100" y="5797550"/>
          <p14:tracePt t="13306" x="4883150" y="5797550"/>
          <p14:tracePt t="13322" x="4895850" y="5797550"/>
          <p14:tracePt t="13322" x="4908550" y="5797550"/>
          <p14:tracePt t="13339" x="4927600" y="5797550"/>
          <p14:tracePt t="13339" x="4946650" y="5797550"/>
          <p14:tracePt t="13355" x="4959350" y="5797550"/>
          <p14:tracePt t="13355" x="4984750" y="5797550"/>
          <p14:tracePt t="13373" x="4997450" y="5797550"/>
          <p14:tracePt t="13373" x="5010150" y="5791200"/>
          <p14:tracePt t="13389" x="5016500" y="5791200"/>
          <p14:tracePt t="13389" x="5022850" y="5791200"/>
          <p14:tracePt t="13405" x="5035550" y="5791200"/>
          <p14:tracePt t="13405" x="5041900" y="5791200"/>
          <p14:tracePt t="13405" x="5048250" y="5784850"/>
          <p14:tracePt t="13424" x="5054600" y="5784850"/>
          <p14:tracePt t="13437" x="5060950" y="5784850"/>
          <p14:tracePt t="13437" x="5073650" y="5778500"/>
          <p14:tracePt t="13456" x="5080000" y="5778500"/>
          <p14:tracePt t="13456" x="5086350" y="5778500"/>
          <p14:tracePt t="13472" x="5092700" y="5778500"/>
          <p14:tracePt t="13487" x="5099050" y="5778500"/>
          <p14:tracePt t="13504" x="5105400" y="5772150"/>
          <p14:tracePt t="13521" x="5111750" y="5772150"/>
          <p14:tracePt t="13541" x="5118100" y="5765800"/>
          <p14:tracePt t="13568" x="5118100" y="5759450"/>
          <p14:tracePt t="13592" x="5124450" y="5753100"/>
          <p14:tracePt t="13660" x="5118100" y="5759450"/>
          <p14:tracePt t="13731" x="5111750" y="5765800"/>
          <p14:tracePt t="13824" x="5118100" y="5765800"/>
          <p14:tracePt t="13960" x="5111750" y="5772150"/>
          <p14:tracePt t="14031" x="5105400" y="5772150"/>
          <p14:tracePt t="14064" x="5099050" y="5772150"/>
          <p14:tracePt t="14092" x="5092700" y="5765800"/>
          <p14:tracePt t="14144" x="5092700" y="5753100"/>
          <p14:tracePt t="14160" x="5099050" y="5746750"/>
          <p14:tracePt t="14168" x="5099050" y="5740400"/>
          <p14:tracePt t="14177" x="5099050" y="5734050"/>
          <p14:tracePt t="14177" x="5099050" y="5727700"/>
          <p14:tracePt t="14193" x="5099050" y="5708650"/>
          <p14:tracePt t="14193" x="5099050" y="5695950"/>
          <p14:tracePt t="14208" x="5105400" y="5670550"/>
          <p14:tracePt t="14208" x="5105400" y="5638800"/>
          <p14:tracePt t="14225" x="5111750" y="5600700"/>
          <p14:tracePt t="14225" x="5118100" y="5549900"/>
          <p14:tracePt t="14225" x="5124450" y="5492750"/>
          <p14:tracePt t="14244" x="5130800" y="5422900"/>
          <p14:tracePt t="14257" x="5137150" y="5346700"/>
          <p14:tracePt t="14257" x="5149850" y="5181600"/>
          <p14:tracePt t="14275" x="5149850" y="5092700"/>
          <p14:tracePt t="14275" x="5156200" y="4997450"/>
          <p14:tracePt t="14292" x="5156200" y="4908550"/>
          <p14:tracePt t="14292" x="5162550" y="4826000"/>
          <p14:tracePt t="14309" x="5162550" y="4756150"/>
          <p14:tracePt t="14309" x="5162550" y="4641850"/>
          <p14:tracePt t="14326" x="5156200" y="4603750"/>
          <p14:tracePt t="14326" x="5156200" y="4578350"/>
          <p14:tracePt t="14342" x="5149850" y="4565650"/>
          <p14:tracePt t="14342" x="5149850" y="4559300"/>
          <p14:tracePt t="14359" x="5143500" y="4565650"/>
          <p14:tracePt t="14374" x="5143500" y="4572000"/>
          <p14:tracePt t="14374" x="5143500" y="4591050"/>
          <p14:tracePt t="14393" x="5143500" y="4597400"/>
          <p14:tracePt t="14393" x="5149850" y="4610100"/>
          <p14:tracePt t="14409" x="5149850" y="4616450"/>
          <p14:tracePt t="14409" x="5156200" y="4622800"/>
          <p14:tracePt t="14425" x="5162550" y="4629150"/>
          <p14:tracePt t="14425" x="5168900" y="4635500"/>
          <p14:tracePt t="14425" x="5175250" y="4641850"/>
          <p14:tracePt t="14444" x="5181600" y="4648200"/>
          <p14:tracePt t="14457" x="5187950" y="4654550"/>
          <p14:tracePt t="14457" x="5213350" y="4673600"/>
          <p14:tracePt t="14476" x="5219700" y="4679950"/>
          <p14:tracePt t="14476" x="5232400" y="4686300"/>
          <p14:tracePt t="14493" x="5245100" y="4699000"/>
          <p14:tracePt t="14493" x="5257800" y="4711700"/>
          <p14:tracePt t="14509" x="5270500" y="4718050"/>
          <p14:tracePt t="14509" x="5283200" y="4730750"/>
          <p14:tracePt t="14509" x="5295900" y="4743450"/>
          <p14:tracePt t="14528" x="5314950" y="4749800"/>
          <p14:tracePt t="14541" x="5334000" y="4756150"/>
          <p14:tracePt t="14541" x="5359400" y="4762500"/>
          <p14:tracePt t="14561" x="5429250" y="4768850"/>
          <p14:tracePt t="14561" x="5473700" y="4768850"/>
          <p14:tracePt t="14576" x="5524500" y="4762500"/>
          <p14:tracePt t="14576" x="5575300" y="4762500"/>
          <p14:tracePt t="14594" x="5626100" y="4762500"/>
          <p14:tracePt t="14594" x="5676900" y="4756150"/>
          <p14:tracePt t="14610" x="5727700" y="4756150"/>
          <p14:tracePt t="14610" x="5816600" y="4768850"/>
          <p14:tracePt t="14627" x="5854700" y="4775200"/>
          <p14:tracePt t="14627" x="5892800" y="4781550"/>
          <p14:tracePt t="14644" x="5924550" y="4787900"/>
          <p14:tracePt t="14644" x="5956300" y="4800600"/>
          <p14:tracePt t="14660" x="5988050" y="4806950"/>
          <p14:tracePt t="14660" x="6013450" y="4819650"/>
          <p14:tracePt t="14677" x="6032500" y="4826000"/>
          <p14:tracePt t="14677" x="6070600" y="4838700"/>
          <p14:tracePt t="14694" x="6089650" y="4845050"/>
          <p14:tracePt t="14694" x="6096000" y="4851400"/>
          <p14:tracePt t="14710" x="6102350" y="4851400"/>
          <p14:tracePt t="14710" x="6108700" y="4857750"/>
          <p14:tracePt t="14727" x="6108700" y="4864100"/>
          <p14:tracePt t="14727" x="6108700" y="4870450"/>
          <p14:tracePt t="14745" x="6102350" y="4876800"/>
          <p14:tracePt t="14745" x="6096000" y="4889500"/>
          <p14:tracePt t="14761" x="6089650" y="4895850"/>
          <p14:tracePt t="14761" x="6083300" y="4902200"/>
          <p14:tracePt t="14777" x="6076950" y="4902200"/>
          <p14:tracePt t="14777" x="6070600" y="4908550"/>
          <p14:tracePt t="14794" x="6064250" y="4914900"/>
          <p14:tracePt t="14794" x="6057900" y="4921250"/>
          <p14:tracePt t="14794" x="6051550" y="4921250"/>
          <p14:tracePt t="14812" x="6045200" y="4927600"/>
          <p14:tracePt t="14825" x="6038850" y="4927600"/>
          <p14:tracePt t="14825" x="6032500" y="4933950"/>
          <p14:tracePt t="14845" x="6026150" y="4940300"/>
          <p14:tracePt t="14859" x="6019800" y="4940300"/>
          <p14:tracePt t="14876" x="6013450" y="4940300"/>
          <p14:tracePt t="14892" x="6007100" y="4946650"/>
          <p14:tracePt t="14913" x="6000750" y="4946650"/>
          <p14:tracePt t="14926" x="6000750" y="4953000"/>
          <p14:tracePt t="14942" x="5994400" y="4953000"/>
          <p14:tracePt t="14959" x="5988050" y="4953000"/>
          <p14:tracePt t="14976" x="5981700" y="4953000"/>
          <p14:tracePt t="14993" x="5969000" y="4946650"/>
          <p14:tracePt t="15010" x="5962650" y="4946650"/>
          <p14:tracePt t="15026" x="5956300" y="4946650"/>
          <p14:tracePt t="15026" x="5949950" y="4946650"/>
          <p14:tracePt t="15045" x="5943600" y="4946650"/>
          <p14:tracePt t="15060" x="5937250" y="4953000"/>
          <p14:tracePt t="15091" x="5924550" y="4959350"/>
          <p14:tracePt t="15104" x="5918200" y="4965700"/>
          <p14:tracePt t="15120" x="5918200" y="4972050"/>
          <p14:tracePt t="15128" x="5911850" y="4978400"/>
          <p14:tracePt t="15128" x="5905500" y="4978400"/>
          <p14:tracePt t="15145" x="5905500" y="4984750"/>
          <p14:tracePt t="15145" x="5899150" y="4991100"/>
          <p14:tracePt t="15162" x="5899150" y="4997450"/>
          <p14:tracePt t="15162" x="5892800" y="5003800"/>
          <p14:tracePt t="15162" x="5886450" y="5003800"/>
          <p14:tracePt t="15181" x="5886450" y="5010150"/>
          <p14:tracePt t="15193" x="5880100" y="5016500"/>
          <p14:tracePt t="15211" x="5873750" y="5022850"/>
          <p14:tracePt t="15227" x="5873750" y="5029200"/>
          <p14:tracePt t="15244" x="5880100" y="5035550"/>
          <p14:tracePt t="15265" x="5880100" y="5041900"/>
          <p14:tracePt t="15292" x="5886450" y="5041900"/>
          <p14:tracePt t="15359" x="5892800" y="5048250"/>
          <p14:tracePt t="15404" x="5892800" y="5054600"/>
          <p14:tracePt t="15428" x="5892800" y="5060950"/>
          <p14:tracePt t="15459" x="5886450" y="5067300"/>
          <p14:tracePt t="15480" x="5886450" y="5073650"/>
          <p14:tracePt t="15496" x="5880100" y="5080000"/>
          <p14:tracePt t="15512" x="5873750" y="5080000"/>
          <p14:tracePt t="15519" x="5867400" y="5080000"/>
          <p14:tracePt t="15528" x="5867400" y="5086350"/>
          <p14:tracePt t="15528" x="5861050" y="5086350"/>
          <p14:tracePt t="15528" x="5854700" y="5092700"/>
          <p14:tracePt t="15549" x="5848350" y="5092700"/>
          <p14:tracePt t="15561" x="5842000" y="5099050"/>
          <p14:tracePt t="15580" x="5829300" y="5105400"/>
          <p14:tracePt t="15595" x="5822950" y="5111750"/>
          <p14:tracePt t="15624" x="5816600" y="5111750"/>
          <p14:tracePt t="15644" x="5810250" y="5118100"/>
          <p14:tracePt t="15668" x="5803900" y="5118100"/>
          <p14:tracePt t="15692" x="5797550" y="5124450"/>
          <p14:tracePt t="15720" x="5797550" y="5118100"/>
          <p14:tracePt t="15876" x="5803900" y="5111750"/>
          <p14:tracePt t="15932" x="5797550" y="5111750"/>
          <p14:tracePt t="16028" x="5797550" y="5105400"/>
          <p14:tracePt t="16081" x="5803900" y="5105400"/>
          <p14:tracePt t="16116" x="5810250" y="5105400"/>
          <p14:tracePt t="16140" x="5816600" y="5105400"/>
          <p14:tracePt t="16156" x="5822950" y="5105400"/>
          <p14:tracePt t="16185" x="5829300" y="5105400"/>
          <p14:tracePt t="16200" x="5835650" y="5105400"/>
          <p14:tracePt t="16216" x="5842000" y="5105400"/>
          <p14:tracePt t="16236" x="5848350" y="5105400"/>
          <p14:tracePt t="16276" x="5842000" y="5111750"/>
          <p14:tracePt t="16312" x="5835650" y="5111750"/>
          <p14:tracePt t="16336" x="5829300" y="5118100"/>
          <p14:tracePt t="16356" x="5822950" y="5118100"/>
          <p14:tracePt t="16380" x="5829300" y="5111750"/>
          <p14:tracePt t="16500" x="5822950" y="5111750"/>
          <p14:tracePt t="16532" x="5816600" y="5111750"/>
          <p14:tracePt t="16544" x="5810250" y="5111750"/>
          <p14:tracePt t="16552" x="5803900" y="5111750"/>
          <p14:tracePt t="16565" x="5797550" y="5111750"/>
          <p14:tracePt t="16565" x="5791200" y="5111750"/>
          <p14:tracePt t="16565" x="5784850" y="5118100"/>
          <p14:tracePt t="16586" x="5778500" y="5118100"/>
          <p14:tracePt t="16586" x="5772150" y="5118100"/>
          <p14:tracePt t="16600" x="5765800" y="5118100"/>
          <p14:tracePt t="16600" x="5759450" y="5124450"/>
          <p14:tracePt t="16617" x="5746750" y="5124450"/>
          <p14:tracePt t="16632" x="5740400" y="5130800"/>
          <p14:tracePt t="16648" x="5727700" y="5130800"/>
          <p14:tracePt t="16665" x="5734050" y="5130800"/>
          <p14:tracePt t="16704" x="5740400" y="5130800"/>
          <p14:tracePt t="16720" x="5753100" y="5130800"/>
          <p14:tracePt t="16732" x="5759450" y="5124450"/>
          <p14:tracePt t="16748" x="5765800" y="5124450"/>
          <p14:tracePt t="16785" x="5772150" y="5118100"/>
          <p14:tracePt t="16816" x="5772150" y="5105400"/>
          <p14:tracePt t="16844" x="5772150" y="5099050"/>
          <p14:tracePt t="16860" x="5778500" y="5092700"/>
          <p14:tracePt t="16869" x="5778500" y="5086350"/>
          <p14:tracePt t="16869" x="5778500" y="5080000"/>
          <p14:tracePt t="16886" x="5784850" y="5073650"/>
          <p14:tracePt t="16899" x="5784850" y="5086350"/>
          <p14:tracePt t="16936" x="5784850" y="5092700"/>
          <p14:tracePt t="16944" x="5784850" y="5099050"/>
          <p14:tracePt t="16953" x="5784850" y="5111750"/>
          <p14:tracePt t="16953" x="5784850" y="5124450"/>
          <p14:tracePt t="16968" x="5784850" y="5143500"/>
          <p14:tracePt t="16968" x="5784850" y="5156200"/>
          <p14:tracePt t="16986" x="5778500" y="5175250"/>
          <p14:tracePt t="16986" x="5784850" y="5194300"/>
          <p14:tracePt t="17001" x="5784850" y="5213350"/>
          <p14:tracePt t="17001" x="5797550" y="5245100"/>
          <p14:tracePt t="17018" x="5810250" y="5264150"/>
          <p14:tracePt t="17018" x="5816600" y="5283200"/>
          <p14:tracePt t="17035" x="5829300" y="5295900"/>
          <p14:tracePt t="17035" x="5842000" y="5314950"/>
          <p14:tracePt t="17052" x="5854700" y="5334000"/>
          <p14:tracePt t="17052" x="5867400" y="5353050"/>
          <p14:tracePt t="17068" x="5880100" y="5365750"/>
          <p14:tracePt t="17068" x="5892800" y="5391150"/>
          <p14:tracePt t="17087" x="5899150" y="5397500"/>
          <p14:tracePt t="17087" x="5905500" y="5403850"/>
          <p14:tracePt t="17102" x="5911850" y="5410200"/>
          <p14:tracePt t="17102" x="5918200" y="5410200"/>
          <p14:tracePt t="17119" x="5924550" y="5410200"/>
          <p14:tracePt t="17133" x="5930900" y="5403850"/>
          <p14:tracePt t="17150" x="5924550" y="5410200"/>
          <p14:tracePt t="17196" x="5918200" y="5410200"/>
          <p14:tracePt t="17204" x="5905500" y="5416550"/>
          <p14:tracePt t="17217" x="5899150" y="5416550"/>
          <p14:tracePt t="17217" x="5867400" y="5429250"/>
          <p14:tracePt t="17238" x="5848350" y="5435600"/>
          <p14:tracePt t="17238" x="5822950" y="5441950"/>
          <p14:tracePt t="17254" x="5797550" y="5448300"/>
          <p14:tracePt t="17254" x="5765800" y="5454650"/>
          <p14:tracePt t="17269" x="5727700" y="5461000"/>
          <p14:tracePt t="17269" x="5689600" y="5467350"/>
          <p14:tracePt t="17286" x="5638800" y="5467350"/>
          <p14:tracePt t="17286" x="5588000" y="5473700"/>
          <p14:tracePt t="17302" x="5530850" y="5467350"/>
          <p14:tracePt t="17302" x="5416550" y="5454650"/>
          <p14:tracePt t="17319" x="5353050" y="5435600"/>
          <p14:tracePt t="17319" x="5295900" y="5403850"/>
          <p14:tracePt t="17336" x="5238750" y="5372100"/>
          <p14:tracePt t="17336" x="5181600" y="5327650"/>
          <p14:tracePt t="17352" x="5130800" y="5276850"/>
          <p14:tracePt t="17352" x="5086350" y="5213350"/>
          <p14:tracePt t="17369" x="5041900" y="5143500"/>
          <p14:tracePt t="17369" x="4965700" y="4984750"/>
          <p14:tracePt t="17386" x="4927600" y="4895850"/>
          <p14:tracePt t="17386" x="4889500" y="4800600"/>
          <p14:tracePt t="17403" x="4857750" y="4699000"/>
          <p14:tracePt t="17403" x="4826000" y="4591050"/>
          <p14:tracePt t="17419" x="4800600" y="4476750"/>
          <p14:tracePt t="17419" x="4762500" y="4241800"/>
          <p14:tracePt t="17437" x="4756150" y="4114800"/>
          <p14:tracePt t="17437" x="4756150" y="3994150"/>
          <p14:tracePt t="17453" x="4768850" y="3873500"/>
          <p14:tracePt t="17453" x="4794250" y="3759200"/>
          <p14:tracePt t="17470" x="4832350" y="3644900"/>
          <p14:tracePt t="17470" x="4883150" y="3543300"/>
          <p14:tracePt t="17486" x="4940300" y="3441700"/>
          <p14:tracePt t="17486" x="5003800" y="3352800"/>
          <p14:tracePt t="17486" x="5080000" y="3263900"/>
          <p14:tracePt t="17505" x="5156200" y="3181350"/>
          <p14:tracePt t="17518" x="5238750" y="3105150"/>
          <p14:tracePt t="17518" x="5416550" y="2965450"/>
          <p14:tracePt t="17537" x="5511800" y="2901950"/>
          <p14:tracePt t="17537" x="5607050" y="2844800"/>
          <p14:tracePt t="17554" x="5708650" y="2794000"/>
          <p14:tracePt t="17554" x="5810250" y="2749550"/>
          <p14:tracePt t="17570" x="5918200" y="2711450"/>
          <p14:tracePt t="17570" x="6026150" y="2679700"/>
          <p14:tracePt t="17570" x="6134100" y="2647950"/>
          <p14:tracePt t="17589" x="6242050" y="2622550"/>
          <p14:tracePt t="17602" x="6350000" y="2597150"/>
          <p14:tracePt t="17602" x="6553200" y="2565400"/>
          <p14:tracePt t="17620" x="6648450" y="2559050"/>
          <p14:tracePt t="17620" x="6743700" y="2552700"/>
          <p14:tracePt t="17638" x="6838950" y="2552700"/>
          <p14:tracePt t="17638" x="6927850" y="2559050"/>
          <p14:tracePt t="17654" x="7010400" y="2565400"/>
          <p14:tracePt t="17654" x="7099300" y="2584450"/>
          <p14:tracePt t="17670" x="7181850" y="2603500"/>
          <p14:tracePt t="17670" x="7334250" y="2660650"/>
          <p14:tracePt t="17688" x="7410450" y="2692400"/>
          <p14:tracePt t="17688" x="7473950" y="2730500"/>
          <p14:tracePt t="17704" x="7537450" y="2774950"/>
          <p14:tracePt t="17704" x="7594600" y="2819400"/>
          <p14:tracePt t="17720" x="7645400" y="2870200"/>
          <p14:tracePt t="17720" x="7734300" y="2978150"/>
          <p14:tracePt t="17738" x="7772400" y="3041650"/>
          <p14:tracePt t="17738" x="7804150" y="3111500"/>
          <p14:tracePt t="17754" x="7829550" y="3187700"/>
          <p14:tracePt t="17754" x="7854950" y="3263900"/>
          <p14:tracePt t="17771" x="7874000" y="3352800"/>
          <p14:tracePt t="17771" x="7880350" y="3441700"/>
          <p14:tracePt t="17788" x="7886700" y="3536950"/>
          <p14:tracePt t="17788" x="7886700" y="3733800"/>
          <p14:tracePt t="17805" x="7880350" y="3829050"/>
          <p14:tracePt t="17805" x="7867650" y="3924300"/>
          <p14:tracePt t="17822" x="7861300" y="4019550"/>
          <p14:tracePt t="17822" x="7848600" y="4114800"/>
          <p14:tracePt t="17838" x="7829550" y="4203700"/>
          <p14:tracePt t="17838" x="7810500" y="4292600"/>
          <p14:tracePt t="17838" x="7791450" y="4381500"/>
          <p14:tracePt t="17857" x="7766050" y="4464050"/>
          <p14:tracePt t="17870" x="7740650" y="4546600"/>
          <p14:tracePt t="17870" x="7708900" y="4629150"/>
          <p14:tracePt t="17889" x="7639050" y="4781550"/>
          <p14:tracePt t="17889" x="7600950" y="4851400"/>
          <p14:tracePt t="17905" x="7556500" y="4921250"/>
          <p14:tracePt t="17905" x="7512050" y="4984750"/>
          <p14:tracePt t="17921" x="7461250" y="5048250"/>
          <p14:tracePt t="17921" x="7404100" y="5105400"/>
          <p14:tracePt t="17921" x="7340600" y="5156200"/>
          <p14:tracePt t="17941" x="7277100" y="5207000"/>
          <p14:tracePt t="17953" x="7207250" y="5251450"/>
          <p14:tracePt t="17953" x="7137400" y="5289550"/>
          <p14:tracePt t="17973" x="6991350" y="5359400"/>
          <p14:tracePt t="17973" x="6915150" y="5384800"/>
          <p14:tracePt t="17989" x="6838950" y="5403850"/>
          <p14:tracePt t="17989" x="6762750" y="5422900"/>
          <p14:tracePt t="18006" x="6686550" y="5429250"/>
          <p14:tracePt t="18006" x="6610350" y="5441950"/>
          <p14:tracePt t="18022" x="6534150" y="5441950"/>
          <p14:tracePt t="18022" x="6375400" y="5441950"/>
          <p14:tracePt t="18038" x="6299200" y="5435600"/>
          <p14:tracePt t="18038" x="6223000" y="5429250"/>
          <p14:tracePt t="18056" x="6140450" y="5422900"/>
          <p14:tracePt t="18056" x="6064250" y="5410200"/>
          <p14:tracePt t="18072" x="5994400" y="5391150"/>
          <p14:tracePt t="18072" x="5924550" y="5378450"/>
          <p14:tracePt t="18072" x="5854700" y="5359400"/>
          <p14:tracePt t="18092" x="5797550" y="5334000"/>
          <p14:tracePt t="18092" x="5740400" y="5314950"/>
          <p14:tracePt t="18106" x="5695950" y="5295900"/>
          <p14:tracePt t="18106" x="5651500" y="5276850"/>
          <p14:tracePt t="18122" x="5613400" y="5257800"/>
          <p14:tracePt t="18122" x="5581650" y="5245100"/>
          <p14:tracePt t="18139" x="5556250" y="5232400"/>
          <p14:tracePt t="18139" x="5530850" y="5219700"/>
          <p14:tracePt t="18139" x="5511800" y="5213350"/>
          <p14:tracePt t="18158" x="5492750" y="5207000"/>
          <p14:tracePt t="18158" x="5473700" y="5200650"/>
          <p14:tracePt t="18173" x="5461000" y="5194300"/>
          <p14:tracePt t="18173" x="5448300" y="5194300"/>
          <p14:tracePt t="18190" x="5435600" y="5187950"/>
          <p14:tracePt t="18190" x="5429250" y="5181600"/>
          <p14:tracePt t="18206" x="5416550" y="5181600"/>
          <p14:tracePt t="18206" x="5410200" y="5175250"/>
          <p14:tracePt t="18206" x="5403850" y="5175250"/>
          <p14:tracePt t="18225" x="5397500" y="5168900"/>
          <p14:tracePt t="18241" x="5397500" y="5162550"/>
          <p14:tracePt t="18257" x="5391150" y="5156200"/>
          <p14:tracePt t="18280" x="5384800" y="5156200"/>
          <p14:tracePt t="18292" x="5378450" y="5156200"/>
          <p14:tracePt t="18308" x="5372100" y="5149850"/>
          <p14:tracePt t="18325" x="5365750" y="5149850"/>
          <p14:tracePt t="18344" x="5359400" y="5149850"/>
          <p14:tracePt t="18384" x="5372100" y="5149850"/>
          <p14:tracePt t="18420" x="5378450" y="5143500"/>
          <p14:tracePt t="18436" x="5384800" y="5143500"/>
          <p14:tracePt t="18452" x="5391150" y="5143500"/>
          <p14:tracePt t="18457" x="5397500" y="5137150"/>
          <p14:tracePt t="18474" x="5403850" y="5137150"/>
          <p14:tracePt t="18474" x="5416550" y="5137150"/>
          <p14:tracePt t="18491" x="5422900" y="5130800"/>
          <p14:tracePt t="18491" x="5429250" y="5130800"/>
          <p14:tracePt t="18507" x="5441950" y="5124450"/>
          <p14:tracePt t="18507" x="5454650" y="5118100"/>
          <p14:tracePt t="18526" x="5467350" y="5118100"/>
          <p14:tracePt t="18526" x="5473700" y="5111750"/>
          <p14:tracePt t="18542" x="5480050" y="5111750"/>
          <p14:tracePt t="18542" x="5486400" y="5105400"/>
          <p14:tracePt t="18558" x="5492750" y="5105400"/>
          <p14:tracePt t="18558" x="5499100" y="5105400"/>
          <p14:tracePt t="18575" x="5505450" y="5105400"/>
          <p14:tracePt t="18590" x="5511800" y="5099050"/>
          <p14:tracePt t="18606" x="5518150" y="5099050"/>
          <p14:tracePt t="18622" x="5511800" y="5105400"/>
          <p14:tracePt t="18652" x="5505450" y="5105400"/>
          <p14:tracePt t="18668" x="5499100" y="5111750"/>
          <p14:tracePt t="18712" x="5505450" y="5111750"/>
          <p14:tracePt t="18756" x="5511800" y="5111750"/>
          <p14:tracePt t="18824" x="5511800" y="5118100"/>
          <p14:tracePt t="18916" x="5511800" y="5124450"/>
          <p14:tracePt t="18952" x="5511800" y="5130800"/>
          <p14:tracePt t="19004" x="5518150" y="5137150"/>
          <p14:tracePt t="19081" x="5524500" y="5137150"/>
          <p14:tracePt t="19104" x="5518150" y="5137150"/>
          <p14:tracePt t="19224" x="5511800" y="5130800"/>
          <p14:tracePt t="19244" x="5511800" y="5137150"/>
          <p14:tracePt t="19304" x="5511800" y="5143500"/>
          <p14:tracePt t="19328" x="5518150" y="5149850"/>
          <p14:tracePt t="19352" x="5511800" y="5149850"/>
          <p14:tracePt t="19380" x="5505450" y="5149850"/>
          <p14:tracePt t="19404" x="5505450" y="5143500"/>
          <p14:tracePt t="19476" x="5511800" y="5143500"/>
          <p14:tracePt t="19500" x="5518150" y="5137150"/>
          <p14:tracePt t="19524" x="5524500" y="5137150"/>
          <p14:tracePt t="19560" x="5530850" y="5137150"/>
          <p14:tracePt t="19596" x="5524500" y="5137150"/>
          <p14:tracePt t="19664" x="5518150" y="5137150"/>
          <p14:tracePt t="19800" x="5511800" y="5130800"/>
          <p14:tracePt t="19817" x="5505450" y="5124450"/>
          <p14:tracePt t="19825" x="5499100" y="5124450"/>
          <p14:tracePt t="19833" x="5492750" y="5118100"/>
          <p14:tracePt t="19843" x="5480050" y="5111750"/>
          <p14:tracePt t="19843" x="5448300" y="5092700"/>
          <p14:tracePt t="19861" x="5416550" y="5080000"/>
          <p14:tracePt t="19861" x="5384800" y="5067300"/>
          <p14:tracePt t="19878" x="5334000" y="5054600"/>
          <p14:tracePt t="19878" x="5276850" y="5035550"/>
          <p14:tracePt t="19895" x="5207000" y="5016500"/>
          <p14:tracePt t="19895" x="5130800" y="4997450"/>
          <p14:tracePt t="19895" x="5041900" y="4972050"/>
          <p14:tracePt t="19914" x="4946650" y="4946650"/>
          <p14:tracePt t="19926" x="4845050" y="4921250"/>
          <p14:tracePt t="19926" x="4622800" y="4864100"/>
          <p14:tracePt t="19945" x="4508500" y="4826000"/>
          <p14:tracePt t="19945" x="4394200" y="4787900"/>
          <p14:tracePt t="19962" x="4279900" y="4737100"/>
          <p14:tracePt t="19962" x="4165600" y="4679950"/>
          <p14:tracePt t="19978" x="4057650" y="4622800"/>
          <p14:tracePt t="19978" x="3949700" y="4559300"/>
          <p14:tracePt t="19978" x="3854450" y="4502150"/>
          <p14:tracePt t="19997" x="3765550" y="4445000"/>
          <p14:tracePt t="20010" x="3683000" y="4394200"/>
          <p14:tracePt t="20010" x="3562350" y="4318000"/>
          <p14:tracePt t="20029" x="3517900" y="4292600"/>
          <p14:tracePt t="20029" x="3479800" y="4279900"/>
          <p14:tracePt t="20046" x="3448050" y="4267200"/>
          <p14:tracePt t="20046" x="3422650" y="4260850"/>
          <p14:tracePt t="20062" x="3403600" y="4254500"/>
          <p14:tracePt t="20062" x="3371850" y="4248150"/>
          <p14:tracePt t="20079" x="3365500" y="4241800"/>
          <p14:tracePt t="20079" x="3352800" y="4241800"/>
          <p14:tracePt t="20096" x="3346450" y="4235450"/>
          <p14:tracePt t="20117" x="3333750" y="4229100"/>
          <p14:tracePt t="20153" x="3327400" y="4229100"/>
          <p14:tracePt t="20161" x="3314700" y="4229100"/>
          <p14:tracePt t="20169" x="3302000" y="4229100"/>
          <p14:tracePt t="20177" x="3276600" y="4216400"/>
          <p14:tracePt t="20177" x="3244850" y="4210050"/>
          <p14:tracePt t="20177" x="3206750" y="4197350"/>
          <p14:tracePt t="20198" x="3162300" y="4178300"/>
          <p14:tracePt t="20211" x="3111500" y="4159250"/>
          <p14:tracePt t="20211" x="2997200" y="4095750"/>
          <p14:tracePt t="20230" x="2946400" y="4051300"/>
          <p14:tracePt t="20230" x="2895600" y="4006850"/>
          <p14:tracePt t="20246" x="2851150" y="3943350"/>
          <p14:tracePt t="20246" x="2806700" y="3879850"/>
          <p14:tracePt t="20262" x="2768600" y="3803650"/>
          <p14:tracePt t="20262" x="2736850" y="3727450"/>
          <p14:tracePt t="20279" x="2705100" y="3644900"/>
          <p14:tracePt t="20279" x="2679700" y="3556000"/>
          <p14:tracePt t="20279" x="2647950" y="3467100"/>
          <p14:tracePt t="20299" x="2622550" y="3384550"/>
          <p14:tracePt t="20299" x="2603500" y="3302000"/>
          <p14:tracePt t="20314" x="2584450" y="3219450"/>
          <p14:tracePt t="20314" x="2578100" y="3143250"/>
          <p14:tracePt t="20330" x="2578100" y="3067050"/>
          <p14:tracePt t="20330" x="2584450" y="2997200"/>
          <p14:tracePt t="20346" x="2603500" y="2933700"/>
          <p14:tracePt t="20346" x="2635250" y="2870200"/>
          <p14:tracePt t="20363" x="2673350" y="2813050"/>
          <p14:tracePt t="20363" x="2794000" y="2698750"/>
          <p14:tracePt t="20380" x="2863850" y="2647950"/>
          <p14:tracePt t="20380" x="2940050" y="2603500"/>
          <p14:tracePt t="20397" x="3016250" y="2565400"/>
          <p14:tracePt t="20397" x="3105150" y="2527300"/>
          <p14:tracePt t="20414" x="3187700" y="2501900"/>
          <p14:tracePt t="20414" x="3270250" y="2482850"/>
          <p14:tracePt t="20430" x="3352800" y="2470150"/>
          <p14:tracePt t="20430" x="3517900" y="2482850"/>
          <p14:tracePt t="20447" x="3594100" y="2508250"/>
          <p14:tracePt t="20447" x="3670300" y="2546350"/>
          <p14:tracePt t="20463" x="3740150" y="2590800"/>
          <p14:tracePt t="20463" x="3810000" y="2654300"/>
          <p14:tracePt t="20480" x="3873500" y="2724150"/>
          <p14:tracePt t="20480" x="3930650" y="2800350"/>
          <p14:tracePt t="20498" x="4032250" y="2971800"/>
          <p14:tracePt t="20498" x="4070350" y="3060700"/>
          <p14:tracePt t="20514" x="4095750" y="3155950"/>
          <p14:tracePt t="20514" x="4121150" y="3244850"/>
          <p14:tracePt t="20531" x="4127500" y="3340100"/>
          <p14:tracePt t="20531" x="4133850" y="3435350"/>
          <p14:tracePt t="20547" x="4121150" y="3524250"/>
          <p14:tracePt t="20547" x="4108450" y="3613150"/>
          <p14:tracePt t="20547" x="4083050" y="3702050"/>
          <p14:tracePt t="20566" x="4057650" y="3778250"/>
          <p14:tracePt t="20579" x="4025900" y="3854450"/>
          <p14:tracePt t="20579" x="3956050" y="3975100"/>
          <p14:tracePt t="20598" x="3917950" y="4019550"/>
          <p14:tracePt t="20598" x="3892550" y="4057650"/>
          <p14:tracePt t="20614" x="3860800" y="4089400"/>
          <p14:tracePt t="20614" x="3841750" y="4114800"/>
          <p14:tracePt t="20631" x="3822700" y="4133850"/>
          <p14:tracePt t="20631" x="3810000" y="4152900"/>
          <p14:tracePt t="20631" x="3797300" y="4165600"/>
          <p14:tracePt t="20650" x="3790950" y="4178300"/>
          <p14:tracePt t="20662" x="3790950" y="4184650"/>
          <p14:tracePt t="20679" x="3803650" y="4197350"/>
          <p14:tracePt t="20679" x="3810000" y="4197350"/>
          <p14:tracePt t="20698" x="3822700" y="4197350"/>
          <p14:tracePt t="20698" x="3835400" y="4203700"/>
          <p14:tracePt t="20714" x="3854450" y="4203700"/>
          <p14:tracePt t="20714" x="3873500" y="4203700"/>
          <p14:tracePt t="20714" x="3892550" y="4210050"/>
          <p14:tracePt t="20734" x="3911600" y="4210050"/>
          <p14:tracePt t="20734" x="3937000" y="4222750"/>
          <p14:tracePt t="20748" x="3962400" y="4229100"/>
          <p14:tracePt t="20748" x="3994150" y="4248150"/>
          <p14:tracePt t="20764" x="4032250" y="4267200"/>
          <p14:tracePt t="20764" x="4070350" y="4292600"/>
          <p14:tracePt t="20781" x="4108450" y="4324350"/>
          <p14:tracePt t="20781" x="4203700" y="4400550"/>
          <p14:tracePt t="20798" x="4254500" y="4445000"/>
          <p14:tracePt t="20798" x="4305300" y="4489450"/>
          <p14:tracePt t="20815" x="4362450" y="4540250"/>
          <p14:tracePt t="20815" x="4413250" y="4597400"/>
          <p14:tracePt t="20831" x="4470400" y="4654550"/>
          <p14:tracePt t="20831" x="4521200" y="4711700"/>
          <p14:tracePt t="20848" x="4572000" y="4768850"/>
          <p14:tracePt t="20848" x="4673600" y="4889500"/>
          <p14:tracePt t="20866" x="4711700" y="4953000"/>
          <p14:tracePt t="20866" x="4756150" y="5010150"/>
          <p14:tracePt t="20882" x="4794250" y="5067300"/>
          <p14:tracePt t="20882" x="4826000" y="5130800"/>
          <p14:tracePt t="20898" x="4864100" y="5187950"/>
          <p14:tracePt t="20898" x="4895850" y="5245100"/>
          <p14:tracePt t="20915" x="4927600" y="5302250"/>
          <p14:tracePt t="20915" x="4965700" y="5353050"/>
          <p14:tracePt t="20915" x="4997450" y="5403850"/>
          <p14:tracePt t="20934" x="5029200" y="5448300"/>
          <p14:tracePt t="20946" x="5067300" y="5492750"/>
          <p14:tracePt t="20946" x="5130800" y="5575300"/>
          <p14:tracePt t="20966" x="5162550" y="5613400"/>
          <p14:tracePt t="20966" x="5194300" y="5651500"/>
          <p14:tracePt t="20982" x="5219700" y="5689600"/>
          <p14:tracePt t="20982" x="5245100" y="5727700"/>
          <p14:tracePt t="20998" x="5270500" y="5765800"/>
          <p14:tracePt t="20998" x="5289550" y="5803900"/>
          <p14:tracePt t="21015" x="5308600" y="5835650"/>
          <p14:tracePt t="21015" x="5327650" y="5867400"/>
          <p14:tracePt t="21015" x="5340350" y="5899150"/>
          <p14:tracePt t="21015" x="5346700" y="5930900"/>
          <p14:tracePt t="21037" x="5353050" y="5956300"/>
          <p14:tracePt t="21047" x="5359400" y="5981700"/>
          <p14:tracePt t="21047" x="5359400" y="6000750"/>
          <p14:tracePt t="21066" x="5359400" y="6019800"/>
          <p14:tracePt t="21066" x="5353050" y="6032500"/>
          <p14:tracePt t="21066" x="5346700" y="6045200"/>
          <p14:tracePt t="21086" x="5334000" y="6051550"/>
          <p14:tracePt t="21086" x="5321300" y="6057900"/>
          <p14:tracePt t="21099" x="5308600" y="6064250"/>
          <p14:tracePt t="21099" x="5289550" y="6070600"/>
          <p14:tracePt t="21116" x="5276850" y="6070600"/>
          <p14:tracePt t="21116" x="5257800" y="6070600"/>
          <p14:tracePt t="21133" x="5238750" y="6070600"/>
          <p14:tracePt t="21133" x="5219700" y="6064250"/>
          <p14:tracePt t="21149" x="5194300" y="6057900"/>
          <p14:tracePt t="21149" x="5156200" y="6038850"/>
          <p14:tracePt t="21166" x="5137150" y="6032500"/>
          <p14:tracePt t="21166" x="5118100" y="6013450"/>
          <p14:tracePt t="21183" x="5099050" y="6000750"/>
          <p14:tracePt t="21183" x="5080000" y="5975350"/>
          <p14:tracePt t="21199" x="5067300" y="5949950"/>
          <p14:tracePt t="21199" x="5054600" y="5918200"/>
          <p14:tracePt t="21199" x="5048250" y="5880100"/>
          <p14:tracePt t="21218" x="5041900" y="5835650"/>
          <p14:tracePt t="21231" x="5041900" y="5791200"/>
          <p14:tracePt t="21231" x="5067300" y="5695950"/>
          <p14:tracePt t="21249" x="5086350" y="5651500"/>
          <p14:tracePt t="21249" x="5111750" y="5613400"/>
          <p14:tracePt t="21266" x="5149850" y="5581650"/>
          <p14:tracePt t="21266" x="5187950" y="5556250"/>
          <p14:tracePt t="21283" x="5226050" y="5549900"/>
          <p14:tracePt t="21283" x="5270500" y="5549900"/>
          <p14:tracePt t="21283" x="5314950" y="5562600"/>
          <p14:tracePt t="21302" x="5359400" y="5588000"/>
          <p14:tracePt t="21314" x="5397500" y="5619750"/>
          <p14:tracePt t="21314" x="5435600" y="5670550"/>
          <p14:tracePt t="21335" x="5486400" y="5791200"/>
          <p14:tracePt t="21335" x="5499100" y="5854700"/>
          <p14:tracePt t="21351" x="5505450" y="5924550"/>
          <p14:tracePt t="21351" x="5499100" y="5994400"/>
          <p14:tracePt t="21367" x="5480050" y="6051550"/>
          <p14:tracePt t="21367" x="5454650" y="6108700"/>
          <p14:tracePt t="21367" x="5422900" y="6159500"/>
          <p14:tracePt t="21386" x="5384800" y="6203950"/>
          <p14:tracePt t="21398" x="5346700" y="6242050"/>
          <p14:tracePt t="21398" x="5264150" y="6280150"/>
          <p14:tracePt t="21417" x="5226050" y="6286500"/>
          <p14:tracePt t="21417" x="5194300" y="6286500"/>
          <p14:tracePt t="21434" x="5162550" y="6273800"/>
          <p14:tracePt t="21434" x="5137150" y="6248400"/>
          <p14:tracePt t="21450" x="5118100" y="6210300"/>
          <p14:tracePt t="21450" x="5092700" y="6102350"/>
          <p14:tracePt t="21467" x="5092700" y="6032500"/>
          <p14:tracePt t="21467" x="5099050" y="5962650"/>
          <p14:tracePt t="21483" x="5111750" y="5886450"/>
          <p14:tracePt t="21483" x="5137150" y="5810250"/>
          <p14:tracePt t="21500" x="5168900" y="5740400"/>
          <p14:tracePt t="21500" x="5207000" y="5676900"/>
          <p14:tracePt t="21518" x="5308600" y="5588000"/>
          <p14:tracePt t="21518" x="5359400" y="5575300"/>
          <p14:tracePt t="21534" x="5416550" y="5575300"/>
          <p14:tracePt t="21534" x="5467350" y="5588000"/>
          <p14:tracePt t="21551" x="5518150" y="5619750"/>
          <p14:tracePt t="21551" x="5562600" y="5664200"/>
          <p14:tracePt t="21567" x="5600700" y="5721350"/>
          <p14:tracePt t="21567" x="5626100" y="5784850"/>
          <p14:tracePt t="21567" x="5638800" y="5854700"/>
          <p14:tracePt t="21587" x="5638800" y="5924550"/>
          <p14:tracePt t="21599" x="5632450" y="5988050"/>
          <p14:tracePt t="21599" x="5581650" y="6108700"/>
          <p14:tracePt t="21617" x="5543550" y="6159500"/>
          <p14:tracePt t="21617" x="5505450" y="6203950"/>
          <p14:tracePt t="21634" x="5467350" y="6242050"/>
          <p14:tracePt t="21634" x="5422900" y="6273800"/>
          <p14:tracePt t="21651" x="5384800" y="6299200"/>
          <p14:tracePt t="21651" x="5346700" y="6311900"/>
          <p14:tracePt t="21651" x="5314950" y="6324600"/>
          <p14:tracePt t="21670" x="5283200" y="6324600"/>
          <p14:tracePt t="21682" x="5251450" y="6318250"/>
          <p14:tracePt t="21682" x="5200650" y="6280150"/>
          <p14:tracePt t="21701" x="5175250" y="6261100"/>
          <p14:tracePt t="21701" x="5156200" y="6235700"/>
          <p14:tracePt t="21718" x="5143500" y="6203950"/>
          <p14:tracePt t="21718" x="5130800" y="6178550"/>
          <p14:tracePt t="21735" x="5118100" y="6153150"/>
          <p14:tracePt t="21735" x="5111750" y="6127750"/>
          <p14:tracePt t="21735" x="5105400" y="6108700"/>
          <p14:tracePt t="21754" x="5105400" y="6089650"/>
          <p14:tracePt t="21754" x="5105400" y="6076950"/>
          <p14:tracePt t="21768" x="5111750" y="6057900"/>
          <p14:tracePt t="21768" x="5111750" y="6051550"/>
          <p14:tracePt t="21785" x="5118100" y="6038850"/>
          <p14:tracePt t="21785" x="5130800" y="6032500"/>
          <p14:tracePt t="21801" x="5137150" y="6032500"/>
          <p14:tracePt t="21801" x="5149850" y="6026150"/>
          <p14:tracePt t="21818" x="5156200" y="6032500"/>
          <p14:tracePt t="21818" x="5162550" y="6032500"/>
          <p14:tracePt t="21835" x="5168900" y="6032500"/>
          <p14:tracePt t="21835" x="5175250" y="6038850"/>
          <p14:tracePt t="21852" x="5181600" y="6038850"/>
          <p14:tracePt t="21866" x="5181600" y="6045200"/>
          <p14:tracePt t="21887" x="5175250" y="6045200"/>
          <p14:tracePt t="21909" x="5168900" y="6051550"/>
          <p14:tracePt t="21933" x="5162550" y="6051550"/>
          <p14:tracePt t="21945" x="5156200" y="6057900"/>
          <p14:tracePt t="21961" x="5149850" y="6057900"/>
          <p14:tracePt t="21970" x="5137150" y="6064250"/>
          <p14:tracePt t="21970" x="5124450" y="6070600"/>
          <p14:tracePt t="21987" x="5105400" y="6076950"/>
          <p14:tracePt t="21987" x="5080000" y="6083300"/>
          <p14:tracePt t="22002" x="5054600" y="6089650"/>
          <p14:tracePt t="22002" x="5016500" y="6096000"/>
          <p14:tracePt t="22019" x="4972050" y="6102350"/>
          <p14:tracePt t="22019" x="4914900" y="6108700"/>
          <p14:tracePt t="22019" x="4851400" y="6108700"/>
          <p14:tracePt t="22038" x="4787900" y="6108700"/>
          <p14:tracePt t="22050" x="4711700" y="6108700"/>
          <p14:tracePt t="22050" x="4559300" y="6096000"/>
          <p14:tracePt t="22069" x="4489450" y="6089650"/>
          <p14:tracePt t="22069" x="4419600" y="6076950"/>
          <p14:tracePt t="22069" x="4356100" y="6064250"/>
          <p14:tracePt t="22089" x="4305300" y="6045200"/>
          <p14:tracePt t="22101" x="4254500" y="6026150"/>
          <p14:tracePt t="22101" x="4184650" y="5981700"/>
          <p14:tracePt t="22119" x="4152900" y="5962650"/>
          <p14:tracePt t="22119" x="4127500" y="5943600"/>
          <p14:tracePt t="22137" x="4108450" y="5930900"/>
          <p14:tracePt t="22137" x="4089400" y="5918200"/>
          <p14:tracePt t="22153" x="4070350" y="5905500"/>
          <p14:tracePt t="22153" x="4057650" y="5899150"/>
          <p14:tracePt t="22170" x="4051300" y="5899150"/>
          <p14:tracePt t="22170" x="4038600" y="5899150"/>
          <p14:tracePt t="22187" x="4032250" y="5905500"/>
          <p14:tracePt t="22202" x="4025900" y="5899150"/>
          <p14:tracePt t="22245" x="4025900" y="5892800"/>
          <p14:tracePt t="22254" x="4025900" y="5880100"/>
          <p14:tracePt t="22254" x="4032250" y="5861050"/>
          <p14:tracePt t="22271" x="4038600" y="5842000"/>
          <p14:tracePt t="22271" x="4044950" y="5816600"/>
          <p14:tracePt t="22288" x="4057650" y="5791200"/>
          <p14:tracePt t="22288" x="4070350" y="5759450"/>
          <p14:tracePt t="22303" x="4095750" y="5734050"/>
          <p14:tracePt t="22303" x="4121150" y="5702300"/>
          <p14:tracePt t="22303" x="4146550" y="5670550"/>
          <p14:tracePt t="22322" x="4178300" y="5651500"/>
          <p14:tracePt t="22335" x="4210050" y="5632450"/>
          <p14:tracePt t="22335" x="4248150" y="5626100"/>
          <p14:tracePt t="22354" x="4311650" y="5632450"/>
          <p14:tracePt t="22354" x="4343400" y="5645150"/>
          <p14:tracePt t="22370" x="4375150" y="5670550"/>
          <p14:tracePt t="22370" x="4400550" y="5695950"/>
          <p14:tracePt t="22387" x="4419600" y="5727700"/>
          <p14:tracePt t="22387" x="4438650" y="5759450"/>
          <p14:tracePt t="22387" x="4445000" y="5791200"/>
          <p14:tracePt t="22406" x="4451350" y="5822950"/>
          <p14:tracePt t="22406" x="4445000" y="5854700"/>
          <p14:tracePt t="22420" x="4438650" y="5886450"/>
          <p14:tracePt t="22420" x="4425950" y="5911850"/>
          <p14:tracePt t="22437" x="4413250" y="5937250"/>
          <p14:tracePt t="22437" x="4400550" y="5956300"/>
          <p14:tracePt t="22453" x="4381500" y="5975350"/>
          <p14:tracePt t="22453" x="4368800" y="5988050"/>
          <p14:tracePt t="22471" x="4356100" y="6000750"/>
          <p14:tracePt t="22471" x="4343400" y="6013450"/>
          <p14:tracePt t="22487" x="4337050" y="6013450"/>
          <p14:tracePt t="22502" x="4330700" y="6013450"/>
          <p14:tracePt t="22519" x="4330700" y="6007100"/>
          <p14:tracePt t="22519" x="4330700" y="5994400"/>
          <p14:tracePt t="22539" x="4337050" y="5988050"/>
          <p14:tracePt t="22539" x="4343400" y="5981700"/>
          <p14:tracePt t="22555" x="4349750" y="5975350"/>
          <p14:tracePt t="22555" x="4356100" y="5969000"/>
          <p14:tracePt t="22571" x="4368800" y="5956300"/>
          <p14:tracePt t="22571" x="4375150" y="5949950"/>
          <p14:tracePt t="22588" x="4387850" y="5943600"/>
          <p14:tracePt t="22588" x="4400550" y="5937250"/>
          <p14:tracePt t="22588" x="4406900" y="5930900"/>
          <p14:tracePt t="22606" x="4419600" y="5924550"/>
          <p14:tracePt t="22619" x="4432300" y="5918200"/>
          <p14:tracePt t="22619" x="4457700" y="5911850"/>
          <p14:tracePt t="22639" x="4470400" y="5911850"/>
          <p14:tracePt t="22639" x="4483100" y="5905500"/>
          <p14:tracePt t="22655" x="4502150" y="5905500"/>
          <p14:tracePt t="22655" x="4521200" y="5911850"/>
          <p14:tracePt t="22671" x="4552950" y="5911850"/>
          <p14:tracePt t="22671" x="4584700" y="5918200"/>
          <p14:tracePt t="22671" x="4622800" y="5924550"/>
          <p14:tracePt t="22690" x="4667250" y="5937250"/>
          <p14:tracePt t="22703" x="4718050" y="5943600"/>
          <p14:tracePt t="22703" x="4826000" y="5962650"/>
          <p14:tracePt t="22721" x="4889500" y="5969000"/>
          <p14:tracePt t="22721" x="4946650" y="5969000"/>
          <p14:tracePt t="22738" x="5010150" y="5975350"/>
          <p14:tracePt t="22738" x="5067300" y="5975350"/>
          <p14:tracePt t="22755" x="5124450" y="5969000"/>
          <p14:tracePt t="22755" x="5175250" y="5969000"/>
          <p14:tracePt t="22771" x="5226050" y="5962650"/>
          <p14:tracePt t="22771" x="5327650" y="5956300"/>
          <p14:tracePt t="22788" x="5365750" y="5956300"/>
          <p14:tracePt t="22788" x="5410200" y="5949950"/>
          <p14:tracePt t="22805" x="5448300" y="5949950"/>
          <p14:tracePt t="22805" x="5486400" y="5949950"/>
          <p14:tracePt t="22822" x="5511800" y="5956300"/>
          <p14:tracePt t="22822" x="5562600" y="5956300"/>
          <p14:tracePt t="22839" x="5575300" y="5962650"/>
          <p14:tracePt t="22839" x="5594350" y="5962650"/>
          <p14:tracePt t="22855" x="5600700" y="5962650"/>
          <p14:tracePt t="22870" x="5607050" y="5969000"/>
          <p14:tracePt t="22887" x="5600700" y="5975350"/>
          <p14:tracePt t="22887" x="5588000" y="5981700"/>
          <p14:tracePt t="22907" x="5575300" y="5988050"/>
          <p14:tracePt t="22907" x="5568950" y="5994400"/>
          <p14:tracePt t="22923" x="5562600" y="6000750"/>
          <p14:tracePt t="22923" x="5549900" y="6007100"/>
          <p14:tracePt t="22939" x="5543550" y="6007100"/>
          <p14:tracePt t="22939" x="5530850" y="6013450"/>
          <p14:tracePt t="22955" x="5524500" y="6013450"/>
          <p14:tracePt t="22955" x="5511800" y="6019800"/>
          <p14:tracePt t="22955" x="5505450" y="6019800"/>
          <p14:tracePt t="22974" x="5499100" y="6019800"/>
          <p14:tracePt t="22987" x="5492750" y="6019800"/>
          <p14:tracePt t="22987" x="5480050" y="6019800"/>
          <p14:tracePt t="23007" x="5473700" y="6013450"/>
          <p14:tracePt t="23020" x="5473700" y="6007100"/>
          <p14:tracePt t="23037" x="5480050" y="6000750"/>
          <p14:tracePt t="23054" x="5486400" y="5988050"/>
          <p14:tracePt t="23071" x="5492750" y="5981700"/>
          <p14:tracePt t="23071" x="5505450" y="5969000"/>
          <p14:tracePt t="23091" x="5511800" y="5962650"/>
          <p14:tracePt t="23091" x="5518150" y="5962650"/>
          <p14:tracePt t="23106" x="5524500" y="5956300"/>
          <p14:tracePt t="23121" x="5530850" y="5949950"/>
          <p14:tracePt t="23138" x="5530850" y="5956300"/>
          <p14:tracePt t="23154" x="5530850" y="5962650"/>
          <p14:tracePt t="23178" x="5524500" y="5969000"/>
          <p14:tracePt t="23198" x="5518150" y="5969000"/>
          <p14:tracePt t="23214" x="5511800" y="5969000"/>
          <p14:tracePt t="23229" x="5499100" y="5975350"/>
          <p14:tracePt t="23246" x="5492750" y="5975350"/>
          <p14:tracePt t="23258" x="5486400" y="5981700"/>
          <p14:tracePt t="23275" x="5480050" y="5981700"/>
          <p14:tracePt t="23290" x="5473700" y="5988050"/>
          <p14:tracePt t="23306" x="5467350" y="5994400"/>
          <p14:tracePt t="23321" x="5467350" y="6000750"/>
          <p14:tracePt t="23338" x="5454650" y="6007100"/>
          <p14:tracePt t="23338" x="5454650" y="6013450"/>
          <p14:tracePt t="23338" x="5448300" y="6013450"/>
          <p14:tracePt t="23359" x="5441950" y="6019800"/>
          <p14:tracePt t="23372" x="5435600" y="6019800"/>
          <p14:tracePt t="23372" x="5429250" y="6019800"/>
          <p14:tracePt t="23390" x="5422900" y="6026150"/>
          <p14:tracePt t="23405" x="5429250" y="6019800"/>
          <p14:tracePt t="23470" x="5435600" y="6013450"/>
          <p14:tracePt t="23486" x="5441950" y="6007100"/>
          <p14:tracePt t="23497" x="5448300" y="6007100"/>
          <p14:tracePt t="23514" x="5454650" y="6000750"/>
          <p14:tracePt t="23537" x="5448300" y="6007100"/>
          <p14:tracePt t="23582" x="5441950" y="6007100"/>
          <p14:tracePt t="23605" x="5448300" y="6007100"/>
          <p14:tracePt t="23658" x="5454650" y="6007100"/>
          <p14:tracePt t="23702" x="5454650" y="6013450"/>
          <p14:tracePt t="23738" x="5448300" y="6013450"/>
          <p14:tracePt t="23754" x="5441950" y="6019800"/>
          <p14:tracePt t="23770" x="5435600" y="6019800"/>
          <p14:tracePt t="23786" x="5429250" y="6026150"/>
          <p14:tracePt t="23805" x="5435600" y="6026150"/>
          <p14:tracePt t="23846" x="5448300" y="6026150"/>
          <p14:tracePt t="23858" x="5448300" y="6019800"/>
          <p14:tracePt t="23866" x="5454650" y="6019800"/>
          <p14:tracePt t="23874" x="5461000" y="6013450"/>
          <p14:tracePt t="23890" x="5467350" y="6007100"/>
          <p14:tracePt t="23907" x="5473700" y="6007100"/>
          <p14:tracePt t="23926" x="5480050" y="6000750"/>
          <p14:tracePt t="23941" x="5480050" y="6007100"/>
          <p14:tracePt t="23987" x="5473700" y="6007100"/>
          <p14:tracePt t="24010" x="5467350" y="6007100"/>
          <p14:tracePt t="24033" x="5461000" y="6007100"/>
          <p14:tracePt t="24158" x="5454650" y="6007100"/>
          <p14:tracePt t="24182" x="5448300" y="6007100"/>
          <p14:tracePt t="24198" x="5441950" y="6013450"/>
          <p14:tracePt t="24214" x="5435600" y="6019800"/>
          <p14:tracePt t="24226" x="5429250" y="6019800"/>
          <p14:tracePt t="24233" x="5422900" y="6032500"/>
          <p14:tracePt t="24250" x="5416550" y="6032500"/>
          <p14:tracePt t="24266" x="5410200" y="6038850"/>
          <p14:tracePt t="24279" x="5410200" y="6045200"/>
          <p14:tracePt t="24310" x="5416550" y="6045200"/>
          <p14:tracePt t="24362" x="5422900" y="6045200"/>
          <p14:tracePt t="24378" x="5429250" y="6038850"/>
          <p14:tracePt t="24398" x="5422900" y="6051550"/>
          <p14:tracePt t="24458" x="5422900" y="6057900"/>
          <p14:tracePt t="24506" x="5429250" y="6064250"/>
          <p14:tracePt t="24534" x="5435600" y="6057900"/>
          <p14:tracePt t="24558" x="5441950" y="6057900"/>
          <p14:tracePt t="24578" x="5441950" y="6051550"/>
          <p14:tracePt t="24594" x="5448300" y="6051550"/>
          <p14:tracePt t="24618" x="5454650" y="6057900"/>
          <p14:tracePt t="24670" x="5448300" y="6057900"/>
          <p14:tracePt t="24798" x="5441950" y="6057900"/>
          <p14:tracePt t="24826" x="5435600" y="6057900"/>
          <p14:tracePt t="24866" x="5435600" y="6064250"/>
          <p14:tracePt t="24962" x="5441950" y="6070600"/>
          <p14:tracePt t="24994" x="5448300" y="6064250"/>
          <p14:tracePt t="25014" x="5454650" y="6064250"/>
          <p14:tracePt t="25046" x="5461000" y="6064250"/>
          <p14:tracePt t="25058" x="5461000" y="6070600"/>
          <p14:tracePt t="25118" x="5461000" y="6076950"/>
          <p14:tracePt t="25158" x="5454650" y="6076950"/>
          <p14:tracePt t="25177" x="5448300" y="6076950"/>
          <p14:tracePt t="25202" x="5441950" y="6083300"/>
          <p14:tracePt t="25226" x="5435600" y="6076950"/>
          <p14:tracePt t="25270" x="5441950" y="6070600"/>
          <p14:tracePt t="25346" x="5435600" y="6076950"/>
          <p14:tracePt t="25442" x="5435600" y="6070600"/>
          <p14:tracePt t="25502" x="5429250" y="6070600"/>
          <p14:tracePt t="25562" x="5422900" y="6070600"/>
          <p14:tracePt t="25598" x="5416550" y="6064250"/>
          <p14:tracePt t="25630" x="5416550" y="6070600"/>
          <p14:tracePt t="25666" x="5410200" y="6070600"/>
          <p14:tracePt t="25698" x="5403850" y="6076950"/>
          <p14:tracePt t="25742" x="5410200" y="6076950"/>
          <p14:tracePt t="25795" x="5416550" y="6076950"/>
          <p14:tracePt t="25818" x="5416550" y="6083300"/>
          <p14:tracePt t="25939" x="5416550" y="6076950"/>
          <p14:tracePt t="26034" x="5410200" y="6083300"/>
          <p14:tracePt t="26154" x="5403850" y="6083300"/>
          <p14:tracePt t="26178" x="5397500" y="6083300"/>
          <p14:tracePt t="26206" x="5397500" y="6089650"/>
          <p14:tracePt t="26239" x="5391150" y="6089650"/>
          <p14:tracePt t="26426" x="5384800" y="6096000"/>
          <p14:tracePt t="26454" x="5378450" y="6102350"/>
          <p14:tracePt t="26478" x="5372100" y="6102350"/>
          <p14:tracePt t="26559" x="5365750" y="6102350"/>
          <p14:tracePt t="26607" x="5359400" y="6102350"/>
          <p14:tracePt t="26815" x="5353050" y="6108700"/>
          <p14:tracePt t="26839" x="5346700" y="6115050"/>
          <p14:tracePt t="26858" x="5340350" y="6115050"/>
          <p14:tracePt t="26926" x="5340350" y="6108700"/>
          <p14:tracePt t="26978" x="5346700" y="6108700"/>
          <p14:tracePt t="27003" x="5353050" y="6108700"/>
          <p14:tracePt t="27034" x="5353050" y="6115050"/>
          <p14:tracePt t="27095" x="5359400" y="6115050"/>
          <p14:tracePt t="27158" x="5365750" y="6108700"/>
          <p14:tracePt t="27295" x="5372100" y="6108700"/>
          <p14:tracePt t="27334" x="5378450" y="6108700"/>
          <p14:tracePt t="27430" x="5378450" y="6102350"/>
          <p14:tracePt t="27755" x="5372100" y="6102350"/>
          <p14:tracePt t="27807" x="5365750" y="6102350"/>
          <p14:tracePt t="27827" x="5359400" y="6108700"/>
          <p14:tracePt t="27843" x="5353050" y="6108700"/>
          <p14:tracePt t="27859" x="5346700" y="6108700"/>
          <p14:tracePt t="27895" x="5340350" y="6115050"/>
          <p14:tracePt t="27919" x="5340350" y="6108700"/>
          <p14:tracePt t="28022" x="5346700" y="6108700"/>
          <p14:tracePt t="28119" x="5353050" y="6102350"/>
          <p14:tracePt t="28159" x="5353050" y="6108700"/>
          <p14:tracePt t="28347" x="5346700" y="6108700"/>
          <p14:tracePt t="28571" x="5340350" y="6115050"/>
          <p14:tracePt t="28599" x="5340350" y="6121400"/>
          <p14:tracePt t="28622" x="5346700" y="6115050"/>
          <p14:tracePt t="28715" x="5353050" y="6121400"/>
          <p14:tracePt t="28819" x="5346700" y="6121400"/>
          <p14:tracePt t="28855" x="5340350" y="6121400"/>
          <p14:tracePt t="28887" x="5334000" y="6127750"/>
          <p14:tracePt t="28907" x="5334000" y="6134100"/>
          <p14:tracePt t="28923" x="5327650" y="6140450"/>
          <p14:tracePt t="28931" x="5321300" y="6146800"/>
          <p14:tracePt t="28947" x="5314950" y="6146800"/>
          <p14:tracePt t="28947" x="5308600" y="6153150"/>
          <p14:tracePt t="28960" x="5302250" y="6159500"/>
          <p14:tracePt t="28975" x="5295900" y="6159500"/>
          <p14:tracePt t="28975" x="5289550" y="6159500"/>
          <p14:tracePt t="28993" x="5283200" y="6159500"/>
          <p14:tracePt t="28993" x="5276850" y="6165850"/>
          <p14:tracePt t="29010" x="5270500" y="6165850"/>
          <p14:tracePt t="29026" x="5257800" y="6165850"/>
          <p14:tracePt t="29042" x="5257800" y="6159500"/>
          <p14:tracePt t="29075" x="5264150" y="6153150"/>
          <p14:tracePt t="29095" x="5270500" y="6146800"/>
          <p14:tracePt t="29119" x="5270500" y="6140450"/>
          <p14:tracePt t="29135" x="5270500" y="6134100"/>
          <p14:tracePt t="29147" x="5264150" y="6127750"/>
          <p14:tracePt t="29171" x="5257800" y="6121400"/>
          <p14:tracePt t="29215" x="5251450" y="6121400"/>
          <p14:tracePt t="29239" x="5245100" y="6115050"/>
          <p14:tracePt t="29259" x="5238750" y="6115050"/>
          <p14:tracePt t="29275" x="5232400" y="6108700"/>
          <p14:tracePt t="29291" x="5226050" y="6102350"/>
          <p14:tracePt t="29307" x="5219700" y="6102350"/>
          <p14:tracePt t="29319" x="5213350" y="6096000"/>
          <p14:tracePt t="29375" x="5213350" y="6089650"/>
          <p14:tracePt t="29395" x="5213350" y="6083300"/>
          <p14:tracePt t="29419" x="5219700" y="6083300"/>
          <p14:tracePt t="29471" x="5226050" y="6076950"/>
          <p14:tracePt t="29515" x="5232400" y="6083300"/>
          <p14:tracePt t="29559" x="5238750" y="6083300"/>
          <p14:tracePt t="29695" x="5238750" y="6089650"/>
          <p14:tracePt t="29739" x="5238750" y="6096000"/>
          <p14:tracePt t="29815" x="5232400" y="6096000"/>
          <p14:tracePt t="30055" x="5226050" y="6096000"/>
          <p14:tracePt t="30080" x="5219700" y="6096000"/>
          <p14:tracePt t="30095" x="5213350" y="6102350"/>
          <p14:tracePt t="30107" x="5207000" y="6102350"/>
          <p14:tracePt t="30116" x="5200650" y="6102350"/>
          <p14:tracePt t="30128" x="5194300" y="6108700"/>
          <p14:tracePt t="30128" x="5181600" y="6115050"/>
          <p14:tracePt t="30148" x="5168900" y="6115050"/>
          <p14:tracePt t="30148" x="5162550" y="6121400"/>
          <p14:tracePt t="30164" x="5149850" y="6121400"/>
          <p14:tracePt t="30164" x="5143500" y="6127750"/>
          <p14:tracePt t="30180" x="5130800" y="6134100"/>
          <p14:tracePt t="30180" x="5124450" y="6140450"/>
          <p14:tracePt t="30180" x="5111750" y="6146800"/>
          <p14:tracePt t="30200" x="5099050" y="6153150"/>
          <p14:tracePt t="30212" x="5092700" y="6159500"/>
          <p14:tracePt t="30212" x="5073650" y="6165850"/>
          <p14:tracePt t="30231" x="5067300" y="6165850"/>
          <p14:tracePt t="30231" x="5054600" y="6165850"/>
          <p14:tracePt t="30247" x="5048250" y="6165850"/>
          <p14:tracePt t="30247" x="5035550" y="6165850"/>
          <p14:tracePt t="30264" x="5029200" y="6159500"/>
          <p14:tracePt t="30264" x="5016500" y="6153150"/>
          <p14:tracePt t="30281" x="5010150" y="6153150"/>
          <p14:tracePt t="30296" x="5003800" y="6153150"/>
          <p14:tracePt t="30296" x="4997450" y="6153150"/>
          <p14:tracePt t="30314" x="4991100" y="6153150"/>
          <p14:tracePt t="30329" x="4984750" y="6153150"/>
          <p14:tracePt t="30329" x="4972050" y="6153150"/>
          <p14:tracePt t="30348" x="4965700" y="6153150"/>
          <p14:tracePt t="30348" x="4959350" y="6153150"/>
          <p14:tracePt t="30365" x="4946650" y="6153150"/>
          <p14:tracePt t="30365" x="4940300" y="6153150"/>
          <p14:tracePt t="30381" x="4933950" y="6146800"/>
          <p14:tracePt t="30381" x="4921250" y="6146800"/>
          <p14:tracePt t="30381" x="4914900" y="6146800"/>
          <p14:tracePt t="30400" x="4902200" y="6146800"/>
          <p14:tracePt t="30413" x="4895850" y="6146800"/>
          <p14:tracePt t="30413" x="4870450" y="6146800"/>
          <p14:tracePt t="30433" x="4851400" y="6140450"/>
          <p14:tracePt t="30433" x="4838700" y="6140450"/>
          <p14:tracePt t="30449" x="4819650" y="6140450"/>
          <p14:tracePt t="30449" x="4800600" y="6140450"/>
          <p14:tracePt t="30464" x="4775200" y="6140450"/>
          <p14:tracePt t="30464" x="4756150" y="6140450"/>
          <p14:tracePt t="30464" x="4730750" y="6140450"/>
          <p14:tracePt t="30484" x="4705350" y="6140450"/>
          <p14:tracePt t="30496" x="4673600" y="6140450"/>
          <p14:tracePt t="30496" x="4641850" y="6140450"/>
          <p14:tracePt t="30516" x="4578350" y="6140450"/>
          <p14:tracePt t="30516" x="4546600" y="6140450"/>
          <p14:tracePt t="30532" x="4508500" y="6146800"/>
          <p14:tracePt t="30532" x="4470400" y="6146800"/>
          <p14:tracePt t="30549" x="4425950" y="6153150"/>
          <p14:tracePt t="30549" x="4387850" y="6153150"/>
          <p14:tracePt t="30549" x="4349750" y="6153150"/>
          <p14:tracePt t="30568" x="4311650" y="6146800"/>
          <p14:tracePt t="30568" x="4273550" y="6146800"/>
          <p14:tracePt t="30583" x="4235450" y="6140450"/>
          <p14:tracePt t="30583" x="4203700" y="6134100"/>
          <p14:tracePt t="30599" x="4171950" y="6121400"/>
          <p14:tracePt t="30599" x="4146550" y="6115050"/>
          <p14:tracePt t="30616" x="4121150" y="6102350"/>
          <p14:tracePt t="30616" x="4095750" y="6096000"/>
          <p14:tracePt t="30632" x="4076700" y="6089650"/>
          <p14:tracePt t="30632" x="4051300" y="6076950"/>
          <p14:tracePt t="30649" x="4051300" y="6070600"/>
          <p14:tracePt t="30664" x="4057650" y="6064250"/>
          <p14:tracePt t="30664" x="4064000" y="6057900"/>
          <p14:tracePt t="30682" x="4076700" y="6057900"/>
          <p14:tracePt t="30682" x="4114800" y="6051550"/>
          <p14:tracePt t="30701" x="4133850" y="6051550"/>
          <p14:tracePt t="30701" x="4152900" y="6051550"/>
          <p14:tracePt t="30716" x="4178300" y="6051550"/>
          <p14:tracePt t="30716" x="4203700" y="6051550"/>
          <p14:tracePt t="30733" x="4229100" y="6057900"/>
          <p14:tracePt t="30733" x="4254500" y="6057900"/>
          <p14:tracePt t="30749" x="4279900" y="6064250"/>
          <p14:tracePt t="30749" x="4305300" y="6070600"/>
          <p14:tracePt t="30749" x="4330700" y="6076950"/>
          <p14:tracePt t="30768" x="4356100" y="6083300"/>
          <p14:tracePt t="30781" x="4375150" y="6089650"/>
          <p14:tracePt t="30781" x="4419600" y="6108700"/>
          <p14:tracePt t="30800" x="4432300" y="6121400"/>
          <p14:tracePt t="30800" x="4451350" y="6127750"/>
          <p14:tracePt t="30817" x="4464050" y="6140450"/>
          <p14:tracePt t="30817" x="4470400" y="6153150"/>
          <p14:tracePt t="30817" x="4476750" y="6165850"/>
          <p14:tracePt t="30836" x="4483100" y="6178550"/>
          <p14:tracePt t="30848" x="4483100" y="6191250"/>
          <p14:tracePt t="30848" x="4483100" y="6197600"/>
          <p14:tracePt t="30848" x="4476750" y="6210300"/>
          <p14:tracePt t="30869" x="4470400" y="6210300"/>
          <p14:tracePt t="30869" x="4464050" y="6216650"/>
          <p14:tracePt t="30883" x="4457700" y="6223000"/>
          <p14:tracePt t="30883" x="4445000" y="6235700"/>
          <p14:tracePt t="30901" x="4438650" y="6242050"/>
          <p14:tracePt t="30901" x="4425950" y="6248400"/>
          <p14:tracePt t="30916" x="4419600" y="6254750"/>
          <p14:tracePt t="30916" x="4406900" y="6261100"/>
          <p14:tracePt t="30933" x="4400550" y="6267450"/>
          <p14:tracePt t="30933" x="4381500" y="6280150"/>
          <p14:tracePt t="30950" x="4375150" y="6280150"/>
          <p14:tracePt t="30950" x="4368800" y="6280150"/>
          <p14:tracePt t="30967" x="4356100" y="6286500"/>
          <p14:tracePt t="30967" x="4349750" y="6286500"/>
          <p14:tracePt t="30983" x="4337050" y="6286500"/>
          <p14:tracePt t="30983" x="4311650" y="6280150"/>
          <p14:tracePt t="31000" x="4292600" y="6280150"/>
          <p14:tracePt t="31000" x="4273550" y="6280150"/>
          <p14:tracePt t="31017" x="4248150" y="6280150"/>
          <p14:tracePt t="31017" x="4222750" y="6280150"/>
          <p14:tracePt t="31034" x="4191000" y="6280150"/>
          <p14:tracePt t="31034" x="4159250" y="6280150"/>
          <p14:tracePt t="31050" x="4121150" y="6286500"/>
          <p14:tracePt t="31050" x="4044950" y="6286500"/>
          <p14:tracePt t="31069" x="3994150" y="6280150"/>
          <p14:tracePt t="31069" x="3949700" y="6280150"/>
          <p14:tracePt t="31086" x="3898900" y="6273800"/>
          <p14:tracePt t="31086" x="3848100" y="6267450"/>
          <p14:tracePt t="31101" x="3790950" y="6254750"/>
          <p14:tracePt t="31101" x="3733800" y="6242050"/>
          <p14:tracePt t="31117" x="3676650" y="6229350"/>
          <p14:tracePt t="31117" x="3613150" y="6216650"/>
          <p14:tracePt t="31117" x="3556000" y="6203950"/>
          <p14:tracePt t="31136" x="3498850" y="6184900"/>
          <p14:tracePt t="31149" x="3435350" y="6165850"/>
          <p14:tracePt t="31149" x="3371850" y="6140450"/>
          <p14:tracePt t="31168" x="3251200" y="6070600"/>
          <p14:tracePt t="31168" x="3187700" y="6026150"/>
          <p14:tracePt t="31184" x="3124200" y="5975350"/>
          <p14:tracePt t="31184" x="3060700" y="5918200"/>
          <p14:tracePt t="31201" x="3003550" y="5854700"/>
          <p14:tracePt t="31201" x="2946400" y="5778500"/>
          <p14:tracePt t="31201" x="2895600" y="5702300"/>
          <p14:tracePt t="31220" x="2851150" y="5613400"/>
          <p14:tracePt t="31220" x="2813050" y="5518150"/>
          <p14:tracePt t="31234" x="2781300" y="5422900"/>
          <p14:tracePt t="31234" x="2762250" y="5314950"/>
          <p14:tracePt t="31251" x="2749550" y="5207000"/>
          <p14:tracePt t="31251" x="2743200" y="5099050"/>
          <p14:tracePt t="31268" x="2755900" y="4984750"/>
          <p14:tracePt t="31268" x="2768600" y="4876800"/>
          <p14:tracePt t="31284" x="2800350" y="4775200"/>
          <p14:tracePt t="31284" x="2882900" y="4591050"/>
          <p14:tracePt t="31301" x="2940050" y="4508500"/>
          <p14:tracePt t="31301" x="2997200" y="4438650"/>
          <p14:tracePt t="31318" x="3060700" y="4368800"/>
          <p14:tracePt t="31318" x="3124200" y="4311650"/>
          <p14:tracePt t="31335" x="3194050" y="4254500"/>
          <p14:tracePt t="31335" x="3270250" y="4197350"/>
          <p14:tracePt t="31351" x="3340100" y="4146550"/>
          <p14:tracePt t="31351" x="3505200" y="4057650"/>
          <p14:tracePt t="31369" x="3587750" y="4013200"/>
          <p14:tracePt t="31369" x="3676650" y="3975100"/>
          <p14:tracePt t="31385" x="3778250" y="3930650"/>
          <p14:tracePt t="31385" x="3873500" y="3892550"/>
          <p14:tracePt t="31402" x="3975100" y="3854450"/>
          <p14:tracePt t="31402" x="4083050" y="3816350"/>
          <p14:tracePt t="31402" x="4191000" y="3784600"/>
          <p14:tracePt t="31420" x="4298950" y="3765550"/>
          <p14:tracePt t="31433" x="4400550" y="3746500"/>
          <p14:tracePt t="31433" x="4616450" y="3733800"/>
          <p14:tracePt t="31452" x="4718050" y="3740150"/>
          <p14:tracePt t="31452" x="4819650" y="3752850"/>
          <p14:tracePt t="31468" x="4921250" y="3778250"/>
          <p14:tracePt t="31468" x="5022850" y="3810000"/>
          <p14:tracePt t="31485" x="5118100" y="3841750"/>
          <p14:tracePt t="31485" x="5219700" y="3879850"/>
          <p14:tracePt t="31485" x="5314950" y="3917950"/>
          <p14:tracePt t="31505" x="5403850" y="3968750"/>
          <p14:tracePt t="31517" x="5492750" y="4013200"/>
          <p14:tracePt t="31517" x="5581650" y="4070350"/>
          <p14:tracePt t="31537" x="5740400" y="4184650"/>
          <p14:tracePt t="31537" x="5810250" y="4248150"/>
          <p14:tracePt t="31552" x="5873750" y="4318000"/>
          <p14:tracePt t="31552" x="5930900" y="4394200"/>
          <p14:tracePt t="31568" x="5988050" y="4470400"/>
          <p14:tracePt t="31568" x="6038850" y="4552950"/>
          <p14:tracePt t="31568" x="6076950" y="4641850"/>
          <p14:tracePt t="31589" x="6115050" y="4724400"/>
          <p14:tracePt t="31589" x="6146800" y="4806950"/>
          <p14:tracePt t="31602" x="6172200" y="4889500"/>
          <p14:tracePt t="31602" x="6191250" y="4972050"/>
          <p14:tracePt t="31619" x="6203950" y="5048250"/>
          <p14:tracePt t="31619" x="6210300" y="5118100"/>
          <p14:tracePt t="31635" x="6210300" y="5187950"/>
          <p14:tracePt t="31635" x="6197600" y="5245100"/>
          <p14:tracePt t="31652" x="6184900" y="5308600"/>
          <p14:tracePt t="31652" x="6134100" y="5410200"/>
          <p14:tracePt t="31669" x="6102350" y="5461000"/>
          <p14:tracePt t="31669" x="6070600" y="5505450"/>
          <p14:tracePt t="31686" x="6026150" y="5556250"/>
          <p14:tracePt t="31686" x="5975350" y="5594350"/>
          <p14:tracePt t="31703" x="5924550" y="5638800"/>
          <p14:tracePt t="31703" x="5797550" y="5721350"/>
          <p14:tracePt t="31721" x="5727700" y="5765800"/>
          <p14:tracePt t="31721" x="5651500" y="5803900"/>
          <p14:tracePt t="31736" x="5575300" y="5842000"/>
          <p14:tracePt t="31736" x="5492750" y="5880100"/>
          <p14:tracePt t="31753" x="5403850" y="5918200"/>
          <p14:tracePt t="31753" x="5314950" y="5956300"/>
          <p14:tracePt t="31769" x="5226050" y="5988050"/>
          <p14:tracePt t="31769" x="5137150" y="6019800"/>
          <p14:tracePt t="31769" x="5041900" y="6051550"/>
          <p14:tracePt t="31789" x="4953000" y="6076950"/>
          <p14:tracePt t="31801" x="4864100" y="6102350"/>
          <p14:tracePt t="31801" x="4692650" y="6146800"/>
          <p14:tracePt t="31820" x="4616450" y="6159500"/>
          <p14:tracePt t="31820" x="4540250" y="6172200"/>
          <p14:tracePt t="31837" x="4470400" y="6184900"/>
          <p14:tracePt t="31837" x="4400550" y="6197600"/>
          <p14:tracePt t="31853" x="4337050" y="6203950"/>
          <p14:tracePt t="31853" x="4273550" y="6203950"/>
          <p14:tracePt t="31853" x="4210050" y="6203950"/>
          <p14:tracePt t="31872" x="4146550" y="6203950"/>
          <p14:tracePt t="31885" x="4089400" y="6203950"/>
          <p14:tracePt t="31885" x="3981450" y="6197600"/>
          <p14:tracePt t="31903" x="3930650" y="6197600"/>
          <p14:tracePt t="31903" x="3886200" y="6191250"/>
          <p14:tracePt t="31920" x="3848100" y="6184900"/>
          <p14:tracePt t="31920" x="3810000" y="6178550"/>
          <p14:tracePt t="31937" x="3784600" y="6172200"/>
          <p14:tracePt t="31937" x="3746500" y="6153150"/>
          <p14:tracePt t="31954" x="3733800" y="6134100"/>
          <p14:tracePt t="31954" x="3727450" y="6121400"/>
          <p14:tracePt t="31970" x="3721100" y="6108700"/>
          <p14:tracePt t="31970" x="3721100" y="6096000"/>
          <p14:tracePt t="31987" x="3714750" y="6083300"/>
          <p14:tracePt t="31987" x="3721100" y="6070600"/>
          <p14:tracePt t="32003" x="3721100" y="6057900"/>
          <p14:tracePt t="32003" x="3727450" y="6032500"/>
          <p14:tracePt t="32021" x="3733800" y="6026150"/>
          <p14:tracePt t="32021" x="3740150" y="6013450"/>
          <p14:tracePt t="32038" x="3746500" y="6007100"/>
          <p14:tracePt t="32038" x="3752850" y="6000750"/>
          <p14:tracePt t="32054" x="3765550" y="5994400"/>
          <p14:tracePt t="32054" x="3771900" y="5988050"/>
          <p14:tracePt t="32054" x="3784600" y="5981700"/>
          <p14:tracePt t="32073" x="3797300" y="5981700"/>
          <p14:tracePt t="32085" x="3816350" y="5975350"/>
          <p14:tracePt t="32085" x="3848100" y="5962650"/>
          <p14:tracePt t="32106" x="3867150" y="5962650"/>
          <p14:tracePt t="32106" x="3886200" y="5956300"/>
          <p14:tracePt t="32121" x="3898900" y="5956300"/>
          <p14:tracePt t="32121" x="3917950" y="5949950"/>
          <p14:tracePt t="32121" x="3930650" y="5943600"/>
          <p14:tracePt t="32140" x="3949700" y="5937250"/>
          <p14:tracePt t="32152" x="3962400" y="5930900"/>
          <p14:tracePt t="32152" x="3975100" y="5924550"/>
          <p14:tracePt t="32152" x="3987800" y="5924550"/>
          <p14:tracePt t="32173" x="4006850" y="5918200"/>
          <p14:tracePt t="32186" x="4019550" y="5911850"/>
          <p14:tracePt t="32186" x="4051300" y="5892800"/>
          <p14:tracePt t="32204" x="4064000" y="5886450"/>
          <p14:tracePt t="32204" x="4076700" y="5873750"/>
          <p14:tracePt t="32221" x="4095750" y="5867400"/>
          <p14:tracePt t="32221" x="4108450" y="5854700"/>
          <p14:tracePt t="32221" x="4127500" y="5842000"/>
          <p14:tracePt t="32241" x="4146550" y="5829300"/>
          <p14:tracePt t="32241" x="4159250" y="5822950"/>
          <p14:tracePt t="32254" x="4178300" y="5816600"/>
          <p14:tracePt t="32254" x="4197350" y="5803900"/>
          <p14:tracePt t="32271" x="4210050" y="5803900"/>
          <p14:tracePt t="32271" x="4229100" y="5797550"/>
          <p14:tracePt t="32288" x="4241800" y="5791200"/>
          <p14:tracePt t="32288" x="4254500" y="5784850"/>
          <p14:tracePt t="32304" x="4260850" y="5784850"/>
          <p14:tracePt t="32304" x="4273550" y="5778500"/>
          <p14:tracePt t="32321" x="4279900" y="5772150"/>
          <p14:tracePt t="32321" x="4286250" y="5765800"/>
          <p14:tracePt t="32339" x="4292600" y="5759450"/>
          <p14:tracePt t="32339" x="4298950" y="5753100"/>
          <p14:tracePt t="32355" x="4305300" y="5740400"/>
          <p14:tracePt t="32355" x="4311650" y="5727700"/>
          <p14:tracePt t="32373" x="4337050" y="5702300"/>
          <p14:tracePt t="32373" x="4349750" y="5689600"/>
          <p14:tracePt t="32389" x="4368800" y="5676900"/>
          <p14:tracePt t="32389" x="4381500" y="5670550"/>
          <p14:tracePt t="32405" x="4394200" y="5657850"/>
          <p14:tracePt t="32405" x="4406900" y="5651500"/>
          <p14:tracePt t="32422" x="4419600" y="5645150"/>
          <p14:tracePt t="32422" x="4432300" y="5645150"/>
          <p14:tracePt t="32422" x="4438650" y="5638800"/>
          <p14:tracePt t="32441" x="4445000" y="5632450"/>
          <p14:tracePt t="32453" x="4451350" y="5626100"/>
          <p14:tracePt t="32453" x="4457700" y="5619750"/>
          <p14:tracePt t="32473" x="4464050" y="56197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4" name="Rectangle 4"/>
          <p:cNvSpPr>
            <a:spLocks noGrp="1" noChangeArrowheads="1"/>
          </p:cNvSpPr>
          <p:nvPr>
            <p:ph type="title"/>
          </p:nvPr>
        </p:nvSpPr>
        <p:spPr/>
        <p:txBody>
          <a:bodyPr/>
          <a:lstStyle/>
          <a:p>
            <a:r>
              <a:rPr lang="ja-JP" altLang="en-US" dirty="0"/>
              <a:t>実験</a:t>
            </a:r>
            <a:r>
              <a:rPr lang="ja-JP" altLang="en-US" dirty="0" smtClean="0"/>
              <a:t>計画法の</a:t>
            </a:r>
            <a:r>
              <a:rPr lang="ja-JP" altLang="en-US" dirty="0"/>
              <a:t>目的</a:t>
            </a:r>
          </a:p>
        </p:txBody>
      </p:sp>
      <p:sp>
        <p:nvSpPr>
          <p:cNvPr id="680965" name="Text Box 5"/>
          <p:cNvSpPr txBox="1">
            <a:spLocks noChangeArrowheads="1"/>
          </p:cNvSpPr>
          <p:nvPr/>
        </p:nvSpPr>
        <p:spPr bwMode="auto">
          <a:xfrm>
            <a:off x="928662" y="4094148"/>
            <a:ext cx="2220912" cy="457200"/>
          </a:xfrm>
          <a:prstGeom prst="rect">
            <a:avLst/>
          </a:prstGeom>
          <a:noFill/>
          <a:ln w="38100">
            <a:noFill/>
            <a:miter lim="800000"/>
            <a:headEnd/>
            <a:tailEnd/>
          </a:ln>
          <a:effectLst/>
        </p:spPr>
        <p:txBody>
          <a:bodyPr wrap="none">
            <a:spAutoFit/>
          </a:bodyPr>
          <a:lstStyle/>
          <a:p>
            <a:r>
              <a:rPr lang="ja-JP" altLang="en-US"/>
              <a:t>誤差を制御する</a:t>
            </a:r>
          </a:p>
        </p:txBody>
      </p:sp>
      <p:sp>
        <p:nvSpPr>
          <p:cNvPr id="680966" name="Text Box 6"/>
          <p:cNvSpPr txBox="1">
            <a:spLocks noChangeArrowheads="1"/>
          </p:cNvSpPr>
          <p:nvPr/>
        </p:nvSpPr>
        <p:spPr bwMode="auto">
          <a:xfrm>
            <a:off x="1525562" y="4813286"/>
            <a:ext cx="2328862" cy="457200"/>
          </a:xfrm>
          <a:prstGeom prst="rect">
            <a:avLst/>
          </a:prstGeom>
          <a:noFill/>
          <a:ln w="38100">
            <a:noFill/>
            <a:miter lim="800000"/>
            <a:headEnd/>
            <a:tailEnd/>
          </a:ln>
          <a:effectLst/>
        </p:spPr>
        <p:txBody>
          <a:bodyPr wrap="none">
            <a:spAutoFit/>
          </a:bodyPr>
          <a:lstStyle/>
          <a:p>
            <a:r>
              <a:rPr lang="ja-JP" altLang="en-US"/>
              <a:t>誤差を小さくする</a:t>
            </a:r>
          </a:p>
        </p:txBody>
      </p:sp>
      <p:sp>
        <p:nvSpPr>
          <p:cNvPr id="680967" name="Text Box 7"/>
          <p:cNvSpPr txBox="1">
            <a:spLocks noChangeArrowheads="1"/>
          </p:cNvSpPr>
          <p:nvPr/>
        </p:nvSpPr>
        <p:spPr bwMode="auto">
          <a:xfrm>
            <a:off x="1525562" y="5534011"/>
            <a:ext cx="3727450" cy="457200"/>
          </a:xfrm>
          <a:prstGeom prst="rect">
            <a:avLst/>
          </a:prstGeom>
          <a:noFill/>
          <a:ln w="38100">
            <a:noFill/>
            <a:miter lim="800000"/>
            <a:headEnd/>
            <a:tailEnd/>
          </a:ln>
          <a:effectLst/>
        </p:spPr>
        <p:txBody>
          <a:bodyPr wrap="none">
            <a:spAutoFit/>
          </a:bodyPr>
          <a:lstStyle/>
          <a:p>
            <a:r>
              <a:rPr lang="ja-JP" altLang="en-US"/>
              <a:t>系統誤差を偶然誤差にする</a:t>
            </a:r>
          </a:p>
        </p:txBody>
      </p:sp>
      <p:sp>
        <p:nvSpPr>
          <p:cNvPr id="680968" name="Text Box 8"/>
          <p:cNvSpPr txBox="1">
            <a:spLocks noChangeArrowheads="1"/>
          </p:cNvSpPr>
          <p:nvPr/>
        </p:nvSpPr>
        <p:spPr bwMode="auto">
          <a:xfrm>
            <a:off x="928662" y="1357298"/>
            <a:ext cx="6565900" cy="457200"/>
          </a:xfrm>
          <a:prstGeom prst="rect">
            <a:avLst/>
          </a:prstGeom>
          <a:noFill/>
          <a:ln w="38100">
            <a:noFill/>
            <a:miter lim="800000"/>
            <a:headEnd/>
            <a:tailEnd/>
          </a:ln>
          <a:effectLst/>
        </p:spPr>
        <p:txBody>
          <a:bodyPr wrap="none">
            <a:spAutoFit/>
          </a:bodyPr>
          <a:lstStyle/>
          <a:p>
            <a:r>
              <a:rPr lang="ja-JP" altLang="en-US"/>
              <a:t>実験で取り扱う要因を選ぶ（因子と水準の選び方）</a:t>
            </a:r>
          </a:p>
        </p:txBody>
      </p:sp>
      <p:sp>
        <p:nvSpPr>
          <p:cNvPr id="680969" name="Text Box 9"/>
          <p:cNvSpPr txBox="1">
            <a:spLocks noChangeArrowheads="1"/>
          </p:cNvSpPr>
          <p:nvPr/>
        </p:nvSpPr>
        <p:spPr bwMode="auto">
          <a:xfrm>
            <a:off x="1525562" y="2006586"/>
            <a:ext cx="4697412" cy="457200"/>
          </a:xfrm>
          <a:prstGeom prst="rect">
            <a:avLst/>
          </a:prstGeom>
          <a:noFill/>
          <a:ln w="38100">
            <a:noFill/>
            <a:miter lim="800000"/>
            <a:headEnd/>
            <a:tailEnd/>
          </a:ln>
          <a:effectLst/>
        </p:spPr>
        <p:txBody>
          <a:bodyPr wrap="none">
            <a:spAutoFit/>
          </a:bodyPr>
          <a:lstStyle/>
          <a:p>
            <a:r>
              <a:rPr lang="ja-JP" altLang="en-US"/>
              <a:t>制御すべき因子（制御因子）は何か</a:t>
            </a:r>
          </a:p>
        </p:txBody>
      </p:sp>
      <p:sp>
        <p:nvSpPr>
          <p:cNvPr id="680970" name="Text Box 10"/>
          <p:cNvSpPr txBox="1">
            <a:spLocks noChangeArrowheads="1"/>
          </p:cNvSpPr>
          <p:nvPr/>
        </p:nvSpPr>
        <p:spPr bwMode="auto">
          <a:xfrm>
            <a:off x="1525562" y="2725723"/>
            <a:ext cx="6119812" cy="457200"/>
          </a:xfrm>
          <a:prstGeom prst="rect">
            <a:avLst/>
          </a:prstGeom>
          <a:noFill/>
          <a:ln w="38100">
            <a:noFill/>
            <a:miter lim="800000"/>
            <a:headEnd/>
            <a:tailEnd/>
          </a:ln>
          <a:effectLst/>
        </p:spPr>
        <p:txBody>
          <a:bodyPr wrap="none">
            <a:spAutoFit/>
          </a:bodyPr>
          <a:lstStyle/>
          <a:p>
            <a:r>
              <a:rPr lang="ja-JP" altLang="en-US"/>
              <a:t>制御因子と交互作用を持つ重要な因子は何か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0879"/>
    </mc:Choice>
    <mc:Fallback>
      <p:transition spd="slow" advTm="808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499" x="4038600" y="2197100"/>
          <p14:tracePt t="3523" x="4044950" y="2203450"/>
          <p14:tracePt t="3534" x="4051300" y="2209800"/>
          <p14:tracePt t="3550" x="4057650" y="2209800"/>
          <p14:tracePt t="3566" x="4064000" y="2216150"/>
          <p14:tracePt t="3602" x="4070350" y="2209800"/>
          <p14:tracePt t="3618" x="4083050" y="2209800"/>
          <p14:tracePt t="3634" x="4089400" y="2209800"/>
          <p14:tracePt t="3642" x="4089400" y="2203450"/>
          <p14:tracePt t="3651" x="4095750" y="2203450"/>
          <p14:tracePt t="3651" x="4108450" y="2197100"/>
          <p14:tracePt t="3671" x="4114800" y="2190750"/>
          <p14:tracePt t="3671" x="4121150" y="2184400"/>
          <p14:tracePt t="3688" x="4127500" y="2178050"/>
          <p14:tracePt t="3702" x="4133850" y="2165350"/>
          <p14:tracePt t="3718" x="4140200" y="2152650"/>
          <p14:tracePt t="3735" x="4140200" y="2146300"/>
          <p14:tracePt t="3735" x="4140200" y="2133600"/>
          <p14:tracePt t="3756" x="4140200" y="2127250"/>
          <p14:tracePt t="3756" x="4133850" y="2127250"/>
          <p14:tracePt t="3769" x="4127500" y="2114550"/>
          <p14:tracePt t="3784" x="4121150" y="2114550"/>
          <p14:tracePt t="3784" x="4114800" y="2108200"/>
          <p14:tracePt t="3804" x="4108450" y="2101850"/>
          <p14:tracePt t="3804" x="4095750" y="2101850"/>
          <p14:tracePt t="3804" x="4089400" y="2101850"/>
          <p14:tracePt t="3821" x="4076700" y="2095500"/>
          <p14:tracePt t="3821" x="4064000" y="2095500"/>
          <p14:tracePt t="3836" x="4057650" y="2095500"/>
          <p14:tracePt t="3836" x="4044950" y="2095500"/>
          <p14:tracePt t="3853" x="4032250" y="2095500"/>
          <p14:tracePt t="3853" x="4013200" y="2101850"/>
          <p14:tracePt t="3870" x="4000500" y="2101850"/>
          <p14:tracePt t="3870" x="3975100" y="2108200"/>
          <p14:tracePt t="3887" x="3956050" y="2108200"/>
          <p14:tracePt t="3887" x="3943350" y="2114550"/>
          <p14:tracePt t="3903" x="3924300" y="2120900"/>
          <p14:tracePt t="3903" x="3911600" y="2120900"/>
          <p14:tracePt t="3920" x="3892550" y="2127250"/>
          <p14:tracePt t="3920" x="3879850" y="2127250"/>
          <p14:tracePt t="3937" x="3860800" y="2127250"/>
          <p14:tracePt t="3937" x="3829050" y="2133600"/>
          <p14:tracePt t="3954" x="3816350" y="2133600"/>
          <p14:tracePt t="3954" x="3797300" y="2133600"/>
          <p14:tracePt t="3971" x="3784600" y="2133600"/>
          <p14:tracePt t="3971" x="3765550" y="2133600"/>
          <p14:tracePt t="3987" x="3752850" y="2133600"/>
          <p14:tracePt t="3987" x="3733800" y="2133600"/>
          <p14:tracePt t="4003" x="3721100" y="2133600"/>
          <p14:tracePt t="4003" x="3708400" y="2133600"/>
          <p14:tracePt t="4003" x="3695700" y="2133600"/>
          <p14:tracePt t="4022" x="3683000" y="2133600"/>
          <p14:tracePt t="4022" x="3670300" y="2127250"/>
          <p14:tracePt t="4039" x="3663950" y="2127250"/>
          <p14:tracePt t="4039" x="3651250" y="2127250"/>
          <p14:tracePt t="4054" x="3644900" y="2120900"/>
          <p14:tracePt t="4054" x="3632200" y="2120900"/>
          <p14:tracePt t="4070" x="3625850" y="2114550"/>
          <p14:tracePt t="4070" x="3613150" y="2114550"/>
          <p14:tracePt t="4087" x="3606800" y="2108200"/>
          <p14:tracePt t="4087" x="3600450" y="2108200"/>
          <p14:tracePt t="4087" x="3587750" y="2101850"/>
          <p14:tracePt t="4106" x="3581400" y="2095500"/>
          <p14:tracePt t="4119" x="3575050" y="2089150"/>
          <p14:tracePt t="4119" x="3568700" y="2089150"/>
          <p14:tracePt t="4137" x="3562350" y="2082800"/>
          <p14:tracePt t="4137" x="3562350" y="2076450"/>
          <p14:tracePt t="4154" x="3562350" y="2070100"/>
          <p14:tracePt t="4169" x="3568700" y="2063750"/>
          <p14:tracePt t="4169" x="3575050" y="2057400"/>
          <p14:tracePt t="4188" x="3581400" y="2057400"/>
          <p14:tracePt t="4188" x="3587750" y="2057400"/>
          <p14:tracePt t="4204" x="3594100" y="2057400"/>
          <p14:tracePt t="4204" x="3600450" y="2057400"/>
          <p14:tracePt t="4220" x="3613150" y="2057400"/>
          <p14:tracePt t="4220" x="3619500" y="2057400"/>
          <p14:tracePt t="4238" x="3625850" y="2051050"/>
          <p14:tracePt t="4238" x="3644900" y="2051050"/>
          <p14:tracePt t="4254" x="3657600" y="2051050"/>
          <p14:tracePt t="4254" x="3670300" y="2051050"/>
          <p14:tracePt t="4271" x="3683000" y="2057400"/>
          <p14:tracePt t="4271" x="3695700" y="2057400"/>
          <p14:tracePt t="4289" x="3714750" y="2063750"/>
          <p14:tracePt t="4289" x="3727450" y="2063750"/>
          <p14:tracePt t="4289" x="3746500" y="2070100"/>
          <p14:tracePt t="4308" x="3765550" y="2070100"/>
          <p14:tracePt t="4319" x="3784600" y="2076450"/>
          <p14:tracePt t="4319" x="3816350" y="2082800"/>
          <p14:tracePt t="4339" x="3835400" y="2089150"/>
          <p14:tracePt t="4339" x="3854450" y="2089150"/>
          <p14:tracePt t="4355" x="3873500" y="2095500"/>
          <p14:tracePt t="4355" x="3886200" y="2101850"/>
          <p14:tracePt t="4355" x="3905250" y="2101850"/>
          <p14:tracePt t="4374" x="3917950" y="2108200"/>
          <p14:tracePt t="4386" x="3937000" y="2108200"/>
          <p14:tracePt t="4386" x="3949700" y="2114550"/>
          <p14:tracePt t="4386" x="3962400" y="2108200"/>
          <p14:tracePt t="4407" x="3975100" y="2108200"/>
          <p14:tracePt t="4407" x="3987800" y="2108200"/>
          <p14:tracePt t="4422" x="4000500" y="2114550"/>
          <p14:tracePt t="4422" x="4006850" y="2114550"/>
          <p14:tracePt t="4439" x="4019550" y="2108200"/>
          <p14:tracePt t="4439" x="4025900" y="2108200"/>
          <p14:tracePt t="4455" x="4032250" y="2108200"/>
          <p14:tracePt t="4455" x="4038600" y="2114550"/>
          <p14:tracePt t="4455" x="4044950" y="2108200"/>
          <p14:tracePt t="4474" x="4051300" y="2108200"/>
          <p14:tracePt t="4474" x="4057650" y="2108200"/>
          <p14:tracePt t="4489" x="4064000" y="2108200"/>
          <p14:tracePt t="4503" x="4070350" y="2114550"/>
          <p14:tracePt t="4520" x="4076700" y="2114550"/>
          <p14:tracePt t="4537" x="4083050" y="2114550"/>
          <p14:tracePt t="4555" x="4083050" y="2120900"/>
          <p14:tracePt t="4571" x="4089400" y="2127250"/>
          <p14:tracePt t="4595" x="4095750" y="2127250"/>
          <p14:tracePt t="4614" x="4095750" y="2120900"/>
          <p14:tracePt t="4631" x="4095750" y="2114550"/>
          <p14:tracePt t="4646" x="4095750" y="2108200"/>
          <p14:tracePt t="4665" x="4089400" y="2101850"/>
          <p14:tracePt t="4675" x="4083050" y="2095500"/>
          <p14:tracePt t="4691" x="4076700" y="2089150"/>
          <p14:tracePt t="4691" x="4070350" y="2089150"/>
          <p14:tracePt t="4707" x="4064000" y="2089150"/>
          <p14:tracePt t="4707" x="4057650" y="2089150"/>
          <p14:tracePt t="4724" x="4044950" y="2089150"/>
          <p14:tracePt t="4724" x="4038600" y="2089150"/>
          <p14:tracePt t="4724" x="4032250" y="2089150"/>
          <p14:tracePt t="4743" x="4019550" y="2089150"/>
          <p14:tracePt t="4755" x="4013200" y="2089150"/>
          <p14:tracePt t="4755" x="3994150" y="2089150"/>
          <p14:tracePt t="4774" x="3981450" y="2089150"/>
          <p14:tracePt t="4774" x="3975100" y="2089150"/>
          <p14:tracePt t="4790" x="3968750" y="2089150"/>
          <p14:tracePt t="4790" x="3962400" y="2089150"/>
          <p14:tracePt t="4806" x="3949700" y="2095500"/>
          <p14:tracePt t="4806" x="3943350" y="2095500"/>
          <p14:tracePt t="4824" x="3937000" y="2095500"/>
          <p14:tracePt t="4824" x="3930650" y="2095500"/>
          <p14:tracePt t="4824" x="3924300" y="2095500"/>
          <p14:tracePt t="4843" x="3917950" y="2095500"/>
          <p14:tracePt t="4843" x="3911600" y="2089150"/>
          <p14:tracePt t="4857" x="3911600" y="2095500"/>
          <p14:tracePt t="4857" x="3905250" y="2089150"/>
          <p14:tracePt t="4874" x="3898900" y="2082800"/>
          <p14:tracePt t="4874" x="3892550" y="2076450"/>
          <p14:tracePt t="4891" x="3892550" y="2070100"/>
          <p14:tracePt t="4891" x="3879850" y="2057400"/>
          <p14:tracePt t="4908" x="3879850" y="2051050"/>
          <p14:tracePt t="4908" x="3879850" y="2044700"/>
          <p14:tracePt t="4924" x="3873500" y="2038350"/>
          <p14:tracePt t="4939" x="3867150" y="2032000"/>
          <p14:tracePt t="4956" x="3860800" y="2025650"/>
          <p14:tracePt t="4975" x="3860800" y="2019300"/>
          <p14:tracePt t="5007" x="3860800" y="2025650"/>
          <p14:tracePt t="5022" x="3867150" y="2019300"/>
          <p14:tracePt t="5034" x="3879850" y="2019300"/>
          <p14:tracePt t="5067" x="3892550" y="2012950"/>
          <p14:tracePt t="5082" x="3898900" y="2012950"/>
          <p14:tracePt t="5090" x="3905250" y="2012950"/>
          <p14:tracePt t="5090" x="3911600" y="2006600"/>
          <p14:tracePt t="5090" x="3917950" y="2006600"/>
          <p14:tracePt t="5111" x="3924300" y="2006600"/>
          <p14:tracePt t="5123" x="3930650" y="2012950"/>
          <p14:tracePt t="5140" x="3930650" y="2019300"/>
          <p14:tracePt t="5157" x="3930650" y="2025650"/>
          <p14:tracePt t="5174" x="3924300" y="2025650"/>
          <p14:tracePt t="5190" x="3924300" y="2032000"/>
          <p14:tracePt t="5190" x="3917950" y="2038350"/>
          <p14:tracePt t="5208" x="3911600" y="2038350"/>
          <p14:tracePt t="5208" x="3905250" y="2044700"/>
          <p14:tracePt t="5225" x="3898900" y="2051050"/>
          <p14:tracePt t="5240" x="3892550" y="2051050"/>
          <p14:tracePt t="5257" x="3886200" y="2057400"/>
          <p14:tracePt t="5274" x="3879850" y="2057400"/>
          <p14:tracePt t="5291" x="3886200" y="2057400"/>
          <p14:tracePt t="5327" x="3892550" y="2057400"/>
          <p14:tracePt t="5343" x="3898900" y="2044700"/>
          <p14:tracePt t="5358" x="3905250" y="2038350"/>
          <p14:tracePt t="5375" x="3911600" y="2038350"/>
          <p14:tracePt t="5387" x="3917950" y="2032000"/>
          <p14:tracePt t="5403" x="3924300" y="2032000"/>
          <p14:tracePt t="5419" x="3930650" y="2032000"/>
          <p14:tracePt t="5435" x="3943350" y="2032000"/>
          <p14:tracePt t="5447" x="3949700" y="2032000"/>
          <p14:tracePt t="5463" x="3956050" y="2032000"/>
          <p14:tracePt t="5479" x="3962400" y="2025650"/>
          <p14:tracePt t="5495" x="3962400" y="2019300"/>
          <p14:tracePt t="5508" x="3968750" y="2019300"/>
          <p14:tracePt t="5525" x="3975100" y="2025650"/>
          <p14:tracePt t="5543" x="3981450" y="2019300"/>
          <p14:tracePt t="5558" x="3994150" y="2019300"/>
          <p14:tracePt t="5558" x="4000500" y="2019300"/>
          <p14:tracePt t="5577" x="4006850" y="2019300"/>
          <p14:tracePt t="5591" x="4013200" y="2019300"/>
          <p14:tracePt t="5623" x="4025900" y="2012950"/>
          <p14:tracePt t="5635" x="4032250" y="2012950"/>
          <p14:tracePt t="5651" x="4038600" y="2006600"/>
          <p14:tracePt t="5659" x="4044950" y="2006600"/>
          <p14:tracePt t="5682" x="4051300" y="2000250"/>
          <p14:tracePt t="5703" x="4051300" y="2006600"/>
          <p14:tracePt t="5747" x="4044950" y="2012950"/>
          <p14:tracePt t="5763" x="4038600" y="2012950"/>
          <p14:tracePt t="5779" x="4032250" y="2012950"/>
          <p14:tracePt t="5795" x="4025900" y="2012950"/>
          <p14:tracePt t="5806" x="4032250" y="2012950"/>
          <p14:tracePt t="5890" x="4038600" y="2006600"/>
          <p14:tracePt t="5922" x="4038600" y="2012950"/>
          <p14:tracePt t="6010" x="4032250" y="2019300"/>
          <p14:tracePt t="6041" x="4025900" y="2012950"/>
          <p14:tracePt t="6138" x="4025900" y="2019300"/>
          <p14:tracePt t="6222" x="4025900" y="2012950"/>
          <p14:tracePt t="6274" x="4019550" y="2006600"/>
          <p14:tracePt t="6310" x="4025900" y="2000250"/>
          <p14:tracePt t="6394" x="4025900" y="1993900"/>
          <p14:tracePt t="6422" x="4025900" y="2000250"/>
          <p14:tracePt t="6438" x="4025900" y="2006600"/>
          <p14:tracePt t="6466" x="4025900" y="2000250"/>
          <p14:tracePt t="6498" x="4019550" y="2006600"/>
          <p14:tracePt t="6566" x="4019550" y="2012950"/>
          <p14:tracePt t="6610" x="4025900" y="2006600"/>
          <p14:tracePt t="6662" x="4025900" y="2000250"/>
          <p14:tracePt t="6678" x="4013200" y="2006600"/>
          <p14:tracePt t="6722" x="4006850" y="2006600"/>
          <p14:tracePt t="6746" x="4000500" y="2012950"/>
          <p14:tracePt t="6766" x="3994150" y="2012950"/>
          <p14:tracePt t="6806" x="3987800" y="2012950"/>
          <p14:tracePt t="6822" x="3981450" y="2012950"/>
          <p14:tracePt t="6842" x="3975100" y="2019300"/>
          <p14:tracePt t="7443" x="5048250" y="2038350"/>
          <p14:tracePt t="7463" x="5048250" y="2044700"/>
          <p14:tracePt t="7478" x="5048250" y="2051050"/>
          <p14:tracePt t="7486" x="5048250" y="2057400"/>
          <p14:tracePt t="7497" x="5048250" y="2070100"/>
          <p14:tracePt t="7497" x="5048250" y="2089150"/>
          <p14:tracePt t="7516" x="5048250" y="2095500"/>
          <p14:tracePt t="7516" x="5048250" y="2101850"/>
          <p14:tracePt t="7534" x="5048250" y="2114550"/>
          <p14:tracePt t="7534" x="5048250" y="2120900"/>
          <p14:tracePt t="7550" x="5041900" y="2133600"/>
          <p14:tracePt t="7564" x="5035550" y="2139950"/>
          <p14:tracePt t="7564" x="5029200" y="2152650"/>
          <p14:tracePt t="7583" x="5022850" y="2165350"/>
          <p14:tracePt t="7598" x="5016500" y="2178050"/>
          <p14:tracePt t="7598" x="5010150" y="2184400"/>
          <p14:tracePt t="7616" x="5003800" y="2190750"/>
          <p14:tracePt t="7616" x="4997450" y="2197100"/>
          <p14:tracePt t="7616" x="4991100" y="2203450"/>
          <p14:tracePt t="7636" x="4984750" y="2209800"/>
          <p14:tracePt t="7648" x="4978400" y="2209800"/>
          <p14:tracePt t="7648" x="4965700" y="2209800"/>
          <p14:tracePt t="7667" x="4959350" y="2216150"/>
          <p14:tracePt t="7667" x="4946650" y="2216150"/>
          <p14:tracePt t="7683" x="4940300" y="2222500"/>
          <p14:tracePt t="7683" x="4940300" y="2216150"/>
          <p14:tracePt t="7700" x="4933950" y="2216150"/>
          <p14:tracePt t="7700" x="4927600" y="2216150"/>
          <p14:tracePt t="7700" x="4921250" y="2216150"/>
          <p14:tracePt t="7719" x="4914900" y="2216150"/>
          <p14:tracePt t="7731" x="4908550" y="2216150"/>
          <p14:tracePt t="7731" x="4895850" y="2216150"/>
          <p14:tracePt t="7751" x="4889500" y="2222500"/>
          <p14:tracePt t="7751" x="4883150" y="2222500"/>
          <p14:tracePt t="7767" x="4876800" y="2222500"/>
          <p14:tracePt t="7767" x="4864100" y="2228850"/>
          <p14:tracePt t="7783" x="4857750" y="2228850"/>
          <p14:tracePt t="7783" x="4851400" y="2228850"/>
          <p14:tracePt t="7800" x="4845050" y="2228850"/>
          <p14:tracePt t="7800" x="4826000" y="2235200"/>
          <p14:tracePt t="7817" x="4819650" y="2241550"/>
          <p14:tracePt t="7817" x="4806950" y="2241550"/>
          <p14:tracePt t="7833" x="4800600" y="2247900"/>
          <p14:tracePt t="7833" x="4794250" y="2247900"/>
          <p14:tracePt t="7850" x="4781550" y="2247900"/>
          <p14:tracePt t="7850" x="4775200" y="2247900"/>
          <p14:tracePt t="7867" x="4768850" y="2247900"/>
          <p14:tracePt t="7867" x="4749800" y="2247900"/>
          <p14:tracePt t="7884" x="4743450" y="2247900"/>
          <p14:tracePt t="7884" x="4737100" y="2247900"/>
          <p14:tracePt t="7901" x="4730750" y="2247900"/>
          <p14:tracePt t="7901" x="4724400" y="2247900"/>
          <p14:tracePt t="7917" x="4718050" y="2241550"/>
          <p14:tracePt t="7917" x="4705350" y="2241550"/>
          <p14:tracePt t="7936" x="4699000" y="2235200"/>
          <p14:tracePt t="7936" x="4692650" y="2235200"/>
          <p14:tracePt t="7951" x="4692650" y="2228850"/>
          <p14:tracePt t="7951" x="4686300" y="2228850"/>
          <p14:tracePt t="7967" x="4679950" y="2216150"/>
          <p14:tracePt t="7983" x="4679950" y="2209800"/>
          <p14:tracePt t="7999" x="4673600" y="2203450"/>
          <p14:tracePt t="8016" x="4673600" y="2190750"/>
          <p14:tracePt t="8016" x="4667250" y="2178050"/>
          <p14:tracePt t="8037" x="4667250" y="2171700"/>
          <p14:tracePt t="8050" x="4667250" y="2159000"/>
          <p14:tracePt t="8066" x="4667250" y="2152650"/>
          <p14:tracePt t="8083" x="4667250" y="2146300"/>
          <p14:tracePt t="8099" x="4667250" y="2139950"/>
          <p14:tracePt t="8116" x="4673600" y="2133600"/>
          <p14:tracePt t="8116" x="4679950" y="2127250"/>
          <p14:tracePt t="8135" x="4686300" y="2120900"/>
          <p14:tracePt t="8135" x="4692650" y="2120900"/>
          <p14:tracePt t="8152" x="4699000" y="2114550"/>
          <p14:tracePt t="8166" x="4705350" y="2108200"/>
          <p14:tracePt t="8166" x="4711700" y="2095500"/>
          <p14:tracePt t="8185" x="4718050" y="2095500"/>
          <p14:tracePt t="8200" x="4724400" y="2089150"/>
          <p14:tracePt t="8217" x="4730750" y="2089150"/>
          <p14:tracePt t="8234" x="4724400" y="2082800"/>
          <p14:tracePt t="8251" x="4724400" y="2076450"/>
          <p14:tracePt t="8266" x="4718050" y="2070100"/>
          <p14:tracePt t="8266" x="4711700" y="2070100"/>
          <p14:tracePt t="8286" x="4705350" y="2063750"/>
          <p14:tracePt t="8286" x="4686300" y="2063750"/>
          <p14:tracePt t="8304" x="4679950" y="2063750"/>
          <p14:tracePt t="8304" x="4667250" y="2057400"/>
          <p14:tracePt t="8320" x="4660900" y="2057400"/>
          <p14:tracePt t="8320" x="4648200" y="2057400"/>
          <p14:tracePt t="8336" x="4641850" y="2063750"/>
          <p14:tracePt t="8336" x="4629150" y="2057400"/>
          <p14:tracePt t="8352" x="4622800" y="2057400"/>
          <p14:tracePt t="8352" x="4610100" y="2057400"/>
          <p14:tracePt t="8352" x="4603750" y="2057400"/>
          <p14:tracePt t="8371" x="4591050" y="2057400"/>
          <p14:tracePt t="8384" x="4578350" y="2057400"/>
          <p14:tracePt t="8384" x="4572000" y="2057400"/>
          <p14:tracePt t="8403" x="4559300" y="2051050"/>
          <p14:tracePt t="8403" x="4552950" y="2051050"/>
          <p14:tracePt t="8419" x="4540250" y="2051050"/>
          <p14:tracePt t="8419" x="4533900" y="2051050"/>
          <p14:tracePt t="8436" x="4527550" y="2051050"/>
          <p14:tracePt t="8450" x="4521200" y="2044700"/>
          <p14:tracePt t="8467" x="4521200" y="2038350"/>
          <p14:tracePt t="8484" x="4521200" y="2032000"/>
          <p14:tracePt t="8550" x="4514850" y="2032000"/>
          <p14:tracePt t="8594" x="4514850" y="2038350"/>
          <p14:tracePt t="8642" x="4508500" y="2032000"/>
          <p14:tracePt t="8722" x="4508500" y="2025650"/>
          <p14:tracePt t="8754" x="4495800" y="2032000"/>
          <p14:tracePt t="8774" x="4489450" y="2032000"/>
          <p14:tracePt t="8790" x="4483100" y="2032000"/>
          <p14:tracePt t="8807" x="4476750" y="2032000"/>
          <p14:tracePt t="8814" x="4470400" y="2025650"/>
          <p14:tracePt t="8830" x="4457700" y="2025650"/>
          <p14:tracePt t="8843" x="4451350" y="2019300"/>
          <p14:tracePt t="8852" x="4438650" y="2019300"/>
          <p14:tracePt t="8874" x="4432300" y="2025650"/>
          <p14:tracePt t="8890" x="4425950" y="2025650"/>
          <p14:tracePt t="8903" x="4419600" y="2032000"/>
          <p14:tracePt t="8934" x="4406900" y="2025650"/>
          <p14:tracePt t="8950" x="4400550" y="2025650"/>
          <p14:tracePt t="8979" x="4394200" y="2025650"/>
          <p14:tracePt t="9002" x="4394200" y="2019300"/>
          <p14:tracePt t="9039" x="4394200" y="2012950"/>
          <p14:tracePt t="9055" x="4400550" y="2006600"/>
          <p14:tracePt t="9071" x="4406900" y="2006600"/>
          <p14:tracePt t="9083" x="4413250" y="2000250"/>
          <p14:tracePt t="9099" x="4419600" y="2000250"/>
          <p14:tracePt t="9115" x="4425950" y="2000250"/>
          <p14:tracePt t="9131" x="4438650" y="2000250"/>
          <p14:tracePt t="9143" x="4445000" y="2000250"/>
          <p14:tracePt t="9159" x="4451350" y="1993900"/>
          <p14:tracePt t="9169" x="4457700" y="1993900"/>
          <p14:tracePt t="9187" x="4464050" y="2000250"/>
          <p14:tracePt t="9187" x="4476750" y="1993900"/>
          <p14:tracePt t="9205" x="4483100" y="1993900"/>
          <p14:tracePt t="9205" x="4489450" y="1993900"/>
          <p14:tracePt t="9222" x="4495800" y="1993900"/>
          <p14:tracePt t="9237" x="4508500" y="1987550"/>
          <p14:tracePt t="9237" x="4514850" y="1981200"/>
          <p14:tracePt t="9255" x="4521200" y="1981200"/>
          <p14:tracePt t="9271" x="4527550" y="1974850"/>
          <p14:tracePt t="9287" x="4533900" y="1974850"/>
          <p14:tracePt t="9303" x="4540250" y="1974850"/>
          <p14:tracePt t="9323" x="4546600" y="1974850"/>
          <p14:tracePt t="9363" x="4552950" y="1974850"/>
          <p14:tracePt t="9423" x="4559300" y="1968500"/>
          <p14:tracePt t="9435" x="4565650" y="1962150"/>
          <p14:tracePt t="9451" x="4578350" y="1968500"/>
          <p14:tracePt t="9467" x="4584700" y="1968500"/>
          <p14:tracePt t="9483" x="4591050" y="1968500"/>
          <p14:tracePt t="9491" x="4597400" y="1968500"/>
          <p14:tracePt t="9504" x="4603750" y="1974850"/>
          <p14:tracePt t="9521" x="4610100" y="1968500"/>
          <p14:tracePt t="9521" x="4616450" y="1968500"/>
          <p14:tracePt t="9521" x="4622800" y="1968500"/>
          <p14:tracePt t="9543" x="4629150" y="1968500"/>
          <p14:tracePt t="9555" x="4635500" y="1968500"/>
          <p14:tracePt t="9571" x="4641850" y="1962150"/>
          <p14:tracePt t="9571" x="4648200" y="1962150"/>
          <p14:tracePt t="9589" x="4654550" y="1962150"/>
          <p14:tracePt t="9604" x="4667250" y="1955800"/>
          <p14:tracePt t="9622" x="4673600" y="1962150"/>
          <p14:tracePt t="9663" x="4667250" y="1968500"/>
          <p14:tracePt t="9691" x="4660900" y="1968500"/>
          <p14:tracePt t="9715" x="4654550" y="1968500"/>
          <p14:tracePt t="9731" x="4648200" y="1974850"/>
          <p14:tracePt t="9767" x="4641850" y="1974850"/>
          <p14:tracePt t="9811" x="4635500" y="1974850"/>
          <p14:tracePt t="9843" x="4629150" y="1974850"/>
          <p14:tracePt t="9863" x="4622800" y="1974850"/>
          <p14:tracePt t="9887" x="4616450" y="1981200"/>
          <p14:tracePt t="9911" x="4610100" y="1981200"/>
          <p14:tracePt t="9931" x="4610100" y="1987550"/>
          <p14:tracePt t="9947" x="4597400" y="1993900"/>
          <p14:tracePt t="9971" x="4591050" y="2000250"/>
          <p14:tracePt t="9983" x="4584700" y="2000250"/>
          <p14:tracePt t="9999" x="4578350" y="2006600"/>
          <p14:tracePt t="10015" x="4572000" y="2006600"/>
          <p14:tracePt t="10023" x="4565650" y="2012950"/>
          <p14:tracePt t="10023" x="4559300" y="2012950"/>
          <p14:tracePt t="10023" x="4552950" y="2012950"/>
          <p14:tracePt t="10044" x="4546600" y="2012950"/>
          <p14:tracePt t="10056" x="4546600" y="2019300"/>
          <p14:tracePt t="10056" x="4527550" y="2019300"/>
          <p14:tracePt t="10075" x="4521200" y="2025650"/>
          <p14:tracePt t="10075" x="4508500" y="2025650"/>
          <p14:tracePt t="10092" x="4502150" y="2032000"/>
          <p14:tracePt t="10092" x="4489450" y="2038350"/>
          <p14:tracePt t="10108" x="4476750" y="2044700"/>
          <p14:tracePt t="10108" x="4470400" y="2051050"/>
          <p14:tracePt t="10108" x="4457700" y="2057400"/>
          <p14:tracePt t="10127" x="4445000" y="2063750"/>
          <p14:tracePt t="10140" x="4432300" y="2070100"/>
          <p14:tracePt t="10140" x="4400550" y="2082800"/>
          <p14:tracePt t="10158" x="4387850" y="2089150"/>
          <p14:tracePt t="10158" x="4375150" y="2095500"/>
          <p14:tracePt t="10175" x="4362450" y="2101850"/>
          <p14:tracePt t="10175" x="4343400" y="2101850"/>
          <p14:tracePt t="10192" x="4330700" y="2108200"/>
          <p14:tracePt t="10192" x="4318000" y="2114550"/>
          <p14:tracePt t="10208" x="4305300" y="2120900"/>
          <p14:tracePt t="10208" x="4273550" y="2133600"/>
          <p14:tracePt t="10225" x="4260850" y="2146300"/>
          <p14:tracePt t="10225" x="4254500" y="2152650"/>
          <p14:tracePt t="10242" x="4235450" y="2159000"/>
          <p14:tracePt t="10242" x="4222750" y="2165350"/>
          <p14:tracePt t="10258" x="4216400" y="2171700"/>
          <p14:tracePt t="10258" x="4197350" y="2178050"/>
          <p14:tracePt t="10276" x="4184650" y="2184400"/>
          <p14:tracePt t="10276" x="4171950" y="2184400"/>
          <p14:tracePt t="10292" x="4165600" y="2190750"/>
          <p14:tracePt t="10292" x="4159250" y="2190750"/>
          <p14:tracePt t="10309" x="4152900" y="2197100"/>
          <p14:tracePt t="10309" x="4146550" y="2203450"/>
          <p14:tracePt t="10326" x="4140200" y="2203450"/>
          <p14:tracePt t="10326" x="4127500" y="2209800"/>
          <p14:tracePt t="10344" x="4121150" y="2209800"/>
          <p14:tracePt t="10344" x="4121150" y="2216150"/>
          <p14:tracePt t="10360" x="4114800" y="2216150"/>
          <p14:tracePt t="10360" x="4108450" y="2222500"/>
          <p14:tracePt t="10376" x="4102100" y="2228850"/>
          <p14:tracePt t="10391" x="4095750" y="2228850"/>
          <p14:tracePt t="10407" x="4089400" y="2235200"/>
          <p14:tracePt t="10424" x="4083050" y="2235200"/>
          <p14:tracePt t="10443" x="4076700" y="2241550"/>
          <p14:tracePt t="10458" x="4070350" y="2241550"/>
          <p14:tracePt t="10474" x="4064000" y="2247900"/>
          <p14:tracePt t="10510" x="4070350" y="2241550"/>
          <p14:tracePt t="10547" x="4070350" y="2235200"/>
          <p14:tracePt t="10567" x="4076700" y="2228850"/>
          <p14:tracePt t="10575" x="4076700" y="2222500"/>
          <p14:tracePt t="10615" x="4083050" y="2216150"/>
          <p14:tracePt t="10659" x="4089400" y="2209800"/>
          <p14:tracePt t="10735" x="4089400" y="2203450"/>
          <p14:tracePt t="10787" x="4083050" y="2209800"/>
          <p14:tracePt t="10839" x="4076700" y="2216150"/>
          <p14:tracePt t="10995" x="4083050" y="2216150"/>
          <p14:tracePt t="11123" x="4089400" y="2216150"/>
          <p14:tracePt t="11163" x="4095750" y="2209800"/>
          <p14:tracePt t="11199" x="4089400" y="2216150"/>
          <p14:tracePt t="11259" x="4083050" y="2216150"/>
          <p14:tracePt t="11283" x="4083050" y="2222500"/>
          <p14:tracePt t="11295" x="4076700" y="2222500"/>
          <p14:tracePt t="11326" x="4083050" y="2228850"/>
          <p14:tracePt t="11415" x="4083050" y="2222500"/>
          <p14:tracePt t="11447" x="4076700" y="2222500"/>
          <p14:tracePt t="11603" x="4083050" y="2216150"/>
          <p14:tracePt t="11695" x="4076700" y="2209800"/>
          <p14:tracePt t="11731" x="4076700" y="2203450"/>
          <p14:tracePt t="11754" x="4076700" y="2209800"/>
          <p14:tracePt t="11843" x="4070350" y="2216150"/>
          <p14:tracePt t="11911" x="4070350" y="2222500"/>
          <p14:tracePt t="11936" x="4064000" y="2222500"/>
          <p14:tracePt t="11947" x="4057650" y="2228850"/>
          <p14:tracePt t="11963" x="4057650" y="2235200"/>
          <p14:tracePt t="11971" x="4051300" y="2241550"/>
          <p14:tracePt t="11987" x="4044950" y="2241550"/>
          <p14:tracePt t="12003" x="4038600" y="2247900"/>
          <p14:tracePt t="12015" x="4032250" y="2247900"/>
          <p14:tracePt t="12033" x="4025900" y="2254250"/>
          <p14:tracePt t="12048" x="4019550" y="2254250"/>
          <p14:tracePt t="12064" x="4019550" y="2260600"/>
          <p14:tracePt t="12091" x="4013200" y="2266950"/>
          <p14:tracePt t="12136" x="4019550" y="2260600"/>
          <p14:tracePt t="12183" x="4013200" y="2266950"/>
          <p14:tracePt t="12227" x="4013200" y="2273300"/>
          <p14:tracePt t="12247" x="4013200" y="2279650"/>
          <p14:tracePt t="12271" x="4006850" y="2279650"/>
          <p14:tracePt t="12303" x="4000500" y="2286000"/>
          <p14:tracePt t="12323" x="3994150" y="2292350"/>
          <p14:tracePt t="12347" x="3987800" y="2292350"/>
          <p14:tracePt t="12367" x="3987800" y="2298700"/>
          <p14:tracePt t="12383" x="3981450" y="2305050"/>
          <p14:tracePt t="12423" x="3975100" y="2311400"/>
          <p14:tracePt t="12443" x="3968750" y="2311400"/>
          <p14:tracePt t="12467" x="3968750" y="2305050"/>
          <p14:tracePt t="12511" x="3962400" y="2305050"/>
          <p14:tracePt t="12623" x="3962400" y="2311400"/>
          <p14:tracePt t="12707" x="3956050" y="2311400"/>
          <p14:tracePt t="12803" x="3949700" y="2311400"/>
          <p14:tracePt t="12827" x="3949700" y="2317750"/>
          <p14:tracePt t="12855" x="3949700" y="2324100"/>
          <p14:tracePt t="12907" x="3943350" y="2324100"/>
          <p14:tracePt t="12931" x="3937000" y="2324100"/>
          <p14:tracePt t="12964" x="3930650" y="2317750"/>
          <p14:tracePt t="12983" x="3930650" y="2324100"/>
          <p14:tracePt t="12991" x="3924300" y="2330450"/>
          <p14:tracePt t="13007" x="3917950" y="2330450"/>
          <p14:tracePt t="13031" x="3911600" y="2343150"/>
          <p14:tracePt t="13103" x="3905250" y="2343150"/>
          <p14:tracePt t="13144" x="3898900" y="2349500"/>
          <p14:tracePt t="13171" x="3898900" y="2355850"/>
          <p14:tracePt t="13207" x="3892550" y="2355850"/>
          <p14:tracePt t="13283" x="3892550" y="2349500"/>
          <p14:tracePt t="13328" x="3886200" y="2355850"/>
          <p14:tracePt t="13360" x="3879850" y="2355850"/>
          <p14:tracePt t="13411" x="3873500" y="2355850"/>
          <p14:tracePt t="13427" x="3867150" y="2355850"/>
          <p14:tracePt t="13444" x="3860800" y="2362200"/>
          <p14:tracePt t="13448" x="3854450" y="2362200"/>
          <p14:tracePt t="13456" x="3848100" y="2368550"/>
          <p14:tracePt t="13472" x="3841750" y="2368550"/>
          <p14:tracePt t="13488" x="3835400" y="2374900"/>
          <p14:tracePt t="13501" x="3829050" y="2374900"/>
          <p14:tracePt t="13501" x="3822700" y="2381250"/>
          <p14:tracePt t="13520" x="3816350" y="2387600"/>
          <p14:tracePt t="13520" x="3810000" y="2393950"/>
          <p14:tracePt t="13520" x="3803650" y="2393950"/>
          <p14:tracePt t="13540" x="3797300" y="2400300"/>
          <p14:tracePt t="13551" x="3784600" y="2406650"/>
          <p14:tracePt t="13551" x="3778250" y="2406650"/>
          <p14:tracePt t="13570" x="3771900" y="2419350"/>
          <p14:tracePt t="13570" x="3765550" y="2419350"/>
          <p14:tracePt t="13588" x="3759200" y="2419350"/>
          <p14:tracePt t="13602" x="3752850" y="2425700"/>
          <p14:tracePt t="13619" x="3759200" y="2419350"/>
          <p14:tracePt t="13675" x="3765550" y="2419350"/>
          <p14:tracePt t="13684" x="3778250" y="2406650"/>
          <p14:tracePt t="13695" x="3778250" y="2400300"/>
          <p14:tracePt t="13704" x="3784600" y="2400300"/>
          <p14:tracePt t="13704" x="3790950" y="2393950"/>
          <p14:tracePt t="13721" x="3797300" y="2393950"/>
          <p14:tracePt t="13736" x="3803650" y="2387600"/>
          <p14:tracePt t="13752" x="3803650" y="2381250"/>
          <p14:tracePt t="13804" x="3797300" y="2381250"/>
          <p14:tracePt t="13824" x="3790950" y="2381250"/>
          <p14:tracePt t="13848" x="3784600" y="2381250"/>
          <p14:tracePt t="13864" x="3778250" y="2381250"/>
          <p14:tracePt t="13876" x="3771900" y="2381250"/>
          <p14:tracePt t="13892" x="3765550" y="2381250"/>
          <p14:tracePt t="13916" x="3759200" y="2381250"/>
          <p14:tracePt t="13988" x="3759200" y="2368550"/>
          <p14:tracePt t="14004" x="3759200" y="2374900"/>
          <p14:tracePt t="14011" x="3759200" y="2381250"/>
          <p14:tracePt t="14027" x="3752850" y="2387600"/>
          <p14:tracePt t="14056" x="3746500" y="2387600"/>
          <p14:tracePt t="14072" x="3740150" y="2387600"/>
          <p14:tracePt t="14088" x="3733800" y="2387600"/>
          <p14:tracePt t="14103" x="3727450" y="2393950"/>
          <p14:tracePt t="14109" x="3721100" y="2400300"/>
          <p14:tracePt t="14124" x="3714750" y="2400300"/>
          <p14:tracePt t="14141" x="3708400" y="2406650"/>
          <p14:tracePt t="14156" x="3702050" y="2413000"/>
          <p14:tracePt t="14171" x="3695700" y="2413000"/>
          <p14:tracePt t="14187" x="3689350" y="2419350"/>
          <p14:tracePt t="14204" x="3683000" y="2419350"/>
          <p14:tracePt t="14220" x="3683000" y="2425700"/>
          <p14:tracePt t="14243" x="3676650" y="2425700"/>
          <p14:tracePt t="14267" x="3670300" y="2432050"/>
          <p14:tracePt t="14284" x="3670300" y="2438400"/>
          <p14:tracePt t="14296" x="3670300" y="2451100"/>
          <p14:tracePt t="14311" x="3663950" y="2457450"/>
          <p14:tracePt t="14336" x="3657600" y="2463800"/>
          <p14:tracePt t="14348" x="3651250" y="2470150"/>
          <p14:tracePt t="14371" x="3644900" y="2476500"/>
          <p14:tracePt t="14396" x="3638550" y="2476500"/>
          <p14:tracePt t="14408" x="3632200" y="2476500"/>
          <p14:tracePt t="14432" x="3638550" y="2476500"/>
          <p14:tracePt t="14537" x="3638550" y="2470150"/>
          <p14:tracePt t="14587" x="3644900" y="2463800"/>
          <p14:tracePt t="14652" x="3651250" y="2463800"/>
          <p14:tracePt t="14664" x="3657600" y="2457450"/>
          <p14:tracePt t="14688" x="3663950" y="2463800"/>
          <p14:tracePt t="14716" x="3657600" y="2470150"/>
          <p14:tracePt t="14792" x="3651250" y="2470150"/>
          <p14:tracePt t="14815" x="3651250" y="2476500"/>
          <p14:tracePt t="14860" x="3644900" y="2482850"/>
          <p14:tracePt t="14896" x="3638550" y="2482850"/>
          <p14:tracePt t="14920" x="3638550" y="2489200"/>
          <p14:tracePt t="14937" x="3632200" y="2489200"/>
          <p14:tracePt t="14956" x="3632200" y="2501900"/>
          <p14:tracePt t="14972" x="3625850" y="2501900"/>
          <p14:tracePt t="14988" x="3625850" y="2508250"/>
          <p14:tracePt t="15004" x="3619500" y="2514600"/>
          <p14:tracePt t="15015" x="3619500" y="2520950"/>
          <p14:tracePt t="15031" x="3613150" y="2527300"/>
          <p14:tracePt t="15048" x="3606800" y="2527300"/>
          <p14:tracePt t="15064" x="3600450" y="2533650"/>
          <p14:tracePt t="15077" x="3600450" y="2540000"/>
          <p14:tracePt t="15093" x="3594100" y="2546350"/>
          <p14:tracePt t="15107" x="3587750" y="2552700"/>
          <p14:tracePt t="15124" x="3581400" y="2559050"/>
          <p14:tracePt t="15141" x="3581400" y="2571750"/>
          <p14:tracePt t="15157" x="3575050" y="2571750"/>
          <p14:tracePt t="15176" x="3575050" y="2578100"/>
          <p14:tracePt t="15191" x="3568700" y="2590800"/>
          <p14:tracePt t="15208" x="3568700" y="2597150"/>
          <p14:tracePt t="15224" x="3568700" y="2603500"/>
          <p14:tracePt t="15241" x="3568700" y="2609850"/>
          <p14:tracePt t="15258" x="3562350" y="2609850"/>
          <p14:tracePt t="15274" x="3556000" y="2616200"/>
          <p14:tracePt t="15296" x="3556000" y="2622550"/>
          <p14:tracePt t="15316" x="3556000" y="2628900"/>
          <p14:tracePt t="15348" x="3556000" y="2635250"/>
          <p14:tracePt t="15400" x="3549650" y="2641600"/>
          <p14:tracePt t="15428" x="3549650" y="2647950"/>
          <p14:tracePt t="15468" x="3543300" y="2660650"/>
          <p14:tracePt t="15484" x="3536950" y="2660650"/>
          <p14:tracePt t="15496" x="3530600" y="2667000"/>
          <p14:tracePt t="15519" x="3524250" y="2673350"/>
          <p14:tracePt t="15556" x="3524250" y="2679700"/>
          <p14:tracePt t="15564" x="3517900" y="2679700"/>
          <p14:tracePt t="15580" x="3511550" y="2686050"/>
          <p14:tracePt t="15604" x="3511550" y="2692400"/>
          <p14:tracePt t="15616" x="3505200" y="2692400"/>
          <p14:tracePt t="15632" x="3498850" y="2698750"/>
          <p14:tracePt t="15648" x="3492500" y="2705100"/>
          <p14:tracePt t="15664" x="3486150" y="2705100"/>
          <p14:tracePt t="15676" x="3486150" y="2711450"/>
          <p14:tracePt t="15692" x="3479800" y="2711450"/>
          <p14:tracePt t="15709" x="3473450" y="2717800"/>
          <p14:tracePt t="15726" x="3467100" y="2724150"/>
          <p14:tracePt t="15743" x="3460750" y="2730500"/>
          <p14:tracePt t="15759" x="3454400" y="2736850"/>
          <p14:tracePt t="15776" x="3448050" y="2743200"/>
          <p14:tracePt t="15793" x="3448050" y="2749550"/>
          <p14:tracePt t="15810" x="3441700" y="2755900"/>
          <p14:tracePt t="15826" x="3435350" y="2762250"/>
          <p14:tracePt t="15843" x="3435350" y="2768600"/>
          <p14:tracePt t="15860" x="3435350" y="2774950"/>
          <p14:tracePt t="15876" x="3435350" y="2781300"/>
          <p14:tracePt t="15893" x="3435350" y="2787650"/>
          <p14:tracePt t="15910" x="3429000" y="2787650"/>
          <p14:tracePt t="15932" x="3422650" y="2787650"/>
          <p14:tracePt t="15968" x="3422650" y="2794000"/>
          <p14:tracePt t="16008" x="3429000" y="2794000"/>
          <p14:tracePt t="16052" x="3429000" y="2800350"/>
          <p14:tracePt t="16088" x="3435350" y="2794000"/>
          <p14:tracePt t="16128" x="3441700" y="2794000"/>
          <p14:tracePt t="16172" x="3441700" y="2800350"/>
          <p14:tracePt t="16204" x="3448050" y="2800350"/>
          <p14:tracePt t="16232" x="3448050" y="2806700"/>
          <p14:tracePt t="16376" x="3454400" y="2800350"/>
          <p14:tracePt t="16396" x="3460750" y="2800350"/>
          <p14:tracePt t="16428" x="3460750" y="2806700"/>
          <p14:tracePt t="16712" x="3454400" y="2806700"/>
          <p14:tracePt t="16976" x="3454400" y="2813050"/>
          <p14:tracePt t="17109" x="3448050" y="2819400"/>
          <p14:tracePt t="17141" x="3441700" y="2825750"/>
          <p14:tracePt t="17192" x="3448050" y="2825750"/>
          <p14:tracePt t="17253" x="3454400" y="2819400"/>
          <p14:tracePt t="17276" x="3448050" y="2819400"/>
          <p14:tracePt t="17357" x="3441700" y="2825750"/>
          <p14:tracePt t="17380" x="3435350" y="2832100"/>
          <p14:tracePt t="17397" x="3429000" y="2838450"/>
          <p14:tracePt t="17408" x="3422650" y="2838450"/>
          <p14:tracePt t="17433" x="3416300" y="2844800"/>
          <p14:tracePt t="17448" x="3409950" y="2844800"/>
          <p14:tracePt t="17484" x="3409950" y="2851150"/>
          <p14:tracePt t="17544" x="3403600" y="2851150"/>
          <p14:tracePt t="17577" x="3409950" y="2857500"/>
          <p14:tracePt t="17657" x="3409950" y="2863850"/>
          <p14:tracePt t="17769" x="3403600" y="2870200"/>
          <p14:tracePt t="17793" x="3403600" y="2876550"/>
          <p14:tracePt t="17809" x="3403600" y="2882900"/>
          <p14:tracePt t="17837" x="3397250" y="2889250"/>
          <p14:tracePt t="17896" x="3403600" y="2889250"/>
          <p14:tracePt t="17921" x="3403600" y="2895600"/>
          <p14:tracePt t="17945" x="3409950" y="2895600"/>
          <p14:tracePt t="17988" x="3416300" y="2901950"/>
          <p14:tracePt t="18008" x="3422650" y="2901950"/>
          <p14:tracePt t="18024" x="3429000" y="2895600"/>
          <p14:tracePt t="18049" x="3429000" y="2889250"/>
          <p14:tracePt t="18205" x="3429000" y="2895600"/>
          <p14:tracePt t="18245" x="3429000" y="2882900"/>
          <p14:tracePt t="18289" x="3422650" y="2882900"/>
          <p14:tracePt t="18348" x="3422650" y="2889250"/>
          <p14:tracePt t="18377" x="3422650" y="2882900"/>
          <p14:tracePt t="18437" x="3429000" y="2876550"/>
          <p14:tracePt t="18477" x="3435350" y="2870200"/>
          <p14:tracePt t="18513" x="3429000" y="2876550"/>
          <p14:tracePt t="18549" x="3422650" y="2876550"/>
          <p14:tracePt t="18581" x="3416300" y="2870200"/>
          <p14:tracePt t="18617" x="3416300" y="2876550"/>
          <p14:tracePt t="18677" x="3409950" y="2882900"/>
          <p14:tracePt t="18789" x="3416300" y="2876550"/>
          <p14:tracePt t="18889" x="3416300" y="2882900"/>
          <p14:tracePt t="18993" x="3422650" y="2876550"/>
          <p14:tracePt t="19069" x="3422650" y="2882900"/>
          <p14:tracePt t="19113" x="3422650" y="2889250"/>
          <p14:tracePt t="19149" x="3416300" y="2882900"/>
          <p14:tracePt t="19205" x="3416300" y="2889250"/>
          <p14:tracePt t="19249" x="3422650" y="2895600"/>
          <p14:tracePt t="19265" x="3422650" y="2901950"/>
          <p14:tracePt t="19369" x="3429000" y="2901950"/>
          <p14:tracePt t="19465" x="3422650" y="2908300"/>
          <p14:tracePt t="19505" x="3422650" y="2914650"/>
          <p14:tracePt t="19532" x="3422650" y="2921000"/>
          <p14:tracePt t="19557" x="3416300" y="2927350"/>
          <p14:tracePt t="19585" x="3422650" y="2921000"/>
          <p14:tracePt t="19653" x="3422650" y="2927350"/>
          <p14:tracePt t="19697" x="3429000" y="2933700"/>
          <p14:tracePt t="19757" x="3435350" y="2940050"/>
          <p14:tracePt t="19909" x="3435350" y="2946400"/>
          <p14:tracePt t="19917" x="3435350" y="2959100"/>
          <p14:tracePt t="19945" x="3435350" y="2965450"/>
          <p14:tracePt t="19961" x="3435350" y="2971800"/>
          <p14:tracePt t="19969" x="3435350" y="2984500"/>
          <p14:tracePt t="19985" x="3435350" y="2990850"/>
          <p14:tracePt t="19997" x="3435350" y="2997200"/>
          <p14:tracePt t="20012" x="3441700" y="3003550"/>
          <p14:tracePt t="20029" x="3441700" y="3009900"/>
          <p14:tracePt t="20049" x="3448050" y="3016250"/>
          <p14:tracePt t="20065" x="3454400" y="3022600"/>
          <p14:tracePt t="20089" x="3454400" y="3035300"/>
          <p14:tracePt t="20117" x="3460750" y="3041650"/>
          <p14:tracePt t="20141" x="3460750" y="3048000"/>
          <p14:tracePt t="20156" x="3467100" y="3048000"/>
          <p14:tracePt t="20177" x="3467100" y="3054350"/>
          <p14:tracePt t="20200" x="3473450" y="3054350"/>
          <p14:tracePt t="20244" x="3479800" y="3048000"/>
          <p14:tracePt t="20297" x="3486150" y="3048000"/>
          <p14:tracePt t="20425" x="3486150" y="3041650"/>
          <p14:tracePt t="20457" x="3492500" y="3035300"/>
          <p14:tracePt t="20469" x="3492500" y="3028950"/>
          <p14:tracePt t="20493" x="3498850" y="3028950"/>
          <p14:tracePt t="20509" x="3498850" y="3022600"/>
          <p14:tracePt t="20525" x="3511550" y="3016250"/>
          <p14:tracePt t="20537" x="3511550" y="3009900"/>
          <p14:tracePt t="20546" x="3517900" y="3009900"/>
          <p14:tracePt t="20560" x="3524250" y="3003550"/>
          <p14:tracePt t="20576" x="3536950" y="2990850"/>
          <p14:tracePt t="20593" x="3543300" y="2984500"/>
          <p14:tracePt t="20593" x="3543300" y="2978150"/>
          <p14:tracePt t="20593" x="3543300" y="2971800"/>
          <p14:tracePt t="20613" x="3549650" y="2965450"/>
          <p14:tracePt t="20626" x="3549650" y="2959100"/>
          <p14:tracePt t="20643" x="3556000" y="2952750"/>
          <p14:tracePt t="20643" x="3562350" y="2940050"/>
          <p14:tracePt t="20661" x="3562350" y="2933700"/>
          <p14:tracePt t="20677" x="3562350" y="2927350"/>
          <p14:tracePt t="20698" x="3568700" y="2927350"/>
          <p14:tracePt t="20725" x="3575050" y="2921000"/>
          <p14:tracePt t="20765" x="3568700" y="2921000"/>
          <p14:tracePt t="20809" x="3562350" y="2927350"/>
          <p14:tracePt t="20830" x="3562350" y="2933700"/>
          <p14:tracePt t="20853" x="3562350" y="2940050"/>
          <p14:tracePt t="20877" x="3556000" y="2946400"/>
          <p14:tracePt t="20949" x="3556000" y="2952750"/>
          <p14:tracePt t="20974" x="3556000" y="2959100"/>
          <p14:tracePt t="21005" x="3556000" y="2952750"/>
          <p14:tracePt t="21034" x="3549650" y="2952750"/>
          <p14:tracePt t="21077" x="3549650" y="2959100"/>
          <p14:tracePt t="21101" x="3543300" y="2959100"/>
          <p14:tracePt t="21117" x="3536950" y="2965450"/>
          <p14:tracePt t="21145" x="3536950" y="2978150"/>
          <p14:tracePt t="21177" x="3530600" y="2971800"/>
          <p14:tracePt t="21205" x="3524250" y="2971800"/>
          <p14:tracePt t="21238" x="3517900" y="2978150"/>
          <p14:tracePt t="21265" x="3511550" y="2984500"/>
          <p14:tracePt t="21305" x="3511550" y="2990850"/>
          <p14:tracePt t="21326" x="3505200" y="2984500"/>
          <p14:tracePt t="21357" x="3498850" y="2990850"/>
          <p14:tracePt t="21438" x="3498850" y="2997200"/>
          <p14:tracePt t="21477" x="3498850" y="3003550"/>
          <p14:tracePt t="21490" x="3498850" y="2997200"/>
          <p14:tracePt t="21550" x="3498850" y="3003550"/>
          <p14:tracePt t="21590" x="3498850" y="3009900"/>
          <p14:tracePt t="21609" x="3492500" y="3009900"/>
          <p14:tracePt t="21657" x="3492500" y="3003550"/>
          <p14:tracePt t="21669" x="3492500" y="2997200"/>
          <p14:tracePt t="21717" x="3498850" y="3003550"/>
          <p14:tracePt t="21777" x="3498850" y="3009900"/>
          <p14:tracePt t="21805" x="3492500" y="3009900"/>
          <p14:tracePt t="21857" x="3492500" y="3016250"/>
          <p14:tracePt t="21874" x="3492500" y="3022600"/>
          <p14:tracePt t="21898" x="3486150" y="3016250"/>
          <p14:tracePt t="21926" x="3479800" y="3016250"/>
          <p14:tracePt t="21958" x="3486150" y="3022600"/>
          <p14:tracePt t="22026" x="3479800" y="3028950"/>
          <p14:tracePt t="22174" x="3486150" y="3028950"/>
          <p14:tracePt t="22242" x="3492500" y="3022600"/>
          <p14:tracePt t="22277" x="3498850" y="3028950"/>
          <p14:tracePt t="22338" x="3492500" y="3035300"/>
          <p14:tracePt t="22361" x="3486150" y="3041650"/>
          <p14:tracePt t="22430" x="3479800" y="3048000"/>
          <p14:tracePt t="22458" x="3479800" y="3041650"/>
          <p14:tracePt t="22534" x="3486150" y="3035300"/>
          <p14:tracePt t="22569" x="3486150" y="3028950"/>
          <p14:tracePt t="22585" x="3492500" y="3035300"/>
          <p14:tracePt t="22610" x="3492500" y="3028950"/>
          <p14:tracePt t="22738" x="3492500" y="3035300"/>
          <p14:tracePt t="22894" x="3498850" y="3035300"/>
          <p14:tracePt t="22954" x="3505200" y="3035300"/>
          <p14:tracePt t="22978" x="3511550" y="3041650"/>
          <p14:tracePt t="22998" x="3517900" y="3035300"/>
          <p14:tracePt t="23022" x="3524250" y="3035300"/>
          <p14:tracePt t="23058" x="3530600" y="3035300"/>
          <p14:tracePt t="23098" x="3536950" y="3035300"/>
          <p14:tracePt t="23169" x="3543300" y="3035300"/>
          <p14:tracePt t="23254" x="3543300" y="3028950"/>
          <p14:tracePt t="23298" x="3549650" y="3028950"/>
          <p14:tracePt t="23330" x="3556000" y="3022600"/>
          <p14:tracePt t="23350" x="3562350" y="3022600"/>
          <p14:tracePt t="23366" x="3568700" y="3016250"/>
          <p14:tracePt t="23390" x="3575050" y="3016250"/>
          <p14:tracePt t="23418" x="3581400" y="3022600"/>
          <p14:tracePt t="23450" x="3575050" y="3022600"/>
          <p14:tracePt t="23517" x="3568700" y="3016250"/>
          <p14:tracePt t="23569" x="3575050" y="3016250"/>
          <p14:tracePt t="23606" x="3581400" y="3016250"/>
          <p14:tracePt t="23646" x="3575050" y="3016250"/>
          <p14:tracePt t="23698" x="3575050" y="3009900"/>
          <p14:tracePt t="23742" x="3581400" y="3016250"/>
          <p14:tracePt t="23766" x="3581400" y="3009900"/>
          <p14:tracePt t="23786" x="3581400" y="3003550"/>
          <p14:tracePt t="23826" x="3587750" y="3009900"/>
          <p14:tracePt t="23878" x="3594100" y="3016250"/>
          <p14:tracePt t="23898" x="3594100" y="3022600"/>
          <p14:tracePt t="23914" x="3600450" y="3022600"/>
          <p14:tracePt t="23966" x="3606800" y="3022600"/>
          <p14:tracePt t="23990" x="3606800" y="3028950"/>
          <p14:tracePt t="24010" x="3613150" y="3035300"/>
          <p14:tracePt t="24034" x="3613150" y="3041650"/>
          <p14:tracePt t="24050" x="3613150" y="3048000"/>
          <p14:tracePt t="24066" x="3619500" y="3048000"/>
          <p14:tracePt t="24154" x="3625850" y="3054350"/>
          <p14:tracePt t="24186" x="3625850" y="3048000"/>
          <p14:tracePt t="34774" x="3524250" y="3822700"/>
          <p14:tracePt t="34787" x="3517900" y="3822700"/>
          <p14:tracePt t="34792" x="3517900" y="3829050"/>
          <p14:tracePt t="34809" x="3511550" y="3822700"/>
          <p14:tracePt t="34809" x="3511550" y="3816350"/>
          <p14:tracePt t="34827" x="3511550" y="3810000"/>
          <p14:tracePt t="34842" x="3511550" y="3822700"/>
          <p14:tracePt t="34874" x="3511550" y="3829050"/>
          <p14:tracePt t="34918" x="3511550" y="3822700"/>
          <p14:tracePt t="34935" x="3511550" y="3829050"/>
          <p14:tracePt t="34974" x="3505200" y="3835400"/>
          <p14:tracePt t="35003" x="3505200" y="3841750"/>
          <p14:tracePt t="35027" x="3505200" y="3835400"/>
          <p14:tracePt t="35047" x="3511550" y="3835400"/>
          <p14:tracePt t="35155" x="3511550" y="3829050"/>
          <p14:tracePt t="35167" x="3517900" y="3829050"/>
          <p14:tracePt t="35192" x="3517900" y="3822700"/>
          <p14:tracePt t="35215" x="3517900" y="3816350"/>
          <p14:tracePt t="35235" x="3524250" y="3810000"/>
          <p14:tracePt t="35243" x="3530600" y="3810000"/>
          <p14:tracePt t="35275" x="3530600" y="3816350"/>
          <p14:tracePt t="35326" x="3530600" y="3822700"/>
          <p14:tracePt t="35363" x="3524250" y="3829050"/>
          <p14:tracePt t="35387" x="3530600" y="3822700"/>
          <p14:tracePt t="45940" x="3790950" y="3479800"/>
          <p14:tracePt t="46659" x="3790950" y="3467100"/>
          <p14:tracePt t="46666" x="3797300" y="3460750"/>
          <p14:tracePt t="46674" x="3797300" y="3454400"/>
          <p14:tracePt t="46687" x="3790950" y="3448050"/>
          <p14:tracePt t="46719" x="3784600" y="3435350"/>
          <p14:tracePt t="46731" x="3778250" y="3429000"/>
          <p14:tracePt t="46755" x="3771900" y="3429000"/>
          <p14:tracePt t="46771" x="3765550" y="3429000"/>
          <p14:tracePt t="46798" x="3759200" y="3422650"/>
          <p14:tracePt t="46823" x="3765550" y="3416300"/>
          <p14:tracePt t="46866" x="3759200" y="3416300"/>
          <p14:tracePt t="46906" x="3765550" y="3409950"/>
          <p14:tracePt t="46942" x="3765550" y="3403600"/>
          <p14:tracePt t="46971" x="3759200" y="3403600"/>
          <p14:tracePt t="47018" x="3765550" y="3390900"/>
          <p14:tracePt t="47038" x="3765550" y="3384550"/>
          <p14:tracePt t="47055" x="3765550" y="3378200"/>
          <p14:tracePt t="47071" x="3771900" y="3371850"/>
          <p14:tracePt t="47078" x="3771900" y="3365500"/>
          <p14:tracePt t="47087" x="3771900" y="3359150"/>
          <p14:tracePt t="47102" x="3765550" y="3352800"/>
          <p14:tracePt t="47118" x="3759200" y="3352800"/>
          <p14:tracePt t="47139" x="3752850" y="3352800"/>
          <p14:tracePt t="47152" x="3746500" y="3352800"/>
          <p14:tracePt t="47168" x="3740150" y="3352800"/>
          <p14:tracePt t="47168" x="3733800" y="3352800"/>
          <p14:tracePt t="47187" x="3727450" y="3352800"/>
          <p14:tracePt t="47187" x="3721100" y="3352800"/>
          <p14:tracePt t="47204" x="3714750" y="3352800"/>
          <p14:tracePt t="47204" x="3702050" y="3346450"/>
          <p14:tracePt t="47220" x="3695700" y="3346450"/>
          <p14:tracePt t="47220" x="3689350" y="3346450"/>
          <p14:tracePt t="47237" x="3683000" y="3340100"/>
          <p14:tracePt t="47252" x="3683000" y="3333750"/>
          <p14:tracePt t="47310" x="3695700" y="3333750"/>
          <p14:tracePt t="47327" x="3702050" y="3321050"/>
          <p14:tracePt t="47339" x="3708400" y="3314700"/>
          <p14:tracePt t="47355" x="3721100" y="3308350"/>
          <p14:tracePt t="47363" x="3727450" y="3302000"/>
          <p14:tracePt t="47371" x="3733800" y="3295650"/>
          <p14:tracePt t="47371" x="3740150" y="3289300"/>
          <p14:tracePt t="47388" x="3746500" y="3282950"/>
          <p14:tracePt t="47388" x="3759200" y="3276600"/>
          <p14:tracePt t="47404" x="3765550" y="3270250"/>
          <p14:tracePt t="47404" x="3778250" y="3263900"/>
          <p14:tracePt t="47404" x="3784600" y="3251200"/>
          <p14:tracePt t="47424" x="3797300" y="3244850"/>
          <p14:tracePt t="47436" x="3810000" y="3238500"/>
          <p14:tracePt t="47436" x="3829050" y="3219450"/>
          <p14:tracePt t="47455" x="3841750" y="3206750"/>
          <p14:tracePt t="47455" x="3854450" y="3200400"/>
          <p14:tracePt t="47471" x="3867150" y="3187700"/>
          <p14:tracePt t="47471" x="3879850" y="3175000"/>
          <p14:tracePt t="47488" x="3886200" y="3168650"/>
          <p14:tracePt t="47488" x="3898900" y="3155950"/>
          <p14:tracePt t="47488" x="3905250" y="3143250"/>
          <p14:tracePt t="47507" x="3917950" y="3136900"/>
          <p14:tracePt t="47507" x="3924300" y="3124200"/>
          <p14:tracePt t="47522" x="3930650" y="3111500"/>
          <p14:tracePt t="47522" x="3937000" y="3105150"/>
          <p14:tracePt t="47538" x="3943350" y="3098800"/>
          <p14:tracePt t="47538" x="3949700" y="3086100"/>
          <p14:tracePt t="47556" x="3949700" y="3079750"/>
          <p14:tracePt t="47556" x="3962400" y="3060700"/>
          <p14:tracePt t="47572" x="3968750" y="3060700"/>
          <p14:tracePt t="47572" x="3981450" y="3048000"/>
          <p14:tracePt t="47589" x="3987800" y="3041650"/>
          <p14:tracePt t="47589" x="3994150" y="3035300"/>
          <p14:tracePt t="47605" x="4006850" y="3022600"/>
          <p14:tracePt t="47605" x="4013200" y="3009900"/>
          <p14:tracePt t="47622" x="4032250" y="2997200"/>
          <p14:tracePt t="47622" x="4064000" y="2965450"/>
          <p14:tracePt t="47639" x="4083050" y="2946400"/>
          <p14:tracePt t="47639" x="4102100" y="2921000"/>
          <p14:tracePt t="47656" x="4127500" y="2895600"/>
          <p14:tracePt t="47656" x="4152900" y="2870200"/>
          <p14:tracePt t="47672" x="4184650" y="2844800"/>
          <p14:tracePt t="47672" x="4216400" y="2813050"/>
          <p14:tracePt t="47689" x="4241800" y="2781300"/>
          <p14:tracePt t="47689" x="4279900" y="2743200"/>
          <p14:tracePt t="47689" x="4311650" y="2698750"/>
          <p14:tracePt t="47708" x="4349750" y="2654300"/>
          <p14:tracePt t="47720" x="4387850" y="2609850"/>
          <p14:tracePt t="47720" x="4470400" y="2514600"/>
          <p14:tracePt t="47739" x="4508500" y="2470150"/>
          <p14:tracePt t="47739" x="4552950" y="2425700"/>
          <p14:tracePt t="47756" x="4597400" y="2374900"/>
          <p14:tracePt t="47756" x="4641850" y="2336800"/>
          <p14:tracePt t="47772" x="4686300" y="2292350"/>
          <p14:tracePt t="47772" x="4730750" y="2254250"/>
          <p14:tracePt t="47772" x="4775200" y="2216150"/>
          <p14:tracePt t="47791" x="4826000" y="2184400"/>
          <p14:tracePt t="47804" x="4870450" y="2152650"/>
          <p14:tracePt t="47804" x="4959350" y="2101850"/>
          <p14:tracePt t="47823" x="5003800" y="2076450"/>
          <p14:tracePt t="47823" x="5041900" y="2057400"/>
          <p14:tracePt t="47839" x="5080000" y="2038350"/>
          <p14:tracePt t="47839" x="5118100" y="2025650"/>
          <p14:tracePt t="47856" x="5156200" y="2012950"/>
          <p14:tracePt t="47856" x="5213350" y="1987550"/>
          <p14:tracePt t="47873" x="5245100" y="1974850"/>
          <p14:tracePt t="47873" x="5264150" y="1968500"/>
          <p14:tracePt t="47889" x="5283200" y="1962150"/>
          <p14:tracePt t="47889" x="5302250" y="1955800"/>
          <p14:tracePt t="47906" x="5314950" y="1949450"/>
          <p14:tracePt t="47906" x="5321300" y="1949450"/>
          <p14:tracePt t="47923" x="5308600" y="1955800"/>
          <p14:tracePt t="47947" x="5295900" y="1955800"/>
          <p14:tracePt t="47955" x="5283200" y="1962150"/>
          <p14:tracePt t="47955" x="5257800" y="1968500"/>
          <p14:tracePt t="47973" x="5238750" y="1974850"/>
          <p14:tracePt t="47973" x="5207000" y="1981200"/>
          <p14:tracePt t="47973" x="5181600" y="1987550"/>
          <p14:tracePt t="47992" x="5149850" y="1993900"/>
          <p14:tracePt t="48005" x="5111750" y="2000250"/>
          <p14:tracePt t="48005" x="5035550" y="2006600"/>
          <p14:tracePt t="48024" x="4997450" y="2012950"/>
          <p14:tracePt t="48024" x="4953000" y="2012950"/>
          <p14:tracePt t="48040" x="4914900" y="2012950"/>
          <p14:tracePt t="48040" x="4870450" y="2012950"/>
          <p14:tracePt t="48040" x="4826000" y="2012950"/>
          <p14:tracePt t="48060" x="4781550" y="2006600"/>
          <p14:tracePt t="48072" x="4737100" y="1993900"/>
          <p14:tracePt t="48072" x="4648200" y="1974850"/>
          <p14:tracePt t="48093" x="4610100" y="1955800"/>
          <p14:tracePt t="48093" x="4565650" y="1943100"/>
          <p14:tracePt t="48107" x="4527550" y="1924050"/>
          <p14:tracePt t="48107" x="4495800" y="1905000"/>
          <p14:tracePt t="48123" x="4457700" y="1885950"/>
          <p14:tracePt t="48123" x="4432300" y="1866900"/>
          <p14:tracePt t="48140" x="4406900" y="1841500"/>
          <p14:tracePt t="48140" x="4381500" y="1816100"/>
          <p14:tracePt t="48140" x="4368800" y="1790700"/>
          <p14:tracePt t="48160" x="4356100" y="1765300"/>
          <p14:tracePt t="48160" x="4356100" y="1733550"/>
          <p14:tracePt t="48174" x="4356100" y="1701800"/>
          <p14:tracePt t="48174" x="4362450" y="1676400"/>
          <p14:tracePt t="48191" x="4375150" y="1644650"/>
          <p14:tracePt t="48191" x="4394200" y="1606550"/>
          <p14:tracePt t="48207" x="4413250" y="1574800"/>
          <p14:tracePt t="48207" x="4438650" y="1543050"/>
          <p14:tracePt t="48224" x="4476750" y="1511300"/>
          <p14:tracePt t="48224" x="4559300" y="1441450"/>
          <p14:tracePt t="48241" x="4616450" y="1409700"/>
          <p14:tracePt t="48241" x="4673600" y="1371600"/>
          <p14:tracePt t="48257" x="4737100" y="1333500"/>
          <p14:tracePt t="48257" x="4806950" y="1301750"/>
          <p14:tracePt t="48274" x="4883150" y="1263650"/>
          <p14:tracePt t="48274" x="5048250" y="1193800"/>
          <p14:tracePt t="48292" x="5130800" y="1162050"/>
          <p14:tracePt t="48292" x="5219700" y="1123950"/>
          <p14:tracePt t="48308" x="5314950" y="1092200"/>
          <p14:tracePt t="48308" x="5410200" y="1066800"/>
          <p14:tracePt t="48325" x="5505450" y="1035050"/>
          <p14:tracePt t="48325" x="5607050" y="1009650"/>
          <p14:tracePt t="48341" x="5715000" y="977900"/>
          <p14:tracePt t="48341" x="5816600" y="958850"/>
          <p14:tracePt t="48341" x="5924550" y="939800"/>
          <p14:tracePt t="48360" x="6032500" y="927100"/>
          <p14:tracePt t="48373" x="6140450" y="927100"/>
          <p14:tracePt t="48373" x="6350000" y="933450"/>
          <p14:tracePt t="48392" x="6451600" y="952500"/>
          <p14:tracePt t="48392" x="6546850" y="977900"/>
          <p14:tracePt t="48408" x="6642100" y="1009650"/>
          <p14:tracePt t="48408" x="6737350" y="1047750"/>
          <p14:tracePt t="48425" x="6826250" y="1085850"/>
          <p14:tracePt t="48425" x="6908800" y="1123950"/>
          <p14:tracePt t="48425" x="6991350" y="1168400"/>
          <p14:tracePt t="48444" x="7067550" y="1212850"/>
          <p14:tracePt t="48456" x="7137400" y="1257300"/>
          <p14:tracePt t="48456" x="7258050" y="1352550"/>
          <p14:tracePt t="48475" x="7308850" y="1397000"/>
          <p14:tracePt t="48475" x="7359650" y="1441450"/>
          <p14:tracePt t="48491" x="7397750" y="1485900"/>
          <p14:tracePt t="48491" x="7429500" y="1530350"/>
          <p14:tracePt t="48509" x="7454900" y="1574800"/>
          <p14:tracePt t="48509" x="7473950" y="1619250"/>
          <p14:tracePt t="48525" x="7486650" y="1663700"/>
          <p14:tracePt t="48525" x="7486650" y="1752600"/>
          <p14:tracePt t="48542" x="7480300" y="1797050"/>
          <p14:tracePt t="48542" x="7461250" y="1835150"/>
          <p14:tracePt t="48560" x="7435850" y="1866900"/>
          <p14:tracePt t="48560" x="7404100" y="1905000"/>
          <p14:tracePt t="48575" x="7366000" y="1936750"/>
          <p14:tracePt t="48575" x="7264400" y="1993900"/>
          <p14:tracePt t="48592" x="7207250" y="2019300"/>
          <p14:tracePt t="48592" x="7143750" y="2044700"/>
          <p14:tracePt t="48609" x="7073900" y="2063750"/>
          <p14:tracePt t="48609" x="6997700" y="2089150"/>
          <p14:tracePt t="48625" x="6915150" y="2114550"/>
          <p14:tracePt t="48625" x="6832600" y="2133600"/>
          <p14:tracePt t="48642" x="6750050" y="2152650"/>
          <p14:tracePt t="48642" x="6572250" y="2184400"/>
          <p14:tracePt t="48660" x="6477000" y="2197100"/>
          <p14:tracePt t="48660" x="6381750" y="2209800"/>
          <p14:tracePt t="48676" x="6280150" y="2216150"/>
          <p14:tracePt t="48676" x="6178550" y="2216150"/>
          <p14:tracePt t="48692" x="6076950" y="2222500"/>
          <p14:tracePt t="48692" x="5975350" y="2216150"/>
          <p14:tracePt t="48692" x="5867400" y="2209800"/>
          <p14:tracePt t="48711" x="5765800" y="2203450"/>
          <p14:tracePt t="48724" x="5657850" y="2197100"/>
          <p14:tracePt t="48724" x="5461000" y="2165350"/>
          <p14:tracePt t="48745" x="5365750" y="2152650"/>
          <p14:tracePt t="48745" x="5276850" y="2133600"/>
          <p14:tracePt t="48760" x="5187950" y="2114550"/>
          <p14:tracePt t="48760" x="5099050" y="2095500"/>
          <p14:tracePt t="48776" x="5022850" y="2076450"/>
          <p14:tracePt t="48776" x="4946650" y="2051050"/>
          <p14:tracePt t="48792" x="4870450" y="2032000"/>
          <p14:tracePt t="48792" x="4806950" y="2012950"/>
          <p14:tracePt t="48792" x="4743450" y="1993900"/>
          <p14:tracePt t="48812" x="4686300" y="1974850"/>
          <p14:tracePt t="48824" x="4629150" y="1955800"/>
          <p14:tracePt t="48824" x="4540250" y="1924050"/>
          <p14:tracePt t="48843" x="4502150" y="1911350"/>
          <p14:tracePt t="48843" x="4476750" y="1898650"/>
          <p14:tracePt t="48859" x="4457700" y="1885950"/>
          <p14:tracePt t="48859" x="4438650" y="1873250"/>
          <p14:tracePt t="48876" x="4432300" y="1854200"/>
          <p14:tracePt t="48876" x="4432300" y="1828800"/>
          <p14:tracePt t="48893" x="4445000" y="1816100"/>
          <p14:tracePt t="48893" x="4457700" y="1797050"/>
          <p14:tracePt t="48909" x="4483100" y="1784350"/>
          <p14:tracePt t="48909" x="4508500" y="1765300"/>
          <p14:tracePt t="48926" x="4540250" y="1746250"/>
          <p14:tracePt t="48926" x="4578350" y="1727200"/>
          <p14:tracePt t="48943" x="4629150" y="1701800"/>
          <p14:tracePt t="48943" x="4737100" y="1663700"/>
          <p14:tracePt t="48960" x="4794250" y="1638300"/>
          <p14:tracePt t="48960" x="4857750" y="1619250"/>
          <p14:tracePt t="48977" x="4927600" y="1593850"/>
          <p14:tracePt t="48977" x="4997450" y="1574800"/>
          <p14:tracePt t="48993" x="5067300" y="1549400"/>
          <p14:tracePt t="48993" x="5137150" y="1530350"/>
          <p14:tracePt t="48993" x="5207000" y="1511300"/>
          <p14:tracePt t="49012" x="5283200" y="1492250"/>
          <p14:tracePt t="49012" x="5359400" y="1473200"/>
          <p14:tracePt t="49027" x="5435600" y="1454150"/>
          <p14:tracePt t="49027" x="5511800" y="1435100"/>
          <p14:tracePt t="49045" x="5594350" y="1416050"/>
          <p14:tracePt t="49045" x="5676900" y="1397000"/>
          <p14:tracePt t="49062" x="5759450" y="1384300"/>
          <p14:tracePt t="49062" x="5842000" y="1371600"/>
          <p14:tracePt t="49077" x="5924550" y="1358900"/>
          <p14:tracePt t="49077" x="6000750" y="1346200"/>
          <p14:tracePt t="49077" x="6076950" y="1339850"/>
          <p14:tracePt t="49097" x="6146800" y="1333500"/>
          <p14:tracePt t="49108" x="6216650" y="1327150"/>
          <p14:tracePt t="49108" x="6356350" y="1327150"/>
          <p14:tracePt t="49128" x="6426200" y="1327150"/>
          <p14:tracePt t="49128" x="6489700" y="1327150"/>
          <p14:tracePt t="49145" x="6553200" y="1333500"/>
          <p14:tracePt t="49145" x="6616700" y="1339850"/>
          <p14:tracePt t="49161" x="6673850" y="1352550"/>
          <p14:tracePt t="49161" x="6731000" y="1358900"/>
          <p14:tracePt t="49161" x="6775450" y="1371600"/>
          <p14:tracePt t="49180" x="6826250" y="1377950"/>
          <p14:tracePt t="49180" x="6864350" y="1390650"/>
          <p14:tracePt t="49194" x="6902450" y="1403350"/>
          <p14:tracePt t="49194" x="6934200" y="1416050"/>
          <p14:tracePt t="49211" x="6959600" y="1428750"/>
          <p14:tracePt t="49211" x="6985000" y="1447800"/>
          <p14:tracePt t="49229" x="7004050" y="1466850"/>
          <p14:tracePt t="49229" x="7016750" y="1485900"/>
          <p14:tracePt t="49246" x="7023100" y="1504950"/>
          <p14:tracePt t="49246" x="7029450" y="1555750"/>
          <p14:tracePt t="49262" x="7023100" y="1587500"/>
          <p14:tracePt t="49262" x="7016750" y="1612900"/>
          <p14:tracePt t="49278" x="7004050" y="1644650"/>
          <p14:tracePt t="49278" x="6991350" y="1670050"/>
          <p14:tracePt t="49296" x="6972300" y="1695450"/>
          <p14:tracePt t="49296" x="6927850" y="1746250"/>
          <p14:tracePt t="49313" x="6896100" y="1771650"/>
          <p14:tracePt t="49313" x="6864350" y="1790700"/>
          <p14:tracePt t="49330" x="6832600" y="1809750"/>
          <p14:tracePt t="49330" x="6794500" y="1835150"/>
          <p14:tracePt t="49346" x="6750050" y="1854200"/>
          <p14:tracePt t="49346" x="6705600" y="1873250"/>
          <p14:tracePt t="49362" x="6661150" y="1892300"/>
          <p14:tracePt t="49362" x="6610350" y="1905000"/>
          <p14:tracePt t="49362" x="6553200" y="1924050"/>
          <p14:tracePt t="49382" x="6496050" y="1943100"/>
          <p14:tracePt t="49394" x="6432550" y="1962150"/>
          <p14:tracePt t="49394" x="6292850" y="2000250"/>
          <p14:tracePt t="49413" x="6223000" y="2019300"/>
          <p14:tracePt t="49413" x="6146800" y="2032000"/>
          <p14:tracePt t="49429" x="6070600" y="2044700"/>
          <p14:tracePt t="49429" x="5988050" y="2063750"/>
          <p14:tracePt t="49429" x="5911850" y="2076450"/>
          <p14:tracePt t="49449" x="5842000" y="2089150"/>
          <p14:tracePt t="49461" x="5772150" y="2095500"/>
          <p14:tracePt t="49461" x="5702300" y="2108200"/>
          <p14:tracePt t="49461" x="5638800" y="2114550"/>
          <p14:tracePt t="49482" x="5575300" y="2127250"/>
          <p14:tracePt t="49482" x="5524500" y="2139950"/>
          <p14:tracePt t="49497" x="5473700" y="2146300"/>
          <p14:tracePt t="49497" x="5422900" y="2152650"/>
          <p14:tracePt t="49513" x="5378450" y="2159000"/>
          <p14:tracePt t="49513" x="5340350" y="2165350"/>
          <p14:tracePt t="49513" x="5308600" y="2171700"/>
          <p14:tracePt t="49532" x="5283200" y="2178050"/>
          <p14:tracePt t="49545" x="5257800" y="2178050"/>
          <p14:tracePt t="49545" x="5226050" y="2178050"/>
          <p14:tracePt t="49564" x="5219700" y="2178050"/>
          <p14:tracePt t="49578" x="5219700" y="2171700"/>
          <p14:tracePt t="49595" x="5226050" y="2171700"/>
          <p14:tracePt t="49595" x="5238750" y="2165350"/>
          <p14:tracePt t="49613" x="5251450" y="2159000"/>
          <p14:tracePt t="49613" x="5264150" y="2152650"/>
          <p14:tracePt t="49630" x="5270500" y="2152650"/>
          <p14:tracePt t="49630" x="5276850" y="2146300"/>
          <p14:tracePt t="49647" x="5289550" y="2146300"/>
          <p14:tracePt t="49647" x="5295900" y="2146300"/>
          <p14:tracePt t="49664" x="5302250" y="2139950"/>
          <p14:tracePt t="49679" x="5308600" y="2139950"/>
          <p14:tracePt t="49696" x="5302250" y="2139950"/>
          <p14:tracePt t="49757" x="5295900" y="2146300"/>
          <p14:tracePt t="49772" x="5289550" y="2146300"/>
          <p14:tracePt t="49809" x="5295900" y="2146300"/>
          <p14:tracePt t="49840" x="5302250" y="2152650"/>
          <p14:tracePt t="49868" x="5308600" y="2152650"/>
          <p14:tracePt t="49912" x="5308600" y="2146300"/>
          <p14:tracePt t="49952" x="5308600" y="2152650"/>
          <p14:tracePt t="49988" x="5302250" y="2159000"/>
          <p14:tracePt t="50012" x="5308600" y="2152650"/>
          <p14:tracePt t="50072" x="5314950" y="2146300"/>
          <p14:tracePt t="50092" x="5314950" y="2139950"/>
          <p14:tracePt t="50168" x="5314950" y="2133600"/>
          <p14:tracePt t="50192" x="5314950" y="2127250"/>
          <p14:tracePt t="50212" x="5321300" y="2120900"/>
          <p14:tracePt t="50228" x="5334000" y="2114550"/>
          <p14:tracePt t="50244" x="5334000" y="2108200"/>
          <p14:tracePt t="50252" x="5340350" y="2108200"/>
          <p14:tracePt t="50263" x="5346700" y="2101850"/>
          <p14:tracePt t="50263" x="5365750" y="2095500"/>
          <p14:tracePt t="50282" x="5378450" y="2095500"/>
          <p14:tracePt t="50282" x="5384800" y="2089150"/>
          <p14:tracePt t="50299" x="5397500" y="2089150"/>
          <p14:tracePt t="50299" x="5410200" y="2082800"/>
          <p14:tracePt t="50315" x="5429250" y="2082800"/>
          <p14:tracePt t="50315" x="5454650" y="2076450"/>
          <p14:tracePt t="50333" x="5473700" y="2070100"/>
          <p14:tracePt t="50333" x="5492750" y="2063750"/>
          <p14:tracePt t="50349" x="5505450" y="2063750"/>
          <p14:tracePt t="50349" x="5524500" y="2057400"/>
          <p14:tracePt t="50366" x="5543550" y="2057400"/>
          <p14:tracePt t="50366" x="5562600" y="2051050"/>
          <p14:tracePt t="50382" x="5581650" y="2051050"/>
          <p14:tracePt t="50382" x="5594350" y="2044700"/>
          <p14:tracePt t="50382" x="5613400" y="2044700"/>
          <p14:tracePt t="50402" x="5626100" y="2044700"/>
          <p14:tracePt t="50414" x="5645150" y="2044700"/>
          <p14:tracePt t="50414" x="5670550" y="2044700"/>
          <p14:tracePt t="50433" x="5683250" y="2044700"/>
          <p14:tracePt t="50433" x="5689600" y="2044700"/>
          <p14:tracePt t="50449" x="5702300" y="2044700"/>
          <p14:tracePt t="50449" x="5708650" y="2044700"/>
          <p14:tracePt t="50466" x="5715000" y="2051050"/>
          <p14:tracePt t="50492" x="5708650" y="2057400"/>
          <p14:tracePt t="50504" x="5702300" y="2063750"/>
          <p14:tracePt t="50520" x="5695950" y="2063750"/>
          <p14:tracePt t="50531" x="5689600" y="2070100"/>
          <p14:tracePt t="50531" x="5676900" y="2070100"/>
          <p14:tracePt t="50550" x="5670550" y="2070100"/>
          <p14:tracePt t="50550" x="5664200" y="2076450"/>
          <p14:tracePt t="50550" x="5651500" y="2076450"/>
          <p14:tracePt t="50570" x="5645150" y="2082800"/>
          <p14:tracePt t="50570" x="5632450" y="2082800"/>
          <p14:tracePt t="50583" x="5626100" y="2082800"/>
          <p14:tracePt t="50583" x="5613400" y="2089150"/>
          <p14:tracePt t="50600" x="5607050" y="2089150"/>
          <p14:tracePt t="50600" x="5600700" y="2089150"/>
          <p14:tracePt t="50617" x="5588000" y="2095500"/>
          <p14:tracePt t="50617" x="5562600" y="2101850"/>
          <p14:tracePt t="50633" x="5549900" y="2101850"/>
          <p14:tracePt t="50633" x="5524500" y="2108200"/>
          <p14:tracePt t="50650" x="5499100" y="2120900"/>
          <p14:tracePt t="50650" x="5467350" y="2127250"/>
          <p14:tracePt t="50667" x="5422900" y="2139950"/>
          <p14:tracePt t="50667" x="5365750" y="2159000"/>
          <p14:tracePt t="50684" x="5302250" y="2178050"/>
          <p14:tracePt t="50684" x="5137150" y="2228850"/>
          <p14:tracePt t="50701" x="5041900" y="2254250"/>
          <p14:tracePt t="50701" x="4940300" y="2286000"/>
          <p14:tracePt t="50717" x="4826000" y="2317750"/>
          <p14:tracePt t="50717" x="4711700" y="2349500"/>
          <p14:tracePt t="50734" x="4591050" y="2374900"/>
          <p14:tracePt t="50734" x="4464050" y="2400300"/>
          <p14:tracePt t="50750" x="4343400" y="2432050"/>
          <p14:tracePt t="50750" x="4216400" y="2457450"/>
          <p14:tracePt t="50750" x="4095750" y="2482850"/>
          <p14:tracePt t="50769" x="3968750" y="2501900"/>
          <p14:tracePt t="50782" x="3841750" y="2520950"/>
          <p14:tracePt t="50782" x="3606800" y="2559050"/>
          <p14:tracePt t="50801" x="3492500" y="2571750"/>
          <p14:tracePt t="50801" x="3384550" y="2584450"/>
          <p14:tracePt t="50817" x="3289300" y="2590800"/>
          <p14:tracePt t="50817" x="3194050" y="2590800"/>
          <p14:tracePt t="50834" x="3105150" y="2597150"/>
          <p14:tracePt t="50834" x="3022600" y="2590800"/>
          <p14:tracePt t="50834" x="2946400" y="2590800"/>
          <p14:tracePt t="50853" x="2876550" y="2584450"/>
          <p14:tracePt t="50853" x="2819400" y="2584450"/>
          <p14:tracePt t="50868" x="2755900" y="2578100"/>
          <p14:tracePt t="50868" x="2705100" y="2578100"/>
          <p14:tracePt t="50884" x="2667000" y="2571750"/>
          <p14:tracePt t="50884" x="2628900" y="2571750"/>
          <p14:tracePt t="50901" x="2597150" y="2571750"/>
          <p14:tracePt t="50901" x="2571750" y="2565400"/>
          <p14:tracePt t="50917" x="2552700" y="2559050"/>
          <p14:tracePt t="50917" x="2527300" y="2552700"/>
          <p14:tracePt t="50934" x="2520950" y="2546350"/>
          <p14:tracePt t="50934" x="2514600" y="2540000"/>
          <p14:tracePt t="50951" x="2514600" y="2533650"/>
          <p14:tracePt t="50951" x="2514600" y="2527300"/>
          <p14:tracePt t="50968" x="2514600" y="2520950"/>
          <p14:tracePt t="50968" x="2527300" y="2514600"/>
          <p14:tracePt t="50985" x="2533650" y="2514600"/>
          <p14:tracePt t="50985" x="2540000" y="2508250"/>
          <p14:tracePt t="51001" x="2546350" y="2514600"/>
          <p14:tracePt t="51001" x="2552700" y="2514600"/>
          <p14:tracePt t="51018" x="2559050" y="2520950"/>
          <p14:tracePt t="51033" x="2565400" y="2520950"/>
          <p14:tracePt t="51033" x="2571750" y="2533650"/>
          <p14:tracePt t="51033" x="2578100" y="2540000"/>
          <p14:tracePt t="51055" x="2590800" y="2546350"/>
          <p14:tracePt t="51066" x="2597150" y="2559050"/>
          <p14:tracePt t="51066" x="2622550" y="2584450"/>
          <p14:tracePt t="51086" x="2635250" y="2597150"/>
          <p14:tracePt t="51086" x="2654300" y="2609850"/>
          <p14:tracePt t="51102" x="2673350" y="2628900"/>
          <p14:tracePt t="51102" x="2698750" y="2641600"/>
          <p14:tracePt t="51118" x="2724150" y="2654300"/>
          <p14:tracePt t="51118" x="2749550" y="2667000"/>
          <p14:tracePt t="51118" x="2781300" y="2679700"/>
          <p14:tracePt t="51137" x="2813050" y="2686050"/>
          <p14:tracePt t="51150" x="2838450" y="2692400"/>
          <p14:tracePt t="51150" x="2895600" y="2698750"/>
          <p14:tracePt t="51169" x="2914650" y="2705100"/>
          <p14:tracePt t="51169" x="2933700" y="2705100"/>
          <p14:tracePt t="51185" x="2946400" y="2705100"/>
          <p14:tracePt t="51185" x="2959100" y="2705100"/>
          <p14:tracePt t="51202" x="2965450" y="2705100"/>
          <p14:tracePt t="51217" x="2959100" y="2705100"/>
          <p14:tracePt t="51217" x="2946400" y="2705100"/>
          <p14:tracePt t="51236" x="2927350" y="2711450"/>
          <p14:tracePt t="51236" x="2901950" y="2711450"/>
          <p14:tracePt t="51252" x="2876550" y="2711450"/>
          <p14:tracePt t="51252" x="2838450" y="2711450"/>
          <p14:tracePt t="51269" x="2794000" y="2717800"/>
          <p14:tracePt t="51269" x="2698750" y="2717800"/>
          <p14:tracePt t="51286" x="2647950" y="2717800"/>
          <p14:tracePt t="51286" x="2597150" y="2711450"/>
          <p14:tracePt t="51302" x="2540000" y="2711450"/>
          <p14:tracePt t="51302" x="2489200" y="2698750"/>
          <p14:tracePt t="51319" x="2438400" y="2692400"/>
          <p14:tracePt t="51319" x="2381250" y="2679700"/>
          <p14:tracePt t="51336" x="2330450" y="2667000"/>
          <p14:tracePt t="51336" x="2235200" y="2628900"/>
          <p14:tracePt t="51354" x="2184400" y="2609850"/>
          <p14:tracePt t="51354" x="2139950" y="2590800"/>
          <p14:tracePt t="51370" x="2101850" y="2571750"/>
          <p14:tracePt t="51370" x="2063750" y="2552700"/>
          <p14:tracePt t="51386" x="2032000" y="2527300"/>
          <p14:tracePt t="51386" x="2006600" y="2508250"/>
          <p14:tracePt t="51386" x="1987550" y="2482850"/>
          <p14:tracePt t="51405" x="1974850" y="2457450"/>
          <p14:tracePt t="51417" x="1968500" y="2432050"/>
          <p14:tracePt t="51417" x="1974850" y="2381250"/>
          <p14:tracePt t="51438" x="1993900" y="2355850"/>
          <p14:tracePt t="51438" x="2012950" y="2330450"/>
          <p14:tracePt t="51453" x="2044700" y="2311400"/>
          <p14:tracePt t="51453" x="2076450" y="2286000"/>
          <p14:tracePt t="51470" x="2114550" y="2266950"/>
          <p14:tracePt t="51470" x="2165350" y="2241550"/>
          <p14:tracePt t="51486" x="2216150" y="2222500"/>
          <p14:tracePt t="51486" x="2273300" y="2197100"/>
          <p14:tracePt t="51486" x="2336800" y="2178050"/>
          <p14:tracePt t="51506" x="2400300" y="2152650"/>
          <p14:tracePt t="51518" x="2476500" y="2127250"/>
          <p14:tracePt t="51518" x="2647950" y="2082800"/>
          <p14:tracePt t="51537" x="2743200" y="2063750"/>
          <p14:tracePt t="51537" x="2844800" y="2051050"/>
          <p14:tracePt t="51554" x="2952750" y="2038350"/>
          <p14:tracePt t="51554" x="3060700" y="2032000"/>
          <p14:tracePt t="51554" x="3168650" y="2025650"/>
          <p14:tracePt t="51573" x="3282950" y="2032000"/>
          <p14:tracePt t="51573" x="3397250" y="2032000"/>
          <p14:tracePt t="51587" x="3511550" y="2038350"/>
          <p14:tracePt t="51587" x="3625850" y="2044700"/>
          <p14:tracePt t="51604" x="3746500" y="2051050"/>
          <p14:tracePt t="51604" x="3867150" y="2051050"/>
          <p14:tracePt t="51620" x="3987800" y="2051050"/>
          <p14:tracePt t="51620" x="4108450" y="2051050"/>
          <p14:tracePt t="51637" x="4229100" y="2051050"/>
          <p14:tracePt t="51637" x="4464050" y="2044700"/>
          <p14:tracePt t="51654" x="4578350" y="2044700"/>
          <p14:tracePt t="51654" x="4692650" y="2044700"/>
          <p14:tracePt t="51670" x="4806950" y="2051050"/>
          <p14:tracePt t="51670" x="4914900" y="2063750"/>
          <p14:tracePt t="51687" x="5022850" y="2076450"/>
          <p14:tracePt t="51687" x="5130800" y="2089150"/>
          <p14:tracePt t="51687" x="5232400" y="2108200"/>
          <p14:tracePt t="51706" x="5334000" y="2127250"/>
          <p14:tracePt t="51706" x="5429250" y="2146300"/>
          <p14:tracePt t="51721" x="5518150" y="2159000"/>
          <p14:tracePt t="51721" x="5600700" y="2171700"/>
          <p14:tracePt t="51738" x="5676900" y="2184400"/>
          <p14:tracePt t="51738" x="5753100" y="2197100"/>
          <p14:tracePt t="51754" x="5816600" y="2209800"/>
          <p14:tracePt t="51754" x="5880100" y="2222500"/>
          <p14:tracePt t="51770" x="5937250" y="2235200"/>
          <p14:tracePt t="51770" x="5988050" y="2247900"/>
          <p14:tracePt t="51770" x="6026150" y="2260600"/>
          <p14:tracePt t="51790" x="6064250" y="2273300"/>
          <p14:tracePt t="51802" x="6096000" y="2292350"/>
          <p14:tracePt t="51802" x="6134100" y="2317750"/>
          <p14:tracePt t="51821" x="6146800" y="2330450"/>
          <p14:tracePt t="51821" x="6146800" y="2343150"/>
          <p14:tracePt t="51838" x="6146800" y="2362200"/>
          <p14:tracePt t="51838" x="6134100" y="2374900"/>
          <p14:tracePt t="51854" x="6121400" y="2387600"/>
          <p14:tracePt t="51854" x="6102350" y="2406650"/>
          <p14:tracePt t="51854" x="6070600" y="2419350"/>
          <p14:tracePt t="51873" x="6045200" y="2438400"/>
          <p14:tracePt t="51886" x="6007100" y="2457450"/>
          <p14:tracePt t="51886" x="5924550" y="2495550"/>
          <p14:tracePt t="51904" x="5880100" y="2514600"/>
          <p14:tracePt t="51904" x="5835650" y="2533650"/>
          <p14:tracePt t="51921" x="5778500" y="2552700"/>
          <p14:tracePt t="51921" x="5721350" y="2565400"/>
          <p14:tracePt t="51938" x="5664200" y="2578100"/>
          <p14:tracePt t="51938" x="5530850" y="2603500"/>
          <p14:tracePt t="51954" x="5454650" y="2609850"/>
          <p14:tracePt t="51954" x="5372100" y="2609850"/>
          <p14:tracePt t="51971" x="5289550" y="2609850"/>
          <p14:tracePt t="51971" x="5200650" y="2609850"/>
          <p14:tracePt t="51988" x="5118100" y="2609850"/>
          <p14:tracePt t="51988" x="4933950" y="2597150"/>
          <p14:tracePt t="52006" x="4845050" y="2590800"/>
          <p14:tracePt t="52006" x="4762500" y="2584450"/>
          <p14:tracePt t="52021" x="4673600" y="2578100"/>
          <p14:tracePt t="52021" x="4591050" y="2571750"/>
          <p14:tracePt t="52039" x="4508500" y="2565400"/>
          <p14:tracePt t="52039" x="4432300" y="2552700"/>
          <p14:tracePt t="52055" x="4349750" y="2540000"/>
          <p14:tracePt t="52055" x="4273550" y="2533650"/>
          <p14:tracePt t="52055" x="4191000" y="2520950"/>
          <p14:tracePt t="52075" x="4114800" y="2514600"/>
          <p14:tracePt t="52087" x="4044950" y="2508250"/>
          <p14:tracePt t="52087" x="3898900" y="2508250"/>
          <p14:tracePt t="52106" x="3835400" y="2508250"/>
          <p14:tracePt t="52106" x="3778250" y="2514600"/>
          <p14:tracePt t="52122" x="3721100" y="2520950"/>
          <p14:tracePt t="52122" x="3676650" y="2533650"/>
          <p14:tracePt t="52138" x="3625850" y="2546350"/>
          <p14:tracePt t="52138" x="3587750" y="2559050"/>
          <p14:tracePt t="52138" x="3556000" y="2571750"/>
          <p14:tracePt t="52157" x="3524250" y="2584450"/>
          <p14:tracePt t="52170" x="3492500" y="2597150"/>
          <p14:tracePt t="52170" x="3448050" y="2622550"/>
          <p14:tracePt t="52189" x="3429000" y="2635250"/>
          <p14:tracePt t="52189" x="3416300" y="2641600"/>
          <p14:tracePt t="52205" x="3409950" y="2654300"/>
          <p14:tracePt t="52205" x="3403600" y="2660650"/>
          <p14:tracePt t="52222" x="3403600" y="2667000"/>
          <p14:tracePt t="52237" x="3409950" y="2673350"/>
          <p14:tracePt t="52237" x="3422650" y="2673350"/>
          <p14:tracePt t="52256" x="3435350" y="2673350"/>
          <p14:tracePt t="52256" x="3441700" y="2673350"/>
          <p14:tracePt t="52272" x="3454400" y="2673350"/>
          <p14:tracePt t="52272" x="3467100" y="2673350"/>
          <p14:tracePt t="52289" x="3486150" y="2673350"/>
          <p14:tracePt t="52289" x="3511550" y="2673350"/>
          <p14:tracePt t="52306" x="3524250" y="2673350"/>
          <p14:tracePt t="52306" x="3536950" y="2679700"/>
          <p14:tracePt t="52323" x="3549650" y="2686050"/>
          <p14:tracePt t="52323" x="3562350" y="2698750"/>
          <p14:tracePt t="52339" x="3568700" y="2711450"/>
          <p14:tracePt t="52339" x="3575050" y="2724150"/>
          <p14:tracePt t="52356" x="3581400" y="2743200"/>
          <p14:tracePt t="52356" x="3581400" y="2787650"/>
          <p14:tracePt t="52373" x="3575050" y="2819400"/>
          <p14:tracePt t="52373" x="3568700" y="2844800"/>
          <p14:tracePt t="52390" x="3556000" y="2882900"/>
          <p14:tracePt t="52390" x="3543300" y="2914650"/>
          <p14:tracePt t="52406" x="3524250" y="2946400"/>
          <p14:tracePt t="52406" x="3505200" y="2978150"/>
          <p14:tracePt t="52406" x="3486150" y="3009900"/>
          <p14:tracePt t="52425" x="3460750" y="3041650"/>
          <p14:tracePt t="52438" x="3435350" y="3073400"/>
          <p14:tracePt t="52438" x="3365500" y="3117850"/>
          <p14:tracePt t="52458" x="3327400" y="3143250"/>
          <p14:tracePt t="52458" x="3289300" y="3162300"/>
          <p14:tracePt t="52474" x="3244850" y="3187700"/>
          <p14:tracePt t="52474" x="3200400" y="3206750"/>
          <p14:tracePt t="52490" x="3149600" y="3225800"/>
          <p14:tracePt t="52490" x="3098800" y="3244850"/>
          <p14:tracePt t="52506" x="3041650" y="3270250"/>
          <p14:tracePt t="52506" x="2984500" y="3289300"/>
          <p14:tracePt t="52506" x="2927350" y="3308350"/>
          <p14:tracePt t="52526" x="2870200" y="3327400"/>
          <p14:tracePt t="52538" x="2806700" y="3346450"/>
          <p14:tracePt t="52538" x="2686050" y="3378200"/>
          <p14:tracePt t="52558" x="2628900" y="3390900"/>
          <p14:tracePt t="52558" x="2565400" y="3397250"/>
          <p14:tracePt t="52574" x="2508250" y="3403600"/>
          <p14:tracePt t="52574" x="2451100" y="3409950"/>
          <p14:tracePt t="52590" x="2400300" y="3416300"/>
          <p14:tracePt t="52590" x="2292350" y="3416300"/>
          <p14:tracePt t="52607" x="2247900" y="3422650"/>
          <p14:tracePt t="52607" x="2203450" y="3416300"/>
          <p14:tracePt t="52623" x="2159000" y="3416300"/>
          <p14:tracePt t="52623" x="2114550" y="3416300"/>
          <p14:tracePt t="52640" x="2082800" y="3416300"/>
          <p14:tracePt t="52640" x="2044700" y="3409950"/>
          <p14:tracePt t="52657" x="2012950" y="3403600"/>
          <p14:tracePt t="52657" x="1955800" y="3397250"/>
          <p14:tracePt t="52674" x="1936750" y="3384550"/>
          <p14:tracePt t="52674" x="1917700" y="3378200"/>
          <p14:tracePt t="52690" x="1898650" y="3371850"/>
          <p14:tracePt t="52690" x="1885950" y="3365500"/>
          <p14:tracePt t="52707" x="1873250" y="3359150"/>
          <p14:tracePt t="52707" x="1860550" y="3346450"/>
          <p14:tracePt t="52707" x="1854200" y="3340100"/>
          <p14:tracePt t="52726" x="1847850" y="3333750"/>
          <p14:tracePt t="52739" x="1847850" y="3327400"/>
          <p14:tracePt t="52739" x="1847850" y="3321050"/>
          <p14:tracePt t="52758" x="1854200" y="3321050"/>
          <p14:tracePt t="52785" x="1860550" y="3321050"/>
          <p14:tracePt t="52801" x="1866900" y="3321050"/>
          <p14:tracePt t="52817" x="1866900" y="3327400"/>
          <p14:tracePt t="52833" x="1873250" y="3327400"/>
          <p14:tracePt t="52861" x="1879600" y="3333750"/>
          <p14:tracePt t="52893" x="1885950" y="3333750"/>
          <p14:tracePt t="52905" x="1892300" y="3333750"/>
          <p14:tracePt t="52921" x="1898650" y="3333750"/>
          <p14:tracePt t="52929" x="1905000" y="3333750"/>
          <p14:tracePt t="52939" x="1911350" y="3327400"/>
          <p14:tracePt t="52939" x="1917700" y="3327400"/>
          <p14:tracePt t="52959" x="1924050" y="3327400"/>
          <p14:tracePt t="52959" x="1943100" y="3321050"/>
          <p14:tracePt t="52975" x="1955800" y="3321050"/>
          <p14:tracePt t="52975" x="1974850" y="3314700"/>
          <p14:tracePt t="52991" x="1993900" y="3308350"/>
          <p14:tracePt t="52991" x="2019300" y="3308350"/>
          <p14:tracePt t="53008" x="2051050" y="3302000"/>
          <p14:tracePt t="53008" x="2120900" y="3308350"/>
          <p14:tracePt t="53026" x="2165350" y="3314700"/>
          <p14:tracePt t="53026" x="2216150" y="3321050"/>
          <p14:tracePt t="53042" x="2273300" y="3327400"/>
          <p14:tracePt t="53042" x="2336800" y="3340100"/>
          <p14:tracePt t="53060" x="2400300" y="3352800"/>
          <p14:tracePt t="53060" x="2463800" y="3359150"/>
          <p14:tracePt t="53075" x="2540000" y="3371850"/>
          <p14:tracePt t="53075" x="2616200" y="3378200"/>
          <p14:tracePt t="53075" x="2692400" y="3384550"/>
          <p14:tracePt t="53095" x="2768600" y="3397250"/>
          <p14:tracePt t="53107" x="2851150" y="3403600"/>
          <p14:tracePt t="53107" x="3009900" y="3416300"/>
          <p14:tracePt t="53125" x="3086100" y="3422650"/>
          <p14:tracePt t="53125" x="3155950" y="3429000"/>
          <p14:tracePt t="53142" x="3232150" y="3435350"/>
          <p14:tracePt t="53142" x="3302000" y="3441700"/>
          <p14:tracePt t="53159" x="3365500" y="3448050"/>
          <p14:tracePt t="53159" x="3429000" y="3448050"/>
          <p14:tracePt t="53159" x="3492500" y="3454400"/>
          <p14:tracePt t="53178" x="3549650" y="3454400"/>
          <p14:tracePt t="53190" x="3606800" y="3454400"/>
          <p14:tracePt t="53190" x="3708400" y="3441700"/>
          <p14:tracePt t="53209" x="3752850" y="3435350"/>
          <p14:tracePt t="53209" x="3790950" y="3429000"/>
          <p14:tracePt t="53226" x="3829050" y="3422650"/>
          <p14:tracePt t="53226" x="3867150" y="3416300"/>
          <p14:tracePt t="53242" x="3892550" y="3409950"/>
          <p14:tracePt t="53242" x="3924300" y="3409950"/>
          <p14:tracePt t="53242" x="3943350" y="3403600"/>
          <p14:tracePt t="53261" x="3962400" y="3397250"/>
          <p14:tracePt t="53261" x="3981450" y="3397250"/>
          <p14:tracePt t="53276" x="3994150" y="3397250"/>
          <p14:tracePt t="53276" x="4006850" y="3397250"/>
          <p14:tracePt t="53293" x="4013200" y="3397250"/>
          <p14:tracePt t="53293" x="4025900" y="3397250"/>
          <p14:tracePt t="53310" x="4032250" y="3403600"/>
          <p14:tracePt t="53325" x="4025900" y="3409950"/>
          <p14:tracePt t="53373" x="4025900" y="3416300"/>
          <p14:tracePt t="53409" x="4038600" y="3416300"/>
          <p14:tracePt t="53425" x="4044950" y="3416300"/>
          <p14:tracePt t="53433" x="4051300" y="3409950"/>
          <p14:tracePt t="53441" x="4064000" y="3409950"/>
          <p14:tracePt t="53441" x="4076700" y="3409950"/>
          <p14:tracePt t="53441" x="4095750" y="3409950"/>
          <p14:tracePt t="53462" x="4114800" y="3409950"/>
          <p14:tracePt t="53475" x="4133850" y="3409950"/>
          <p14:tracePt t="53475" x="4184650" y="3409950"/>
          <p14:tracePt t="53494" x="4216400" y="3409950"/>
          <p14:tracePt t="53494" x="4248150" y="3416300"/>
          <p14:tracePt t="53510" x="4279900" y="3416300"/>
          <p14:tracePt t="53510" x="4318000" y="3416300"/>
          <p14:tracePt t="53527" x="4349750" y="3416300"/>
          <p14:tracePt t="53527" x="4387850" y="3416300"/>
          <p14:tracePt t="53527" x="4432300" y="3416300"/>
          <p14:tracePt t="53546" x="4470400" y="3416300"/>
          <p14:tracePt t="53546" x="4508500" y="3409950"/>
          <p14:tracePt t="53562" x="4552950" y="3409950"/>
          <p14:tracePt t="53562" x="4597400" y="3403600"/>
          <p14:tracePt t="53577" x="4648200" y="3403600"/>
          <p14:tracePt t="53577" x="4699000" y="3397250"/>
          <p14:tracePt t="53594" x="4749800" y="3397250"/>
          <p14:tracePt t="53594" x="4806950" y="3390900"/>
          <p14:tracePt t="53610" x="4864100" y="3390900"/>
          <p14:tracePt t="53610" x="4984750" y="3384550"/>
          <p14:tracePt t="53627" x="5048250" y="3378200"/>
          <p14:tracePt t="53627" x="5111750" y="3371850"/>
          <p14:tracePt t="53644" x="5175250" y="3371850"/>
          <p14:tracePt t="53644" x="5238750" y="3365500"/>
          <p14:tracePt t="53661" x="5295900" y="3359150"/>
          <p14:tracePt t="53661" x="5359400" y="3352800"/>
          <p14:tracePt t="53677" x="5416550" y="3346450"/>
          <p14:tracePt t="53677" x="5537200" y="3340100"/>
          <p14:tracePt t="53694" x="5600700" y="3333750"/>
          <p14:tracePt t="53694" x="5657850" y="3327400"/>
          <p14:tracePt t="53711" x="5721350" y="3327400"/>
          <p14:tracePt t="53711" x="5784850" y="3327400"/>
          <p14:tracePt t="53727" x="5848350" y="3327400"/>
          <p14:tracePt t="53727" x="5911850" y="3327400"/>
          <p14:tracePt t="53727" x="5981700" y="3327400"/>
          <p14:tracePt t="53746" x="6045200" y="3327400"/>
          <p14:tracePt t="53746" x="6108700" y="3327400"/>
          <p14:tracePt t="53762" x="6172200" y="3327400"/>
          <p14:tracePt t="53762" x="6235700" y="3327400"/>
          <p14:tracePt t="53778" x="6299200" y="3327400"/>
          <p14:tracePt t="53778" x="6362700" y="3327400"/>
          <p14:tracePt t="53794" x="6419850" y="3327400"/>
          <p14:tracePt t="53794" x="6477000" y="3333750"/>
          <p14:tracePt t="53811" x="6534150" y="3333750"/>
          <p14:tracePt t="53811" x="6584950" y="3333750"/>
          <p14:tracePt t="53811" x="6642100" y="3333750"/>
          <p14:tracePt t="53830" x="6699250" y="3333750"/>
          <p14:tracePt t="53843" x="6750050" y="3327400"/>
          <p14:tracePt t="53843" x="6851650" y="3327400"/>
          <p14:tracePt t="53862" x="6902450" y="3327400"/>
          <p14:tracePt t="53862" x="6946900" y="3327400"/>
          <p14:tracePt t="53878" x="6991350" y="3327400"/>
          <p14:tracePt t="53878" x="7029450" y="3327400"/>
          <p14:tracePt t="53895" x="7067550" y="3327400"/>
          <p14:tracePt t="53895" x="7105650" y="3327400"/>
          <p14:tracePt t="53895" x="7137400" y="3327400"/>
          <p14:tracePt t="53914" x="7169150" y="3327400"/>
          <p14:tracePt t="53914" x="7200900" y="3327400"/>
          <p14:tracePt t="53928" x="7232650" y="3327400"/>
          <p14:tracePt t="53928" x="7264400" y="3333750"/>
          <p14:tracePt t="53946" x="7289800" y="3333750"/>
          <p14:tracePt t="53946" x="7321550" y="3333750"/>
          <p14:tracePt t="53961" x="7340600" y="3333750"/>
          <p14:tracePt t="53961" x="7366000" y="3333750"/>
          <p14:tracePt t="53979" x="7385050" y="3340100"/>
          <p14:tracePt t="53979" x="7416800" y="3340100"/>
          <p14:tracePt t="53995" x="7429500" y="3346450"/>
          <p14:tracePt t="53995" x="7435850" y="3346450"/>
          <p14:tracePt t="54012" x="7448550" y="3346450"/>
          <p14:tracePt t="54012" x="7448550" y="3352800"/>
          <p14:tracePt t="54030" x="7454900" y="3352800"/>
          <p14:tracePt t="54030" x="7461250" y="3359150"/>
          <p14:tracePt t="54047" x="7467600" y="3365500"/>
          <p14:tracePt t="54062" x="7467600" y="3371850"/>
          <p14:tracePt t="54105" x="7461250" y="3378200"/>
          <p14:tracePt t="54129" x="7467600" y="3378200"/>
          <p14:tracePt t="54165" x="7473950" y="3378200"/>
          <p14:tracePt t="54181" x="7467600" y="3378200"/>
          <p14:tracePt t="54241" x="7461250" y="3378200"/>
          <p14:tracePt t="54249" x="7454900" y="3378200"/>
          <p14:tracePt t="54265" x="7448550" y="3378200"/>
          <p14:tracePt t="54277" x="7442200" y="3378200"/>
          <p14:tracePt t="54277" x="7429500" y="3378200"/>
          <p14:tracePt t="54297" x="7423150" y="3378200"/>
          <p14:tracePt t="54297" x="7416800" y="3378200"/>
          <p14:tracePt t="54312" x="7410450" y="3378200"/>
          <p14:tracePt t="54312" x="7404100" y="3378200"/>
          <p14:tracePt t="54330" x="7397750" y="3378200"/>
          <p14:tracePt t="54330" x="7385050" y="3384550"/>
          <p14:tracePt t="54347" x="7378700" y="3384550"/>
          <p14:tracePt t="54347" x="7366000" y="3384550"/>
          <p14:tracePt t="54363" x="7359650" y="3384550"/>
          <p14:tracePt t="54363" x="7353300" y="3390900"/>
          <p14:tracePt t="54379" x="7346950" y="3390900"/>
          <p14:tracePt t="54379" x="7334250" y="3390900"/>
          <p14:tracePt t="54397" x="7327900" y="3397250"/>
          <p14:tracePt t="54397" x="7321550" y="3397250"/>
          <p14:tracePt t="54413" x="7315200" y="3403600"/>
          <p14:tracePt t="54429" x="7308850" y="3403600"/>
          <p14:tracePt t="54445" x="7308850" y="3409950"/>
          <p14:tracePt t="54461" x="7321550" y="3416300"/>
          <p14:tracePt t="54478" x="7327900" y="3416300"/>
          <p14:tracePt t="54478" x="7340600" y="3422650"/>
          <p14:tracePt t="54499" x="7353300" y="3422650"/>
          <p14:tracePt t="54499" x="7359650" y="3422650"/>
          <p14:tracePt t="54514" x="7372350" y="3429000"/>
          <p14:tracePt t="54514" x="7378700" y="3429000"/>
          <p14:tracePt t="54530" x="7385050" y="3429000"/>
          <p14:tracePt t="54530" x="7397750" y="3435350"/>
          <p14:tracePt t="54530" x="7404100" y="3435350"/>
          <p14:tracePt t="54550" x="7410450" y="3435350"/>
          <p14:tracePt t="54562" x="7410450" y="3441700"/>
          <p14:tracePt t="54579" x="7416800" y="3448050"/>
          <p14:tracePt t="54579" x="7423150" y="3448050"/>
          <p14:tracePt t="54598" x="7423150" y="3454400"/>
          <p14:tracePt t="54617" x="7416800" y="3460750"/>
          <p14:tracePt t="54641" x="7410450" y="3460750"/>
          <p14:tracePt t="54653" x="7404100" y="3460750"/>
          <p14:tracePt t="54669" x="7397750" y="3460750"/>
          <p14:tracePt t="54685" x="7391400" y="3467100"/>
          <p14:tracePt t="54705" x="7397750" y="3467100"/>
          <p14:tracePt t="54737" x="7397750" y="3473450"/>
          <p14:tracePt t="54753" x="7410450" y="3473450"/>
          <p14:tracePt t="54765" x="7416800" y="3479800"/>
          <p14:tracePt t="54781" x="7423150" y="3479800"/>
          <p14:tracePt t="54789" x="7429500" y="3479800"/>
          <p14:tracePt t="54805" x="7435850" y="3479800"/>
          <p14:tracePt t="54814" x="7442200" y="3479800"/>
          <p14:tracePt t="54829" x="7448550" y="3479800"/>
          <p14:tracePt t="54846" x="7454900" y="3486150"/>
          <p14:tracePt t="54863" x="7448550" y="3492500"/>
          <p14:tracePt t="54925" x="7442200" y="3492500"/>
          <p14:tracePt t="54941" x="7435850" y="3492500"/>
          <p14:tracePt t="54947" x="7429500" y="3492500"/>
          <p14:tracePt t="54947" x="7423150" y="3492500"/>
          <p14:tracePt t="54965" x="7416800" y="3492500"/>
          <p14:tracePt t="54965" x="7410450" y="3492500"/>
          <p14:tracePt t="54982" x="7404100" y="3492500"/>
          <p14:tracePt t="54982" x="7397750" y="3492500"/>
          <p14:tracePt t="54999" x="7385050" y="3492500"/>
          <p14:tracePt t="54999" x="7372350" y="3492500"/>
          <p14:tracePt t="55016" x="7366000" y="3498850"/>
          <p14:tracePt t="55016" x="7353300" y="3498850"/>
          <p14:tracePt t="55032" x="7346950" y="3498850"/>
          <p14:tracePt t="55032" x="7340600" y="3498850"/>
          <p14:tracePt t="55049" x="7334250" y="3505200"/>
          <p14:tracePt t="55049" x="7321550" y="3505200"/>
          <p14:tracePt t="55068" x="7315200" y="3505200"/>
          <p14:tracePt t="55068" x="7308850" y="3511550"/>
          <p14:tracePt t="55083" x="7302500" y="3511550"/>
          <p14:tracePt t="55098" x="7296150" y="3505200"/>
          <p14:tracePt t="55098" x="7289800" y="3505200"/>
          <p14:tracePt t="55116" x="7283450" y="3505200"/>
          <p14:tracePt t="55116" x="7277100" y="3505200"/>
          <p14:tracePt t="55116" x="7270750" y="3505200"/>
          <p14:tracePt t="55134" x="7264400" y="3498850"/>
          <p14:tracePt t="55134" x="7258050" y="3498850"/>
          <p14:tracePt t="55150" x="7251700" y="3498850"/>
          <p14:tracePt t="55150" x="7245350" y="3492500"/>
          <p14:tracePt t="55166" x="7239000" y="3486150"/>
          <p14:tracePt t="55181" x="7239000" y="3479800"/>
          <p14:tracePt t="55197" x="7239000" y="3473450"/>
          <p14:tracePt t="55214" x="7245350" y="3473450"/>
          <p14:tracePt t="55231" x="7245350" y="3467100"/>
          <p14:tracePt t="55231" x="7258050" y="3467100"/>
          <p14:tracePt t="55250" x="7270750" y="3467100"/>
          <p14:tracePt t="55250" x="7277100" y="3473450"/>
          <p14:tracePt t="55266" x="7289800" y="3473450"/>
          <p14:tracePt t="55266" x="7302500" y="3473450"/>
          <p14:tracePt t="55283" x="7315200" y="3479800"/>
          <p14:tracePt t="55283" x="7327900" y="3479800"/>
          <p14:tracePt t="55283" x="7340600" y="3486150"/>
          <p14:tracePt t="55302" x="7353300" y="3492500"/>
          <p14:tracePt t="55302" x="7366000" y="3492500"/>
          <p14:tracePt t="55316" x="7372350" y="3498850"/>
          <p14:tracePt t="55316" x="7378700" y="3505200"/>
          <p14:tracePt t="55333" x="7385050" y="3511550"/>
          <p14:tracePt t="55333" x="7391400" y="3511550"/>
          <p14:tracePt t="55350" x="7397750" y="3517900"/>
          <p14:tracePt t="55365" x="7397750" y="3524250"/>
          <p14:tracePt t="55397" x="7385050" y="3524250"/>
          <p14:tracePt t="55413" x="7378700" y="3524250"/>
          <p14:tracePt t="55425" x="7372350" y="3524250"/>
          <p14:tracePt t="55434" x="7366000" y="3524250"/>
          <p14:tracePt t="55434" x="7359650" y="3530600"/>
          <p14:tracePt t="55451" x="7353300" y="3530600"/>
          <p14:tracePt t="55451" x="7346950" y="3530600"/>
          <p14:tracePt t="55467" x="7340600" y="3530600"/>
          <p14:tracePt t="55482" x="7353300" y="3530600"/>
          <p14:tracePt t="55525" x="7359650" y="3530600"/>
          <p14:tracePt t="55542" x="7366000" y="3530600"/>
          <p14:tracePt t="55554" x="7372350" y="3524250"/>
          <p14:tracePt t="55569" x="7378700" y="3524250"/>
          <p14:tracePt t="55585" x="7366000" y="3524250"/>
          <p14:tracePt t="55638" x="7359650" y="3530600"/>
          <p14:tracePt t="55646" x="7353300" y="3530600"/>
          <p14:tracePt t="55654" x="7346950" y="3530600"/>
          <p14:tracePt t="55654" x="7334250" y="3536950"/>
          <p14:tracePt t="55668" x="7321550" y="3536950"/>
          <p14:tracePt t="55668" x="7302500" y="3543300"/>
          <p14:tracePt t="55684" x="7283450" y="3549650"/>
          <p14:tracePt t="55684" x="7258050" y="3556000"/>
          <p14:tracePt t="55701" x="7226300" y="3562350"/>
          <p14:tracePt t="55701" x="7194550" y="3568700"/>
          <p14:tracePt t="55718" x="7150100" y="3581400"/>
          <p14:tracePt t="55718" x="7042150" y="3613150"/>
          <p14:tracePt t="55735" x="6978650" y="3632200"/>
          <p14:tracePt t="55735" x="6902450" y="3651250"/>
          <p14:tracePt t="55751" x="6819900" y="3676650"/>
          <p14:tracePt t="55751" x="6724650" y="3708400"/>
          <p14:tracePt t="55768" x="6616700" y="3733800"/>
          <p14:tracePt t="55768" x="6502400" y="3771900"/>
          <p14:tracePt t="55768" x="6381750" y="3803650"/>
          <p14:tracePt t="55787" x="6254750" y="3841750"/>
          <p14:tracePt t="55799" x="6115050" y="3886200"/>
          <p14:tracePt t="55799" x="5829300" y="3962400"/>
          <p14:tracePt t="55818" x="5676900" y="4000500"/>
          <p14:tracePt t="55818" x="5530850" y="4038600"/>
          <p14:tracePt t="55835" x="5378450" y="4076700"/>
          <p14:tracePt t="55835" x="5226050" y="4108450"/>
          <p14:tracePt t="55851" x="5080000" y="4140200"/>
          <p14:tracePt t="55851" x="4933950" y="4178300"/>
          <p14:tracePt t="55851" x="4787900" y="4203700"/>
          <p14:tracePt t="55870" x="4641850" y="4229100"/>
          <p14:tracePt t="55883" x="4502150" y="4248150"/>
          <p14:tracePt t="55883" x="4222750" y="4273550"/>
          <p14:tracePt t="55902" x="4083050" y="4279900"/>
          <p14:tracePt t="55902" x="3943350" y="4279900"/>
          <p14:tracePt t="55919" x="3810000" y="4279900"/>
          <p14:tracePt t="55919" x="3676650" y="4286250"/>
          <p14:tracePt t="55936" x="3556000" y="4286250"/>
          <p14:tracePt t="55936" x="3441700" y="4286250"/>
          <p14:tracePt t="55936" x="3333750" y="4292600"/>
          <p14:tracePt t="55954" x="3232150" y="4292600"/>
          <p14:tracePt t="55954" x="3136900" y="4298950"/>
          <p14:tracePt t="55969" x="3048000" y="4311650"/>
          <p14:tracePt t="55969" x="2965450" y="4318000"/>
          <p14:tracePt t="55985" x="2889250" y="4330700"/>
          <p14:tracePt t="55985" x="2819400" y="4343400"/>
          <p14:tracePt t="56002" x="2749550" y="4349750"/>
          <p14:tracePt t="56002" x="2686050" y="4362450"/>
          <p14:tracePt t="56019" x="2628900" y="4375150"/>
          <p14:tracePt t="56019" x="2533650" y="4400550"/>
          <p14:tracePt t="56036" x="2489200" y="4413250"/>
          <p14:tracePt t="56036" x="2457450" y="4425950"/>
          <p14:tracePt t="56053" x="2425700" y="4438650"/>
          <p14:tracePt t="56053" x="2400300" y="4457700"/>
          <p14:tracePt t="56071" x="2374900" y="4470400"/>
          <p14:tracePt t="56071" x="2330450" y="4502150"/>
          <p14:tracePt t="56086" x="2317750" y="4514850"/>
          <p14:tracePt t="56086" x="2298700" y="4527550"/>
          <p14:tracePt t="56103" x="2286000" y="4540250"/>
          <p14:tracePt t="56103" x="2279650" y="4552950"/>
          <p14:tracePt t="56119" x="2266950" y="4559300"/>
          <p14:tracePt t="56119" x="2260600" y="4565650"/>
          <p14:tracePt t="56136" x="2254250" y="4572000"/>
          <p14:tracePt t="56136" x="2254250" y="4578350"/>
          <p14:tracePt t="56136" x="2247900" y="4584700"/>
          <p14:tracePt t="56155" x="2241550" y="4591050"/>
          <p14:tracePt t="56167" x="2241550" y="4597400"/>
          <p14:tracePt t="56185" x="2241550" y="4603750"/>
          <p14:tracePt t="56201" x="2235200" y="4610100"/>
          <p14:tracePt t="56218" x="2235200" y="4616450"/>
          <p14:tracePt t="56238" x="2228850" y="4622800"/>
          <p14:tracePt t="56255" x="2222500" y="4629150"/>
          <p14:tracePt t="56268" x="2222500" y="4635500"/>
          <p14:tracePt t="56268" x="2216150" y="4635500"/>
          <p14:tracePt t="56286" x="2209800" y="4641850"/>
          <p14:tracePt t="56286" x="2203450" y="4641850"/>
          <p14:tracePt t="56303" x="2190750" y="4648200"/>
          <p14:tracePt t="56303" x="2184400" y="4654550"/>
          <p14:tracePt t="56303" x="2171700" y="4654550"/>
          <p14:tracePt t="56322" x="2159000" y="4660900"/>
          <p14:tracePt t="56322" x="2139950" y="4660900"/>
          <p14:tracePt t="56336" x="2120900" y="4667250"/>
          <p14:tracePt t="56336" x="2101850" y="4673600"/>
          <p14:tracePt t="56353" x="2082800" y="4679950"/>
          <p14:tracePt t="56353" x="2057400" y="4686300"/>
          <p14:tracePt t="56370" x="2025650" y="4686300"/>
          <p14:tracePt t="56370" x="1968500" y="4699000"/>
          <p14:tracePt t="56387" x="1930400" y="4705350"/>
          <p14:tracePt t="56387" x="1898650" y="4711700"/>
          <p14:tracePt t="56403" x="1860550" y="4718050"/>
          <p14:tracePt t="56403" x="1828800" y="4718050"/>
          <p14:tracePt t="56421" x="1790700" y="4724400"/>
          <p14:tracePt t="56421" x="1746250" y="4724400"/>
          <p14:tracePt t="56437" x="1708150" y="4724400"/>
          <p14:tracePt t="56437" x="1619250" y="4724400"/>
          <p14:tracePt t="56454" x="1574800" y="4724400"/>
          <p14:tracePt t="56454" x="1530350" y="4724400"/>
          <p14:tracePt t="56470" x="1485900" y="4718050"/>
          <p14:tracePt t="56470" x="1441450" y="4718050"/>
          <p14:tracePt t="56487" x="1397000" y="4718050"/>
          <p14:tracePt t="56487" x="1358900" y="4711700"/>
          <p14:tracePt t="56487" x="1320800" y="4705350"/>
          <p14:tracePt t="56507" x="1282700" y="4699000"/>
          <p14:tracePt t="56519" x="1244600" y="4686300"/>
          <p14:tracePt t="56519" x="1212850" y="4673600"/>
          <p14:tracePt t="56538" x="1149350" y="4641850"/>
          <p14:tracePt t="56538" x="1123950" y="4622800"/>
          <p14:tracePt t="56555" x="1098550" y="4603750"/>
          <p14:tracePt t="56555" x="1085850" y="4584700"/>
          <p14:tracePt t="56572" x="1073150" y="4565650"/>
          <p14:tracePt t="56572" x="1066800" y="4546600"/>
          <p14:tracePt t="56587" x="1060450" y="4521200"/>
          <p14:tracePt t="56587" x="1060450" y="4495800"/>
          <p14:tracePt t="56587" x="1066800" y="4470400"/>
          <p14:tracePt t="56606" x="1073150" y="4438650"/>
          <p14:tracePt t="56619" x="1085850" y="4413250"/>
          <p14:tracePt t="56619" x="1117600" y="4349750"/>
          <p14:tracePt t="56637" x="1136650" y="4318000"/>
          <p14:tracePt t="56637" x="1162050" y="4286250"/>
          <p14:tracePt t="56654" x="1193800" y="4248150"/>
          <p14:tracePt t="56654" x="1225550" y="4210050"/>
          <p14:tracePt t="56671" x="1257300" y="4178300"/>
          <p14:tracePt t="56671" x="1339850" y="4102100"/>
          <p14:tracePt t="56688" x="1390650" y="4064000"/>
          <p14:tracePt t="56688" x="1441450" y="4032250"/>
          <p14:tracePt t="56704" x="1498600" y="3994150"/>
          <p14:tracePt t="56704" x="1562100" y="3962400"/>
          <p14:tracePt t="56721" x="1625600" y="3930650"/>
          <p14:tracePt t="56721" x="1689100" y="3905250"/>
          <p14:tracePt t="56738" x="1758950" y="3879850"/>
          <p14:tracePt t="56738" x="1905000" y="3841750"/>
          <p14:tracePt t="56755" x="1981200" y="3829050"/>
          <p14:tracePt t="56755" x="2057400" y="3822700"/>
          <p14:tracePt t="56771" x="2133600" y="3816350"/>
          <p14:tracePt t="56771" x="2209800" y="3816350"/>
          <p14:tracePt t="56788" x="2286000" y="3816350"/>
          <p14:tracePt t="56788" x="2362200" y="3822700"/>
          <p14:tracePt t="56788" x="2438400" y="3829050"/>
          <p14:tracePt t="56807" x="2514600" y="3835400"/>
          <p14:tracePt t="56820" x="2590800" y="3848100"/>
          <p14:tracePt t="56820" x="2736850" y="3873500"/>
          <p14:tracePt t="56838" x="2800350" y="3886200"/>
          <p14:tracePt t="56838" x="2870200" y="3905250"/>
          <p14:tracePt t="56855" x="2933700" y="3924300"/>
          <p14:tracePt t="56855" x="2984500" y="3943350"/>
          <p14:tracePt t="56872" x="3035300" y="3968750"/>
          <p14:tracePt t="56872" x="3079750" y="3987800"/>
          <p14:tracePt t="56872" x="3124200" y="4013200"/>
          <p14:tracePt t="56891" x="3155950" y="4038600"/>
          <p14:tracePt t="56903" x="3181350" y="4064000"/>
          <p14:tracePt t="56903" x="3213100" y="4121150"/>
          <p14:tracePt t="56923" x="3219450" y="4146550"/>
          <p14:tracePt t="56923" x="3219450" y="4178300"/>
          <p14:tracePt t="56938" x="3213100" y="4203700"/>
          <p14:tracePt t="56938" x="3200400" y="4229100"/>
          <p14:tracePt t="56956" x="3181350" y="4260850"/>
          <p14:tracePt t="56956" x="3155950" y="4286250"/>
          <p14:tracePt t="56956" x="3124200" y="4311650"/>
          <p14:tracePt t="56974" x="3086100" y="4337050"/>
          <p14:tracePt t="56974" x="3048000" y="4368800"/>
          <p14:tracePt t="56989" x="2997200" y="4394200"/>
          <p14:tracePt t="56989" x="2946400" y="4419600"/>
          <p14:tracePt t="57005" x="2889250" y="4451350"/>
          <p14:tracePt t="57005" x="2825750" y="4476750"/>
          <p14:tracePt t="57022" x="2762250" y="4502150"/>
          <p14:tracePt t="57022" x="2692400" y="4527550"/>
          <p14:tracePt t="57039" x="2628900" y="4546600"/>
          <p14:tracePt t="57039" x="2495550" y="4591050"/>
          <p14:tracePt t="57055" x="2432050" y="4610100"/>
          <p14:tracePt t="57055" x="2374900" y="4629150"/>
          <p14:tracePt t="57073" x="2317750" y="4641850"/>
          <p14:tracePt t="57073" x="2260600" y="4660900"/>
          <p14:tracePt t="57089" x="2209800" y="4673600"/>
          <p14:tracePt t="57089" x="2108200" y="4699000"/>
          <p14:tracePt t="57107" x="2063750" y="4711700"/>
          <p14:tracePt t="57107" x="2025650" y="4718050"/>
          <p14:tracePt t="57123" x="1987550" y="4730750"/>
          <p14:tracePt t="57123" x="1955800" y="4737100"/>
          <p14:tracePt t="57140" x="1924050" y="4743450"/>
          <p14:tracePt t="57140" x="1905000" y="4743450"/>
          <p14:tracePt t="57156" x="1885950" y="4749800"/>
          <p14:tracePt t="57156" x="1879600" y="4749800"/>
          <p14:tracePt t="57156" x="1866900" y="4749800"/>
          <p14:tracePt t="57175" x="1873250" y="4749800"/>
          <p14:tracePt t="57214" x="1879600" y="4743450"/>
          <p14:tracePt t="57222" x="1885950" y="4743450"/>
          <p14:tracePt t="57227" x="1892300" y="4737100"/>
          <p14:tracePt t="57238" x="1898650" y="4737100"/>
          <p14:tracePt t="57238" x="1911350" y="4730750"/>
          <p14:tracePt t="57238" x="1917700" y="4724400"/>
          <p14:tracePt t="57259" x="1924050" y="4724400"/>
          <p14:tracePt t="57271" x="1930400" y="4718050"/>
          <p14:tracePt t="57271" x="1943100" y="4711700"/>
          <p14:tracePt t="57290" x="1949450" y="4705350"/>
          <p14:tracePt t="57290" x="1955800" y="4705350"/>
          <p14:tracePt t="57307" x="1962150" y="4705350"/>
          <p14:tracePt t="57322" x="1968500" y="4699000"/>
          <p14:tracePt t="57338" x="1974850" y="4699000"/>
          <p14:tracePt t="57356" x="1981200" y="4699000"/>
          <p14:tracePt t="57371" x="1981200" y="4692650"/>
          <p14:tracePt t="57406" x="1981200" y="4686300"/>
          <p14:tracePt t="57421" x="1987550" y="4679950"/>
          <p14:tracePt t="57437" x="1993900" y="4673600"/>
          <p14:tracePt t="57454" x="2000250" y="4667250"/>
          <p14:tracePt t="57466" x="2006600" y="4660900"/>
          <p14:tracePt t="57475" x="2012950" y="4660900"/>
          <p14:tracePt t="57475" x="2019300" y="4654550"/>
          <p14:tracePt t="57491" x="2025650" y="4654550"/>
          <p14:tracePt t="57491" x="2032000" y="4654550"/>
          <p14:tracePt t="57507" x="2044700" y="4654550"/>
          <p14:tracePt t="57507" x="2051050" y="4654550"/>
          <p14:tracePt t="57524" x="2070100" y="4660900"/>
          <p14:tracePt t="57524" x="2082800" y="4667250"/>
          <p14:tracePt t="57524" x="2101850" y="4673600"/>
          <p14:tracePt t="57543" x="2127250" y="4679950"/>
          <p14:tracePt t="57556" x="2152650" y="4692650"/>
          <p14:tracePt t="57556" x="2203450" y="4711700"/>
          <p14:tracePt t="57576" x="2235200" y="4724400"/>
          <p14:tracePt t="57576" x="2266950" y="4743450"/>
          <p14:tracePt t="57591" x="2305050" y="4756150"/>
          <p14:tracePt t="57591" x="2343150" y="4768850"/>
          <p14:tracePt t="57591" x="2381250" y="4781550"/>
          <p14:tracePt t="57610" x="2419350" y="4794250"/>
          <p14:tracePt t="57622" x="2463800" y="4813300"/>
          <p14:tracePt t="57622" x="2508250" y="4826000"/>
          <p14:tracePt t="57622" x="2552700" y="4838700"/>
          <p14:tracePt t="57643" x="2597150" y="4851400"/>
          <p14:tracePt t="57643" x="2641600" y="4864100"/>
          <p14:tracePt t="57658" x="2692400" y="4876800"/>
          <p14:tracePt t="57658" x="2743200" y="4889500"/>
          <p14:tracePt t="57675" x="2794000" y="4902200"/>
          <p14:tracePt t="57675" x="2844800" y="4914900"/>
          <p14:tracePt t="57691" x="2889250" y="4927600"/>
          <p14:tracePt t="57691" x="2978150" y="4953000"/>
          <p14:tracePt t="57708" x="3022600" y="4965700"/>
          <p14:tracePt t="57708" x="3060700" y="4978400"/>
          <p14:tracePt t="57725" x="3098800" y="4997450"/>
          <p14:tracePt t="57725" x="3136900" y="5010150"/>
          <p14:tracePt t="57742" x="3175000" y="5029200"/>
          <p14:tracePt t="57742" x="3213100" y="5041900"/>
          <p14:tracePt t="57758" x="3251200" y="5054600"/>
          <p14:tracePt t="57758" x="3314700" y="5073650"/>
          <p14:tracePt t="57775" x="3346450" y="5086350"/>
          <p14:tracePt t="57775" x="3371850" y="5092700"/>
          <p14:tracePt t="57791" x="3397250" y="5105400"/>
          <p14:tracePt t="57791" x="3416300" y="5111750"/>
          <p14:tracePt t="57808" x="3435350" y="5124450"/>
          <p14:tracePt t="57808" x="3454400" y="5130800"/>
          <p14:tracePt t="57808" x="3467100" y="5137150"/>
          <p14:tracePt t="57827" x="3479800" y="5149850"/>
          <p14:tracePt t="57840" x="3492500" y="5149850"/>
          <p14:tracePt t="57840" x="3498850" y="5162550"/>
          <p14:tracePt t="57859" x="3498850" y="5175250"/>
          <p14:tracePt t="57874" x="3486150" y="5181600"/>
          <p14:tracePt t="57890" x="3479800" y="5187950"/>
          <p14:tracePt t="57890" x="3473450" y="5194300"/>
          <p14:tracePt t="57890" x="3460750" y="5200650"/>
          <p14:tracePt t="57911" x="3448050" y="5207000"/>
          <p14:tracePt t="57923" x="3435350" y="5213350"/>
          <p14:tracePt t="57923" x="3416300" y="5232400"/>
          <p14:tracePt t="57942" x="3403600" y="5238750"/>
          <p14:tracePt t="57942" x="3390900" y="5245100"/>
          <p14:tracePt t="57959" x="3384550" y="5251450"/>
          <p14:tracePt t="57959" x="3371850" y="5257800"/>
          <p14:tracePt t="57976" x="3365500" y="5257800"/>
          <p14:tracePt t="57976" x="3359150" y="5264150"/>
          <p14:tracePt t="57992" x="3352800" y="5264150"/>
          <p14:tracePt t="58007" x="3359150" y="5264150"/>
          <p14:tracePt t="58030" x="3365500" y="5257800"/>
          <p14:tracePt t="58041" x="3378200" y="5251450"/>
          <p14:tracePt t="58041" x="3390900" y="5251450"/>
          <p14:tracePt t="58059" x="3403600" y="5245100"/>
          <p14:tracePt t="58059" x="3435350" y="5238750"/>
          <p14:tracePt t="58078" x="3454400" y="5232400"/>
          <p14:tracePt t="58078" x="3473450" y="5232400"/>
          <p14:tracePt t="58093" x="3498850" y="5232400"/>
          <p14:tracePt t="58093" x="3524250" y="5238750"/>
          <p14:tracePt t="58109" x="3543300" y="5238750"/>
          <p14:tracePt t="58109" x="3594100" y="5245100"/>
          <p14:tracePt t="58127" x="3619500" y="5251450"/>
          <p14:tracePt t="58127" x="3638550" y="5251450"/>
          <p14:tracePt t="58143" x="3657600" y="5257800"/>
          <p14:tracePt t="58143" x="3676650" y="5264150"/>
          <p14:tracePt t="58160" x="3689350" y="5264150"/>
          <p14:tracePt t="58160" x="3708400" y="5270500"/>
          <p14:tracePt t="58176" x="3721100" y="5270500"/>
          <p14:tracePt t="58176" x="3727450" y="5270500"/>
          <p14:tracePt t="58176" x="3740150" y="5270500"/>
          <p14:tracePt t="58195" x="3746500" y="5270500"/>
          <p14:tracePt t="58208" x="3752850" y="5270500"/>
          <p14:tracePt t="58208" x="3759200" y="5270500"/>
          <p14:tracePt t="58227" x="3765550" y="5270500"/>
          <p14:tracePt t="58242" x="3771900" y="5270500"/>
          <p14:tracePt t="58258" x="3771900" y="5264150"/>
          <p14:tracePt t="58279" x="3778250" y="5257800"/>
          <p14:tracePt t="58302" x="3784600" y="5251450"/>
          <p14:tracePt t="58314" x="3790950" y="5238750"/>
          <p14:tracePt t="58347" x="3790950" y="5232400"/>
          <p14:tracePt t="58354" x="3797300" y="5226050"/>
          <p14:tracePt t="58366" x="3803650" y="5219700"/>
          <p14:tracePt t="58375" x="3810000" y="5219700"/>
          <p14:tracePt t="58392" x="3816350" y="5207000"/>
          <p14:tracePt t="58409" x="3822700" y="5200650"/>
          <p14:tracePt t="58409" x="3829050" y="5194300"/>
          <p14:tracePt t="58427" x="3835400" y="5194300"/>
          <p14:tracePt t="58442" x="3841750" y="5194300"/>
          <p14:tracePt t="58459" x="3848100" y="5194300"/>
          <p14:tracePt t="58486" x="3854450" y="5194300"/>
          <p14:tracePt t="58502" x="3860800" y="5194300"/>
          <p14:tracePt t="58518" x="3867150" y="5194300"/>
          <p14:tracePt t="58534" x="3873500" y="5194300"/>
          <p14:tracePt t="58547" x="3879850" y="5194300"/>
          <p14:tracePt t="58560" x="3886200" y="5194300"/>
          <p14:tracePt t="58576" x="3892550" y="5200650"/>
          <p14:tracePt t="58576" x="3898900" y="5194300"/>
          <p14:tracePt t="58595" x="3905250" y="5194300"/>
          <p14:tracePt t="58610" x="3911600" y="5194300"/>
          <p14:tracePt t="58626" x="3917950" y="5194300"/>
          <p14:tracePt t="58643" x="3911600" y="5187950"/>
          <p14:tracePt t="58682" x="3905250" y="5194300"/>
          <p14:tracePt t="58707" x="3905250" y="5207000"/>
          <p14:tracePt t="58722" x="3898900" y="5213350"/>
          <p14:tracePt t="58734" x="3892550" y="5219700"/>
          <p14:tracePt t="58750" x="3886200" y="5226050"/>
          <p14:tracePt t="58760" x="3886200" y="5232400"/>
          <p14:tracePt t="58776" x="3879850" y="5238750"/>
          <p14:tracePt t="58776" x="3879850" y="5245100"/>
          <p14:tracePt t="58795" x="3873500" y="5251450"/>
          <p14:tracePt t="58811" x="3879850" y="5257800"/>
          <p14:tracePt t="58862" x="3886200" y="5257800"/>
          <p14:tracePt t="58878" x="3886200" y="5264150"/>
          <p14:tracePt t="58894" x="3892550" y="5276850"/>
          <p14:tracePt t="58906" x="3898900" y="5283200"/>
          <p14:tracePt t="58930" x="3898900" y="5289550"/>
          <p14:tracePt t="58962" x="3898900" y="5295900"/>
          <p14:tracePt t="59022" x="3905250" y="5302250"/>
          <p14:tracePt t="59042" x="3905250" y="5308600"/>
          <p14:tracePt t="59058" x="3905250" y="5314950"/>
          <p14:tracePt t="59074" x="3905250" y="5321300"/>
          <p14:tracePt t="59110" x="3905250" y="5334000"/>
          <p14:tracePt t="59142" x="3911600" y="5340350"/>
          <p14:tracePt t="59147" x="3911600" y="5346700"/>
          <p14:tracePt t="59147" x="3911600" y="5353050"/>
          <p14:tracePt t="59163" x="3917950" y="5359400"/>
          <p14:tracePt t="59163" x="3917950" y="5365750"/>
          <p14:tracePt t="59180" x="3917950" y="5378450"/>
          <p14:tracePt t="59180" x="3917950" y="5384800"/>
          <p14:tracePt t="59196" x="3917950" y="5397500"/>
          <p14:tracePt t="59196" x="3917950" y="5403850"/>
          <p14:tracePt t="59196" x="3911600" y="5410200"/>
          <p14:tracePt t="59216" x="3911600" y="5422900"/>
          <p14:tracePt t="59228" x="3905250" y="5435600"/>
          <p14:tracePt t="59228" x="3886200" y="5454650"/>
          <p14:tracePt t="59248" x="3879850" y="5461000"/>
          <p14:tracePt t="59248" x="3867150" y="5473700"/>
          <p14:tracePt t="59264" x="3848100" y="5486400"/>
          <p14:tracePt t="59264" x="3829050" y="5499100"/>
          <p14:tracePt t="59280" x="3810000" y="5511800"/>
          <p14:tracePt t="59280" x="3784600" y="5524500"/>
          <p14:tracePt t="59280" x="3752850" y="5543550"/>
          <p14:tracePt t="59300" x="3721100" y="5562600"/>
          <p14:tracePt t="59312" x="3689350" y="5581650"/>
          <p14:tracePt t="59312" x="3613150" y="5626100"/>
          <p14:tracePt t="59330" x="3568700" y="5645150"/>
          <p14:tracePt t="59330" x="3524250" y="5664200"/>
          <p14:tracePt t="59347" x="3473450" y="5683250"/>
          <p14:tracePt t="59347" x="3422650" y="5702300"/>
          <p14:tracePt t="59364" x="3371850" y="5721350"/>
          <p14:tracePt t="59364" x="3321050" y="5740400"/>
          <p14:tracePt t="59380" x="3270250" y="5753100"/>
          <p14:tracePt t="59380" x="3168650" y="5772150"/>
          <p14:tracePt t="59397" x="3111500" y="5784850"/>
          <p14:tracePt t="59397" x="3060700" y="5791200"/>
          <p14:tracePt t="59414" x="3009900" y="5791200"/>
          <p14:tracePt t="59414" x="2959100" y="5791200"/>
          <p14:tracePt t="59431" x="2908300" y="5784850"/>
          <p14:tracePt t="59431" x="2806700" y="5765800"/>
          <p14:tracePt t="59447" x="2762250" y="5746750"/>
          <p14:tracePt t="59447" x="2724150" y="5727700"/>
          <p14:tracePt t="59464" x="2686050" y="5708650"/>
          <p14:tracePt t="59464" x="2654300" y="5683250"/>
          <p14:tracePt t="59481" x="2635250" y="5645150"/>
          <p14:tracePt t="59481" x="2616200" y="5613400"/>
          <p14:tracePt t="59497" x="2603500" y="5568950"/>
          <p14:tracePt t="59497" x="2597150" y="5524500"/>
          <p14:tracePt t="59516" x="2609850" y="5429250"/>
          <p14:tracePt t="59516" x="2622550" y="5384800"/>
          <p14:tracePt t="59531" x="2647950" y="5340350"/>
          <p14:tracePt t="59531" x="2686050" y="5295900"/>
          <p14:tracePt t="59548" x="2724150" y="5251450"/>
          <p14:tracePt t="59548" x="2774950" y="5213350"/>
          <p14:tracePt t="59548" x="2832100" y="5175250"/>
          <p14:tracePt t="59567" x="2889250" y="5137150"/>
          <p14:tracePt t="59579" x="2959100" y="5105400"/>
          <p14:tracePt t="59579" x="3098800" y="5035550"/>
          <p14:tracePt t="59600" x="3181350" y="5010150"/>
          <p14:tracePt t="59600" x="3257550" y="4978400"/>
          <p14:tracePt t="59615" x="3340100" y="4959350"/>
          <p14:tracePt t="59615" x="3429000" y="4940300"/>
          <p14:tracePt t="59631" x="3517900" y="4927600"/>
          <p14:tracePt t="59631" x="3606800" y="4927600"/>
          <p14:tracePt t="59631" x="3695700" y="4927600"/>
          <p14:tracePt t="59651" x="3784600" y="4933950"/>
          <p14:tracePt t="59663" x="3873500" y="4940300"/>
          <p14:tracePt t="59663" x="3956050" y="4953000"/>
          <p14:tracePt t="59663" x="4032250" y="4965700"/>
          <p14:tracePt t="59684" x="4102100" y="4984750"/>
          <p14:tracePt t="59684" x="4165600" y="4997450"/>
          <p14:tracePt t="59699" x="4222750" y="5010150"/>
          <p14:tracePt t="59699" x="4273550" y="5029200"/>
          <p14:tracePt t="59715" x="4318000" y="5048250"/>
          <p14:tracePt t="59715" x="4356100" y="5067300"/>
          <p14:tracePt t="59732" x="4387850" y="5086350"/>
          <p14:tracePt t="59732" x="4432300" y="5130800"/>
          <p14:tracePt t="59749" x="4438650" y="5162550"/>
          <p14:tracePt t="59749" x="4445000" y="5187950"/>
          <p14:tracePt t="59765" x="4438650" y="5213350"/>
          <p14:tracePt t="59765" x="4432300" y="5238750"/>
          <p14:tracePt t="59782" x="4413250" y="5264150"/>
          <p14:tracePt t="59782" x="4394200" y="5283200"/>
          <p14:tracePt t="59799" x="4375150" y="5302250"/>
          <p14:tracePt t="59799" x="4318000" y="5340350"/>
          <p14:tracePt t="59815" x="4279900" y="5359400"/>
          <p14:tracePt t="59815" x="4241800" y="5372100"/>
          <p14:tracePt t="59832" x="4203700" y="5384800"/>
          <p14:tracePt t="59832" x="4159250" y="5403850"/>
          <p14:tracePt t="59850" x="4114800" y="5416550"/>
          <p14:tracePt t="59850" x="4070350" y="5429250"/>
          <p14:tracePt t="59850" x="4025900" y="5441950"/>
          <p14:tracePt t="59867" x="3981450" y="5454650"/>
          <p14:tracePt t="59880" x="3943350" y="5467350"/>
          <p14:tracePt t="59880" x="3873500" y="5486400"/>
          <p14:tracePt t="59900" x="3841750" y="5492750"/>
          <p14:tracePt t="59900" x="3816350" y="5499100"/>
          <p14:tracePt t="59916" x="3790950" y="5505450"/>
          <p14:tracePt t="59916" x="3771900" y="5511800"/>
          <p14:tracePt t="59932" x="3752850" y="5518150"/>
          <p14:tracePt t="59932" x="3733800" y="5518150"/>
          <p14:tracePt t="59932" x="3721100" y="5524500"/>
          <p14:tracePt t="59951" x="3714750" y="5524500"/>
          <p14:tracePt t="59964" x="3708400" y="5524500"/>
          <p14:tracePt t="59981" x="3708400" y="5518150"/>
          <p14:tracePt t="59981" x="3714750" y="5518150"/>
          <p14:tracePt t="59999" x="3721100" y="5518150"/>
          <p14:tracePt t="59999" x="3727450" y="5511800"/>
          <p14:tracePt t="60016" x="3740150" y="5511800"/>
          <p14:tracePt t="60016" x="3746500" y="5505450"/>
          <p14:tracePt t="60016" x="3752850" y="5499100"/>
          <p14:tracePt t="60035" x="3765550" y="5499100"/>
          <p14:tracePt t="60035" x="3771900" y="5492750"/>
          <p14:tracePt t="60050" x="3784600" y="5486400"/>
          <p14:tracePt t="60050" x="3790950" y="5486400"/>
          <p14:tracePt t="60068" x="3797300" y="5486400"/>
          <p14:tracePt t="60068" x="3803650" y="5480050"/>
          <p14:tracePt t="60083" x="3810000" y="5480050"/>
          <p14:tracePt t="60083" x="3816350" y="5480050"/>
          <p14:tracePt t="60100" x="3822700" y="5473700"/>
          <p14:tracePt t="60115" x="3829050" y="5473700"/>
          <p14:tracePt t="60131" x="3829050" y="5480050"/>
          <p14:tracePt t="60167" x="3822700" y="5480050"/>
          <p14:tracePt t="60190" x="3816350" y="5486400"/>
          <p14:tracePt t="60207" x="3810000" y="5492750"/>
          <p14:tracePt t="60214" x="3803650" y="5492750"/>
          <p14:tracePt t="60223" x="3797300" y="5492750"/>
          <p14:tracePt t="60231" x="3790950" y="5492750"/>
          <p14:tracePt t="60231" x="3778250" y="5499100"/>
          <p14:tracePt t="60252" x="3771900" y="5499100"/>
          <p14:tracePt t="60252" x="3759200" y="5499100"/>
          <p14:tracePt t="60268" x="3752850" y="5499100"/>
          <p14:tracePt t="60268" x="3740150" y="5499100"/>
          <p14:tracePt t="60284" x="3733800" y="5505450"/>
          <p14:tracePt t="60284" x="3721100" y="5499100"/>
          <p14:tracePt t="60300" x="3714750" y="5499100"/>
          <p14:tracePt t="60300" x="3708400" y="5499100"/>
          <p14:tracePt t="60300" x="3702050" y="5492750"/>
          <p14:tracePt t="60319" x="3695700" y="5492750"/>
          <p14:tracePt t="60332" x="3689350" y="5486400"/>
          <p14:tracePt t="60332" x="3689350" y="5480050"/>
          <p14:tracePt t="60351" x="3689350" y="5473700"/>
          <p14:tracePt t="60351" x="3695700" y="5467350"/>
          <p14:tracePt t="60367" x="3702050" y="5461000"/>
          <p14:tracePt t="60367" x="3708400" y="5454650"/>
          <p14:tracePt t="60384" x="3721100" y="5448300"/>
          <p14:tracePt t="60384" x="3733800" y="5435600"/>
          <p14:tracePt t="60384" x="3746500" y="5429250"/>
          <p14:tracePt t="60404" x="3759200" y="5422900"/>
          <p14:tracePt t="60404" x="3771900" y="5416550"/>
          <p14:tracePt t="60417" x="3790950" y="5410200"/>
          <p14:tracePt t="60417" x="3803650" y="5403850"/>
          <p14:tracePt t="60434" x="3816350" y="5397500"/>
          <p14:tracePt t="60434" x="3835400" y="5397500"/>
          <p14:tracePt t="60451" x="3848100" y="5391150"/>
          <p14:tracePt t="60451" x="3867150" y="5391150"/>
          <p14:tracePt t="60469" x="3879850" y="5391150"/>
          <p14:tracePt t="60469" x="3886200" y="5391150"/>
          <p14:tracePt t="60485" x="3892550" y="5397500"/>
          <p14:tracePt t="60514" x="3886200" y="5403850"/>
          <p14:tracePt t="60526" x="3879850" y="5403850"/>
          <p14:tracePt t="60542" x="3873500" y="5403850"/>
          <p14:tracePt t="60551" x="3867150" y="5403850"/>
          <p14:tracePt t="60567" x="3860800" y="5410200"/>
          <p14:tracePt t="60583" x="3854450" y="5410200"/>
          <p14:tracePt t="60603" x="3860800" y="5403850"/>
          <p14:tracePt t="60647" x="3867150" y="5403850"/>
          <p14:tracePt t="60663" x="3873500" y="5403850"/>
          <p14:tracePt t="60679" x="3879850" y="5403850"/>
          <p14:tracePt t="60703" x="3879850" y="5397500"/>
          <p14:tracePt t="60739" x="3886200" y="5391150"/>
          <p14:tracePt t="60775" x="3892550" y="5391150"/>
          <p14:tracePt t="60799" x="3898900" y="5384800"/>
          <p14:tracePt t="60823" x="3905250" y="5384800"/>
          <p14:tracePt t="60843" x="3905250" y="5378450"/>
          <p14:tracePt t="60866" x="3911600" y="5378450"/>
          <p14:tracePt t="60895" x="3905250" y="5378450"/>
          <p14:tracePt t="60943" x="3898900" y="5378450"/>
          <p14:tracePt t="60963" x="3898900" y="5372100"/>
          <p14:tracePt t="60979" x="3892550" y="5378450"/>
          <p14:tracePt t="60995" x="3886200" y="5372100"/>
          <p14:tracePt t="61015" x="3886200" y="5365750"/>
          <p14:tracePt t="61047" x="3892550" y="5365750"/>
          <p14:tracePt t="61063" x="3898900" y="5359400"/>
          <p14:tracePt t="61075" x="3905250" y="5353050"/>
          <p14:tracePt t="61085" x="3917950" y="5346700"/>
          <p14:tracePt t="61101" x="3924300" y="5340350"/>
          <p14:tracePt t="61118" x="3930650" y="5340350"/>
          <p14:tracePt t="61118" x="3937000" y="5334000"/>
          <p14:tracePt t="61137" x="3943350" y="5334000"/>
          <p14:tracePt t="61151" x="3949700" y="5340350"/>
          <p14:tracePt t="61168" x="3956050" y="5353050"/>
          <p14:tracePt t="61168" x="3962400" y="5359400"/>
          <p14:tracePt t="61188" x="3962400" y="5365750"/>
          <p14:tracePt t="61188" x="3968750" y="5372100"/>
          <p14:tracePt t="61204" x="3968750" y="5378450"/>
          <p14:tracePt t="61204" x="3975100" y="5384800"/>
          <p14:tracePt t="61220" x="3981450" y="5397500"/>
          <p14:tracePt t="61220" x="3987800" y="5403850"/>
          <p14:tracePt t="61237" x="3987800" y="5416550"/>
          <p14:tracePt t="61237" x="3994150" y="5422900"/>
          <p14:tracePt t="61237" x="4000500" y="5435600"/>
          <p14:tracePt t="61256" x="4006850" y="5448300"/>
          <p14:tracePt t="61268" x="4013200" y="5454650"/>
          <p14:tracePt t="61268" x="4025900" y="5473700"/>
          <p14:tracePt t="61288" x="4032250" y="5480050"/>
          <p14:tracePt t="61288" x="4038600" y="5492750"/>
          <p14:tracePt t="61304" x="4038600" y="5499100"/>
          <p14:tracePt t="61304" x="4051300" y="5505450"/>
          <p14:tracePt t="61304" x="4057650" y="5511800"/>
          <p14:tracePt t="61323" x="4064000" y="5524500"/>
          <p14:tracePt t="61336" x="4070350" y="5537200"/>
          <p14:tracePt t="61336" x="4089400" y="5556250"/>
          <p14:tracePt t="61356" x="4095750" y="5568950"/>
          <p14:tracePt t="61356" x="4108450" y="5588000"/>
          <p14:tracePt t="61371" x="4114800" y="5594350"/>
          <p14:tracePt t="61371" x="4121150" y="5607050"/>
          <p14:tracePt t="61388" x="4133850" y="5613400"/>
          <p14:tracePt t="61388" x="4140200" y="5626100"/>
          <p14:tracePt t="61405" x="4146550" y="5632450"/>
          <p14:tracePt t="61405" x="4146550" y="5638800"/>
          <p14:tracePt t="61421" x="4152900" y="5645150"/>
          <p14:tracePt t="61421" x="4159250" y="5651500"/>
          <p14:tracePt t="61438" x="4159250" y="5657850"/>
          <p14:tracePt t="61452" x="4165600" y="5657850"/>
          <p14:tracePt t="61475" x="4171950" y="5657850"/>
          <p14:tracePt t="61511" x="4178300" y="5657850"/>
          <p14:tracePt t="61527" x="4184650" y="5651500"/>
          <p14:tracePt t="61543" x="4191000" y="5645150"/>
          <p14:tracePt t="61555" x="4197350" y="5645150"/>
          <p14:tracePt t="61563" x="4203700" y="5645150"/>
          <p14:tracePt t="61571" x="4203700" y="5638800"/>
          <p14:tracePt t="61587" x="4216400" y="5632450"/>
          <p14:tracePt t="61603" x="4222750" y="5632450"/>
          <p14:tracePt t="61620" x="4229100" y="5626100"/>
          <p14:tracePt t="61637" x="4235450" y="5619750"/>
          <p14:tracePt t="61637" x="4241800" y="5619750"/>
          <p14:tracePt t="61656" x="4248150" y="5619750"/>
          <p14:tracePt t="61675" x="4241800" y="5619750"/>
          <p14:tracePt t="61743" x="4241800" y="5626100"/>
          <p14:tracePt t="61767" x="4235450" y="5626100"/>
          <p14:tracePt t="61786" x="4235450" y="5632450"/>
          <p14:tracePt t="61811" x="4235450" y="5638800"/>
          <p14:tracePt t="61827" x="4235450" y="5645150"/>
          <p14:tracePt t="61835" x="4235450" y="5651500"/>
          <p14:tracePt t="61847" x="4235450" y="5664200"/>
          <p14:tracePt t="61863" x="4235450" y="5670550"/>
          <p14:tracePt t="61871" x="4235450" y="5676900"/>
          <p14:tracePt t="61887" x="4235450" y="5689600"/>
          <p14:tracePt t="61904" x="4235450" y="5695950"/>
          <p14:tracePt t="61921" x="4241800" y="5702300"/>
          <p14:tracePt t="61938" x="4241800" y="5708650"/>
          <p14:tracePt t="61954" x="4241800" y="5721350"/>
          <p14:tracePt t="61971" x="4241800" y="5727700"/>
          <p14:tracePt t="61988" x="4248150" y="5734050"/>
          <p14:tracePt t="61988" x="4248150" y="5740400"/>
          <p14:tracePt t="61988" x="4248150" y="5746750"/>
          <p14:tracePt t="62009" x="4248150" y="5753100"/>
          <p14:tracePt t="62009" x="4248150" y="5759450"/>
          <p14:tracePt t="62023" x="4254500" y="5765800"/>
          <p14:tracePt t="62038" x="4248150" y="5778500"/>
          <p14:tracePt t="62038" x="4248150" y="5784850"/>
          <p14:tracePt t="62057" x="4241800" y="5791200"/>
          <p14:tracePt t="62057" x="4241800" y="5797550"/>
          <p14:tracePt t="62057" x="4235450" y="5810250"/>
          <p14:tracePt t="62077" x="4229100" y="5822950"/>
          <p14:tracePt t="62077" x="4216400" y="5842000"/>
          <p14:tracePt t="62090" x="4210050" y="5854700"/>
          <p14:tracePt t="62090" x="4197350" y="5873750"/>
          <p14:tracePt t="62107" x="4191000" y="5892800"/>
          <p14:tracePt t="62107" x="4178300" y="5911850"/>
          <p14:tracePt t="62123" x="4165600" y="5924550"/>
          <p14:tracePt t="62123" x="4152900" y="5943600"/>
          <p14:tracePt t="62140" x="4140200" y="5956300"/>
          <p14:tracePt t="62140" x="4108450" y="5988050"/>
          <p14:tracePt t="62157" x="4095750" y="6007100"/>
          <p14:tracePt t="62157" x="4076700" y="6019800"/>
          <p14:tracePt t="62174" x="4057650" y="6032500"/>
          <p14:tracePt t="62174" x="4044950" y="6051550"/>
          <p14:tracePt t="62190" x="4025900" y="6064250"/>
          <p14:tracePt t="62190" x="3987800" y="6096000"/>
          <p14:tracePt t="62208" x="3962400" y="6115050"/>
          <p14:tracePt t="62208" x="3943350" y="6134100"/>
          <p14:tracePt t="62224" x="3917950" y="6146800"/>
          <p14:tracePt t="62224" x="3886200" y="6165850"/>
          <p14:tracePt t="62240" x="3860800" y="6178550"/>
          <p14:tracePt t="62240" x="3822700" y="6191250"/>
          <p14:tracePt t="62257" x="3790950" y="6210300"/>
          <p14:tracePt t="62257" x="3752850" y="6223000"/>
          <p14:tracePt t="62257" x="3714750" y="6235700"/>
          <p14:tracePt t="62276" x="3676650" y="6242050"/>
          <p14:tracePt t="62289" x="3638550" y="6248400"/>
          <p14:tracePt t="62289" x="3556000" y="6261100"/>
          <p14:tracePt t="62308" x="3517900" y="6261100"/>
          <p14:tracePt t="62308" x="3479800" y="6254750"/>
          <p14:tracePt t="62324" x="3441700" y="6242050"/>
          <p14:tracePt t="62324" x="3409950" y="6229350"/>
          <p14:tracePt t="62341" x="3371850" y="6210300"/>
          <p14:tracePt t="62341" x="3340100" y="6184900"/>
          <p14:tracePt t="62341" x="3308350" y="6159500"/>
          <p14:tracePt t="62359" x="3276600" y="6127750"/>
          <p14:tracePt t="62372" x="3244850" y="6096000"/>
          <p14:tracePt t="62372" x="3194050" y="6019800"/>
          <p14:tracePt t="62392" x="3181350" y="5981700"/>
          <p14:tracePt t="62392" x="3175000" y="5937250"/>
          <p14:tracePt t="62408" x="3175000" y="5899150"/>
          <p14:tracePt t="62408" x="3181350" y="5861050"/>
          <p14:tracePt t="62425" x="3194050" y="5822950"/>
          <p14:tracePt t="62425" x="3219450" y="5784850"/>
          <p14:tracePt t="62425" x="3244850" y="5753100"/>
          <p14:tracePt t="62444" x="3276600" y="5721350"/>
          <p14:tracePt t="62444" x="3308350" y="5689600"/>
          <p14:tracePt t="62458" x="3346450" y="5657850"/>
          <p14:tracePt t="62458" x="3390900" y="5626100"/>
          <p14:tracePt t="62475" x="3435350" y="5600700"/>
          <p14:tracePt t="62475" x="3486150" y="5568950"/>
          <p14:tracePt t="62492" x="3536950" y="5543550"/>
          <p14:tracePt t="62492" x="3657600" y="5505450"/>
          <p14:tracePt t="62508" x="3721100" y="5492750"/>
          <p14:tracePt t="62508" x="3784600" y="5480050"/>
          <p14:tracePt t="62525" x="3854450" y="5473700"/>
          <p14:tracePt t="62525" x="3924300" y="5467350"/>
          <p14:tracePt t="62542" x="3987800" y="5467350"/>
          <p14:tracePt t="62542" x="4051300" y="5467350"/>
          <p14:tracePt t="62559" x="4114800" y="5467350"/>
          <p14:tracePt t="62559" x="4165600" y="5473700"/>
          <p14:tracePt t="62576" x="4273550" y="5480050"/>
          <p14:tracePt t="62576" x="4318000" y="5486400"/>
          <p14:tracePt t="62593" x="4356100" y="5492750"/>
          <p14:tracePt t="62593" x="4394200" y="5505450"/>
          <p14:tracePt t="62609" x="4425950" y="5511800"/>
          <p14:tracePt t="62609" x="4457700" y="5524500"/>
          <p14:tracePt t="62625" x="4483100" y="5543550"/>
          <p14:tracePt t="62625" x="4502150" y="5556250"/>
          <p14:tracePt t="62625" x="4521200" y="5575300"/>
          <p14:tracePt t="62644" x="4533900" y="5594350"/>
          <p14:tracePt t="62657" x="4546600" y="5607050"/>
          <p14:tracePt t="62657" x="4559300" y="5645150"/>
          <p14:tracePt t="62676" x="4559300" y="5664200"/>
          <p14:tracePt t="62676" x="4559300" y="5683250"/>
          <p14:tracePt t="62692" x="4559300" y="5695950"/>
          <p14:tracePt t="62692" x="4552950" y="5715000"/>
          <p14:tracePt t="62709" x="4552950" y="5727700"/>
          <p14:tracePt t="62709" x="4546600" y="5740400"/>
          <p14:tracePt t="62709" x="4540250" y="5753100"/>
          <p14:tracePt t="62728" x="4533900" y="5759450"/>
          <p14:tracePt t="62740" x="4527550" y="5772150"/>
          <p14:tracePt t="62740" x="4514850" y="5784850"/>
          <p14:tracePt t="62759" x="4508500" y="5791200"/>
          <p14:tracePt t="62759" x="4502150" y="5797550"/>
          <p14:tracePt t="62775" x="4495800" y="5803900"/>
          <p14:tracePt t="62790" x="4489450" y="5803900"/>
          <p14:tracePt t="62808" x="4495800" y="5797550"/>
          <p14:tracePt t="62855" x="4502150" y="5791200"/>
          <p14:tracePt t="62867" x="4508500" y="5784850"/>
          <p14:tracePt t="62883" x="4502150" y="5791200"/>
          <p14:tracePt t="62967" x="4495800" y="5791200"/>
          <p14:tracePt t="62987" x="4489450" y="5797550"/>
          <p14:tracePt t="63019" x="4495800" y="5797550"/>
          <p14:tracePt t="63107" x="4502150" y="5803900"/>
          <p14:tracePt t="63191" x="4508500" y="5803900"/>
          <p14:tracePt t="63243" x="4514850" y="5797550"/>
          <p14:tracePt t="63267" x="4521200" y="5791200"/>
          <p14:tracePt t="63303" x="4527550" y="5791200"/>
          <p14:tracePt t="63319" x="4533900" y="5791200"/>
          <p14:tracePt t="63343" x="4540250" y="5791200"/>
          <p14:tracePt t="63371" x="4546600" y="5784850"/>
          <p14:tracePt t="63543" x="4552950" y="5778500"/>
          <p14:tracePt t="63604" x="4559300" y="5778500"/>
          <p14:tracePt t="63627" x="4565650" y="5778500"/>
          <p14:tracePt t="63647" x="4565650" y="5772150"/>
          <p14:tracePt t="63671" x="4572000" y="5765800"/>
          <p14:tracePt t="63703" x="4572000" y="5759450"/>
          <p14:tracePt t="63731" x="4578350" y="5759450"/>
          <p14:tracePt t="63755" x="4584700" y="5759450"/>
          <p14:tracePt t="63767" x="4591050" y="5753100"/>
          <p14:tracePt t="63783" x="4597400" y="5753100"/>
          <p14:tracePt t="63800" x="4603750" y="5753100"/>
          <p14:tracePt t="63816" x="4616450" y="5746750"/>
          <p14:tracePt t="63827" x="4622800" y="5746750"/>
          <p14:tracePt t="63827" x="4622800" y="5740400"/>
          <p14:tracePt t="63846" x="4629150" y="5740400"/>
          <p14:tracePt t="63846" x="4635500" y="5734050"/>
          <p14:tracePt t="63863" x="4641850" y="5734050"/>
          <p14:tracePt t="63863" x="4654550" y="5727700"/>
          <p14:tracePt t="63879" x="4660900" y="5727700"/>
          <p14:tracePt t="63879" x="4679950" y="5721350"/>
          <p14:tracePt t="63896" x="4692650" y="5715000"/>
          <p14:tracePt t="63896" x="4705350" y="5708650"/>
          <p14:tracePt t="63913" x="4718050" y="5708650"/>
          <p14:tracePt t="63913" x="4730750" y="5702300"/>
          <p14:tracePt t="63929" x="4743450" y="5702300"/>
          <p14:tracePt t="63929" x="4762500" y="5695950"/>
          <p14:tracePt t="63929" x="4775200" y="5689600"/>
          <p14:tracePt t="63949" x="4787900" y="5683250"/>
          <p14:tracePt t="63961" x="4800600" y="5683250"/>
          <p14:tracePt t="63961" x="4832350" y="5670550"/>
          <p14:tracePt t="63980" x="4845050" y="5664200"/>
          <p14:tracePt t="63980" x="4864100" y="5664200"/>
          <p14:tracePt t="63997" x="4876800" y="5657850"/>
          <p14:tracePt t="63997" x="4889500" y="5651500"/>
          <p14:tracePt t="63997" x="4902200" y="5645150"/>
          <p14:tracePt t="64016" x="4921250" y="5638800"/>
          <p14:tracePt t="64028" x="4933950" y="5632450"/>
          <p14:tracePt t="64028" x="4959350" y="5626100"/>
          <p14:tracePt t="64050" x="4972050" y="5619750"/>
          <p14:tracePt t="64050" x="4978400" y="5619750"/>
          <p14:tracePt t="64050" x="4991100" y="5619750"/>
          <p14:tracePt t="64067" x="5003800" y="5613400"/>
          <p14:tracePt t="64078" x="5010150" y="5613400"/>
          <p14:tracePt t="64078" x="5022850" y="5613400"/>
          <p14:tracePt t="64097" x="5029200" y="5613400"/>
          <p14:tracePt t="64097" x="5035550" y="5613400"/>
          <p14:tracePt t="64097" x="5041900" y="5613400"/>
          <p14:tracePt t="64116" x="5048250" y="5613400"/>
          <p14:tracePt t="64116" x="5054600" y="5613400"/>
          <p14:tracePt t="64130" x="5060950" y="5613400"/>
          <p14:tracePt t="64151" x="5067300" y="5607050"/>
          <p14:tracePt t="64176" x="5060950" y="5613400"/>
          <p14:tracePt t="64227" x="5054600" y="5613400"/>
          <p14:tracePt t="64263" x="5060950" y="5613400"/>
          <p14:tracePt t="64323" x="5067300" y="5613400"/>
          <p14:tracePt t="64339" x="5073650" y="5607050"/>
          <p14:tracePt t="64355" x="5080000" y="5607050"/>
          <p14:tracePt t="64383" x="5086350" y="5613400"/>
          <p14:tracePt t="64408" x="5092700" y="5613400"/>
          <p14:tracePt t="64435" x="5099050" y="5613400"/>
          <p14:tracePt t="64488" x="5099050" y="5619750"/>
          <p14:tracePt t="64535" x="5092700" y="5626100"/>
          <p14:tracePt t="64563" x="5086350" y="5626100"/>
          <p14:tracePt t="64604" x="5080000" y="5626100"/>
          <p14:tracePt t="64655" x="5073650" y="5626100"/>
          <p14:tracePt t="64735" x="5073650" y="5619750"/>
          <p14:tracePt t="64812" x="5073650" y="5626100"/>
          <p14:tracePt t="64863" x="5073650" y="5619750"/>
          <p14:tracePt t="64924" x="5080000" y="5619750"/>
          <p14:tracePt t="64963" x="5086350" y="5619750"/>
          <p14:tracePt t="65000" x="5080000" y="5626100"/>
          <p14:tracePt t="65128" x="5073650" y="5626100"/>
          <p14:tracePt t="65156" x="5067300" y="5632450"/>
          <p14:tracePt t="65195" x="5073650" y="5626100"/>
          <p14:tracePt t="65308" x="5080000" y="5626100"/>
          <p14:tracePt t="65336" x="5086350" y="5626100"/>
          <p14:tracePt t="65368" x="5080000" y="5626100"/>
          <p14:tracePt t="65428" x="5073650" y="5632450"/>
          <p14:tracePt t="65448" x="5067300" y="5638800"/>
          <p14:tracePt t="65464" x="5060950" y="5645150"/>
          <p14:tracePt t="65504" x="5060950" y="5651500"/>
          <p14:tracePt t="65531" x="5067300" y="5645150"/>
          <p14:tracePt t="65568" x="5073650" y="5645150"/>
          <p14:tracePt t="65644" x="5073650" y="5651500"/>
          <p14:tracePt t="65676" x="5067300" y="5651500"/>
          <p14:tracePt t="65695" x="5054600" y="5651500"/>
          <p14:tracePt t="65712" x="5048250" y="5657850"/>
          <p14:tracePt t="65721" x="5035550" y="5657850"/>
          <p14:tracePt t="65721" x="5022850" y="5664200"/>
          <p14:tracePt t="65737" x="5010150" y="5670550"/>
          <p14:tracePt t="65737" x="4984750" y="5683250"/>
          <p14:tracePt t="65753" x="4959350" y="5689600"/>
          <p14:tracePt t="65753" x="4933950" y="5702300"/>
          <p14:tracePt t="65770" x="4895850" y="5715000"/>
          <p14:tracePt t="65770" x="4851400" y="5727700"/>
          <p14:tracePt t="65786" x="4806950" y="5746750"/>
          <p14:tracePt t="65786" x="4756150" y="5765800"/>
          <p14:tracePt t="65786" x="4699000" y="5784850"/>
          <p14:tracePt t="65805" x="4635500" y="5797550"/>
          <p14:tracePt t="65805" x="4565650" y="5816600"/>
          <p14:tracePt t="65820" x="4495800" y="5835650"/>
          <p14:tracePt t="65820" x="4413250" y="5848350"/>
          <p14:tracePt t="65836" x="4330700" y="5861050"/>
          <p14:tracePt t="65836" x="4241800" y="5873750"/>
          <p14:tracePt t="65853" x="4146550" y="5880100"/>
          <p14:tracePt t="65853" x="3943350" y="5892800"/>
          <p14:tracePt t="65870" x="3835400" y="5886450"/>
          <p14:tracePt t="65870" x="3721100" y="5886450"/>
          <p14:tracePt t="65886" x="3600450" y="5880100"/>
          <p14:tracePt t="65886" x="3486150" y="5873750"/>
          <p14:tracePt t="65903" x="3359150" y="5854700"/>
          <p14:tracePt t="65903" x="3092450" y="5822950"/>
          <p14:tracePt t="65921" x="2952750" y="5797550"/>
          <p14:tracePt t="65921" x="2813050" y="5778500"/>
          <p14:tracePt t="65938" x="2673350" y="5753100"/>
          <p14:tracePt t="65938" x="2527300" y="5727700"/>
          <p14:tracePt t="65953" x="2387600" y="5689600"/>
          <p14:tracePt t="65953" x="2241550" y="5657850"/>
          <p14:tracePt t="65970" x="2108200" y="5607050"/>
          <p14:tracePt t="65970" x="1968500" y="5556250"/>
          <p14:tracePt t="65970" x="1828800" y="5492750"/>
          <p14:tracePt t="65990" x="1689100" y="5422900"/>
          <p14:tracePt t="66001" x="1549400" y="5340350"/>
          <p14:tracePt t="66001" x="1289050" y="5143500"/>
          <p14:tracePt t="66021" x="1168400" y="5035550"/>
          <p14:tracePt t="66021" x="1047750" y="4921250"/>
          <p14:tracePt t="66038" x="946150" y="4794250"/>
          <p14:tracePt t="66038" x="850900" y="4660900"/>
          <p14:tracePt t="66054" x="768350" y="4527550"/>
          <p14:tracePt t="66054" x="698500" y="4381500"/>
          <p14:tracePt t="66054" x="635000" y="4229100"/>
          <p14:tracePt t="66073" x="584200" y="4083050"/>
          <p14:tracePt t="66085" x="539750" y="3930650"/>
          <p14:tracePt t="66085" x="469900" y="3619500"/>
          <p14:tracePt t="66493" x="6362700" y="3079750"/>
          <p14:tracePt t="66493" x="6369050" y="3155950"/>
          <p14:tracePt t="66506" x="6375400" y="3251200"/>
          <p14:tracePt t="66506" x="6375400" y="3371850"/>
          <p14:tracePt t="66521" x="6369050" y="3505200"/>
          <p14:tracePt t="66521" x="6362700" y="3663950"/>
          <p14:tracePt t="66539" x="6343650" y="3822700"/>
          <p14:tracePt t="66539" x="6318250" y="3975100"/>
          <p14:tracePt t="66539" x="6286500" y="4127500"/>
          <p14:tracePt t="66558" x="6242050" y="4273550"/>
          <p14:tracePt t="66558" x="6197600" y="4413250"/>
          <p14:tracePt t="66574" x="6146800" y="4540250"/>
          <p14:tracePt t="66574" x="6089650" y="4660900"/>
          <p14:tracePt t="66589" x="6032500" y="4775200"/>
          <p14:tracePt t="66589" x="5969000" y="4883150"/>
          <p14:tracePt t="66605" x="5899150" y="4984750"/>
          <p14:tracePt t="66605" x="5829300" y="5080000"/>
          <p14:tracePt t="66605" x="5759450" y="5168900"/>
          <p14:tracePt t="66625" x="5689600" y="5245100"/>
          <p14:tracePt t="66637" x="5613400" y="5321300"/>
          <p14:tracePt t="66637" x="5473700" y="5448300"/>
          <p14:tracePt t="66657" x="5410200" y="5499100"/>
          <p14:tracePt t="66657" x="5346700" y="5549900"/>
          <p14:tracePt t="66673" x="5289550" y="5588000"/>
          <p14:tracePt t="66673" x="5238750" y="5613400"/>
          <p14:tracePt t="66689" x="5194300" y="5638800"/>
          <p14:tracePt t="66689" x="5143500" y="5657850"/>
          <p14:tracePt t="66706" x="5105400" y="5664200"/>
          <p14:tracePt t="66706" x="5073650" y="5664200"/>
          <p14:tracePt t="66706" x="5041900" y="56578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p:txBody>
          <a:bodyPr/>
          <a:lstStyle/>
          <a:p>
            <a:r>
              <a:rPr lang="ja-JP" altLang="en-US"/>
              <a:t>因子と水準</a:t>
            </a:r>
          </a:p>
        </p:txBody>
      </p:sp>
      <p:sp>
        <p:nvSpPr>
          <p:cNvPr id="683011" name="Text Box 3"/>
          <p:cNvSpPr txBox="1">
            <a:spLocks noChangeArrowheads="1"/>
          </p:cNvSpPr>
          <p:nvPr/>
        </p:nvSpPr>
        <p:spPr bwMode="auto">
          <a:xfrm>
            <a:off x="571472" y="1336660"/>
            <a:ext cx="793750" cy="457200"/>
          </a:xfrm>
          <a:prstGeom prst="rect">
            <a:avLst/>
          </a:prstGeom>
          <a:noFill/>
          <a:ln w="38100">
            <a:noFill/>
            <a:miter lim="800000"/>
            <a:headEnd/>
            <a:tailEnd/>
          </a:ln>
          <a:effectLst/>
        </p:spPr>
        <p:txBody>
          <a:bodyPr wrap="none">
            <a:spAutoFit/>
          </a:bodyPr>
          <a:lstStyle/>
          <a:p>
            <a:r>
              <a:rPr lang="ja-JP" altLang="en-US" dirty="0"/>
              <a:t>因子</a:t>
            </a:r>
          </a:p>
        </p:txBody>
      </p:sp>
      <p:sp>
        <p:nvSpPr>
          <p:cNvPr id="683012" name="Text Box 4"/>
          <p:cNvSpPr txBox="1">
            <a:spLocks noChangeArrowheads="1"/>
          </p:cNvSpPr>
          <p:nvPr/>
        </p:nvSpPr>
        <p:spPr bwMode="auto">
          <a:xfrm>
            <a:off x="1500166" y="1336660"/>
            <a:ext cx="7215237" cy="461665"/>
          </a:xfrm>
          <a:prstGeom prst="rect">
            <a:avLst/>
          </a:prstGeom>
          <a:noFill/>
          <a:ln w="38100">
            <a:noFill/>
            <a:miter lim="800000"/>
            <a:headEnd/>
            <a:tailEnd/>
          </a:ln>
          <a:effectLst/>
        </p:spPr>
        <p:txBody>
          <a:bodyPr wrap="square">
            <a:spAutoFit/>
          </a:bodyPr>
          <a:lstStyle/>
          <a:p>
            <a:r>
              <a:rPr lang="ja-JP" altLang="en-US" dirty="0"/>
              <a:t>実験において，その条件を種々に変えて比較するもの</a:t>
            </a:r>
          </a:p>
        </p:txBody>
      </p:sp>
      <p:sp>
        <p:nvSpPr>
          <p:cNvPr id="683013" name="Text Box 5"/>
          <p:cNvSpPr txBox="1">
            <a:spLocks noChangeArrowheads="1"/>
          </p:cNvSpPr>
          <p:nvPr/>
        </p:nvSpPr>
        <p:spPr bwMode="auto">
          <a:xfrm>
            <a:off x="561947" y="3473435"/>
            <a:ext cx="793750" cy="457200"/>
          </a:xfrm>
          <a:prstGeom prst="rect">
            <a:avLst/>
          </a:prstGeom>
          <a:noFill/>
          <a:ln w="38100">
            <a:noFill/>
            <a:miter lim="800000"/>
            <a:headEnd/>
            <a:tailEnd/>
          </a:ln>
          <a:effectLst/>
        </p:spPr>
        <p:txBody>
          <a:bodyPr wrap="none">
            <a:spAutoFit/>
          </a:bodyPr>
          <a:lstStyle/>
          <a:p>
            <a:r>
              <a:rPr lang="ja-JP" altLang="en-US"/>
              <a:t>水準</a:t>
            </a:r>
          </a:p>
        </p:txBody>
      </p:sp>
      <p:sp>
        <p:nvSpPr>
          <p:cNvPr id="683014" name="Text Box 6"/>
          <p:cNvSpPr txBox="1">
            <a:spLocks noChangeArrowheads="1"/>
          </p:cNvSpPr>
          <p:nvPr/>
        </p:nvSpPr>
        <p:spPr bwMode="auto">
          <a:xfrm>
            <a:off x="1797022" y="3473435"/>
            <a:ext cx="2719388" cy="457200"/>
          </a:xfrm>
          <a:prstGeom prst="rect">
            <a:avLst/>
          </a:prstGeom>
          <a:noFill/>
          <a:ln w="38100">
            <a:noFill/>
            <a:miter lim="800000"/>
            <a:headEnd/>
            <a:tailEnd/>
          </a:ln>
          <a:effectLst/>
        </p:spPr>
        <p:txBody>
          <a:bodyPr wrap="none">
            <a:spAutoFit/>
          </a:bodyPr>
          <a:lstStyle/>
          <a:p>
            <a:r>
              <a:rPr lang="ja-JP" altLang="en-US"/>
              <a:t>因子の取りうる条件</a:t>
            </a:r>
          </a:p>
        </p:txBody>
      </p:sp>
      <p:sp>
        <p:nvSpPr>
          <p:cNvPr id="683015" name="Text Box 7"/>
          <p:cNvSpPr txBox="1">
            <a:spLocks noChangeArrowheads="1"/>
          </p:cNvSpPr>
          <p:nvPr/>
        </p:nvSpPr>
        <p:spPr bwMode="auto">
          <a:xfrm>
            <a:off x="1339822" y="4214798"/>
            <a:ext cx="793750" cy="457200"/>
          </a:xfrm>
          <a:prstGeom prst="rect">
            <a:avLst/>
          </a:prstGeom>
          <a:noFill/>
          <a:ln w="38100">
            <a:noFill/>
            <a:miter lim="800000"/>
            <a:headEnd/>
            <a:tailEnd/>
          </a:ln>
          <a:effectLst/>
        </p:spPr>
        <p:txBody>
          <a:bodyPr wrap="none">
            <a:spAutoFit/>
          </a:bodyPr>
          <a:lstStyle/>
          <a:p>
            <a:r>
              <a:rPr lang="ja-JP" altLang="en-US"/>
              <a:t>因子</a:t>
            </a:r>
          </a:p>
        </p:txBody>
      </p:sp>
      <p:sp>
        <p:nvSpPr>
          <p:cNvPr id="683016" name="Text Box 8"/>
          <p:cNvSpPr txBox="1">
            <a:spLocks noChangeArrowheads="1"/>
          </p:cNvSpPr>
          <p:nvPr/>
        </p:nvSpPr>
        <p:spPr bwMode="auto">
          <a:xfrm>
            <a:off x="3381347" y="4214798"/>
            <a:ext cx="793750" cy="457200"/>
          </a:xfrm>
          <a:prstGeom prst="rect">
            <a:avLst/>
          </a:prstGeom>
          <a:noFill/>
          <a:ln w="38100">
            <a:noFill/>
            <a:miter lim="800000"/>
            <a:headEnd/>
            <a:tailEnd/>
          </a:ln>
          <a:effectLst/>
        </p:spPr>
        <p:txBody>
          <a:bodyPr wrap="none">
            <a:spAutoFit/>
          </a:bodyPr>
          <a:lstStyle/>
          <a:p>
            <a:r>
              <a:rPr lang="ja-JP" altLang="en-US"/>
              <a:t>水準</a:t>
            </a:r>
          </a:p>
        </p:txBody>
      </p:sp>
      <p:sp>
        <p:nvSpPr>
          <p:cNvPr id="683017" name="Text Box 9"/>
          <p:cNvSpPr txBox="1">
            <a:spLocks noChangeArrowheads="1"/>
          </p:cNvSpPr>
          <p:nvPr/>
        </p:nvSpPr>
        <p:spPr bwMode="auto">
          <a:xfrm>
            <a:off x="1339822" y="4900598"/>
            <a:ext cx="793750" cy="457200"/>
          </a:xfrm>
          <a:prstGeom prst="rect">
            <a:avLst/>
          </a:prstGeom>
          <a:noFill/>
          <a:ln w="38100">
            <a:noFill/>
            <a:miter lim="800000"/>
            <a:headEnd/>
            <a:tailEnd/>
          </a:ln>
          <a:effectLst/>
        </p:spPr>
        <p:txBody>
          <a:bodyPr wrap="none">
            <a:spAutoFit/>
          </a:bodyPr>
          <a:lstStyle/>
          <a:p>
            <a:r>
              <a:rPr lang="ja-JP" altLang="en-US"/>
              <a:t>品種</a:t>
            </a:r>
          </a:p>
        </p:txBody>
      </p:sp>
      <p:sp>
        <p:nvSpPr>
          <p:cNvPr id="683018" name="Text Box 10"/>
          <p:cNvSpPr txBox="1">
            <a:spLocks noChangeArrowheads="1"/>
          </p:cNvSpPr>
          <p:nvPr/>
        </p:nvSpPr>
        <p:spPr bwMode="auto">
          <a:xfrm>
            <a:off x="3381347" y="4900598"/>
            <a:ext cx="4684713" cy="457200"/>
          </a:xfrm>
          <a:prstGeom prst="rect">
            <a:avLst/>
          </a:prstGeom>
          <a:noFill/>
          <a:ln w="38100">
            <a:noFill/>
            <a:miter lim="800000"/>
            <a:headEnd/>
            <a:tailEnd/>
          </a:ln>
          <a:effectLst/>
        </p:spPr>
        <p:txBody>
          <a:bodyPr wrap="none">
            <a:spAutoFit/>
          </a:bodyPr>
          <a:lstStyle/>
          <a:p>
            <a:r>
              <a:rPr lang="ja-JP" altLang="en-US"/>
              <a:t>コシヒカリ，ハナエチゼン，ヒノヒカリ</a:t>
            </a:r>
          </a:p>
        </p:txBody>
      </p:sp>
      <p:sp>
        <p:nvSpPr>
          <p:cNvPr id="683019" name="Text Box 11"/>
          <p:cNvSpPr txBox="1">
            <a:spLocks noChangeArrowheads="1"/>
          </p:cNvSpPr>
          <p:nvPr/>
        </p:nvSpPr>
        <p:spPr bwMode="auto">
          <a:xfrm>
            <a:off x="1035022" y="5586398"/>
            <a:ext cx="1403350" cy="457200"/>
          </a:xfrm>
          <a:prstGeom prst="rect">
            <a:avLst/>
          </a:prstGeom>
          <a:noFill/>
          <a:ln w="38100">
            <a:noFill/>
            <a:miter lim="800000"/>
            <a:headEnd/>
            <a:tailEnd/>
          </a:ln>
          <a:effectLst/>
        </p:spPr>
        <p:txBody>
          <a:bodyPr wrap="none">
            <a:spAutoFit/>
          </a:bodyPr>
          <a:lstStyle/>
          <a:p>
            <a:r>
              <a:rPr lang="ja-JP" altLang="en-US"/>
              <a:t>成型温度</a:t>
            </a:r>
          </a:p>
        </p:txBody>
      </p:sp>
      <p:sp>
        <p:nvSpPr>
          <p:cNvPr id="683020" name="Text Box 12"/>
          <p:cNvSpPr txBox="1">
            <a:spLocks noChangeArrowheads="1"/>
          </p:cNvSpPr>
          <p:nvPr/>
        </p:nvSpPr>
        <p:spPr bwMode="auto">
          <a:xfrm>
            <a:off x="3381347" y="5586398"/>
            <a:ext cx="2927350" cy="457200"/>
          </a:xfrm>
          <a:prstGeom prst="rect">
            <a:avLst/>
          </a:prstGeom>
          <a:noFill/>
          <a:ln w="38100">
            <a:noFill/>
            <a:miter lim="800000"/>
            <a:headEnd/>
            <a:tailEnd/>
          </a:ln>
          <a:effectLst/>
        </p:spPr>
        <p:txBody>
          <a:bodyPr wrap="none">
            <a:spAutoFit/>
          </a:bodyPr>
          <a:lstStyle/>
          <a:p>
            <a:r>
              <a:rPr lang="en-US" altLang="ja-JP"/>
              <a:t>130</a:t>
            </a:r>
            <a:r>
              <a:rPr lang="ja-JP" altLang="en-US"/>
              <a:t>，</a:t>
            </a:r>
            <a:r>
              <a:rPr lang="en-US" altLang="ja-JP"/>
              <a:t>140</a:t>
            </a:r>
            <a:r>
              <a:rPr lang="ja-JP" altLang="en-US"/>
              <a:t>，</a:t>
            </a:r>
            <a:r>
              <a:rPr lang="en-US" altLang="ja-JP"/>
              <a:t>150</a:t>
            </a:r>
            <a:r>
              <a:rPr lang="ja-JP" altLang="en-US"/>
              <a:t>，</a:t>
            </a:r>
            <a:r>
              <a:rPr lang="en-US" altLang="ja-JP"/>
              <a:t>160℃</a:t>
            </a:r>
          </a:p>
        </p:txBody>
      </p:sp>
      <p:sp>
        <p:nvSpPr>
          <p:cNvPr id="683021" name="Text Box 13"/>
          <p:cNvSpPr txBox="1">
            <a:spLocks noChangeArrowheads="1"/>
          </p:cNvSpPr>
          <p:nvPr/>
        </p:nvSpPr>
        <p:spPr bwMode="auto">
          <a:xfrm>
            <a:off x="1292197" y="2449498"/>
            <a:ext cx="2855913" cy="457200"/>
          </a:xfrm>
          <a:prstGeom prst="rect">
            <a:avLst/>
          </a:prstGeom>
          <a:noFill/>
          <a:ln w="38100" algn="ctr">
            <a:noFill/>
            <a:miter lim="800000"/>
            <a:headEnd/>
            <a:tailEnd type="none" w="lg" len="lg"/>
          </a:ln>
          <a:effectLst/>
        </p:spPr>
        <p:txBody>
          <a:bodyPr wrap="none">
            <a:spAutoFit/>
          </a:bodyPr>
          <a:lstStyle/>
          <a:p>
            <a:r>
              <a:rPr lang="ja-JP" altLang="en-US"/>
              <a:t>量的因子と質的因子</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7446"/>
    </mc:Choice>
    <mc:Fallback>
      <p:transition spd="slow" advTm="1374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676" x="2419350" y="3162300"/>
          <p14:tracePt t="26696" x="2387600" y="3162300"/>
          <p14:tracePt t="26700" x="2349500" y="3162300"/>
          <p14:tracePt t="26700" x="2247900" y="3162300"/>
          <p14:tracePt t="26717" x="2209800" y="3155950"/>
          <p14:tracePt t="26717" x="2171700" y="3149600"/>
          <p14:tracePt t="26732" x="2133600" y="3143250"/>
          <p14:tracePt t="26732" x="2095500" y="3136900"/>
          <p14:tracePt t="26748" x="2051050" y="3130550"/>
          <p14:tracePt t="26748" x="2006600" y="3117850"/>
          <p14:tracePt t="26765" x="1955800" y="3105150"/>
          <p14:tracePt t="26765" x="1911350" y="3098800"/>
          <p14:tracePt t="26765" x="1854200" y="3086100"/>
          <p14:tracePt t="26784" x="1809750" y="3073400"/>
          <p14:tracePt t="26796" x="1758950" y="3060700"/>
          <p14:tracePt t="26796" x="1651000" y="3028950"/>
          <p14:tracePt t="26816" x="1593850" y="3009900"/>
          <p14:tracePt t="26816" x="1536700" y="2984500"/>
          <p14:tracePt t="26831" x="1485900" y="2965450"/>
          <p14:tracePt t="26831" x="1435100" y="2946400"/>
          <p14:tracePt t="26847" x="1384300" y="2921000"/>
          <p14:tracePt t="26847" x="1339850" y="2901950"/>
          <p14:tracePt t="26847" x="1295400" y="2882900"/>
          <p14:tracePt t="26866" x="1257300" y="2863850"/>
          <p14:tracePt t="26879" x="1219200" y="2851150"/>
          <p14:tracePt t="26879" x="1149350" y="2825750"/>
          <p14:tracePt t="26898" x="1117600" y="2813050"/>
          <p14:tracePt t="26898" x="1092200" y="2800350"/>
          <p14:tracePt t="26914" x="1073150" y="2794000"/>
          <p14:tracePt t="26914" x="1054100" y="2781300"/>
          <p14:tracePt t="26931" x="1035050" y="2774950"/>
          <p14:tracePt t="26931" x="1022350" y="2768600"/>
          <p14:tracePt t="26947" x="1009650" y="2762250"/>
          <p14:tracePt t="26947" x="996950" y="2755900"/>
          <p14:tracePt t="26965" x="990600" y="2749550"/>
          <p14:tracePt t="26979" x="996950" y="2743200"/>
          <p14:tracePt t="27010" x="1009650" y="2743200"/>
          <p14:tracePt t="27022" x="1016000" y="2743200"/>
          <p14:tracePt t="27031" x="1022350" y="2736850"/>
          <p14:tracePt t="27047" x="1028700" y="2736850"/>
          <p14:tracePt t="27047" x="1035050" y="2730500"/>
          <p14:tracePt t="27065" x="1041400" y="2730500"/>
          <p14:tracePt t="27080" x="1047750" y="2724150"/>
          <p14:tracePt t="27080" x="1054100" y="2717800"/>
          <p14:tracePt t="27099" x="1047750" y="2711450"/>
          <p14:tracePt t="27115" x="1041400" y="2705100"/>
          <p14:tracePt t="27131" x="1035050" y="2698750"/>
          <p14:tracePt t="27147" x="1028700" y="2698750"/>
          <p14:tracePt t="27147" x="1022350" y="2692400"/>
          <p14:tracePt t="27147" x="1016000" y="2692400"/>
          <p14:tracePt t="27168" x="1003300" y="2692400"/>
          <p14:tracePt t="27180" x="996950" y="2692400"/>
          <p14:tracePt t="27180" x="977900" y="2692400"/>
          <p14:tracePt t="27198" x="965200" y="2698750"/>
          <p14:tracePt t="27198" x="952500" y="2698750"/>
          <p14:tracePt t="27215" x="946150" y="2698750"/>
          <p14:tracePt t="27215" x="927100" y="2705100"/>
          <p14:tracePt t="27232" x="914400" y="2705100"/>
          <p14:tracePt t="27232" x="901700" y="2705100"/>
          <p14:tracePt t="27232" x="889000" y="2705100"/>
          <p14:tracePt t="27251" x="869950" y="2705100"/>
          <p14:tracePt t="27251" x="857250" y="2705100"/>
          <p14:tracePt t="27265" x="844550" y="2705100"/>
          <p14:tracePt t="27265" x="831850" y="2705100"/>
          <p14:tracePt t="27282" x="819150" y="2705100"/>
          <p14:tracePt t="27282" x="806450" y="2698750"/>
          <p14:tracePt t="27299" x="800100" y="2698750"/>
          <p14:tracePt t="27299" x="774700" y="2698750"/>
          <p14:tracePt t="27316" x="768350" y="2705100"/>
          <p14:tracePt t="27316" x="762000" y="2705100"/>
          <p14:tracePt t="27333" x="749300" y="2705100"/>
          <p14:tracePt t="27333" x="742950" y="2711450"/>
          <p14:tracePt t="27349" x="736600" y="2717800"/>
          <p14:tracePt t="27349" x="730250" y="2724150"/>
          <p14:tracePt t="27366" x="723900" y="2730500"/>
          <p14:tracePt t="27366" x="717550" y="2736850"/>
          <p14:tracePt t="27384" x="711200" y="2743200"/>
          <p14:tracePt t="27399" x="704850" y="2749550"/>
          <p14:tracePt t="27422" x="711200" y="2749550"/>
          <p14:tracePt t="27451" x="717550" y="2749550"/>
          <p14:tracePt t="27459" x="723900" y="2755900"/>
          <p14:tracePt t="27474" x="723900" y="2762250"/>
          <p14:tracePt t="27491" x="730250" y="2762250"/>
          <p14:tracePt t="27503" x="736600" y="2768600"/>
          <p14:tracePt t="27519" x="742950" y="2774950"/>
          <p14:tracePt t="27550" x="749300" y="2774950"/>
          <p14:tracePt t="27562" x="755650" y="2774950"/>
          <p14:tracePt t="27579" x="768350" y="2781300"/>
          <p14:tracePt t="27603" x="774700" y="2781300"/>
          <p14:tracePt t="27614" x="781050" y="2781300"/>
          <p14:tracePt t="27630" x="793750" y="2787650"/>
          <p14:tracePt t="27647" x="800100" y="2787650"/>
          <p14:tracePt t="27655" x="812800" y="2787650"/>
          <p14:tracePt t="27671" x="825500" y="2794000"/>
          <p14:tracePt t="27671" x="831850" y="2794000"/>
          <p14:tracePt t="27684" x="844550" y="2800350"/>
          <p14:tracePt t="27684" x="850900" y="2813050"/>
          <p14:tracePt t="27700" x="863600" y="2819400"/>
          <p14:tracePt t="27700" x="876300" y="2825750"/>
          <p14:tracePt t="27717" x="889000" y="2832100"/>
          <p14:tracePt t="27717" x="895350" y="2844800"/>
          <p14:tracePt t="27717" x="908050" y="2851150"/>
          <p14:tracePt t="27737" x="914400" y="2863850"/>
          <p14:tracePt t="27737" x="920750" y="2863850"/>
          <p14:tracePt t="27751" x="927100" y="2870200"/>
          <p14:tracePt t="27751" x="939800" y="2876550"/>
          <p14:tracePt t="27767" x="946150" y="2876550"/>
          <p14:tracePt t="27767" x="952500" y="2882900"/>
          <p14:tracePt t="27784" x="958850" y="2882900"/>
          <p14:tracePt t="27784" x="965200" y="2882900"/>
          <p14:tracePt t="27802" x="971550" y="2882900"/>
          <p14:tracePt t="27815" x="984250" y="2882900"/>
          <p14:tracePt t="27832" x="990600" y="2876550"/>
          <p14:tracePt t="27832" x="996950" y="2870200"/>
          <p14:tracePt t="27851" x="1003300" y="2857500"/>
          <p14:tracePt t="27866" x="1009650" y="2851150"/>
          <p14:tracePt t="27882" x="1016000" y="2844800"/>
          <p14:tracePt t="27899" x="1022350" y="2851150"/>
          <p14:tracePt t="27916" x="1028700" y="2851150"/>
          <p14:tracePt t="27933" x="1035050" y="2857500"/>
          <p14:tracePt t="27954" x="1028700" y="2863850"/>
          <p14:tracePt t="28014" x="1022350" y="2863850"/>
          <p14:tracePt t="28030" x="1016000" y="2863850"/>
          <p14:tracePt t="28043" x="1009650" y="2870200"/>
          <p14:tracePt t="28058" x="1003300" y="2863850"/>
          <p14:tracePt t="28082" x="996950" y="2857500"/>
          <p14:tracePt t="28095" x="1003300" y="2851150"/>
          <p14:tracePt t="28111" x="1009650" y="2844800"/>
          <p14:tracePt t="28135" x="1009650" y="2838450"/>
          <p14:tracePt t="28151" x="1016000" y="2832100"/>
          <p14:tracePt t="28171" x="1016000" y="2825750"/>
          <p14:tracePt t="28187" x="1016000" y="2819400"/>
          <p14:tracePt t="28255" x="1016000" y="2813050"/>
          <p14:tracePt t="28335" x="1016000" y="2806700"/>
          <p14:tracePt t="28366" x="1016000" y="2800350"/>
          <p14:tracePt t="28402" x="1016000" y="2806700"/>
          <p14:tracePt t="28443" x="1003300" y="2806700"/>
          <p14:tracePt t="28463" x="996950" y="2813050"/>
          <p14:tracePt t="28479" x="990600" y="2825750"/>
          <p14:tracePt t="28719" x="1136650" y="2616200"/>
          <p14:tracePt t="28747" x="1136650" y="2609850"/>
          <p14:tracePt t="28755" x="1130300" y="2603500"/>
          <p14:tracePt t="28755" x="1123950" y="2597150"/>
          <p14:tracePt t="28772" x="1123950" y="2590800"/>
          <p14:tracePt t="28772" x="1111250" y="2578100"/>
          <p14:tracePt t="28788" x="1098550" y="2565400"/>
          <p14:tracePt t="28788" x="1092200" y="2546350"/>
          <p14:tracePt t="28804" x="1079500" y="2540000"/>
          <p14:tracePt t="28804" x="1066800" y="2527300"/>
          <p14:tracePt t="28804" x="1054100" y="2514600"/>
          <p14:tracePt t="28823" x="1047750" y="2495550"/>
          <p14:tracePt t="28836" x="1035050" y="2482850"/>
          <p14:tracePt t="28836" x="1009650" y="2457450"/>
          <p14:tracePt t="28854" x="996950" y="2444750"/>
          <p14:tracePt t="28854" x="984250" y="2425700"/>
          <p14:tracePt t="28871" x="977900" y="2413000"/>
          <p14:tracePt t="28871" x="965200" y="2406650"/>
          <p14:tracePt t="28888" x="958850" y="2393950"/>
          <p14:tracePt t="28888" x="952500" y="2381250"/>
          <p14:tracePt t="28904" x="946150" y="2368550"/>
          <p14:tracePt t="28904" x="933450" y="2355850"/>
          <p14:tracePt t="28921" x="939800" y="2349500"/>
          <p14:tracePt t="28921" x="939800" y="2336800"/>
          <p14:tracePt t="28938" x="939800" y="2330450"/>
          <p14:tracePt t="28938" x="939800" y="2317750"/>
          <p14:tracePt t="28955" x="939800" y="2311400"/>
          <p14:tracePt t="28955" x="952500" y="2286000"/>
          <p14:tracePt t="28972" x="958850" y="2273300"/>
          <p14:tracePt t="28972" x="958850" y="2266950"/>
          <p14:tracePt t="28988" x="965200" y="2254250"/>
          <p14:tracePt t="28988" x="971550" y="2247900"/>
          <p14:tracePt t="29005" x="984250" y="2241550"/>
          <p14:tracePt t="29005" x="990600" y="2235200"/>
          <p14:tracePt t="29022" x="996950" y="2228850"/>
          <p14:tracePt t="29022" x="1009650" y="2216150"/>
          <p14:tracePt t="29039" x="1016000" y="2209800"/>
          <p14:tracePt t="29039" x="1016000" y="2203450"/>
          <p14:tracePt t="29055" x="1022350" y="2197100"/>
          <p14:tracePt t="29055" x="1028700" y="2190750"/>
          <p14:tracePt t="29072" x="1035050" y="2184400"/>
          <p14:tracePt t="29087" x="1035050" y="2171700"/>
          <p14:tracePt t="29087" x="1041400" y="2165350"/>
          <p14:tracePt t="29087" x="1041400" y="2159000"/>
          <p14:tracePt t="29108" x="1035050" y="2152650"/>
          <p14:tracePt t="29124" x="1041400" y="2146300"/>
          <p14:tracePt t="29124" x="1035050" y="2139950"/>
          <p14:tracePt t="29139" x="1028700" y="2133600"/>
          <p14:tracePt t="29153" x="1028700" y="2127250"/>
          <p14:tracePt t="29170" x="1022350" y="2120900"/>
          <p14:tracePt t="29187" x="1016000" y="2120900"/>
          <p14:tracePt t="29204" x="1009650" y="2114550"/>
          <p14:tracePt t="29204" x="1003300" y="2114550"/>
          <p14:tracePt t="29223" x="996950" y="2114550"/>
          <p14:tracePt t="29243" x="990600" y="2120900"/>
          <p14:tracePt t="29270" x="990600" y="2127250"/>
          <p14:tracePt t="29295" x="990600" y="2133600"/>
          <p14:tracePt t="29319" x="984250" y="2139950"/>
          <p14:tracePt t="29347" x="990600" y="2146300"/>
          <p14:tracePt t="29362" x="984250" y="2152650"/>
          <p14:tracePt t="29391" x="977900" y="2159000"/>
          <p14:tracePt t="29483" x="977900" y="2165350"/>
          <p14:tracePt t="29511" x="971550" y="2165350"/>
          <p14:tracePt t="29535" x="965200" y="2165350"/>
          <p14:tracePt t="29543" x="958850" y="2171700"/>
          <p14:tracePt t="29559" x="952500" y="2178050"/>
          <p14:tracePt t="29559" x="946150" y="2178050"/>
          <p14:tracePt t="29574" x="946150" y="2184400"/>
          <p14:tracePt t="29574" x="933450" y="2190750"/>
          <p14:tracePt t="29591" x="927100" y="2197100"/>
          <p14:tracePt t="29591" x="920750" y="2203450"/>
          <p14:tracePt t="29609" x="908050" y="2203450"/>
          <p14:tracePt t="29609" x="889000" y="2203450"/>
          <p14:tracePt t="29624" x="876300" y="2209800"/>
          <p14:tracePt t="29624" x="844550" y="2209800"/>
          <p14:tracePt t="29641" x="825500" y="2209800"/>
          <p14:tracePt t="29641" x="806450" y="2209800"/>
          <p14:tracePt t="29657" x="787400" y="2209800"/>
          <p14:tracePt t="29657" x="762000" y="2203450"/>
          <p14:tracePt t="29674" x="742950" y="2197100"/>
          <p14:tracePt t="29674" x="717550" y="2190750"/>
          <p14:tracePt t="29692" x="666750" y="2171700"/>
          <p14:tracePt t="29692" x="641350" y="2152650"/>
          <p14:tracePt t="29708" x="615950" y="2139950"/>
          <p14:tracePt t="29708" x="590550" y="2120900"/>
          <p14:tracePt t="29724" x="571500" y="2101850"/>
          <p14:tracePt t="29724" x="546100" y="2076450"/>
          <p14:tracePt t="29741" x="527050" y="2044700"/>
          <p14:tracePt t="29741" x="508000" y="2012950"/>
          <p14:tracePt t="29741" x="488950" y="1974850"/>
          <p14:tracePt t="29760" x="476250" y="1936750"/>
          <p14:tracePt t="29772" x="457200" y="1892300"/>
          <p14:tracePt t="29772" x="438150" y="1809750"/>
          <p14:tracePt t="29792" x="425450" y="1771650"/>
          <p14:tracePt t="29792" x="419100" y="1733550"/>
          <p14:tracePt t="29808" x="406400" y="1695450"/>
          <p14:tracePt t="30075" x="1524000" y="1587500"/>
          <p14:tracePt t="30075" x="1524000" y="1600200"/>
          <p14:tracePt t="30092" x="1530350" y="1625600"/>
          <p14:tracePt t="30092" x="1536700" y="1644650"/>
          <p14:tracePt t="30109" x="1543050" y="1670050"/>
          <p14:tracePt t="30109" x="1543050" y="1708150"/>
          <p14:tracePt t="30109" x="1543050" y="1746250"/>
          <p14:tracePt t="30128" x="1543050" y="1778000"/>
          <p14:tracePt t="30140" x="1536700" y="1816100"/>
          <p14:tracePt t="30140" x="1504950" y="1885950"/>
          <p14:tracePt t="30159" x="1485900" y="1924050"/>
          <p14:tracePt t="30159" x="1460500" y="1955800"/>
          <p14:tracePt t="30176" x="1435100" y="1987550"/>
          <p14:tracePt t="30176" x="1403350" y="2025650"/>
          <p14:tracePt t="30192" x="1371600" y="2051050"/>
          <p14:tracePt t="30192" x="1301750" y="2114550"/>
          <p14:tracePt t="30209" x="1263650" y="2133600"/>
          <p14:tracePt t="30209" x="1219200" y="2159000"/>
          <p14:tracePt t="30226" x="1181100" y="2184400"/>
          <p14:tracePt t="30226" x="1143000" y="2203450"/>
          <p14:tracePt t="30242" x="1098550" y="2222500"/>
          <p14:tracePt t="30242" x="1060450" y="2235200"/>
          <p14:tracePt t="30259" x="1022350" y="2247900"/>
          <p14:tracePt t="30259" x="952500" y="2273300"/>
          <p14:tracePt t="30276" x="927100" y="2279650"/>
          <p14:tracePt t="30276" x="901700" y="2279650"/>
          <p14:tracePt t="30292" x="882650" y="2286000"/>
          <p14:tracePt t="30292" x="863600" y="2286000"/>
          <p14:tracePt t="30309" x="850900" y="2286000"/>
          <p14:tracePt t="30309" x="844550" y="2286000"/>
          <p14:tracePt t="30309" x="838200" y="2286000"/>
          <p14:tracePt t="30328" x="838200" y="2279650"/>
          <p14:tracePt t="30344" x="844550" y="2273300"/>
          <p14:tracePt t="30360" x="850900" y="2266950"/>
          <p14:tracePt t="30360" x="857250" y="2260600"/>
          <p14:tracePt t="30376" x="869950" y="2260600"/>
          <p14:tracePt t="30376" x="876300" y="2254250"/>
          <p14:tracePt t="30393" x="882650" y="2247900"/>
          <p14:tracePt t="30393" x="889000" y="2247900"/>
          <p14:tracePt t="30393" x="895350" y="2247900"/>
          <p14:tracePt t="30412" x="901700" y="2247900"/>
          <p14:tracePt t="30425" x="914400" y="2247900"/>
          <p14:tracePt t="30442" x="914400" y="2254250"/>
          <p14:tracePt t="30458" x="914400" y="2260600"/>
          <p14:tracePt t="30475" x="914400" y="2266950"/>
          <p14:tracePt t="30492" x="908050" y="2266950"/>
          <p14:tracePt t="30492" x="901700" y="2266950"/>
          <p14:tracePt t="30510" x="895350" y="2266950"/>
          <p14:tracePt t="30531" x="889000" y="2273300"/>
          <p14:tracePt t="30567" x="889000" y="2279650"/>
          <p14:tracePt t="30623" x="882650" y="2286000"/>
          <p14:tracePt t="30643" x="882650" y="2292350"/>
          <p14:tracePt t="30735" x="895350" y="2286000"/>
          <p14:tracePt t="30755" x="901700" y="2279650"/>
          <p14:tracePt t="30795" x="895350" y="2279650"/>
          <p14:tracePt t="30899" x="889000" y="2279650"/>
          <p14:tracePt t="30928" x="889000" y="2273300"/>
          <p14:tracePt t="30959" x="882650" y="2279650"/>
          <p14:tracePt t="31035" x="876300" y="2273300"/>
          <p14:tracePt t="31055" x="869950" y="2279650"/>
          <p14:tracePt t="31063" x="863600" y="2279650"/>
          <p14:tracePt t="31248" x="927100" y="2279650"/>
          <p14:tracePt t="31264" x="933450" y="2286000"/>
          <p14:tracePt t="31275" x="939800" y="2279650"/>
          <p14:tracePt t="31292" x="933450" y="2279650"/>
          <p14:tracePt t="31367" x="927100" y="2279650"/>
          <p14:tracePt t="31411" x="933450" y="2279650"/>
          <p14:tracePt t="31463" x="939800" y="2279650"/>
          <p14:tracePt t="31471" x="946150" y="2279650"/>
          <p14:tracePt t="31487" x="952500" y="2273300"/>
          <p14:tracePt t="31515" x="946150" y="2260600"/>
          <p14:tracePt t="31547" x="939800" y="2266950"/>
          <p14:tracePt t="31571" x="933450" y="2260600"/>
          <p14:tracePt t="31583" x="927100" y="2260600"/>
          <p14:tracePt t="31601" x="920750" y="2260600"/>
          <p14:tracePt t="31607" x="914400" y="2260600"/>
          <p14:tracePt t="31631" x="908050" y="2260600"/>
          <p14:tracePt t="31636" x="901700" y="2260600"/>
          <p14:tracePt t="31646" x="895350" y="2260600"/>
          <p14:tracePt t="31662" x="901700" y="2266950"/>
          <p14:tracePt t="31779" x="908050" y="2266950"/>
          <p14:tracePt t="31787" x="914400" y="2273300"/>
          <p14:tracePt t="31796" x="927100" y="2273300"/>
          <p14:tracePt t="31796" x="933450" y="2279650"/>
          <p14:tracePt t="31796" x="939800" y="2279650"/>
          <p14:tracePt t="31817" x="946150" y="2279650"/>
          <p14:tracePt t="31832" x="939800" y="2279650"/>
          <p14:tracePt t="31855" x="939800" y="2273300"/>
          <p14:tracePt t="31864" x="933450" y="2266950"/>
          <p14:tracePt t="31864" x="927100" y="2260600"/>
          <p14:tracePt t="31864" x="927100" y="2254250"/>
          <p14:tracePt t="31884" x="920750" y="2247900"/>
          <p14:tracePt t="31896" x="920750" y="2241550"/>
          <p14:tracePt t="31896" x="920750" y="2228850"/>
          <p14:tracePt t="31917" x="927100" y="2222500"/>
          <p14:tracePt t="31932" x="933450" y="2222500"/>
          <p14:tracePt t="31932" x="939800" y="2216150"/>
          <p14:tracePt t="31949" x="946150" y="2216150"/>
          <p14:tracePt t="31949" x="952500" y="2209800"/>
          <p14:tracePt t="31965" x="958850" y="2209800"/>
          <p14:tracePt t="31965" x="971550" y="2209800"/>
          <p14:tracePt t="31965" x="977900" y="2209800"/>
          <p14:tracePt t="31984" x="990600" y="2209800"/>
          <p14:tracePt t="31984" x="1003300" y="2209800"/>
          <p14:tracePt t="31999" x="1016000" y="2209800"/>
          <p14:tracePt t="31999" x="1022350" y="2209800"/>
          <p14:tracePt t="32015" x="1041400" y="2209800"/>
          <p14:tracePt t="32015" x="1054100" y="2209800"/>
          <p14:tracePt t="32032" x="1073150" y="2203450"/>
          <p14:tracePt t="32032" x="1079500" y="2203450"/>
          <p14:tracePt t="32049" x="1098550" y="2197100"/>
          <p14:tracePt t="32049" x="1111250" y="2184400"/>
          <p14:tracePt t="32065" x="1123950" y="2184400"/>
          <p14:tracePt t="32065" x="1130300" y="2178050"/>
          <p14:tracePt t="32082" x="1136650" y="2171700"/>
          <p14:tracePt t="32097" x="1136650" y="2165350"/>
          <p14:tracePt t="32114" x="1143000" y="2165350"/>
          <p14:tracePt t="32131" x="1136650" y="2165350"/>
          <p14:tracePt t="32155" x="1130300" y="2159000"/>
          <p14:tracePt t="32171" x="1123950" y="2165350"/>
          <p14:tracePt t="32184" x="1117600" y="2165350"/>
          <p14:tracePt t="32216" x="1117600" y="2171700"/>
          <p14:tracePt t="32224" x="1117600" y="2165350"/>
          <p14:tracePt t="32236" x="1123950" y="2159000"/>
          <p14:tracePt t="32248" x="1130300" y="2159000"/>
          <p14:tracePt t="32265" x="1136650" y="2159000"/>
          <p14:tracePt t="32292" x="1136650" y="2165350"/>
          <p14:tracePt t="32303" x="1130300" y="2159000"/>
          <p14:tracePt t="32335" x="1123950" y="2152650"/>
          <p14:tracePt t="32363" x="1117600" y="2152650"/>
          <p14:tracePt t="32404" x="1111250" y="2159000"/>
          <p14:tracePt t="32424" x="1098550" y="2159000"/>
          <p14:tracePt t="32447" x="1098550" y="2165350"/>
          <p14:tracePt t="32455" x="1117600" y="2171700"/>
          <p14:tracePt t="32476" x="1003300" y="2165350"/>
          <p14:tracePt t="32616" x="1009650" y="2171700"/>
          <p14:tracePt t="32631" x="1016000" y="2178050"/>
          <p14:tracePt t="32648" x="1022350" y="2184400"/>
          <p14:tracePt t="32664" x="1035050" y="2184400"/>
          <p14:tracePt t="32669" x="1041400" y="2190750"/>
          <p14:tracePt t="32669" x="1047750" y="2190750"/>
          <p14:tracePt t="32685" x="1054100" y="2190750"/>
          <p14:tracePt t="32700" x="1060450" y="2190750"/>
          <p14:tracePt t="32716" x="1054100" y="2184400"/>
          <p14:tracePt t="32743" x="1047750" y="2184400"/>
          <p14:tracePt t="32776" x="1041400" y="2184400"/>
          <p14:tracePt t="32804" x="1035050" y="2178050"/>
          <p14:tracePt t="32820" x="1041400" y="2165350"/>
          <p14:tracePt t="32863" x="1047750" y="2159000"/>
          <p14:tracePt t="32904" x="1060450" y="2152650"/>
          <p14:tracePt t="32932" x="1066800" y="2152650"/>
          <p14:tracePt t="32940" x="1073150" y="2152650"/>
          <p14:tracePt t="32950" x="1079500" y="2146300"/>
          <p14:tracePt t="32950" x="1098550" y="2146300"/>
          <p14:tracePt t="32969" x="1104900" y="2146300"/>
          <p14:tracePt t="32969" x="1117600" y="2146300"/>
          <p14:tracePt t="32985" x="1123950" y="2152650"/>
          <p14:tracePt t="32985" x="1130300" y="2152650"/>
          <p14:tracePt t="33002" x="1136650" y="2152650"/>
          <p14:tracePt t="33017" x="1143000" y="2152650"/>
          <p14:tracePt t="33017" x="1155700" y="2152650"/>
          <p14:tracePt t="33037" x="1155700" y="2159000"/>
          <p14:tracePt t="33051" x="1162050" y="2159000"/>
          <p14:tracePt t="33067" x="1168400" y="2159000"/>
          <p14:tracePt t="33067" x="1174750" y="2159000"/>
          <p14:tracePt t="33086" x="1174750" y="2146300"/>
          <p14:tracePt t="33105" x="1181100" y="2146300"/>
          <p14:tracePt t="33121" x="1187450" y="2139950"/>
          <p14:tracePt t="33135" x="1187450" y="2133600"/>
          <p14:tracePt t="33151" x="1193800" y="2120900"/>
          <p14:tracePt t="33168" x="1200150" y="2114550"/>
          <p14:tracePt t="33184" x="1200150" y="2108200"/>
          <p14:tracePt t="33201" x="1200150" y="2114550"/>
          <p14:tracePt t="33267" x="1193800" y="2120900"/>
          <p14:tracePt t="33283" x="1187450" y="2120900"/>
          <p14:tracePt t="33299" x="1181100" y="2120900"/>
          <p14:tracePt t="33316" x="1174750" y="2127250"/>
          <p14:tracePt t="33324" x="1168400" y="2127250"/>
          <p14:tracePt t="33337" x="1168400" y="2133600"/>
          <p14:tracePt t="33360" x="1174750" y="2127250"/>
          <p14:tracePt t="33404" x="1181100" y="2127250"/>
          <p14:tracePt t="33420" x="1187450" y="2120900"/>
          <p14:tracePt t="33448" x="1193800" y="2114550"/>
          <p14:tracePt t="33472" x="1200150" y="2108200"/>
          <p14:tracePt t="33480" x="1212850" y="2108200"/>
          <p14:tracePt t="33496" x="1212850" y="2101850"/>
          <p14:tracePt t="33505" x="1219200" y="2101850"/>
          <p14:tracePt t="33524" x="1225550" y="2108200"/>
          <p14:tracePt t="33548" x="1219200" y="2114550"/>
          <p14:tracePt t="33564" x="1219200" y="2120900"/>
          <p14:tracePt t="33584" x="1212850" y="2127250"/>
          <p14:tracePt t="33600" x="1200150" y="2127250"/>
          <p14:tracePt t="33616" x="1193800" y="2127250"/>
          <p14:tracePt t="33628" x="1187450" y="2127250"/>
          <p14:tracePt t="33636" x="1181100" y="2127250"/>
          <p14:tracePt t="33653" x="1168400" y="2127250"/>
          <p14:tracePt t="33669" x="1162050" y="2127250"/>
          <p14:tracePt t="33669" x="1155700" y="2133600"/>
          <p14:tracePt t="33689" x="1149350" y="2127250"/>
          <p14:tracePt t="33705" x="1143000" y="2133600"/>
          <p14:tracePt t="33720" x="1143000" y="2139950"/>
          <p14:tracePt t="33736" x="1136650" y="2139950"/>
          <p14:tracePt t="33753" x="1130300" y="2139950"/>
          <p14:tracePt t="33770" x="1123950" y="2146300"/>
          <p14:tracePt t="33796" x="1123950" y="2159000"/>
          <p14:tracePt t="33808" x="1123950" y="2171700"/>
          <p14:tracePt t="33876" x="1123950" y="2165350"/>
          <p14:tracePt t="33976" x="1130300" y="2159000"/>
          <p14:tracePt t="34011" x="1130300" y="2152650"/>
          <p14:tracePt t="34071" x="1136650" y="2152650"/>
          <p14:tracePt t="34104" x="1130300" y="2152650"/>
          <p14:tracePt t="34156" x="1123950" y="2152650"/>
          <p14:tracePt t="34176" x="1123950" y="2159000"/>
          <p14:tracePt t="34200" x="1117600" y="2165350"/>
          <p14:tracePt t="34208" x="1111250" y="2171700"/>
          <p14:tracePt t="34228" x="1104900" y="2178050"/>
          <p14:tracePt t="34260" x="1111250" y="2184400"/>
          <p14:tracePt t="34280" x="1117600" y="2184400"/>
          <p14:tracePt t="34296" x="1117600" y="2190750"/>
          <p14:tracePt t="34312" x="1117600" y="2197100"/>
          <p14:tracePt t="34328" x="1111250" y="2203450"/>
          <p14:tracePt t="34341" x="1104900" y="2209800"/>
          <p14:tracePt t="34356" x="1104900" y="2216150"/>
          <p14:tracePt t="34372" x="1098550" y="2222500"/>
          <p14:tracePt t="34380" x="1098550" y="2216150"/>
          <p14:tracePt t="34432" x="1092200" y="2209800"/>
          <p14:tracePt t="35089" x="996950" y="2266950"/>
          <p14:tracePt t="35172" x="1003300" y="2260600"/>
          <p14:tracePt t="35216" x="996950" y="2273300"/>
          <p14:tracePt t="35240" x="984250" y="2279650"/>
          <p14:tracePt t="35329" x="971550" y="2273300"/>
          <p14:tracePt t="35813" x="1155700" y="2203450"/>
          <p14:tracePt t="35845" x="1143000" y="2197100"/>
          <p14:tracePt t="35872" x="1149350" y="2190750"/>
          <p14:tracePt t="35888" x="1149350" y="2184400"/>
          <p14:tracePt t="35904" x="1149350" y="2178050"/>
          <p14:tracePt t="35913" x="1155700" y="2171700"/>
          <p14:tracePt t="35927" x="1149350" y="2178050"/>
          <p14:tracePt t="36000" x="1155700" y="2178050"/>
          <p14:tracePt t="36016" x="1162050" y="2184400"/>
          <p14:tracePt t="36048" x="1168400" y="2184400"/>
          <p14:tracePt t="36068" x="1168400" y="2190750"/>
          <p14:tracePt t="36112" x="1168400" y="2197100"/>
          <p14:tracePt t="36137" x="1181100" y="2197100"/>
          <p14:tracePt t="36160" x="1187450" y="2190750"/>
          <p14:tracePt t="36172" x="1193800" y="2190750"/>
          <p14:tracePt t="36188" x="1200150" y="2190750"/>
          <p14:tracePt t="36197" x="1206500" y="2190750"/>
          <p14:tracePt t="36213" x="1212850" y="2190750"/>
          <p14:tracePt t="36228" x="1219200" y="2190750"/>
          <p14:tracePt t="36289" x="1225550" y="2190750"/>
          <p14:tracePt t="36316" x="1219200" y="2184400"/>
          <p14:tracePt t="36341" x="1219200" y="2178050"/>
          <p14:tracePt t="36360" x="1212850" y="2178050"/>
          <p14:tracePt t="36377" x="1206500" y="2171700"/>
          <p14:tracePt t="36393" x="1200150" y="2171700"/>
          <p14:tracePt t="36405" x="1193800" y="2171700"/>
          <p14:tracePt t="36421" x="1181100" y="2165350"/>
          <p14:tracePt t="36437" x="1174750" y="2165350"/>
          <p14:tracePt t="36446" x="1168400" y="2171700"/>
          <p14:tracePt t="36446" x="1162050" y="2171700"/>
          <p14:tracePt t="36464" x="1155700" y="2171700"/>
          <p14:tracePt t="36464" x="1143000" y="2171700"/>
          <p14:tracePt t="36481" x="1136650" y="2178050"/>
          <p14:tracePt t="36497" x="1130300" y="2184400"/>
          <p14:tracePt t="36497" x="1123950" y="2190750"/>
          <p14:tracePt t="36514" x="1117600" y="2197100"/>
          <p14:tracePt t="36529" x="1117600" y="2203450"/>
          <p14:tracePt t="36546" x="1111250" y="2209800"/>
          <p14:tracePt t="36564" x="1117600" y="2209800"/>
          <p14:tracePt t="36588" x="1123950" y="2209800"/>
          <p14:tracePt t="36608" x="1123950" y="2203450"/>
          <p14:tracePt t="36676" x="1117600" y="2209800"/>
          <p14:tracePt t="36704" x="1111250" y="2203450"/>
          <p14:tracePt t="36744" x="1117600" y="2203450"/>
          <p14:tracePt t="36781" x="1123950" y="2197100"/>
          <p14:tracePt t="36796" x="1130300" y="2197100"/>
          <p14:tracePt t="36812" x="1130300" y="2190750"/>
          <p14:tracePt t="36825" x="1136650" y="2190750"/>
          <p14:tracePt t="36848" x="1130300" y="2190750"/>
          <p14:tracePt t="36924" x="1123950" y="2197100"/>
          <p14:tracePt t="36941" x="1117600" y="2203450"/>
          <p14:tracePt t="36953" x="1111250" y="2203450"/>
          <p14:tracePt t="36964" x="1104900" y="2203450"/>
          <p14:tracePt t="36964" x="1098550" y="2209800"/>
          <p14:tracePt t="36964" x="1092200" y="2209800"/>
          <p14:tracePt t="36985" x="1085850" y="2216150"/>
          <p14:tracePt t="36998" x="1079500" y="2216150"/>
          <p14:tracePt t="36998" x="1073150" y="2222500"/>
          <p14:tracePt t="37016" x="1066800" y="2222500"/>
          <p14:tracePt t="37016" x="1060450" y="2222500"/>
          <p14:tracePt t="37033" x="1054100" y="2228850"/>
          <p14:tracePt t="37033" x="1041400" y="2228850"/>
          <p14:tracePt t="37049" x="1035050" y="2228850"/>
          <p14:tracePt t="37049" x="1016000" y="2235200"/>
          <p14:tracePt t="37066" x="1003300" y="2241550"/>
          <p14:tracePt t="37066" x="990600" y="2241550"/>
          <p14:tracePt t="37083" x="977900" y="2241550"/>
          <p14:tracePt t="37083" x="965200" y="2247900"/>
          <p14:tracePt t="37099" x="952500" y="2247900"/>
          <p14:tracePt t="37099" x="933450" y="2247900"/>
          <p14:tracePt t="37116" x="920750" y="2247900"/>
          <p14:tracePt t="37116" x="889000" y="2241550"/>
          <p14:tracePt t="37134" x="869950" y="2241550"/>
          <p14:tracePt t="37134" x="850900" y="2235200"/>
          <p14:tracePt t="37150" x="831850" y="2228850"/>
          <p14:tracePt t="37150" x="812800" y="2222500"/>
          <p14:tracePt t="37167" x="793750" y="2209800"/>
          <p14:tracePt t="37167" x="768350" y="2203450"/>
          <p14:tracePt t="37167" x="749300" y="2190750"/>
          <p14:tracePt t="37185" x="723900" y="2171700"/>
          <p14:tracePt t="37198" x="698500" y="2159000"/>
          <p14:tracePt t="37198" x="654050" y="2120900"/>
          <p14:tracePt t="37217" x="628650" y="2095500"/>
          <p14:tracePt t="37217" x="609600" y="2076450"/>
          <p14:tracePt t="37234" x="590550" y="2051050"/>
          <p14:tracePt t="37234" x="571500" y="2025650"/>
          <p14:tracePt t="37251" x="552450" y="1993900"/>
          <p14:tracePt t="37251" x="539750" y="1968500"/>
          <p14:tracePt t="37251" x="527050" y="1930400"/>
          <p14:tracePt t="37269" x="514350" y="1898650"/>
          <p14:tracePt t="37282" x="508000" y="1854200"/>
          <p14:tracePt t="37282" x="501650" y="1809750"/>
          <p14:tracePt t="37301" x="495300" y="1714500"/>
          <p14:tracePt t="37301" x="501650" y="1663700"/>
          <p14:tracePt t="37317" x="508000" y="1619250"/>
          <p14:tracePt t="37317" x="520700" y="1568450"/>
          <p14:tracePt t="37334" x="533400" y="1517650"/>
          <p14:tracePt t="37334" x="552450" y="1466850"/>
          <p14:tracePt t="37351" x="571500" y="1422400"/>
          <p14:tracePt t="37351" x="622300" y="1327150"/>
          <p14:tracePt t="37368" x="647700" y="1282700"/>
          <p14:tracePt t="37368" x="685800" y="1238250"/>
          <p14:tracePt t="37384" x="717550" y="1200150"/>
          <p14:tracePt t="37384" x="755650" y="1168400"/>
          <p14:tracePt t="37401" x="800100" y="1130300"/>
          <p14:tracePt t="37401" x="838200" y="1098550"/>
          <p14:tracePt t="37418" x="882650" y="1073150"/>
          <p14:tracePt t="37418" x="977900" y="1028700"/>
          <p14:tracePt t="37434" x="1022350" y="1016000"/>
          <p14:tracePt t="37434" x="1066800" y="996950"/>
          <p14:tracePt t="37451" x="1111250" y="990600"/>
          <p14:tracePt t="37451" x="1155700" y="984250"/>
          <p14:tracePt t="37468" x="1200150" y="990600"/>
          <p14:tracePt t="37468" x="1282700" y="1009650"/>
          <p14:tracePt t="37486" x="1320800" y="1028700"/>
          <p14:tracePt t="37486" x="1358900" y="1054100"/>
          <p14:tracePt t="37502" x="1390650" y="1085850"/>
          <p14:tracePt t="37502" x="1428750" y="1123950"/>
          <p14:tracePt t="37518" x="1460500" y="1168400"/>
          <p14:tracePt t="37518" x="1492250" y="1212850"/>
          <p14:tracePt t="37535" x="1517650" y="1263650"/>
          <p14:tracePt t="37535" x="1543050" y="1320800"/>
          <p14:tracePt t="37535" x="1562100" y="1377950"/>
          <p14:tracePt t="37554" x="1581150" y="1435100"/>
          <p14:tracePt t="37566" x="1593850" y="1485900"/>
          <p14:tracePt t="37566" x="1612900" y="1587500"/>
          <p14:tracePt t="37586" x="1619250" y="1638300"/>
          <p14:tracePt t="37586" x="1619250" y="1682750"/>
          <p14:tracePt t="37602" x="1619250" y="1720850"/>
          <p14:tracePt t="37602" x="1612900" y="1752600"/>
          <p14:tracePt t="37602" x="1612900" y="1790700"/>
          <p14:tracePt t="37621" x="1606550" y="1822450"/>
          <p14:tracePt t="37633" x="1593850" y="1847850"/>
          <p14:tracePt t="37633" x="1581150" y="1879600"/>
          <p14:tracePt t="37633" x="1568450" y="1905000"/>
          <p14:tracePt t="37654" x="1549400" y="1930400"/>
          <p14:tracePt t="37654" x="1536700" y="1949450"/>
          <p14:tracePt t="37668" x="1517650" y="1968500"/>
          <p14:tracePt t="37668" x="1504950" y="1987550"/>
          <p14:tracePt t="37685" x="1492250" y="2000250"/>
          <p14:tracePt t="37685" x="1473200" y="2012950"/>
          <p14:tracePt t="37702" x="1466850" y="2019300"/>
          <p14:tracePt t="37702" x="1454150" y="2025650"/>
          <p14:tracePt t="37719" x="1447800" y="2032000"/>
          <p14:tracePt t="37719" x="1441450" y="2038350"/>
          <p14:tracePt t="37735" x="1435100" y="2038350"/>
          <p14:tracePt t="37750" x="1441450" y="2038350"/>
          <p14:tracePt t="37785" x="1447800" y="2038350"/>
          <p14:tracePt t="37801" x="1454150" y="2038350"/>
          <p14:tracePt t="37809" x="1460500" y="2038350"/>
          <p14:tracePt t="37817" x="1466850" y="2038350"/>
          <p14:tracePt t="37834" x="1473200" y="2044700"/>
          <p14:tracePt t="37851" x="1473200" y="2051050"/>
          <p14:tracePt t="37851" x="1479550" y="2057400"/>
          <p14:tracePt t="37869" x="1479550" y="2063750"/>
          <p14:tracePt t="37869" x="1485900" y="2063750"/>
          <p14:tracePt t="37886" x="1485900" y="2070100"/>
          <p14:tracePt t="37886" x="1492250" y="2076450"/>
          <p14:tracePt t="37903" x="1498600" y="2082800"/>
          <p14:tracePt t="37903" x="1498600" y="2089150"/>
          <p14:tracePt t="37903" x="1504950" y="2089150"/>
          <p14:tracePt t="37921" x="1517650" y="2095500"/>
          <p14:tracePt t="37934" x="1524000" y="2101850"/>
          <p14:tracePt t="37934" x="1536700" y="2108200"/>
          <p14:tracePt t="37953" x="1543050" y="2108200"/>
          <p14:tracePt t="37953" x="1549400" y="2108200"/>
          <p14:tracePt t="37970" x="1562100" y="2114550"/>
          <p14:tracePt t="37970" x="1568450" y="2114550"/>
          <p14:tracePt t="37986" x="1574800" y="2114550"/>
          <p14:tracePt t="37986" x="1581150" y="2114550"/>
          <p14:tracePt t="38003" x="1587500" y="2114550"/>
          <p14:tracePt t="38003" x="1593850" y="2114550"/>
          <p14:tracePt t="38003" x="1600200" y="2114550"/>
          <p14:tracePt t="38022" x="1606550" y="2114550"/>
          <p14:tracePt t="38035" x="1612900" y="2114550"/>
          <p14:tracePt t="38052" x="1619250" y="2114550"/>
          <p14:tracePt t="38052" x="1625600" y="2108200"/>
          <p14:tracePt t="38070" x="1631950" y="2108200"/>
          <p14:tracePt t="38085" x="1638300" y="2101850"/>
          <p14:tracePt t="38103" x="1631950" y="2095500"/>
          <p14:tracePt t="38125" x="1625600" y="2095500"/>
          <p14:tracePt t="38141" x="1619250" y="2089150"/>
          <p14:tracePt t="38141" x="1612900" y="2089150"/>
          <p14:tracePt t="38154" x="1606550" y="2082800"/>
          <p14:tracePt t="38169" x="1600200" y="2082800"/>
          <p14:tracePt t="38169" x="1593850" y="2082800"/>
          <p14:tracePt t="38187" x="1593850" y="2076450"/>
          <p14:tracePt t="38202" x="1581150" y="2070100"/>
          <p14:tracePt t="38219" x="1574800" y="2063750"/>
          <p14:tracePt t="38219" x="1568450" y="2063750"/>
          <p14:tracePt t="38238" x="1562100" y="2063750"/>
          <p14:tracePt t="38254" x="1555750" y="2063750"/>
          <p14:tracePt t="38269" x="1549400" y="2070100"/>
          <p14:tracePt t="38269" x="1543050" y="2070100"/>
          <p14:tracePt t="38269" x="1536700" y="2076450"/>
          <p14:tracePt t="38290" x="1530350" y="2076450"/>
          <p14:tracePt t="38302" x="1524000" y="2082800"/>
          <p14:tracePt t="38302" x="1517650" y="2089150"/>
          <p14:tracePt t="38322" x="1498600" y="2095500"/>
          <p14:tracePt t="38322" x="1492250" y="2101850"/>
          <p14:tracePt t="38337" x="1485900" y="2108200"/>
          <p14:tracePt t="38337" x="1473200" y="2108200"/>
          <p14:tracePt t="38354" x="1466850" y="2114550"/>
          <p14:tracePt t="38354" x="1460500" y="2114550"/>
          <p14:tracePt t="38354" x="1447800" y="2120900"/>
          <p14:tracePt t="38373" x="1441450" y="2120900"/>
          <p14:tracePt t="38373" x="1435100" y="2127250"/>
          <p14:tracePt t="38388" x="1428750" y="2127250"/>
          <p14:tracePt t="38388" x="1422400" y="2133600"/>
          <p14:tracePt t="38404" x="1416050" y="2133600"/>
          <p14:tracePt t="38419" x="1409700" y="2139950"/>
          <p14:tracePt t="38436" x="1409700" y="2146300"/>
          <p14:tracePt t="38453" x="1403350" y="2146300"/>
          <p14:tracePt t="38469" x="1397000" y="2152650"/>
          <p14:tracePt t="38486" x="1403350" y="2146300"/>
          <p14:tracePt t="38538" x="1409700" y="2146300"/>
          <p14:tracePt t="38565" x="1416050" y="2139950"/>
          <p14:tracePt t="38581" x="1409700" y="2139950"/>
          <p14:tracePt t="38694" x="1403350" y="2146300"/>
          <p14:tracePt t="38761" x="1397000" y="2146300"/>
          <p14:tracePt t="38793" x="1390650" y="2146300"/>
          <p14:tracePt t="38821" x="1384300" y="2152650"/>
          <p14:tracePt t="38844" x="1390650" y="2146300"/>
          <p14:tracePt t="38933" x="1390650" y="2139950"/>
          <p14:tracePt t="38957" x="1390650" y="2133600"/>
          <p14:tracePt t="38973" x="1390650" y="2139950"/>
          <p14:tracePt t="39032" x="1384300" y="2139950"/>
          <p14:tracePt t="39044" x="1377950" y="2139950"/>
          <p14:tracePt t="39077" x="1371600" y="2146300"/>
          <p14:tracePt t="39101" x="1365250" y="2152650"/>
          <p14:tracePt t="39137" x="1358900" y="2152650"/>
          <p14:tracePt t="39153" x="1352550" y="2159000"/>
          <p14:tracePt t="39173" x="1346200" y="2165350"/>
          <p14:tracePt t="39189" x="1339850" y="2171700"/>
          <p14:tracePt t="39221" x="1339850" y="2165350"/>
          <p14:tracePt t="39285" x="1346200" y="2165350"/>
          <p14:tracePt t="39309" x="1352550" y="2152650"/>
          <p14:tracePt t="39333" x="1358900" y="2152650"/>
          <p14:tracePt t="39353" x="1358900" y="2146300"/>
          <p14:tracePt t="39370" x="1352550" y="2146300"/>
          <p14:tracePt t="39461" x="1346200" y="2152650"/>
          <p14:tracePt t="39550" x="1339850" y="2159000"/>
          <p14:tracePt t="39593" x="1346200" y="2152650"/>
          <p14:tracePt t="39661" x="1352550" y="2146300"/>
          <p14:tracePt t="39685" x="1352550" y="2139950"/>
          <p14:tracePt t="39701" x="1358900" y="2133600"/>
          <p14:tracePt t="39729" x="1358900" y="2127250"/>
          <p14:tracePt t="39745" x="1358900" y="2120900"/>
          <p14:tracePt t="39781" x="1358900" y="2114550"/>
          <p14:tracePt t="39833" x="1365250" y="2114550"/>
          <p14:tracePt t="39909" x="1371600" y="2108200"/>
          <p14:tracePt t="39933" x="1377950" y="2108200"/>
          <p14:tracePt t="39953" x="1384300" y="2108200"/>
          <p14:tracePt t="39977" x="1377950" y="2108200"/>
          <p14:tracePt t="40021" x="1371600" y="2108200"/>
          <p14:tracePt t="40037" x="1365250" y="2114550"/>
          <p14:tracePt t="40053" x="1371600" y="2108200"/>
          <p14:tracePt t="40133" x="1365250" y="2114550"/>
          <p14:tracePt t="40269" x="1358900" y="2114550"/>
          <p14:tracePt t="40301" x="1352550" y="2120900"/>
          <p14:tracePt t="40321" x="1346200" y="2120900"/>
          <p14:tracePt t="40337" x="1352550" y="2114550"/>
          <p14:tracePt t="40449" x="1352550" y="2108200"/>
          <p14:tracePt t="40473" x="1352550" y="2114550"/>
          <p14:tracePt t="40554" x="1346200" y="2120900"/>
          <p14:tracePt t="40601" x="1346200" y="2114550"/>
          <p14:tracePt t="40645" x="1339850" y="2114550"/>
          <p14:tracePt t="40706" x="1339850" y="2108200"/>
          <p14:tracePt t="40781" x="1339850" y="2101850"/>
          <p14:tracePt t="40826" x="1339850" y="2095500"/>
          <p14:tracePt t="40854" x="1333500" y="2095500"/>
          <p14:tracePt t="40990" x="1327150" y="2089150"/>
          <p14:tracePt t="41073" x="1333500" y="2095500"/>
          <p14:tracePt t="41146" x="1333500" y="2101850"/>
          <p14:tracePt t="41169" x="1333500" y="2108200"/>
          <p14:tracePt t="41185" x="1339850" y="2108200"/>
          <p14:tracePt t="41202" x="1339850" y="2114550"/>
          <p14:tracePt t="41214" x="1333500" y="2127250"/>
          <p14:tracePt t="41230" x="1327150" y="2139950"/>
          <p14:tracePt t="41254" x="1320800" y="2146300"/>
          <p14:tracePt t="41266" x="1314450" y="2146300"/>
          <p14:tracePt t="41275" x="1308100" y="2152650"/>
          <p14:tracePt t="41291" x="1314450" y="2159000"/>
          <p14:tracePt t="41382" x="1314450" y="2165350"/>
          <p14:tracePt t="41394" x="1308100" y="2171700"/>
          <p14:tracePt t="41410" x="1301750" y="2178050"/>
          <p14:tracePt t="41425" x="1295400" y="2184400"/>
          <p14:tracePt t="41441" x="1289050" y="2190750"/>
          <p14:tracePt t="41454" x="1282700" y="2197100"/>
          <p14:tracePt t="41470" x="1270000" y="2203450"/>
          <p14:tracePt t="41486" x="1263650" y="2209800"/>
          <p14:tracePt t="41502" x="1257300" y="2216150"/>
          <p14:tracePt t="41514" x="1250950" y="2222500"/>
          <p14:tracePt t="41531" x="1244600" y="2228850"/>
          <p14:tracePt t="41547" x="1244600" y="2235200"/>
          <p14:tracePt t="41566" x="1244600" y="2241550"/>
          <p14:tracePt t="41566" x="1244600" y="2247900"/>
          <p14:tracePt t="41582" x="1250950" y="2254250"/>
          <p14:tracePt t="41613" x="1257300" y="2254250"/>
          <p14:tracePt t="41626" x="1263650" y="2254250"/>
          <p14:tracePt t="41642" x="1270000" y="2254250"/>
          <p14:tracePt t="41658" x="1276350" y="2254250"/>
          <p14:tracePt t="41674" x="1282700" y="2254250"/>
          <p14:tracePt t="41686" x="1289050" y="2247900"/>
          <p14:tracePt t="41702" x="1295400" y="2247900"/>
          <p14:tracePt t="41719" x="1301750" y="2241550"/>
          <p14:tracePt t="41735" x="1308100" y="2235200"/>
          <p14:tracePt t="41747" x="1308100" y="2228850"/>
          <p14:tracePt t="41770" x="1301750" y="2222500"/>
          <p14:tracePt t="41810" x="1301750" y="2216150"/>
          <p14:tracePt t="41829" x="1301750" y="2209800"/>
          <p14:tracePt t="41854" x="1308100" y="2203450"/>
          <p14:tracePt t="41874" x="1308100" y="2209800"/>
          <p14:tracePt t="41922" x="1301750" y="2216150"/>
          <p14:tracePt t="41934" x="1295400" y="2222500"/>
          <p14:tracePt t="41950" x="1289050" y="2222500"/>
          <p14:tracePt t="41958" x="1282700" y="2228850"/>
          <p14:tracePt t="41966" x="1276350" y="2235200"/>
          <p14:tracePt t="41982" x="1270000" y="2235200"/>
          <p14:tracePt t="41998" x="1263650" y="2241550"/>
          <p14:tracePt t="42015" x="1270000" y="2241550"/>
          <p14:tracePt t="42062" x="1276350" y="2235200"/>
          <p14:tracePt t="42078" x="1282700" y="2228850"/>
          <p14:tracePt t="42094" x="1289050" y="2228850"/>
          <p14:tracePt t="42106" x="1295400" y="2222500"/>
          <p14:tracePt t="42122" x="1295400" y="2216150"/>
          <p14:tracePt t="42138" x="1301750" y="2209800"/>
          <p14:tracePt t="42162" x="1308100" y="2209800"/>
          <p14:tracePt t="42190" x="1308100" y="2216150"/>
          <p14:tracePt t="42258" x="1301750" y="2216150"/>
          <p14:tracePt t="42281" x="1295400" y="2222500"/>
          <p14:tracePt t="42310" x="1289050" y="2222500"/>
          <p14:tracePt t="42354" x="1282700" y="2222500"/>
          <p14:tracePt t="42386" x="1276350" y="2228850"/>
          <p14:tracePt t="42422" x="1282700" y="2228850"/>
          <p14:tracePt t="42462" x="1289050" y="2228850"/>
          <p14:tracePt t="42474" x="1295400" y="2228850"/>
          <p14:tracePt t="42490" x="1301750" y="2228850"/>
          <p14:tracePt t="42506" x="1308100" y="2222500"/>
          <p14:tracePt t="42526" x="1314450" y="2216150"/>
          <p14:tracePt t="42582" x="1308100" y="2222500"/>
          <p14:tracePt t="42678" x="1314450" y="2216150"/>
          <p14:tracePt t="42894" x="1320800" y="2216150"/>
          <p14:tracePt t="42926" x="1327150" y="2209800"/>
          <p14:tracePt t="42946" x="1333500" y="2209800"/>
          <p14:tracePt t="42970" x="1327150" y="2216150"/>
          <p14:tracePt t="43021" x="1320800" y="2216150"/>
          <p14:tracePt t="43054" x="1314450" y="2222500"/>
          <p14:tracePt t="43082" x="1308100" y="2222500"/>
          <p14:tracePt t="43122" x="1308100" y="2228850"/>
          <p14:tracePt t="43182" x="1301750" y="2235200"/>
          <p14:tracePt t="43234" x="1308100" y="2228850"/>
          <p14:tracePt t="43346" x="1314450" y="2222500"/>
          <p14:tracePt t="43510" x="1308100" y="2228850"/>
          <p14:tracePt t="43607" x="1301750" y="2228850"/>
          <p14:tracePt t="43622" x="1295400" y="2235200"/>
          <p14:tracePt t="43662" x="1301750" y="2228850"/>
          <p14:tracePt t="43722" x="1308100" y="2222500"/>
          <p14:tracePt t="43742" x="1314450" y="2222500"/>
          <p14:tracePt t="43750" x="1320800" y="2222500"/>
          <p14:tracePt t="43759" x="1327150" y="2216150"/>
          <p14:tracePt t="43771" x="1339850" y="2209800"/>
          <p14:tracePt t="43771" x="1365250" y="2190750"/>
          <p14:tracePt t="43789" x="1384300" y="2184400"/>
          <p14:tracePt t="43789" x="1409700" y="2171700"/>
          <p14:tracePt t="43807" x="1435100" y="2159000"/>
          <p14:tracePt t="43807" x="1466850" y="2146300"/>
          <p14:tracePt t="43823" x="1504950" y="2127250"/>
          <p14:tracePt t="43823" x="1543050" y="2114550"/>
          <p14:tracePt t="43840" x="1581150" y="2101850"/>
          <p14:tracePt t="43840" x="1676400" y="2070100"/>
          <p14:tracePt t="43857" x="1727200" y="2063750"/>
          <p14:tracePt t="43857" x="1778000" y="2051050"/>
          <p14:tracePt t="43874" x="1835150" y="2044700"/>
          <p14:tracePt t="43874" x="1892300" y="2038350"/>
          <p14:tracePt t="43890" x="1955800" y="2038350"/>
          <p14:tracePt t="43890" x="2076450" y="2032000"/>
          <p14:tracePt t="43907" x="2146300" y="2025650"/>
          <p14:tracePt t="43907" x="2216150" y="2019300"/>
          <p14:tracePt t="43925" x="2286000" y="2012950"/>
          <p14:tracePt t="43925" x="2362200" y="2012950"/>
          <p14:tracePt t="43940" x="2444750" y="2006600"/>
          <p14:tracePt t="43940" x="2527300" y="2000250"/>
          <p14:tracePt t="43958" x="2616200" y="1987550"/>
          <p14:tracePt t="43958" x="2806700" y="1974850"/>
          <p14:tracePt t="43977" x="2901950" y="1968500"/>
          <p14:tracePt t="43977" x="3003550" y="1968500"/>
          <p14:tracePt t="43992" x="3105150" y="1962150"/>
          <p14:tracePt t="43992" x="3213100" y="1955800"/>
          <p14:tracePt t="44007" x="3314700" y="1962150"/>
          <p14:tracePt t="44007" x="3416300" y="1955800"/>
          <p14:tracePt t="44025" x="3524250" y="1955800"/>
          <p14:tracePt t="44025" x="3632200" y="1955800"/>
          <p14:tracePt t="44025" x="3746500" y="1955800"/>
          <p14:tracePt t="44045" x="3860800" y="1949450"/>
          <p14:tracePt t="44056" x="3975100" y="1943100"/>
          <p14:tracePt t="44056" x="4089400" y="1943100"/>
          <p14:tracePt t="44076" x="4324350" y="1924050"/>
          <p14:tracePt t="44076" x="4445000" y="1911350"/>
          <p14:tracePt t="44092" x="4559300" y="1905000"/>
          <p14:tracePt t="44092" x="4673600" y="1898650"/>
          <p14:tracePt t="44092" x="4794250" y="1892300"/>
          <p14:tracePt t="44111" x="4908550" y="1879600"/>
          <p14:tracePt t="44123" x="5016500" y="1873250"/>
          <p14:tracePt t="44123" x="5130800" y="1873250"/>
          <p14:tracePt t="44123" x="5238750" y="1866900"/>
          <p14:tracePt t="44145" x="5346700" y="1866900"/>
          <p14:tracePt t="44145" x="5454650" y="1866900"/>
          <p14:tracePt t="44159" x="5556250" y="1873250"/>
          <p14:tracePt t="44159" x="5657850" y="1879600"/>
          <p14:tracePt t="44175" x="5759450" y="1885950"/>
          <p14:tracePt t="44175" x="5854700" y="1892300"/>
          <p14:tracePt t="44192" x="5949950" y="1905000"/>
          <p14:tracePt t="44192" x="6127750" y="1917700"/>
          <p14:tracePt t="44209" x="6216650" y="1924050"/>
          <p14:tracePt t="44209" x="6292850" y="1924050"/>
          <p14:tracePt t="44226" x="6375400" y="1924050"/>
          <p14:tracePt t="44226" x="6451600" y="1924050"/>
          <p14:tracePt t="44242" x="6527800" y="1924050"/>
          <p14:tracePt t="44242" x="6597650" y="1924050"/>
          <p14:tracePt t="44259" x="6667500" y="1917700"/>
          <p14:tracePt t="44259" x="6800850" y="1917700"/>
          <p14:tracePt t="44276" x="6858000" y="1917700"/>
          <p14:tracePt t="44276" x="6915150" y="1917700"/>
          <p14:tracePt t="44292" x="6965950" y="1917700"/>
          <p14:tracePt t="44292" x="7010400" y="1917700"/>
          <p14:tracePt t="44309" x="7054850" y="1924050"/>
          <p14:tracePt t="44309" x="7086600" y="1930400"/>
          <p14:tracePt t="44309" x="7112000" y="1930400"/>
          <p14:tracePt t="44328" x="7137400" y="1936750"/>
          <p14:tracePt t="44341" x="7156450" y="1943100"/>
          <p14:tracePt t="44341" x="7169150" y="1962150"/>
          <p14:tracePt t="44361" x="7169150" y="1968500"/>
          <p14:tracePt t="44361" x="7156450" y="1981200"/>
          <p14:tracePt t="44377" x="7143750" y="1993900"/>
          <p14:tracePt t="44377" x="7124700" y="2006600"/>
          <p14:tracePt t="44393" x="7099300" y="2019300"/>
          <p14:tracePt t="44393" x="7067550" y="2032000"/>
          <p14:tracePt t="44393" x="7029450" y="2051050"/>
          <p14:tracePt t="44412" x="6985000" y="2070100"/>
          <p14:tracePt t="44424" x="6934200" y="2089150"/>
          <p14:tracePt t="44424" x="6819900" y="2133600"/>
          <p14:tracePt t="44445" x="6756400" y="2152650"/>
          <p14:tracePt t="44445" x="6686550" y="2178050"/>
          <p14:tracePt t="44460" x="6616700" y="2203450"/>
          <p14:tracePt t="44460" x="6540500" y="2228850"/>
          <p14:tracePt t="44477" x="6464300" y="2254250"/>
          <p14:tracePt t="44477" x="6388100" y="2279650"/>
          <p14:tracePt t="44493" x="6305550" y="2311400"/>
          <p14:tracePt t="44493" x="6140450" y="2368550"/>
          <p14:tracePt t="44510" x="6057900" y="2400300"/>
          <p14:tracePt t="44510" x="5969000" y="2432050"/>
          <p14:tracePt t="44527" x="5880100" y="2470150"/>
          <p14:tracePt t="44527" x="5791200" y="2501900"/>
          <p14:tracePt t="44544" x="5708650" y="2533650"/>
          <p14:tracePt t="44544" x="5619750" y="2571750"/>
          <p14:tracePt t="44560" x="5530850" y="2603500"/>
          <p14:tracePt t="44560" x="5346700" y="2673350"/>
          <p14:tracePt t="44577" x="5251450" y="2711450"/>
          <p14:tracePt t="44577" x="5156200" y="2743200"/>
          <p14:tracePt t="44593" x="5054600" y="2781300"/>
          <p14:tracePt t="44593" x="4959350" y="2819400"/>
          <p14:tracePt t="44612" x="4857750" y="2851150"/>
          <p14:tracePt t="44612" x="4667250" y="2927350"/>
          <p14:tracePt t="44628" x="4572000" y="2959100"/>
          <p14:tracePt t="44628" x="4476750" y="2990850"/>
          <p14:tracePt t="44645" x="4387850" y="3022600"/>
          <p14:tracePt t="44645" x="4298950" y="3060700"/>
          <p14:tracePt t="44661" x="4216400" y="3092450"/>
          <p14:tracePt t="44661" x="4133850" y="3124200"/>
          <p14:tracePt t="44677" x="4044950" y="3149600"/>
          <p14:tracePt t="44677" x="3962400" y="3181350"/>
          <p14:tracePt t="44677" x="3873500" y="3213100"/>
          <p14:tracePt t="44697" x="3790950" y="3251200"/>
          <p14:tracePt t="44709" x="3702050" y="3282950"/>
          <p14:tracePt t="44709" x="3536950" y="3346450"/>
          <p14:tracePt t="44728" x="3448050" y="3384550"/>
          <p14:tracePt t="44728" x="3365500" y="3422650"/>
          <p14:tracePt t="44745" x="3282950" y="3454400"/>
          <p14:tracePt t="44745" x="3194050" y="3492500"/>
          <p14:tracePt t="44761" x="3105150" y="3530600"/>
          <p14:tracePt t="44761" x="3016250" y="3568700"/>
          <p14:tracePt t="44761" x="2927350" y="3606800"/>
          <p14:tracePt t="44780" x="2832100" y="3644900"/>
          <p14:tracePt t="44792" x="2743200" y="3683000"/>
          <p14:tracePt t="44792" x="2565400" y="3752850"/>
          <p14:tracePt t="44811" x="2476500" y="3778250"/>
          <p14:tracePt t="44811" x="2393950" y="3810000"/>
          <p14:tracePt t="44828" x="2311400" y="3829050"/>
          <p14:tracePt t="44828" x="2228850" y="3854450"/>
          <p14:tracePt t="44845" x="2146300" y="3867150"/>
          <p14:tracePt t="44845" x="2070100" y="3886200"/>
          <p14:tracePt t="44861" x="1987550" y="3898900"/>
          <p14:tracePt t="44861" x="1835150" y="3924300"/>
          <p14:tracePt t="44878" x="1752600" y="3930650"/>
          <p14:tracePt t="44878" x="1676400" y="3943350"/>
          <p14:tracePt t="44895" x="1600200" y="3949700"/>
          <p14:tracePt t="44895" x="1524000" y="3956050"/>
          <p14:tracePt t="44912" x="1454150" y="3962400"/>
          <p14:tracePt t="44912" x="1314450" y="3975100"/>
          <p14:tracePt t="44928" x="1257300" y="3981450"/>
          <p14:tracePt t="44928" x="1200150" y="3987800"/>
          <p14:tracePt t="44945" x="1143000" y="4000500"/>
          <p14:tracePt t="44945" x="1098550" y="4006850"/>
          <p14:tracePt t="44962" x="1054100" y="4013200"/>
          <p14:tracePt t="44962" x="1022350" y="4025900"/>
          <p14:tracePt t="44978" x="984250" y="4032250"/>
          <p14:tracePt t="44978" x="927100" y="4051300"/>
          <p14:tracePt t="44997" x="908050" y="4057650"/>
          <p14:tracePt t="44997" x="889000" y="4064000"/>
          <p14:tracePt t="45012" x="863600" y="4076700"/>
          <p14:tracePt t="45012" x="844550" y="4083050"/>
          <p14:tracePt t="45029" x="831850" y="4095750"/>
          <p14:tracePt t="45029" x="812800" y="4102100"/>
          <p14:tracePt t="45029" x="800100" y="4108450"/>
          <p14:tracePt t="45048" x="781050" y="4114800"/>
          <p14:tracePt t="45060" x="768350" y="4121150"/>
          <p14:tracePt t="45060" x="749300" y="4121150"/>
          <p14:tracePt t="45060" x="730250" y="4121150"/>
          <p14:tracePt t="45081" x="711200" y="4121150"/>
          <p14:tracePt t="45093" x="685800" y="4108450"/>
          <p14:tracePt t="45093" x="635000" y="4076700"/>
          <p14:tracePt t="45113" x="609600" y="4057650"/>
          <p14:tracePt t="45113" x="584200" y="4032250"/>
          <p14:tracePt t="45129" x="552450" y="4000500"/>
          <p14:tracePt t="45129" x="527050" y="3968750"/>
          <p14:tracePt t="45129" x="501650" y="3930650"/>
          <p14:tracePt t="45148" x="482600" y="3886200"/>
          <p14:tracePt t="45160" x="463550" y="3841750"/>
          <p14:tracePt t="45160" x="431800" y="3752850"/>
          <p14:tracePt t="45179" x="425450" y="3708400"/>
          <p14:tracePt t="45179" x="425450" y="3657600"/>
          <p14:tracePt t="45196" x="431800" y="3613150"/>
          <p14:tracePt t="45196" x="444500" y="3568700"/>
          <p14:tracePt t="45212" x="463550" y="3530600"/>
          <p14:tracePt t="45212" x="527050" y="3448050"/>
          <p14:tracePt t="45230" x="571500" y="3416300"/>
          <p14:tracePt t="45230" x="622300" y="3384550"/>
          <p14:tracePt t="45247" x="673100" y="3352800"/>
          <p14:tracePt t="45247" x="730250" y="3327400"/>
          <p14:tracePt t="45263" x="787400" y="3302000"/>
          <p14:tracePt t="45263" x="844550" y="3282950"/>
          <p14:tracePt t="45279" x="908050" y="3276600"/>
          <p14:tracePt t="45279" x="1022350" y="3282950"/>
          <p14:tracePt t="45297" x="1079500" y="3295650"/>
          <p14:tracePt t="45297" x="1136650" y="3321050"/>
          <p14:tracePt t="45313" x="1187450" y="3352800"/>
          <p14:tracePt t="45313" x="1238250" y="3390900"/>
          <p14:tracePt t="45329" x="1282700" y="3429000"/>
          <p14:tracePt t="45329" x="1327150" y="3473450"/>
          <p14:tracePt t="45329" x="1365250" y="3524250"/>
          <p14:tracePt t="45349" x="1397000" y="3568700"/>
          <p14:tracePt t="45361" x="1416050" y="3613150"/>
          <p14:tracePt t="45361" x="1441450" y="3702050"/>
          <p14:tracePt t="45380" x="1441450" y="3746500"/>
          <p14:tracePt t="45380" x="1435100" y="3790950"/>
          <p14:tracePt t="45397" x="1422400" y="3829050"/>
          <p14:tracePt t="45397" x="1409700" y="3867150"/>
          <p14:tracePt t="45413" x="1384300" y="3898900"/>
          <p14:tracePt t="45413" x="1358900" y="3930650"/>
          <p14:tracePt t="45413" x="1327150" y="3962400"/>
          <p14:tracePt t="45432" x="1295400" y="3987800"/>
          <p14:tracePt t="45445" x="1263650" y="4006850"/>
          <p14:tracePt t="45445" x="1193800" y="4044950"/>
          <p14:tracePt t="45465" x="1162050" y="4057650"/>
          <p14:tracePt t="45465" x="1130300" y="4064000"/>
          <p14:tracePt t="45480" x="1098550" y="4070350"/>
          <p14:tracePt t="45480" x="1073150" y="4076700"/>
          <p14:tracePt t="45497" x="1047750" y="4076700"/>
          <p14:tracePt t="45497" x="1028700" y="4076700"/>
          <p14:tracePt t="45513" x="1009650" y="4076700"/>
          <p14:tracePt t="45513" x="984250" y="4070350"/>
          <p14:tracePt t="45530" x="971550" y="4070350"/>
          <p14:tracePt t="45530" x="965200" y="4064000"/>
          <p14:tracePt t="45548" x="965200" y="4057650"/>
          <p14:tracePt t="45562" x="977900" y="4051300"/>
          <p14:tracePt t="45578" x="984250" y="4051300"/>
          <p14:tracePt t="45578" x="1003300" y="4044950"/>
          <p14:tracePt t="45597" x="1009650" y="4038600"/>
          <p14:tracePt t="45597" x="1016000" y="4038600"/>
          <p14:tracePt t="45616" x="1028700" y="4038600"/>
          <p14:tracePt t="45616" x="1035050" y="4038600"/>
          <p14:tracePt t="45631" x="1041400" y="4032250"/>
          <p14:tracePt t="45631" x="1054100" y="4032250"/>
          <p14:tracePt t="45648" x="1060450" y="4038600"/>
          <p14:tracePt t="45663" x="1066800" y="4038600"/>
          <p14:tracePt t="45679" x="1073150" y="4038600"/>
          <p14:tracePt t="45696" x="1079500" y="4044950"/>
          <p14:tracePt t="45712" x="1085850" y="4051300"/>
          <p14:tracePt t="45729" x="1085850" y="4057650"/>
          <p14:tracePt t="45729" x="1092200" y="4057650"/>
          <p14:tracePt t="45749" x="1092200" y="4064000"/>
          <p14:tracePt t="45764" x="1098550" y="4070350"/>
          <p14:tracePt t="45784" x="1104900" y="4070350"/>
          <p14:tracePt t="45800" x="1111250" y="4070350"/>
          <p14:tracePt t="45813" x="1117600" y="4064000"/>
          <p14:tracePt t="45813" x="1130300" y="4057650"/>
          <p14:tracePt t="45831" x="1143000" y="4051300"/>
          <p14:tracePt t="45831" x="1149350" y="4044950"/>
          <p14:tracePt t="45849" x="1162050" y="4032250"/>
          <p14:tracePt t="45849" x="1174750" y="4025900"/>
          <p14:tracePt t="45865" x="1187450" y="4019550"/>
          <p14:tracePt t="45865" x="1200150" y="4006850"/>
          <p14:tracePt t="45865" x="1212850" y="4000500"/>
          <p14:tracePt t="45884" x="1225550" y="3987800"/>
          <p14:tracePt t="45884" x="1238250" y="3981450"/>
          <p14:tracePt t="45898" x="1244600" y="3968750"/>
          <p14:tracePt t="45898" x="1257300" y="3962400"/>
          <p14:tracePt t="45915" x="1263650" y="3956050"/>
          <p14:tracePt t="45915" x="1270000" y="3949700"/>
          <p14:tracePt t="45931" x="1282700" y="3949700"/>
          <p14:tracePt t="45931" x="1282700" y="3943350"/>
          <p14:tracePt t="45949" x="1289050" y="3943350"/>
          <p14:tracePt t="45964" x="1289050" y="3949700"/>
          <p14:tracePt t="45980" x="1289050" y="3956050"/>
          <p14:tracePt t="45996" x="1276350" y="3962400"/>
          <p14:tracePt t="46013" x="1270000" y="3975100"/>
          <p14:tracePt t="46031" x="1263650" y="3981450"/>
          <p14:tracePt t="46031" x="1257300" y="3987800"/>
          <p14:tracePt t="46049" x="1250950" y="3987800"/>
          <p14:tracePt t="46049" x="1244600" y="3987800"/>
          <p14:tracePt t="46067" x="1238250" y="3994150"/>
          <p14:tracePt t="46080" x="1231900" y="3994150"/>
          <p14:tracePt t="46097" x="1225550" y="3994150"/>
          <p14:tracePt t="46114" x="1219200" y="3987800"/>
          <p14:tracePt t="46130" x="1219200" y="3981450"/>
          <p14:tracePt t="46147" x="1219200" y="3975100"/>
          <p14:tracePt t="46168" x="1212850" y="3981450"/>
          <p14:tracePt t="46220" x="1206500" y="3987800"/>
          <p14:tracePt t="46236" x="1200150" y="3994150"/>
          <p14:tracePt t="46247" x="1193800" y="4000500"/>
          <p14:tracePt t="46256" x="1187450" y="4006850"/>
          <p14:tracePt t="46272" x="1181100" y="4006850"/>
          <p14:tracePt t="46281" x="1174750" y="4006850"/>
          <p14:tracePt t="46281" x="1174750" y="4013200"/>
          <p14:tracePt t="46299" x="1162050" y="4013200"/>
          <p14:tracePt t="46315" x="1155700" y="4019550"/>
          <p14:tracePt t="46331" x="1162050" y="4019550"/>
          <p14:tracePt t="46376" x="1168400" y="4013200"/>
          <p14:tracePt t="46392" x="1174750" y="4013200"/>
          <p14:tracePt t="46401" x="1187450" y="4006850"/>
          <p14:tracePt t="46417" x="1193800" y="4000500"/>
          <p14:tracePt t="46431" x="1200150" y="3987800"/>
          <p14:tracePt t="46448" x="1206500" y="3987800"/>
          <p14:tracePt t="46465" x="1212850" y="3981450"/>
          <p14:tracePt t="46484" x="1212850" y="3987800"/>
          <p14:tracePt t="46528" x="1206500" y="4000500"/>
          <p14:tracePt t="46548" x="1206500" y="4006850"/>
          <p14:tracePt t="46564" x="1200150" y="4013200"/>
          <p14:tracePt t="46580" x="1193800" y="4019550"/>
          <p14:tracePt t="46596" x="1187450" y="4025900"/>
          <p14:tracePt t="46608" x="1181100" y="4032250"/>
          <p14:tracePt t="46617" x="1181100" y="4038600"/>
          <p14:tracePt t="46632" x="1168400" y="4044950"/>
          <p14:tracePt t="46649" x="1162050" y="4057650"/>
          <p14:tracePt t="46665" x="1155700" y="4070350"/>
          <p14:tracePt t="46684" x="1143000" y="4076700"/>
          <p14:tracePt t="46700" x="1136650" y="4083050"/>
          <p14:tracePt t="46716" x="1130300" y="4083050"/>
          <p14:tracePt t="46732" x="1130300" y="4089400"/>
          <p14:tracePt t="46749" x="1123950" y="4089400"/>
          <p14:tracePt t="46766" x="1117600" y="4095750"/>
          <p14:tracePt t="46783" x="1111250" y="4095750"/>
          <p14:tracePt t="46799" x="1104900" y="4095750"/>
          <p14:tracePt t="46908" x="1098550" y="4089400"/>
          <p14:tracePt t="46948" x="1092200" y="4089400"/>
          <p14:tracePt t="47023" x="1085850" y="4083050"/>
          <p14:tracePt t="47068" x="1079500" y="4083050"/>
          <p14:tracePt t="47112" x="1073150" y="4083050"/>
          <p14:tracePt t="47164" x="1066800" y="4083050"/>
          <p14:tracePt t="47196" x="1066800" y="4076700"/>
          <p14:tracePt t="47232" x="1066800" y="4070350"/>
          <p14:tracePt t="47276" x="1066800" y="4064000"/>
          <p14:tracePt t="47308" x="1066800" y="4057650"/>
          <p14:tracePt t="47428" x="1073150" y="4057650"/>
          <p14:tracePt t="47516" x="1079500" y="4064000"/>
          <p14:tracePt t="47592" x="1085850" y="4070350"/>
          <p14:tracePt t="47660" x="1079500" y="4076700"/>
          <p14:tracePt t="47712" x="1079500" y="4083050"/>
          <p14:tracePt t="47736" x="1073150" y="4089400"/>
          <p14:tracePt t="47764" x="1066800" y="4089400"/>
          <p14:tracePt t="47788" x="1073150" y="4095750"/>
          <p14:tracePt t="47804" x="1073150" y="4102100"/>
          <p14:tracePt t="47824" x="1073150" y="4108450"/>
          <p14:tracePt t="47840" x="1073150" y="4114800"/>
          <p14:tracePt t="47916" x="1079500" y="4114800"/>
          <p14:tracePt t="47936" x="1085850" y="4114800"/>
          <p14:tracePt t="47968" x="1092200" y="4108450"/>
          <p14:tracePt t="47996" x="1098550" y="4102100"/>
          <p14:tracePt t="48044" x="1098550" y="4095750"/>
          <p14:tracePt t="48080" x="1104900" y="4102100"/>
          <p14:tracePt t="48192" x="1104900" y="4108450"/>
          <p14:tracePt t="48216" x="1111250" y="4114800"/>
          <p14:tracePt t="48244" x="1104900" y="4121150"/>
          <p14:tracePt t="48277" x="1111250" y="4127500"/>
          <p14:tracePt t="48328" x="1111250" y="4133850"/>
          <p14:tracePt t="48356" x="1104900" y="4140200"/>
          <p14:tracePt t="48396" x="1111250" y="4140200"/>
          <p14:tracePt t="48432" x="1117600" y="4146550"/>
          <p14:tracePt t="48464" x="1123950" y="4152900"/>
          <p14:tracePt t="48492" x="1123950" y="4159250"/>
          <p14:tracePt t="48516" x="1130300" y="4159250"/>
          <p14:tracePt t="48568" x="1130300" y="4165600"/>
          <p14:tracePt t="48604" x="1136650" y="4171950"/>
          <p14:tracePt t="48628" x="1143000" y="4171950"/>
          <p14:tracePt t="48656" x="1149350" y="4171950"/>
          <p14:tracePt t="48732" x="1155700" y="4178300"/>
          <p14:tracePt t="48808" x="1155700" y="4184650"/>
          <p14:tracePt t="48844" x="1162050" y="4184650"/>
          <p14:tracePt t="48980" x="1155700" y="4184650"/>
          <p14:tracePt t="49076" x="1155700" y="4178300"/>
          <p14:tracePt t="49145" x="1162050" y="4171950"/>
          <p14:tracePt t="49169" x="1162050" y="4178300"/>
          <p14:tracePt t="49249" x="1162050" y="4184650"/>
          <p14:tracePt t="49272" x="1162050" y="4178300"/>
          <p14:tracePt t="49476" x="1168400" y="4178300"/>
          <p14:tracePt t="49504" x="1174750" y="4178300"/>
          <p14:tracePt t="49605" x="1168400" y="4184650"/>
          <p14:tracePt t="49856" x="1174750" y="4184650"/>
          <p14:tracePt t="49897" x="1181100" y="4178300"/>
          <p14:tracePt t="49917" x="1181100" y="4184650"/>
          <p14:tracePt t="50188" x="1181100" y="4178300"/>
          <p14:tracePt t="50284" x="1181100" y="4184650"/>
          <p14:tracePt t="50324" x="1181100" y="4191000"/>
          <p14:tracePt t="50352" x="1174750" y="4197350"/>
          <p14:tracePt t="50404" x="1181100" y="4191000"/>
          <p14:tracePt t="50516" x="1181100" y="4197350"/>
          <p14:tracePt t="50712" x="1187450" y="4197350"/>
          <p14:tracePt t="50772" x="1193800" y="4197350"/>
          <p14:tracePt t="50825" x="1200150" y="4197350"/>
          <p14:tracePt t="50925" x="1200150" y="4203700"/>
          <p14:tracePt t="51044" x="1206500" y="4210050"/>
          <p14:tracePt t="51169" x="1212850" y="4210050"/>
          <p14:tracePt t="51201" x="1219200" y="4210050"/>
          <p14:tracePt t="51229" x="1225550" y="4210050"/>
          <p14:tracePt t="51253" x="1225550" y="4216400"/>
          <p14:tracePt t="51321" x="1225550" y="4222750"/>
          <p14:tracePt t="51349" x="1225550" y="4229100"/>
          <p14:tracePt t="51397" x="1231900" y="4229100"/>
          <p14:tracePt t="51441" x="1238250" y="4229100"/>
          <p14:tracePt t="51537" x="1238250" y="4235450"/>
          <p14:tracePt t="51553" x="1238250" y="4241800"/>
          <p14:tracePt t="51577" x="1231900" y="4248150"/>
          <p14:tracePt t="51598" x="1225550" y="4248150"/>
          <p14:tracePt t="51613" x="1219200" y="4241800"/>
          <p14:tracePt t="51665" x="1225550" y="4235450"/>
          <p14:tracePt t="51698" x="1231900" y="4235450"/>
          <p14:tracePt t="51717" x="1225550" y="4241800"/>
          <p14:tracePt t="51793" x="1219200" y="4241800"/>
          <p14:tracePt t="51809" x="1212850" y="4248150"/>
          <p14:tracePt t="51825" x="1212850" y="4254500"/>
          <p14:tracePt t="51845" x="1212850" y="4248150"/>
          <p14:tracePt t="51937" x="1219200" y="4241800"/>
          <p14:tracePt t="51957" x="1225550" y="4235450"/>
          <p14:tracePt t="51973" x="1231900" y="4235450"/>
          <p14:tracePt t="52005" x="1238250" y="4229100"/>
          <p14:tracePt t="52057" x="1238250" y="4235450"/>
          <p14:tracePt t="52185" x="1231900" y="4241800"/>
          <p14:tracePt t="52237" x="1231900" y="4248150"/>
          <p14:tracePt t="52437" x="1231900" y="4254500"/>
          <p14:tracePt t="52565" x="1238250" y="4254500"/>
          <p14:tracePt t="52685" x="1244600" y="4248150"/>
          <p14:tracePt t="52761" x="1238250" y="4248150"/>
          <p14:tracePt t="52909" x="1231900" y="4254500"/>
          <p14:tracePt t="52933" x="1238250" y="4254500"/>
          <p14:tracePt t="53069" x="1231900" y="4260850"/>
          <p14:tracePt t="53129" x="1225550" y="4267200"/>
          <p14:tracePt t="53189" x="1231900" y="4267200"/>
          <p14:tracePt t="53310" x="1231900" y="4273550"/>
          <p14:tracePt t="53337" x="1231900" y="4279900"/>
          <p14:tracePt t="53377" x="1231900" y="4286250"/>
          <p14:tracePt t="53549" x="1238250" y="4286250"/>
          <p14:tracePt t="53798" x="1231900" y="4292600"/>
          <p14:tracePt t="53909" x="1225550" y="4298950"/>
          <p14:tracePt t="54042" x="1225550" y="4305300"/>
          <p14:tracePt t="54170" x="1225550" y="4311650"/>
          <p14:tracePt t="54201" x="1225550" y="4318000"/>
          <p14:tracePt t="54222" x="1225550" y="4311650"/>
          <p14:tracePt t="54366" x="1225550" y="4318000"/>
          <p14:tracePt t="54470" x="1225550" y="4311650"/>
          <p14:tracePt t="54614" x="1225550" y="4305300"/>
          <p14:tracePt t="54638" x="1225550" y="4311650"/>
          <p14:tracePt t="54690" x="1225550" y="4318000"/>
          <p14:tracePt t="54709" x="1225550" y="4324350"/>
          <p14:tracePt t="54734" x="1225550" y="4330700"/>
          <p14:tracePt t="54757" x="1219200" y="4337050"/>
          <p14:tracePt t="54778" x="1212850" y="4343400"/>
          <p14:tracePt t="54802" x="1219200" y="4337050"/>
          <p14:tracePt t="54930" x="1225550" y="4337050"/>
          <p14:tracePt t="54958" x="1231900" y="4343400"/>
          <p14:tracePt t="55002" x="1231900" y="4349750"/>
          <p14:tracePt t="55186" x="1238250" y="4349750"/>
          <p14:tracePt t="55206" x="1244600" y="4356100"/>
          <p14:tracePt t="55246" x="1244600" y="4362450"/>
          <p14:tracePt t="55258" x="1244600" y="4368800"/>
          <p14:tracePt t="55274" x="1244600" y="4375150"/>
          <p14:tracePt t="55290" x="1244600" y="4381500"/>
          <p14:tracePt t="55302" x="1244600" y="4387850"/>
          <p14:tracePt t="55318" x="1250950" y="4394200"/>
          <p14:tracePt t="55334" x="1250950" y="4400550"/>
          <p14:tracePt t="55350" x="1257300" y="4400550"/>
          <p14:tracePt t="55410" x="1263650" y="4394200"/>
          <p14:tracePt t="55430" x="1270000" y="4394200"/>
          <p14:tracePt t="55454" x="1270000" y="4387850"/>
          <p14:tracePt t="55482" x="1263650" y="4387850"/>
          <p14:tracePt t="55498" x="1257300" y="4381500"/>
          <p14:tracePt t="55522" x="1257300" y="4375150"/>
          <p14:tracePt t="55634" x="1257300" y="4368800"/>
          <p14:tracePt t="55658" x="1257300" y="4362450"/>
          <p14:tracePt t="55686" x="1250950" y="4356100"/>
          <p14:tracePt t="55729" x="1250950" y="4349750"/>
          <p14:tracePt t="55746" x="1250950" y="4343400"/>
          <p14:tracePt t="55770" x="1250950" y="4337050"/>
          <p14:tracePt t="55790" x="1257300" y="4324350"/>
          <p14:tracePt t="55822" x="1250950" y="4318000"/>
          <p14:tracePt t="55838" x="1250950" y="4311650"/>
          <p14:tracePt t="55850" x="1244600" y="4305300"/>
          <p14:tracePt t="55866" x="1244600" y="4298950"/>
          <p14:tracePt t="55898" x="1238250" y="4298950"/>
          <p14:tracePt t="55970" x="1231900" y="4305300"/>
          <p14:tracePt t="56002" x="1225550" y="4311650"/>
          <p14:tracePt t="56022" x="1225550" y="4318000"/>
          <p14:tracePt t="56046" x="1231900" y="4324350"/>
          <p14:tracePt t="56062" x="1238250" y="4330700"/>
          <p14:tracePt t="56122" x="1238250" y="4337050"/>
          <p14:tracePt t="56142" x="1244600" y="4343400"/>
          <p14:tracePt t="56158" x="1250950" y="4343400"/>
          <p14:tracePt t="56198" x="1250950" y="4349750"/>
          <p14:tracePt t="56210" x="1257300" y="4349750"/>
          <p14:tracePt t="56226" x="1263650" y="4356100"/>
          <p14:tracePt t="56242" x="1270000" y="4356100"/>
          <p14:tracePt t="56258" x="1276350" y="4349750"/>
          <p14:tracePt t="56330" x="1282700" y="4349750"/>
          <p14:tracePt t="56354" x="1289050" y="4349750"/>
          <p14:tracePt t="56370" x="1295400" y="4343400"/>
          <p14:tracePt t="56382" x="1301750" y="4343400"/>
          <p14:tracePt t="56398" x="1308100" y="4337050"/>
          <p14:tracePt t="56414" x="1314450" y="4337050"/>
          <p14:tracePt t="56438" x="1314450" y="4330700"/>
          <p14:tracePt t="56466" x="1308100" y="4330700"/>
          <p14:tracePt t="56542" x="1301750" y="4330700"/>
          <p14:tracePt t="56562" x="1295400" y="4330700"/>
          <p14:tracePt t="56570" x="1289050" y="4330700"/>
          <p14:tracePt t="56587" x="1282700" y="4337050"/>
          <p14:tracePt t="56611" x="1282700" y="4330700"/>
          <p14:tracePt t="56638" x="1282700" y="4324350"/>
          <p14:tracePt t="56662" x="1289050" y="4318000"/>
          <p14:tracePt t="56682" x="1282700" y="4311650"/>
          <p14:tracePt t="56706" x="1276350" y="4305300"/>
          <p14:tracePt t="56738" x="1270000" y="4311650"/>
          <p14:tracePt t="56810" x="1270000" y="4318000"/>
          <p14:tracePt t="56834" x="1263650" y="4324350"/>
          <p14:tracePt t="56862" x="1257300" y="4324350"/>
          <p14:tracePt t="56910" x="1257300" y="4330700"/>
          <p14:tracePt t="56946" x="1263650" y="4337050"/>
          <p14:tracePt t="56978" x="1263650" y="4343400"/>
          <p14:tracePt t="57014" x="1257300" y="4337050"/>
          <p14:tracePt t="57090" x="1250950" y="4337050"/>
          <p14:tracePt t="57158" x="1244600" y="4337050"/>
          <p14:tracePt t="57170" x="1238250" y="4343400"/>
          <p14:tracePt t="57186" x="1231900" y="4337050"/>
          <p14:tracePt t="57230" x="1225550" y="4343400"/>
          <p14:tracePt t="57290" x="1225550" y="4337050"/>
          <p14:tracePt t="57342" x="1225550" y="4330700"/>
          <p14:tracePt t="57374" x="1231900" y="4324350"/>
          <p14:tracePt t="57411" x="1238250" y="4324350"/>
          <p14:tracePt t="57426" x="1238250" y="4318000"/>
          <p14:tracePt t="57442" x="1244600" y="4311650"/>
          <p14:tracePt t="57458" x="1250950" y="4311650"/>
          <p14:tracePt t="57463" x="1257300" y="4305300"/>
          <p14:tracePt t="57478" x="1257300" y="4298950"/>
          <p14:tracePt t="57502" x="1250950" y="4292600"/>
          <p14:tracePt t="57554" x="1244600" y="4292600"/>
          <p14:tracePt t="57582" x="1238250" y="4298950"/>
          <p14:tracePt t="57667" x="1231900" y="4305300"/>
          <p14:tracePt t="57699" x="1231900" y="4311650"/>
          <p14:tracePt t="57727" x="1225550" y="4311650"/>
          <p14:tracePt t="57751" x="1231900" y="4305300"/>
          <p14:tracePt t="57795" x="1238250" y="4305300"/>
          <p14:tracePt t="57819" x="1244600" y="4305300"/>
          <p14:tracePt t="57846" x="1238250" y="4311650"/>
          <p14:tracePt t="57882" x="1231900" y="4318000"/>
          <p14:tracePt t="57922" x="1225550" y="4318000"/>
          <p14:tracePt t="57938" x="1219200" y="4324350"/>
          <p14:tracePt t="57958" x="1212850" y="4324350"/>
          <p14:tracePt t="57975" x="1219200" y="4324350"/>
          <p14:tracePt t="58035" x="1219200" y="4318000"/>
          <p14:tracePt t="58102" x="1225550" y="4318000"/>
          <p14:tracePt t="58131" x="1225550" y="4311650"/>
          <p14:tracePt t="58162" x="1225550" y="4318000"/>
          <p14:tracePt t="58311" x="1219200" y="4318000"/>
          <p14:tracePt t="58334" x="1219200" y="4324350"/>
          <p14:tracePt t="58363" x="1225550" y="4330700"/>
          <p14:tracePt t="58455" x="1225550" y="4324350"/>
          <p14:tracePt t="58483" x="1231900" y="4324350"/>
          <p14:tracePt t="58522" x="1238250" y="4324350"/>
          <p14:tracePt t="58551" x="1238250" y="4318000"/>
          <p14:tracePt t="58627" x="1231900" y="4324350"/>
          <p14:tracePt t="58662" x="1231900" y="4330700"/>
          <p14:tracePt t="58723" x="1231900" y="4337050"/>
          <p14:tracePt t="58755" x="1231900" y="4330700"/>
          <p14:tracePt t="58842" x="1244600" y="4330700"/>
          <p14:tracePt t="58867" x="1250950" y="4324350"/>
          <p14:tracePt t="58903" x="1257300" y="4318000"/>
          <p14:tracePt t="58927" x="1257300" y="4324350"/>
          <p14:tracePt t="58986" x="1250950" y="4324350"/>
          <p14:tracePt t="59003" x="1244600" y="4324350"/>
          <p14:tracePt t="59018" x="1238250" y="4330700"/>
          <p14:tracePt t="59030" x="1231900" y="4337050"/>
          <p14:tracePt t="59054" x="1238250" y="4337050"/>
          <p14:tracePt t="59235" x="1238250" y="4343400"/>
          <p14:tracePt t="59339" x="1231900" y="4343400"/>
          <p14:tracePt t="59371" x="1225550" y="4349750"/>
          <p14:tracePt t="59407" x="1231900" y="4349750"/>
          <p14:tracePt t="59519" x="1238250" y="4349750"/>
          <p14:tracePt t="59559" x="1244600" y="4349750"/>
          <p14:tracePt t="59587" x="1244600" y="4343400"/>
          <p14:tracePt t="59631" x="1250950" y="4337050"/>
          <p14:tracePt t="59723" x="1250950" y="4330700"/>
          <p14:tracePt t="59739" x="1257300" y="4324350"/>
          <p14:tracePt t="59751" x="1263650" y="4318000"/>
          <p14:tracePt t="59767" x="1270000" y="4311650"/>
          <p14:tracePt t="59783" x="1276350" y="4311650"/>
          <p14:tracePt t="59800" x="1282700" y="4305300"/>
          <p14:tracePt t="59811" x="1289050" y="4298950"/>
          <p14:tracePt t="59828" x="1295400" y="4298950"/>
          <p14:tracePt t="59845" x="1301750" y="4298950"/>
          <p14:tracePt t="59863" x="1308100" y="4305300"/>
          <p14:tracePt t="59879" x="1314450" y="4305300"/>
          <p14:tracePt t="59911" x="1320800" y="4305300"/>
          <p14:tracePt t="59947" x="1320800" y="4298950"/>
          <p14:tracePt t="59971" x="1314450" y="4292600"/>
          <p14:tracePt t="59991" x="1308100" y="4286250"/>
          <p14:tracePt t="60031" x="1308100" y="4279900"/>
          <p14:tracePt t="60050" x="1308100" y="4273550"/>
          <p14:tracePt t="60067" x="1308100" y="4267200"/>
          <p14:tracePt t="60083" x="1314450" y="4260850"/>
          <p14:tracePt t="60091" x="1314450" y="4254500"/>
          <p14:tracePt t="60103" x="1314450" y="4248150"/>
          <p14:tracePt t="60113" x="1320800" y="4241800"/>
          <p14:tracePt t="60129" x="1320800" y="4235450"/>
          <p14:tracePt t="60146" x="1320800" y="4229100"/>
          <p14:tracePt t="60163" x="1320800" y="4222750"/>
          <p14:tracePt t="60179" x="1327150" y="4216400"/>
          <p14:tracePt t="60196" x="1327150" y="4210050"/>
          <p14:tracePt t="60219" x="1327150" y="4203700"/>
          <p14:tracePt t="60239" x="1333500" y="4197350"/>
          <p14:tracePt t="60263" x="1339850" y="4191000"/>
          <p14:tracePt t="60279" x="1339850" y="4184650"/>
          <p14:tracePt t="60284" x="1346200" y="4184650"/>
          <p14:tracePt t="60296" x="1352550" y="4178300"/>
          <p14:tracePt t="60296" x="1371600" y="4165600"/>
          <p14:tracePt t="60315" x="1384300" y="4152900"/>
          <p14:tracePt t="60315" x="1397000" y="4146550"/>
          <p14:tracePt t="60332" x="1409700" y="4140200"/>
          <p14:tracePt t="60332" x="1422400" y="4127500"/>
          <p14:tracePt t="60332" x="1441450" y="4114800"/>
          <p14:tracePt t="60352" x="1460500" y="4108450"/>
          <p14:tracePt t="60363" x="1473200" y="4095750"/>
          <p14:tracePt t="60363" x="1492250" y="4089400"/>
          <p14:tracePt t="60363" x="1511300" y="4076700"/>
          <p14:tracePt t="60384" x="1530350" y="4070350"/>
          <p14:tracePt t="60397" x="1543050" y="4070350"/>
          <p14:tracePt t="60397" x="1574800" y="4064000"/>
          <p14:tracePt t="60415" x="1587500" y="4070350"/>
          <p14:tracePt t="60415" x="1606550" y="4070350"/>
          <p14:tracePt t="60432" x="1619250" y="4076700"/>
          <p14:tracePt t="60432" x="1631950" y="4083050"/>
          <p14:tracePt t="60432" x="1644650" y="4083050"/>
          <p14:tracePt t="60452" x="1657350" y="4089400"/>
          <p14:tracePt t="60452" x="1670050" y="4095750"/>
          <p14:tracePt t="60465" x="1689100" y="4102100"/>
          <p14:tracePt t="60465" x="1701800" y="4114800"/>
          <p14:tracePt t="60482" x="1714500" y="4121150"/>
          <p14:tracePt t="60482" x="1727200" y="4127500"/>
          <p14:tracePt t="60500" x="1739900" y="4140200"/>
          <p14:tracePt t="60500" x="1752600" y="4146550"/>
          <p14:tracePt t="60516" x="1758950" y="4152900"/>
          <p14:tracePt t="60516" x="1778000" y="4165600"/>
          <p14:tracePt t="60533" x="1784350" y="4171950"/>
          <p14:tracePt t="60533" x="1790700" y="4178300"/>
          <p14:tracePt t="60550" x="1797050" y="4178300"/>
          <p14:tracePt t="60550" x="1797050" y="4184650"/>
          <p14:tracePt t="60566" x="1797050" y="4191000"/>
          <p14:tracePt t="60581" x="1797050" y="4197350"/>
          <p14:tracePt t="60599" x="1790700" y="4210050"/>
          <p14:tracePt t="60599" x="1790700" y="4216400"/>
          <p14:tracePt t="60618" x="1784350" y="4222750"/>
          <p14:tracePt t="60618" x="1784350" y="4235450"/>
          <p14:tracePt t="60633" x="1778000" y="4241800"/>
          <p14:tracePt t="60633" x="1778000" y="4254500"/>
          <p14:tracePt t="60633" x="1778000" y="4273550"/>
          <p14:tracePt t="60652" x="1778000" y="4292600"/>
          <p14:tracePt t="60664" x="1778000" y="4324350"/>
          <p14:tracePt t="60664" x="1778000" y="4362450"/>
          <p14:tracePt t="60684" x="1784350" y="4457700"/>
          <p14:tracePt t="60684" x="1790700" y="4514850"/>
          <p14:tracePt t="60700" x="1790700" y="4578350"/>
          <p14:tracePt t="60700" x="1790700" y="4635500"/>
          <p14:tracePt t="60717" x="1790700" y="4692650"/>
          <p14:tracePt t="60717" x="1790700" y="4749800"/>
          <p14:tracePt t="60733" x="1790700" y="4800600"/>
          <p14:tracePt t="60733" x="1790700" y="4845050"/>
          <p14:tracePt t="60733" x="1784350" y="4889500"/>
          <p14:tracePt t="60753" x="1778000" y="4927600"/>
          <p14:tracePt t="60753" x="1765300" y="4959350"/>
          <p14:tracePt t="60766" x="1752600" y="4984750"/>
          <p14:tracePt t="60766" x="1739900" y="5010150"/>
          <p14:tracePt t="60783" x="1727200" y="5029200"/>
          <p14:tracePt t="60783" x="1708150" y="5048250"/>
          <p14:tracePt t="60800" x="1689100" y="5060950"/>
          <p14:tracePt t="60800" x="1670050" y="5067300"/>
          <p14:tracePt t="60817" x="1644650" y="5067300"/>
          <p14:tracePt t="60817" x="1593850" y="5067300"/>
          <p14:tracePt t="60834" x="1562100" y="5060950"/>
          <p14:tracePt t="60834" x="1530350" y="5048250"/>
          <p14:tracePt t="60851" x="1498600" y="5035550"/>
          <p14:tracePt t="60851" x="1466850" y="5022850"/>
          <p14:tracePt t="60867" x="1428750" y="5003800"/>
          <p14:tracePt t="60867" x="1365250" y="4965700"/>
          <p14:tracePt t="60884" x="1339850" y="4946650"/>
          <p14:tracePt t="60884" x="1308100" y="4914900"/>
          <p14:tracePt t="60901" x="1282700" y="4883150"/>
          <p14:tracePt t="60901" x="1263650" y="4851400"/>
          <p14:tracePt t="60916" x="1244600" y="4806950"/>
          <p14:tracePt t="60916" x="1225550" y="4762500"/>
          <p14:tracePt t="60934" x="1212850" y="4718050"/>
          <p14:tracePt t="60934" x="1206500" y="4616450"/>
          <p14:tracePt t="60954" x="1206500" y="4572000"/>
          <p14:tracePt t="60954" x="1219200" y="4521200"/>
          <p14:tracePt t="60968" x="1231900" y="4470400"/>
          <p14:tracePt t="60968" x="1257300" y="4425950"/>
          <p14:tracePt t="60985" x="1282700" y="4381500"/>
          <p14:tracePt t="60985" x="1314450" y="4343400"/>
          <p14:tracePt t="61001" x="1358900" y="4305300"/>
          <p14:tracePt t="61001" x="1403350" y="4267200"/>
          <p14:tracePt t="61001" x="1454150" y="4229100"/>
          <p14:tracePt t="61019" x="1504950" y="4197350"/>
          <p14:tracePt t="61032" x="1562100" y="4165600"/>
          <p14:tracePt t="61032" x="1682750" y="4114800"/>
          <p14:tracePt t="61053" x="1739900" y="4102100"/>
          <p14:tracePt t="61053" x="1797050" y="4095750"/>
          <p14:tracePt t="61067" x="1847850" y="4095750"/>
          <p14:tracePt t="61067" x="1898650" y="4102100"/>
          <p14:tracePt t="61084" x="1949450" y="4114800"/>
          <p14:tracePt t="61084" x="1993900" y="4133850"/>
          <p14:tracePt t="61101" x="2032000" y="4152900"/>
          <p14:tracePt t="61101" x="2070100" y="4178300"/>
          <p14:tracePt t="61101" x="2108200" y="4203700"/>
          <p14:tracePt t="61121" x="2139950" y="4229100"/>
          <p14:tracePt t="61121" x="2171700" y="4248150"/>
          <p14:tracePt t="61134" x="2197100" y="4273550"/>
          <p14:tracePt t="61134" x="2216150" y="4292600"/>
          <p14:tracePt t="61151" x="2235200" y="4311650"/>
          <p14:tracePt t="61151" x="2254250" y="4330700"/>
          <p14:tracePt t="61167" x="2266950" y="4349750"/>
          <p14:tracePt t="61167" x="2286000" y="4381500"/>
          <p14:tracePt t="61184" x="2292350" y="4394200"/>
          <p14:tracePt t="61184" x="2292350" y="4413250"/>
          <p14:tracePt t="61201" x="2292350" y="4425950"/>
          <p14:tracePt t="61201" x="2292350" y="4432300"/>
          <p14:tracePt t="61218" x="2286000" y="4445000"/>
          <p14:tracePt t="61218" x="2286000" y="4457700"/>
          <p14:tracePt t="61235" x="2279650" y="4464050"/>
          <p14:tracePt t="61235" x="2260600" y="4483100"/>
          <p14:tracePt t="61252" x="2254250" y="4489450"/>
          <p14:tracePt t="61252" x="2247900" y="4502150"/>
          <p14:tracePt t="61268" x="2235200" y="4508500"/>
          <p14:tracePt t="61268" x="2228850" y="4514850"/>
          <p14:tracePt t="61285" x="2222500" y="4521200"/>
          <p14:tracePt t="61285" x="2216150" y="4527550"/>
          <p14:tracePt t="61285" x="2209800" y="4533900"/>
          <p14:tracePt t="61304" x="2203450" y="4533900"/>
          <p14:tracePt t="61320" x="2197100" y="4540250"/>
          <p14:tracePt t="61343" x="2197100" y="4546600"/>
          <p14:tracePt t="61403" x="2197100" y="4552950"/>
          <p14:tracePt t="61419" x="2203450" y="4559300"/>
          <p14:tracePt t="61431" x="2203450" y="4565650"/>
          <p14:tracePt t="61455" x="2209800" y="4572000"/>
          <p14:tracePt t="61491" x="2209800" y="4578350"/>
          <p14:tracePt t="61515" x="2209800" y="4584700"/>
          <p14:tracePt t="61531" x="2216150" y="4597400"/>
          <p14:tracePt t="61539" x="2216150" y="4603750"/>
          <p14:tracePt t="61539" x="2216150" y="4610100"/>
          <p14:tracePt t="61554" x="2222500" y="4622800"/>
          <p14:tracePt t="61554" x="2222500" y="4629150"/>
          <p14:tracePt t="61569" x="2222500" y="4641850"/>
          <p14:tracePt t="61569" x="2222500" y="4648200"/>
          <p14:tracePt t="61586" x="2228850" y="4654550"/>
          <p14:tracePt t="61586" x="2228850" y="4673600"/>
          <p14:tracePt t="61604" x="2228850" y="4679950"/>
          <p14:tracePt t="61620" x="2235200" y="4692650"/>
          <p14:tracePt t="61636" x="2228850" y="4699000"/>
          <p14:tracePt t="61687" x="2222500" y="4699000"/>
          <p14:tracePt t="61711" x="2216150" y="4699000"/>
          <p14:tracePt t="61731" x="2209800" y="4692650"/>
          <p14:tracePt t="61747" x="2203450" y="4686300"/>
          <p14:tracePt t="61772" x="2197100" y="4679950"/>
          <p14:tracePt t="61791" x="2190750" y="4679950"/>
          <p14:tracePt t="61807" x="2184400" y="4673600"/>
          <p14:tracePt t="61824" x="2178050" y="4673600"/>
          <p14:tracePt t="61839" x="2171700" y="4673600"/>
          <p14:tracePt t="61851" x="2165350" y="4673600"/>
          <p14:tracePt t="61867" x="2159000" y="4673600"/>
          <p14:tracePt t="61875" x="2152650" y="4679950"/>
          <p14:tracePt t="61891" x="2146300" y="4679950"/>
          <p14:tracePt t="61904" x="2133600" y="4686300"/>
          <p14:tracePt t="61920" x="2133600" y="4692650"/>
          <p14:tracePt t="61920" x="2133600" y="4699000"/>
          <p14:tracePt t="61938" x="2127250" y="4699000"/>
          <p14:tracePt t="61938" x="2127250" y="4705350"/>
          <p14:tracePt t="61955" x="2127250" y="4711700"/>
          <p14:tracePt t="61955" x="2127250" y="4718050"/>
          <p14:tracePt t="61955" x="2127250" y="4724400"/>
          <p14:tracePt t="61973" x="2127250" y="4730750"/>
          <p14:tracePt t="61973" x="2127250" y="4737100"/>
          <p14:tracePt t="61988" x="2133600" y="4743450"/>
          <p14:tracePt t="61988" x="2133600" y="4756150"/>
          <p14:tracePt t="62005" x="2139950" y="4775200"/>
          <p14:tracePt t="62005" x="2146300" y="4794250"/>
          <p14:tracePt t="62021" x="2152650" y="4819650"/>
          <p14:tracePt t="62021" x="2159000" y="4851400"/>
          <p14:tracePt t="62021" x="2171700" y="4889500"/>
          <p14:tracePt t="62040" x="2184400" y="4927600"/>
          <p14:tracePt t="62053" x="2197100" y="4965700"/>
          <p14:tracePt t="62053" x="2222500" y="5054600"/>
          <p14:tracePt t="62073" x="2235200" y="5092700"/>
          <p14:tracePt t="62073" x="2247900" y="5124450"/>
          <p14:tracePt t="62088" x="2260600" y="5156200"/>
          <p14:tracePt t="62088" x="2273300" y="5181600"/>
          <p14:tracePt t="62104" x="2279650" y="5207000"/>
          <p14:tracePt t="62104" x="2286000" y="5219700"/>
          <p14:tracePt t="62104" x="2292350" y="5232400"/>
          <p14:tracePt t="62124" x="2298700" y="5245100"/>
          <p14:tracePt t="62136" x="2305050" y="5245100"/>
          <p14:tracePt t="62136" x="2317750" y="5251450"/>
          <p14:tracePt t="62155" x="2330450" y="5251450"/>
          <p14:tracePt t="62155" x="2343150" y="5245100"/>
          <p14:tracePt t="62172" x="2349500" y="5238750"/>
          <p14:tracePt t="62172" x="2368550" y="5232400"/>
          <p14:tracePt t="62188" x="2387600" y="5226050"/>
          <p14:tracePt t="62188" x="2432050" y="5213350"/>
          <p14:tracePt t="62205" x="2463800" y="5207000"/>
          <p14:tracePt t="62205" x="2495550" y="5200650"/>
          <p14:tracePt t="62221" x="2527300" y="5187950"/>
          <p14:tracePt t="62221" x="2565400" y="5181600"/>
          <p14:tracePt t="62238" x="2609850" y="5175250"/>
          <p14:tracePt t="62238" x="2660650" y="5162550"/>
          <p14:tracePt t="62255" x="2711450" y="5156200"/>
          <p14:tracePt t="62255" x="2825750" y="5143500"/>
          <p14:tracePt t="62272" x="2889250" y="5137150"/>
          <p14:tracePt t="62272" x="2946400" y="5130800"/>
          <p14:tracePt t="62289" x="3009900" y="5130800"/>
          <p14:tracePt t="62289" x="3073400" y="5130800"/>
          <p14:tracePt t="62305" x="3136900" y="5130800"/>
          <p14:tracePt t="62305" x="3194050" y="5130800"/>
          <p14:tracePt t="62305" x="3251200" y="5130800"/>
          <p14:tracePt t="62324" x="3308350" y="5130800"/>
          <p14:tracePt t="62337" x="3359150" y="5137150"/>
          <p14:tracePt t="62337" x="3409950" y="5137150"/>
          <p14:tracePt t="62356" x="3505200" y="5143500"/>
          <p14:tracePt t="62356" x="3549650" y="5143500"/>
          <p14:tracePt t="62373" x="3594100" y="5143500"/>
          <p14:tracePt t="62373" x="3632200" y="5143500"/>
          <p14:tracePt t="62389" x="3670300" y="5149850"/>
          <p14:tracePt t="62389" x="3702050" y="5149850"/>
          <p14:tracePt t="62389" x="3733800" y="5149850"/>
          <p14:tracePt t="62408" x="3765550" y="5149850"/>
          <p14:tracePt t="62420" x="3790950" y="5149850"/>
          <p14:tracePt t="62420" x="3835400" y="5156200"/>
          <p14:tracePt t="62441" x="3854450" y="5156200"/>
          <p14:tracePt t="62441" x="3867150" y="5162550"/>
          <p14:tracePt t="62456" x="3873500" y="5162550"/>
          <p14:tracePt t="62456" x="3879850" y="5168900"/>
          <p14:tracePt t="62472" x="3879850" y="5175250"/>
          <p14:tracePt t="62487" x="3879850" y="5181600"/>
          <p14:tracePt t="62487" x="3867150" y="5187950"/>
          <p14:tracePt t="62505" x="3854450" y="5194300"/>
          <p14:tracePt t="62505" x="3841750" y="5194300"/>
          <p14:tracePt t="62523" x="3829050" y="5200650"/>
          <p14:tracePt t="62523" x="3816350" y="5207000"/>
          <p14:tracePt t="62539" x="3803650" y="5207000"/>
          <p14:tracePt t="62539" x="3784600" y="5213350"/>
          <p14:tracePt t="62556" x="3771900" y="5219700"/>
          <p14:tracePt t="62556" x="3733800" y="5232400"/>
          <p14:tracePt t="62573" x="3714750" y="5232400"/>
          <p14:tracePt t="62573" x="3695700" y="5238750"/>
          <p14:tracePt t="62590" x="3670300" y="5245100"/>
          <p14:tracePt t="62590" x="3651250" y="5251450"/>
          <p14:tracePt t="62607" x="3619500" y="5257800"/>
          <p14:tracePt t="62607" x="3562350" y="5264150"/>
          <p14:tracePt t="62625" x="3524250" y="5270500"/>
          <p14:tracePt t="62625" x="3486150" y="5270500"/>
          <p14:tracePt t="62640" x="3441700" y="5276850"/>
          <p14:tracePt t="62640" x="3390900" y="5283200"/>
          <p14:tracePt t="62657" x="3333750" y="5289550"/>
          <p14:tracePt t="62657" x="3270250" y="5302250"/>
          <p14:tracePt t="62673" x="3200400" y="5314950"/>
          <p14:tracePt t="62673" x="3130550" y="5334000"/>
          <p14:tracePt t="62673" x="3054350" y="5346700"/>
          <p14:tracePt t="62692" x="2978150" y="5365750"/>
          <p14:tracePt t="62705" x="2895600" y="5384800"/>
          <p14:tracePt t="62705" x="2743200" y="5422900"/>
          <p14:tracePt t="62725" x="2667000" y="5435600"/>
          <p14:tracePt t="62725" x="2597150" y="5448300"/>
          <p14:tracePt t="62740" x="2527300" y="5467350"/>
          <p14:tracePt t="62740" x="2457450" y="5473700"/>
          <p14:tracePt t="62756" x="2393950" y="5486400"/>
          <p14:tracePt t="62756" x="2330450" y="5492750"/>
          <p14:tracePt t="62773" x="2266950" y="5499100"/>
          <p14:tracePt t="62773" x="2209800" y="5505450"/>
          <p14:tracePt t="62773" x="2159000" y="5511800"/>
          <p14:tracePt t="62793" x="2114550" y="5511800"/>
          <p14:tracePt t="62793" x="2070100" y="5518150"/>
          <p14:tracePt t="62807" x="2032000" y="5518150"/>
          <p14:tracePt t="62807" x="2000250" y="5518150"/>
          <p14:tracePt t="62824" x="1974850" y="5518150"/>
          <p14:tracePt t="62824" x="1949450" y="5518150"/>
          <p14:tracePt t="62841" x="1930400" y="5518150"/>
          <p14:tracePt t="62841" x="1911350" y="5518150"/>
          <p14:tracePt t="62857" x="1898650" y="5518150"/>
          <p14:tracePt t="62857" x="1879600" y="5511800"/>
          <p14:tracePt t="62874" x="1873250" y="5511800"/>
          <p14:tracePt t="62874" x="1866900" y="5511800"/>
          <p14:tracePt t="62891" x="1860550" y="5505450"/>
          <p14:tracePt t="62906" x="1854200" y="5499100"/>
          <p14:tracePt t="62906" x="1854200" y="5492750"/>
          <p14:tracePt t="62924" x="1854200" y="5486400"/>
          <p14:tracePt t="62955" x="1847850" y="5480050"/>
          <p14:tracePt t="62971" x="1841500" y="5473700"/>
          <p14:tracePt t="62992" x="1835150" y="5473700"/>
          <p14:tracePt t="63008" x="1828800" y="5473700"/>
          <p14:tracePt t="63016" x="1822450" y="5473700"/>
          <p14:tracePt t="63024" x="1816100" y="5480050"/>
          <p14:tracePt t="63024" x="1803400" y="5480050"/>
          <p14:tracePt t="63042" x="1790700" y="5486400"/>
          <p14:tracePt t="63042" x="1784350" y="5486400"/>
          <p14:tracePt t="63042" x="1771650" y="5492750"/>
          <p14:tracePt t="63060" x="1752600" y="5499100"/>
          <p14:tracePt t="63073" x="1739900" y="5505450"/>
          <p14:tracePt t="63073" x="1708150" y="5511800"/>
          <p14:tracePt t="63094" x="1682750" y="5511800"/>
          <p14:tracePt t="63094" x="1663700" y="5511800"/>
          <p14:tracePt t="63108" x="1638300" y="5511800"/>
          <p14:tracePt t="63108" x="1606550" y="5505450"/>
          <p14:tracePt t="63108" x="1581150" y="5499100"/>
          <p14:tracePt t="63128" x="1549400" y="5492750"/>
          <p14:tracePt t="63139" x="1517650" y="5480050"/>
          <p14:tracePt t="63139" x="1485900" y="5473700"/>
          <p14:tracePt t="63139" x="1454150" y="5461000"/>
          <p14:tracePt t="63160" x="1428750" y="5448300"/>
          <p14:tracePt t="63160" x="1409700" y="5435600"/>
          <p14:tracePt t="63175" x="1390650" y="5422900"/>
          <p14:tracePt t="63175" x="1371600" y="5403850"/>
          <p14:tracePt t="63192" x="1358900" y="5378450"/>
          <p14:tracePt t="63192" x="1346200" y="5353050"/>
          <p14:tracePt t="63208" x="1339850" y="5321300"/>
          <p14:tracePt t="63208" x="1333500" y="5251450"/>
          <p14:tracePt t="63225" x="1339850" y="5219700"/>
          <p14:tracePt t="63225" x="1346200" y="5181600"/>
          <p14:tracePt t="63241" x="1358900" y="5143500"/>
          <p14:tracePt t="63241" x="1377950" y="5111750"/>
          <p14:tracePt t="63258" x="1403350" y="5080000"/>
          <p14:tracePt t="63258" x="1435100" y="5048250"/>
          <p14:tracePt t="63275" x="1466850" y="5016500"/>
          <p14:tracePt t="63275" x="1549400" y="4953000"/>
          <p14:tracePt t="63292" x="1593850" y="4927600"/>
          <p14:tracePt t="63292" x="1638300" y="4908550"/>
          <p14:tracePt t="63309" x="1682750" y="4883150"/>
          <p14:tracePt t="63309" x="1727200" y="4870450"/>
          <p14:tracePt t="63325" x="1771650" y="4857750"/>
          <p14:tracePt t="63325" x="1816100" y="4851400"/>
          <p14:tracePt t="63325" x="1860550" y="4851400"/>
          <p14:tracePt t="63344" x="1905000" y="4857750"/>
          <p14:tracePt t="63357" x="1949450" y="4864100"/>
          <p14:tracePt t="63357" x="1993900" y="4883150"/>
          <p14:tracePt t="63377" x="2063750" y="4927600"/>
          <p14:tracePt t="63377" x="2101850" y="4959350"/>
          <p14:tracePt t="63393" x="2127250" y="4991100"/>
          <p14:tracePt t="63393" x="2152650" y="5022850"/>
          <p14:tracePt t="63409" x="2171700" y="5054600"/>
          <p14:tracePt t="63409" x="2184400" y="5086350"/>
          <p14:tracePt t="63425" x="2197100" y="5118100"/>
          <p14:tracePt t="63425" x="2197100" y="5143500"/>
          <p14:tracePt t="63425" x="2197100" y="5175250"/>
          <p14:tracePt t="63445" x="2190750" y="5200650"/>
          <p14:tracePt t="63457" x="2184400" y="5226050"/>
          <p14:tracePt t="63457" x="2152650" y="5283200"/>
          <p14:tracePt t="63476" x="2133600" y="5308600"/>
          <p14:tracePt t="63476" x="2108200" y="5334000"/>
          <p14:tracePt t="63493" x="2089150" y="5353050"/>
          <p14:tracePt t="63493" x="2063750" y="5378450"/>
          <p14:tracePt t="63510" x="2038350" y="5397500"/>
          <p14:tracePt t="63510" x="1987550" y="5429250"/>
          <p14:tracePt t="63526" x="1968500" y="5441950"/>
          <p14:tracePt t="63526" x="1949450" y="5454650"/>
          <p14:tracePt t="63543" x="1930400" y="5467350"/>
          <p14:tracePt t="63543" x="1917700" y="5480050"/>
          <p14:tracePt t="63560" x="1898650" y="5486400"/>
          <p14:tracePt t="63560" x="1892300" y="5492750"/>
          <p14:tracePt t="63576" x="1879600" y="5492750"/>
          <p14:tracePt t="63576" x="1866900" y="5499100"/>
          <p14:tracePt t="63593" x="1860550" y="5499100"/>
          <p14:tracePt t="63608" x="1860550" y="5492750"/>
          <p14:tracePt t="63632" x="1866900" y="5486400"/>
          <p14:tracePt t="63645" x="1873250" y="5480050"/>
          <p14:tracePt t="63660" x="1879600" y="5480050"/>
          <p14:tracePt t="63677" x="1885950" y="5473700"/>
          <p14:tracePt t="63700" x="1885950" y="5480050"/>
          <p14:tracePt t="63744" x="1885950" y="5486400"/>
          <p14:tracePt t="63760" x="1879600" y="5486400"/>
          <p14:tracePt t="63796" x="1879600" y="5480050"/>
          <p14:tracePt t="63820" x="1885950" y="5473700"/>
          <p14:tracePt t="63840" x="1892300" y="5473700"/>
          <p14:tracePt t="63856" x="1898650" y="5467350"/>
          <p14:tracePt t="63872" x="1905000" y="5467350"/>
          <p14:tracePt t="63884" x="1911350" y="5467350"/>
          <p14:tracePt t="63900" x="1905000" y="5473700"/>
          <p14:tracePt t="63984" x="1905000" y="5480050"/>
          <p14:tracePt t="64052" x="1898650" y="5486400"/>
          <p14:tracePt t="64112" x="1898650" y="5492750"/>
          <p14:tracePt t="64172" x="1905000" y="5492750"/>
          <p14:tracePt t="64240" x="1911350" y="5492750"/>
          <p14:tracePt t="64259" x="1917700" y="5486400"/>
          <p14:tracePt t="64276" x="1924050" y="5486400"/>
          <p14:tracePt t="64304" x="1930400" y="5486400"/>
          <p14:tracePt t="64424" x="1936750" y="5480050"/>
          <p14:tracePt t="64464" x="1943100" y="5486400"/>
          <p14:tracePt t="64601" x="1949450" y="5486400"/>
          <p14:tracePt t="64672" x="1955800" y="5486400"/>
          <p14:tracePt t="64704" x="1962150" y="5486400"/>
          <p14:tracePt t="64724" x="1968500" y="5486400"/>
          <p14:tracePt t="64748" x="1968500" y="5492750"/>
          <p14:tracePt t="64936" x="1974850" y="5499100"/>
          <p14:tracePt t="65020" x="1974850" y="5505450"/>
          <p14:tracePt t="65080" x="1968500" y="5505450"/>
          <p14:tracePt t="65184" x="1962150" y="5505450"/>
          <p14:tracePt t="65204" x="1962150" y="5499100"/>
          <p14:tracePt t="65340" x="1968500" y="5492750"/>
          <p14:tracePt t="65380" x="1968500" y="5486400"/>
          <p14:tracePt t="65400" x="1968500" y="5480050"/>
          <p14:tracePt t="65417" x="1974850" y="5480050"/>
          <p14:tracePt t="65440" x="1974850" y="5473700"/>
          <p14:tracePt t="65460" x="1981200" y="5467350"/>
          <p14:tracePt t="65484" x="1981200" y="5461000"/>
          <p14:tracePt t="65500" x="1981200" y="5454650"/>
          <p14:tracePt t="65520" x="1987550" y="5441950"/>
          <p14:tracePt t="65536" x="1993900" y="5435600"/>
          <p14:tracePt t="65564" x="2000250" y="5435600"/>
          <p14:tracePt t="65580" x="2000250" y="5429250"/>
          <p14:tracePt t="65588" x="2012950" y="5429250"/>
          <p14:tracePt t="65605" x="2019300" y="5429250"/>
          <p14:tracePt t="65615" x="2032000" y="5429250"/>
          <p14:tracePt t="65633" x="2044700" y="5429250"/>
          <p14:tracePt t="65656" x="2051050" y="5429250"/>
          <p14:tracePt t="65672" x="2057400" y="5429250"/>
          <p14:tracePt t="65682" x="2063750" y="5422900"/>
          <p14:tracePt t="65682" x="2076450" y="5422900"/>
          <p14:tracePt t="65702" x="2082800" y="5422900"/>
          <p14:tracePt t="65702" x="2089150" y="5422900"/>
          <p14:tracePt t="65718" x="2095500" y="5422900"/>
          <p14:tracePt t="65718" x="2101850" y="5422900"/>
          <p14:tracePt t="65734" x="2108200" y="5429250"/>
          <p14:tracePt t="65734" x="2114550" y="5429250"/>
          <p14:tracePt t="65752" x="2120900" y="5429250"/>
          <p14:tracePt t="65765" x="2127250" y="5429250"/>
          <p14:tracePt t="65765" x="2139950" y="5435600"/>
          <p14:tracePt t="65786" x="2146300" y="5435600"/>
          <p14:tracePt t="65786" x="2152650" y="5435600"/>
          <p14:tracePt t="65802" x="2159000" y="5441950"/>
          <p14:tracePt t="65802" x="2165350" y="5441950"/>
          <p14:tracePt t="65817" x="2178050" y="5441950"/>
          <p14:tracePt t="65817" x="2184400" y="5441950"/>
          <p14:tracePt t="65817" x="2197100" y="5441950"/>
          <p14:tracePt t="65836" x="2216150" y="5441950"/>
          <p14:tracePt t="65849" x="2228850" y="5435600"/>
          <p14:tracePt t="65849" x="2273300" y="5429250"/>
          <p14:tracePt t="65868" x="2292350" y="5422900"/>
          <p14:tracePt t="65868" x="2311400" y="5422900"/>
          <p14:tracePt t="65885" x="2336800" y="5416550"/>
          <p14:tracePt t="65885" x="2362200" y="5416550"/>
          <p14:tracePt t="65902" x="2387600" y="5416550"/>
          <p14:tracePt t="65902" x="2419350" y="5422900"/>
          <p14:tracePt t="65918" x="2444750" y="5429250"/>
          <p14:tracePt t="65918" x="2514600" y="5435600"/>
          <p14:tracePt t="65935" x="2559050" y="5441950"/>
          <p14:tracePt t="65935" x="2603500" y="5441950"/>
          <p14:tracePt t="65952" x="2647950" y="5448300"/>
          <p14:tracePt t="65952" x="2705100" y="5448300"/>
          <p14:tracePt t="65968" x="2762250" y="5448300"/>
          <p14:tracePt t="65968" x="2870200" y="5454650"/>
          <p14:tracePt t="65985" x="2927350" y="5461000"/>
          <p14:tracePt t="65985" x="2984500" y="5467350"/>
          <p14:tracePt t="66001" x="3048000" y="5467350"/>
          <p14:tracePt t="66001" x="3105150" y="5473700"/>
          <p14:tracePt t="66018" x="3162300" y="5480050"/>
          <p14:tracePt t="66018" x="3219450" y="5486400"/>
          <p14:tracePt t="66035" x="3276600" y="5486400"/>
          <p14:tracePt t="66035" x="3397250" y="5480050"/>
          <p14:tracePt t="66053" x="3460750" y="5473700"/>
          <p14:tracePt t="66053" x="3517900" y="5473700"/>
          <p14:tracePt t="66069" x="3575050" y="5467350"/>
          <p14:tracePt t="66069" x="3632200" y="5461000"/>
          <p14:tracePt t="66085" x="3689350" y="5454650"/>
          <p14:tracePt t="66085" x="3740150" y="5454650"/>
          <p14:tracePt t="66102" x="3784600" y="5448300"/>
          <p14:tracePt t="66102" x="3829050" y="5441950"/>
          <p14:tracePt t="66118" x="3873500" y="5441950"/>
          <p14:tracePt t="66118" x="3911600" y="5435600"/>
          <p14:tracePt t="66118" x="3943350" y="5429250"/>
          <p14:tracePt t="66137" x="3975100" y="5422900"/>
          <p14:tracePt t="66137" x="4006850" y="5416550"/>
          <p14:tracePt t="66153" x="4032250" y="5410200"/>
          <p14:tracePt t="66153" x="4057650" y="5403850"/>
          <p14:tracePt t="66168" x="4076700" y="5397500"/>
          <p14:tracePt t="66168" x="4095750" y="5391150"/>
          <p14:tracePt t="66185" x="4108450" y="5384800"/>
          <p14:tracePt t="66185" x="4121150" y="5378450"/>
          <p14:tracePt t="66185" x="4127500" y="5378450"/>
          <p14:tracePt t="66205" x="4133850" y="5372100"/>
          <p14:tracePt t="66221" x="4121150" y="5372100"/>
          <p14:tracePt t="66240" x="4114800" y="5372100"/>
          <p14:tracePt t="66251" x="4108450" y="5372100"/>
          <p14:tracePt t="66251" x="4102100" y="5378450"/>
          <p14:tracePt t="66269" x="4095750" y="5384800"/>
          <p14:tracePt t="66269" x="4076700" y="5391150"/>
          <p14:tracePt t="66286" x="4064000" y="5391150"/>
          <p14:tracePt t="66286" x="4057650" y="5397500"/>
          <p14:tracePt t="66302" x="4051300" y="5403850"/>
          <p14:tracePt t="66302" x="4038600" y="5403850"/>
          <p14:tracePt t="66319" x="4032250" y="5410200"/>
          <p14:tracePt t="66319" x="4025900" y="5416550"/>
          <p14:tracePt t="66336" x="4013200" y="5416550"/>
          <p14:tracePt t="66336" x="3994150" y="5429250"/>
          <p14:tracePt t="66354" x="3987800" y="5429250"/>
          <p14:tracePt t="66354" x="3975100" y="5435600"/>
          <p14:tracePt t="66370" x="3962400" y="5441950"/>
          <p14:tracePt t="66370" x="3956050" y="5448300"/>
          <p14:tracePt t="66386" x="3943350" y="5454650"/>
          <p14:tracePt t="66386" x="3930650" y="5461000"/>
          <p14:tracePt t="66386" x="3924300" y="5461000"/>
          <p14:tracePt t="66405" x="3911600" y="5467350"/>
          <p14:tracePt t="66418" x="3905250" y="5473700"/>
          <p14:tracePt t="66418" x="3892550" y="5480050"/>
          <p14:tracePt t="66437" x="3873500" y="5486400"/>
          <p14:tracePt t="66437" x="3867150" y="5492750"/>
          <p14:tracePt t="66453" x="3860800" y="5492750"/>
          <p14:tracePt t="66453" x="3854450" y="5499100"/>
          <p14:tracePt t="66470" x="3848100" y="5492750"/>
          <p14:tracePt t="66470" x="3841750" y="5492750"/>
          <p14:tracePt t="66488" x="3835400" y="5492750"/>
          <p14:tracePt t="66501" x="3829050" y="5486400"/>
          <p14:tracePt t="66518" x="3816350" y="5480050"/>
          <p14:tracePt t="66518" x="3810000" y="5480050"/>
          <p14:tracePt t="66537" x="3803650" y="5480050"/>
          <p14:tracePt t="66552" x="3797300" y="5480050"/>
          <p14:tracePt t="66552" x="3790950" y="5480050"/>
          <p14:tracePt t="66570" x="3778250" y="5480050"/>
          <p14:tracePt t="66570" x="3765550" y="5486400"/>
          <p14:tracePt t="66587" x="3759200" y="5486400"/>
          <p14:tracePt t="66587" x="3752850" y="5492750"/>
          <p14:tracePt t="66603" x="3740150" y="5492750"/>
          <p14:tracePt t="66603" x="3727450" y="5499100"/>
          <p14:tracePt t="66621" x="3721100" y="5505450"/>
          <p14:tracePt t="66621" x="3708400" y="5511800"/>
          <p14:tracePt t="66637" x="3695700" y="5511800"/>
          <p14:tracePt t="66637" x="3676650" y="5524500"/>
          <p14:tracePt t="66655" x="3670300" y="5530850"/>
          <p14:tracePt t="66655" x="3657600" y="5537200"/>
          <p14:tracePt t="66671" x="3651250" y="5543550"/>
          <p14:tracePt t="66671" x="3644900" y="5543550"/>
          <p14:tracePt t="66687" x="3638550" y="5549900"/>
          <p14:tracePt t="66687" x="3625850" y="5562600"/>
          <p14:tracePt t="66706" x="3619500" y="5568950"/>
          <p14:tracePt t="66706" x="3613150" y="5568950"/>
          <p14:tracePt t="66721" x="3606800" y="5575300"/>
          <p14:tracePt t="66736" x="3600450" y="5575300"/>
          <p14:tracePt t="66752" x="3594100" y="5575300"/>
          <p14:tracePt t="66769" x="3587750" y="5575300"/>
          <p14:tracePt t="66785" x="3581400" y="5575300"/>
          <p14:tracePt t="66805" x="3575050" y="5581650"/>
          <p14:tracePt t="66821" x="3568700" y="5588000"/>
          <p14:tracePt t="66836" x="3562350" y="5588000"/>
          <p14:tracePt t="66852" x="3556000" y="5594350"/>
          <p14:tracePt t="66852" x="3549650" y="5600700"/>
          <p14:tracePt t="66852" x="3543300" y="5600700"/>
          <p14:tracePt t="66874" x="3536950" y="5600700"/>
          <p14:tracePt t="66874" x="3530600" y="5600700"/>
          <p14:tracePt t="66888" x="3524250" y="5607050"/>
          <p14:tracePt t="66888" x="3517900" y="5607050"/>
          <p14:tracePt t="66905" x="3511550" y="5607050"/>
          <p14:tracePt t="66905" x="3511550" y="5613400"/>
          <p14:tracePt t="66921" x="3505200" y="5613400"/>
          <p14:tracePt t="66921" x="3498850" y="5613400"/>
          <p14:tracePt t="66938" x="3492500" y="5613400"/>
          <p14:tracePt t="66953" x="3486150" y="5613400"/>
          <p14:tracePt t="66970" x="3479800" y="5619750"/>
          <p14:tracePt t="66986" x="3473450" y="5619750"/>
          <p14:tracePt t="67012" x="3467100" y="5619750"/>
          <p14:tracePt t="67044" x="3467100" y="5613400"/>
          <p14:tracePt t="67072" x="3460750" y="5613400"/>
          <p14:tracePt t="67104" x="3467100" y="5613400"/>
          <p14:tracePt t="67173" x="3473450" y="5613400"/>
          <p14:tracePt t="67181" x="3486150" y="5607050"/>
          <p14:tracePt t="67187" x="3498850" y="5607050"/>
          <p14:tracePt t="67187" x="3517900" y="5600700"/>
          <p14:tracePt t="67205" x="3536950" y="5594350"/>
          <p14:tracePt t="67205" x="3562350" y="5588000"/>
          <p14:tracePt t="67222" x="3600450" y="5581650"/>
          <p14:tracePt t="67222" x="3632200" y="5575300"/>
          <p14:tracePt t="67222" x="3676650" y="5568950"/>
          <p14:tracePt t="67241" x="3721100" y="5556250"/>
          <p14:tracePt t="67241" x="3771900" y="5549900"/>
          <p14:tracePt t="67256" x="3822700" y="5543550"/>
          <p14:tracePt t="67256" x="3873500" y="5537200"/>
          <p14:tracePt t="67272" x="3924300" y="5530850"/>
          <p14:tracePt t="67272" x="3975100" y="5530850"/>
          <p14:tracePt t="67289" x="4025900" y="5524500"/>
          <p14:tracePt t="67289" x="4121150" y="5524500"/>
          <p14:tracePt t="67306" x="4165600" y="5524500"/>
          <p14:tracePt t="67306" x="4203700" y="5524500"/>
          <p14:tracePt t="67322" x="4235450" y="5524500"/>
          <p14:tracePt t="67322" x="4260850" y="5524500"/>
          <p14:tracePt t="67339" x="4286250" y="5524500"/>
          <p14:tracePt t="67339" x="4305300" y="5530850"/>
          <p14:tracePt t="67356" x="4318000" y="5530850"/>
          <p14:tracePt t="67356" x="4324350" y="5530850"/>
          <p14:tracePt t="67373" x="4324350" y="5537200"/>
          <p14:tracePt t="67389" x="4318000" y="5543550"/>
          <p14:tracePt t="67389" x="4305300" y="5549900"/>
          <p14:tracePt t="67406" x="4298950" y="5556250"/>
          <p14:tracePt t="67406" x="4286250" y="5556250"/>
          <p14:tracePt t="67406" x="4273550" y="5562600"/>
          <p14:tracePt t="67425" x="4267200" y="5562600"/>
          <p14:tracePt t="67438" x="4254500" y="5568950"/>
          <p14:tracePt t="67438" x="4248150" y="5575300"/>
          <p14:tracePt t="67457" x="4235450" y="5575300"/>
          <p14:tracePt t="67457" x="4229100" y="5575300"/>
          <p14:tracePt t="67474" x="4222750" y="5575300"/>
          <p14:tracePt t="67488" x="4229100" y="5568950"/>
          <p14:tracePt t="67532" x="4222750" y="5568950"/>
          <p14:tracePt t="67593" x="4216400" y="5575300"/>
          <p14:tracePt t="67604" x="4210050" y="5581650"/>
          <p14:tracePt t="67620" x="4203700" y="5581650"/>
          <p14:tracePt t="67637" x="4191000" y="5581650"/>
          <p14:tracePt t="67653" x="4191000" y="5588000"/>
          <p14:tracePt t="67661" x="4184650" y="5588000"/>
          <p14:tracePt t="67661" x="4178300" y="5588000"/>
          <p14:tracePt t="67674" x="4171950" y="5588000"/>
          <p14:tracePt t="67674" x="4171950" y="5594350"/>
          <p14:tracePt t="67691" x="4165600" y="5594350"/>
          <p14:tracePt t="67691" x="4159250" y="5594350"/>
          <p14:tracePt t="67707" x="4152900" y="5594350"/>
          <p14:tracePt t="67722" x="4146550" y="5600700"/>
          <p14:tracePt t="67722" x="4140200" y="5600700"/>
          <p14:tracePt t="67742" x="4133850" y="5600700"/>
          <p14:tracePt t="67757" x="4140200" y="5594350"/>
          <p14:tracePt t="67793" x="4146550" y="5594350"/>
          <p14:tracePt t="67801" x="4152900" y="5588000"/>
          <p14:tracePt t="67810" x="4165600" y="5588000"/>
          <p14:tracePt t="67822" x="4171950" y="5588000"/>
          <p14:tracePt t="67822" x="4203700" y="5581650"/>
          <p14:tracePt t="67841" x="4222750" y="5575300"/>
          <p14:tracePt t="67841" x="4248150" y="5575300"/>
          <p14:tracePt t="67858" x="4273550" y="5575300"/>
          <p14:tracePt t="67858" x="4305300" y="5575300"/>
          <p14:tracePt t="67875" x="4337050" y="5575300"/>
          <p14:tracePt t="67875" x="4375150" y="5575300"/>
          <p14:tracePt t="67875" x="4419600" y="5575300"/>
          <p14:tracePt t="67894" x="4464050" y="5575300"/>
          <p14:tracePt t="67894" x="4514850" y="5575300"/>
          <p14:tracePt t="67908" x="4572000" y="5575300"/>
          <p14:tracePt t="67908" x="4629150" y="5568950"/>
          <p14:tracePt t="67925" x="4686300" y="5568950"/>
          <p14:tracePt t="67925" x="4743450" y="5562600"/>
          <p14:tracePt t="67942" x="4800600" y="5562600"/>
          <p14:tracePt t="67942" x="4857750" y="5556250"/>
          <p14:tracePt t="67959" x="4914900" y="5549900"/>
          <p14:tracePt t="67959" x="5016500" y="5537200"/>
          <p14:tracePt t="67975" x="5060950" y="5530850"/>
          <p14:tracePt t="67975" x="5099050" y="5524500"/>
          <p14:tracePt t="67992" x="5137150" y="5518150"/>
          <p14:tracePt t="67992" x="5175250" y="5511800"/>
          <p14:tracePt t="68008" x="5207000" y="5505450"/>
          <p14:tracePt t="68008" x="5257800" y="5499100"/>
          <p14:tracePt t="68026" x="5276850" y="5492750"/>
          <p14:tracePt t="68026" x="5289550" y="5486400"/>
          <p14:tracePt t="68042" x="5308600" y="5486400"/>
          <p14:tracePt t="68042" x="5314950" y="5486400"/>
          <p14:tracePt t="68058" x="5321300" y="5480050"/>
          <p14:tracePt t="68058" x="5327650" y="5480050"/>
          <p14:tracePt t="68075" x="5334000" y="5480050"/>
          <p14:tracePt t="68090" x="5340350" y="5473700"/>
          <p14:tracePt t="68110" x="5334000" y="5473700"/>
          <p14:tracePt t="68153" x="5327650" y="5473700"/>
          <p14:tracePt t="68177" x="5321300" y="5473700"/>
          <p14:tracePt t="68193" x="5314950" y="5473700"/>
          <p14:tracePt t="68205" x="5308600" y="5473700"/>
          <p14:tracePt t="68213" x="5302250" y="5473700"/>
          <p14:tracePt t="68224" x="5295900" y="5480050"/>
          <p14:tracePt t="68224" x="5289550" y="5480050"/>
          <p14:tracePt t="68242" x="5283200" y="5480050"/>
          <p14:tracePt t="68242" x="5276850" y="5486400"/>
          <p14:tracePt t="68242" x="5270500" y="5486400"/>
          <p14:tracePt t="68262" x="5257800" y="5486400"/>
          <p14:tracePt t="68262" x="5251450" y="5492750"/>
          <p14:tracePt t="68276" x="5245100" y="5492750"/>
          <p14:tracePt t="68276" x="5238750" y="5492750"/>
          <p14:tracePt t="68293" x="5226050" y="5499100"/>
          <p14:tracePt t="68293" x="5219700" y="5499100"/>
          <p14:tracePt t="68310" x="5213350" y="5499100"/>
          <p14:tracePt t="68310" x="5207000" y="5505450"/>
          <p14:tracePt t="68326" x="5200650" y="5505450"/>
          <p14:tracePt t="68341" x="5194300" y="5505450"/>
          <p14:tracePt t="68358" x="5187950" y="5505450"/>
          <p14:tracePt t="68375" x="5181600" y="5505450"/>
          <p14:tracePt t="68392" x="5194300" y="5505450"/>
          <p14:tracePt t="68441" x="5200650" y="5505450"/>
          <p14:tracePt t="68445" x="5207000" y="5505450"/>
          <p14:tracePt t="68458" x="5219700" y="5499100"/>
          <p14:tracePt t="68458" x="5232400" y="5499100"/>
          <p14:tracePt t="68478" x="5270500" y="5486400"/>
          <p14:tracePt t="68478" x="5302250" y="5480050"/>
          <p14:tracePt t="68494" x="5334000" y="5473700"/>
          <p14:tracePt t="68494" x="5365750" y="5467350"/>
          <p14:tracePt t="68510" x="5410200" y="5461000"/>
          <p14:tracePt t="68510" x="5461000" y="5454650"/>
          <p14:tracePt t="68510" x="5511800" y="5441950"/>
          <p14:tracePt t="68529" x="5568950" y="5435600"/>
          <p14:tracePt t="68542" x="5626100" y="5429250"/>
          <p14:tracePt t="68542" x="5759450" y="5416550"/>
          <p14:tracePt t="68562" x="5829300" y="5410200"/>
          <p14:tracePt t="68562" x="5899150" y="5410200"/>
          <p14:tracePt t="68577" x="5975350" y="5403850"/>
          <p14:tracePt t="68577" x="6057900" y="5403850"/>
          <p14:tracePt t="68594" x="6134100" y="5403850"/>
          <p14:tracePt t="68594" x="6210300" y="5403850"/>
          <p14:tracePt t="68610" x="6292850" y="5403850"/>
          <p14:tracePt t="68610" x="6445250" y="5403850"/>
          <p14:tracePt t="68627" x="6515100" y="5403850"/>
          <p14:tracePt t="68627" x="6584950" y="5403850"/>
          <p14:tracePt t="68646" x="6648450" y="5397500"/>
          <p14:tracePt t="68646" x="6705600" y="5397500"/>
          <p14:tracePt t="68661" x="6762750" y="5391150"/>
          <p14:tracePt t="68661" x="6813550" y="5384800"/>
          <p14:tracePt t="68677" x="6858000" y="5378450"/>
          <p14:tracePt t="68677" x="6940550" y="5372100"/>
          <p14:tracePt t="68694" x="6972300" y="5365750"/>
          <p14:tracePt t="68694" x="7004050" y="5359400"/>
          <p14:tracePt t="68711" x="7029450" y="5353050"/>
          <p14:tracePt t="68711" x="7054850" y="5353050"/>
          <p14:tracePt t="68727" x="7073900" y="5346700"/>
          <p14:tracePt t="68727" x="7092950" y="5340350"/>
          <p14:tracePt t="68727" x="7105650" y="5340350"/>
          <p14:tracePt t="68746" x="7112000" y="5334000"/>
          <p14:tracePt t="68746" x="7124700" y="5334000"/>
          <p14:tracePt t="68762" x="7131050" y="5327650"/>
          <p14:tracePt t="68762" x="7137400" y="5327650"/>
          <p14:tracePt t="68778" x="7143750" y="5327650"/>
          <p14:tracePt t="68793" x="7150100" y="5321300"/>
          <p14:tracePt t="68809" x="7156450" y="5321300"/>
          <p14:tracePt t="68826" x="7162800" y="5321300"/>
          <p14:tracePt t="68843" x="7169150" y="5314950"/>
          <p14:tracePt t="68843" x="7175500" y="5314950"/>
          <p14:tracePt t="68861" x="7181850" y="5308600"/>
          <p14:tracePt t="68861" x="7188200" y="5308600"/>
          <p14:tracePt t="68878" x="7194550" y="5308600"/>
          <p14:tracePt t="68893" x="7200900" y="5308600"/>
          <p14:tracePt t="68893" x="7213600" y="5302250"/>
          <p14:tracePt t="68893" x="7219950" y="5302250"/>
          <p14:tracePt t="68914" x="7226300" y="5302250"/>
          <p14:tracePt t="68914" x="7232650" y="5302250"/>
          <p14:tracePt t="68928" x="7239000" y="5302250"/>
          <p14:tracePt t="68928" x="7245350" y="5302250"/>
          <p14:tracePt t="68945" x="7258050" y="5302250"/>
          <p14:tracePt t="68945" x="7264400" y="5302250"/>
          <p14:tracePt t="68962" x="7270750" y="5302250"/>
          <p14:tracePt t="68962" x="7283450" y="5302250"/>
          <p14:tracePt t="68979" x="7289800" y="5302250"/>
          <p14:tracePt t="68979" x="7296150" y="5302250"/>
          <p14:tracePt t="68996" x="7302500" y="5302250"/>
          <p14:tracePt t="68996" x="7308850" y="5302250"/>
          <p14:tracePt t="69012" x="7321550" y="5308600"/>
          <p14:tracePt t="69032" x="7327900" y="5314950"/>
          <p14:tracePt t="69061" x="7334250" y="5321300"/>
          <p14:tracePt t="69077" x="7340600" y="5327650"/>
          <p14:tracePt t="69093" x="7346950" y="5327650"/>
          <p14:tracePt t="69105" x="7346950" y="5334000"/>
          <p14:tracePt t="69121" x="7359650" y="5334000"/>
          <p14:tracePt t="69145" x="7366000" y="5334000"/>
          <p14:tracePt t="69165" x="7366000" y="5340350"/>
          <p14:tracePt t="69181" x="7378700" y="5340350"/>
          <p14:tracePt t="69197" x="7385050" y="5346700"/>
          <p14:tracePt t="69213" x="7391400" y="5346700"/>
          <p14:tracePt t="69225" x="7397750" y="5346700"/>
          <p14:tracePt t="69241" x="7404100" y="5340350"/>
          <p14:tracePt t="69265" x="7397750" y="5334000"/>
          <p14:tracePt t="69277" x="7391400" y="5327650"/>
          <p14:tracePt t="69293" x="7385050" y="5327650"/>
          <p14:tracePt t="69309" x="7378700" y="5321300"/>
          <p14:tracePt t="69317" x="7372350" y="5321300"/>
          <p14:tracePt t="69328" x="7366000" y="5321300"/>
          <p14:tracePt t="69328" x="7346950" y="5321300"/>
          <p14:tracePt t="69347" x="7340600" y="5327650"/>
          <p14:tracePt t="69347" x="7327900" y="5327650"/>
          <p14:tracePt t="69363" x="7315200" y="5327650"/>
          <p14:tracePt t="69363" x="7308850" y="5334000"/>
          <p14:tracePt t="69380" x="7302500" y="5334000"/>
          <p14:tracePt t="69380" x="7289800" y="5340350"/>
          <p14:tracePt t="69380" x="7283450" y="5340350"/>
          <p14:tracePt t="69399" x="7277100" y="5346700"/>
          <p14:tracePt t="69399" x="7270750" y="5346700"/>
          <p14:tracePt t="69414" x="7264400" y="5353050"/>
          <p14:tracePt t="69430" x="7258050" y="5359400"/>
          <p14:tracePt t="69457" x="7264400" y="5359400"/>
          <p14:tracePt t="69481" x="7270750" y="5359400"/>
          <p14:tracePt t="69505" x="7277100" y="5365750"/>
          <p14:tracePt t="69525" x="7283450" y="5372100"/>
          <p14:tracePt t="69565" x="7283450" y="5378450"/>
          <p14:tracePt t="69633" x="7289800" y="5378450"/>
          <p14:tracePt t="69645" x="7296150" y="5378450"/>
          <p14:tracePt t="69661" x="7302500" y="5378450"/>
          <p14:tracePt t="69669" x="7308850" y="5378450"/>
          <p14:tracePt t="69679" x="7315200" y="5378450"/>
          <p14:tracePt t="69679" x="7321550" y="5378450"/>
          <p14:tracePt t="69698" x="7321550" y="5384800"/>
          <p14:tracePt t="69698" x="7334250" y="5384800"/>
          <p14:tracePt t="69714" x="7340600" y="5391150"/>
          <p14:tracePt t="69729" x="7340600" y="5403850"/>
          <p14:tracePt t="69746" x="7340600" y="5410200"/>
          <p14:tracePt t="69762" x="7334250" y="5416550"/>
          <p14:tracePt t="69780" x="7327900" y="5422900"/>
          <p14:tracePt t="69780" x="7321550" y="5422900"/>
          <p14:tracePt t="69798" x="7315200" y="5422900"/>
          <p14:tracePt t="69798" x="7315200" y="5429250"/>
          <p14:tracePt t="69815" x="7308850" y="5429250"/>
          <p14:tracePt t="69815" x="7296150" y="5429250"/>
          <p14:tracePt t="69815" x="7289800" y="5429250"/>
          <p14:tracePt t="69834" x="7283450" y="5429250"/>
          <p14:tracePt t="69846" x="7283450" y="5435600"/>
          <p14:tracePt t="69846" x="7270750" y="5435600"/>
          <p14:tracePt t="69866" x="7264400" y="5435600"/>
          <p14:tracePt t="69882" x="7258050" y="5435600"/>
          <p14:tracePt t="69896" x="7264400" y="5429250"/>
          <p14:tracePt t="69945" x="7270750" y="5429250"/>
          <p14:tracePt t="69961" x="7277100" y="5429250"/>
          <p14:tracePt t="69969" x="7283450" y="5429250"/>
          <p14:tracePt t="69980" x="7289800" y="5429250"/>
          <p14:tracePt t="69980" x="7308850" y="5429250"/>
          <p14:tracePt t="69999" x="7321550" y="5429250"/>
          <p14:tracePt t="69999" x="7327900" y="5429250"/>
          <p14:tracePt t="70015" x="7340600" y="5429250"/>
          <p14:tracePt t="70015" x="7346950" y="5429250"/>
          <p14:tracePt t="70032" x="7353300" y="5429250"/>
          <p14:tracePt t="70032" x="7359650" y="5435600"/>
          <p14:tracePt t="70049" x="7366000" y="5435600"/>
          <p14:tracePt t="70049" x="7372350" y="5435600"/>
          <p14:tracePt t="70066" x="7378700" y="5441950"/>
          <p14:tracePt t="70081" x="7378700" y="5448300"/>
          <p14:tracePt t="70105" x="7372350" y="5448300"/>
          <p14:tracePt t="70142" x="7366000" y="5441950"/>
          <p14:tracePt t="70157" x="7359650" y="5441950"/>
          <p14:tracePt t="70181" x="7366000" y="5441950"/>
          <p14:tracePt t="70241" x="7378700" y="5441950"/>
          <p14:tracePt t="70253" x="7385050" y="5435600"/>
          <p14:tracePt t="70269" x="7391400" y="5435600"/>
          <p14:tracePt t="70281" x="7397750" y="5435600"/>
          <p14:tracePt t="70281" x="7404100" y="5435600"/>
          <p14:tracePt t="70300" x="7410450" y="5435600"/>
          <p14:tracePt t="70300" x="7416800" y="5435600"/>
          <p14:tracePt t="70316" x="7423150" y="5435600"/>
          <p14:tracePt t="70316" x="7429500" y="5435600"/>
          <p14:tracePt t="70333" x="7435850" y="5435600"/>
          <p14:tracePt t="70348" x="7442200" y="5435600"/>
          <p14:tracePt t="70365" x="7448550" y="5435600"/>
          <p14:tracePt t="70382" x="7454900" y="5435600"/>
          <p14:tracePt t="70398" x="7461250" y="5435600"/>
          <p14:tracePt t="70418" x="7467600" y="5435600"/>
          <p14:tracePt t="70434" x="7473950" y="5435600"/>
          <p14:tracePt t="70450" x="7480300" y="5435600"/>
          <p14:tracePt t="70450" x="7486650" y="5441950"/>
          <p14:tracePt t="70467" x="7493000" y="5441950"/>
          <p14:tracePt t="70467" x="7499350" y="5441950"/>
          <p14:tracePt t="70483" x="7505700" y="5441950"/>
          <p14:tracePt t="70483" x="7518400" y="5448300"/>
          <p14:tracePt t="70483" x="7531100" y="5448300"/>
          <p14:tracePt t="70503" x="7543800" y="5448300"/>
          <p14:tracePt t="70515" x="7550150" y="5448300"/>
          <p14:tracePt t="70515" x="7575550" y="5448300"/>
          <p14:tracePt t="70535" x="7594600" y="5454650"/>
          <p14:tracePt t="70535" x="7607300" y="5454650"/>
          <p14:tracePt t="70551" x="7620000" y="5454650"/>
          <p14:tracePt t="70551" x="7632700" y="5461000"/>
          <p14:tracePt t="70567" x="7645400" y="5461000"/>
          <p14:tracePt t="70567" x="7658100" y="5461000"/>
          <p14:tracePt t="70567" x="7664450" y="5467350"/>
          <p14:tracePt t="70586" x="7677150" y="5467350"/>
          <p14:tracePt t="70586" x="7683500" y="5467350"/>
          <p14:tracePt t="70601" x="7683500" y="5473700"/>
          <p14:tracePt t="70616" x="7696200" y="5473700"/>
          <p14:tracePt t="70633" x="7696200" y="5480050"/>
          <p14:tracePt t="70653" x="7702550" y="5480050"/>
          <p14:tracePt t="70690" x="7708900" y="5473700"/>
          <p14:tracePt t="70706" x="7721600" y="5473700"/>
          <p14:tracePt t="70718" x="7734300" y="5473700"/>
          <p14:tracePt t="70741" x="7727950" y="5480050"/>
          <p14:tracePt t="70817" x="7721600" y="5480050"/>
          <p14:tracePt t="70833" x="7715250" y="5480050"/>
          <p14:tracePt t="70846" x="7708900" y="5480050"/>
          <p14:tracePt t="70877" x="7702550" y="5486400"/>
          <p14:tracePt t="70897" x="7696200" y="5486400"/>
          <p14:tracePt t="70930" x="7689850" y="5480050"/>
          <p14:tracePt t="70974" x="7683500" y="5480050"/>
          <p14:tracePt t="70997" x="7677150" y="5486400"/>
          <p14:tracePt t="71018" x="7670800" y="5486400"/>
          <p14:tracePt t="71102" x="7664450" y="5486400"/>
          <p14:tracePt t="71133" x="7658100" y="5492750"/>
          <p14:tracePt t="71147" x="7651750" y="5492750"/>
          <p14:tracePt t="71162" x="7645400" y="5492750"/>
          <p14:tracePt t="71170" x="7632700" y="5492750"/>
          <p14:tracePt t="71170" x="7626350" y="5499100"/>
          <p14:tracePt t="71187" x="7613650" y="5499100"/>
          <p14:tracePt t="71187" x="7600950" y="5505450"/>
          <p14:tracePt t="71203" x="7581900" y="5505450"/>
          <p14:tracePt t="71203" x="7562850" y="5511800"/>
          <p14:tracePt t="71219" x="7543800" y="5518150"/>
          <p14:tracePt t="71219" x="7518400" y="5524500"/>
          <p14:tracePt t="71219" x="7499350" y="5524500"/>
          <p14:tracePt t="71238" x="7473950" y="5530850"/>
          <p14:tracePt t="71251" x="7448550" y="5530850"/>
          <p14:tracePt t="71251" x="7391400" y="5537200"/>
          <p14:tracePt t="71270" x="7366000" y="5537200"/>
          <p14:tracePt t="71270" x="7340600" y="5543550"/>
          <p14:tracePt t="71286" x="7308850" y="5543550"/>
          <p14:tracePt t="71286" x="7283450" y="5543550"/>
          <p14:tracePt t="71303" x="7251700" y="5549900"/>
          <p14:tracePt t="71303" x="7181850" y="5556250"/>
          <p14:tracePt t="71320" x="7143750" y="5556250"/>
          <p14:tracePt t="71320" x="7112000" y="5562600"/>
          <p14:tracePt t="71337" x="7073900" y="5568950"/>
          <p14:tracePt t="71337" x="7029450" y="5575300"/>
          <p14:tracePt t="71354" x="6991350" y="5581650"/>
          <p14:tracePt t="71354" x="6953250" y="5588000"/>
          <p14:tracePt t="71370" x="6908800" y="5588000"/>
          <p14:tracePt t="71370" x="6832600" y="5600700"/>
          <p14:tracePt t="71387" x="6794500" y="5607050"/>
          <p14:tracePt t="71387" x="6762750" y="5613400"/>
          <p14:tracePt t="71403" x="6724650" y="5613400"/>
          <p14:tracePt t="71403" x="6686550" y="5619750"/>
          <p14:tracePt t="71420" x="6654800" y="5619750"/>
          <p14:tracePt t="71420" x="6616700" y="5626100"/>
          <p14:tracePt t="71420" x="6572250" y="5632450"/>
          <p14:tracePt t="71439" x="6534150" y="5638800"/>
          <p14:tracePt t="71439" x="6489700" y="5645150"/>
          <p14:tracePt t="71455" x="6445250" y="5651500"/>
          <p14:tracePt t="71455" x="6394450" y="5657850"/>
          <p14:tracePt t="71471" x="6350000" y="5664200"/>
          <p14:tracePt t="71471" x="6292850" y="5670550"/>
          <p14:tracePt t="71487" x="6242050" y="5676900"/>
          <p14:tracePt t="71487" x="6184900" y="5676900"/>
          <p14:tracePt t="71503" x="6134100" y="5683250"/>
          <p14:tracePt t="71503" x="6083300" y="5689600"/>
          <p14:tracePt t="71503" x="6032500" y="5689600"/>
          <p14:tracePt t="71523" x="5981700" y="5695950"/>
          <p14:tracePt t="71523" x="5930900" y="5695950"/>
          <p14:tracePt t="71538" x="5880100" y="5702300"/>
          <p14:tracePt t="71538" x="5835650" y="5702300"/>
          <p14:tracePt t="71555" x="5791200" y="5708650"/>
          <p14:tracePt t="71555" x="5746750" y="5708650"/>
          <p14:tracePt t="71571" x="5702300" y="5715000"/>
          <p14:tracePt t="71571" x="5657850" y="5721350"/>
          <p14:tracePt t="71587" x="5613400" y="5721350"/>
          <p14:tracePt t="71587" x="5575300" y="5727700"/>
          <p14:tracePt t="71587" x="5537200" y="5727700"/>
          <p14:tracePt t="71606" x="5505450" y="5734050"/>
          <p14:tracePt t="71606" x="5473700" y="5734050"/>
          <p14:tracePt t="71621" x="5448300" y="5740400"/>
          <p14:tracePt t="71621" x="5422900" y="5740400"/>
          <p14:tracePt t="71638" x="5403850" y="5740400"/>
          <p14:tracePt t="71638" x="5384800" y="5740400"/>
          <p14:tracePt t="71655" x="5372100" y="5746750"/>
          <p14:tracePt t="71655" x="5359400" y="5746750"/>
          <p14:tracePt t="71671" x="5346700" y="5746750"/>
          <p14:tracePt t="71671" x="5334000" y="5746750"/>
          <p14:tracePt t="71687" x="5327650" y="5746750"/>
          <p14:tracePt t="71687" x="5321300" y="5746750"/>
          <p14:tracePt t="71705" x="5314950" y="5753100"/>
          <p14:tracePt t="71719" x="5321300" y="5746750"/>
          <p14:tracePt t="71805" x="5327650" y="5740400"/>
          <p14:tracePt t="71822" x="5334000" y="5734050"/>
          <p14:tracePt t="71838" x="5334000" y="5727700"/>
          <p14:tracePt t="71858" x="5327650" y="5734050"/>
          <p14:tracePt t="71958" x="5321300" y="5740400"/>
          <p14:tracePt t="71974" x="5314950" y="5740400"/>
          <p14:tracePt t="71985" x="5308600" y="5740400"/>
          <p14:tracePt t="72002" x="5308600" y="5746750"/>
          <p14:tracePt t="72025" x="5302250" y="5746750"/>
          <p14:tracePt t="72078" x="5302250" y="5753100"/>
          <p14:tracePt t="72106" x="5302250" y="5759450"/>
          <p14:tracePt t="72182" x="5308600" y="5759450"/>
          <p14:tracePt t="72242" x="5314950" y="5753100"/>
          <p14:tracePt t="72274" x="5308600" y="5753100"/>
          <p14:tracePt t="72334" x="5302250" y="5753100"/>
          <p14:tracePt t="72339" x="5295900" y="5759450"/>
          <p14:tracePt t="72339" x="5289550" y="5759450"/>
          <p14:tracePt t="72357" x="5283200" y="5759450"/>
          <p14:tracePt t="72357" x="5276850" y="5759450"/>
          <p14:tracePt t="72373" x="5264150" y="5765800"/>
          <p14:tracePt t="72373" x="5257800" y="5765800"/>
          <p14:tracePt t="72390" x="5245100" y="5765800"/>
          <p14:tracePt t="72390" x="5213350" y="5772150"/>
          <p14:tracePt t="72407" x="5194300" y="5772150"/>
          <p14:tracePt t="72407" x="5175250" y="5772150"/>
          <p14:tracePt t="72424" x="5149850" y="5772150"/>
          <p14:tracePt t="72424" x="5118100" y="5765800"/>
          <p14:tracePt t="72440" x="5080000" y="5765800"/>
          <p14:tracePt t="72440" x="5035550" y="5759450"/>
          <p14:tracePt t="72440" x="4991100" y="5746750"/>
          <p14:tracePt t="72460" x="4933950" y="5740400"/>
          <p14:tracePt t="72460" x="4876800" y="5727700"/>
          <p14:tracePt t="72474" x="4806950" y="5715000"/>
          <p14:tracePt t="72474" x="4737100" y="5702300"/>
          <p14:tracePt t="72491" x="4660900" y="5683250"/>
          <p14:tracePt t="72491" x="4578350" y="5670550"/>
          <p14:tracePt t="72507" x="4495800" y="5651500"/>
          <p14:tracePt t="72507" x="4406900" y="5632450"/>
          <p14:tracePt t="72524" x="4324350" y="5613400"/>
          <p14:tracePt t="72524" x="4235450" y="5594350"/>
          <p14:tracePt t="72524" x="4146550" y="5575300"/>
          <p14:tracePt t="72543" x="4064000" y="5556250"/>
          <p14:tracePt t="72556" x="3981450" y="5543550"/>
          <p14:tracePt t="72556" x="3835400" y="5524500"/>
          <p14:tracePt t="72575" x="3771900" y="5518150"/>
          <p14:tracePt t="72575" x="3708400" y="5524500"/>
          <p14:tracePt t="72591" x="3651250" y="5524500"/>
          <p14:tracePt t="72591" x="3600450" y="5530850"/>
          <p14:tracePt t="72608" x="3549650" y="5543550"/>
          <p14:tracePt t="72608" x="3505200" y="5556250"/>
          <p14:tracePt t="72608" x="3454400" y="5568950"/>
          <p14:tracePt t="72627" x="3409950" y="5581650"/>
          <p14:tracePt t="72627" x="3365500" y="5594350"/>
          <p14:tracePt t="72643" x="3314700" y="5607050"/>
          <p14:tracePt t="72643" x="3270250" y="5613400"/>
          <p14:tracePt t="72658" x="3225800" y="5619750"/>
          <p14:tracePt t="72658" x="3181350" y="5626100"/>
          <p14:tracePt t="72675" x="3130550" y="5626100"/>
          <p14:tracePt t="72675" x="3079750" y="5626100"/>
          <p14:tracePt t="72692" x="3035300" y="5632450"/>
          <p14:tracePt t="72692" x="2933700" y="5632450"/>
          <p14:tracePt t="72708" x="2882900" y="5638800"/>
          <p14:tracePt t="72708" x="2832100" y="5645150"/>
          <p14:tracePt t="72725" x="2787650" y="5645150"/>
          <p14:tracePt t="72725" x="2736850" y="5651500"/>
          <p14:tracePt t="72741" x="2698750" y="5657850"/>
          <p14:tracePt t="72741" x="2616200" y="5670550"/>
          <p14:tracePt t="72759" x="2584450" y="5670550"/>
          <p14:tracePt t="72759" x="2552700" y="5676900"/>
          <p14:tracePt t="72775" x="2520950" y="5676900"/>
          <p14:tracePt t="72775" x="2495550" y="5683250"/>
          <p14:tracePt t="72792" x="2470150" y="5683250"/>
          <p14:tracePt t="72792" x="2444750" y="5689600"/>
          <p14:tracePt t="72808" x="2425700" y="5689600"/>
          <p14:tracePt t="72808" x="2406650" y="5689600"/>
          <p14:tracePt t="72808" x="2381250" y="5689600"/>
          <p14:tracePt t="72827" x="2362200" y="5695950"/>
          <p14:tracePt t="72827" x="2349500" y="5695950"/>
          <p14:tracePt t="72842" x="2330450" y="5702300"/>
          <p14:tracePt t="72842" x="2317750" y="5708650"/>
          <p14:tracePt t="72859" x="2298700" y="5708650"/>
          <p14:tracePt t="72859" x="2292350" y="5721350"/>
          <p14:tracePt t="72875" x="2279650" y="5721350"/>
          <p14:tracePt t="72875" x="2266950" y="5727700"/>
          <p14:tracePt t="72875" x="2260600" y="5734050"/>
          <p14:tracePt t="72894" x="2247900" y="5740400"/>
          <p14:tracePt t="72907" x="2241550" y="5746750"/>
          <p14:tracePt t="72907" x="2228850" y="5753100"/>
          <p14:tracePt t="72927" x="2222500" y="5759450"/>
          <p14:tracePt t="72927" x="2216150" y="5759450"/>
          <p14:tracePt t="72942" x="2209800" y="5765800"/>
          <p14:tracePt t="72942" x="2203450" y="5765800"/>
          <p14:tracePt t="72959" x="2190750" y="5772150"/>
          <p14:tracePt t="72974" x="2184400" y="5772150"/>
          <p14:tracePt t="72990" x="2178050" y="5772150"/>
          <p14:tracePt t="72990" x="2171700" y="5772150"/>
          <p14:tracePt t="73009" x="2165350" y="5765800"/>
          <p14:tracePt t="73024" x="2165350" y="5759450"/>
          <p14:tracePt t="73046" x="2159000" y="5759450"/>
          <p14:tracePt t="73066" x="2165350" y="5753100"/>
          <p14:tracePt t="73090" x="2165350" y="5746750"/>
          <p14:tracePt t="73106" x="2171700" y="5740400"/>
          <p14:tracePt t="73118" x="2178050" y="5734050"/>
          <p14:tracePt t="73134" x="2184400" y="5727700"/>
          <p14:tracePt t="73143" x="2197100" y="5721350"/>
          <p14:tracePt t="73158" x="2203450" y="5721350"/>
          <p14:tracePt t="73158" x="2203450" y="5715000"/>
          <p14:tracePt t="73158" x="2209800" y="5715000"/>
          <p14:tracePt t="73179" x="2216150" y="5708650"/>
          <p14:tracePt t="73191" x="2222500" y="5708650"/>
          <p14:tracePt t="73209" x="2228850" y="5708650"/>
          <p14:tracePt t="73225" x="2235200" y="5715000"/>
          <p14:tracePt t="73241" x="2235200" y="5721350"/>
          <p14:tracePt t="73263" x="2235200" y="5727700"/>
          <p14:tracePt t="73286" x="2241550" y="5727700"/>
          <p14:tracePt t="73382" x="2241550" y="5721350"/>
          <p14:tracePt t="73406" x="2247900" y="5715000"/>
          <p14:tracePt t="73418" x="2254250" y="5715000"/>
          <p14:tracePt t="73434" x="2254250" y="5708650"/>
          <p14:tracePt t="73458" x="2260600" y="5708650"/>
          <p14:tracePt t="73486" x="2254250" y="5715000"/>
          <p14:tracePt t="73570" x="2260600" y="5708650"/>
          <p14:tracePt t="73654" x="2260600" y="5715000"/>
          <p14:tracePt t="73697" x="2266950" y="5715000"/>
          <p14:tracePt t="73834" x="2260600" y="5721350"/>
          <p14:tracePt t="73878" x="2254250" y="5727700"/>
          <p14:tracePt t="73946" x="2247900" y="5734050"/>
          <p14:tracePt t="73990" x="2247900" y="5740400"/>
          <p14:tracePt t="74026" x="2241550" y="5746750"/>
          <p14:tracePt t="74118" x="2247900" y="5740400"/>
          <p14:tracePt t="74170" x="2247900" y="5734050"/>
          <p14:tracePt t="74206" x="2241550" y="5734050"/>
          <p14:tracePt t="74306" x="2235200" y="5740400"/>
          <p14:tracePt t="74403" x="2228850" y="5740400"/>
          <p14:tracePt t="74439" x="2228850" y="5746750"/>
          <p14:tracePt t="74478" x="2222500" y="5746750"/>
          <p14:tracePt t="74566" x="2216150" y="5746750"/>
          <p14:tracePt t="74854" x="2222500" y="5753100"/>
          <p14:tracePt t="75054" x="2216150" y="5746750"/>
          <p14:tracePt t="75227" x="2209800" y="5753100"/>
          <p14:tracePt t="75579" x="2216150" y="5753100"/>
          <p14:tracePt t="75654" x="2222500" y="5759450"/>
          <p14:tracePt t="75866" x="2222500" y="5753100"/>
          <p14:tracePt t="76187" x="2222500" y="5746750"/>
          <p14:tracePt t="76218" x="2222500" y="5740400"/>
          <p14:tracePt t="76247" x="2228850" y="5740400"/>
          <p14:tracePt t="76330" x="2235200" y="5734050"/>
          <p14:tracePt t="76347" x="2241550" y="5734050"/>
          <p14:tracePt t="76359" x="2247900" y="5727700"/>
          <p14:tracePt t="76383" x="2247900" y="5721350"/>
          <p14:tracePt t="76407" x="2254250" y="5727700"/>
          <p14:tracePt t="76467" x="2247900" y="5727700"/>
          <p14:tracePt t="76487" x="2241550" y="5734050"/>
          <p14:tracePt t="76511" x="2235200" y="5734050"/>
          <p14:tracePt t="76538" x="2241550" y="5734050"/>
          <p14:tracePt t="76647" x="2241550" y="5727700"/>
          <p14:tracePt t="76675" x="2241550" y="5721350"/>
          <p14:tracePt t="76767" x="2235200" y="5721350"/>
          <p14:tracePt t="77026" x="2235200" y="5727700"/>
          <p14:tracePt t="77059" x="2228850" y="5734050"/>
          <p14:tracePt t="77095" x="2228850" y="5727700"/>
          <p14:tracePt t="77135" x="2222500" y="5734050"/>
          <p14:tracePt t="77259" x="2222500" y="5740400"/>
          <p14:tracePt t="77283" x="2216150" y="5746750"/>
          <p14:tracePt t="77307" x="2209800" y="5746750"/>
          <p14:tracePt t="77319" x="2203450" y="5746750"/>
          <p14:tracePt t="77343" x="2197100" y="5740400"/>
          <p14:tracePt t="77403" x="2190750" y="5740400"/>
          <p14:tracePt t="77435" x="2184400" y="5740400"/>
          <p14:tracePt t="77463" x="2178050" y="5740400"/>
          <p14:tracePt t="77495" x="2171700" y="5734050"/>
          <p14:tracePt t="77547" x="2165350" y="5734050"/>
          <p14:tracePt t="77583" x="2159000" y="5734050"/>
          <p14:tracePt t="77735" x="2152650" y="5740400"/>
          <p14:tracePt t="77795" x="2146300" y="5734050"/>
          <p14:tracePt t="77823" x="2146300" y="5740400"/>
          <p14:tracePt t="77867" x="2139950" y="5740400"/>
          <p14:tracePt t="77907" x="2133600" y="5746750"/>
          <p14:tracePt t="77943" x="2133600" y="5753100"/>
          <p14:tracePt t="77975" x="2127250" y="5753100"/>
          <p14:tracePt t="78027" x="2120900" y="5753100"/>
          <p14:tracePt t="78095" x="2114550" y="5753100"/>
          <p14:tracePt t="78115" x="2114550" y="5759450"/>
          <p14:tracePt t="78155" x="2108200" y="5759450"/>
          <p14:tracePt t="78183" x="2101850" y="5759450"/>
          <p14:tracePt t="78207" x="2095500" y="5765800"/>
          <p14:tracePt t="78235" x="2089150" y="5772150"/>
          <p14:tracePt t="78259" x="2089150" y="5778500"/>
          <p14:tracePt t="78287" x="2082800" y="5778500"/>
          <p14:tracePt t="78407" x="2082800" y="5784850"/>
          <p14:tracePt t="78459" x="2076450" y="5791200"/>
          <p14:tracePt t="78519" x="2082800" y="5791200"/>
          <p14:tracePt t="78627" x="2076450" y="5791200"/>
          <p14:tracePt t="78663" x="2076450" y="5797550"/>
          <p14:tracePt t="78695" x="2076450" y="5803900"/>
          <p14:tracePt t="78723" x="2070100" y="5803900"/>
          <p14:tracePt t="78739" x="2063750" y="5810250"/>
          <p14:tracePt t="78759" x="2057400" y="5816600"/>
          <p14:tracePt t="78775" x="2051050" y="5816600"/>
          <p14:tracePt t="78791" x="2044700" y="5822950"/>
          <p14:tracePt t="78807" x="2032000" y="5829300"/>
          <p14:tracePt t="78819" x="2032000" y="5835650"/>
          <p14:tracePt t="78827" x="2025650" y="5835650"/>
          <p14:tracePt t="78827" x="2019300" y="5842000"/>
          <p14:tracePt t="78846" x="2006600" y="5848350"/>
          <p14:tracePt t="78846" x="2000250" y="5848350"/>
          <p14:tracePt t="78863" x="1987550" y="5861050"/>
          <p14:tracePt t="78863" x="1968500" y="5873750"/>
          <p14:tracePt t="78880" x="1955800" y="5880100"/>
          <p14:tracePt t="78880" x="1949450" y="5886450"/>
          <p14:tracePt t="78896" x="1936750" y="5886450"/>
          <p14:tracePt t="78896" x="1930400" y="5892800"/>
          <p14:tracePt t="78913" x="1936750" y="5880100"/>
          <p14:tracePt t="78939" x="1949450" y="5880100"/>
          <p14:tracePt t="78948" x="1962150" y="5873750"/>
          <p14:tracePt t="78961" x="1974850" y="5867400"/>
          <p14:tracePt t="78961" x="2000250" y="5867400"/>
          <p14:tracePt t="78980" x="2006600" y="5867400"/>
          <p14:tracePt t="78980" x="2019300" y="5873750"/>
          <p14:tracePt t="78997" x="2032000" y="5880100"/>
          <p14:tracePt t="78997" x="2044700" y="5886450"/>
          <p14:tracePt t="78997" x="2051050" y="5899150"/>
          <p14:tracePt t="79016" x="2063750" y="5911850"/>
          <p14:tracePt t="79028" x="2076450" y="5924550"/>
          <p14:tracePt t="79028" x="2101850" y="5949950"/>
          <p14:tracePt t="79048" x="2114550" y="5962650"/>
          <p14:tracePt t="79048" x="2127250" y="5975350"/>
          <p14:tracePt t="79064" x="2133600" y="5988050"/>
          <p14:tracePt t="79064" x="2146300" y="6000750"/>
          <p14:tracePt t="79080" x="2152650" y="6013450"/>
          <p14:tracePt t="79080" x="2159000" y="6019800"/>
          <p14:tracePt t="79097" x="2159000" y="6032500"/>
          <p14:tracePt t="79112" x="2159000" y="6038850"/>
          <p14:tracePt t="79112" x="2159000" y="6051550"/>
          <p14:tracePt t="79131" x="2152650" y="6051550"/>
          <p14:tracePt t="79147" x="2146300" y="6051550"/>
          <p14:tracePt t="79147" x="2139950" y="6051550"/>
          <p14:tracePt t="79164" x="2133600" y="6051550"/>
          <p14:tracePt t="79164" x="2114550" y="6051550"/>
          <p14:tracePt t="79181" x="2108200" y="6051550"/>
          <p14:tracePt t="79181" x="2101850" y="6051550"/>
          <p14:tracePt t="79197" x="2089150" y="6051550"/>
          <p14:tracePt t="79197" x="2082800" y="6051550"/>
          <p14:tracePt t="79214" x="2076450" y="6051550"/>
          <p14:tracePt t="79214" x="2070100" y="6051550"/>
          <p14:tracePt t="79231" x="2063750" y="6051550"/>
          <p14:tracePt t="79231" x="2057400" y="6051550"/>
          <p14:tracePt t="79248" x="2051050" y="6057900"/>
          <p14:tracePt t="79264" x="2044700" y="6057900"/>
          <p14:tracePt t="79287" x="2044700" y="6070600"/>
          <p14:tracePt t="79307" x="2038350" y="6070600"/>
          <p14:tracePt t="79324" x="2038350" y="6076950"/>
          <p14:tracePt t="79340" x="2038350" y="6083300"/>
          <p14:tracePt t="79348" x="2032000" y="6089650"/>
          <p14:tracePt t="79363" x="2025650" y="6096000"/>
          <p14:tracePt t="79379" x="2019300" y="6096000"/>
          <p14:tracePt t="79379" x="2012950" y="6102350"/>
          <p14:tracePt t="79379" x="2006600" y="6108700"/>
          <p14:tracePt t="79400" x="2000250" y="6108700"/>
          <p14:tracePt t="79413" x="1987550" y="6115050"/>
          <p14:tracePt t="79413" x="1981200" y="6121400"/>
          <p14:tracePt t="79432" x="1974850" y="6121400"/>
          <p14:tracePt t="79432" x="1968500" y="6121400"/>
          <p14:tracePt t="79448" x="1962150" y="6127750"/>
          <p14:tracePt t="79448" x="1955800" y="6127750"/>
          <p14:tracePt t="79465" x="1949450" y="6134100"/>
          <p14:tracePt t="79465" x="1936750" y="6134100"/>
          <p14:tracePt t="79482" x="1924050" y="6140450"/>
          <p14:tracePt t="79497" x="1917700" y="6140450"/>
          <p14:tracePt t="79497" x="1911350" y="6140450"/>
          <p14:tracePt t="79515" x="1905000" y="6140450"/>
          <p14:tracePt t="79515" x="1898650" y="6134100"/>
          <p14:tracePt t="79532" x="1892300" y="6134100"/>
          <p14:tracePt t="79532" x="1879600" y="6127750"/>
          <p14:tracePt t="79549" x="1873250" y="6121400"/>
          <p14:tracePt t="79549" x="1866900" y="6121400"/>
          <p14:tracePt t="79565" x="1860550" y="6115050"/>
          <p14:tracePt t="79580" x="1854200" y="6115050"/>
          <p14:tracePt t="79597" x="1847850" y="6115050"/>
          <p14:tracePt t="79597" x="1841500" y="6115050"/>
          <p14:tracePt t="79616" x="1835150" y="6115050"/>
          <p14:tracePt t="79632" x="1828800" y="6108700"/>
          <p14:tracePt t="79647" x="1822450" y="6108700"/>
          <p14:tracePt t="79664" x="1816100" y="6102350"/>
          <p14:tracePt t="79708" x="1809750" y="6102350"/>
          <p14:tracePt t="79727" x="1803400" y="6108700"/>
          <p14:tracePt t="79744" x="1797050" y="6108700"/>
          <p14:tracePt t="79760" x="1790700" y="6115050"/>
          <p14:tracePt t="79776" x="1784350" y="6115050"/>
          <p14:tracePt t="79787" x="1778000" y="6121400"/>
          <p14:tracePt t="79804" x="1778000" y="6127750"/>
          <p14:tracePt t="79820" x="1771650" y="6134100"/>
          <p14:tracePt t="79836" x="1765300" y="6140450"/>
          <p14:tracePt t="79848" x="1765300" y="6146800"/>
          <p14:tracePt t="79864" x="1758950" y="6153150"/>
          <p14:tracePt t="79881" x="1752600" y="6159500"/>
          <p14:tracePt t="79898" x="1746250" y="6159500"/>
          <p14:tracePt t="79898" x="1746250" y="6165850"/>
          <p14:tracePt t="79917" x="1739900" y="6172200"/>
          <p14:tracePt t="79940" x="1733550" y="6178550"/>
          <p14:tracePt t="79960" x="1733550" y="6184900"/>
          <p14:tracePt t="80000" x="1727200" y="6191250"/>
          <p14:tracePt t="80104" x="1720850" y="6184900"/>
          <p14:tracePt t="80140" x="1727200" y="6184900"/>
          <p14:tracePt t="80200" x="1727200" y="6191250"/>
          <p14:tracePt t="80299" x="1720850" y="6197600"/>
          <p14:tracePt t="80336" x="1714500" y="6203950"/>
          <p14:tracePt t="80352" x="1708150" y="6203950"/>
          <p14:tracePt t="80368" x="1708150" y="6210300"/>
          <p14:tracePt t="80375" x="1695450" y="6210300"/>
          <p14:tracePt t="80388" x="1689100" y="6216650"/>
          <p14:tracePt t="80399" x="1682750" y="6216650"/>
          <p14:tracePt t="80399" x="1670050" y="6216650"/>
          <p14:tracePt t="80399" x="1663700" y="6216650"/>
          <p14:tracePt t="80421" x="1651000" y="6210300"/>
          <p14:tracePt t="80433" x="1638300" y="6210300"/>
          <p14:tracePt t="80433" x="1606550" y="6203950"/>
          <p14:tracePt t="80451" x="1593850" y="6203950"/>
          <p14:tracePt t="80451" x="1574800" y="6197600"/>
          <p14:tracePt t="80469" x="1562100" y="6197600"/>
          <p14:tracePt t="80469" x="1543050" y="6191250"/>
          <p14:tracePt t="80485" x="1524000" y="6191250"/>
          <p14:tracePt t="80485" x="1485900" y="6184900"/>
          <p14:tracePt t="80502" x="1466850" y="6178550"/>
          <p14:tracePt t="80502" x="1447800" y="6172200"/>
          <p14:tracePt t="80518" x="1428750" y="6159500"/>
          <p14:tracePt t="80518" x="1409700" y="6153150"/>
          <p14:tracePt t="80536" x="1384300" y="6140450"/>
          <p14:tracePt t="80536" x="1371600" y="6127750"/>
          <p14:tracePt t="80552" x="1352550" y="6115050"/>
          <p14:tracePt t="80552" x="1320800" y="6089650"/>
          <p14:tracePt t="80569" x="1308100" y="6076950"/>
          <p14:tracePt t="80569" x="1295400" y="6064250"/>
          <p14:tracePt t="80585" x="1282700" y="6051550"/>
          <p14:tracePt t="80585" x="1270000" y="6038850"/>
          <p14:tracePt t="80602" x="1263650" y="6032500"/>
          <p14:tracePt t="80602" x="1250950" y="6019800"/>
          <p14:tracePt t="80602" x="1244600" y="6007100"/>
          <p14:tracePt t="80621" x="1244600" y="5988050"/>
          <p14:tracePt t="80621" x="1238250" y="5975350"/>
          <p14:tracePt t="80636" x="1238250" y="5962650"/>
          <p14:tracePt t="80636" x="1238250" y="5943600"/>
          <p14:tracePt t="80654" x="1238250" y="5924550"/>
          <p14:tracePt t="80654" x="1244600" y="5911850"/>
          <p14:tracePt t="80669" x="1250950" y="5892800"/>
          <p14:tracePt t="80669" x="1257300" y="5873750"/>
          <p14:tracePt t="80686" x="1270000" y="5861050"/>
          <p14:tracePt t="80686" x="1282700" y="5842000"/>
          <p14:tracePt t="80686" x="1295400" y="5829300"/>
          <p14:tracePt t="80705" x="1314450" y="5810250"/>
          <p14:tracePt t="80717" x="1333500" y="5797550"/>
          <p14:tracePt t="80717" x="1371600" y="5772150"/>
          <p14:tracePt t="80737" x="1390650" y="5759450"/>
          <p14:tracePt t="80737" x="1409700" y="5746750"/>
          <p14:tracePt t="80753" x="1441450" y="5734050"/>
          <p14:tracePt t="80753" x="1466850" y="5721350"/>
          <p14:tracePt t="80769" x="1492250" y="5715000"/>
          <p14:tracePt t="80769" x="1524000" y="5708650"/>
          <p14:tracePt t="80769" x="1555750" y="5695950"/>
          <p14:tracePt t="80788" x="1587500" y="5689600"/>
          <p14:tracePt t="80788" x="1619250" y="5683250"/>
          <p14:tracePt t="80803" x="1651000" y="5676900"/>
          <p14:tracePt t="80803" x="1682750" y="5676900"/>
          <p14:tracePt t="80820" x="1714500" y="5670550"/>
          <p14:tracePt t="80820" x="1746250" y="5664200"/>
          <p14:tracePt t="80836" x="1784350" y="5664200"/>
          <p14:tracePt t="80836" x="1816100" y="5664200"/>
          <p14:tracePt t="80836" x="1847850" y="5657850"/>
          <p14:tracePt t="80856" x="1885950" y="5657850"/>
          <p14:tracePt t="80856" x="1917700" y="5664200"/>
          <p14:tracePt t="80870" x="1955800" y="5664200"/>
          <p14:tracePt t="80870" x="1987550" y="5664200"/>
          <p14:tracePt t="80887" x="2019300" y="5664200"/>
          <p14:tracePt t="80887" x="2051050" y="5664200"/>
          <p14:tracePt t="80904" x="2082800" y="5670550"/>
          <p14:tracePt t="80904" x="2139950" y="5676900"/>
          <p14:tracePt t="80921" x="2165350" y="5683250"/>
          <p14:tracePt t="80921" x="2184400" y="5689600"/>
          <p14:tracePt t="80937" x="2209800" y="5702300"/>
          <p14:tracePt t="80937" x="2228850" y="5715000"/>
          <p14:tracePt t="80954" x="2247900" y="5721350"/>
          <p14:tracePt t="80954" x="2266950" y="5734050"/>
          <p14:tracePt t="80970" x="2279650" y="5746750"/>
          <p14:tracePt t="80970" x="2292350" y="5759450"/>
          <p14:tracePt t="80970" x="2305050" y="5772150"/>
          <p14:tracePt t="80989" x="2317750" y="5791200"/>
          <p14:tracePt t="81002" x="2330450" y="5803900"/>
          <p14:tracePt t="81002" x="2336800" y="5829300"/>
          <p14:tracePt t="81021" x="2343150" y="5848350"/>
          <p14:tracePt t="81021" x="2343150" y="5861050"/>
          <p14:tracePt t="81037" x="2343150" y="5873750"/>
          <p14:tracePt t="81037" x="2343150" y="5886450"/>
          <p14:tracePt t="81037" x="2343150" y="5905500"/>
          <p14:tracePt t="81057" x="2336800" y="5924550"/>
          <p14:tracePt t="81069" x="2330450" y="5937250"/>
          <p14:tracePt t="81069" x="2317750" y="5962650"/>
          <p14:tracePt t="81089" x="2311400" y="5975350"/>
          <p14:tracePt t="81089" x="2305050" y="5988050"/>
          <p14:tracePt t="81105" x="2292350" y="6000750"/>
          <p14:tracePt t="81105" x="2286000" y="6013450"/>
          <p14:tracePt t="81121" x="2273300" y="6026150"/>
          <p14:tracePt t="81121" x="2260600" y="6032500"/>
          <p14:tracePt t="81137" x="2247900" y="6045200"/>
          <p14:tracePt t="81137" x="2235200" y="6051550"/>
          <p14:tracePt t="81137" x="2222500" y="6064250"/>
          <p14:tracePt t="81137" x="2209800" y="6070600"/>
          <p14:tracePt t="81160" x="2197100" y="6083300"/>
          <p14:tracePt t="81169" x="2178050" y="6089650"/>
          <p14:tracePt t="81169" x="2165350" y="6102350"/>
          <p14:tracePt t="81187" x="2146300" y="6115050"/>
          <p14:tracePt t="81187" x="2133600" y="6121400"/>
          <p14:tracePt t="81205" x="2114550" y="6127750"/>
          <p14:tracePt t="81205" x="2082800" y="6140450"/>
          <p14:tracePt t="81221" x="2070100" y="6146800"/>
          <p14:tracePt t="81221" x="2051050" y="6153150"/>
          <p14:tracePt t="81237" x="2038350" y="6159500"/>
          <p14:tracePt t="81237" x="2025650" y="6159500"/>
          <p14:tracePt t="81254" x="2012950" y="6159500"/>
          <p14:tracePt t="81254" x="2000250" y="6165850"/>
          <p14:tracePt t="81271" x="1987550" y="6165850"/>
          <p14:tracePt t="81271" x="1968500" y="6165850"/>
          <p14:tracePt t="81289" x="1962150" y="6172200"/>
          <p14:tracePt t="81289" x="1949450" y="6172200"/>
          <p14:tracePt t="81306" x="1943100" y="6178550"/>
          <p14:tracePt t="81306" x="1930400" y="6178550"/>
          <p14:tracePt t="81321" x="1924050" y="6178550"/>
          <p14:tracePt t="81321" x="1917700" y="6178550"/>
          <p14:tracePt t="81321" x="1911350" y="6184900"/>
          <p14:tracePt t="81340" x="1905000" y="6184900"/>
          <p14:tracePt t="81353" x="1898650" y="6184900"/>
          <p14:tracePt t="81353" x="1892300" y="6184900"/>
          <p14:tracePt t="81373" x="1885950" y="6184900"/>
          <p14:tracePt t="81388" x="1879600" y="6178550"/>
          <p14:tracePt t="81408" x="1879600" y="6172200"/>
          <p14:tracePt t="81448" x="1879600" y="6165850"/>
          <p14:tracePt t="81476" x="1885950" y="6172200"/>
          <p14:tracePt t="81588" x="1885950" y="6178550"/>
          <p14:tracePt t="81604" x="1885950" y="6184900"/>
          <p14:tracePt t="81636" x="1885950" y="6178550"/>
          <p14:tracePt t="81656" x="1885950" y="6172200"/>
          <p14:tracePt t="81688" x="1885950" y="6178550"/>
          <p14:tracePt t="81748" x="1885950" y="6184900"/>
          <p14:tracePt t="81784" x="1892300" y="6184900"/>
          <p14:tracePt t="81820" x="1898650" y="6184900"/>
          <p14:tracePt t="81860" x="1905000" y="6178550"/>
          <p14:tracePt t="81880" x="1905000" y="6184900"/>
          <p14:tracePt t="81896" x="1911350" y="6178550"/>
          <p14:tracePt t="81912" x="1917700" y="6172200"/>
          <p14:tracePt t="81928" x="1924050" y="6165850"/>
          <p14:tracePt t="81940" x="1924050" y="6159500"/>
          <p14:tracePt t="81948" x="1936750" y="6153150"/>
          <p14:tracePt t="81964" x="1943100" y="6153150"/>
          <p14:tracePt t="81972" x="1949450" y="6153150"/>
          <p14:tracePt t="81972" x="1955800" y="6153150"/>
          <p14:tracePt t="81990" x="1968500" y="6153150"/>
          <p14:tracePt t="81990" x="1981200" y="6159500"/>
          <p14:tracePt t="81990" x="1993900" y="6165850"/>
          <p14:tracePt t="82010" x="2006600" y="6172200"/>
          <p14:tracePt t="82022" x="2019300" y="6172200"/>
          <p14:tracePt t="82022" x="2051050" y="6178550"/>
          <p14:tracePt t="82041" x="2070100" y="6184900"/>
          <p14:tracePt t="82041" x="2089150" y="6184900"/>
          <p14:tracePt t="82058" x="2101850" y="6184900"/>
          <p14:tracePt t="82058" x="2114550" y="6184900"/>
          <p14:tracePt t="82074" x="2133600" y="6184900"/>
          <p14:tracePt t="82074" x="2146300" y="6184900"/>
          <p14:tracePt t="82074" x="2159000" y="6184900"/>
          <p14:tracePt t="82093" x="2165350" y="6184900"/>
          <p14:tracePt t="82105" x="2178050" y="6184900"/>
          <p14:tracePt t="82105" x="2197100" y="6184900"/>
          <p14:tracePt t="82125" x="2203450" y="6178550"/>
          <p14:tracePt t="82125" x="2209800" y="6178550"/>
          <p14:tracePt t="82141" x="2216150" y="6178550"/>
          <p14:tracePt t="82156" x="2222500" y="6172200"/>
          <p14:tracePt t="82173" x="2228850" y="6172200"/>
          <p14:tracePt t="82190" x="2222500" y="6178550"/>
          <p14:tracePt t="82227" x="2216150" y="6184900"/>
          <p14:tracePt t="82255" x="2209800" y="6184900"/>
          <p14:tracePt t="82288" x="2203450" y="6184900"/>
          <p14:tracePt t="82316" x="2197100" y="6184900"/>
          <p14:tracePt t="82384" x="2190750" y="6184900"/>
          <p14:tracePt t="82460" x="2184400" y="6184900"/>
          <p14:tracePt t="82488" x="2178050" y="6184900"/>
          <p14:tracePt t="82512" x="2171700" y="6184900"/>
          <p14:tracePt t="82540" x="2165350" y="6191250"/>
          <p14:tracePt t="82556" x="2159000" y="6191250"/>
          <p14:tracePt t="82572" x="2146300" y="6197600"/>
          <p14:tracePt t="82588" x="2139950" y="6197600"/>
          <p14:tracePt t="82600" x="2133600" y="6197600"/>
          <p14:tracePt t="82616" x="2127250" y="6197600"/>
          <p14:tracePt t="82624" x="2120900" y="6197600"/>
          <p14:tracePt t="82624" x="2114550" y="6191250"/>
          <p14:tracePt t="82642" x="2108200" y="6197600"/>
          <p14:tracePt t="82657" x="2101850" y="6197600"/>
          <p14:tracePt t="82700" x="2095500" y="6197600"/>
          <p14:tracePt t="82752" x="2089150" y="6197600"/>
          <p14:tracePt t="82856" x="2089150" y="6191250"/>
          <p14:tracePt t="82940" x="2089150" y="6197600"/>
          <p14:tracePt t="83180" x="2082800" y="6197600"/>
          <p14:tracePt t="83208" x="2082800" y="6203950"/>
          <p14:tracePt t="83276" x="2089150" y="6210300"/>
          <p14:tracePt t="83388" x="2089150" y="6216650"/>
          <p14:tracePt t="83412" x="2095500" y="6223000"/>
          <p14:tracePt t="83428" x="2101850" y="6223000"/>
          <p14:tracePt t="83440" x="2108200" y="6223000"/>
          <p14:tracePt t="83449" x="2114550" y="6223000"/>
          <p14:tracePt t="83460" x="2120900" y="6223000"/>
          <p14:tracePt t="83460" x="2133600" y="6216650"/>
          <p14:tracePt t="83460" x="2139950" y="6210300"/>
          <p14:tracePt t="83481" x="2146300" y="6203950"/>
          <p14:tracePt t="83494" x="2159000" y="6203950"/>
          <p14:tracePt t="83494" x="2178050" y="6184900"/>
          <p14:tracePt t="83512" x="2190750" y="6178550"/>
          <p14:tracePt t="83512" x="2203450" y="6172200"/>
          <p14:tracePt t="83529" x="2209800" y="6165850"/>
          <p14:tracePt t="83529" x="2222500" y="6159500"/>
          <p14:tracePt t="83545" x="2235200" y="6153150"/>
          <p14:tracePt t="83545" x="2254250" y="6140450"/>
          <p14:tracePt t="83562" x="2266950" y="6134100"/>
          <p14:tracePt t="83562" x="2273300" y="6134100"/>
          <p14:tracePt t="83579" x="2279650" y="6134100"/>
          <p14:tracePt t="83579" x="2286000" y="6127750"/>
          <p14:tracePt t="83596" x="2298700" y="6127750"/>
          <p14:tracePt t="83617" x="2305050" y="6127750"/>
          <p14:tracePt t="83629" x="2305050" y="6121400"/>
          <p14:tracePt t="83644" x="2311400" y="6121400"/>
          <p14:tracePt t="83668" x="2311400" y="6127750"/>
          <p14:tracePt t="83705" x="2311400" y="6134100"/>
          <p14:tracePt t="83720" x="2317750" y="6134100"/>
          <p14:tracePt t="83765" x="2317750" y="6127750"/>
          <p14:tracePt t="83772" x="2330450" y="6134100"/>
          <p14:tracePt t="83797" x="2336800" y="6127750"/>
          <p14:tracePt t="83802" x="2343150" y="6127750"/>
          <p14:tracePt t="83811" x="2355850" y="6134100"/>
          <p14:tracePt t="83811" x="2368550" y="6134100"/>
          <p14:tracePt t="83830" x="2387600" y="6140450"/>
          <p14:tracePt t="83830" x="2406650" y="6140450"/>
          <p14:tracePt t="83830" x="2432050" y="6146800"/>
          <p14:tracePt t="83849" x="2457450" y="6146800"/>
          <p14:tracePt t="83849" x="2482850" y="6153150"/>
          <p14:tracePt t="83864" x="2514600" y="6159500"/>
          <p14:tracePt t="83864" x="2540000" y="6159500"/>
          <p14:tracePt t="83880" x="2565400" y="6159500"/>
          <p14:tracePt t="83880" x="2597150" y="6159500"/>
          <p14:tracePt t="83897" x="2622550" y="6159500"/>
          <p14:tracePt t="83897" x="2654300" y="6159500"/>
          <p14:tracePt t="83914" x="2679700" y="6159500"/>
          <p14:tracePt t="83914" x="2730500" y="6159500"/>
          <p14:tracePt t="83930" x="2749550" y="6159500"/>
          <p14:tracePt t="83930" x="2768600" y="6153150"/>
          <p14:tracePt t="83947" x="2787650" y="6153150"/>
          <p14:tracePt t="83947" x="2800350" y="6153150"/>
          <p14:tracePt t="83964" x="2813050" y="6153150"/>
          <p14:tracePt t="83964" x="2825750" y="6153150"/>
          <p14:tracePt t="83981" x="2838450" y="6153150"/>
          <p14:tracePt t="83981" x="2844800" y="6159500"/>
          <p14:tracePt t="83998" x="2851150" y="6165850"/>
          <p14:tracePt t="84028" x="2857500" y="6172200"/>
          <p14:tracePt t="84048" x="2863850" y="6172200"/>
          <p14:tracePt t="84064" x="2870200" y="6172200"/>
          <p14:tracePt t="84072" x="2882900" y="6178550"/>
          <p14:tracePt t="84081" x="2895600" y="6184900"/>
          <p14:tracePt t="84081" x="2921000" y="6184900"/>
          <p14:tracePt t="84098" x="2952750" y="6191250"/>
          <p14:tracePt t="84098" x="2990850" y="6191250"/>
          <p14:tracePt t="84114" x="3028950" y="6191250"/>
          <p14:tracePt t="84114" x="3079750" y="6197600"/>
          <p14:tracePt t="84114" x="3136900" y="6203950"/>
          <p14:tracePt t="84134" x="3200400" y="6210300"/>
          <p14:tracePt t="84134" x="3263900" y="6210300"/>
          <p14:tracePt t="84150" x="3327400" y="6216650"/>
          <p14:tracePt t="84150" x="3390900" y="6223000"/>
          <p14:tracePt t="84165" x="3454400" y="6223000"/>
          <p14:tracePt t="84165" x="3524250" y="6229350"/>
          <p14:tracePt t="84181" x="3581400" y="6229350"/>
          <p14:tracePt t="84181" x="3644900" y="6223000"/>
          <p14:tracePt t="84198" x="3702050" y="6223000"/>
          <p14:tracePt t="84198" x="3759200" y="6223000"/>
          <p14:tracePt t="84198" x="3816350" y="6216650"/>
          <p14:tracePt t="84217" x="3873500" y="6210300"/>
          <p14:tracePt t="84217" x="3924300" y="6210300"/>
          <p14:tracePt t="84231" x="3975100" y="6203950"/>
          <p14:tracePt t="84231" x="4025900" y="6197600"/>
          <p14:tracePt t="84248" x="4070350" y="6191250"/>
          <p14:tracePt t="84248" x="4108450" y="6184900"/>
          <p14:tracePt t="84265" x="4146550" y="6178550"/>
          <p14:tracePt t="84265" x="4197350" y="6165850"/>
          <p14:tracePt t="84282" x="4216400" y="6159500"/>
          <p14:tracePt t="84282" x="4229100" y="6159500"/>
          <p14:tracePt t="84298" x="4235450" y="6159500"/>
          <p14:tracePt t="84313" x="4222750" y="6159500"/>
          <p14:tracePt t="84341" x="4216400" y="6165850"/>
          <p14:tracePt t="84349" x="4210050" y="6165850"/>
          <p14:tracePt t="84349" x="4203700" y="6172200"/>
          <p14:tracePt t="84366" x="4191000" y="6172200"/>
          <p14:tracePt t="84366" x="4184650" y="6178550"/>
          <p14:tracePt t="84382" x="4171950" y="6178550"/>
          <p14:tracePt t="84382" x="4165600" y="6184900"/>
          <p14:tracePt t="84382" x="4159250" y="6184900"/>
          <p14:tracePt t="84401" x="4152900" y="6184900"/>
          <p14:tracePt t="84413" x="4146550" y="6191250"/>
          <p14:tracePt t="84413" x="4133850" y="6191250"/>
          <p14:tracePt t="84434" x="4127500" y="6191250"/>
          <p14:tracePt t="84448" x="4121150" y="6191250"/>
          <p14:tracePt t="84448" x="4114800" y="6191250"/>
          <p14:tracePt t="84466" x="4108450" y="6197600"/>
          <p14:tracePt t="84466" x="4102100" y="6197600"/>
          <p14:tracePt t="84482" x="4095750" y="6197600"/>
          <p14:tracePt t="84482" x="4083050" y="6203950"/>
          <p14:tracePt t="84482" x="4070350" y="6203950"/>
          <p14:tracePt t="84501" x="4057650" y="6203950"/>
          <p14:tracePt t="84514" x="4044950" y="6210300"/>
          <p14:tracePt t="84514" x="4006850" y="6216650"/>
          <p14:tracePt t="84533" x="3981450" y="6229350"/>
          <p14:tracePt t="84533" x="3956050" y="6235700"/>
          <p14:tracePt t="84551" x="3937000" y="6235700"/>
          <p14:tracePt t="84551" x="3911600" y="6242050"/>
          <p14:tracePt t="84551" x="3886200" y="6248400"/>
          <p14:tracePt t="84569" x="3860800" y="6254750"/>
          <p14:tracePt t="84569" x="3835400" y="6254750"/>
          <p14:tracePt t="84583" x="3810000" y="6261100"/>
          <p14:tracePt t="84583" x="3784600" y="6261100"/>
          <p14:tracePt t="84600" x="3765550" y="6261100"/>
          <p14:tracePt t="84600" x="3740150" y="6261100"/>
          <p14:tracePt t="84616" x="3721100" y="6267450"/>
          <p14:tracePt t="84616" x="3702050" y="6267450"/>
          <p14:tracePt t="84633" x="3689350" y="6261100"/>
          <p14:tracePt t="84633" x="3663950" y="6261100"/>
          <p14:tracePt t="84650" x="3657600" y="6261100"/>
          <p14:tracePt t="84650" x="3651250" y="6261100"/>
          <p14:tracePt t="84667" x="3644900" y="6261100"/>
          <p14:tracePt t="84667" x="3638550" y="6261100"/>
          <p14:tracePt t="84683" x="3632200" y="6261100"/>
          <p14:tracePt t="84683" x="3625850" y="6261100"/>
          <p14:tracePt t="84701" x="3619500" y="6261100"/>
          <p14:tracePt t="84715" x="3613150" y="6254750"/>
          <p14:tracePt t="84732" x="3613150" y="6248400"/>
          <p14:tracePt t="84748" x="3613150" y="6235700"/>
          <p14:tracePt t="84765" x="3613150" y="6229350"/>
          <p14:tracePt t="84782" x="3613150" y="6223000"/>
          <p14:tracePt t="84801" x="3613150" y="6216650"/>
          <p14:tracePt t="84818" x="3613150" y="6210300"/>
          <p14:tracePt t="84832" x="3606800" y="6203950"/>
          <p14:tracePt t="84853" x="3600450" y="6210300"/>
          <p14:tracePt t="84869" x="3594100" y="6210300"/>
          <p14:tracePt t="84882" x="3587750" y="6210300"/>
          <p14:tracePt t="84882" x="3581400" y="6210300"/>
          <p14:tracePt t="84901" x="3575050" y="6216650"/>
          <p14:tracePt t="84916" x="3568700" y="6216650"/>
          <p14:tracePt t="84916" x="3562350" y="6223000"/>
          <p14:tracePt t="84934" x="3556000" y="6223000"/>
          <p14:tracePt t="84934" x="3549650" y="6229350"/>
          <p14:tracePt t="84951" x="3543300" y="6235700"/>
          <p14:tracePt t="84965" x="3536950" y="6235700"/>
          <p14:tracePt t="84982" x="3530600" y="6235700"/>
          <p14:tracePt t="85001" x="3530600" y="6229350"/>
          <p14:tracePt t="85025" x="3536950" y="6223000"/>
          <p14:tracePt t="85061" x="3536950" y="6216650"/>
          <p14:tracePt t="85093" x="3530600" y="6216650"/>
          <p14:tracePt t="85153" x="3530600" y="6210300"/>
          <p14:tracePt t="85181" x="3524250" y="6210300"/>
          <p14:tracePt t="85281" x="3517900" y="6210300"/>
          <p14:tracePt t="85437" x="3511550" y="6210300"/>
          <p14:tracePt t="85489" x="3505200" y="6210300"/>
          <p14:tracePt t="85532" x="3498850" y="6216650"/>
          <p14:tracePt t="85557" x="3492500" y="6216650"/>
          <p14:tracePt t="85597" x="3486150" y="6216650"/>
          <p14:tracePt t="85641" x="3486150" y="6223000"/>
          <p14:tracePt t="85684" x="3479800" y="6216650"/>
          <p14:tracePt t="85769" x="3486150" y="6216650"/>
          <p14:tracePt t="85805" x="3492500" y="6210300"/>
          <p14:tracePt t="85829" x="3498850" y="6210300"/>
          <p14:tracePt t="85841" x="3505200" y="6210300"/>
          <p14:tracePt t="85857" x="3511550" y="6210300"/>
          <p14:tracePt t="85869" x="3524250" y="6210300"/>
          <p14:tracePt t="85869" x="3530600" y="6210300"/>
          <p14:tracePt t="85869" x="3549650" y="6210300"/>
          <p14:tracePt t="85890" x="3562350" y="6210300"/>
          <p14:tracePt t="85890" x="3581400" y="6210300"/>
          <p14:tracePt t="85904" x="3600450" y="6210300"/>
          <p14:tracePt t="85904" x="3619500" y="6210300"/>
          <p14:tracePt t="85921" x="3638550" y="6210300"/>
          <p14:tracePt t="85921" x="3663950" y="6210300"/>
          <p14:tracePt t="85937" x="3689350" y="6210300"/>
          <p14:tracePt t="85937" x="3714750" y="6210300"/>
          <p14:tracePt t="85955" x="3740150" y="6210300"/>
          <p14:tracePt t="85955" x="3790950" y="6210300"/>
          <p14:tracePt t="85971" x="3810000" y="6210300"/>
          <p14:tracePt t="85971" x="3829050" y="6210300"/>
          <p14:tracePt t="85988" x="3848100" y="6203950"/>
          <p14:tracePt t="85988" x="3860800" y="6203950"/>
          <p14:tracePt t="86005" x="3873500" y="6203950"/>
          <p14:tracePt t="86005" x="3892550" y="6203950"/>
          <p14:tracePt t="86022" x="3879850" y="6203950"/>
          <p14:tracePt t="86061" x="3873500" y="6203950"/>
          <p14:tracePt t="86069" x="3867150" y="6203950"/>
          <p14:tracePt t="86077" x="3867150" y="6210300"/>
          <p14:tracePt t="86086" x="3860800" y="6203950"/>
          <p14:tracePt t="86086" x="3848100" y="6203950"/>
          <p14:tracePt t="86107" x="3841750" y="6203950"/>
          <p14:tracePt t="86121" x="3835400" y="6197600"/>
          <p14:tracePt t="86141" x="3835400" y="6191250"/>
          <p14:tracePt t="86157" x="3841750" y="6184900"/>
          <p14:tracePt t="86181" x="3848100" y="6184900"/>
          <p14:tracePt t="86201" x="3841750" y="6184900"/>
          <p14:tracePt t="86249" x="3835400" y="6184900"/>
          <p14:tracePt t="86261" x="3822700" y="6191250"/>
          <p14:tracePt t="86277" x="3816350" y="6191250"/>
          <p14:tracePt t="86293" x="3810000" y="6191250"/>
          <p14:tracePt t="86303" x="3803650" y="6197600"/>
          <p14:tracePt t="86303" x="3797300" y="6203950"/>
          <p14:tracePt t="86322" x="3790950" y="6210300"/>
          <p14:tracePt t="86337" x="3784600" y="6210300"/>
          <p14:tracePt t="86354" x="3790950" y="6203950"/>
          <p14:tracePt t="86413" x="3797300" y="6197600"/>
          <p14:tracePt t="86429" x="3803650" y="6191250"/>
          <p14:tracePt t="86434" x="3816350" y="6191250"/>
          <p14:tracePt t="86442" x="3829050" y="6184900"/>
          <p14:tracePt t="86454" x="3848100" y="6178550"/>
          <p14:tracePt t="86454" x="3892550" y="6172200"/>
          <p14:tracePt t="86474" x="3924300" y="6172200"/>
          <p14:tracePt t="86474" x="3962400" y="6165850"/>
          <p14:tracePt t="86489" x="4006850" y="6165850"/>
          <p14:tracePt t="86489" x="4051300" y="6159500"/>
          <p14:tracePt t="86507" x="4102100" y="6159500"/>
          <p14:tracePt t="86507" x="4159250" y="6159500"/>
          <p14:tracePt t="86523" x="4216400" y="6153150"/>
          <p14:tracePt t="86523" x="4273550" y="6153150"/>
          <p14:tracePt t="86523" x="4324350" y="6146800"/>
          <p14:tracePt t="86542" x="4381500" y="6140450"/>
          <p14:tracePt t="86542" x="4425950" y="6134100"/>
          <p14:tracePt t="86557" x="4470400" y="6134100"/>
          <p14:tracePt t="86557" x="4508500" y="6127750"/>
          <p14:tracePt t="86573" x="4540250" y="6121400"/>
          <p14:tracePt t="86573" x="4572000" y="6115050"/>
          <p14:tracePt t="86590" x="4591050" y="6115050"/>
          <p14:tracePt t="86590" x="4610100" y="6108700"/>
          <p14:tracePt t="86607" x="4622800" y="6108700"/>
          <p14:tracePt t="86607" x="4641850" y="6108700"/>
          <p14:tracePt t="86623" x="4648200" y="6115050"/>
          <p14:tracePt t="86638" x="4648200" y="6121400"/>
          <p14:tracePt t="86655" x="4641850" y="6121400"/>
          <p14:tracePt t="86655" x="4635500" y="6134100"/>
          <p14:tracePt t="86674" x="4629150" y="6134100"/>
          <p14:tracePt t="86674" x="4622800" y="6134100"/>
          <p14:tracePt t="86691" x="4622800" y="6140450"/>
          <p14:tracePt t="86691" x="4616450" y="6140450"/>
          <p14:tracePt t="86707" x="4610100" y="6140450"/>
          <p14:tracePt t="86722" x="4603750" y="6146800"/>
          <p14:tracePt t="86739" x="4597400" y="6153150"/>
          <p14:tracePt t="86756" x="4591050" y="6153150"/>
          <p14:tracePt t="86772" x="4591050" y="6146800"/>
          <p14:tracePt t="86833" x="4591050" y="6140450"/>
          <p14:tracePt t="86877" x="4584700" y="6146800"/>
          <p14:tracePt t="86901" x="4578350" y="6146800"/>
          <p14:tracePt t="86917" x="4572000" y="6153150"/>
          <p14:tracePt t="86929" x="4565650" y="6159500"/>
          <p14:tracePt t="86945" x="4565650" y="6165850"/>
          <p14:tracePt t="86961" x="4552950" y="6172200"/>
          <p14:tracePt t="86977" x="4546600" y="6178550"/>
          <p14:tracePt t="86989" x="4540250" y="6184900"/>
          <p14:tracePt t="87006" x="4546600" y="6191250"/>
          <p14:tracePt t="87037" x="4559300" y="6191250"/>
          <p14:tracePt t="87043" x="4572000" y="6197600"/>
          <p14:tracePt t="87043" x="4591050" y="6203950"/>
          <p14:tracePt t="87058" x="4616450" y="6210300"/>
          <p14:tracePt t="87058" x="4648200" y="6210300"/>
          <p14:tracePt t="87075" x="4679950" y="6223000"/>
          <p14:tracePt t="87075" x="4718050" y="6229350"/>
          <p14:tracePt t="87075" x="4762500" y="6235700"/>
          <p14:tracePt t="87094" x="4800600" y="6235700"/>
          <p14:tracePt t="87106" x="4845050" y="6242050"/>
          <p14:tracePt t="87106" x="4933950" y="6242050"/>
          <p14:tracePt t="87126" x="4972050" y="6235700"/>
          <p14:tracePt t="87126" x="5010150" y="6235700"/>
          <p14:tracePt t="87142" x="5048250" y="6229350"/>
          <p14:tracePt t="87142" x="5080000" y="6223000"/>
          <p14:tracePt t="87142" x="5105400" y="6216650"/>
          <p14:tracePt t="87162" x="5130800" y="6216650"/>
          <p14:tracePt t="87173" x="5149850" y="6210300"/>
          <p14:tracePt t="87173" x="5162550" y="6210300"/>
          <p14:tracePt t="87173" x="5175250" y="6210300"/>
          <p14:tracePt t="87194" x="5187950" y="6210300"/>
          <p14:tracePt t="87207" x="5194300" y="6210300"/>
          <p14:tracePt t="87207" x="5200650" y="6210300"/>
          <p14:tracePt t="87225" x="5194300" y="6216650"/>
          <p14:tracePt t="87245" x="5194300" y="6223000"/>
          <p14:tracePt t="87257" x="5187950" y="6229350"/>
          <p14:tracePt t="87257" x="5181600" y="6235700"/>
          <p14:tracePt t="87275" x="5168900" y="6242050"/>
          <p14:tracePt t="87290" x="5162550" y="6242050"/>
          <p14:tracePt t="87290" x="5156200" y="6248400"/>
          <p14:tracePt t="87309" x="5143500" y="6254750"/>
          <p14:tracePt t="87329" x="5143500" y="6261100"/>
          <p14:tracePt t="87342" x="5137150" y="6267450"/>
          <p14:tracePt t="87373" x="5137150" y="6261100"/>
          <p14:tracePt t="87441" x="5137150" y="6267450"/>
          <p14:tracePt t="87469" x="5130800" y="6267450"/>
          <p14:tracePt t="87494" x="5124450" y="6273800"/>
          <p14:tracePt t="87510" x="5118100" y="6273800"/>
          <p14:tracePt t="87521" x="5105400" y="6280150"/>
          <p14:tracePt t="87537" x="5105400" y="6286500"/>
          <p14:tracePt t="87597" x="5111750" y="6286500"/>
          <p14:tracePt t="87606" x="5124450" y="6292850"/>
          <p14:tracePt t="87613" x="5130800" y="6292850"/>
          <p14:tracePt t="87625" x="5149850" y="6292850"/>
          <p14:tracePt t="87625" x="5194300" y="6305550"/>
          <p14:tracePt t="87643" x="5219700" y="6311900"/>
          <p14:tracePt t="87643" x="5251450" y="6311900"/>
          <p14:tracePt t="87660" x="5289550" y="6318250"/>
          <p14:tracePt t="87660" x="5321300" y="6318250"/>
          <p14:tracePt t="87677" x="5359400" y="6318250"/>
          <p14:tracePt t="87677" x="5441950" y="6318250"/>
          <p14:tracePt t="87694" x="5480050" y="6318250"/>
          <p14:tracePt t="87694" x="5511800" y="6311900"/>
          <p14:tracePt t="87710" x="5549900" y="6305550"/>
          <p14:tracePt t="87710" x="5581650" y="6299200"/>
          <p14:tracePt t="87727" x="5607050" y="6292850"/>
          <p14:tracePt t="87727" x="5632450" y="6292850"/>
          <p14:tracePt t="87743" x="5651500" y="6286500"/>
          <p14:tracePt t="87743" x="5670550" y="6286500"/>
          <p14:tracePt t="87743" x="5683250" y="6280150"/>
          <p14:tracePt t="87763" x="5695950" y="6280150"/>
          <p14:tracePt t="87775" x="5702300" y="6280150"/>
          <p14:tracePt t="87775" x="5708650" y="6280150"/>
          <p14:tracePt t="87794" x="5715000" y="6286500"/>
          <p14:tracePt t="87809" x="5715000" y="6292850"/>
          <p14:tracePt t="87826" x="5715000" y="6299200"/>
          <p14:tracePt t="87826" x="5715000" y="6305550"/>
          <p14:tracePt t="87845" x="5708650" y="6311900"/>
          <p14:tracePt t="87859" x="5702300" y="6330950"/>
          <p14:tracePt t="87930" x="5689600" y="6330950"/>
          <p14:tracePt t="88062" x="5695950" y="6324600"/>
          <p14:tracePt t="88121" x="5670550" y="6343650"/>
          <p14:tracePt t="88290" x="5651500" y="6350000"/>
          <p14:tracePt t="88437" x="5645150" y="6337300"/>
          <p14:tracePt t="88469" x="5638800" y="6330950"/>
          <p14:tracePt t="88482" x="5638800" y="6324600"/>
          <p14:tracePt t="88498" x="5638800" y="6318250"/>
          <p14:tracePt t="88506" x="5645150" y="6311900"/>
          <p14:tracePt t="88529" x="5651500" y="6311900"/>
          <p14:tracePt t="88558" x="5657850" y="6311900"/>
          <p14:tracePt t="88601" x="5657850" y="6318250"/>
          <p14:tracePt t="88642" x="5664200" y="6318250"/>
          <p14:tracePt t="88670" x="5670550" y="6318250"/>
          <p14:tracePt t="88694" x="5676900" y="6324600"/>
          <p14:tracePt t="88710" x="5683250" y="6324600"/>
          <p14:tracePt t="88722" x="5689600" y="6324600"/>
          <p14:tracePt t="88731" x="5695950" y="6324600"/>
          <p14:tracePt t="88731" x="5702300" y="6318250"/>
          <p14:tracePt t="88747" x="5715000" y="6318250"/>
          <p14:tracePt t="88747" x="5721350" y="6318250"/>
          <p14:tracePt t="88763" x="5734050" y="6311900"/>
          <p14:tracePt t="88763" x="5759450" y="6299200"/>
          <p14:tracePt t="88783" x="5772150" y="6299200"/>
          <p14:tracePt t="88795" x="5784850" y="6292850"/>
          <p14:tracePt t="88795" x="5816600" y="6280150"/>
          <p14:tracePt t="88814" x="5835650" y="6273800"/>
          <p14:tracePt t="88814" x="5848350" y="6273800"/>
          <p14:tracePt t="88831" x="5867400" y="6273800"/>
          <p14:tracePt t="88831" x="5886450" y="6267450"/>
          <p14:tracePt t="88831" x="5905500" y="6267450"/>
          <p14:tracePt t="88850" x="5924550" y="6267450"/>
          <p14:tracePt t="88862" x="5943600" y="6261100"/>
          <p14:tracePt t="88862" x="5962650" y="6261100"/>
          <p14:tracePt t="88862" x="5981700" y="6261100"/>
          <p14:tracePt t="88883" x="6000750" y="6254750"/>
          <p14:tracePt t="88883" x="6026150" y="6248400"/>
          <p14:tracePt t="88900" x="6045200" y="6242050"/>
          <p14:tracePt t="88900" x="6064250" y="6242050"/>
          <p14:tracePt t="88900" x="6089650" y="6235700"/>
          <p14:tracePt t="88919" x="6108700" y="6229350"/>
          <p14:tracePt t="88931" x="6134100" y="6223000"/>
          <p14:tracePt t="88931" x="6172200" y="6216650"/>
          <p14:tracePt t="88931" x="6191250" y="6216650"/>
          <p14:tracePt t="88954" x="6210300" y="6210300"/>
          <p14:tracePt t="88964" x="6229350" y="6210300"/>
          <p14:tracePt t="88964" x="6242050" y="6210300"/>
          <p14:tracePt t="88964" x="6248400" y="6210300"/>
          <p14:tracePt t="88986" x="6261100" y="6210300"/>
          <p14:tracePt t="88997" x="6267450" y="6210300"/>
          <p14:tracePt t="88997" x="6273800" y="6210300"/>
          <p14:tracePt t="89023" x="6273800" y="6216650"/>
          <p14:tracePt t="89038" x="6267450" y="6216650"/>
          <p14:tracePt t="89054" x="6254750" y="6223000"/>
          <p14:tracePt t="89070" x="6248400" y="6223000"/>
          <p14:tracePt t="89083" x="6235700" y="6223000"/>
          <p14:tracePt t="89099" x="6229350" y="6223000"/>
          <p14:tracePt t="89129" x="6229350" y="6216650"/>
          <p14:tracePt t="89194" x="6223000" y="6216650"/>
          <p14:tracePt t="89250" x="6216650" y="6223000"/>
          <p14:tracePt t="89262" x="6210300" y="6223000"/>
          <p14:tracePt t="89270" x="6203950" y="6223000"/>
          <p14:tracePt t="89286" x="6197600" y="6229350"/>
          <p14:tracePt t="89297" x="6191250" y="6229350"/>
          <p14:tracePt t="89297" x="6184900" y="6229350"/>
          <p14:tracePt t="89316" x="6172200" y="6229350"/>
          <p14:tracePt t="89331" x="6165850" y="6229350"/>
          <p14:tracePt t="89347" x="6159500" y="6229350"/>
          <p14:tracePt t="89364" x="6159500" y="6223000"/>
          <p14:tracePt t="89391" x="6159500" y="6216650"/>
          <p14:tracePt t="89429" x="6165850" y="6210300"/>
          <p14:tracePt t="89450" x="6172200" y="6210300"/>
          <p14:tracePt t="89473" x="6172200" y="6203950"/>
          <p14:tracePt t="89489" x="6172200" y="6197600"/>
          <p14:tracePt t="89501" x="6172200" y="6184900"/>
          <p14:tracePt t="89525" x="6172200" y="6178550"/>
          <p14:tracePt t="89550" x="6172200" y="6172200"/>
          <p14:tracePt t="89554" x="6172200" y="6165850"/>
          <p14:tracePt t="89566" x="6178550" y="6159500"/>
          <p14:tracePt t="89566" x="6178550" y="6153150"/>
          <p14:tracePt t="89566" x="6178550" y="6146800"/>
          <p14:tracePt t="89587" x="6178550" y="6134100"/>
          <p14:tracePt t="89599" x="6178550" y="6127750"/>
          <p14:tracePt t="89599" x="6172200" y="6108700"/>
          <p14:tracePt t="89618" x="6172200" y="6102350"/>
          <p14:tracePt t="89633" x="6172200" y="6096000"/>
          <p14:tracePt t="89633" x="6172200" y="6089650"/>
          <p14:tracePt t="89653" x="6172200" y="6083300"/>
          <p14:tracePt t="89666" x="6178550" y="6076950"/>
          <p14:tracePt t="89683" x="6184900" y="6076950"/>
          <p14:tracePt t="89699" x="6191250" y="6076950"/>
          <p14:tracePt t="89699" x="6197600" y="6083300"/>
          <p14:tracePt t="89719" x="6210300" y="6083300"/>
          <p14:tracePt t="89719" x="6229350" y="6083300"/>
          <p14:tracePt t="89735" x="6242050" y="6089650"/>
          <p14:tracePt t="89735" x="6254750" y="6089650"/>
          <p14:tracePt t="89752" x="6273800" y="6089650"/>
          <p14:tracePt t="89752" x="6286500" y="6096000"/>
          <p14:tracePt t="89769" x="6292850" y="6096000"/>
          <p14:tracePt t="89769" x="6305550" y="6096000"/>
          <p14:tracePt t="89784" x="6318250" y="6096000"/>
          <p14:tracePt t="89784" x="6330950" y="6102350"/>
          <p14:tracePt t="89803" x="6337300" y="6102350"/>
          <p14:tracePt t="89817" x="6343650" y="6102350"/>
          <p14:tracePt t="89834" x="6337300" y="6108700"/>
          <p14:tracePt t="89861" x="6330950" y="6108700"/>
          <p14:tracePt t="89877" x="6324600" y="6108700"/>
          <p14:tracePt t="89886" x="6318250" y="6108700"/>
          <p14:tracePt t="89903" x="6311900" y="6108700"/>
          <p14:tracePt t="89903" x="6305550" y="6108700"/>
          <p14:tracePt t="89919" x="6292850" y="6108700"/>
          <p14:tracePt t="89937" x="6286500" y="6108700"/>
          <p14:tracePt t="89961" x="6286500" y="6102350"/>
          <p14:tracePt t="90186" x="6280150" y="6102350"/>
          <p14:tracePt t="90263" x="6273800" y="6108700"/>
          <p14:tracePt t="90298" x="6267450" y="6102350"/>
          <p14:tracePt t="90330" x="6261100" y="6102350"/>
          <p14:tracePt t="90342" x="6254750" y="6108700"/>
          <p14:tracePt t="90358" x="6248400" y="6108700"/>
          <p14:tracePt t="90374" x="6242050" y="6108700"/>
          <p14:tracePt t="90391" x="6248400" y="6102350"/>
          <p14:tracePt t="90451" x="6254750" y="6096000"/>
          <p14:tracePt t="90464" x="6261100" y="6096000"/>
          <p14:tracePt t="90479" x="6267450" y="6096000"/>
          <p14:tracePt t="90491" x="6273800" y="6089650"/>
          <p14:tracePt t="90504" x="6280150" y="6089650"/>
          <p14:tracePt t="90504" x="6292850" y="6083300"/>
          <p14:tracePt t="90524" x="6299200" y="6076950"/>
          <p14:tracePt t="90540" x="6305550" y="6076950"/>
          <p14:tracePt t="90555" x="6311900" y="6076950"/>
          <p14:tracePt t="90582" x="6318250" y="6076950"/>
          <p14:tracePt t="90598" x="6324600" y="6076950"/>
          <p14:tracePt t="90614" x="6318250" y="6083300"/>
          <p14:tracePt t="90666" x="6311900" y="6083300"/>
          <p14:tracePt t="90674" x="6305550" y="6083300"/>
          <p14:tracePt t="90686" x="6292850" y="6083300"/>
          <p14:tracePt t="90686" x="6254750" y="6089650"/>
          <p14:tracePt t="90704" x="6235700" y="6089650"/>
          <p14:tracePt t="90704" x="6210300" y="6089650"/>
          <p14:tracePt t="90721" x="6184900" y="6089650"/>
          <p14:tracePt t="90721" x="6153150" y="6089650"/>
          <p14:tracePt t="90738" x="6127750" y="6089650"/>
          <p14:tracePt t="90738" x="6070600" y="6083300"/>
          <p14:tracePt t="90755" x="6038850" y="6076950"/>
          <p14:tracePt t="90755" x="6007100" y="6070600"/>
          <p14:tracePt t="90771" x="5981700" y="6070600"/>
          <p14:tracePt t="90771" x="5949950" y="6064250"/>
          <p14:tracePt t="90788" x="5918200" y="6057900"/>
          <p14:tracePt t="90788" x="5886450" y="6045200"/>
          <p14:tracePt t="90805" x="5854700" y="6038850"/>
          <p14:tracePt t="90805" x="5822950" y="6032500"/>
          <p14:tracePt t="90805" x="5791200" y="6032500"/>
          <p14:tracePt t="90824" x="5753100" y="6026150"/>
          <p14:tracePt t="90824" x="5715000" y="6026150"/>
          <p14:tracePt t="90839" x="5676900" y="6019800"/>
          <p14:tracePt t="90839" x="5638800" y="6019800"/>
          <p14:tracePt t="90857" x="5600700" y="6026150"/>
          <p14:tracePt t="90857" x="5549900" y="6026150"/>
          <p14:tracePt t="90857" x="5499100" y="6032500"/>
          <p14:tracePt t="90874" x="5441950" y="6032500"/>
          <p14:tracePt t="90886" x="5378450" y="6038850"/>
          <p14:tracePt t="90886" x="5308600" y="6038850"/>
          <p14:tracePt t="90886" x="5232400" y="6045200"/>
          <p14:tracePt t="90907" x="5149850" y="6051550"/>
          <p14:tracePt t="90920" x="5060950" y="6064250"/>
          <p14:tracePt t="90920" x="4876800" y="6089650"/>
          <p14:tracePt t="90939" x="4781550" y="6102350"/>
          <p14:tracePt t="90939" x="4692650" y="6121400"/>
          <p14:tracePt t="90956" x="4603750" y="6140450"/>
          <p14:tracePt t="90956" x="4514850" y="6159500"/>
          <p14:tracePt t="90972" x="4425950" y="6172200"/>
          <p14:tracePt t="90972" x="4343400" y="6184900"/>
          <p14:tracePt t="90972" x="4254500" y="6197600"/>
          <p14:tracePt t="90990" x="4165600" y="6203950"/>
          <p14:tracePt t="90990" x="4076700" y="6210300"/>
          <p14:tracePt t="91007" x="3994150" y="6210300"/>
          <p14:tracePt t="91007" x="3917950" y="6210300"/>
          <p14:tracePt t="91022" x="3841750" y="6203950"/>
          <p14:tracePt t="91022" x="3771900" y="6203950"/>
          <p14:tracePt t="91039" x="3708400" y="6203950"/>
          <p14:tracePt t="91039" x="3613150" y="6191250"/>
          <p14:tracePt t="91056" x="3575050" y="6184900"/>
          <p14:tracePt t="91056" x="3543300" y="6178550"/>
          <p14:tracePt t="91072" x="3524250" y="6178550"/>
          <p14:tracePt t="91072" x="3511550" y="6172200"/>
          <p14:tracePt t="91088" x="3505200" y="6165850"/>
          <p14:tracePt t="91088" x="3505200" y="6159500"/>
          <p14:tracePt t="91106" x="3517900" y="6153150"/>
          <p14:tracePt t="91106" x="3562350" y="6140450"/>
          <p14:tracePt t="91122" x="3600450" y="6127750"/>
          <p14:tracePt t="91122" x="3644900" y="6121400"/>
          <p14:tracePt t="91140" x="3702050" y="6115050"/>
          <p14:tracePt t="91140" x="3765550" y="6108700"/>
          <p14:tracePt t="91157" x="3841750" y="6108700"/>
          <p14:tracePt t="91157" x="3924300" y="6102350"/>
          <p14:tracePt t="91172" x="4013200" y="6102350"/>
          <p14:tracePt t="91172" x="4108450" y="6096000"/>
          <p14:tracePt t="91172" x="4210050" y="6096000"/>
          <p14:tracePt t="91190" x="4318000" y="6096000"/>
          <p14:tracePt t="91204" x="4425950" y="6102350"/>
          <p14:tracePt t="91204" x="4641850" y="6108700"/>
          <p14:tracePt t="91222" x="4749800" y="6108700"/>
          <p14:tracePt t="91222" x="4851400" y="6108700"/>
          <p14:tracePt t="91239" x="4959350" y="6108700"/>
          <p14:tracePt t="91239" x="5054600" y="6108700"/>
          <p14:tracePt t="91239" x="5149850" y="6108700"/>
          <p14:tracePt t="91259" x="5238750" y="6108700"/>
          <p14:tracePt t="91271" x="5327650" y="6102350"/>
          <p14:tracePt t="91271" x="5480050" y="6096000"/>
          <p14:tracePt t="91290" x="5543550" y="6096000"/>
          <p14:tracePt t="91290" x="5607050" y="6096000"/>
          <p14:tracePt t="91306" x="5657850" y="6089650"/>
          <p14:tracePt t="91306" x="5702300" y="6083300"/>
          <p14:tracePt t="91322" x="5746750" y="6083300"/>
          <p14:tracePt t="91322" x="5784850" y="6076950"/>
          <p14:tracePt t="91322" x="5816600" y="6070600"/>
          <p14:tracePt t="91342" x="5842000" y="6070600"/>
          <p14:tracePt t="91342" x="5867400" y="6064250"/>
          <p14:tracePt t="91356" x="5886450" y="6064250"/>
          <p14:tracePt t="91356" x="5899150" y="6057900"/>
          <p14:tracePt t="91373" x="5911850" y="6057900"/>
          <p14:tracePt t="91373" x="5918200" y="6064250"/>
          <p14:tracePt t="91390" x="5924550" y="6064250"/>
          <p14:tracePt t="91406" x="5924550" y="6070600"/>
          <p14:tracePt t="91422" x="5918200" y="6076950"/>
          <p14:tracePt t="91439" x="5911850" y="6076950"/>
          <p14:tracePt t="91455" x="5905500" y="6083300"/>
          <p14:tracePt t="91472" x="5899150" y="6083300"/>
          <p14:tracePt t="91472" x="5892800" y="6083300"/>
          <p14:tracePt t="91491" x="5886450" y="6083300"/>
          <p14:tracePt t="91507" x="5886450" y="6076950"/>
          <p14:tracePt t="91550" x="5886450" y="6070600"/>
          <p14:tracePt t="91566" x="5892800" y="6070600"/>
          <p14:tracePt t="91618" x="5899150" y="6070600"/>
          <p14:tracePt t="91634" x="5905500" y="6070600"/>
          <p14:tracePt t="91650" x="5911850" y="6076950"/>
          <p14:tracePt t="91662" x="5918200" y="6076950"/>
          <p14:tracePt t="91678" x="5924550" y="6076950"/>
          <p14:tracePt t="91694" x="5930900" y="6076950"/>
          <p14:tracePt t="91710" x="5937250" y="6076950"/>
          <p14:tracePt t="91723" x="5943600" y="6076950"/>
          <p14:tracePt t="91739" x="5949950" y="6076950"/>
          <p14:tracePt t="91770" x="5956300" y="6076950"/>
          <p14:tracePt t="91782" x="5962650" y="6076950"/>
          <p14:tracePt t="91806" x="5969000" y="6070600"/>
          <p14:tracePt t="91950" x="5975350" y="6070600"/>
          <p14:tracePt t="91962" x="5981700" y="6070600"/>
          <p14:tracePt t="91978" x="5988050" y="6076950"/>
          <p14:tracePt t="91994" x="6000750" y="6076950"/>
          <p14:tracePt t="92010" x="6007100" y="6076950"/>
          <p14:tracePt t="92015" x="6013450" y="6076950"/>
          <p14:tracePt t="92030" x="6019800" y="6083300"/>
          <p14:tracePt t="92046" x="6026150" y="6083300"/>
          <p14:tracePt t="92062" x="6032500" y="6083300"/>
          <p14:tracePt t="92074" x="6038850" y="6089650"/>
          <p14:tracePt t="92090" x="6045200" y="6089650"/>
          <p14:tracePt t="92114" x="6051550" y="6089650"/>
          <p14:tracePt t="92142" x="6057900" y="6089650"/>
          <p14:tracePt t="92166" x="6064250" y="6089650"/>
          <p14:tracePt t="92182" x="6070600" y="6089650"/>
          <p14:tracePt t="92194" x="6083300" y="6089650"/>
          <p14:tracePt t="92226" x="6089650" y="6083300"/>
          <p14:tracePt t="92234" x="6102350" y="6083300"/>
          <p14:tracePt t="92251" x="6108700" y="6083300"/>
          <p14:tracePt t="92258" x="6115050" y="6076950"/>
          <p14:tracePt t="92258" x="6127750" y="6076950"/>
          <p14:tracePt t="92258" x="6134100" y="6076950"/>
          <p14:tracePt t="92280" x="6146800" y="6076950"/>
          <p14:tracePt t="92292" x="6159500" y="6076950"/>
          <p14:tracePt t="92292" x="6191250" y="6076950"/>
          <p14:tracePt t="92311" x="6203950" y="6076950"/>
          <p14:tracePt t="92311" x="6216650" y="6076950"/>
          <p14:tracePt t="92327" x="6235700" y="6076950"/>
          <p14:tracePt t="92327" x="6254750" y="6076950"/>
          <p14:tracePt t="92343" x="6273800" y="6076950"/>
          <p14:tracePt t="92343" x="6292850" y="6070600"/>
          <p14:tracePt t="92360" x="6311900" y="6070600"/>
          <p14:tracePt t="92360" x="6350000" y="6064250"/>
          <p14:tracePt t="92376" x="6362700" y="6064250"/>
          <p14:tracePt t="92376" x="6381750" y="6057900"/>
          <p14:tracePt t="92393" x="6394450" y="6057900"/>
          <p14:tracePt t="92393" x="6407150" y="6057900"/>
          <p14:tracePt t="92410" x="6426200" y="6057900"/>
          <p14:tracePt t="92410" x="6438900" y="6051550"/>
          <p14:tracePt t="92427" x="6445250" y="6051550"/>
          <p14:tracePt t="92427" x="6470650" y="6045200"/>
          <p14:tracePt t="92444" x="6477000" y="6045200"/>
          <p14:tracePt t="92444" x="6483350" y="6045200"/>
          <p14:tracePt t="92460" x="6489700" y="6045200"/>
          <p14:tracePt t="92460" x="6496050" y="6038850"/>
          <p14:tracePt t="92476" x="6502400" y="6038850"/>
          <p14:tracePt t="92476" x="6508750" y="6038850"/>
          <p14:tracePt t="92494" x="6515100" y="6038850"/>
          <p14:tracePt t="92509" x="6521450" y="6038850"/>
          <p14:tracePt t="92527" x="6521450" y="6045200"/>
          <p14:tracePt t="92554" x="6534150" y="6045200"/>
          <p14:tracePt t="92578" x="6534150" y="6038850"/>
          <p14:tracePt t="92594" x="6546850" y="6038850"/>
          <p14:tracePt t="92610" x="6553200" y="6038850"/>
          <p14:tracePt t="92615" x="6559550" y="6032500"/>
          <p14:tracePt t="92630" x="6565900" y="6032500"/>
          <p14:tracePt t="92643" x="6578600" y="6032500"/>
          <p14:tracePt t="92643" x="6584950" y="6026150"/>
          <p14:tracePt t="92643" x="6597650" y="6026150"/>
          <p14:tracePt t="92664" x="6610350" y="6019800"/>
          <p14:tracePt t="92664" x="6623050" y="6019800"/>
          <p14:tracePt t="92678" x="6635750" y="6013450"/>
          <p14:tracePt t="92678" x="6654800" y="6007100"/>
          <p14:tracePt t="92694" x="6667500" y="6007100"/>
          <p14:tracePt t="92694" x="6686550" y="6000750"/>
          <p14:tracePt t="92711" x="6699250" y="5994400"/>
          <p14:tracePt t="92711" x="6718300" y="5988050"/>
          <p14:tracePt t="92711" x="6737350" y="5988050"/>
          <p14:tracePt t="92731" x="6756400" y="5981700"/>
          <p14:tracePt t="92731" x="6775450" y="5975350"/>
          <p14:tracePt t="92745" x="6788150" y="5975350"/>
          <p14:tracePt t="92745" x="6807200" y="5969000"/>
          <p14:tracePt t="92761" x="6819900" y="5969000"/>
          <p14:tracePt t="92761" x="6838950" y="5962650"/>
          <p14:tracePt t="92778" x="6851650" y="5962650"/>
          <p14:tracePt t="92778" x="6870700" y="5962650"/>
          <p14:tracePt t="92795" x="6883400" y="5962650"/>
          <p14:tracePt t="92795" x="6889750" y="5969000"/>
          <p14:tracePt t="92812" x="6896100" y="5969000"/>
          <p14:tracePt t="92828" x="6902450" y="5969000"/>
          <p14:tracePt t="92844" x="6896100" y="5975350"/>
          <p14:tracePt t="92864" x="6889750" y="5981700"/>
          <p14:tracePt t="92881" x="6883400" y="5981700"/>
          <p14:tracePt t="92897" x="6883400" y="5988050"/>
          <p14:tracePt t="92915" x="6889750" y="5981700"/>
          <p14:tracePt t="93022" x="6896100" y="5981700"/>
          <p14:tracePt t="93034" x="6902450" y="5981700"/>
          <p14:tracePt t="93045" x="6908800" y="5981700"/>
          <p14:tracePt t="93061" x="6915150" y="5975350"/>
          <p14:tracePt t="93061" x="6927850" y="5975350"/>
          <p14:tracePt t="93080" x="6934200" y="5975350"/>
          <p14:tracePt t="93080" x="6953250" y="5969000"/>
          <p14:tracePt t="93097" x="6959600" y="5969000"/>
          <p14:tracePt t="93097" x="6972300" y="5969000"/>
          <p14:tracePt t="93114" x="6978650" y="5969000"/>
          <p14:tracePt t="93114" x="6991350" y="5969000"/>
          <p14:tracePt t="93131" x="6997700" y="5969000"/>
          <p14:tracePt t="93131" x="7010400" y="5969000"/>
          <p14:tracePt t="93147" x="7016750" y="5969000"/>
          <p14:tracePt t="93147" x="7035800" y="5969000"/>
          <p14:tracePt t="93166" x="7042150" y="5969000"/>
          <p14:tracePt t="93166" x="7048500" y="5969000"/>
          <p14:tracePt t="93180" x="7054850" y="5969000"/>
          <p14:tracePt t="93195" x="7048500" y="5975350"/>
          <p14:tracePt t="93230" x="7042150" y="5975350"/>
          <p14:tracePt t="93254" x="7035800" y="5975350"/>
          <p14:tracePt t="93270" x="7029450" y="5969000"/>
          <p14:tracePt t="93282" x="7023100" y="5969000"/>
          <p14:tracePt t="93299" x="7016750" y="5962650"/>
          <p14:tracePt t="93315" x="7023100" y="5962650"/>
          <p14:tracePt t="93383" x="7023100" y="5969000"/>
          <p14:tracePt t="93410" x="7016750" y="5975350"/>
          <p14:tracePt t="93435" x="7010400" y="5981700"/>
          <p14:tracePt t="93455" x="7004050" y="5988050"/>
          <p14:tracePt t="93471" x="6997700" y="5994400"/>
          <p14:tracePt t="93486" x="6991350" y="5994400"/>
          <p14:tracePt t="93502" x="6978650" y="6000750"/>
          <p14:tracePt t="93514" x="6972300" y="6007100"/>
          <p14:tracePt t="93530" x="6965950" y="6007100"/>
          <p14:tracePt t="93547" x="6959600" y="6000750"/>
          <p14:tracePt t="93563" x="6953250" y="5994400"/>
          <p14:tracePt t="93583" x="6953250" y="5988050"/>
          <p14:tracePt t="93607" x="6953250" y="5981700"/>
          <p14:tracePt t="93643" x="6959600" y="5975350"/>
          <p14:tracePt t="93675" x="6965950" y="5975350"/>
          <p14:tracePt t="93703" x="6972300" y="5975350"/>
          <p14:tracePt t="93719" x="6978650" y="5981700"/>
          <p14:tracePt t="93734" x="6985000" y="5981700"/>
          <p14:tracePt t="93750" x="6991350" y="5988050"/>
          <p14:tracePt t="93762" x="6997700" y="5994400"/>
          <p14:tracePt t="93778" x="6997700" y="6000750"/>
          <p14:tracePt t="93794" x="7004050" y="6007100"/>
          <p14:tracePt t="93815" x="7010400" y="6007100"/>
          <p14:tracePt t="93838" x="7016750" y="6007100"/>
          <p14:tracePt t="93862" x="7023100" y="6007100"/>
          <p14:tracePt t="93883" x="7029450" y="6007100"/>
          <p14:tracePt t="93899" x="7035800" y="6007100"/>
          <p14:tracePt t="93915" x="7042150" y="6007100"/>
          <p14:tracePt t="93943" x="7048500" y="6007100"/>
          <p14:tracePt t="93968" x="7054850" y="6013450"/>
          <p14:tracePt t="94114" x="7048500" y="6019800"/>
          <p14:tracePt t="94155" x="7042150" y="6019800"/>
          <p14:tracePt t="94175" x="7035800" y="6026150"/>
          <p14:tracePt t="94191" x="7029450" y="6026150"/>
          <p14:tracePt t="94207" x="7023100" y="6032500"/>
          <p14:tracePt t="94243" x="7016750" y="6038850"/>
          <p14:tracePt t="94267" x="7016750" y="6045200"/>
          <p14:tracePt t="94327" x="7010400" y="6045200"/>
          <p14:tracePt t="94387" x="7004050" y="6045200"/>
          <p14:tracePt t="94423" x="6997700" y="6045200"/>
          <p14:tracePt t="94455" x="6991350" y="6045200"/>
          <p14:tracePt t="94498" x="6985000" y="6038850"/>
          <p14:tracePt t="94635" x="6978650" y="6045200"/>
          <p14:tracePt t="94747" x="6978650" y="6051550"/>
          <p14:tracePt t="94836" x="6985000" y="6051550"/>
          <p14:tracePt t="94903" x="6991350" y="6045200"/>
          <p14:tracePt t="94943" x="6997700" y="6051550"/>
          <p14:tracePt t="95115" x="7004050" y="6051550"/>
          <p14:tracePt t="95195" x="7010400" y="6051550"/>
          <p14:tracePt t="95219" x="7010400" y="6057900"/>
          <p14:tracePt t="95251" x="7016750" y="6064250"/>
          <p14:tracePt t="95279" x="7016750" y="6070600"/>
          <p14:tracePt t="95311" x="7023100" y="6076950"/>
          <p14:tracePt t="95363" x="7029450" y="6083300"/>
          <p14:tracePt t="95391" x="7035800" y="6083300"/>
          <p14:tracePt t="95415" x="7035800" y="6089650"/>
          <p14:tracePt t="95443" x="7042150" y="6096000"/>
          <p14:tracePt t="95551" x="7035800" y="6096000"/>
          <p14:tracePt t="95663" x="7029450" y="6096000"/>
          <p14:tracePt t="95683" x="7023100" y="6089650"/>
          <p14:tracePt t="95708" x="7029450" y="6089650"/>
          <p14:tracePt t="95775" x="7035800" y="6083300"/>
          <p14:tracePt t="95795" x="7029450" y="6089650"/>
          <p14:tracePt t="95880" x="7023100" y="6089650"/>
          <p14:tracePt t="95903" x="7029450" y="6089650"/>
          <p14:tracePt t="96008" x="7035800" y="6089650"/>
          <p14:tracePt t="96031" x="7035800" y="6096000"/>
          <p14:tracePt t="96143" x="7042150" y="6089650"/>
          <p14:tracePt t="96187" x="7042150" y="6096000"/>
          <p14:tracePt t="96275" x="7035800" y="6096000"/>
          <p14:tracePt t="96395" x="7042150" y="6096000"/>
          <p14:tracePt t="96471" x="7048500" y="6096000"/>
          <p14:tracePt t="96503" x="7048500" y="6102350"/>
          <p14:tracePt t="96695" x="7054850" y="6102350"/>
          <p14:tracePt t="96804" x="7061200" y="6102350"/>
          <p14:tracePt t="96847" x="7067550" y="6102350"/>
          <p14:tracePt t="96908" x="7061200" y="6096000"/>
          <p14:tracePt t="97019" x="7054850" y="6096000"/>
          <p14:tracePt t="97052" x="7048500" y="6096000"/>
          <p14:tracePt t="97088" x="7042150" y="6096000"/>
          <p14:tracePt t="97123" x="7035800" y="6096000"/>
          <p14:tracePt t="97155" x="7029450" y="6102350"/>
          <p14:tracePt t="97164" x="7023100" y="6102350"/>
          <p14:tracePt t="97164" x="7016750" y="6102350"/>
          <p14:tracePt t="97177" x="7010400" y="6102350"/>
          <p14:tracePt t="97177" x="7004050" y="6108700"/>
          <p14:tracePt t="97193" x="6991350" y="6108700"/>
          <p14:tracePt t="97193" x="6978650" y="6108700"/>
          <p14:tracePt t="97210" x="6965950" y="6115050"/>
          <p14:tracePt t="97210" x="6946900" y="6115050"/>
          <p14:tracePt t="97227" x="6927850" y="6127750"/>
          <p14:tracePt t="97227" x="6908800" y="6134100"/>
          <p14:tracePt t="97244" x="6845300" y="6153150"/>
          <p14:tracePt t="97244" x="6813550" y="6165850"/>
          <p14:tracePt t="97260" x="6775450" y="6172200"/>
          <p14:tracePt t="97260" x="6731000" y="6184900"/>
          <p14:tracePt t="97277" x="6680200" y="6197600"/>
          <p14:tracePt t="97277" x="6629400" y="6216650"/>
          <p14:tracePt t="97293" x="6578600" y="6229350"/>
          <p14:tracePt t="97293" x="6521450" y="6242050"/>
          <p14:tracePt t="97293" x="6464300" y="6254750"/>
          <p14:tracePt t="97312" x="6407150" y="6273800"/>
          <p14:tracePt t="97325" x="6350000" y="6292850"/>
          <p14:tracePt t="97325" x="6223000" y="6324600"/>
          <p14:tracePt t="97344" x="6159500" y="6343650"/>
          <p14:tracePt t="97344" x="6096000" y="6356350"/>
          <p14:tracePt t="97361" x="6032500" y="6375400"/>
          <p14:tracePt t="97361" x="5969000" y="6388100"/>
          <p14:tracePt t="97361" x="5905500" y="6400800"/>
          <p14:tracePt t="97380" x="5848350" y="6407150"/>
          <p14:tracePt t="97392" x="5784850" y="6413500"/>
          <p14:tracePt t="97392" x="5721350" y="6419850"/>
          <p14:tracePt t="97392" x="5664200" y="6426200"/>
          <p14:tracePt t="97413" x="5600700" y="6426200"/>
          <p14:tracePt t="97413" x="5543550" y="6426200"/>
          <p14:tracePt t="97427" x="5486400" y="6426200"/>
          <p14:tracePt t="97427" x="5422900" y="6426200"/>
          <p14:tracePt t="97444" x="5365750" y="6432550"/>
          <p14:tracePt t="97444" x="5308600" y="6432550"/>
          <p14:tracePt t="97461" x="5251450" y="6438900"/>
          <p14:tracePt t="97461" x="5137150" y="6445250"/>
          <p14:tracePt t="97477" x="5086350" y="6451600"/>
          <p14:tracePt t="97477" x="5029200" y="6457950"/>
          <p14:tracePt t="97494" x="4972050" y="6457950"/>
          <p14:tracePt t="97494" x="4921250" y="6457950"/>
          <p14:tracePt t="97511" x="4864100" y="6464300"/>
          <p14:tracePt t="97511" x="4813300" y="6464300"/>
          <p14:tracePt t="97528" x="4762500" y="6464300"/>
          <p14:tracePt t="97528" x="4667250" y="6464300"/>
          <p14:tracePt t="97545" x="4622800" y="6464300"/>
          <p14:tracePt t="97545" x="4584700" y="6464300"/>
          <p14:tracePt t="97562" x="4546600" y="6464300"/>
          <p14:tracePt t="97562" x="4508500" y="6457950"/>
          <p14:tracePt t="97578" x="4470400" y="6457950"/>
          <p14:tracePt t="97578" x="4438650" y="6451600"/>
          <p14:tracePt t="97578" x="4406900" y="6451600"/>
          <p14:tracePt t="97597" x="4375150" y="6445250"/>
          <p14:tracePt t="97609" x="4343400" y="6445250"/>
          <p14:tracePt t="97609" x="4286250" y="6426200"/>
          <p14:tracePt t="97628" x="4260850" y="6426200"/>
          <p14:tracePt t="97628" x="4229100" y="6413500"/>
          <p14:tracePt t="97645" x="4203700" y="6413500"/>
          <p14:tracePt t="97645" x="4178300" y="6407150"/>
          <p14:tracePt t="97645" x="4152900" y="6400800"/>
          <p14:tracePt t="97665" x="4127500" y="6394450"/>
          <p14:tracePt t="97676" x="4108450" y="6388100"/>
          <p14:tracePt t="97676" x="4064000" y="6375400"/>
          <p14:tracePt t="97697" x="4038600" y="6375400"/>
          <p14:tracePt t="97697" x="4019550" y="6369050"/>
          <p14:tracePt t="97712" x="3994150" y="6362700"/>
          <p14:tracePt t="97712" x="3975100" y="6362700"/>
          <p14:tracePt t="97728" x="3949700" y="6362700"/>
          <p14:tracePt t="97728" x="3930650" y="6362700"/>
          <p14:tracePt t="97745" x="3905250" y="6356350"/>
          <p14:tracePt t="97745" x="3879850" y="6356350"/>
          <p14:tracePt t="97745" x="3854450" y="6356350"/>
          <p14:tracePt t="97764" x="3822700" y="6356350"/>
          <p14:tracePt t="97764" x="3797300" y="6356350"/>
          <p14:tracePt t="97778" x="3771900" y="6362700"/>
          <p14:tracePt t="97778" x="3740150" y="6362700"/>
          <p14:tracePt t="97795" x="3714750" y="6369050"/>
          <p14:tracePt t="97795" x="3683000" y="6381750"/>
          <p14:tracePt t="97812" x="3657600" y="6381750"/>
          <p14:tracePt t="97812" x="3625850" y="6394450"/>
          <p14:tracePt t="97829" x="3594100" y="6394450"/>
          <p14:tracePt t="97829" x="3530600" y="6413500"/>
          <p14:tracePt t="97845" x="3498850" y="6426200"/>
          <p14:tracePt t="97845" x="3467100" y="6432550"/>
          <p14:tracePt t="97862" x="3435350" y="6438900"/>
          <p14:tracePt t="97862" x="3403600" y="6451600"/>
          <p14:tracePt t="97879" x="3371850" y="6464300"/>
          <p14:tracePt t="97879" x="3314700" y="6477000"/>
          <p14:tracePt t="97896" x="3282950" y="6489700"/>
          <p14:tracePt t="97896" x="3251200" y="6496050"/>
          <p14:tracePt t="97913" x="3219450" y="6502400"/>
          <p14:tracePt t="97913" x="3187700" y="6515100"/>
          <p14:tracePt t="97929" x="3155950" y="6521450"/>
          <p14:tracePt t="97929" x="3124200" y="6521450"/>
          <p14:tracePt t="97946" x="3092450" y="6534150"/>
          <p14:tracePt t="97946" x="3060700" y="6540500"/>
          <p14:tracePt t="97946" x="3028950" y="6546850"/>
          <p14:tracePt t="97965" x="3003550" y="6546850"/>
          <p14:tracePt t="97977" x="2971800" y="6553200"/>
          <p14:tracePt t="97977" x="2921000" y="6559550"/>
          <p14:tracePt t="97997" x="2895600" y="6565900"/>
          <p14:tracePt t="97997" x="2870200" y="6565900"/>
          <p14:tracePt t="98013" x="2844800" y="6565900"/>
          <p14:tracePt t="98013" x="2819400" y="6565900"/>
          <p14:tracePt t="98029" x="2794000" y="6572250"/>
          <p14:tracePt t="98029" x="2774950" y="6572250"/>
          <p14:tracePt t="98029" x="2749550" y="6572250"/>
          <p14:tracePt t="98049" x="2730500" y="6572250"/>
          <p14:tracePt t="98061" x="2705100" y="6572250"/>
          <p14:tracePt t="98061" x="2667000" y="6572250"/>
          <p14:tracePt t="98080" x="2628900" y="6572250"/>
          <p14:tracePt t="98094" x="2590800" y="6572250"/>
          <p14:tracePt t="98111" x="2559050" y="6578600"/>
          <p14:tracePt t="98128" x="2527300" y="6584950"/>
          <p14:tracePt t="98145" x="2501900" y="6597650"/>
          <p14:tracePt t="98162" x="2482850" y="6604000"/>
          <p14:tracePt t="98178" x="2457450" y="6616700"/>
          <p14:tracePt t="98178" x="2432050" y="6616700"/>
          <p14:tracePt t="98197" x="2406650" y="6623050"/>
          <p14:tracePt t="98212" x="2387600" y="6616700"/>
          <p14:tracePt t="98228" x="2355850" y="6604000"/>
          <p14:tracePt t="98252" x="2330450" y="6597650"/>
          <p14:tracePt t="98271" x="2311400" y="6591300"/>
          <p14:tracePt t="98303" x="2292350" y="6578600"/>
          <p14:tracePt t="98339" x="2266950" y="6553200"/>
          <p14:tracePt t="98399" x="2241550" y="6534150"/>
          <p14:tracePt t="98436" x="2228850" y="6508750"/>
          <p14:tracePt t="98468" x="2222500" y="6489700"/>
          <p14:tracePt t="98495" x="2222500" y="6464300"/>
          <p14:tracePt t="98511" x="2222500" y="6445250"/>
          <p14:tracePt t="98535" x="2216150" y="6413500"/>
          <p14:tracePt t="98555" x="2216150" y="6388100"/>
          <p14:tracePt t="98588" x="2209800" y="6369050"/>
          <p14:tracePt t="98612" x="2184400" y="6356350"/>
          <p14:tracePt t="98676" x="2171700" y="6381750"/>
          <p14:tracePt t="98724" x="2152650" y="6400800"/>
          <p14:tracePt t="98776" x="2146300" y="6426200"/>
          <p14:tracePt t="98828" x="2165350" y="6407150"/>
          <p14:tracePt t="99008" x="2139950" y="6407150"/>
          <p14:tracePt t="99092" x="2127250" y="6432550"/>
          <p14:tracePt t="99136" x="2146300" y="6464300"/>
          <p14:tracePt t="99256" x="2178050" y="6496050"/>
          <p14:tracePt t="99276" x="2209800" y="6534150"/>
          <p14:tracePt t="99292" x="2228850" y="6559550"/>
          <p14:tracePt t="99301" x="2247900" y="6578600"/>
          <p14:tracePt t="99301" x="2266950" y="6597650"/>
          <p14:tracePt t="99317" x="2292350" y="6616700"/>
          <p14:tracePt t="99317" x="2317750" y="6635750"/>
          <p14:tracePt t="99317" x="2343150" y="6642100"/>
          <p14:tracePt t="99336" x="2368550" y="6654800"/>
          <p14:tracePt t="99349" x="2393950" y="6661150"/>
          <p14:tracePt t="99349" x="2438400" y="6673850"/>
          <p14:tracePt t="99369" x="2463800" y="6673850"/>
          <p14:tracePt t="99369" x="2482850" y="6680200"/>
          <p14:tracePt t="99385" x="2501900" y="6680200"/>
          <p14:tracePt t="99399" x="2540000" y="6680200"/>
          <p14:tracePt t="99416" x="2565400" y="6686550"/>
          <p14:tracePt t="99433" x="2590800" y="6686550"/>
          <p14:tracePt t="99449" x="2616200" y="6692900"/>
          <p14:tracePt t="99576" x="2635250" y="6673850"/>
          <p14:tracePt t="99636" x="2641600" y="6648450"/>
          <p14:tracePt t="99696" x="2622550" y="6629400"/>
          <p14:tracePt t="99772" x="2616200" y="6610350"/>
          <p14:tracePt t="99824" x="2616200" y="6584950"/>
          <p14:tracePt t="99872" x="2622550" y="6565900"/>
          <p14:tracePt t="99960" x="2603500" y="6546850"/>
          <p14:tracePt t="100044" x="2584450" y="6546850"/>
          <p14:tracePt t="100140" x="2578100" y="6527800"/>
          <p14:tracePt t="100224" x="2603500" y="6502400"/>
          <p14:tracePt t="100312" x="2635250" y="6502400"/>
          <p14:tracePt t="100336" x="2660650" y="6496050"/>
          <p14:tracePt t="100352" x="2698750" y="6496050"/>
          <p14:tracePt t="100364" x="2717800" y="6489700"/>
          <p14:tracePt t="100373" x="2736850" y="6489700"/>
          <p14:tracePt t="100373" x="2762250" y="6483350"/>
          <p14:tracePt t="100389" x="2787650" y="6483350"/>
          <p14:tracePt t="100389" x="2806700" y="6483350"/>
          <p14:tracePt t="100405" x="2832100" y="6477000"/>
          <p14:tracePt t="100405" x="2851150" y="6470650"/>
          <p14:tracePt t="100421" x="2889250" y="6464300"/>
          <p14:tracePt t="100436" x="2914650" y="6464300"/>
          <p14:tracePt t="100453" x="2940050" y="6457950"/>
          <p14:tracePt t="100473" x="2914650" y="6470650"/>
          <p14:tracePt t="100544" x="2895600" y="6470650"/>
          <p14:tracePt t="100596" x="2876550" y="6483350"/>
          <p14:tracePt t="100704" x="2895600" y="6470650"/>
          <p14:tracePt t="100920" x="2921000" y="6464300"/>
          <p14:tracePt t="100964" x="2940050" y="6451600"/>
          <p14:tracePt t="100988" x="2965450" y="6432550"/>
          <p14:tracePt t="101012" x="2990850" y="6426200"/>
          <p14:tracePt t="101024" x="3016250" y="6413500"/>
          <p14:tracePt t="101040" x="3041650" y="6400800"/>
          <p14:tracePt t="101056" x="3067050" y="6394450"/>
          <p14:tracePt t="101073" x="3098800" y="6394450"/>
          <p14:tracePt t="101085" x="3124200" y="6394450"/>
          <p14:tracePt t="101101" x="3149600" y="6394450"/>
          <p14:tracePt t="101116" x="3168650" y="6400800"/>
          <p14:tracePt t="101132" x="3194050" y="6407150"/>
          <p14:tracePt t="101153" x="3213100" y="6419850"/>
          <p14:tracePt t="101197" x="3244850" y="6426200"/>
          <p14:tracePt t="101297" x="3270250" y="6426200"/>
          <p14:tracePt t="101313" x="3302000" y="6426200"/>
          <p14:tracePt t="101325" x="3327400" y="6426200"/>
          <p14:tracePt t="101333" x="3346450" y="6432550"/>
          <p14:tracePt t="101341" x="3371850" y="6432550"/>
          <p14:tracePt t="101341" x="3397250" y="6438900"/>
          <p14:tracePt t="101358" x="3422650" y="6438900"/>
          <p14:tracePt t="101358" x="3454400" y="6438900"/>
          <p14:tracePt t="101374" x="3479800" y="6445250"/>
          <p14:tracePt t="101374" x="3511550" y="6445250"/>
          <p14:tracePt t="101374" x="3536950" y="6445250"/>
          <p14:tracePt t="101393" x="3568700" y="6445250"/>
          <p14:tracePt t="101406" x="3594100" y="6438900"/>
          <p14:tracePt t="101406" x="3644900" y="6432550"/>
          <p14:tracePt t="101425" x="3670300" y="6426200"/>
          <p14:tracePt t="101425" x="3689350" y="6426200"/>
          <p14:tracePt t="101441" x="3727450" y="6413500"/>
          <p14:tracePt t="101456" x="3752850" y="6407150"/>
          <p14:tracePt t="101473" x="3778250" y="6407150"/>
          <p14:tracePt t="101493" x="3790950" y="6426200"/>
          <p14:tracePt t="101552" x="3784600" y="6451600"/>
          <p14:tracePt t="101624" x="3803650" y="6438900"/>
          <p14:tracePt t="101761" x="3829050" y="6432550"/>
          <p14:tracePt t="101853" x="3854450" y="6419850"/>
          <p14:tracePt t="101873" x="3892550" y="6413500"/>
          <p14:tracePt t="101889" x="3911600" y="6413500"/>
          <p14:tracePt t="101897" x="3937000" y="6407150"/>
          <p14:tracePt t="101908" x="3968750" y="6407150"/>
          <p14:tracePt t="101908" x="4044950" y="6394450"/>
          <p14:tracePt t="101927" x="4083050" y="6388100"/>
          <p14:tracePt t="101927" x="4127500" y="6381750"/>
          <p14:tracePt t="101943" x="4171950" y="6369050"/>
          <p14:tracePt t="101943" x="4222750" y="6362700"/>
          <p14:tracePt t="101960" x="4267200" y="6356350"/>
          <p14:tracePt t="101960" x="4356100" y="6337300"/>
          <p14:tracePt t="101978" x="4400550" y="6330950"/>
          <p14:tracePt t="101978" x="4438650" y="6324600"/>
          <p14:tracePt t="101993" x="4476750" y="6318250"/>
          <p14:tracePt t="101993" x="4508500" y="6311900"/>
          <p14:tracePt t="102011" x="4540250" y="6299200"/>
          <p14:tracePt t="102011" x="4565650" y="6292850"/>
          <p14:tracePt t="102027" x="4584700" y="6286500"/>
          <p14:tracePt t="102027" x="4610100" y="6286500"/>
          <p14:tracePt t="102027" x="4629150" y="6280150"/>
          <p14:tracePt t="102046" x="4648200" y="6273800"/>
          <p14:tracePt t="102058" x="4660900" y="6273800"/>
          <p14:tracePt t="102058" x="4686300" y="6267450"/>
          <p14:tracePt t="102077" x="4692650" y="6261100"/>
          <p14:tracePt t="102077" x="4699000" y="6261100"/>
          <p14:tracePt t="102094" x="4705350" y="6254750"/>
          <p14:tracePt t="102109" x="4711700" y="6254750"/>
          <p14:tracePt t="102125" x="4705350" y="6261100"/>
          <p14:tracePt t="102145" x="4699000" y="6267450"/>
          <p14:tracePt t="102159" x="4692650" y="6273800"/>
          <p14:tracePt t="102175" x="4686300" y="6280150"/>
          <p14:tracePt t="102197" x="4679950" y="6280150"/>
          <p14:tracePt t="102233" x="4679950" y="6286500"/>
          <p14:tracePt t="102324" x="4673600" y="6292850"/>
          <p14:tracePt t="102337" x="4679950" y="6292850"/>
          <p14:tracePt t="102385" x="4686300" y="6292850"/>
          <p14:tracePt t="102392" x="4692650" y="6292850"/>
          <p14:tracePt t="102397" x="4705350" y="6292850"/>
          <p14:tracePt t="102409" x="4718050" y="6299200"/>
          <p14:tracePt t="102409" x="4730750" y="6305550"/>
          <p14:tracePt t="102409" x="4749800" y="6305550"/>
          <p14:tracePt t="102430" x="4768850" y="6311900"/>
          <p14:tracePt t="102430" x="4787900" y="6311900"/>
          <p14:tracePt t="102446" x="4813300" y="6318250"/>
          <p14:tracePt t="102446" x="4845050" y="6318250"/>
          <p14:tracePt t="102461" x="4870450" y="6324600"/>
          <p14:tracePt t="102461" x="4902200" y="6324600"/>
          <p14:tracePt t="102478" x="4940300" y="6324600"/>
          <p14:tracePt t="102478" x="4972050" y="6324600"/>
          <p14:tracePt t="102478" x="5010150" y="6318250"/>
          <p14:tracePt t="102497" x="5048250" y="6318250"/>
          <p14:tracePt t="102510" x="5086350" y="6311900"/>
          <p14:tracePt t="102510" x="5162550" y="6299200"/>
          <p14:tracePt t="102528" x="5200650" y="6299200"/>
          <p14:tracePt t="102528" x="5238750" y="6292850"/>
          <p14:tracePt t="102545" x="5276850" y="6292850"/>
          <p14:tracePt t="102545" x="5308600" y="6286500"/>
          <p14:tracePt t="102562" x="5340350" y="6286500"/>
          <p14:tracePt t="102562" x="5397500" y="6286500"/>
          <p14:tracePt t="102578" x="5429250" y="6286500"/>
          <p14:tracePt t="102578" x="5454650" y="6286500"/>
          <p14:tracePt t="102595" x="5473700" y="6286500"/>
          <p14:tracePt t="102595" x="5499100" y="6286500"/>
          <p14:tracePt t="102612" x="5518150" y="6286500"/>
          <p14:tracePt t="102612" x="5537200" y="6286500"/>
          <p14:tracePt t="102629" x="5556250" y="6292850"/>
          <p14:tracePt t="102629" x="5581650" y="6292850"/>
          <p14:tracePt t="102646" x="5588000" y="6292850"/>
          <p14:tracePt t="102646" x="5594350" y="6292850"/>
          <p14:tracePt t="102663" x="5600700" y="6292850"/>
          <p14:tracePt t="102677" x="5607050" y="6299200"/>
          <p14:tracePt t="102694" x="5613400" y="6305550"/>
          <p14:tracePt t="102712" x="5613400" y="6311900"/>
          <p14:tracePt t="102729" x="5607050" y="6318250"/>
          <p14:tracePt t="102765" x="5613400" y="6318250"/>
          <p14:tracePt t="102789" x="5619750" y="6324600"/>
          <p14:tracePt t="102813" x="5626100" y="6324600"/>
          <p14:tracePt t="102825" x="5632450" y="6324600"/>
          <p14:tracePt t="102841" x="5638800" y="6318250"/>
          <p14:tracePt t="102857" x="5651500" y="6318250"/>
          <p14:tracePt t="102869" x="5657850" y="6318250"/>
          <p14:tracePt t="102885" x="5664200" y="6311900"/>
          <p14:tracePt t="102901" x="5664200" y="6318250"/>
          <p14:tracePt t="102961" x="5689600" y="6337300"/>
          <p14:tracePt t="103081" x="5708650" y="6330950"/>
          <p14:tracePt t="103125" x="5727700" y="6330950"/>
          <p14:tracePt t="103158" x="5740400" y="6324600"/>
          <p14:tracePt t="103210" x="5759450" y="6330950"/>
          <p14:tracePt t="103337" x="5784850" y="6350000"/>
          <p14:tracePt t="103457" x="5803900" y="6356350"/>
          <p14:tracePt t="103485" x="5829300" y="6362700"/>
          <p14:tracePt t="103510" x="5861050" y="6362700"/>
          <p14:tracePt t="103529" x="5886450" y="6362700"/>
          <p14:tracePt t="103553" x="5911850" y="6362700"/>
          <p14:tracePt t="103577" x="5918200" y="6388100"/>
          <p14:tracePt t="103645" x="5911850" y="6407150"/>
          <p14:tracePt t="103705" x="5930900" y="6413500"/>
          <p14:tracePt t="103793" x="5949950" y="6407150"/>
          <p14:tracePt t="103929" x="5930900" y="6381750"/>
          <p14:tracePt t="104125" x="5924550" y="6356350"/>
          <p14:tracePt t="104169" x="5930900" y="6337300"/>
          <p14:tracePt t="104197" x="5937250" y="6330950"/>
          <p14:tracePt t="104205" x="5943600" y="6324600"/>
          <p14:tracePt t="104221" x="5949950" y="6324600"/>
          <p14:tracePt t="104232" x="5956300" y="6318250"/>
          <p14:tracePt t="104232" x="5969000" y="6311900"/>
          <p14:tracePt t="104251" x="5975350" y="6311900"/>
          <p14:tracePt t="104251" x="5981700" y="6311900"/>
          <p14:tracePt t="104268" x="5988050" y="6311900"/>
          <p14:tracePt t="104268" x="5994400" y="6311900"/>
          <p14:tracePt t="104285" x="6000750" y="6311900"/>
          <p14:tracePt t="104300" x="6007100" y="6311900"/>
          <p14:tracePt t="104300" x="6013450" y="6305550"/>
          <p14:tracePt t="104318" x="6019800" y="6305550"/>
          <p14:tracePt t="104333" x="6019800" y="6299200"/>
          <p14:tracePt t="104350" x="6026150" y="6299200"/>
          <p14:tracePt t="104370" x="6032500" y="6299200"/>
          <p14:tracePt t="104409" x="6038850" y="6299200"/>
          <p14:tracePt t="104429" x="6045200" y="6305550"/>
          <p14:tracePt t="104445" x="6057900" y="6305550"/>
          <p14:tracePt t="104461" x="6057900" y="6299200"/>
          <p14:tracePt t="104470" x="6064250" y="6299200"/>
          <p14:tracePt t="104470" x="6076950" y="6299200"/>
          <p14:tracePt t="104487" x="6083300" y="6299200"/>
          <p14:tracePt t="104487" x="6096000" y="6299200"/>
          <p14:tracePt t="104502" x="6108700" y="6292850"/>
          <p14:tracePt t="104502" x="6121400" y="6292850"/>
          <p14:tracePt t="104519" x="6134100" y="6292850"/>
          <p14:tracePt t="104519" x="6153150" y="6292850"/>
          <p14:tracePt t="104519" x="6172200" y="6292850"/>
          <p14:tracePt t="104538" x="6191250" y="6286500"/>
          <p14:tracePt t="104538" x="6203950" y="6286500"/>
          <p14:tracePt t="104552" x="6223000" y="6286500"/>
          <p14:tracePt t="104552" x="6242050" y="6292850"/>
          <p14:tracePt t="104569" x="6261100" y="6292850"/>
          <p14:tracePt t="104569" x="6280150" y="6292850"/>
          <p14:tracePt t="104585" x="6299200" y="6299200"/>
          <p14:tracePt t="104585" x="6324600" y="6305550"/>
          <p14:tracePt t="104602" x="6350000" y="6318250"/>
          <p14:tracePt t="104602" x="6400800" y="6337300"/>
          <p14:tracePt t="104619" x="6419850" y="6356350"/>
          <p14:tracePt t="104619" x="6445250" y="6369050"/>
          <p14:tracePt t="104636" x="6464300" y="6381750"/>
          <p14:tracePt t="104654" x="6496050" y="6407150"/>
          <p14:tracePt t="104668" x="6521450" y="6432550"/>
          <p14:tracePt t="104685" x="6521450" y="6451600"/>
          <p14:tracePt t="104717" x="6502400" y="6457950"/>
          <p14:tracePt t="104761" x="6489700" y="6438900"/>
          <p14:tracePt t="104813" x="6502400" y="6413500"/>
          <p14:tracePt t="104853" x="6527800" y="6400800"/>
          <p14:tracePt t="104898" x="6546850" y="6388100"/>
          <p14:tracePt t="104925" x="6572250" y="6388100"/>
          <p14:tracePt t="104949" x="6597650" y="6388100"/>
          <p14:tracePt t="104970" x="6616700" y="6394450"/>
          <p14:tracePt t="104985" x="6642100" y="6388100"/>
          <p14:tracePt t="105001" x="6661150" y="6388100"/>
          <p14:tracePt t="105017" x="6692900" y="6381750"/>
          <p14:tracePt t="105037" x="6711950" y="6375400"/>
          <p14:tracePt t="105054" x="6731000" y="6369050"/>
          <p14:tracePt t="105069" x="6750050" y="6362700"/>
          <p14:tracePt t="105085" x="6781800" y="6356350"/>
          <p14:tracePt t="105105" x="6807200" y="6343650"/>
          <p14:tracePt t="105129" x="6832600" y="6330950"/>
          <p14:tracePt t="105155" x="6845300" y="6330950"/>
          <p14:tracePt t="105165" x="6851650" y="6330950"/>
          <p14:tracePt t="105181" x="6858000" y="6324600"/>
          <p14:tracePt t="105197" x="6864350" y="6324600"/>
          <p14:tracePt t="105210" x="6870700" y="6318250"/>
          <p14:tracePt t="105233" x="6877050" y="6311900"/>
          <p14:tracePt t="105277" x="6883400" y="6311900"/>
          <p14:tracePt t="105301" x="6889750" y="6311900"/>
          <p14:tracePt t="105325" x="6896100" y="6305550"/>
          <p14:tracePt t="105345" x="6902450" y="6311900"/>
          <p14:tracePt t="105369" x="6902450" y="6305550"/>
          <p14:tracePt t="105389" x="6908800" y="6305550"/>
          <p14:tracePt t="105413" x="6915150" y="6299200"/>
          <p14:tracePt t="105438" x="6921500" y="6299200"/>
          <p14:tracePt t="105458" x="6927850" y="6292850"/>
          <p14:tracePt t="105489" x="6927850" y="6286500"/>
          <p14:tracePt t="105510" x="6934200" y="6286500"/>
          <p14:tracePt t="105534" x="6940550" y="6280150"/>
          <p14:tracePt t="105558" x="6946900" y="6273800"/>
          <p14:tracePt t="105569" x="6946900" y="6267450"/>
          <p14:tracePt t="105586" x="6946900" y="6261100"/>
          <p14:tracePt t="105625" x="6953250" y="6267450"/>
          <p14:tracePt t="105669" x="6959600" y="6267450"/>
          <p14:tracePt t="105698" x="6965950" y="6261100"/>
          <p14:tracePt t="105730" x="6965950" y="6254750"/>
          <p14:tracePt t="105766" x="6965950" y="6261100"/>
          <p14:tracePt t="105870" x="6972300" y="6261100"/>
          <p14:tracePt t="105930" x="6978650" y="6261100"/>
          <p14:tracePt t="105961" x="6985000" y="6261100"/>
          <p14:tracePt t="106065" x="6985000" y="6267450"/>
          <p14:tracePt t="106186" x="6978650" y="6273800"/>
          <p14:tracePt t="106238" x="6985000" y="6267450"/>
          <p14:tracePt t="106277" x="6991350" y="6267450"/>
          <p14:tracePt t="106305" x="6997700" y="6261100"/>
          <p14:tracePt t="106338" x="6997700" y="6267450"/>
          <p14:tracePt t="106470" x="6991350" y="6267450"/>
          <p14:tracePt t="106502" x="6985000" y="6273800"/>
          <p14:tracePt t="106537" x="6978650" y="6273800"/>
          <p14:tracePt t="106553" x="6972300" y="6280150"/>
          <p14:tracePt t="106570" x="6965950" y="6280150"/>
          <p14:tracePt t="106586" x="6959600" y="6286500"/>
          <p14:tracePt t="106598" x="6953250" y="6286500"/>
          <p14:tracePt t="106622" x="6946900" y="6292850"/>
          <p14:tracePt t="106651" x="6940550" y="6292850"/>
          <p14:tracePt t="106733" x="6934200" y="6292850"/>
          <p14:tracePt t="106757" x="6927850" y="6299200"/>
          <p14:tracePt t="106777" x="6927850" y="6305550"/>
          <p14:tracePt t="106825" x="6927850" y="6299200"/>
          <p14:tracePt t="106878" x="6927850" y="6292850"/>
          <p14:tracePt t="106890" x="6921500" y="6286500"/>
          <p14:tracePt t="107026" x="6915150" y="6280150"/>
          <p14:tracePt t="107118" x="6908800" y="6280150"/>
          <p14:tracePt t="107138" x="6902450" y="6280150"/>
          <p14:tracePt t="107154" x="6896100" y="6273800"/>
          <p14:tracePt t="107178" x="6889750" y="6273800"/>
          <p14:tracePt t="107206" x="6883400" y="6267450"/>
          <p14:tracePt t="107246" x="6883400" y="6261100"/>
          <p14:tracePt t="107266" x="6883400" y="6254750"/>
          <p14:tracePt t="107290" x="6877050" y="6254750"/>
          <p14:tracePt t="107366" x="6883400" y="6261100"/>
          <p14:tracePt t="107418" x="6883400" y="6254750"/>
          <p14:tracePt t="107446" x="6870700" y="6254750"/>
          <p14:tracePt t="107530" x="6864350" y="6254750"/>
          <p14:tracePt t="107546" x="6858000" y="6254750"/>
          <p14:tracePt t="107551" x="6845300" y="6254750"/>
          <p14:tracePt t="107561" x="6838950" y="6254750"/>
          <p14:tracePt t="107561" x="6826250" y="6254750"/>
          <p14:tracePt t="107561" x="6819900" y="6254750"/>
          <p14:tracePt t="107583" x="6807200" y="6261100"/>
          <p14:tracePt t="107594" x="6794500" y="6261100"/>
          <p14:tracePt t="107594" x="6769100" y="6261100"/>
          <p14:tracePt t="107613" x="6762750" y="6261100"/>
          <p14:tracePt t="107613" x="6750050" y="6261100"/>
          <p14:tracePt t="107629" x="6737350" y="6261100"/>
          <p14:tracePt t="107629" x="6731000" y="6261100"/>
          <p14:tracePt t="107646" x="6724650" y="6261100"/>
          <p14:tracePt t="107646" x="6711950" y="6261100"/>
          <p14:tracePt t="107664" x="6705600" y="6254750"/>
          <p14:tracePt t="107664" x="6686550" y="6248400"/>
          <p14:tracePt t="107680" x="6680200" y="6242050"/>
          <p14:tracePt t="107680" x="6667500" y="6235700"/>
          <p14:tracePt t="107696" x="6661150" y="6229350"/>
          <p14:tracePt t="107696" x="6661150" y="6223000"/>
          <p14:tracePt t="107713" x="6654800" y="6216650"/>
          <p14:tracePt t="107730" x="6648450" y="6203950"/>
          <p14:tracePt t="107745" x="6654800" y="6203950"/>
          <p14:tracePt t="107762" x="6661150" y="6203950"/>
          <p14:tracePt t="107778" x="6667500" y="6203950"/>
          <p14:tracePt t="107778" x="6673850" y="6210300"/>
          <p14:tracePt t="107798" x="6680200" y="6210300"/>
          <p14:tracePt t="107812" x="6686550" y="6216650"/>
          <p14:tracePt t="107829" x="6692900" y="6223000"/>
          <p14:tracePt t="107847" x="6692900" y="6229350"/>
          <p14:tracePt t="107867" x="6686550" y="6235700"/>
          <p14:tracePt t="107883" x="6686550" y="6242050"/>
          <p14:tracePt t="107895" x="6673850" y="6248400"/>
          <p14:tracePt t="107895" x="6667500" y="6248400"/>
          <p14:tracePt t="107914" x="6661150" y="6254750"/>
          <p14:tracePt t="107914" x="6654800" y="6261100"/>
          <p14:tracePt t="107931" x="6648450" y="6261100"/>
          <p14:tracePt t="107931" x="6635750" y="6261100"/>
          <p14:tracePt t="107947" x="6623050" y="6261100"/>
          <p14:tracePt t="107947" x="6610350" y="6261100"/>
          <p14:tracePt t="107964" x="6591300" y="6261100"/>
          <p14:tracePt t="107964" x="6546850" y="6261100"/>
          <p14:tracePt t="107981" x="6521450" y="6261100"/>
          <p14:tracePt t="107981" x="6489700" y="6261100"/>
          <p14:tracePt t="107998" x="6457950" y="6261100"/>
          <p14:tracePt t="107998" x="6419850" y="6261100"/>
          <p14:tracePt t="108014" x="6381750" y="6254750"/>
          <p14:tracePt t="108014" x="6305550" y="6235700"/>
          <p14:tracePt t="108031" x="6267450" y="6223000"/>
          <p14:tracePt t="108031" x="6223000" y="6203950"/>
          <p14:tracePt t="108048" x="6178550" y="6178550"/>
          <p14:tracePt t="108048" x="6127750" y="6146800"/>
          <p14:tracePt t="108065" x="6076950" y="6115050"/>
          <p14:tracePt t="108065" x="6026150" y="6089650"/>
          <p14:tracePt t="108081" x="5969000" y="6064250"/>
          <p14:tracePt t="108081" x="5861050" y="6013450"/>
          <p14:tracePt t="108098" x="5810250" y="5994400"/>
          <p14:tracePt t="108098" x="5759450" y="5981700"/>
          <p14:tracePt t="108115" x="5702300" y="5975350"/>
          <p14:tracePt t="108115" x="5651500" y="5969000"/>
          <p14:tracePt t="108132" x="5600700" y="5969000"/>
          <p14:tracePt t="108132" x="5543550" y="5962650"/>
          <p14:tracePt t="108148" x="5486400" y="5962650"/>
          <p14:tracePt t="108148" x="5429250" y="5962650"/>
          <p14:tracePt t="108148" x="5359400" y="5962650"/>
          <p14:tracePt t="108169" x="5295900" y="5962650"/>
          <p14:tracePt t="108180" x="5219700" y="5962650"/>
          <p14:tracePt t="108180" x="5073650" y="5962650"/>
          <p14:tracePt t="108198" x="4997450" y="5969000"/>
          <p14:tracePt t="108198" x="4921250" y="5969000"/>
          <p14:tracePt t="108215" x="4845050" y="5975350"/>
          <p14:tracePt t="108215" x="4768850" y="5975350"/>
          <p14:tracePt t="108232" x="4699000" y="5981700"/>
          <p14:tracePt t="108232" x="4635500" y="5988050"/>
          <p14:tracePt t="108232" x="4572000" y="5994400"/>
          <p14:tracePt t="108251" x="4508500" y="6000750"/>
          <p14:tracePt t="108263" x="4451350" y="6007100"/>
          <p14:tracePt t="108263" x="4330700" y="6007100"/>
          <p14:tracePt t="108282" x="4273550" y="6000750"/>
          <p14:tracePt t="108282" x="4210050" y="5994400"/>
          <p14:tracePt t="108299" x="4140200" y="5981700"/>
          <p14:tracePt t="108299" x="4076700" y="5969000"/>
          <p14:tracePt t="108315" x="4006850" y="5949950"/>
          <p14:tracePt t="108315" x="3860800" y="5899150"/>
          <p14:tracePt t="108332" x="3784600" y="5873750"/>
          <p14:tracePt t="108332" x="3708400" y="5854700"/>
          <p14:tracePt t="108349" x="3638550" y="5829300"/>
          <p14:tracePt t="108349" x="3562350" y="5803900"/>
          <p14:tracePt t="108366" x="3479800" y="5778500"/>
          <p14:tracePt t="108366" x="3397250" y="5753100"/>
          <p14:tracePt t="108382" x="3302000" y="5715000"/>
          <p14:tracePt t="108382" x="3098800" y="5645150"/>
          <p14:tracePt t="108399" x="2990850" y="5600700"/>
          <p14:tracePt t="108399" x="2876550" y="5556250"/>
          <p14:tracePt t="108416" x="2762250" y="5511800"/>
          <p14:tracePt t="108416" x="2647950" y="5467350"/>
          <p14:tracePt t="108432" x="2533650" y="5435600"/>
          <p14:tracePt t="108432" x="2425700" y="5403850"/>
          <p14:tracePt t="108432" x="2324100" y="5384800"/>
          <p14:tracePt t="108451" x="2228850" y="5378450"/>
          <p14:tracePt t="108464" x="2146300" y="5372100"/>
          <p14:tracePt t="108464" x="1993900" y="5378450"/>
          <p14:tracePt t="108482" x="1924050" y="5384800"/>
          <p14:tracePt t="108482" x="1860550" y="5397500"/>
          <p14:tracePt t="108499" x="1803400" y="5410200"/>
          <p14:tracePt t="108499" x="1746250" y="5422900"/>
          <p14:tracePt t="108516" x="1701800" y="5429250"/>
          <p14:tracePt t="108516" x="1657350" y="5441950"/>
          <p14:tracePt t="108516" x="1619250" y="5461000"/>
          <p14:tracePt t="108535" x="1587500" y="5473700"/>
          <p14:tracePt t="108547" x="1562100" y="5486400"/>
          <p14:tracePt t="108547" x="1524000" y="5524500"/>
          <p14:tracePt t="108567" x="1511300" y="5543550"/>
          <p14:tracePt t="108567" x="1498600" y="5562600"/>
          <p14:tracePt t="108583" x="1498600" y="5581650"/>
          <p14:tracePt t="108583" x="1498600" y="5607050"/>
          <p14:tracePt t="108600" x="1498600" y="5626100"/>
          <p14:tracePt t="108600" x="1504950" y="5645150"/>
          <p14:tracePt t="108600" x="1511300" y="5664200"/>
          <p14:tracePt t="108618" x="1524000" y="5676900"/>
          <p14:tracePt t="108618" x="1536700" y="5695950"/>
          <p14:tracePt t="108633" x="1549400" y="5702300"/>
          <p14:tracePt t="108633" x="1562100" y="5715000"/>
          <p14:tracePt t="108649" x="1581150" y="5721350"/>
          <p14:tracePt t="108649" x="1593850" y="5727700"/>
          <p14:tracePt t="108666" x="1606550" y="5727700"/>
          <p14:tracePt t="108666" x="1612900" y="5727700"/>
          <p14:tracePt t="108684" x="1625600" y="5734050"/>
          <p14:tracePt t="108684" x="1644650" y="5740400"/>
          <p14:tracePt t="108700" x="1651000" y="5740400"/>
          <p14:tracePt t="108700" x="1657350" y="5746750"/>
          <p14:tracePt t="108716" x="1663700" y="5746750"/>
          <p14:tracePt t="108716" x="1670050" y="5753100"/>
          <p14:tracePt t="108733" x="1670050" y="5759450"/>
          <p14:tracePt t="108733" x="1682750" y="5772150"/>
          <p14:tracePt t="108751" x="1682750" y="5778500"/>
          <p14:tracePt t="108751" x="1689100" y="5784850"/>
          <p14:tracePt t="108768" x="1689100" y="5791200"/>
          <p14:tracePt t="108768" x="1695450" y="5797550"/>
          <p14:tracePt t="108784" x="1695450" y="5803900"/>
          <p14:tracePt t="108784" x="1701800" y="5810250"/>
          <p14:tracePt t="108800" x="1701800" y="5816600"/>
          <p14:tracePt t="108800" x="1708150" y="5822950"/>
          <p14:tracePt t="108800" x="1714500" y="5822950"/>
          <p14:tracePt t="108820" x="1720850" y="5829300"/>
          <p14:tracePt t="108832" x="1727200" y="5829300"/>
          <p14:tracePt t="108832" x="1752600" y="5829300"/>
          <p14:tracePt t="108851" x="1758950" y="5822950"/>
          <p14:tracePt t="108851" x="1771650" y="5822950"/>
          <p14:tracePt t="108867" x="1784350" y="5816600"/>
          <p14:tracePt t="108867" x="1797050" y="5810250"/>
          <p14:tracePt t="108867" x="1803400" y="5803900"/>
          <p14:tracePt t="108886" x="1816100" y="5797550"/>
          <p14:tracePt t="108899" x="1822450" y="5797550"/>
          <p14:tracePt t="108899" x="1835150" y="5791200"/>
          <p14:tracePt t="108899" x="1841500" y="5784850"/>
          <p14:tracePt t="108920" x="1854200" y="5778500"/>
          <p14:tracePt t="108920" x="1860550" y="5778500"/>
          <p14:tracePt t="108934" x="1866900" y="5772150"/>
          <p14:tracePt t="108949" x="1873250" y="5772150"/>
          <p14:tracePt t="108966" x="1879600" y="5778500"/>
          <p14:tracePt t="108982" x="1879600" y="5784850"/>
          <p14:tracePt t="108999" x="1879600" y="5791200"/>
          <p14:tracePt t="109016" x="1885950" y="5803900"/>
          <p14:tracePt t="109033" x="1885950" y="5810250"/>
          <p14:tracePt t="109033" x="1885950" y="5816600"/>
          <p14:tracePt t="109052" x="1892300" y="5822950"/>
          <p14:tracePt t="109066" x="1898650" y="5829300"/>
          <p14:tracePt t="109083" x="1898650" y="5835650"/>
          <p14:tracePt t="109099" x="1905000" y="5842000"/>
          <p14:tracePt t="109119" x="1905000" y="5848350"/>
          <p14:tracePt t="109119" x="1911350" y="5854700"/>
          <p14:tracePt t="109135" x="1911350" y="5861050"/>
          <p14:tracePt t="109150" x="1917700" y="5867400"/>
          <p14:tracePt t="109167" x="1917700" y="5873750"/>
          <p14:tracePt t="109183" x="1917700" y="5880100"/>
          <p14:tracePt t="109183" x="1917700" y="5886450"/>
          <p14:tracePt t="109203" x="1917700" y="5892800"/>
          <p14:tracePt t="109219" x="1911350" y="5892800"/>
          <p14:tracePt t="109233" x="1905000" y="5899150"/>
          <p14:tracePt t="109254" x="1905000" y="5892800"/>
          <p14:tracePt t="109314" x="1911350" y="5886450"/>
          <p14:tracePt t="109330" x="1911350" y="5880100"/>
          <p14:tracePt t="109346" x="1911350" y="5873750"/>
          <p14:tracePt t="109359" x="1917700" y="5867400"/>
          <p14:tracePt t="109374" x="1911350" y="5861050"/>
          <p14:tracePt t="109390" x="1911350" y="5854700"/>
          <p14:tracePt t="109406" x="1905000" y="5854700"/>
          <p14:tracePt t="109426" x="1898650" y="5848350"/>
          <p14:tracePt t="109450" x="1892300" y="5848350"/>
          <p14:tracePt t="109471" x="1885950" y="5848350"/>
          <p14:tracePt t="109494" x="1885950" y="5842000"/>
          <p14:tracePt t="109554" x="1892300" y="5829300"/>
          <p14:tracePt t="109587" x="1892300" y="5822950"/>
          <p14:tracePt t="109599" x="1885950" y="5822950"/>
          <p14:tracePt t="109699" x="1879600" y="5829300"/>
          <p14:tracePt t="109718" x="1873250" y="5829300"/>
          <p14:tracePt t="109742" x="1873250" y="5835650"/>
          <p14:tracePt t="109779" x="1866900" y="5835650"/>
          <p14:tracePt t="109930" x="1866900" y="5829300"/>
          <p14:tracePt t="109967" x="1866900" y="5822950"/>
          <p14:tracePt t="110011" x="1860550" y="5816600"/>
          <p14:tracePt t="110215" x="1854200" y="5822950"/>
          <p14:tracePt t="110343" x="1847850" y="5822950"/>
          <p14:tracePt t="110426" x="1847850" y="5829300"/>
          <p14:tracePt t="110454" x="1841500" y="5829300"/>
          <p14:tracePt t="110478" x="1835150" y="5829300"/>
          <p14:tracePt t="110635" x="1828800" y="5829300"/>
          <p14:tracePt t="110679" x="1828800" y="5822950"/>
          <p14:tracePt t="110726" x="1835150" y="5816600"/>
          <p14:tracePt t="110754" x="1828800" y="5816600"/>
          <p14:tracePt t="110823" x="1822450" y="5810250"/>
          <p14:tracePt t="110875" x="1828800" y="5803900"/>
          <p14:tracePt t="110899" x="1828800" y="5797550"/>
          <p14:tracePt t="110935" x="1822450" y="5797550"/>
          <p14:tracePt t="110979" x="1822450" y="5791200"/>
          <p14:tracePt t="111031" x="1822450" y="5784850"/>
          <p14:tracePt t="111063" x="1816100" y="5778500"/>
          <p14:tracePt t="111091" x="1809750" y="5778500"/>
          <p14:tracePt t="111114" x="1809750" y="5772150"/>
          <p14:tracePt t="111175" x="1803400" y="5765800"/>
          <p14:tracePt t="111199" x="1803400" y="5759450"/>
          <p14:tracePt t="111219" x="1797050" y="5759450"/>
          <p14:tracePt t="111303" x="1790700" y="5759450"/>
          <p14:tracePt t="111331" x="1784350" y="5759450"/>
          <p14:tracePt t="111355" x="1778000" y="5759450"/>
          <p14:tracePt t="111379" x="1771650" y="5765800"/>
          <p14:tracePt t="111398" x="1765300" y="5765800"/>
          <p14:tracePt t="111431" x="1758950" y="5765800"/>
          <p14:tracePt t="111467" x="1765300" y="5759450"/>
          <p14:tracePt t="111631" x="1771650" y="5759450"/>
          <p14:tracePt t="111687" x="1771650" y="5753100"/>
          <p14:tracePt t="111739" x="1778000" y="5746750"/>
          <p14:tracePt t="111774" x="1778000" y="5740400"/>
          <p14:tracePt t="111807" x="1784350" y="5740400"/>
          <p14:tracePt t="111835" x="1790700" y="5740400"/>
          <p14:tracePt t="111851" x="1797050" y="5734050"/>
          <p14:tracePt t="111887" x="1803400" y="5727700"/>
          <p14:tracePt t="111919" x="1809750" y="5727700"/>
          <p14:tracePt t="111971" x="1803400" y="5734050"/>
          <p14:tracePt t="112067" x="1797050" y="5734050"/>
          <p14:tracePt t="112107" x="1790700" y="5740400"/>
          <p14:tracePt t="112203" x="1790700" y="5734050"/>
          <p14:tracePt t="112279" x="1797050" y="5727700"/>
          <p14:tracePt t="112299" x="1803400" y="5727700"/>
          <p14:tracePt t="112323" x="1803400" y="5721350"/>
          <p14:tracePt t="112347" x="1797050" y="5708650"/>
          <p14:tracePt t="112367" x="1790700" y="5702300"/>
          <p14:tracePt t="112407" x="1784350" y="5702300"/>
          <p14:tracePt t="112427" x="1778000" y="5708650"/>
          <p14:tracePt t="112459" x="1771650" y="5715000"/>
          <p14:tracePt t="112479" x="1765300" y="5715000"/>
          <p14:tracePt t="112503" x="1758950" y="5721350"/>
          <p14:tracePt t="112527" x="1765300" y="5721350"/>
          <p14:tracePt t="112607" x="1771650" y="5715000"/>
          <p14:tracePt t="112631" x="1771650" y="5721350"/>
          <p14:tracePt t="112735" x="1765300" y="5727700"/>
          <p14:tracePt t="112779" x="1771650" y="5734050"/>
          <p14:tracePt t="112811" x="1771650" y="5740400"/>
          <p14:tracePt t="112831" x="1771650" y="5746750"/>
          <p14:tracePt t="112847" x="1771650" y="5753100"/>
          <p14:tracePt t="112863" x="1778000" y="5765800"/>
          <p14:tracePt t="112879" x="1784350" y="5765800"/>
          <p14:tracePt t="112887" x="1784350" y="5772150"/>
          <p14:tracePt t="112896" x="1790700" y="5778500"/>
          <p14:tracePt t="112896" x="1797050" y="5791200"/>
          <p14:tracePt t="112916" x="1797050" y="5797550"/>
          <p14:tracePt t="112916" x="1803400" y="5803900"/>
          <p14:tracePt t="112931" x="1809750" y="5810250"/>
          <p14:tracePt t="112946" x="1816100" y="5816600"/>
          <p14:tracePt t="112963" x="1822450" y="5822950"/>
          <p14:tracePt t="112980" x="1828800" y="5835650"/>
          <p14:tracePt t="112997" x="1835150" y="5842000"/>
          <p14:tracePt t="112997" x="1841500" y="5854700"/>
          <p14:tracePt t="113015" x="1847850" y="5861050"/>
          <p14:tracePt t="113015" x="1847850" y="5867400"/>
          <p14:tracePt t="113032" x="1854200" y="5873750"/>
          <p14:tracePt t="113032" x="1854200" y="5880100"/>
          <p14:tracePt t="113049" x="1860550" y="5886450"/>
          <p14:tracePt t="113049" x="1860550" y="5899150"/>
          <p14:tracePt t="113065" x="1866900" y="5899150"/>
          <p14:tracePt t="113065" x="1873250" y="5911850"/>
          <p14:tracePt t="113082" x="1873250" y="5918200"/>
          <p14:tracePt t="113097" x="1879600" y="5924550"/>
          <p14:tracePt t="113114" x="1879600" y="5930900"/>
          <p14:tracePt t="113131" x="1885950" y="5937250"/>
          <p14:tracePt t="113147" x="1892300" y="5943600"/>
          <p14:tracePt t="113164" x="1898650" y="5949950"/>
          <p14:tracePt t="113191" x="1898650" y="5956300"/>
          <p14:tracePt t="113319" x="1898650" y="5962650"/>
          <p14:tracePt t="113351" x="1898650" y="5969000"/>
          <p14:tracePt t="113379" x="1905000" y="5975350"/>
          <p14:tracePt t="113412" x="1911350" y="5975350"/>
          <p14:tracePt t="113447" x="1917700" y="5969000"/>
          <p14:tracePt t="113523" x="1917700" y="5975350"/>
          <p14:tracePt t="113551" x="1924050" y="5981700"/>
          <p14:tracePt t="113591" x="1930400" y="5988050"/>
          <p14:tracePt t="113612" x="1930400" y="5994400"/>
          <p14:tracePt t="113627" x="1936750" y="6000750"/>
          <p14:tracePt t="113643" x="1943100" y="6007100"/>
          <p14:tracePt t="113660" x="1949450" y="6013450"/>
          <p14:tracePt t="113672" x="1949450" y="6019800"/>
          <p14:tracePt t="113687" x="1955800" y="6032500"/>
          <p14:tracePt t="113704" x="1962150" y="6038850"/>
          <p14:tracePt t="113720" x="1962150" y="6045200"/>
          <p14:tracePt t="113732" x="1968500" y="6051550"/>
          <p14:tracePt t="113756" x="1974850" y="6051550"/>
          <p14:tracePt t="113787" x="1981200" y="6051550"/>
          <p14:tracePt t="113793" x="1987550" y="6051550"/>
          <p14:tracePt t="113799" x="1993900" y="6051550"/>
          <p14:tracePt t="113799" x="2000250" y="6045200"/>
          <p14:tracePt t="113818" x="2012950" y="6045200"/>
          <p14:tracePt t="113818" x="2019300" y="6045200"/>
          <p14:tracePt t="113835" x="2025650" y="6038850"/>
          <p14:tracePt t="113835" x="2038350" y="6038850"/>
          <p14:tracePt t="113852" x="2057400" y="6032500"/>
          <p14:tracePt t="113852" x="2070100" y="6032500"/>
          <p14:tracePt t="113869" x="2082800" y="6032500"/>
          <p14:tracePt t="113869" x="2095500" y="6032500"/>
          <p14:tracePt t="113885" x="2108200" y="6032500"/>
          <p14:tracePt t="113885" x="2114550" y="6032500"/>
          <p14:tracePt t="113901" x="2127250" y="6038850"/>
          <p14:tracePt t="113901" x="2139950" y="6038850"/>
          <p14:tracePt t="113901" x="2146300" y="6038850"/>
          <p14:tracePt t="113920" x="2152650" y="6045200"/>
          <p14:tracePt t="113933" x="2159000" y="6045200"/>
          <p14:tracePt t="113933" x="2165350" y="6057900"/>
          <p14:tracePt t="113952" x="2171700" y="6064250"/>
          <p14:tracePt t="113968" x="2171700" y="6070600"/>
          <p14:tracePt t="113983" x="2171700" y="6076950"/>
          <p14:tracePt t="114000" x="2171700" y="6083300"/>
          <p14:tracePt t="114017" x="2171700" y="6089650"/>
          <p14:tracePt t="114017" x="2171700" y="6096000"/>
          <p14:tracePt t="114035" x="2165350" y="6102350"/>
          <p14:tracePt t="114050" x="2165350" y="6108700"/>
          <p14:tracePt t="114072" x="2159000" y="6108700"/>
          <p14:tracePt t="114088" x="2159000" y="6115050"/>
          <p14:tracePt t="114107" x="2152650" y="6115050"/>
          <p14:tracePt t="114151" x="2146300" y="6115050"/>
          <p14:tracePt t="114175" x="2139950" y="6115050"/>
          <p14:tracePt t="114219" x="2133600" y="6115050"/>
          <p14:tracePt t="114243" x="2127250" y="6108700"/>
          <p14:tracePt t="114267" x="2127250" y="6102350"/>
          <p14:tracePt t="114279" x="2120900" y="6096000"/>
          <p14:tracePt t="114296" x="2120900" y="6089650"/>
          <p14:tracePt t="114312" x="2114550" y="6089650"/>
          <p14:tracePt t="114328" x="2108200" y="6083300"/>
          <p14:tracePt t="114339" x="2108200" y="6076950"/>
          <p14:tracePt t="114356" x="2101850" y="6076950"/>
          <p14:tracePt t="114380" x="2095500" y="6076950"/>
          <p14:tracePt t="114423" x="2095500" y="6083300"/>
          <p14:tracePt t="114500" x="2095500" y="6089650"/>
          <p14:tracePt t="114640" x="2089150" y="6096000"/>
          <p14:tracePt t="114692" x="2089150" y="6089650"/>
          <p14:tracePt t="114872" x="2089150" y="6096000"/>
          <p14:tracePt t="114939" x="2089150" y="6102350"/>
          <p14:tracePt t="114956" x="2082800" y="6108700"/>
          <p14:tracePt t="114979" x="2076450" y="6108700"/>
          <p14:tracePt t="115008" x="2076450" y="6115050"/>
          <p14:tracePt t="115076" x="2082800" y="6115050"/>
          <p14:tracePt t="115119" x="2082800" y="6108700"/>
          <p14:tracePt t="115144" x="2076450" y="6115050"/>
          <p14:tracePt t="115227" x="2070100" y="6108700"/>
          <p14:tracePt t="115300" x="2070100" y="6102350"/>
          <p14:tracePt t="115316" x="2070100" y="6089650"/>
          <p14:tracePt t="115332" x="2076450" y="6083300"/>
          <p14:tracePt t="115341" x="2076450" y="6070600"/>
          <p14:tracePt t="115341" x="2076450" y="6057900"/>
          <p14:tracePt t="115356" x="2082800" y="6045200"/>
          <p14:tracePt t="115356" x="2082800" y="6038850"/>
          <p14:tracePt t="115373" x="2082800" y="6019800"/>
          <p14:tracePt t="115373" x="2089150" y="6007100"/>
          <p14:tracePt t="115373" x="2082800" y="5988050"/>
          <p14:tracePt t="115392" x="2082800" y="5969000"/>
          <p14:tracePt t="115405" x="2076450" y="59499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p:txBody>
          <a:bodyPr/>
          <a:lstStyle/>
          <a:p>
            <a:r>
              <a:rPr lang="ja-JP" altLang="en-US" dirty="0" smtClean="0"/>
              <a:t>予習：因子</a:t>
            </a:r>
            <a:r>
              <a:rPr lang="ja-JP" altLang="en-US" dirty="0"/>
              <a:t>と水準を考えてみよう</a:t>
            </a:r>
          </a:p>
        </p:txBody>
      </p:sp>
      <p:sp>
        <p:nvSpPr>
          <p:cNvPr id="684035" name="Text Box 3"/>
          <p:cNvSpPr txBox="1">
            <a:spLocks noChangeArrowheads="1"/>
          </p:cNvSpPr>
          <p:nvPr/>
        </p:nvSpPr>
        <p:spPr bwMode="auto">
          <a:xfrm>
            <a:off x="500034" y="1142984"/>
            <a:ext cx="5072063" cy="457200"/>
          </a:xfrm>
          <a:prstGeom prst="rect">
            <a:avLst/>
          </a:prstGeom>
          <a:noFill/>
          <a:ln w="38100">
            <a:noFill/>
            <a:miter lim="800000"/>
            <a:headEnd/>
            <a:tailEnd/>
          </a:ln>
          <a:effectLst/>
        </p:spPr>
        <p:txBody>
          <a:bodyPr wrap="none">
            <a:spAutoFit/>
          </a:bodyPr>
          <a:lstStyle/>
          <a:p>
            <a:r>
              <a:rPr lang="ja-JP" altLang="en-US" dirty="0"/>
              <a:t>練習１　トマトの糖度を向上させる実験</a:t>
            </a:r>
          </a:p>
        </p:txBody>
      </p:sp>
      <p:sp>
        <p:nvSpPr>
          <p:cNvPr id="684036" name="Text Box 4"/>
          <p:cNvSpPr txBox="1">
            <a:spLocks noChangeArrowheads="1"/>
          </p:cNvSpPr>
          <p:nvPr/>
        </p:nvSpPr>
        <p:spPr bwMode="auto">
          <a:xfrm>
            <a:off x="500034" y="3657600"/>
            <a:ext cx="5187950" cy="457200"/>
          </a:xfrm>
          <a:prstGeom prst="rect">
            <a:avLst/>
          </a:prstGeom>
          <a:noFill/>
          <a:ln w="38100">
            <a:noFill/>
            <a:miter lim="800000"/>
            <a:headEnd/>
            <a:tailEnd/>
          </a:ln>
          <a:effectLst/>
        </p:spPr>
        <p:txBody>
          <a:bodyPr wrap="none">
            <a:spAutoFit/>
          </a:bodyPr>
          <a:lstStyle/>
          <a:p>
            <a:r>
              <a:rPr lang="ja-JP" altLang="en-US"/>
              <a:t>練習２　ニワトリの産卵数を増やす実験</a:t>
            </a:r>
          </a:p>
        </p:txBody>
      </p:sp>
      <p:sp>
        <p:nvSpPr>
          <p:cNvPr id="7" name="テキスト ボックス 6"/>
          <p:cNvSpPr txBox="1"/>
          <p:nvPr/>
        </p:nvSpPr>
        <p:spPr>
          <a:xfrm>
            <a:off x="857224" y="1857364"/>
            <a:ext cx="1415772" cy="1200329"/>
          </a:xfrm>
          <a:prstGeom prst="rect">
            <a:avLst/>
          </a:prstGeom>
          <a:noFill/>
        </p:spPr>
        <p:txBody>
          <a:bodyPr wrap="none" rtlCol="0">
            <a:spAutoFit/>
          </a:bodyPr>
          <a:lstStyle/>
          <a:p>
            <a:r>
              <a:rPr kumimoji="1" lang="ja-JP" altLang="en-US" dirty="0" smtClean="0"/>
              <a:t>質的因子</a:t>
            </a:r>
            <a:endParaRPr kumimoji="1" lang="en-US" altLang="ja-JP" dirty="0" smtClean="0"/>
          </a:p>
          <a:p>
            <a:endParaRPr lang="en-US" altLang="ja-JP" dirty="0"/>
          </a:p>
          <a:p>
            <a:r>
              <a:rPr kumimoji="1" lang="ja-JP" altLang="en-US" dirty="0" smtClean="0"/>
              <a:t>量的因子</a:t>
            </a:r>
            <a:endParaRPr kumimoji="1" lang="ja-JP" altLang="en-US" dirty="0"/>
          </a:p>
        </p:txBody>
      </p:sp>
      <p:sp>
        <p:nvSpPr>
          <p:cNvPr id="8" name="テキスト ボックス 7"/>
          <p:cNvSpPr txBox="1"/>
          <p:nvPr/>
        </p:nvSpPr>
        <p:spPr>
          <a:xfrm>
            <a:off x="857224" y="4357694"/>
            <a:ext cx="1415772" cy="1200329"/>
          </a:xfrm>
          <a:prstGeom prst="rect">
            <a:avLst/>
          </a:prstGeom>
          <a:noFill/>
        </p:spPr>
        <p:txBody>
          <a:bodyPr wrap="none" rtlCol="0">
            <a:spAutoFit/>
          </a:bodyPr>
          <a:lstStyle/>
          <a:p>
            <a:r>
              <a:rPr kumimoji="1" lang="ja-JP" altLang="en-US" dirty="0" smtClean="0"/>
              <a:t>質的因子</a:t>
            </a:r>
            <a:endParaRPr kumimoji="1" lang="en-US" altLang="ja-JP" dirty="0" smtClean="0"/>
          </a:p>
          <a:p>
            <a:endParaRPr lang="en-US" altLang="ja-JP" dirty="0"/>
          </a:p>
          <a:p>
            <a:r>
              <a:rPr kumimoji="1" lang="ja-JP" altLang="en-US" dirty="0" smtClean="0"/>
              <a:t>量的因子</a:t>
            </a:r>
            <a:endParaRPr kumimoji="1"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869"/>
    </mc:Choice>
    <mc:Fallback>
      <p:transition spd="slow" advTm="388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311" x="2908300" y="2292350"/>
          <p14:tracePt t="3334" x="2908300" y="2279650"/>
          <p14:tracePt t="3342" x="2908300" y="2260600"/>
          <p14:tracePt t="3342" x="2908300" y="2241550"/>
          <p14:tracePt t="3358" x="2908300" y="2216150"/>
          <p14:tracePt t="3358" x="2908300" y="2184400"/>
          <p14:tracePt t="3375" x="2908300" y="2159000"/>
          <p14:tracePt t="3375" x="2908300" y="2133600"/>
          <p14:tracePt t="3392" x="2908300" y="2108200"/>
          <p14:tracePt t="3392" x="2914650" y="2082800"/>
          <p14:tracePt t="3392" x="2914650" y="2057400"/>
          <p14:tracePt t="3409" x="2921000" y="2032000"/>
          <p14:tracePt t="3409" x="2927350" y="2006600"/>
          <p14:tracePt t="3425" x="2933700" y="1987550"/>
          <p14:tracePt t="3425" x="2940050" y="1968500"/>
          <p14:tracePt t="3441" x="2946400" y="1949450"/>
          <p14:tracePt t="3441" x="2952750" y="1924050"/>
          <p14:tracePt t="3458" x="2959100" y="1905000"/>
          <p14:tracePt t="3458" x="2971800" y="1873250"/>
          <p14:tracePt t="3474" x="2971800" y="1854200"/>
          <p14:tracePt t="3474" x="2971800" y="1835150"/>
          <p14:tracePt t="3491" x="2965450" y="1822450"/>
          <p14:tracePt t="3491" x="2959100" y="1809750"/>
          <p14:tracePt t="3508" x="2946400" y="1797050"/>
          <p14:tracePt t="3508" x="2927350" y="1790700"/>
          <p14:tracePt t="3525" x="2914650" y="1778000"/>
          <p14:tracePt t="3525" x="2863850" y="1771650"/>
          <p14:tracePt t="3541" x="2838450" y="1771650"/>
          <p14:tracePt t="3541" x="2806700" y="1765300"/>
          <p14:tracePt t="3558" x="2768600" y="1765300"/>
          <p14:tracePt t="3558" x="2730500" y="1765300"/>
          <p14:tracePt t="3575" x="2686050" y="1758950"/>
          <p14:tracePt t="3575" x="2641600" y="1758950"/>
          <p14:tracePt t="3575" x="2597150" y="1752600"/>
          <p14:tracePt t="3595" x="2552700" y="1752600"/>
          <p14:tracePt t="3606" x="2501900" y="1746250"/>
          <p14:tracePt t="3606" x="2400300" y="1727200"/>
          <p14:tracePt t="3626" x="2349500" y="1720850"/>
          <p14:tracePt t="3626" x="2298700" y="1708150"/>
          <p14:tracePt t="3642" x="2254250" y="1695450"/>
          <p14:tracePt t="3642" x="2203450" y="1676400"/>
          <p14:tracePt t="3658" x="2159000" y="1663700"/>
          <p14:tracePt t="3658" x="2114550" y="1638300"/>
          <p14:tracePt t="3658" x="2070100" y="1612900"/>
          <p14:tracePt t="3678" x="2038350" y="1581150"/>
          <p14:tracePt t="3690" x="2006600" y="1549400"/>
          <p14:tracePt t="3690" x="1962150" y="1473200"/>
          <p14:tracePt t="3710" x="1949450" y="1428750"/>
          <p14:tracePt t="3710" x="1943100" y="1384300"/>
          <p14:tracePt t="3725" x="1943100" y="1339850"/>
          <p14:tracePt t="3725" x="1955800" y="1295400"/>
          <p14:tracePt t="3742" x="1974850" y="1250950"/>
          <p14:tracePt t="3742" x="2000250" y="1206500"/>
          <p14:tracePt t="3742" x="2038350" y="1162050"/>
          <p14:tracePt t="3761" x="2082800" y="1123950"/>
          <p14:tracePt t="3761" x="2139950" y="1085850"/>
          <p14:tracePt t="3775" x="2203450" y="1047750"/>
          <p14:tracePt t="3775" x="2279650" y="1009650"/>
          <p14:tracePt t="3792" x="2362200" y="977900"/>
          <p14:tracePt t="3792" x="2451100" y="952500"/>
          <p14:tracePt t="3809" x="2552700" y="920750"/>
          <p14:tracePt t="3809" x="2654300" y="901700"/>
          <p14:tracePt t="3825" x="2768600" y="882650"/>
          <p14:tracePt t="3825" x="3009900" y="857250"/>
          <p14:tracePt t="3842" x="3136900" y="850900"/>
          <p14:tracePt t="3842" x="3263900" y="850900"/>
          <p14:tracePt t="3859" x="3390900" y="850900"/>
          <p14:tracePt t="3859" x="3517900" y="850900"/>
          <p14:tracePt t="3876" x="3644900" y="857250"/>
          <p14:tracePt t="3876" x="3905250" y="876300"/>
          <p14:tracePt t="3895" x="4032250" y="889000"/>
          <p14:tracePt t="3895" x="4152900" y="901700"/>
          <p14:tracePt t="3910" x="4273550" y="920750"/>
          <p14:tracePt t="3910" x="4387850" y="946150"/>
          <p14:tracePt t="3926" x="4502150" y="971550"/>
          <p14:tracePt t="3926" x="4610100" y="1003300"/>
          <p14:tracePt t="3943" x="4711700" y="1041400"/>
          <p14:tracePt t="3943" x="4806950" y="1073150"/>
          <p14:tracePt t="3943" x="4895850" y="1111250"/>
          <p14:tracePt t="3961" x="4978400" y="1155700"/>
          <p14:tracePt t="3974" x="5054600" y="1193800"/>
          <p14:tracePt t="3974" x="5124450" y="1231900"/>
          <p14:tracePt t="3994" x="5251450" y="1308100"/>
          <p14:tracePt t="3994" x="5295900" y="1346200"/>
          <p14:tracePt t="4010" x="5340350" y="1377950"/>
          <p14:tracePt t="4010" x="5372100" y="1416050"/>
          <p14:tracePt t="4026" x="5397500" y="1447800"/>
          <p14:tracePt t="4026" x="5410200" y="1479550"/>
          <p14:tracePt t="4026" x="5410200" y="1511300"/>
          <p14:tracePt t="4045" x="5403850" y="1536700"/>
          <p14:tracePt t="4058" x="5384800" y="1562100"/>
          <p14:tracePt t="4058" x="5321300" y="1612900"/>
          <p14:tracePt t="4077" x="5270500" y="1638300"/>
          <p14:tracePt t="4077" x="5213350" y="1657350"/>
          <p14:tracePt t="4095" x="5149850" y="1676400"/>
          <p14:tracePt t="4095" x="5073650" y="1695450"/>
          <p14:tracePt t="4110" x="4991100" y="1720850"/>
          <p14:tracePt t="4110" x="4902200" y="1739900"/>
          <p14:tracePt t="4110" x="4800600" y="1758950"/>
          <p14:tracePt t="4129" x="4705350" y="1784350"/>
          <p14:tracePt t="4129" x="4597400" y="1803400"/>
          <p14:tracePt t="4143" x="4489450" y="1822450"/>
          <p14:tracePt t="4143" x="4368800" y="1847850"/>
          <p14:tracePt t="4160" x="4254500" y="1860550"/>
          <p14:tracePt t="4160" x="4133850" y="1879600"/>
          <p14:tracePt t="4176" x="4013200" y="1892300"/>
          <p14:tracePt t="4176" x="3778250" y="1911350"/>
          <p14:tracePt t="4194" x="3657600" y="1911350"/>
          <p14:tracePt t="4194" x="3549650" y="1917700"/>
          <p14:tracePt t="4210" x="3441700" y="1917700"/>
          <p14:tracePt t="4210" x="3333750" y="1917700"/>
          <p14:tracePt t="4227" x="3238500" y="1911350"/>
          <p14:tracePt t="4227" x="3143250" y="1911350"/>
          <p14:tracePt t="4243" x="3060700" y="1911350"/>
          <p14:tracePt t="4243" x="2914650" y="1911350"/>
          <p14:tracePt t="4262" x="2851150" y="1917700"/>
          <p14:tracePt t="4262" x="2794000" y="1917700"/>
          <p14:tracePt t="4278" x="2743200" y="1924050"/>
          <p14:tracePt t="4278" x="2705100" y="1930400"/>
          <p14:tracePt t="4295" x="2673350" y="1936750"/>
          <p14:tracePt t="4295" x="2654300" y="1943100"/>
          <p14:tracePt t="4310" x="2635250" y="1949450"/>
          <p14:tracePt t="4310" x="2628900" y="1955800"/>
          <p14:tracePt t="4329" x="2635250" y="1955800"/>
          <p14:tracePt t="4342" x="2641600" y="1962150"/>
          <p14:tracePt t="4342" x="2673350" y="1955800"/>
          <p14:tracePt t="4362" x="2692400" y="1955800"/>
          <p14:tracePt t="4362" x="2711450" y="1955800"/>
          <p14:tracePt t="4378" x="2736850" y="1949450"/>
          <p14:tracePt t="4378" x="2755900" y="1949450"/>
          <p14:tracePt t="4394" x="2774950" y="1949450"/>
          <p14:tracePt t="4394" x="2794000" y="1943100"/>
          <p14:tracePt t="4411" x="2806700" y="1943100"/>
          <p14:tracePt t="4411" x="2825750" y="1943100"/>
          <p14:tracePt t="4411" x="2838450" y="1943100"/>
          <p14:tracePt t="4430" x="2851150" y="1943100"/>
          <p14:tracePt t="4430" x="2863850" y="1943100"/>
          <p14:tracePt t="4444" x="2870200" y="1943100"/>
          <p14:tracePt t="4444" x="2882900" y="1943100"/>
          <p14:tracePt t="4462" x="2889250" y="1943100"/>
          <p14:tracePt t="4462" x="2895600" y="1943100"/>
          <p14:tracePt t="4479" x="2901950" y="1949450"/>
          <p14:tracePt t="4479" x="2908300" y="1955800"/>
          <p14:tracePt t="4496" x="2914650" y="1955800"/>
          <p14:tracePt t="4510" x="2914650" y="1962150"/>
          <p14:tracePt t="4527" x="2921000" y="1968500"/>
          <p14:tracePt t="4554" x="2927350" y="1968500"/>
          <p14:tracePt t="4579" x="2933700" y="1962150"/>
          <p14:tracePt t="4593" x="2940050" y="1962150"/>
          <p14:tracePt t="4610" x="2946400" y="1962150"/>
          <p14:tracePt t="4622" x="2959100" y="1955800"/>
          <p14:tracePt t="4638" x="2965450" y="1955800"/>
          <p14:tracePt t="4654" x="2959100" y="1955800"/>
          <p14:tracePt t="4714" x="2952750" y="1955800"/>
          <p14:tracePt t="4722" x="2946400" y="1955800"/>
          <p14:tracePt t="4731" x="2940050" y="1962150"/>
          <p14:tracePt t="4731" x="2933700" y="1962150"/>
          <p14:tracePt t="4747" x="2927350" y="1962150"/>
          <p14:tracePt t="4747" x="2921000" y="1962150"/>
          <p14:tracePt t="4763" x="2914650" y="1962150"/>
          <p14:tracePt t="4779" x="2908300" y="1968500"/>
          <p14:tracePt t="4779" x="2901950" y="1974850"/>
          <p14:tracePt t="4797" x="2908300" y="1974850"/>
          <p14:tracePt t="4854" x="2914650" y="1968500"/>
          <p14:tracePt t="4870" x="2921000" y="1968500"/>
          <p14:tracePt t="4878" x="2927350" y="1968500"/>
          <p14:tracePt t="4887" x="2933700" y="1962150"/>
          <p14:tracePt t="4895" x="2940050" y="1955800"/>
          <p14:tracePt t="4895" x="2952750" y="1949450"/>
          <p14:tracePt t="4916" x="2959100" y="1949450"/>
          <p14:tracePt t="4916" x="2965450" y="1949450"/>
          <p14:tracePt t="4931" x="2965450" y="1943100"/>
          <p14:tracePt t="4931" x="2971800" y="1943100"/>
          <p14:tracePt t="4947" x="2978150" y="1936750"/>
          <p14:tracePt t="4962" x="2984500" y="1930400"/>
          <p14:tracePt t="4979" x="2997200" y="1930400"/>
          <p14:tracePt t="4996" x="3003550" y="1924050"/>
          <p14:tracePt t="4996" x="3009900" y="1917700"/>
          <p14:tracePt t="5014" x="3016250" y="1911350"/>
          <p14:tracePt t="5034" x="3022600" y="1911350"/>
          <p14:tracePt t="5090" x="3022600" y="1917700"/>
          <p14:tracePt t="5126" x="3022600" y="1924050"/>
          <p14:tracePt t="5154" x="3016250" y="1930400"/>
          <p14:tracePt t="5178" x="3009900" y="1930400"/>
          <p14:tracePt t="5194" x="3016250" y="1936750"/>
          <p14:tracePt t="5254" x="3022600" y="1936750"/>
          <p14:tracePt t="5282" x="3028950" y="1936750"/>
          <p14:tracePt t="5298" x="3035300" y="1936750"/>
          <p14:tracePt t="5331" x="3035300" y="1930400"/>
          <p14:tracePt t="5442" x="3041650" y="1924050"/>
          <p14:tracePt t="5470" x="3048000" y="1924050"/>
          <p14:tracePt t="5486" x="3060700" y="1924050"/>
          <p14:tracePt t="5502" x="3067050" y="1924050"/>
          <p14:tracePt t="5510" x="3073400" y="1924050"/>
          <p14:tracePt t="5513" x="3079750" y="1924050"/>
          <p14:tracePt t="5531" x="3086100" y="1930400"/>
          <p14:tracePt t="5531" x="3092450" y="1930400"/>
          <p14:tracePt t="5550" x="3098800" y="1930400"/>
          <p14:tracePt t="5550" x="3105150" y="1930400"/>
          <p14:tracePt t="5566" x="3111500" y="1930400"/>
          <p14:tracePt t="5566" x="3117850" y="1930400"/>
          <p14:tracePt t="5584" x="3124200" y="1924050"/>
          <p14:tracePt t="5598" x="3124200" y="1917700"/>
          <p14:tracePt t="5625" x="3124200" y="1911350"/>
          <p14:tracePt t="5641" x="3130550" y="1905000"/>
          <p14:tracePt t="5657" x="3130550" y="1898650"/>
          <p14:tracePt t="5681" x="3136900" y="1898650"/>
          <p14:tracePt t="5701" x="3143250" y="1898650"/>
          <p14:tracePt t="5717" x="3149600" y="1898650"/>
          <p14:tracePt t="5733" x="3155950" y="1892300"/>
          <p14:tracePt t="5745" x="3162300" y="1892300"/>
          <p14:tracePt t="5762" x="3168650" y="1885950"/>
          <p14:tracePt t="5785" x="3168650" y="1879600"/>
          <p14:tracePt t="5813" x="3175000" y="1879600"/>
          <p14:tracePt t="5862" x="3175000" y="1873250"/>
          <p14:tracePt t="5890" x="3175000" y="1866900"/>
          <p14:tracePt t="5925" x="3175000" y="1860550"/>
          <p14:tracePt t="5957" x="3175000" y="1854200"/>
          <p14:tracePt t="5981" x="3181350" y="1854200"/>
          <p14:tracePt t="6001" x="3187700" y="1847850"/>
          <p14:tracePt t="6033" x="3194050" y="1847850"/>
          <p14:tracePt t="6045" x="3200400" y="1854200"/>
          <p14:tracePt t="6062" x="3206750" y="1854200"/>
          <p14:tracePt t="6093" x="3213100" y="1860550"/>
          <p14:tracePt t="6113" x="3206750" y="1866900"/>
          <p14:tracePt t="6129" x="3206750" y="1873250"/>
          <p14:tracePt t="6145" x="3200400" y="1879600"/>
          <p14:tracePt t="6161" x="3200400" y="1885950"/>
          <p14:tracePt t="6166" x="3194050" y="1892300"/>
          <p14:tracePt t="6182" x="3200400" y="1898650"/>
          <p14:tracePt t="6182" x="3200400" y="1905000"/>
          <p14:tracePt t="6200" x="3206750" y="1905000"/>
          <p14:tracePt t="6200" x="3213100" y="1905000"/>
          <p14:tracePt t="6218" x="3219450" y="1905000"/>
          <p14:tracePt t="6218" x="3232150" y="1905000"/>
          <p14:tracePt t="6235" x="3238500" y="1898650"/>
          <p14:tracePt t="6250" x="3244850" y="1898650"/>
          <p14:tracePt t="6250" x="3251200" y="1892300"/>
          <p14:tracePt t="6268" x="3257550" y="1892300"/>
          <p14:tracePt t="6268" x="3263900" y="1885950"/>
          <p14:tracePt t="6268" x="3270250" y="1879600"/>
          <p14:tracePt t="6287" x="3276600" y="1873250"/>
          <p14:tracePt t="6299" x="3282950" y="1873250"/>
          <p14:tracePt t="6299" x="3289300" y="1866900"/>
          <p14:tracePt t="6318" x="3302000" y="1860550"/>
          <p14:tracePt t="6334" x="3308350" y="1854200"/>
          <p14:tracePt t="6349" x="3314700" y="1847850"/>
          <p14:tracePt t="6406" x="3308350" y="1841500"/>
          <p14:tracePt t="6430" x="3302000" y="1847850"/>
          <p14:tracePt t="6461" x="3302000" y="1854200"/>
          <p14:tracePt t="6474" x="3308350" y="1860550"/>
          <p14:tracePt t="6489" x="3314700" y="1866900"/>
          <p14:tracePt t="6505" x="3321050" y="1866900"/>
          <p14:tracePt t="6521" x="3327400" y="1866900"/>
          <p14:tracePt t="6521" x="3333750" y="1860550"/>
          <p14:tracePt t="6536" x="3340100" y="1860550"/>
          <p14:tracePt t="6550" x="3346450" y="1860550"/>
          <p14:tracePt t="6567" x="3352800" y="1860550"/>
          <p14:tracePt t="6583" x="3359150" y="1854200"/>
          <p14:tracePt t="6602" x="3359150" y="1847850"/>
          <p14:tracePt t="6618" x="3365500" y="1854200"/>
          <p14:tracePt t="6642" x="3371850" y="1847850"/>
          <p14:tracePt t="6654" x="3378200" y="1847850"/>
          <p14:tracePt t="6670" x="3378200" y="1860550"/>
          <p14:tracePt t="6686" x="3378200" y="1866900"/>
          <p14:tracePt t="6686" x="3378200" y="1879600"/>
          <p14:tracePt t="6703" x="3371850" y="1898650"/>
          <p14:tracePt t="6703" x="3365500" y="1917700"/>
          <p14:tracePt t="6719" x="3359150" y="1949450"/>
          <p14:tracePt t="6719" x="3352800" y="1993900"/>
          <p14:tracePt t="6719" x="3340100" y="2038350"/>
          <p14:tracePt t="6738" x="3327400" y="2089150"/>
          <p14:tracePt t="6750" x="3314700" y="2152650"/>
          <p14:tracePt t="7054" x="2578100" y="4610100"/>
          <p14:tracePt t="7086" x="2578100" y="4603750"/>
          <p14:tracePt t="7137" x="2571750" y="4603750"/>
          <p14:tracePt t="7161" x="2565400" y="4603750"/>
          <p14:tracePt t="7189" x="2559050" y="4610100"/>
          <p14:tracePt t="7197" x="2546350" y="4610100"/>
          <p14:tracePt t="7214" x="2533650" y="4610100"/>
          <p14:tracePt t="7234" x="2527300" y="4610100"/>
          <p14:tracePt t="7249" x="2520950" y="4610100"/>
          <p14:tracePt t="7266" x="2514600" y="4603750"/>
          <p14:tracePt t="7282" x="2508250" y="4597400"/>
          <p14:tracePt t="7294" x="2501900" y="4591050"/>
          <p14:tracePt t="7310" x="2495550" y="4578350"/>
          <p14:tracePt t="7325" x="2495550" y="4572000"/>
          <p14:tracePt t="7342" x="2495550" y="4565650"/>
          <p14:tracePt t="7355" x="2489200" y="4559300"/>
          <p14:tracePt t="7370" x="2495550" y="4552950"/>
          <p14:tracePt t="7370" x="2495550" y="4546600"/>
          <p14:tracePt t="7388" x="2501900" y="4540250"/>
          <p14:tracePt t="7403" x="2501900" y="4533900"/>
          <p14:tracePt t="7422" x="2508250" y="4533900"/>
          <p14:tracePt t="7437" x="2508250" y="4540250"/>
          <p14:tracePt t="7453" x="2508250" y="4546600"/>
          <p14:tracePt t="7453" x="2508250" y="4552950"/>
          <p14:tracePt t="7471" x="2501900" y="4565650"/>
          <p14:tracePt t="7486" x="2501900" y="4572000"/>
          <p14:tracePt t="7503" x="2501900" y="4578350"/>
          <p14:tracePt t="7503" x="2501900" y="4584700"/>
          <p14:tracePt t="7522" x="2501900" y="4591050"/>
          <p14:tracePt t="7537" x="2508250" y="4597400"/>
          <p14:tracePt t="7553" x="2508250" y="4603750"/>
          <p14:tracePt t="7570" x="2514600" y="4610100"/>
          <p14:tracePt t="7587" x="2514600" y="4616450"/>
          <p14:tracePt t="7604" x="2514600" y="4622800"/>
          <p14:tracePt t="7622" x="2514600" y="4629150"/>
          <p14:tracePt t="7637" x="2508250" y="4629150"/>
          <p14:tracePt t="7637" x="2495550" y="4629150"/>
          <p14:tracePt t="7656" x="2489200" y="4629150"/>
          <p14:tracePt t="7656" x="2470150" y="4622800"/>
          <p14:tracePt t="7672" x="2457450" y="4616450"/>
          <p14:tracePt t="7672" x="2438400" y="4610100"/>
          <p14:tracePt t="7689" x="2413000" y="4603750"/>
          <p14:tracePt t="7689" x="2387600" y="4597400"/>
          <p14:tracePt t="7706" x="2362200" y="4591050"/>
          <p14:tracePt t="7706" x="2305050" y="4578350"/>
          <p14:tracePt t="7723" x="2273300" y="4572000"/>
          <p14:tracePt t="7723" x="2247900" y="4559300"/>
          <p14:tracePt t="7739" x="2216150" y="4546600"/>
          <p14:tracePt t="7739" x="2184400" y="4527550"/>
          <p14:tracePt t="7756" x="2159000" y="4514850"/>
          <p14:tracePt t="7756" x="2127250" y="4495800"/>
          <p14:tracePt t="7756" x="2095500" y="4470400"/>
          <p14:tracePt t="7775" x="2063750" y="4445000"/>
          <p14:tracePt t="7788" x="2038350" y="4419600"/>
          <p14:tracePt t="7788" x="1987550" y="4362450"/>
          <p14:tracePt t="7807" x="1968500" y="4337050"/>
          <p14:tracePt t="7807" x="1949450" y="4305300"/>
          <p14:tracePt t="7823" x="1936750" y="4279900"/>
          <p14:tracePt t="7823" x="1930400" y="4254500"/>
          <p14:tracePt t="7840" x="1930400" y="4222750"/>
          <p14:tracePt t="7840" x="1930400" y="4197350"/>
          <p14:tracePt t="7840" x="1943100" y="4171950"/>
          <p14:tracePt t="7858" x="1962150" y="4146550"/>
          <p14:tracePt t="7871" x="1981200" y="4121150"/>
          <p14:tracePt t="7871" x="2038350" y="4064000"/>
          <p14:tracePt t="7890" x="2070100" y="4038600"/>
          <p14:tracePt t="7890" x="2108200" y="4013200"/>
          <p14:tracePt t="7907" x="2146300" y="3987800"/>
          <p14:tracePt t="7907" x="2197100" y="3968750"/>
          <p14:tracePt t="7923" x="2247900" y="3949700"/>
          <p14:tracePt t="7923" x="2305050" y="3937000"/>
          <p14:tracePt t="7940" x="2374900" y="3924300"/>
          <p14:tracePt t="7940" x="2527300" y="3905250"/>
          <p14:tracePt t="7957" x="2616200" y="3898900"/>
          <p14:tracePt t="7957" x="2711450" y="3898900"/>
          <p14:tracePt t="7973" x="2806700" y="3898900"/>
          <p14:tracePt t="7973" x="2901950" y="3905250"/>
          <p14:tracePt t="7990" x="3003550" y="3911600"/>
          <p14:tracePt t="7990" x="3105150" y="3917950"/>
          <p14:tracePt t="8007" x="3206750" y="3924300"/>
          <p14:tracePt t="8007" x="3403600" y="3930650"/>
          <p14:tracePt t="8024" x="3505200" y="3930650"/>
          <p14:tracePt t="8024" x="3606800" y="3930650"/>
          <p14:tracePt t="8041" x="3708400" y="3930650"/>
          <p14:tracePt t="8041" x="3810000" y="3930650"/>
          <p14:tracePt t="8057" x="3905250" y="3930650"/>
          <p14:tracePt t="8057" x="4006850" y="3930650"/>
          <p14:tracePt t="8075" x="4197350" y="3937000"/>
          <p14:tracePt t="8075" x="4292600" y="3937000"/>
          <p14:tracePt t="8091" x="4381500" y="3943350"/>
          <p14:tracePt t="8091" x="4464050" y="3956050"/>
          <p14:tracePt t="8107" x="4546600" y="3968750"/>
          <p14:tracePt t="8923" x="2946400" y="4692650"/>
          <p14:tracePt t="8930" x="2952750" y="4686300"/>
          <p14:tracePt t="8941" x="2959100" y="4679950"/>
          <p14:tracePt t="8941" x="2965450" y="4679950"/>
          <p14:tracePt t="8941" x="2978150" y="4673600"/>
          <p14:tracePt t="8962" x="2990850" y="4673600"/>
          <p14:tracePt t="8975" x="2997200" y="4667250"/>
          <p14:tracePt t="8975" x="3022600" y="4660900"/>
          <p14:tracePt t="8993" x="3035300" y="4660900"/>
          <p14:tracePt t="8993" x="3048000" y="4667250"/>
          <p14:tracePt t="9010" x="3067050" y="4660900"/>
          <p14:tracePt t="9010" x="3079750" y="4667250"/>
          <p14:tracePt t="9027" x="3098800" y="4660900"/>
          <p14:tracePt t="9027" x="3136900" y="4660900"/>
          <p14:tracePt t="9044" x="3155950" y="4667250"/>
          <p14:tracePt t="9044" x="3181350" y="4667250"/>
          <p14:tracePt t="9060" x="3200400" y="4667250"/>
          <p14:tracePt t="9060" x="3219450" y="4667250"/>
          <p14:tracePt t="9077" x="3238500" y="4667250"/>
          <p14:tracePt t="9077" x="3257550" y="4673600"/>
          <p14:tracePt t="9094" x="3276600" y="4679950"/>
          <p14:tracePt t="9094" x="3308350" y="4686300"/>
          <p14:tracePt t="9111" x="3321050" y="4692650"/>
          <p14:tracePt t="9111" x="3340100" y="4699000"/>
          <p14:tracePt t="9129" x="3352800" y="4705350"/>
          <p14:tracePt t="9129" x="3365500" y="4705350"/>
          <p14:tracePt t="9144" x="3378200" y="4711700"/>
          <p14:tracePt t="9144" x="3390900" y="4711700"/>
          <p14:tracePt t="9144" x="3403600" y="4711700"/>
          <p14:tracePt t="9163" x="3416300" y="4718050"/>
          <p14:tracePt t="9175" x="3422650" y="4711700"/>
          <p14:tracePt t="9175" x="3441700" y="4711700"/>
          <p14:tracePt t="9195" x="3448050" y="4705350"/>
          <p14:tracePt t="9195" x="3454400" y="4699000"/>
          <p14:tracePt t="9211" x="3460750" y="4699000"/>
          <p14:tracePt t="9211" x="3467100" y="4692650"/>
          <p14:tracePt t="9228" x="3473450" y="4692650"/>
          <p14:tracePt t="9228" x="3479800" y="4686300"/>
          <p14:tracePt t="9228" x="3486150" y="4679950"/>
          <p14:tracePt t="9247" x="3492500" y="4673600"/>
          <p14:tracePt t="9263" x="3492500" y="4667250"/>
          <p14:tracePt t="9280" x="3498850" y="4660900"/>
          <p14:tracePt t="9280" x="3498850" y="4654550"/>
          <p14:tracePt t="9295" x="3498850" y="4648200"/>
          <p14:tracePt t="9310" x="3498850" y="4641850"/>
          <p14:tracePt t="9326" x="3498850" y="4635500"/>
          <p14:tracePt t="9326" x="3498850" y="4629150"/>
          <p14:tracePt t="9345" x="3498850" y="4622800"/>
          <p14:tracePt t="9360" x="3492500" y="4616450"/>
          <p14:tracePt t="9376" x="3492500" y="4610100"/>
          <p14:tracePt t="9393" x="3486150" y="4597400"/>
          <p14:tracePt t="9393" x="3479800" y="4591050"/>
          <p14:tracePt t="9412" x="3467100" y="4584700"/>
          <p14:tracePt t="9427" x="3460750" y="4578350"/>
          <p14:tracePt t="9427" x="3454400" y="4578350"/>
          <p14:tracePt t="9445" x="3448050" y="4578350"/>
          <p14:tracePt t="9445" x="3435350" y="4578350"/>
          <p14:tracePt t="9464" x="3429000" y="4578350"/>
          <p14:tracePt t="9477" x="3416300" y="4584700"/>
          <p14:tracePt t="9494" x="3409950" y="4591050"/>
          <p14:tracePt t="9522" x="3422650" y="4597400"/>
          <p14:tracePt t="9562" x="3429000" y="4603750"/>
          <p14:tracePt t="9570" x="3435350" y="4610100"/>
          <p14:tracePt t="9577" x="3441700" y="4616450"/>
          <p14:tracePt t="9577" x="3448050" y="4622800"/>
          <p14:tracePt t="9595" x="3460750" y="4629150"/>
          <p14:tracePt t="9595" x="3473450" y="4641850"/>
          <p14:tracePt t="9595" x="3486150" y="4641850"/>
          <p14:tracePt t="9615" x="3498850" y="4648200"/>
          <p14:tracePt t="9628" x="3511550" y="4654550"/>
          <p14:tracePt t="9628" x="3536950" y="4667250"/>
          <p14:tracePt t="9646" x="3549650" y="4667250"/>
          <p14:tracePt t="9646" x="3562350" y="4673600"/>
          <p14:tracePt t="9663" x="3575050" y="4673600"/>
          <p14:tracePt t="9663" x="3587750" y="4679950"/>
          <p14:tracePt t="9680" x="3600450" y="4679950"/>
          <p14:tracePt t="9680" x="3619500" y="4679950"/>
          <p14:tracePt t="9696" x="3625850" y="4679950"/>
          <p14:tracePt t="9696" x="3632200" y="4679950"/>
          <p14:tracePt t="9712" x="3638550" y="4679950"/>
          <p14:tracePt t="9712" x="3644900" y="4673600"/>
          <p14:tracePt t="9731" x="3651250" y="4673600"/>
          <p14:tracePt t="9745" x="3657600" y="4673600"/>
          <p14:tracePt t="9762" x="3663950" y="4673600"/>
          <p14:tracePt t="9778" x="3663950" y="4667250"/>
          <p14:tracePt t="9831" x="3663950" y="4660900"/>
          <p14:tracePt t="9870" x="3663950" y="4654550"/>
          <p14:tracePt t="9898" x="3663950" y="4648200"/>
          <p14:tracePt t="9922" x="3670300" y="4641850"/>
          <p14:tracePt t="9934" x="3676650" y="4635500"/>
          <p14:tracePt t="9950" x="3683000" y="4629150"/>
          <p14:tracePt t="9974" x="3683000" y="4622800"/>
          <p14:tracePt t="9990" x="3683000" y="4629150"/>
          <p14:tracePt t="10054" x="3683000" y="4635500"/>
          <p14:tracePt t="10078" x="3676650" y="4641850"/>
          <p14:tracePt t="10138" x="3670300" y="4648200"/>
          <p14:tracePt t="10162" x="3670300" y="4654550"/>
          <p14:tracePt t="10190" x="3676650" y="4648200"/>
          <p14:tracePt t="10235" x="3676650" y="4654550"/>
          <p14:tracePt t="10351" x="3676650" y="4660900"/>
          <p14:tracePt t="10370" x="3676650" y="4667250"/>
          <p14:tracePt t="10506" x="3676650" y="4673600"/>
          <p14:tracePt t="10610" x="3676650" y="4679950"/>
          <p14:tracePt t="10635" x="3676650" y="4686300"/>
          <p14:tracePt t="10659" x="3683000" y="4692650"/>
          <p14:tracePt t="10679" x="3683000" y="4699000"/>
          <p14:tracePt t="10714" x="3676650" y="4705350"/>
          <p14:tracePt t="10738" x="3676650" y="4711700"/>
          <p14:tracePt t="10746" x="3676650" y="4718050"/>
          <p14:tracePt t="10762" x="3670300" y="4724400"/>
          <p14:tracePt t="10790" x="3663950" y="4730750"/>
          <p14:tracePt t="10834" x="3663950" y="4724400"/>
          <p14:tracePt t="10850" x="3657600" y="4718050"/>
          <p14:tracePt t="10866" x="3651250" y="4711700"/>
          <p14:tracePt t="10882" x="3644900" y="4705350"/>
          <p14:tracePt t="10890" x="3638550" y="4705350"/>
          <p14:tracePt t="10898" x="3632200" y="4699000"/>
          <p14:tracePt t="10898" x="3625850" y="4699000"/>
          <p14:tracePt t="10898" x="3613150" y="4692650"/>
          <p14:tracePt t="10919" x="3606800" y="4686300"/>
          <p14:tracePt t="10932" x="3594100" y="4673600"/>
          <p14:tracePt t="10932" x="3568700" y="4654550"/>
          <p14:tracePt t="11331" x="2311400" y="2705100"/>
          <p14:tracePt t="11339" x="2317750" y="2698750"/>
          <p14:tracePt t="11339" x="2324100" y="2686050"/>
          <p14:tracePt t="11352" x="2330450" y="2679700"/>
          <p14:tracePt t="11352" x="2336800" y="2667000"/>
          <p14:tracePt t="11368" x="2349500" y="2660650"/>
          <p14:tracePt t="11368" x="2355850" y="2647950"/>
          <p14:tracePt t="11386" x="2362200" y="2635250"/>
          <p14:tracePt t="11386" x="2368550" y="2628900"/>
          <p14:tracePt t="11386" x="2374900" y="2616200"/>
          <p14:tracePt t="11404" x="2381250" y="2603500"/>
          <p14:tracePt t="11404" x="2381250" y="2590800"/>
          <p14:tracePt t="11419" x="2381250" y="2584450"/>
          <p14:tracePt t="11419" x="2381250" y="2571750"/>
          <p14:tracePt t="11435" x="2374900" y="2559050"/>
          <p14:tracePt t="11435" x="2374900" y="2546350"/>
          <p14:tracePt t="11452" x="2368550" y="2533650"/>
          <p14:tracePt t="11452" x="2355850" y="2520950"/>
          <p14:tracePt t="11452" x="2349500" y="2514600"/>
          <p14:tracePt t="11472" x="2336800" y="2501900"/>
          <p14:tracePt t="11484" x="2324100" y="2495550"/>
          <p14:tracePt t="11484" x="2305050" y="2482850"/>
          <p14:tracePt t="11503" x="2292350" y="2482850"/>
          <p14:tracePt t="11503" x="2279650" y="2482850"/>
          <p14:tracePt t="11519" x="2266950" y="2476500"/>
          <p14:tracePt t="11519" x="2254250" y="2476500"/>
          <p14:tracePt t="11536" x="2241550" y="2476500"/>
          <p14:tracePt t="11536" x="2235200" y="2470150"/>
          <p14:tracePt t="11536" x="2228850" y="2470150"/>
          <p14:tracePt t="11555" x="2216150" y="2470150"/>
          <p14:tracePt t="11567" x="2209800" y="2470150"/>
          <p14:tracePt t="11567" x="2203450" y="2470150"/>
          <p14:tracePt t="11586" x="2203450" y="2476500"/>
          <p14:tracePt t="11601" x="2203450" y="2489200"/>
          <p14:tracePt t="11601" x="2203450" y="2495550"/>
          <p14:tracePt t="11620" x="2203450" y="2501900"/>
          <p14:tracePt t="11620" x="2209800" y="2508250"/>
          <p14:tracePt t="11636" x="2216150" y="2514600"/>
          <p14:tracePt t="11636" x="2222500" y="2527300"/>
          <p14:tracePt t="11653" x="2222500" y="2540000"/>
          <p14:tracePt t="11653" x="2228850" y="2540000"/>
          <p14:tracePt t="11669" x="2228850" y="2552700"/>
          <p14:tracePt t="11684" x="2228850" y="2559050"/>
          <p14:tracePt t="11702" x="2235200" y="2565400"/>
          <p14:tracePt t="11771" x="2235200" y="2571750"/>
          <p14:tracePt t="11811" x="2228850" y="2571750"/>
          <p14:tracePt t="11831" x="2222500" y="2571750"/>
          <p14:tracePt t="11847" x="2216150" y="2578100"/>
          <p14:tracePt t="11863" x="2209800" y="2578100"/>
          <p14:tracePt t="11883" x="2209800" y="2584450"/>
          <p14:tracePt t="11899" x="2203450" y="2590800"/>
          <p14:tracePt t="11915" x="2197100" y="2597150"/>
          <p14:tracePt t="11931" x="2190750" y="2603500"/>
          <p14:tracePt t="11943" x="2184400" y="2609850"/>
          <p14:tracePt t="11959" x="2178050" y="2616200"/>
          <p14:tracePt t="11975" x="2178050" y="2622550"/>
          <p14:tracePt t="12003" x="2178050" y="2616200"/>
          <p14:tracePt t="12035" x="2184400" y="2609850"/>
          <p14:tracePt t="12059" x="2190750" y="2609850"/>
          <p14:tracePt t="12071" x="2197100" y="2603500"/>
          <p14:tracePt t="12079" x="2203450" y="2603500"/>
          <p14:tracePt t="12088" x="2209800" y="2603500"/>
          <p14:tracePt t="12103" x="2222500" y="2597150"/>
          <p14:tracePt t="12121" x="2228850" y="2597150"/>
          <p14:tracePt t="12136" x="2235200" y="2597150"/>
          <p14:tracePt t="12153" x="2228850" y="2597150"/>
          <p14:tracePt t="12243" x="2222500" y="2597150"/>
          <p14:tracePt t="12259" x="2216150" y="2597150"/>
          <p14:tracePt t="12291" x="2209800" y="2597150"/>
          <p14:tracePt t="12311" x="2209800" y="2590800"/>
          <p14:tracePt t="12335" x="2209800" y="2584450"/>
          <p14:tracePt t="12363" x="2216150" y="2590800"/>
          <p14:tracePt t="12379" x="2209800" y="2590800"/>
          <p14:tracePt t="12470" x="2203450" y="2597150"/>
          <p14:tracePt t="12483" x="2197100" y="2597150"/>
          <p14:tracePt t="12491" x="2190750" y="2603500"/>
          <p14:tracePt t="12508" x="2184400" y="2609850"/>
          <p14:tracePt t="12521" x="2178050" y="2622550"/>
          <p14:tracePt t="12538" x="2171700" y="2628900"/>
          <p14:tracePt t="12538" x="2165350" y="2628900"/>
          <p14:tracePt t="12556" x="2159000" y="2635250"/>
          <p14:tracePt t="12571" x="2152650" y="2628900"/>
          <p14:tracePt t="12603" x="2152650" y="2622550"/>
          <p14:tracePt t="12643" x="2152650" y="2616200"/>
          <p14:tracePt t="12659" x="2159000" y="2609850"/>
          <p14:tracePt t="12671" x="2159000" y="2603500"/>
          <p14:tracePt t="12687" x="2165350" y="2597150"/>
          <p14:tracePt t="12703" x="2159000" y="2597150"/>
          <p14:tracePt t="12723" x="2152650" y="2597150"/>
          <p14:tracePt t="12747" x="2139950" y="2603500"/>
          <p14:tracePt t="12763" x="2133600" y="2603500"/>
          <p14:tracePt t="12770" x="2127250" y="2597150"/>
          <p14:tracePt t="12779" x="2120900" y="2603500"/>
          <p14:tracePt t="12788" x="2108200" y="2603500"/>
          <p14:tracePt t="12788" x="2082800" y="2603500"/>
          <p14:tracePt t="12807" x="2063750" y="2603500"/>
          <p14:tracePt t="12807" x="2051050" y="2603500"/>
          <p14:tracePt t="12824" x="2032000" y="2603500"/>
          <p14:tracePt t="12824" x="2012950" y="2603500"/>
          <p14:tracePt t="12840" x="1987550" y="2603500"/>
          <p14:tracePt t="12840" x="1968500" y="2597150"/>
          <p14:tracePt t="12840" x="1943100" y="2597150"/>
          <p14:tracePt t="12860" x="1924050" y="2590800"/>
          <p14:tracePt t="12872" x="1892300" y="2584450"/>
          <p14:tracePt t="12872" x="1841500" y="2578100"/>
          <p14:tracePt t="12893" x="1809750" y="2571750"/>
          <p14:tracePt t="12893" x="1771650" y="2571750"/>
          <p14:tracePt t="12908" x="1739900" y="2571750"/>
          <p14:tracePt t="12908" x="1701800" y="2571750"/>
          <p14:tracePt t="12924" x="1663700" y="2578100"/>
          <p14:tracePt t="12924" x="1631950" y="2578100"/>
          <p14:tracePt t="12941" x="1600200" y="2578100"/>
          <p14:tracePt t="12941" x="1568450" y="2571750"/>
          <p14:tracePt t="12941" x="1536700" y="2571750"/>
          <p14:tracePt t="12960" x="1504950" y="2571750"/>
          <p14:tracePt t="12960" x="1479550" y="2565400"/>
          <p14:tracePt t="12974" x="1454150" y="2559050"/>
          <p14:tracePt t="12974" x="1428750" y="2552700"/>
          <p14:tracePt t="12991" x="1403350" y="2546350"/>
          <p14:tracePt t="12991" x="1384300" y="2546350"/>
          <p14:tracePt t="13008" x="1365250" y="2540000"/>
          <p14:tracePt t="13008" x="1320800" y="2533650"/>
          <p14:tracePt t="13025" x="1308100" y="2527300"/>
          <p14:tracePt t="13025" x="1295400" y="2520950"/>
          <p14:tracePt t="13041" x="1289050" y="2520950"/>
          <p14:tracePt t="13041" x="1276350" y="2514600"/>
          <p14:tracePt t="13058" x="1270000" y="2514600"/>
          <p14:tracePt t="13058" x="1263650" y="2508250"/>
          <p14:tracePt t="13074" x="1257300" y="2508250"/>
          <p14:tracePt t="13090" x="1250950" y="2508250"/>
          <p14:tracePt t="13106" x="1257300" y="2508250"/>
          <p14:tracePt t="13106" x="1263650" y="2508250"/>
          <p14:tracePt t="13126" x="1276350" y="2508250"/>
          <p14:tracePt t="13126" x="1289050" y="2508250"/>
          <p14:tracePt t="13126" x="1314450" y="2514600"/>
          <p14:tracePt t="13144" x="1339850" y="2520950"/>
          <p14:tracePt t="13156" x="1371600" y="2520950"/>
          <p14:tracePt t="13156" x="1441450" y="2533650"/>
          <p14:tracePt t="13176" x="1479550" y="2540000"/>
          <p14:tracePt t="13176" x="1524000" y="2546350"/>
          <p14:tracePt t="13192" x="1568450" y="2546350"/>
          <p14:tracePt t="13192" x="1619250" y="2546350"/>
          <p14:tracePt t="13208" x="1670050" y="2540000"/>
          <p14:tracePt t="13208" x="1720850" y="2540000"/>
          <p14:tracePt t="13225" x="1771650" y="2527300"/>
          <p14:tracePt t="13225" x="1828800" y="2520950"/>
          <p14:tracePt t="13225" x="1873250" y="2514600"/>
          <p14:tracePt t="13244" x="1924050" y="2508250"/>
          <p14:tracePt t="13256" x="1974850" y="2501900"/>
          <p14:tracePt t="13256" x="2051050" y="2495550"/>
          <p14:tracePt t="13275" x="2082800" y="2489200"/>
          <p14:tracePt t="13275" x="2108200" y="2482850"/>
          <p14:tracePt t="13291" x="2133600" y="2482850"/>
          <p14:tracePt t="13291" x="2159000" y="2476500"/>
          <p14:tracePt t="13309" x="2171700" y="2470150"/>
          <p14:tracePt t="13309" x="2197100" y="2470150"/>
          <p14:tracePt t="13325" x="2203450" y="2470150"/>
          <p14:tracePt t="13340" x="2203450" y="2482850"/>
          <p14:tracePt t="13363" x="2197100" y="2489200"/>
          <p14:tracePt t="13373" x="2197100" y="2495550"/>
          <p14:tracePt t="13373" x="2184400" y="2508250"/>
          <p14:tracePt t="13392" x="2178050" y="2520950"/>
          <p14:tracePt t="13392" x="2171700" y="2527300"/>
          <p14:tracePt t="13409" x="2159000" y="2540000"/>
          <p14:tracePt t="13409" x="2152650" y="2540000"/>
          <p14:tracePt t="13425" x="2152650" y="2546350"/>
          <p14:tracePt t="13425" x="2146300" y="2546350"/>
          <p14:tracePt t="13425" x="2139950" y="2546350"/>
          <p14:tracePt t="13444" x="2133600" y="2552700"/>
          <p14:tracePt t="13458" x="2139950" y="2552700"/>
          <p14:tracePt t="13503" x="2146300" y="2552700"/>
          <p14:tracePt t="13511" x="2152650" y="2552700"/>
          <p14:tracePt t="13524" x="2152650" y="2546350"/>
          <p14:tracePt t="13541" x="2159000" y="2552700"/>
          <p14:tracePt t="13563" x="2152650" y="2552700"/>
          <p14:tracePt t="13579" x="2152650" y="2565400"/>
          <p14:tracePt t="13596" x="2146300" y="2571750"/>
          <p14:tracePt t="13612" x="2139950" y="2578100"/>
          <p14:tracePt t="13612" x="2133600" y="2584450"/>
          <p14:tracePt t="13627" x="2127250" y="2597150"/>
          <p14:tracePt t="13627" x="2114550" y="2609850"/>
          <p14:tracePt t="13643" x="2101850" y="2622550"/>
          <p14:tracePt t="13643" x="2089150" y="2641600"/>
          <p14:tracePt t="13660" x="2063750" y="2667000"/>
          <p14:tracePt t="13660" x="2038350" y="2686050"/>
          <p14:tracePt t="13677" x="2012950" y="2711450"/>
          <p14:tracePt t="13677" x="1955800" y="2762250"/>
          <p14:tracePt t="13693" x="1924050" y="2794000"/>
          <p14:tracePt t="13693" x="1885950" y="2819400"/>
          <p14:tracePt t="13710" x="1854200" y="2844800"/>
          <p14:tracePt t="13710" x="1809750" y="2870200"/>
          <p14:tracePt t="13727" x="1771650" y="2901950"/>
          <p14:tracePt t="13727" x="1682750" y="2959100"/>
          <p14:tracePt t="13744" x="1638300" y="2984500"/>
          <p14:tracePt t="13744" x="1587500" y="3016250"/>
          <p14:tracePt t="13760" x="1543050" y="3041650"/>
          <p14:tracePt t="13760" x="1498600" y="3067050"/>
          <p14:tracePt t="13777" x="1447800" y="3092450"/>
          <p14:tracePt t="13777" x="1397000" y="3117850"/>
          <p14:tracePt t="13793" x="1346200" y="3136900"/>
          <p14:tracePt t="13793" x="1308100" y="3155950"/>
          <p14:tracePt t="13793" x="1263650" y="3175000"/>
          <p14:tracePt t="13813" x="1225550" y="3187700"/>
          <p14:tracePt t="13813" x="1187450" y="3206750"/>
          <p14:tracePt t="13827" x="1149350" y="3225800"/>
          <p14:tracePt t="13827" x="1123950" y="3238500"/>
          <p14:tracePt t="13844" x="1104900" y="3251200"/>
          <p14:tracePt t="13844" x="1085850" y="3263900"/>
          <p14:tracePt t="13861" x="1066800" y="3270250"/>
          <p14:tracePt t="13861" x="1054100" y="3276600"/>
          <p14:tracePt t="13877" x="1047750" y="3282950"/>
          <p14:tracePt t="13877" x="1041400" y="3289300"/>
          <p14:tracePt t="13895" x="1047750" y="3295650"/>
          <p14:tracePt t="13909" x="1054100" y="3295650"/>
          <p14:tracePt t="13909" x="1079500" y="3295650"/>
          <p14:tracePt t="13928" x="1098550" y="3295650"/>
          <p14:tracePt t="13928" x="1123950" y="3289300"/>
          <p14:tracePt t="13944" x="1155700" y="3289300"/>
          <p14:tracePt t="13944" x="1187450" y="3289300"/>
          <p14:tracePt t="13961" x="1225550" y="3289300"/>
          <p14:tracePt t="13961" x="1270000" y="3289300"/>
          <p14:tracePt t="13961" x="1327150" y="3295650"/>
          <p14:tracePt t="13980" x="1377950" y="3308350"/>
          <p14:tracePt t="13980" x="1435100" y="3314700"/>
          <p14:tracePt t="13994" x="1492250" y="3327400"/>
          <p14:tracePt t="13994" x="1555750" y="3340100"/>
          <p14:tracePt t="14011" x="1612900" y="3359150"/>
          <p14:tracePt t="14011" x="1676400" y="3371850"/>
          <p14:tracePt t="14028" x="1733550" y="3390900"/>
          <p14:tracePt t="14028" x="1847850" y="3422650"/>
          <p14:tracePt t="14045" x="1898650" y="3435350"/>
          <p14:tracePt t="14045" x="1949450" y="3448050"/>
          <p14:tracePt t="14061" x="2000250" y="3454400"/>
          <p14:tracePt t="14061" x="2038350" y="3467100"/>
          <p14:tracePt t="14078" x="2070100" y="3473450"/>
          <p14:tracePt t="14078" x="2108200" y="3473450"/>
          <p14:tracePt t="14095" x="2133600" y="3479800"/>
          <p14:tracePt t="14095" x="2178050" y="3479800"/>
          <p14:tracePt t="14112" x="2197100" y="3486150"/>
          <p14:tracePt t="14112" x="2209800" y="3486150"/>
          <p14:tracePt t="14130" x="2216150" y="3486150"/>
          <p14:tracePt t="14130" x="2228850" y="3486150"/>
          <p14:tracePt t="14145" x="2235200" y="3486150"/>
          <p14:tracePt t="14160" x="2241550" y="3486150"/>
          <p14:tracePt t="14177" x="2235200" y="3492500"/>
          <p14:tracePt t="14193" x="2228850" y="3498850"/>
          <p14:tracePt t="14193" x="2222500" y="3505200"/>
          <p14:tracePt t="14212" x="2216150" y="3511550"/>
          <p14:tracePt t="14212" x="2209800" y="3517900"/>
          <p14:tracePt t="14228" x="2203450" y="3524250"/>
          <p14:tracePt t="14228" x="2203450" y="3530600"/>
          <p14:tracePt t="14245" x="2197100" y="3536950"/>
          <p14:tracePt t="14245" x="2190750" y="3543300"/>
          <p14:tracePt t="14245" x="2190750" y="3549650"/>
          <p14:tracePt t="14265" x="2184400" y="3549650"/>
          <p14:tracePt t="14277" x="2184400" y="3543300"/>
          <p14:tracePt t="14307" x="2190750" y="3543300"/>
          <p14:tracePt t="14323" x="2190750" y="3536950"/>
          <p14:tracePt t="14339" x="2197100" y="3536950"/>
          <p14:tracePt t="14344" x="2203450" y="3536950"/>
          <p14:tracePt t="14367" x="2209800" y="3530600"/>
          <p14:tracePt t="14383" x="2216150" y="3530600"/>
          <p14:tracePt t="14427" x="2209800" y="3536950"/>
          <p14:tracePt t="14480" x="2209800" y="3530600"/>
          <p14:tracePt t="14511" x="2203450" y="3524250"/>
          <p14:tracePt t="14523" x="2203450" y="3517900"/>
          <p14:tracePt t="14540" x="2203450" y="3511550"/>
          <p14:tracePt t="14548" x="2203450" y="3505200"/>
          <p14:tracePt t="14564" x="2203450" y="3498850"/>
          <p14:tracePt t="14578" x="2203450" y="3492500"/>
          <p14:tracePt t="14595" x="2203450" y="3486150"/>
          <p14:tracePt t="14611" x="2203450" y="3479800"/>
          <p14:tracePt t="14628" x="2203450" y="3473450"/>
          <p14:tracePt t="14659" x="2197100" y="3479800"/>
          <p14:tracePt t="14699" x="2197100" y="3486150"/>
          <p14:tracePt t="14719" x="2190750" y="3486150"/>
          <p14:tracePt t="14735" x="2190750" y="3479800"/>
          <p14:tracePt t="14787" x="2197100" y="3479800"/>
          <p14:tracePt t="14819" x="2197100" y="3473450"/>
          <p14:tracePt t="14832" x="2203450" y="3467100"/>
          <p14:tracePt t="14848" x="2209800" y="3460750"/>
          <p14:tracePt t="14863" x="2209800" y="3454400"/>
          <p14:tracePt t="14871" x="2216150" y="3448050"/>
          <p14:tracePt t="14880" x="2222500" y="3441700"/>
          <p14:tracePt t="14896" x="2228850" y="3435350"/>
          <p14:tracePt t="14896" x="2235200" y="3429000"/>
          <p14:tracePt t="14896" x="2241550" y="3422650"/>
          <p14:tracePt t="14916" x="2241550" y="3416300"/>
          <p14:tracePt t="14929" x="2247900" y="3409950"/>
          <p14:tracePt t="14946" x="2254250" y="3403600"/>
          <p14:tracePt t="14963" x="2254250" y="3397250"/>
          <p14:tracePt t="14979" x="2260600" y="3390900"/>
          <p14:tracePt t="14996" x="2254250" y="3390900"/>
          <p14:tracePt t="15043" x="2247900" y="3397250"/>
          <p14:tracePt t="15064" x="2241550" y="3397250"/>
          <p14:tracePt t="15103" x="2235200" y="3397250"/>
          <p14:tracePt t="15131" x="2241550" y="3390900"/>
          <p14:tracePt t="15200" x="2247900" y="3384550"/>
          <p14:tracePt t="15275" x="2254250" y="3371850"/>
          <p14:tracePt t="15303" x="2260600" y="3365500"/>
          <p14:tracePt t="15320" x="2266950" y="3352800"/>
          <p14:tracePt t="15335" x="2273300" y="3352800"/>
          <p14:tracePt t="15343" x="2279650" y="3346450"/>
          <p14:tracePt t="15352" x="2286000" y="3346450"/>
          <p14:tracePt t="15352" x="2298700" y="3340100"/>
          <p14:tracePt t="15366" x="2305050" y="3333750"/>
          <p14:tracePt t="15366" x="2317750" y="3327400"/>
          <p14:tracePt t="15382" x="2330450" y="3314700"/>
          <p14:tracePt t="15382" x="2349500" y="3308350"/>
          <p14:tracePt t="15399" x="2368550" y="3295650"/>
          <p14:tracePt t="15399" x="2393950" y="3282950"/>
          <p14:tracePt t="15416" x="2413000" y="3270250"/>
          <p14:tracePt t="15416" x="2470150" y="3238500"/>
          <p14:tracePt t="15433" x="2501900" y="3225800"/>
          <p14:tracePt t="15433" x="2533650" y="3213100"/>
          <p14:tracePt t="15449" x="2565400" y="3200400"/>
          <p14:tracePt t="15449" x="2603500" y="3187700"/>
          <p14:tracePt t="15466" x="2635250" y="3175000"/>
          <p14:tracePt t="15466" x="2711450" y="3149600"/>
          <p14:tracePt t="15485" x="2743200" y="3143250"/>
          <p14:tracePt t="15485" x="2774950" y="3130550"/>
          <p14:tracePt t="15500" x="2806700" y="3124200"/>
          <p14:tracePt t="15500" x="2838450" y="3117850"/>
          <p14:tracePt t="15517" x="2857500" y="3117850"/>
          <p14:tracePt t="15517" x="2882900" y="3111500"/>
          <p14:tracePt t="15533" x="2901950" y="3111500"/>
          <p14:tracePt t="15533" x="2921000" y="3111500"/>
          <p14:tracePt t="15533" x="2933700" y="3111500"/>
          <p14:tracePt t="15553" x="2940050" y="3111500"/>
          <p14:tracePt t="15564" x="2940050" y="3117850"/>
          <p14:tracePt t="15581" x="2933700" y="3124200"/>
          <p14:tracePt t="15581" x="2927350" y="3124200"/>
          <p14:tracePt t="15600" x="2914650" y="3130550"/>
          <p14:tracePt t="15600" x="2908300" y="3136900"/>
          <p14:tracePt t="15616" x="2895600" y="3143250"/>
          <p14:tracePt t="15616" x="2882900" y="3149600"/>
          <p14:tracePt t="15616" x="2870200" y="3149600"/>
          <p14:tracePt t="15636" x="2863850" y="3155950"/>
          <p14:tracePt t="15648" x="2851150" y="3162300"/>
          <p14:tracePt t="15648" x="2832100" y="3168650"/>
          <p14:tracePt t="15667" x="2819400" y="3175000"/>
          <p14:tracePt t="15667" x="2813050" y="3181350"/>
          <p14:tracePt t="15684" x="2800350" y="3187700"/>
          <p14:tracePt t="15699" x="2794000" y="3187700"/>
          <p14:tracePt t="15699" x="2787650" y="3194050"/>
          <p14:tracePt t="15717" x="2781300" y="3194050"/>
          <p14:tracePt t="15732" x="2774950" y="3200400"/>
          <p14:tracePt t="15756" x="2768600" y="3206750"/>
          <p14:tracePt t="15876" x="2762250" y="3213100"/>
          <p14:tracePt t="15896" x="2762250" y="3219450"/>
          <p14:tracePt t="15912" x="2755900" y="3219450"/>
          <p14:tracePt t="15936" x="2749550" y="3232150"/>
          <p14:tracePt t="15952" x="2743200" y="3232150"/>
          <p14:tracePt t="15964" x="2736850" y="3232150"/>
          <p14:tracePt t="15971" x="2730500" y="3238500"/>
          <p14:tracePt t="15988" x="2724150" y="3232150"/>
          <p14:tracePt t="16004" x="2711450" y="3225800"/>
          <p14:tracePt t="16017" x="2705100" y="3219450"/>
          <p14:tracePt t="16017" x="2705100" y="3213100"/>
          <p14:tracePt t="16035" x="2698750" y="3200400"/>
          <p14:tracePt t="16035" x="2686050" y="3187700"/>
          <p14:tracePt t="16052" x="2679700" y="3175000"/>
          <p14:tracePt t="16052" x="2667000" y="3162300"/>
          <p14:tracePt t="16068" x="2660650" y="3143250"/>
          <p14:tracePt t="16068" x="2641600" y="3111500"/>
          <p14:tracePt t="16085" x="2635250" y="3098800"/>
          <p14:tracePt t="16085" x="2622550" y="3086100"/>
          <p14:tracePt t="16101" x="2622550" y="3073400"/>
          <p14:tracePt t="16101" x="2616200" y="3054350"/>
          <p14:tracePt t="16120" x="2616200" y="3041650"/>
          <p14:tracePt t="16120" x="2616200" y="3022600"/>
          <p14:tracePt t="16135" x="2616200" y="3003550"/>
          <p14:tracePt t="16135" x="2622550" y="2959100"/>
          <p14:tracePt t="16152" x="2628900" y="2933700"/>
          <p14:tracePt t="16152" x="2635250" y="2914650"/>
          <p14:tracePt t="16169" x="2635250" y="2895600"/>
          <p14:tracePt t="16169" x="2641600" y="2870200"/>
          <p14:tracePt t="16185" x="2647950" y="2857500"/>
          <p14:tracePt t="16185" x="2654300" y="2844800"/>
          <p14:tracePt t="16185" x="2654300" y="2832100"/>
          <p14:tracePt t="16204" x="2660650" y="2825750"/>
          <p14:tracePt t="16217" x="2667000" y="2813050"/>
          <p14:tracePt t="16217" x="2673350" y="2800350"/>
          <p14:tracePt t="16237" x="2679700" y="2800350"/>
          <p14:tracePt t="16237" x="2686050" y="2794000"/>
          <p14:tracePt t="16252" x="2686050" y="2787650"/>
          <p14:tracePt t="16252" x="2686050" y="2781300"/>
          <p14:tracePt t="16269" x="2686050" y="2774950"/>
          <p14:tracePt t="16269" x="2686050" y="2768600"/>
          <p14:tracePt t="16285" x="2679700" y="2762250"/>
          <p14:tracePt t="16285" x="2673350" y="2755900"/>
          <p14:tracePt t="16285" x="2667000" y="2749550"/>
          <p14:tracePt t="16304" x="2660650" y="2743200"/>
          <p14:tracePt t="16304" x="2647950" y="2736850"/>
          <p14:tracePt t="16319" x="2641600" y="2736850"/>
          <p14:tracePt t="16319" x="2628900" y="2736850"/>
          <p14:tracePt t="16336" x="2616200" y="2736850"/>
          <p14:tracePt t="16336" x="2603500" y="2736850"/>
          <p14:tracePt t="16353" x="2590800" y="2736850"/>
          <p14:tracePt t="16353" x="2571750" y="2736850"/>
          <p14:tracePt t="16369" x="2559050" y="2730500"/>
          <p14:tracePt t="16369" x="2527300" y="2717800"/>
          <p14:tracePt t="16386" x="2514600" y="2711450"/>
          <p14:tracePt t="16386" x="2501900" y="2698750"/>
          <p14:tracePt t="16402" x="2489200" y="2686050"/>
          <p14:tracePt t="16402" x="2476500" y="2673350"/>
          <p14:tracePt t="16419" x="2470150" y="2667000"/>
          <p14:tracePt t="16419" x="2457450" y="2641600"/>
          <p14:tracePt t="16436" x="2457450" y="2635250"/>
          <p14:tracePt t="16436" x="2457450" y="2622550"/>
          <p14:tracePt t="16453" x="2463800" y="2616200"/>
          <p14:tracePt t="16453" x="2470150" y="2609850"/>
          <p14:tracePt t="16470" x="2482850" y="2603500"/>
          <p14:tracePt t="16470" x="2495550" y="2590800"/>
          <p14:tracePt t="16486" x="2508250" y="2578100"/>
          <p14:tracePt t="16486" x="2527300" y="2571750"/>
          <p14:tracePt t="16486" x="2546350" y="2559050"/>
          <p14:tracePt t="16505" x="2565400" y="2546350"/>
          <p14:tracePt t="16505" x="2590800" y="2533650"/>
          <p14:tracePt t="16520" x="2616200" y="2520950"/>
          <p14:tracePt t="16520" x="2647950" y="2508250"/>
          <p14:tracePt t="16537" x="2679700" y="2495550"/>
          <p14:tracePt t="16537" x="2711450" y="2482850"/>
          <p14:tracePt t="16553" x="2749550" y="2476500"/>
          <p14:tracePt t="16553" x="2781300" y="2463800"/>
          <p14:tracePt t="16570" x="2819400" y="2457450"/>
          <p14:tracePt t="16570" x="2851150" y="2451100"/>
          <p14:tracePt t="16570" x="2889250" y="2444750"/>
          <p14:tracePt t="16589" x="2921000" y="2444750"/>
          <p14:tracePt t="16601" x="2952750" y="2444750"/>
          <p14:tracePt t="16601" x="3016250" y="2444750"/>
          <p14:tracePt t="16620" x="3048000" y="2444750"/>
          <p14:tracePt t="16620" x="3073400" y="2444750"/>
          <p14:tracePt t="16637" x="3098800" y="2444750"/>
          <p14:tracePt t="16637" x="3124200" y="2438400"/>
          <p14:tracePt t="16654" x="3143250" y="2438400"/>
          <p14:tracePt t="16654" x="3162300" y="2438400"/>
          <p14:tracePt t="16654" x="3181350" y="2432050"/>
          <p14:tracePt t="16673" x="3194050" y="2432050"/>
          <p14:tracePt t="16673" x="3206750" y="2432050"/>
          <p14:tracePt t="16687" x="3213100" y="2432050"/>
          <p14:tracePt t="16687" x="3219450" y="2432050"/>
          <p14:tracePt t="16703" x="3225800" y="2438400"/>
          <p14:tracePt t="16718" x="3219450" y="2444750"/>
          <p14:tracePt t="16718" x="3213100" y="2451100"/>
          <p14:tracePt t="16737" x="3200400" y="2451100"/>
          <p14:tracePt t="16737" x="3194050" y="2457450"/>
          <p14:tracePt t="16754" x="3181350" y="2463800"/>
          <p14:tracePt t="16754" x="3168650" y="2470150"/>
          <p14:tracePt t="16771" x="3155950" y="2476500"/>
          <p14:tracePt t="16771" x="3143250" y="2482850"/>
          <p14:tracePt t="16787" x="3136900" y="2482850"/>
          <p14:tracePt t="16787" x="3111500" y="2495550"/>
          <p14:tracePt t="16805" x="3105150" y="2501900"/>
          <p14:tracePt t="16805" x="3092450" y="2501900"/>
          <p14:tracePt t="16821" x="3086100" y="2508250"/>
          <p14:tracePt t="16821" x="3073400" y="2514600"/>
          <p14:tracePt t="16838" x="3067050" y="2514600"/>
          <p14:tracePt t="16838" x="3060700" y="2520950"/>
          <p14:tracePt t="16855" x="3048000" y="2527300"/>
          <p14:tracePt t="16873" x="3041650" y="2527300"/>
          <p14:tracePt t="16889" x="3035300" y="2533650"/>
          <p14:tracePt t="16940" x="3035300" y="2540000"/>
          <p14:tracePt t="16984" x="3041650" y="2540000"/>
          <p14:tracePt t="17008" x="3041650" y="2546350"/>
          <p14:tracePt t="17023" x="3048000" y="2540000"/>
          <p14:tracePt t="17035" x="3054350" y="2540000"/>
          <p14:tracePt t="17052" x="3060700" y="2533650"/>
          <p14:tracePt t="17060" x="3067050" y="2533650"/>
          <p14:tracePt t="17070" x="3073400" y="2527300"/>
          <p14:tracePt t="17070" x="3079750" y="2527300"/>
          <p14:tracePt t="17088" x="3092450" y="2527300"/>
          <p14:tracePt t="17088" x="3105150" y="2520950"/>
          <p14:tracePt t="17105" x="3117850" y="2520950"/>
          <p14:tracePt t="17105" x="3130550" y="2514600"/>
          <p14:tracePt t="17123" x="3136900" y="2514600"/>
          <p14:tracePt t="17123" x="3149600" y="2514600"/>
          <p14:tracePt t="17139" x="3162300" y="2514600"/>
          <p14:tracePt t="17139" x="3168650" y="2514600"/>
          <p14:tracePt t="17139" x="3181350" y="2514600"/>
          <p14:tracePt t="17157" x="3194050" y="2514600"/>
          <p14:tracePt t="17157" x="3206750" y="2514600"/>
          <p14:tracePt t="17173" x="3219450" y="2520950"/>
          <p14:tracePt t="17173" x="3238500" y="2520950"/>
          <p14:tracePt t="17189" x="3251200" y="2527300"/>
          <p14:tracePt t="17189" x="3263900" y="2527300"/>
          <p14:tracePt t="17205" x="3282950" y="2533650"/>
          <p14:tracePt t="17205" x="3295650" y="2540000"/>
          <p14:tracePt t="17205" x="3314700" y="2546350"/>
          <p14:tracePt t="17225" x="3333750" y="2552700"/>
          <p14:tracePt t="17237" x="3352800" y="2565400"/>
          <p14:tracePt t="17237" x="3365500" y="2571750"/>
          <p14:tracePt t="17257" x="3403600" y="2584450"/>
          <p14:tracePt t="17257" x="3422650" y="2590800"/>
          <p14:tracePt t="17272" x="3441700" y="2597150"/>
          <p14:tracePt t="17272" x="3460750" y="2597150"/>
          <p14:tracePt t="17289" x="3479800" y="2597150"/>
          <p14:tracePt t="17289" x="3498850" y="2597150"/>
          <p14:tracePt t="17306" x="3524250" y="2597150"/>
          <p14:tracePt t="17306" x="3543300" y="2597150"/>
          <p14:tracePt t="17306" x="3562350" y="2590800"/>
          <p14:tracePt t="17325" x="3581400" y="2590800"/>
          <p14:tracePt t="17325" x="3606800" y="2590800"/>
          <p14:tracePt t="17340" x="3625850" y="2590800"/>
          <p14:tracePt t="17340" x="3644900" y="2590800"/>
          <p14:tracePt t="17356" x="3670300" y="2597150"/>
          <p14:tracePt t="17356" x="3689350" y="2597150"/>
          <p14:tracePt t="17373" x="3714750" y="2603500"/>
          <p14:tracePt t="17373" x="3733800" y="2603500"/>
          <p14:tracePt t="17389" x="3759200" y="2609850"/>
          <p14:tracePt t="17389" x="3822700" y="2609850"/>
          <p14:tracePt t="17406" x="3848100" y="2609850"/>
          <p14:tracePt t="17406" x="3879850" y="2609850"/>
          <p14:tracePt t="17423" x="3911600" y="2603500"/>
          <p14:tracePt t="17423" x="3949700" y="2597150"/>
          <p14:tracePt t="17440" x="3981450" y="2597150"/>
          <p14:tracePt t="17440" x="4013200" y="2597150"/>
          <p14:tracePt t="17456" x="4051300" y="2597150"/>
          <p14:tracePt t="17456" x="4127500" y="2597150"/>
          <p14:tracePt t="17473" x="4165600" y="2603500"/>
          <p14:tracePt t="17473" x="4203700" y="2603500"/>
          <p14:tracePt t="17489" x="4241800" y="2609850"/>
          <p14:tracePt t="17489" x="4279900" y="2609850"/>
          <p14:tracePt t="17506" x="4324350" y="2603500"/>
          <p14:tracePt t="17506" x="4406900" y="2590800"/>
          <p14:tracePt t="17525" x="4451350" y="2578100"/>
          <p14:tracePt t="17525" x="4495800" y="2565400"/>
          <p14:tracePt t="17541" x="4540250" y="2552700"/>
          <p14:tracePt t="17541" x="4591050" y="2540000"/>
          <p14:tracePt t="17557" x="4635500" y="2520950"/>
          <p14:tracePt t="17557" x="4679950" y="2508250"/>
          <p14:tracePt t="17557" x="4724400" y="2495550"/>
          <p14:tracePt t="17576" x="4775200" y="2476500"/>
          <p14:tracePt t="17588" x="4819650" y="2463800"/>
          <p14:tracePt t="17588" x="4870450" y="2451100"/>
          <p14:tracePt t="17588" x="4914900" y="2438400"/>
          <p14:tracePt t="17609" x="4959350" y="2425700"/>
          <p14:tracePt t="17609" x="5010150" y="2413000"/>
          <p14:tracePt t="17625" x="5054600" y="2406650"/>
          <p14:tracePt t="17625" x="5105400" y="2400300"/>
          <p14:tracePt t="17640" x="5149850" y="2400300"/>
          <p14:tracePt t="17640" x="5200650" y="2400300"/>
          <p14:tracePt t="17657" x="5251450" y="2400300"/>
          <p14:tracePt t="17657" x="5295900" y="2400300"/>
          <p14:tracePt t="17674" x="5346700" y="2400300"/>
          <p14:tracePt t="17674" x="5391150" y="2406650"/>
          <p14:tracePt t="17674" x="5441950" y="2406650"/>
          <p14:tracePt t="17692" x="5492750" y="2406650"/>
          <p14:tracePt t="17692" x="5537200" y="2406650"/>
          <p14:tracePt t="17707" x="5588000" y="2400300"/>
          <p14:tracePt t="17707" x="5638800" y="2393950"/>
          <p14:tracePt t="17724" x="5689600" y="2393950"/>
          <p14:tracePt t="17724" x="5740400" y="2387600"/>
          <p14:tracePt t="17741" x="5791200" y="2381250"/>
          <p14:tracePt t="17741" x="5899150" y="2381250"/>
          <p14:tracePt t="17758" x="5949950" y="2374900"/>
          <p14:tracePt t="17758" x="6000750" y="2381250"/>
          <p14:tracePt t="17775" x="6051550" y="2387600"/>
          <p14:tracePt t="17775" x="6096000" y="2387600"/>
          <p14:tracePt t="17791" x="6146800" y="2393950"/>
          <p14:tracePt t="17791" x="6191250" y="2400300"/>
          <p14:tracePt t="17808" x="6235700" y="2406650"/>
          <p14:tracePt t="17808" x="6330950" y="2419350"/>
          <p14:tracePt t="17825" x="6369050" y="2425700"/>
          <p14:tracePt t="17825" x="6413500" y="2425700"/>
          <p14:tracePt t="17842" x="6451600" y="2432050"/>
          <p14:tracePt t="17842" x="6496050" y="2432050"/>
          <p14:tracePt t="17858" x="6534150" y="2432050"/>
          <p14:tracePt t="17858" x="6565900" y="2425700"/>
          <p14:tracePt t="17858" x="6604000" y="2432050"/>
          <p14:tracePt t="17877" x="6635750" y="2438400"/>
          <p14:tracePt t="17889" x="6667500" y="2444750"/>
          <p14:tracePt t="17889" x="6699250" y="2451100"/>
          <p14:tracePt t="17909" x="6750050" y="2470150"/>
          <p14:tracePt t="17909" x="6775450" y="2482850"/>
          <p14:tracePt t="17925" x="6794500" y="2495550"/>
          <p14:tracePt t="17925" x="6813550" y="2508250"/>
          <p14:tracePt t="17941" x="6832600" y="2514600"/>
          <p14:tracePt t="17941" x="6845300" y="2520950"/>
          <p14:tracePt t="17958" x="6858000" y="2533650"/>
          <p14:tracePt t="17958" x="6864350" y="2540000"/>
          <p14:tracePt t="17958" x="6877050" y="2552700"/>
          <p14:tracePt t="17977" x="6883400" y="2559050"/>
          <p14:tracePt t="17989" x="6883400" y="2565400"/>
          <p14:tracePt t="17989" x="6889750" y="2584450"/>
          <p14:tracePt t="18008" x="6883400" y="2590800"/>
          <p14:tracePt t="18008" x="6883400" y="2597150"/>
          <p14:tracePt t="18025" x="6877050" y="2609850"/>
          <p14:tracePt t="18025" x="6870700" y="2616200"/>
          <p14:tracePt t="18042" x="6870700" y="2628900"/>
          <p14:tracePt t="18042" x="6858000" y="2641600"/>
          <p14:tracePt t="18058" x="6845300" y="2654300"/>
          <p14:tracePt t="18058" x="6838950" y="2660650"/>
          <p14:tracePt t="18075" x="6826250" y="2667000"/>
          <p14:tracePt t="18075" x="6813550" y="2673350"/>
          <p14:tracePt t="18092" x="6794500" y="2679700"/>
          <p14:tracePt t="18092" x="6769100" y="2692400"/>
          <p14:tracePt t="18109" x="6743700" y="2705100"/>
          <p14:tracePt t="18109" x="6673850" y="2724150"/>
          <p14:tracePt t="18127" x="6629400" y="2736850"/>
          <p14:tracePt t="18127" x="6584950" y="2749550"/>
          <p14:tracePt t="18142" x="6534150" y="2762250"/>
          <p14:tracePt t="18142" x="6477000" y="2774950"/>
          <p14:tracePt t="18159" x="6426200" y="2787650"/>
          <p14:tracePt t="18159" x="6375400" y="2806700"/>
          <p14:tracePt t="18159" x="6318250" y="2819400"/>
          <p14:tracePt t="18178" x="6261100" y="2832100"/>
          <p14:tracePt t="18178" x="6203950" y="2844800"/>
          <p14:tracePt t="18193" x="6140450" y="2857500"/>
          <p14:tracePt t="18193" x="6076950" y="2870200"/>
          <p14:tracePt t="18209" x="6007100" y="2882900"/>
          <p14:tracePt t="18209" x="5930900" y="2895600"/>
          <p14:tracePt t="18226" x="5848350" y="2908300"/>
          <p14:tracePt t="18226" x="5759450" y="2921000"/>
          <p14:tracePt t="18226" x="5670550" y="2940050"/>
          <p14:tracePt t="18245" x="5568950" y="2959100"/>
          <p14:tracePt t="18257" x="5467350" y="2971800"/>
          <p14:tracePt t="18257" x="5251450" y="3009900"/>
          <p14:tracePt t="18278" x="5137150" y="3035300"/>
          <p14:tracePt t="18278" x="5029200" y="3054350"/>
          <p14:tracePt t="18293" x="4921250" y="3073400"/>
          <p14:tracePt t="18293" x="4813300" y="3092450"/>
          <p14:tracePt t="18309" x="4711700" y="3117850"/>
          <p14:tracePt t="18309" x="4603750" y="3136900"/>
          <p14:tracePt t="18326" x="4502150" y="3155950"/>
          <p14:tracePt t="18326" x="4400550" y="3175000"/>
          <p14:tracePt t="18326" x="4298950" y="3194050"/>
          <p14:tracePt t="18345" x="4191000" y="3213100"/>
          <p14:tracePt t="18345" x="4083050" y="3232150"/>
          <p14:tracePt t="18359" x="3975100" y="3251200"/>
          <p14:tracePt t="18359" x="3867150" y="3276600"/>
          <p14:tracePt t="18376" x="3765550" y="3295650"/>
          <p14:tracePt t="18376" x="3670300" y="3314700"/>
          <p14:tracePt t="18393" x="3581400" y="3333750"/>
          <p14:tracePt t="18393" x="3505200" y="3346450"/>
          <p14:tracePt t="18409" x="3435350" y="3365500"/>
          <p14:tracePt t="18409" x="3321050" y="3397250"/>
          <p14:tracePt t="18426" x="3282950" y="3409950"/>
          <p14:tracePt t="18426" x="3251200" y="3422650"/>
          <p14:tracePt t="18443" x="3225800" y="3435350"/>
          <p14:tracePt t="18443" x="3219450" y="3454400"/>
          <p14:tracePt t="18460" x="3213100" y="3467100"/>
          <p14:tracePt t="18460" x="3244850" y="3505200"/>
          <p14:tracePt t="18477" x="3276600" y="3530600"/>
          <p14:tracePt t="18477" x="3321050" y="3549650"/>
          <p14:tracePt t="18493" x="3378200" y="3568700"/>
          <p14:tracePt t="18493" x="3448050" y="3594100"/>
          <p14:tracePt t="18510" x="3524250" y="3613150"/>
          <p14:tracePt t="18510" x="3613150" y="3625850"/>
          <p14:tracePt t="18527" x="3708400" y="3638550"/>
          <p14:tracePt t="18527" x="3905250" y="3638550"/>
          <p14:tracePt t="18546" x="4013200" y="3632200"/>
          <p14:tracePt t="18546" x="4114800" y="3619500"/>
          <p14:tracePt t="18561" x="4216400" y="3606800"/>
          <p14:tracePt t="18561" x="4311650" y="3587750"/>
          <p14:tracePt t="18577" x="4406900" y="3568700"/>
          <p14:tracePt t="18577" x="4502150" y="3556000"/>
          <p14:tracePt t="18594" x="4591050" y="3543300"/>
          <p14:tracePt t="18594" x="4679950" y="3530600"/>
          <p14:tracePt t="18594" x="4762500" y="3524250"/>
          <p14:tracePt t="18613" x="4845050" y="3530600"/>
          <p14:tracePt t="18626" x="4927600" y="3530600"/>
          <p14:tracePt t="18626" x="5080000" y="3543300"/>
          <p14:tracePt t="18646" x="5149850" y="3549650"/>
          <p14:tracePt t="18646" x="5213350" y="3556000"/>
          <p14:tracePt t="18661" x="5270500" y="3562350"/>
          <p14:tracePt t="18661" x="5321300" y="3568700"/>
          <p14:tracePt t="18677" x="5365750" y="3568700"/>
          <p14:tracePt t="18677" x="5403850" y="3575050"/>
          <p14:tracePt t="18694" x="5429250" y="3568700"/>
          <p14:tracePt t="18694" x="5454650" y="3568700"/>
          <p14:tracePt t="18694" x="5473700" y="3568700"/>
          <p14:tracePt t="18713" x="5486400" y="3562350"/>
          <p14:tracePt t="18713" x="5492750" y="3562350"/>
          <p14:tracePt t="18728" x="5499100" y="3562350"/>
          <p14:tracePt t="18742" x="5492750" y="3568700"/>
          <p14:tracePt t="18764" x="5486400" y="3581400"/>
          <p14:tracePt t="18764" x="5473700" y="3581400"/>
          <p14:tracePt t="18778" x="5467350" y="3587750"/>
          <p14:tracePt t="18778" x="5461000" y="3587750"/>
          <p14:tracePt t="18794" x="5448300" y="3594100"/>
          <p14:tracePt t="18794" x="5441950" y="3600450"/>
          <p14:tracePt t="18811" x="5435600" y="3600450"/>
          <p14:tracePt t="18811" x="5429250" y="3606800"/>
          <p14:tracePt t="18827" x="5422900" y="3600450"/>
          <p14:tracePt t="18827" x="5422900" y="3587750"/>
          <p14:tracePt t="18845" x="5416550" y="3581400"/>
          <p14:tracePt t="18861" x="5416550" y="3575050"/>
          <p14:tracePt t="18861" x="5416550" y="3568700"/>
          <p14:tracePt t="18878" x="5410200" y="3562350"/>
          <p14:tracePt t="18878" x="5410200" y="3556000"/>
          <p14:tracePt t="18878" x="5403850" y="3549650"/>
          <p14:tracePt t="18897" x="5397500" y="3543300"/>
          <p14:tracePt t="18913" x="5391150" y="3536950"/>
          <p14:tracePt t="18929" x="5384800" y="3530600"/>
          <p14:tracePt t="18929" x="5372100" y="3524250"/>
          <p14:tracePt t="18946" x="5359400" y="3524250"/>
          <p14:tracePt t="18946" x="5346700" y="3517900"/>
          <p14:tracePt t="18961" x="5334000" y="3517900"/>
          <p14:tracePt t="18961" x="5314950" y="3511550"/>
          <p14:tracePt t="18978" x="5289550" y="3505200"/>
          <p14:tracePt t="18978" x="5264150" y="3505200"/>
          <p14:tracePt t="18978" x="5232400" y="3505200"/>
          <p14:tracePt t="18998" x="5200650" y="3498850"/>
          <p14:tracePt t="19010" x="5162550" y="3492500"/>
          <p14:tracePt t="19010" x="5067300" y="3486150"/>
          <p14:tracePt t="19029" x="5010150" y="3473450"/>
          <p14:tracePt t="19029" x="4953000" y="3467100"/>
          <p14:tracePt t="19045" x="4883150" y="3454400"/>
          <p14:tracePt t="19045" x="4813300" y="3448050"/>
          <p14:tracePt t="19062" x="4730750" y="3435350"/>
          <p14:tracePt t="19062" x="4559300" y="3409950"/>
          <p14:tracePt t="19078" x="4464050" y="3397250"/>
          <p14:tracePt t="19078" x="4368800" y="3378200"/>
          <p14:tracePt t="19096" x="4260850" y="3365500"/>
          <p14:tracePt t="19096" x="4152900" y="3352800"/>
          <p14:tracePt t="19112" x="4032250" y="3340100"/>
          <p14:tracePt t="19112" x="3911600" y="3327400"/>
          <p14:tracePt t="19112" x="3784600" y="3314700"/>
          <p14:tracePt t="19133" x="3657600" y="3308350"/>
          <p14:tracePt t="19133" x="3530600" y="3295650"/>
          <p14:tracePt t="19146" x="3403600" y="3295650"/>
          <p14:tracePt t="19146" x="3282950" y="3289300"/>
          <p14:tracePt t="19162" x="3155950" y="3282950"/>
          <p14:tracePt t="19162" x="3041650" y="3276600"/>
          <p14:tracePt t="19179" x="2921000" y="3282950"/>
          <p14:tracePt t="19179" x="2813050" y="3289300"/>
          <p14:tracePt t="19195" x="2711450" y="3289300"/>
          <p14:tracePt t="19195" x="2533650" y="3302000"/>
          <p14:tracePt t="19213" x="2451100" y="3302000"/>
          <p14:tracePt t="19213" x="2381250" y="3308350"/>
          <p14:tracePt t="19230" x="2317750" y="3302000"/>
          <p14:tracePt t="19230" x="2266950" y="3302000"/>
          <p14:tracePt t="19246" x="2216150" y="3295650"/>
          <p14:tracePt t="19246" x="2165350" y="3289300"/>
          <p14:tracePt t="19262" x="2120900" y="3276600"/>
          <p14:tracePt t="19262" x="2082800" y="3270250"/>
          <p14:tracePt t="19262" x="2051050" y="3257550"/>
          <p14:tracePt t="19282" x="2019300" y="3244850"/>
          <p14:tracePt t="19294" x="1993900" y="3225800"/>
          <p14:tracePt t="19294" x="1962150" y="3187700"/>
          <p14:tracePt t="19313" x="1949450" y="3162300"/>
          <p14:tracePt t="19313" x="1943100" y="3143250"/>
          <p14:tracePt t="19330" x="1943100" y="3117850"/>
          <p14:tracePt t="19330" x="1949450" y="3092450"/>
          <p14:tracePt t="19330" x="1949450" y="3067050"/>
          <p14:tracePt t="19349" x="1962150" y="3041650"/>
          <p14:tracePt t="19361" x="1974850" y="3009900"/>
          <p14:tracePt t="19361" x="2000250" y="2965450"/>
          <p14:tracePt t="19381" x="2012950" y="2940050"/>
          <p14:tracePt t="19381" x="2032000" y="2921000"/>
          <p14:tracePt t="19396" x="2044700" y="2895600"/>
          <p14:tracePt t="19396" x="2057400" y="2876550"/>
          <p14:tracePt t="19413" x="2063750" y="2857500"/>
          <p14:tracePt t="19413" x="2076450" y="2844800"/>
          <p14:tracePt t="19430" x="2076450" y="2825750"/>
          <p14:tracePt t="19430" x="2082800" y="2794000"/>
          <p14:tracePt t="19446" x="2082800" y="2787650"/>
          <p14:tracePt t="19446" x="2076450" y="2774950"/>
          <p14:tracePt t="19463" x="2070100" y="2762250"/>
          <p14:tracePt t="19463" x="2063750" y="2749550"/>
          <p14:tracePt t="19480" x="2051050" y="2736850"/>
          <p14:tracePt t="19480" x="2038350" y="2717800"/>
          <p14:tracePt t="19497" x="2025650" y="2705100"/>
          <p14:tracePt t="19497" x="2012950" y="2692400"/>
          <p14:tracePt t="19514" x="2006600" y="2686050"/>
          <p14:tracePt t="19514" x="2000250" y="2679700"/>
          <p14:tracePt t="19530" x="1987550" y="2673350"/>
          <p14:tracePt t="19530" x="1981200" y="2667000"/>
          <p14:tracePt t="19547" x="1968500" y="2667000"/>
          <p14:tracePt t="19547" x="1962150" y="2660650"/>
          <p14:tracePt t="19547" x="1955800" y="2660650"/>
          <p14:tracePt t="19566" x="1949450" y="2654300"/>
          <p14:tracePt t="19578" x="1949450" y="2647950"/>
          <p14:tracePt t="19578" x="1943100" y="2641600"/>
          <p14:tracePt t="19597" x="1943100" y="2628900"/>
          <p14:tracePt t="19597" x="1949450" y="2622550"/>
          <p14:tracePt t="19614" x="1949450" y="2616200"/>
          <p14:tracePt t="19614" x="1955800" y="2609850"/>
          <p14:tracePt t="19614" x="1962150" y="2597150"/>
          <p14:tracePt t="19634" x="1968500" y="2590800"/>
          <p14:tracePt t="19645" x="1974850" y="2578100"/>
          <p14:tracePt t="19645" x="1987550" y="2565400"/>
          <p14:tracePt t="19666" x="1993900" y="2559050"/>
          <p14:tracePt t="19666" x="2000250" y="2552700"/>
          <p14:tracePt t="19681" x="2006600" y="2552700"/>
          <p14:tracePt t="19681" x="2012950" y="2552700"/>
          <p14:tracePt t="19698" x="2019300" y="2546350"/>
          <p14:tracePt t="19712" x="2032000" y="2552700"/>
          <p14:tracePt t="19729" x="2032000" y="2559050"/>
          <p14:tracePt t="19746" x="2038350" y="2565400"/>
          <p14:tracePt t="19746" x="2032000" y="2571750"/>
          <p14:tracePt t="19764" x="2032000" y="2578100"/>
          <p14:tracePt t="19764" x="2032000" y="2590800"/>
          <p14:tracePt t="19781" x="2032000" y="2597150"/>
          <p14:tracePt t="19781" x="2032000" y="2609850"/>
          <p14:tracePt t="19798" x="2032000" y="2622550"/>
          <p14:tracePt t="19798" x="2032000" y="2628900"/>
          <p14:tracePt t="19815" x="2032000" y="2635250"/>
          <p14:tracePt t="19815" x="2032000" y="2641600"/>
          <p14:tracePt t="19831" x="2038350" y="2647950"/>
          <p14:tracePt t="19831" x="2038350" y="2654300"/>
          <p14:tracePt t="19848" x="2044700" y="2660650"/>
          <p14:tracePt t="19848" x="2044700" y="2667000"/>
          <p14:tracePt t="19866" x="2051050" y="2673350"/>
          <p14:tracePt t="19880" x="2057400" y="2679700"/>
          <p14:tracePt t="19880" x="2063750" y="2686050"/>
          <p14:tracePt t="19898" x="2070100" y="2686050"/>
          <p14:tracePt t="19913" x="2076450" y="2686050"/>
          <p14:tracePt t="19930" x="2089150" y="2679700"/>
          <p14:tracePt t="19946" x="2076450" y="2679700"/>
          <p14:tracePt t="19976" x="2070100" y="2686050"/>
          <p14:tracePt t="19992" x="2057400" y="2686050"/>
          <p14:tracePt t="20001" x="2051050" y="2686050"/>
          <p14:tracePt t="20013" x="2038350" y="2686050"/>
          <p14:tracePt t="20032" x="2019300" y="2692400"/>
          <p14:tracePt t="20032" x="2012950" y="2692400"/>
          <p14:tracePt t="20049" x="2000250" y="2698750"/>
          <p14:tracePt t="20064" x="1993900" y="2698750"/>
          <p14:tracePt t="20064" x="1987550" y="2705100"/>
          <p14:tracePt t="20064" x="1981200" y="2705100"/>
          <p14:tracePt t="20085" x="1981200" y="2711450"/>
          <p14:tracePt t="20097" x="1968500" y="2711450"/>
          <p14:tracePt t="20114" x="1962150" y="2717800"/>
          <p14:tracePt t="20114" x="1955800" y="2717800"/>
          <p14:tracePt t="20133" x="1955800" y="2724150"/>
          <p14:tracePt t="20147" x="1943100" y="2717800"/>
          <p14:tracePt t="20164" x="1943100" y="2724150"/>
          <p14:tracePt t="20181" x="1943100" y="2717800"/>
          <p14:tracePt t="20224" x="1949450" y="2711450"/>
          <p14:tracePt t="20240" x="1962150" y="2711450"/>
          <p14:tracePt t="20257" x="1968500" y="2705100"/>
          <p14:tracePt t="20265" x="1974850" y="2705100"/>
          <p14:tracePt t="20273" x="1981200" y="2698750"/>
          <p14:tracePt t="20293" x="1987550" y="2698750"/>
          <p14:tracePt t="20301" x="1993900" y="2692400"/>
          <p14:tracePt t="20317" x="2000250" y="2686050"/>
          <p14:tracePt t="20337" x="2000250" y="2673350"/>
          <p14:tracePt t="20353" x="1993900" y="2667000"/>
          <p14:tracePt t="20369" x="1987550" y="2660650"/>
          <p14:tracePt t="20396" x="1974850" y="2654300"/>
          <p14:tracePt t="20421" x="1968500" y="2647950"/>
          <p14:tracePt t="20437" x="1962150" y="2641600"/>
          <p14:tracePt t="20445" x="1962150" y="2635250"/>
          <p14:tracePt t="20453" x="1955800" y="2635250"/>
          <p14:tracePt t="20453" x="1949450" y="2628900"/>
          <p14:tracePt t="20466" x="1949450" y="2622550"/>
          <p14:tracePt t="20466" x="1943100" y="2616200"/>
          <p14:tracePt t="20484" x="1936750" y="2609850"/>
          <p14:tracePt t="20484" x="1936750" y="2603500"/>
          <p14:tracePt t="20500" x="1930400" y="2597150"/>
          <p14:tracePt t="20500" x="1924050" y="2590800"/>
          <p14:tracePt t="20518" x="1917700" y="2584450"/>
          <p14:tracePt t="20533" x="1911350" y="2578100"/>
          <p14:tracePt t="20549" x="1911350" y="2571750"/>
          <p14:tracePt t="20565" x="1905000" y="2565400"/>
          <p14:tracePt t="20582" x="1905000" y="2559050"/>
          <p14:tracePt t="20602" x="1905000" y="2565400"/>
          <p14:tracePt t="20637" x="1898650" y="2571750"/>
          <p14:tracePt t="20653" x="1898650" y="2578100"/>
          <p14:tracePt t="20669" x="1892300" y="2584450"/>
          <p14:tracePt t="20692" x="1885950" y="2584450"/>
          <p14:tracePt t="20713" x="1885950" y="2590800"/>
          <p14:tracePt t="20737" x="1879600" y="2590800"/>
          <p14:tracePt t="20773" x="1879600" y="2584450"/>
          <p14:tracePt t="20789" x="1873250" y="2571750"/>
          <p14:tracePt t="20805" x="1873250" y="2565400"/>
          <p14:tracePt t="20813" x="1866900" y="2559050"/>
          <p14:tracePt t="20825" x="1860550" y="2552700"/>
          <p14:tracePt t="20833" x="1860550" y="2546350"/>
          <p14:tracePt t="20850" x="1854200" y="2546350"/>
          <p14:tracePt t="20866" x="1854200" y="2578100"/>
          <p14:tracePt t="20884" x="1854200" y="2571750"/>
          <p14:tracePt t="21469" x="1892300" y="2463800"/>
          <p14:tracePt t="21469" x="1905000" y="2514600"/>
          <p14:tracePt t="21469" x="1917700" y="2565400"/>
          <p14:tracePt t="21490" x="1936750" y="2622550"/>
          <p14:tracePt t="21490" x="1955800" y="2673350"/>
          <p14:tracePt t="21504" x="1981200" y="2736850"/>
          <p14:tracePt t="21504" x="2006600" y="2755900"/>
          <p14:tracePt t="21521" x="2032000" y="2774950"/>
          <p14:tracePt t="21521" x="2057400" y="2794000"/>
          <p14:tracePt t="21538" x="2076450" y="2806700"/>
          <p14:tracePt t="21538" x="2120900" y="2838450"/>
          <p14:tracePt t="21554" x="2139950" y="2851150"/>
          <p14:tracePt t="21554" x="2152650" y="2857500"/>
          <p14:tracePt t="21571" x="2171700" y="2870200"/>
          <p14:tracePt t="21571" x="2184400" y="2876550"/>
          <p14:tracePt t="21587" x="2197100" y="2882900"/>
          <p14:tracePt t="21587" x="2203450" y="2889250"/>
          <p14:tracePt t="21604" x="2209800" y="2889250"/>
          <p14:tracePt t="21604" x="2216150" y="2895600"/>
          <p14:tracePt t="21622" x="2216150" y="2901950"/>
          <p14:tracePt t="21637" x="2216150" y="2908300"/>
          <p14:tracePt t="21653" x="2203450" y="2914650"/>
          <p14:tracePt t="21653" x="2197100" y="2914650"/>
          <p14:tracePt t="21653" x="2190750" y="2921000"/>
          <p14:tracePt t="21673" x="2184400" y="2927350"/>
          <p14:tracePt t="21686" x="2178050" y="2933700"/>
          <p14:tracePt t="21686" x="2159000" y="2946400"/>
          <p14:tracePt t="21706" x="2152650" y="2952750"/>
          <p14:tracePt t="21706" x="2139950" y="2959100"/>
          <p14:tracePt t="21721" x="2133600" y="2965450"/>
          <p14:tracePt t="21721" x="2127250" y="2971800"/>
          <p14:tracePt t="21738" x="2114550" y="2978150"/>
          <p14:tracePt t="21753" x="2108200" y="2984500"/>
          <p14:tracePt t="21753" x="2101850" y="2984500"/>
          <p14:tracePt t="21753" x="2095500" y="2984500"/>
          <p14:tracePt t="21774" x="2089150" y="2990850"/>
          <p14:tracePt t="21774" x="2082800" y="2990850"/>
          <p14:tracePt t="21788" x="2076450" y="2990850"/>
          <p14:tracePt t="21803" x="2070100" y="2990850"/>
          <p14:tracePt t="21803" x="2063750" y="2990850"/>
          <p14:tracePt t="21821" x="2057400" y="2997200"/>
          <p14:tracePt t="21837" x="2051050" y="2990850"/>
          <p14:tracePt t="21853" x="2044700" y="2997200"/>
          <p14:tracePt t="21870" x="2032000" y="2997200"/>
          <p14:tracePt t="21901" x="2025650" y="3003550"/>
          <p14:tracePt t="21929" x="2019300" y="3003550"/>
          <p14:tracePt t="21945" x="2012950" y="3003550"/>
          <p14:tracePt t="21961" x="2006600" y="3009900"/>
          <p14:tracePt t="21969" x="2006600" y="3016250"/>
          <p14:tracePt t="21974" x="2000250" y="3022600"/>
          <p14:tracePt t="21987" x="1993900" y="3022600"/>
          <p14:tracePt t="21987" x="1974850" y="3041650"/>
          <p14:tracePt t="22006" x="1968500" y="3048000"/>
          <p14:tracePt t="22006" x="1955800" y="3054350"/>
          <p14:tracePt t="22023" x="1949450" y="3067050"/>
          <p14:tracePt t="22023" x="1943100" y="3073400"/>
          <p14:tracePt t="22023" x="1930400" y="3079750"/>
          <p14:tracePt t="22041" x="1924050" y="3086100"/>
          <p14:tracePt t="22054" x="1917700" y="3092450"/>
          <p14:tracePt t="22054" x="1911350" y="3105150"/>
          <p14:tracePt t="22054" x="1905000" y="3111500"/>
          <p14:tracePt t="22074" x="1905000" y="3117850"/>
          <p14:tracePt t="22087" x="1898650" y="3130550"/>
          <p14:tracePt t="22087" x="1898650" y="3136900"/>
          <p14:tracePt t="22106" x="1898650" y="3143250"/>
          <p14:tracePt t="22106" x="1898650" y="3149600"/>
          <p14:tracePt t="22126" x="1911350" y="3155950"/>
          <p14:tracePt t="22149" x="1917700" y="3155950"/>
          <p14:tracePt t="22177" x="1924050" y="3162300"/>
          <p14:tracePt t="22193" x="1930400" y="3155950"/>
          <p14:tracePt t="22209" x="1936750" y="3162300"/>
          <p14:tracePt t="22229" x="1943100" y="3162300"/>
          <p14:tracePt t="22273" x="1936750" y="3168650"/>
          <p14:tracePt t="22321" x="1930400" y="3175000"/>
          <p14:tracePt t="22333" x="1924050" y="3175000"/>
          <p14:tracePt t="22349" x="1917700" y="3181350"/>
          <p14:tracePt t="22365" x="1911350" y="3187700"/>
          <p14:tracePt t="22389" x="1905000" y="3194050"/>
          <p14:tracePt t="22509" x="1898650" y="3200400"/>
          <p14:tracePt t="22521" x="1892300" y="3206750"/>
          <p14:tracePt t="22554" x="1885950" y="3213100"/>
          <p14:tracePt t="22573" x="1892300" y="3206750"/>
          <p14:tracePt t="22665" x="1892300" y="3200400"/>
          <p14:tracePt t="22681" x="1892300" y="3194050"/>
          <p14:tracePt t="22693" x="1885950" y="3187700"/>
          <p14:tracePt t="22717" x="1879600" y="3181350"/>
          <p14:tracePt t="22742" x="1866900" y="3175000"/>
          <p14:tracePt t="22769" x="1860550" y="3168650"/>
          <p14:tracePt t="22845" x="1866900" y="3162300"/>
          <p14:tracePt t="22865" x="1873250" y="3162300"/>
          <p14:tracePt t="22881" x="1879600" y="3155950"/>
          <p14:tracePt t="22897" x="1885950" y="3149600"/>
          <p14:tracePt t="22921" x="1879600" y="3149600"/>
          <p14:tracePt t="23017" x="1879600" y="3143250"/>
          <p14:tracePt t="23045" x="1873250" y="3143250"/>
          <p14:tracePt t="23093" x="1860550" y="3143250"/>
          <p14:tracePt t="23113" x="1854200" y="3136900"/>
          <p14:tracePt t="23161" x="1854200" y="3130550"/>
          <p14:tracePt t="23189" x="1860550" y="3130550"/>
          <p14:tracePt t="23221" x="1860550" y="3124200"/>
          <p14:tracePt t="23249" x="1860550" y="3117850"/>
          <p14:tracePt t="23282" x="1860550" y="3111500"/>
          <p14:tracePt t="23293" x="1854200" y="3111500"/>
          <p14:tracePt t="23310" x="1854200" y="3117850"/>
          <p14:tracePt t="23369" x="1860550" y="3117850"/>
          <p14:tracePt t="23385" x="1854200" y="3117850"/>
          <p14:tracePt t="23437" x="1847850" y="3117850"/>
          <p14:tracePt t="23465" x="1847850" y="3111500"/>
          <p14:tracePt t="23557" x="1841500" y="3105150"/>
          <p14:tracePt t="23582" x="1847850" y="3098800"/>
          <p14:tracePt t="23618" x="1841500" y="3092450"/>
          <p14:tracePt t="23662" x="1835150" y="3092450"/>
          <p14:tracePt t="23770" x="1841500" y="3092450"/>
          <p14:tracePt t="23834" x="1841500" y="3086100"/>
          <p14:tracePt t="23849" x="1847850" y="3079750"/>
          <p14:tracePt t="23881" x="1841500" y="3079750"/>
          <p14:tracePt t="23909" x="1835150" y="3079750"/>
          <p14:tracePt t="23945" x="1835150" y="3086100"/>
          <p14:tracePt t="23970" x="1828800" y="3086100"/>
          <p14:tracePt t="24013" x="1835150" y="3086100"/>
          <p14:tracePt t="24073" x="1828800" y="3086100"/>
          <p14:tracePt t="24082" x="1828800" y="3092450"/>
          <p14:tracePt t="24105" x="1822450" y="3098800"/>
          <p14:tracePt t="24771" x="1822450" y="3200400"/>
          <p14:tracePt t="24802" x="1816100" y="3194050"/>
          <p14:tracePt t="24826" x="1816100" y="3187700"/>
          <p14:tracePt t="24845" x="1822450" y="3187700"/>
          <p14:tracePt t="24862" x="1828800" y="3187700"/>
          <p14:tracePt t="24890" x="1822450" y="3187700"/>
          <p14:tracePt t="24938" x="1816100" y="3187700"/>
          <p14:tracePt t="24950" x="1809750" y="3187700"/>
          <p14:tracePt t="24966" x="1803400" y="3187700"/>
          <p14:tracePt t="24974" x="1797050" y="3187700"/>
          <p14:tracePt t="24983" x="1790700" y="3194050"/>
          <p14:tracePt t="25042" x="1784350" y="3194050"/>
          <p14:tracePt t="25050" x="1778000" y="3194050"/>
          <p14:tracePt t="25065" x="1784350" y="3194050"/>
          <p14:tracePt t="25102" x="1797050" y="3194050"/>
          <p14:tracePt t="25118" x="1803400" y="3194050"/>
          <p14:tracePt t="25146" x="1803400" y="3187700"/>
          <p14:tracePt t="25221" x="1797050" y="3187700"/>
          <p14:tracePt t="25274" x="1797050" y="3181350"/>
          <p14:tracePt t="25297" x="1797050" y="3175000"/>
          <p14:tracePt t="25318" x="1803400" y="3175000"/>
          <p14:tracePt t="25358" x="1803400" y="3168650"/>
          <p14:tracePt t="27443" x="2120900" y="4832350"/>
          <p14:tracePt t="27452" x="2120900" y="4845050"/>
          <p14:tracePt t="27460" x="2127250" y="4857750"/>
          <p14:tracePt t="27460" x="2133600" y="4870450"/>
          <p14:tracePt t="27475" x="2133600" y="4883150"/>
          <p14:tracePt t="27475" x="2146300" y="4902200"/>
          <p14:tracePt t="27492" x="2146300" y="4914900"/>
          <p14:tracePt t="27492" x="2152650" y="4927600"/>
          <p14:tracePt t="27492" x="2152650" y="4940300"/>
          <p14:tracePt t="27511" x="2152650" y="4946650"/>
          <p14:tracePt t="27523" x="2159000" y="4959350"/>
          <p14:tracePt t="27523" x="2159000" y="4965700"/>
          <p14:tracePt t="27523" x="2159000" y="4972050"/>
          <p14:tracePt t="27544" x="2159000" y="4984750"/>
          <p14:tracePt t="27544" x="2159000" y="4991100"/>
          <p14:tracePt t="27559" x="2159000" y="5003800"/>
          <p14:tracePt t="27559" x="2152650" y="5016500"/>
          <p14:tracePt t="27575" x="2159000" y="5022850"/>
          <p14:tracePt t="27575" x="2152650" y="5029200"/>
          <p14:tracePt t="27592" x="2152650" y="5041900"/>
          <p14:tracePt t="27592" x="2146300" y="5060950"/>
          <p14:tracePt t="27608" x="2146300" y="5067300"/>
          <p14:tracePt t="27608" x="2139950" y="5073650"/>
          <p14:tracePt t="27627" x="2139950" y="5086350"/>
          <p14:tracePt t="27640" x="2133600" y="5092700"/>
          <p14:tracePt t="27657" x="2127250" y="5105400"/>
          <p14:tracePt t="27657" x="2120900" y="5111750"/>
          <p14:tracePt t="27676" x="2114550" y="5124450"/>
          <p14:tracePt t="27691" x="2108200" y="5124450"/>
          <p14:tracePt t="27707" x="2101850" y="5130800"/>
          <p14:tracePt t="27707" x="2095500" y="5137150"/>
          <p14:tracePt t="27727" x="2089150" y="5143500"/>
          <p14:tracePt t="27743" x="2089150" y="5156200"/>
          <p14:tracePt t="27759" x="2082800" y="5156200"/>
          <p14:tracePt t="27759" x="2082800" y="5168900"/>
          <p14:tracePt t="27776" x="2082800" y="5181600"/>
          <p14:tracePt t="27791" x="2076450" y="5187950"/>
          <p14:tracePt t="27807" x="2070100" y="5194300"/>
          <p14:tracePt t="27807" x="2070100" y="5200650"/>
          <p14:tracePt t="27827" x="2070100" y="5213350"/>
          <p14:tracePt t="27827" x="2070100" y="5219700"/>
          <p14:tracePt t="27843" x="2070100" y="5226050"/>
          <p14:tracePt t="27843" x="2063750" y="5238750"/>
          <p14:tracePt t="27860" x="2063750" y="5251450"/>
          <p14:tracePt t="27860" x="2063750" y="5257800"/>
          <p14:tracePt t="27876" x="2063750" y="5264150"/>
          <p14:tracePt t="27876" x="2063750" y="5270500"/>
          <p14:tracePt t="27876" x="2057400" y="5283200"/>
          <p14:tracePt t="27895" x="2057400" y="5289550"/>
          <p14:tracePt t="27895" x="2057400" y="5308600"/>
          <p14:tracePt t="27910" x="2057400" y="5314950"/>
          <p14:tracePt t="27910" x="2057400" y="5327650"/>
          <p14:tracePt t="27926" x="2051050" y="5334000"/>
          <p14:tracePt t="27926" x="2057400" y="5346700"/>
          <p14:tracePt t="27943" x="2057400" y="5353050"/>
          <p14:tracePt t="27943" x="2057400" y="5378450"/>
          <p14:tracePt t="27959" x="2057400" y="5384800"/>
          <p14:tracePt t="27959" x="2063750" y="5397500"/>
          <p14:tracePt t="27976" x="2063750" y="5403850"/>
          <p14:tracePt t="27976" x="2063750" y="5416550"/>
          <p14:tracePt t="27993" x="2063750" y="5422900"/>
          <p14:tracePt t="27993" x="2057400" y="5429250"/>
          <p14:tracePt t="28010" x="2063750" y="5435600"/>
          <p14:tracePt t="28010" x="2057400" y="5448300"/>
          <p14:tracePt t="28027" x="2057400" y="5461000"/>
          <p14:tracePt t="28044" x="2051050" y="5473700"/>
          <p14:tracePt t="28059" x="2051050" y="5480050"/>
          <p14:tracePt t="28059" x="2044700" y="5486400"/>
          <p14:tracePt t="28078" x="2044700" y="5492750"/>
          <p14:tracePt t="28092" x="2038350" y="5492750"/>
          <p14:tracePt t="28108" x="2038350" y="5486400"/>
          <p14:tracePt t="28127" x="2032000" y="5480050"/>
          <p14:tracePt t="28162" x="2025650" y="5480050"/>
          <p14:tracePt t="28170" x="2025650" y="5486400"/>
          <p14:tracePt t="28187" x="2019300" y="5486400"/>
          <p14:tracePt t="28198" x="2025650" y="5480050"/>
          <p14:tracePt t="28266" x="2032000" y="5473700"/>
          <p14:tracePt t="28299" x="2032000" y="5480050"/>
          <p14:tracePt t="28319" x="2038350" y="5480050"/>
          <p14:tracePt t="28342" x="2044700" y="5486400"/>
          <p14:tracePt t="28358" x="2057400" y="5486400"/>
          <p14:tracePt t="28378" x="2063750" y="5492750"/>
          <p14:tracePt t="28386" x="2070100" y="5499100"/>
          <p14:tracePt t="28395" x="2082800" y="5505450"/>
          <p14:tracePt t="28395" x="2089150" y="5511800"/>
          <p14:tracePt t="28411" x="2095500" y="5518150"/>
          <p14:tracePt t="28411" x="2101850" y="5524500"/>
          <p14:tracePt t="28428" x="2108200" y="5530850"/>
          <p14:tracePt t="28428" x="2114550" y="5543550"/>
          <p14:tracePt t="28428" x="2120900" y="5543550"/>
          <p14:tracePt t="28447" x="2127250" y="5549900"/>
          <p14:tracePt t="28459" x="2127250" y="5556250"/>
          <p14:tracePt t="28459" x="2127250" y="5562600"/>
          <p14:tracePt t="28479" x="2139950" y="5562600"/>
          <p14:tracePt t="28494" x="2139950" y="5568950"/>
          <p14:tracePt t="28509" x="2139950" y="5575300"/>
          <p14:tracePt t="28538" x="2146300" y="5575300"/>
          <p14:tracePt t="28591" x="2152650" y="5588000"/>
          <p14:tracePt t="28607" x="2159000" y="5581650"/>
          <p14:tracePt t="28635" x="2159000" y="5588000"/>
          <p14:tracePt t="28642" x="2159000" y="5594350"/>
          <p14:tracePt t="28794" x="2165350" y="5588000"/>
          <p14:tracePt t="28831" x="2171700" y="5581650"/>
          <p14:tracePt t="28867" x="2165350" y="5581650"/>
          <p14:tracePt t="28899" x="2165350" y="5588000"/>
          <p14:tracePt t="28926" x="2171700" y="5594350"/>
          <p14:tracePt t="28959" x="2178050" y="5588000"/>
          <p14:tracePt t="29002" x="2178050" y="5594350"/>
          <p14:tracePt t="29079" x="2178050" y="5600700"/>
          <p14:tracePt t="29215" x="2178050" y="5607050"/>
          <p14:tracePt t="29227" x="2178050" y="5613400"/>
          <p14:tracePt t="29311" x="2178050" y="5619750"/>
          <p14:tracePt t="29378" x="2171700" y="5619750"/>
          <p14:tracePt t="29455" x="2171700" y="5626100"/>
          <p14:tracePt t="29518" x="2171700" y="5619750"/>
          <p14:tracePt t="29567" x="2171700" y="5626100"/>
          <p14:tracePt t="29679" x="2178050" y="5619750"/>
          <p14:tracePt t="29843" x="2184400" y="5619750"/>
          <p14:tracePt t="29879" x="2190750" y="5619750"/>
          <p14:tracePt t="29911" x="2184400" y="5626100"/>
          <p14:tracePt t="29979" x="2178050" y="5626100"/>
          <p14:tracePt t="29999" x="2171700" y="5632450"/>
          <p14:tracePt t="30047" x="2171700" y="5638800"/>
          <p14:tracePt t="30247" x="2165350" y="5638800"/>
          <p14:tracePt t="30295" x="2171700" y="5645150"/>
          <p14:tracePt t="30331" x="2178050" y="5638800"/>
          <p14:tracePt t="30347" x="2178050" y="5632450"/>
          <p14:tracePt t="30359" x="2184400" y="5626100"/>
          <p14:tracePt t="30391" x="2178050" y="5632450"/>
          <p14:tracePt t="30459" x="2171700" y="5638800"/>
          <p14:tracePt t="30475" x="2165350" y="5632450"/>
          <p14:tracePt t="30495" x="2159000" y="5632450"/>
          <p14:tracePt t="30511" x="2152650" y="5619750"/>
          <p14:tracePt t="30595" x="2152650" y="5613400"/>
          <p14:tracePt t="30600" x="2152650" y="5607050"/>
          <p14:tracePt t="30617" x="2159000" y="5594350"/>
          <p14:tracePt t="30617" x="2159000" y="5588000"/>
          <p14:tracePt t="30637" x="2165350" y="5575300"/>
          <p14:tracePt t="30637" x="2171700" y="5562600"/>
          <p14:tracePt t="30653" x="2178050" y="5556250"/>
          <p14:tracePt t="30653" x="2197100" y="5537200"/>
          <p14:tracePt t="30669" x="2203450" y="5530850"/>
          <p14:tracePt t="30669" x="2216150" y="5524500"/>
          <p14:tracePt t="30687" x="2222500" y="5511800"/>
          <p14:tracePt t="30687" x="2235200" y="5505450"/>
          <p14:tracePt t="30702" x="2241550" y="5499100"/>
          <p14:tracePt t="30702" x="2260600" y="5473700"/>
          <p14:tracePt t="30720" x="2266950" y="5467350"/>
          <p14:tracePt t="30720" x="2279650" y="5461000"/>
          <p14:tracePt t="30737" x="2286000" y="54483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ja-JP" altLang="en-US"/>
              <a:t>因子の分類</a:t>
            </a:r>
          </a:p>
        </p:txBody>
      </p:sp>
      <p:sp>
        <p:nvSpPr>
          <p:cNvPr id="685059" name="Text Box 3"/>
          <p:cNvSpPr txBox="1">
            <a:spLocks noChangeArrowheads="1"/>
          </p:cNvSpPr>
          <p:nvPr/>
        </p:nvSpPr>
        <p:spPr bwMode="auto">
          <a:xfrm>
            <a:off x="500034" y="1285860"/>
            <a:ext cx="2754280" cy="461665"/>
          </a:xfrm>
          <a:prstGeom prst="rect">
            <a:avLst/>
          </a:prstGeom>
          <a:noFill/>
          <a:ln w="38100">
            <a:noFill/>
            <a:miter lim="800000"/>
            <a:headEnd/>
            <a:tailEnd/>
          </a:ln>
          <a:effectLst/>
        </p:spPr>
        <p:txBody>
          <a:bodyPr wrap="none">
            <a:spAutoFit/>
          </a:bodyPr>
          <a:lstStyle/>
          <a:p>
            <a:r>
              <a:rPr lang="ja-JP" altLang="en-US" dirty="0"/>
              <a:t>１</a:t>
            </a:r>
            <a:r>
              <a:rPr lang="ja-JP" altLang="en-US" dirty="0" smtClean="0"/>
              <a:t>．（　制御　　）因子</a:t>
            </a:r>
            <a:endParaRPr lang="ja-JP" altLang="en-US" dirty="0"/>
          </a:p>
        </p:txBody>
      </p:sp>
      <p:sp>
        <p:nvSpPr>
          <p:cNvPr id="685060" name="Text Box 4"/>
          <p:cNvSpPr txBox="1">
            <a:spLocks noChangeArrowheads="1"/>
          </p:cNvSpPr>
          <p:nvPr/>
        </p:nvSpPr>
        <p:spPr bwMode="auto">
          <a:xfrm>
            <a:off x="957234" y="1743060"/>
            <a:ext cx="6607175" cy="457200"/>
          </a:xfrm>
          <a:prstGeom prst="rect">
            <a:avLst/>
          </a:prstGeom>
          <a:noFill/>
          <a:ln w="38100">
            <a:noFill/>
            <a:miter lim="800000"/>
            <a:headEnd/>
            <a:tailEnd/>
          </a:ln>
          <a:effectLst/>
        </p:spPr>
        <p:txBody>
          <a:bodyPr wrap="none">
            <a:spAutoFit/>
          </a:bodyPr>
          <a:lstStyle/>
          <a:p>
            <a:r>
              <a:rPr lang="ja-JP" altLang="en-US"/>
              <a:t>その最適条件（水準）を知るために取り上げる因子</a:t>
            </a:r>
          </a:p>
        </p:txBody>
      </p:sp>
      <p:sp>
        <p:nvSpPr>
          <p:cNvPr id="2" name="正方形/長方形 1"/>
          <p:cNvSpPr/>
          <p:nvPr/>
        </p:nvSpPr>
        <p:spPr>
          <a:xfrm>
            <a:off x="251520" y="2663974"/>
            <a:ext cx="8640960" cy="3416320"/>
          </a:xfrm>
          <a:prstGeom prst="rect">
            <a:avLst/>
          </a:prstGeom>
        </p:spPr>
        <p:txBody>
          <a:bodyPr wrap="square">
            <a:spAutoFit/>
          </a:bodyPr>
          <a:lstStyle/>
          <a:p>
            <a:r>
              <a:rPr lang="ja-JP" altLang="en-US" dirty="0"/>
              <a:t>例：</a:t>
            </a:r>
          </a:p>
          <a:p>
            <a:r>
              <a:rPr lang="ja-JP" altLang="en-US" dirty="0"/>
              <a:t>１）ニワトリの産卵数についての品種比較</a:t>
            </a:r>
            <a:r>
              <a:rPr lang="ja-JP" altLang="en-US" dirty="0" smtClean="0"/>
              <a:t>試験　制御因子：品種</a:t>
            </a:r>
            <a:endParaRPr lang="en-US" altLang="ja-JP" dirty="0" smtClean="0"/>
          </a:p>
          <a:p>
            <a:endParaRPr lang="ja-JP" altLang="en-US" dirty="0"/>
          </a:p>
          <a:p>
            <a:r>
              <a:rPr lang="ja-JP" altLang="en-US" dirty="0"/>
              <a:t>２）島根県で多収となる品種はどれ</a:t>
            </a:r>
            <a:r>
              <a:rPr lang="ja-JP" altLang="en-US" dirty="0" smtClean="0"/>
              <a:t>か</a:t>
            </a:r>
            <a:r>
              <a:rPr lang="ja-JP" altLang="en-US" dirty="0"/>
              <a:t>　制御因子：</a:t>
            </a:r>
            <a:r>
              <a:rPr lang="ja-JP" altLang="en-US" dirty="0" smtClean="0"/>
              <a:t>品種</a:t>
            </a:r>
            <a:endParaRPr lang="en-US" altLang="ja-JP" dirty="0" smtClean="0"/>
          </a:p>
          <a:p>
            <a:endParaRPr lang="ja-JP" altLang="en-US" dirty="0"/>
          </a:p>
          <a:p>
            <a:r>
              <a:rPr lang="ja-JP" altLang="en-US" dirty="0"/>
              <a:t>３）多収となる品種とそれに適した</a:t>
            </a:r>
            <a:r>
              <a:rPr lang="ja-JP" altLang="en-US" dirty="0" smtClean="0"/>
              <a:t>作期</a:t>
            </a:r>
            <a:r>
              <a:rPr lang="ja-JP" altLang="en-US" dirty="0"/>
              <a:t>　制御因子：品種，</a:t>
            </a:r>
            <a:r>
              <a:rPr lang="ja-JP" altLang="en-US" dirty="0" smtClean="0"/>
              <a:t>作期</a:t>
            </a:r>
            <a:endParaRPr lang="en-US" altLang="ja-JP" dirty="0" smtClean="0"/>
          </a:p>
          <a:p>
            <a:endParaRPr lang="ja-JP" altLang="en-US" dirty="0"/>
          </a:p>
          <a:p>
            <a:r>
              <a:rPr lang="ja-JP" altLang="en-US" dirty="0"/>
              <a:t>４）多収となる品種とそれに適した作期・</a:t>
            </a:r>
            <a:r>
              <a:rPr lang="ja-JP" altLang="en-US" dirty="0" smtClean="0"/>
              <a:t>施肥量</a:t>
            </a:r>
            <a:endParaRPr lang="en-US" altLang="ja-JP" dirty="0" smtClean="0"/>
          </a:p>
          <a:p>
            <a:r>
              <a:rPr lang="ja-JP" altLang="en-US" dirty="0"/>
              <a:t>　</a:t>
            </a:r>
            <a:r>
              <a:rPr lang="ja-JP" altLang="en-US" dirty="0" smtClean="0"/>
              <a:t>　　　　　　　　　　　　　　　　　　　</a:t>
            </a:r>
            <a:r>
              <a:rPr lang="ja-JP" altLang="en-US" dirty="0"/>
              <a:t>　制御因子：品種，作期，施肥量</a:t>
            </a: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9895"/>
    </mc:Choice>
    <mc:Fallback>
      <p:transition spd="slow" advTm="898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7893" x="3359150" y="5886450"/>
          <p14:tracePt t="8661" x="3352800" y="5892800"/>
          <p14:tracePt t="8664" x="3346450" y="5892800"/>
          <p14:tracePt t="8664" x="3333750" y="5899150"/>
          <p14:tracePt t="8679" x="3327400" y="5905500"/>
          <p14:tracePt t="8679" x="3321050" y="5911850"/>
          <p14:tracePt t="8696" x="3314700" y="5918200"/>
          <p14:tracePt t="8696" x="3308350" y="5924550"/>
          <p14:tracePt t="8713" x="3302000" y="5930900"/>
          <p14:tracePt t="8713" x="3302000" y="5937250"/>
          <p14:tracePt t="8730" x="3295650" y="5943600"/>
          <p14:tracePt t="8745" x="3302000" y="5949950"/>
          <p14:tracePt t="8772" x="3308350" y="5943600"/>
          <p14:tracePt t="8788" x="3314700" y="5937250"/>
          <p14:tracePt t="8803" x="3321050" y="5930900"/>
          <p14:tracePt t="8811" x="3327400" y="5924550"/>
          <p14:tracePt t="8828" x="3333750" y="5918200"/>
          <p14:tracePt t="8844" x="3346450" y="5911850"/>
          <p14:tracePt t="8844" x="3352800" y="5911850"/>
          <p14:tracePt t="8863" x="3359150" y="5911850"/>
          <p14:tracePt t="8877" x="3365500" y="5905500"/>
          <p14:tracePt t="8899" x="3359150" y="5911850"/>
          <p14:tracePt t="8950" x="3352800" y="5918200"/>
          <p14:tracePt t="8967" x="3346450" y="5924550"/>
          <p14:tracePt t="8982" x="3340100" y="5930900"/>
          <p14:tracePt t="8995" x="3333750" y="5924550"/>
          <p14:tracePt t="9011" x="3327400" y="5930900"/>
          <p14:tracePt t="9027" x="3321050" y="5930900"/>
          <p14:tracePt t="9055" x="3314700" y="5930900"/>
          <p14:tracePt t="9072" x="3308350" y="5930900"/>
          <p14:tracePt t="9103" x="3302000" y="5937250"/>
          <p14:tracePt t="9123" x="3302000" y="5943600"/>
          <p14:tracePt t="9139" x="3295650" y="5943600"/>
          <p14:tracePt t="9155" x="3289300" y="5956300"/>
          <p14:tracePt t="9168" x="3289300" y="5962650"/>
          <p14:tracePt t="9178" x="3282950" y="5962650"/>
          <p14:tracePt t="9216" x="3276600" y="5956300"/>
          <p14:tracePt t="12415" x="1905000" y="3873500"/>
          <p14:tracePt t="12424" x="1892300" y="3867150"/>
          <p14:tracePt t="12424" x="1879600" y="3854450"/>
          <p14:tracePt t="12443" x="1866900" y="3835400"/>
          <p14:tracePt t="12443" x="1854200" y="3822700"/>
          <p14:tracePt t="12443" x="1841500" y="3803650"/>
          <p14:tracePt t="12462" x="1828800" y="3790950"/>
          <p14:tracePt t="12474" x="1822450" y="3771900"/>
          <p14:tracePt t="12474" x="1809750" y="3733800"/>
          <p14:tracePt t="12493" x="1803400" y="3721100"/>
          <p14:tracePt t="12493" x="1803400" y="3708400"/>
          <p14:tracePt t="12509" x="1803400" y="3695700"/>
          <p14:tracePt t="12509" x="1803400" y="3689350"/>
          <p14:tracePt t="12526" x="1797050" y="3683000"/>
          <p14:tracePt t="12542" x="1803400" y="3689350"/>
          <p14:tracePt t="12568" x="1809750" y="3695700"/>
          <p14:tracePt t="12580" x="1816100" y="3695700"/>
          <p14:tracePt t="12591" x="1828800" y="3695700"/>
          <p14:tracePt t="12591" x="1841500" y="3689350"/>
          <p14:tracePt t="12591" x="1854200" y="3689350"/>
          <p14:tracePt t="12613" x="1866900" y="3683000"/>
          <p14:tracePt t="12625" x="1879600" y="3670300"/>
          <p14:tracePt t="12625" x="1911350" y="3638550"/>
          <p14:tracePt t="12643" x="1924050" y="3613150"/>
          <p14:tracePt t="12643" x="1943100" y="3581400"/>
          <p14:tracePt t="12660" x="1955800" y="3536950"/>
          <p14:tracePt t="12660" x="1968500" y="3492500"/>
          <p14:tracePt t="12677" x="1987550" y="3435350"/>
          <p14:tracePt t="12677" x="2000250" y="3378200"/>
          <p14:tracePt t="12693" x="2019300" y="3314700"/>
          <p14:tracePt t="12693" x="2044700" y="3187700"/>
          <p14:tracePt t="12709" x="2057400" y="3130550"/>
          <p14:tracePt t="12709" x="2070100" y="3067050"/>
          <p14:tracePt t="12726" x="2082800" y="3009900"/>
          <p14:tracePt t="12726" x="2089150" y="2959100"/>
          <p14:tracePt t="12743" x="2095500" y="2914650"/>
          <p14:tracePt t="12743" x="2095500" y="2870200"/>
          <p14:tracePt t="12759" x="2095500" y="2825750"/>
          <p14:tracePt t="12759" x="2089150" y="2749550"/>
          <p14:tracePt t="12777" x="2082800" y="2724150"/>
          <p14:tracePt t="12777" x="2076450" y="2698750"/>
          <p14:tracePt t="12793" x="2063750" y="2673350"/>
          <p14:tracePt t="12793" x="2051050" y="2654300"/>
          <p14:tracePt t="12809" x="2038350" y="2641600"/>
          <p14:tracePt t="12809" x="2025650" y="2628900"/>
          <p14:tracePt t="12809" x="2012950" y="2616200"/>
          <p14:tracePt t="12828" x="2000250" y="2609850"/>
          <p14:tracePt t="12841" x="1987550" y="2597150"/>
          <p14:tracePt t="12841" x="1968500" y="2571750"/>
          <p14:tracePt t="12860" x="1968500" y="2559050"/>
          <p14:tracePt t="12860" x="1962150" y="2540000"/>
          <p14:tracePt t="12877" x="1962150" y="2527300"/>
          <p14:tracePt t="12877" x="1968500" y="2508250"/>
          <p14:tracePt t="12893" x="1974850" y="2495550"/>
          <p14:tracePt t="12893" x="1981200" y="2482850"/>
          <p14:tracePt t="12893" x="1987550" y="2470150"/>
          <p14:tracePt t="12912" x="2000250" y="2463800"/>
          <p14:tracePt t="12925" x="2012950" y="2451100"/>
          <p14:tracePt t="12925" x="2051050" y="2444750"/>
          <p14:tracePt t="12944" x="2076450" y="2438400"/>
          <p14:tracePt t="12944" x="2101850" y="2432050"/>
          <p14:tracePt t="12960" x="2127250" y="2425700"/>
          <p14:tracePt t="12960" x="2159000" y="2419350"/>
          <p14:tracePt t="12977" x="2190750" y="2419350"/>
          <p14:tracePt t="12977" x="2222500" y="2413000"/>
          <p14:tracePt t="12993" x="2254250" y="2413000"/>
          <p14:tracePt t="12993" x="2330450" y="2419350"/>
          <p14:tracePt t="13010" x="2374900" y="2425700"/>
          <p14:tracePt t="13010" x="2413000" y="2432050"/>
          <p14:tracePt t="13027" x="2457450" y="2438400"/>
          <p14:tracePt t="13027" x="2501900" y="2444750"/>
          <p14:tracePt t="13044" x="2552700" y="2444750"/>
          <p14:tracePt t="13044" x="2641600" y="2451100"/>
          <p14:tracePt t="13061" x="2692400" y="2451100"/>
          <p14:tracePt t="13061" x="2736850" y="2451100"/>
          <p14:tracePt t="13077" x="2787650" y="2451100"/>
          <p14:tracePt t="13077" x="2838450" y="2451100"/>
          <p14:tracePt t="13094" x="2882900" y="2451100"/>
          <p14:tracePt t="13094" x="2927350" y="2451100"/>
          <p14:tracePt t="13110" x="2971800" y="2451100"/>
          <p14:tracePt t="13110" x="3054350" y="2451100"/>
          <p14:tracePt t="13128" x="3098800" y="2451100"/>
          <p14:tracePt t="13128" x="3136900" y="2444750"/>
          <p14:tracePt t="13145" x="3175000" y="2444750"/>
          <p14:tracePt t="13145" x="3206750" y="2438400"/>
          <p14:tracePt t="13162" x="3238500" y="2438400"/>
          <p14:tracePt t="13162" x="3270250" y="2432050"/>
          <p14:tracePt t="13162" x="3302000" y="2425700"/>
          <p14:tracePt t="13180" x="3327400" y="2425700"/>
          <p14:tracePt t="13192" x="3346450" y="2419350"/>
          <p14:tracePt t="13192" x="3365500" y="2419350"/>
          <p14:tracePt t="13192" x="3384550" y="2419350"/>
          <p14:tracePt t="13213" x="3397250" y="2419350"/>
          <p14:tracePt t="13213" x="3403600" y="2419350"/>
          <p14:tracePt t="13228" x="3409950" y="2425700"/>
          <p14:tracePt t="13228" x="3416300" y="2425700"/>
          <p14:tracePt t="13244" x="3422650" y="2438400"/>
          <p14:tracePt t="13259" x="3422650" y="2444750"/>
          <p14:tracePt t="13259" x="3422650" y="2451100"/>
          <p14:tracePt t="13259" x="3416300" y="2457450"/>
          <p14:tracePt t="13280" x="3416300" y="2463800"/>
          <p14:tracePt t="13293" x="3409950" y="2463800"/>
          <p14:tracePt t="13293" x="3397250" y="2476500"/>
          <p14:tracePt t="13312" x="3397250" y="2482850"/>
          <p14:tracePt t="13312" x="3390900" y="2489200"/>
          <p14:tracePt t="13328" x="3384550" y="2489200"/>
          <p14:tracePt t="13344" x="3378200" y="2495550"/>
          <p14:tracePt t="13344" x="3371850" y="2501900"/>
          <p14:tracePt t="13362" x="3371850" y="2508250"/>
          <p14:tracePt t="13377" x="3378200" y="2514600"/>
          <p14:tracePt t="13394" x="3390900" y="2514600"/>
          <p14:tracePt t="13411" x="3397250" y="2514600"/>
          <p14:tracePt t="13411" x="3409950" y="2514600"/>
          <p14:tracePt t="13430" x="3416300" y="2514600"/>
          <p14:tracePt t="13430" x="3422650" y="2514600"/>
          <p14:tracePt t="13446" x="3429000" y="2514600"/>
          <p14:tracePt t="13446" x="3435350" y="2508250"/>
          <p14:tracePt t="13463" x="3441700" y="2508250"/>
          <p14:tracePt t="13478" x="3448050" y="2508250"/>
          <p14:tracePt t="13478" x="3460750" y="2501900"/>
          <p14:tracePt t="13498" x="3467100" y="2501900"/>
          <p14:tracePt t="13513" x="3473450" y="2501900"/>
          <p14:tracePt t="13529" x="3479800" y="2501900"/>
          <p14:tracePt t="13549" x="3479800" y="2508250"/>
          <p14:tracePt t="13588" x="3473450" y="2508250"/>
          <p14:tracePt t="13639" x="3467100" y="2508250"/>
          <p14:tracePt t="13675" x="3460750" y="2508250"/>
          <p14:tracePt t="13699" x="3454400" y="2508250"/>
          <p14:tracePt t="13719" x="3448050" y="2508250"/>
          <p14:tracePt t="13743" x="3441700" y="2501900"/>
          <p14:tracePt t="13759" x="3435350" y="2501900"/>
          <p14:tracePt t="13788" x="3429000" y="2495550"/>
          <p14:tracePt t="13811" x="3422650" y="2495550"/>
          <p14:tracePt t="13835" x="3416300" y="2495550"/>
          <p14:tracePt t="13855" x="3409950" y="2495550"/>
          <p14:tracePt t="13880" x="3403600" y="2495550"/>
          <p14:tracePt t="13896" x="3397250" y="2495550"/>
          <p14:tracePt t="13908" x="3390900" y="2495550"/>
          <p14:tracePt t="13924" x="3384550" y="2495550"/>
          <p14:tracePt t="13933" x="3378200" y="2495550"/>
          <p14:tracePt t="13948" x="3371850" y="2495550"/>
          <p14:tracePt t="13962" x="3365500" y="2501900"/>
          <p14:tracePt t="13962" x="3352800" y="2501900"/>
          <p14:tracePt t="13980" x="3346450" y="2508250"/>
          <p14:tracePt t="13995" x="3340100" y="2508250"/>
          <p14:tracePt t="13995" x="3333750" y="2508250"/>
          <p14:tracePt t="14014" x="3321050" y="2514600"/>
          <p14:tracePt t="14029" x="3314700" y="2514600"/>
          <p14:tracePt t="14045" x="3314700" y="2520950"/>
          <p14:tracePt t="14068" x="3321050" y="2520950"/>
          <p14:tracePt t="14148" x="3327400" y="2520950"/>
          <p14:tracePt t="14165" x="3333750" y="2514600"/>
          <p14:tracePt t="14179" x="3340100" y="2508250"/>
          <p14:tracePt t="14195" x="3346450" y="2501900"/>
          <p14:tracePt t="14208" x="3346450" y="2495550"/>
          <p14:tracePt t="14224" x="3346450" y="2489200"/>
          <p14:tracePt t="14240" x="3346450" y="2482850"/>
          <p14:tracePt t="14256" x="3340100" y="2482850"/>
          <p14:tracePt t="14276" x="3333750" y="2476500"/>
          <p14:tracePt t="14292" x="3327400" y="2476500"/>
          <p14:tracePt t="14308" x="3321050" y="2476500"/>
          <p14:tracePt t="14320" x="3314700" y="2476500"/>
          <p14:tracePt t="14335" x="3308350" y="2470150"/>
          <p14:tracePt t="14360" x="3302000" y="2470150"/>
          <p14:tracePt t="14379" x="3295650" y="2470150"/>
          <p14:tracePt t="14404" x="3289300" y="2470150"/>
          <p14:tracePt t="14436" x="3295650" y="2470150"/>
          <p14:tracePt t="14488" x="3289300" y="2463800"/>
          <p14:tracePt t="14568" x="3295650" y="2463800"/>
          <p14:tracePt t="14667" x="3302000" y="2457450"/>
          <p14:tracePt t="14712" x="3295650" y="2451100"/>
          <p14:tracePt t="14763" x="3289300" y="2451100"/>
          <p14:tracePt t="14779" x="3282950" y="2451100"/>
          <p14:tracePt t="14796" x="3276600" y="2451100"/>
          <p14:tracePt t="14808" x="3270250" y="2451100"/>
          <p14:tracePt t="14824" x="3263900" y="2451100"/>
          <p14:tracePt t="14840" x="3257550" y="2451100"/>
          <p14:tracePt t="14856" x="3251200" y="2451100"/>
          <p14:tracePt t="14869" x="3244850" y="2444750"/>
          <p14:tracePt t="14884" x="3238500" y="2444750"/>
          <p14:tracePt t="14884" x="3232150" y="2444750"/>
          <p14:tracePt t="14900" x="3225800" y="2444750"/>
          <p14:tracePt t="14900" x="3219450" y="2444750"/>
          <p14:tracePt t="14917" x="3213100" y="2444750"/>
          <p14:tracePt t="14917" x="3206750" y="2444750"/>
          <p14:tracePt t="14934" x="3194050" y="2438400"/>
          <p14:tracePt t="14934" x="3187700" y="2438400"/>
          <p14:tracePt t="14934" x="3175000" y="2438400"/>
          <p14:tracePt t="14953" x="3168650" y="2432050"/>
          <p14:tracePt t="14965" x="3155950" y="2432050"/>
          <p14:tracePt t="14965" x="3130550" y="2432050"/>
          <p14:tracePt t="14984" x="3117850" y="2432050"/>
          <p14:tracePt t="14984" x="3105150" y="2425700"/>
          <p14:tracePt t="15000" x="3092450" y="2425700"/>
          <p14:tracePt t="15000" x="3073400" y="2432050"/>
          <p14:tracePt t="15018" x="3060700" y="2432050"/>
          <p14:tracePt t="15018" x="3048000" y="2432050"/>
          <p14:tracePt t="15018" x="3028950" y="2432050"/>
          <p14:tracePt t="15036" x="3016250" y="2432050"/>
          <p14:tracePt t="15036" x="2997200" y="2432050"/>
          <p14:tracePt t="15052" x="2978150" y="2432050"/>
          <p14:tracePt t="15052" x="2959100" y="2432050"/>
          <p14:tracePt t="15068" x="2940050" y="2438400"/>
          <p14:tracePt t="15068" x="2927350" y="2438400"/>
          <p14:tracePt t="15084" x="2908300" y="2438400"/>
          <p14:tracePt t="15084" x="2870200" y="2438400"/>
          <p14:tracePt t="15101" x="2857500" y="2444750"/>
          <p14:tracePt t="15101" x="2838450" y="2444750"/>
          <p14:tracePt t="15118" x="2825750" y="2444750"/>
          <p14:tracePt t="15118" x="2813050" y="2444750"/>
          <p14:tracePt t="15135" x="2800350" y="2444750"/>
          <p14:tracePt t="15135" x="2787650" y="2444750"/>
          <p14:tracePt t="15151" x="2781300" y="2438400"/>
          <p14:tracePt t="15151" x="2774950" y="2438400"/>
          <p14:tracePt t="15170" x="2768600" y="2438400"/>
          <p14:tracePt t="15170" x="2762250" y="2432050"/>
          <p14:tracePt t="15185" x="2774950" y="2425700"/>
          <p14:tracePt t="15208" x="2781300" y="2425700"/>
          <p14:tracePt t="15216" x="2794000" y="2419350"/>
          <p14:tracePt t="15216" x="2806700" y="2419350"/>
          <p14:tracePt t="15216" x="2819400" y="2413000"/>
          <p14:tracePt t="15237" x="2844800" y="2413000"/>
          <p14:tracePt t="15249" x="2863850" y="2406650"/>
          <p14:tracePt t="15249" x="2927350" y="2400300"/>
          <p14:tracePt t="15269" x="2952750" y="2400300"/>
          <p14:tracePt t="15269" x="2990850" y="2400300"/>
          <p14:tracePt t="15284" x="3022600" y="2400300"/>
          <p14:tracePt t="15284" x="3054350" y="2400300"/>
          <p14:tracePt t="15301" x="3092450" y="2406650"/>
          <p14:tracePt t="15301" x="3124200" y="2406650"/>
          <p14:tracePt t="15301" x="3155950" y="2406650"/>
          <p14:tracePt t="15321" x="3187700" y="2413000"/>
          <p14:tracePt t="15333" x="3219450" y="2413000"/>
          <p14:tracePt t="15333" x="3276600" y="2406650"/>
          <p14:tracePt t="15352" x="3295650" y="2406650"/>
          <p14:tracePt t="15352" x="3321050" y="2400300"/>
          <p14:tracePt t="15368" x="3340100" y="2393950"/>
          <p14:tracePt t="15368" x="3352800" y="2387600"/>
          <p14:tracePt t="15386" x="3365500" y="2387600"/>
          <p14:tracePt t="15386" x="3378200" y="2381250"/>
          <p14:tracePt t="15402" x="3384550" y="2381250"/>
          <p14:tracePt t="15418" x="3384550" y="2387600"/>
          <p14:tracePt t="15434" x="3371850" y="2400300"/>
          <p14:tracePt t="15450" x="3359150" y="2406650"/>
          <p14:tracePt t="15450" x="3352800" y="2406650"/>
          <p14:tracePt t="15469" x="3346450" y="2413000"/>
          <p14:tracePt t="15469" x="3340100" y="2413000"/>
          <p14:tracePt t="15486" x="3333750" y="2413000"/>
          <p14:tracePt t="15486" x="3327400" y="2419350"/>
          <p14:tracePt t="15502" x="3321050" y="2419350"/>
          <p14:tracePt t="15502" x="3314700" y="2419350"/>
          <p14:tracePt t="15520" x="3308350" y="2419350"/>
          <p14:tracePt t="15534" x="3308350" y="2413000"/>
          <p14:tracePt t="15580" x="3314700" y="2413000"/>
          <p14:tracePt t="15604" x="3321050" y="2413000"/>
          <p14:tracePt t="15628" x="3314700" y="2419350"/>
          <p14:tracePt t="15688" x="3308350" y="2419350"/>
          <p14:tracePt t="15700" x="3302000" y="2425700"/>
          <p14:tracePt t="15716" x="3295650" y="2425700"/>
          <p14:tracePt t="15732" x="3289300" y="2432050"/>
          <p14:tracePt t="15748" x="3289300" y="2425700"/>
          <p14:tracePt t="15808" x="3295650" y="2419350"/>
          <p14:tracePt t="15820" x="3295650" y="2413000"/>
          <p14:tracePt t="15828" x="3302000" y="2406650"/>
          <p14:tracePt t="15844" x="3302000" y="2400300"/>
          <p14:tracePt t="15852" x="3302000" y="2393950"/>
          <p14:tracePt t="15852" x="3308350" y="2393950"/>
          <p14:tracePt t="15870" x="3308350" y="2387600"/>
          <p14:tracePt t="15885" x="3314700" y="2374900"/>
          <p14:tracePt t="15902" x="3321050" y="2368550"/>
          <p14:tracePt t="15902" x="3327400" y="2368550"/>
          <p14:tracePt t="15921" x="3333750" y="2362200"/>
          <p14:tracePt t="15937" x="3340100" y="2362200"/>
          <p14:tracePt t="15937" x="3346450" y="2355850"/>
          <p14:tracePt t="15953" x="3352800" y="2355850"/>
          <p14:tracePt t="15953" x="3359150" y="2355850"/>
          <p14:tracePt t="15953" x="3371850" y="2349500"/>
          <p14:tracePt t="15973" x="3378200" y="2349500"/>
          <p14:tracePt t="15985" x="3390900" y="2343150"/>
          <p14:tracePt t="15985" x="3422650" y="2336800"/>
          <p14:tracePt t="16004" x="3441700" y="2330450"/>
          <p14:tracePt t="16004" x="3460750" y="2330450"/>
          <p14:tracePt t="16021" x="3486150" y="2324100"/>
          <p14:tracePt t="16021" x="3505200" y="2324100"/>
          <p14:tracePt t="16038" x="3530600" y="2317750"/>
          <p14:tracePt t="16038" x="3556000" y="2317750"/>
          <p14:tracePt t="16038" x="3581400" y="2311400"/>
          <p14:tracePt t="16056" x="3613150" y="2311400"/>
          <p14:tracePt t="16056" x="3638550" y="2311400"/>
          <p14:tracePt t="16071" x="3670300" y="2305050"/>
          <p14:tracePt t="16071" x="3695700" y="2305050"/>
          <p14:tracePt t="16087" x="3727450" y="2305050"/>
          <p14:tracePt t="16087" x="3752850" y="2298700"/>
          <p14:tracePt t="16104" x="3778250" y="2298700"/>
          <p14:tracePt t="16104" x="3810000" y="2298700"/>
          <p14:tracePt t="16121" x="3835400" y="2298700"/>
          <p14:tracePt t="16121" x="3886200" y="2305050"/>
          <p14:tracePt t="16138" x="3911600" y="2305050"/>
          <p14:tracePt t="16138" x="3930650" y="2305050"/>
          <p14:tracePt t="16154" x="3956050" y="2305050"/>
          <p14:tracePt t="16154" x="3975100" y="2305050"/>
          <p14:tracePt t="16173" x="3994150" y="2311400"/>
          <p14:tracePt t="16173" x="4013200" y="2311400"/>
          <p14:tracePt t="16189" x="4044950" y="2305050"/>
          <p14:tracePt t="16189" x="4057650" y="2305050"/>
          <p14:tracePt t="16205" x="4070350" y="2305050"/>
          <p14:tracePt t="16205" x="4083050" y="2305050"/>
          <p14:tracePt t="16222" x="4095750" y="2298700"/>
          <p14:tracePt t="16222" x="4108450" y="2298700"/>
          <p14:tracePt t="16238" x="4114800" y="2298700"/>
          <p14:tracePt t="16238" x="4121150" y="2298700"/>
          <p14:tracePt t="16238" x="4127500" y="2298700"/>
          <p14:tracePt t="16257" x="4133850" y="2298700"/>
          <p14:tracePt t="16273" x="4133850" y="2305050"/>
          <p14:tracePt t="16316" x="4127500" y="2311400"/>
          <p14:tracePt t="16340" x="4121150" y="2311400"/>
          <p14:tracePt t="16356" x="4108450" y="2317750"/>
          <p14:tracePt t="16368" x="4108450" y="2324100"/>
          <p14:tracePt t="16376" x="4095750" y="2324100"/>
          <p14:tracePt t="16392" x="4089400" y="2324100"/>
          <p14:tracePt t="16408" x="4083050" y="2324100"/>
          <p14:tracePt t="16420" x="4083050" y="2317750"/>
          <p14:tracePt t="16452" x="4089400" y="2311400"/>
          <p14:tracePt t="16476" x="4095750" y="2311400"/>
          <p14:tracePt t="16481" x="4102100" y="2305050"/>
          <p14:tracePt t="16490" x="4108450" y="2305050"/>
          <p14:tracePt t="16490" x="4114800" y="2298700"/>
          <p14:tracePt t="16506" x="4127500" y="2298700"/>
          <p14:tracePt t="16506" x="4133850" y="2292350"/>
          <p14:tracePt t="16523" x="4146550" y="2292350"/>
          <p14:tracePt t="16523" x="4171950" y="2279650"/>
          <p14:tracePt t="16541" x="4178300" y="2279650"/>
          <p14:tracePt t="16554" x="4191000" y="2273300"/>
          <p14:tracePt t="16554" x="4222750" y="2266950"/>
          <p14:tracePt t="16574" x="4235450" y="2266950"/>
          <p14:tracePt t="16574" x="4254500" y="2260600"/>
          <p14:tracePt t="16589" x="4267200" y="2260600"/>
          <p14:tracePt t="16589" x="4286250" y="2254250"/>
          <p14:tracePt t="16606" x="4298950" y="2254250"/>
          <p14:tracePt t="16606" x="4318000" y="2254250"/>
          <p14:tracePt t="16606" x="4337050" y="2247900"/>
          <p14:tracePt t="16625" x="4356100" y="2247900"/>
          <p14:tracePt t="16638" x="4375150" y="2247900"/>
          <p14:tracePt t="16638" x="4419600" y="2247900"/>
          <p14:tracePt t="16657" x="4438650" y="2247900"/>
          <p14:tracePt t="16657" x="4457700" y="2241550"/>
          <p14:tracePt t="16674" x="4476750" y="2241550"/>
          <p14:tracePt t="16674" x="4489450" y="2241550"/>
          <p14:tracePt t="16689" x="4508500" y="2235200"/>
          <p14:tracePt t="16689" x="4521200" y="2235200"/>
          <p14:tracePt t="16706" x="4533900" y="2228850"/>
          <p14:tracePt t="16706" x="4559300" y="2222500"/>
          <p14:tracePt t="16724" x="4565650" y="2222500"/>
          <p14:tracePt t="16724" x="4572000" y="2222500"/>
          <p14:tracePt t="16740" x="4578350" y="2222500"/>
          <p14:tracePt t="16740" x="4584700" y="2222500"/>
          <p14:tracePt t="16757" x="4591050" y="2216150"/>
          <p14:tracePt t="16771" x="4597400" y="2222500"/>
          <p14:tracePt t="16788" x="4603750" y="2222500"/>
          <p14:tracePt t="16828" x="4597400" y="2222500"/>
          <p14:tracePt t="16916" x="4597400" y="2216150"/>
          <p14:tracePt t="17000" x="4603750" y="2216150"/>
          <p14:tracePt t="17017" x="4610100" y="2216150"/>
          <p14:tracePt t="17023" x="4622800" y="2216150"/>
          <p14:tracePt t="17039" x="4629150" y="2209800"/>
          <p14:tracePt t="17056" x="4635500" y="2216150"/>
          <p14:tracePt t="17056" x="4641850" y="2209800"/>
          <p14:tracePt t="17056" x="4648200" y="2209800"/>
          <p14:tracePt t="17077" x="4660900" y="2209800"/>
          <p14:tracePt t="17077" x="4667250" y="2209800"/>
          <p14:tracePt t="17091" x="4679950" y="2209800"/>
          <p14:tracePt t="17091" x="4686300" y="2203450"/>
          <p14:tracePt t="17108" x="4699000" y="2209800"/>
          <p14:tracePt t="17108" x="4711700" y="2203450"/>
          <p14:tracePt t="17125" x="4718050" y="2203450"/>
          <p14:tracePt t="17125" x="4743450" y="2203450"/>
          <p14:tracePt t="17141" x="4756150" y="2203450"/>
          <p14:tracePt t="17141" x="4768850" y="2203450"/>
          <p14:tracePt t="17158" x="4781550" y="2203450"/>
          <p14:tracePt t="17158" x="4794250" y="2203450"/>
          <p14:tracePt t="17176" x="4800600" y="2203450"/>
          <p14:tracePt t="17176" x="4813300" y="2203450"/>
          <p14:tracePt t="17192" x="4826000" y="2209800"/>
          <p14:tracePt t="17192" x="4832350" y="2209800"/>
          <p14:tracePt t="17209" x="4845050" y="2209800"/>
          <p14:tracePt t="17209" x="4851400" y="2209800"/>
          <p14:tracePt t="17226" x="4857750" y="2209800"/>
          <p14:tracePt t="17226" x="4864100" y="2209800"/>
          <p14:tracePt t="17241" x="4870450" y="2216150"/>
          <p14:tracePt t="17257" x="4876800" y="2216150"/>
          <p14:tracePt t="17273" x="4883150" y="2222500"/>
          <p14:tracePt t="17290" x="4889500" y="2222500"/>
          <p14:tracePt t="17307" x="4895850" y="2222500"/>
          <p14:tracePt t="17324" x="4902200" y="2222500"/>
          <p14:tracePt t="17340" x="4908550" y="2222500"/>
          <p14:tracePt t="17357" x="4914900" y="2222500"/>
          <p14:tracePt t="17374" x="4914900" y="2228850"/>
          <p14:tracePt t="17413" x="4914900" y="2235200"/>
          <p14:tracePt t="17428" x="4908550" y="2241550"/>
          <p14:tracePt t="17440" x="4908550" y="2247900"/>
          <p14:tracePt t="17449" x="4908550" y="2254250"/>
          <p14:tracePt t="17457" x="4902200" y="2260600"/>
          <p14:tracePt t="17474" x="4895850" y="2266950"/>
          <p14:tracePt t="17474" x="4895850" y="2273300"/>
          <p14:tracePt t="17492" x="4889500" y="2279650"/>
          <p14:tracePt t="17492" x="4889500" y="2286000"/>
          <p14:tracePt t="17510" x="4883150" y="2292350"/>
          <p14:tracePt t="17525" x="4883150" y="2298700"/>
          <p14:tracePt t="17541" x="4876800" y="2311400"/>
          <p14:tracePt t="17558" x="4870450" y="2324100"/>
          <p14:tracePt t="17577" x="4870450" y="2330450"/>
          <p14:tracePt t="17601" x="4864100" y="2336800"/>
          <p14:tracePt t="17617" x="4857750" y="2336800"/>
          <p14:tracePt t="17696" x="4851400" y="2336800"/>
          <p14:tracePt t="17712" x="4845050" y="2343150"/>
          <p14:tracePt t="17720" x="4838700" y="2343150"/>
          <p14:tracePt t="17729" x="4832350" y="2343150"/>
          <p14:tracePt t="17729" x="4826000" y="2349500"/>
          <p14:tracePt t="17743" x="4819650" y="2349500"/>
          <p14:tracePt t="17743" x="4813300" y="2355850"/>
          <p14:tracePt t="17760" x="4800600" y="2355850"/>
          <p14:tracePt t="17760" x="4794250" y="2362200"/>
          <p14:tracePt t="17777" x="4787900" y="2362200"/>
          <p14:tracePt t="17777" x="4775200" y="2368550"/>
          <p14:tracePt t="17793" x="4762500" y="2368550"/>
          <p14:tracePt t="17793" x="4743450" y="2374900"/>
          <p14:tracePt t="17811" x="4737100" y="2381250"/>
          <p14:tracePt t="17811" x="4724400" y="2387600"/>
          <p14:tracePt t="17827" x="4718050" y="2387600"/>
          <p14:tracePt t="17827" x="4711700" y="2393950"/>
          <p14:tracePt t="17844" x="4699000" y="2400300"/>
          <p14:tracePt t="17844" x="4692650" y="2406650"/>
          <p14:tracePt t="17862" x="4679950" y="2413000"/>
          <p14:tracePt t="17862" x="4673600" y="2413000"/>
          <p14:tracePt t="17878" x="4667250" y="2413000"/>
          <p14:tracePt t="17878" x="4660900" y="2419350"/>
          <p14:tracePt t="17894" x="4654550" y="2419350"/>
          <p14:tracePt t="17909" x="4648200" y="2419350"/>
          <p14:tracePt t="17926" x="4641850" y="2419350"/>
          <p14:tracePt t="17942" x="4635500" y="2419350"/>
          <p14:tracePt t="17959" x="4629150" y="2419350"/>
          <p14:tracePt t="17989" x="4622800" y="2419350"/>
          <p14:tracePt t="18012" x="4616450" y="2419350"/>
          <p14:tracePt t="18028" x="4610100" y="2419350"/>
          <p14:tracePt t="18041" x="4597400" y="2419350"/>
          <p14:tracePt t="18056" x="4591050" y="2425700"/>
          <p14:tracePt t="18065" x="4584700" y="2425700"/>
          <p14:tracePt t="18081" x="4578350" y="2425700"/>
          <p14:tracePt t="18093" x="4572000" y="2425700"/>
          <p14:tracePt t="18093" x="4565650" y="2425700"/>
          <p14:tracePt t="18111" x="4559300" y="2425700"/>
          <p14:tracePt t="18126" x="4546600" y="2432050"/>
          <p14:tracePt t="18143" x="4540250" y="2438400"/>
          <p14:tracePt t="18143" x="4533900" y="2438400"/>
          <p14:tracePt t="18162" x="4521200" y="2438400"/>
          <p14:tracePt t="18177" x="4514850" y="2444750"/>
          <p14:tracePt t="18177" x="4508500" y="2444750"/>
          <p14:tracePt t="18195" x="4502150" y="2451100"/>
          <p14:tracePt t="18210" x="4489450" y="2457450"/>
          <p14:tracePt t="18226" x="4483100" y="2457450"/>
          <p14:tracePt t="18244" x="4476750" y="2463800"/>
          <p14:tracePt t="18260" x="4483100" y="2470150"/>
          <p14:tracePt t="18305" x="4489450" y="2470150"/>
          <p14:tracePt t="18321" x="4495800" y="2470150"/>
          <p14:tracePt t="18337" x="4502150" y="2470150"/>
          <p14:tracePt t="18348" x="4508500" y="2470150"/>
          <p14:tracePt t="18360" x="4514850" y="2463800"/>
          <p14:tracePt t="18360" x="4521200" y="2463800"/>
          <p14:tracePt t="18360" x="4533900" y="2457450"/>
          <p14:tracePt t="18381" x="4546600" y="2451100"/>
          <p14:tracePt t="18394" x="4559300" y="2451100"/>
          <p14:tracePt t="18394" x="4584700" y="2438400"/>
          <p14:tracePt t="18413" x="4603750" y="2432050"/>
          <p14:tracePt t="18413" x="4616450" y="2432050"/>
          <p14:tracePt t="18429" x="4635500" y="2425700"/>
          <p14:tracePt t="18429" x="4648200" y="2425700"/>
          <p14:tracePt t="18445" x="4660900" y="2419350"/>
          <p14:tracePt t="18445" x="4686300" y="2419350"/>
          <p14:tracePt t="18462" x="4699000" y="2419350"/>
          <p14:tracePt t="18462" x="4711700" y="2419350"/>
          <p14:tracePt t="18479" x="4724400" y="2419350"/>
          <p14:tracePt t="18479" x="4730750" y="2419350"/>
          <p14:tracePt t="18496" x="4743450" y="2419350"/>
          <p14:tracePt t="18496" x="4749800" y="2425700"/>
          <p14:tracePt t="18513" x="4756150" y="2425700"/>
          <p14:tracePt t="18513" x="4756150" y="2432050"/>
          <p14:tracePt t="18530" x="4768850" y="2438400"/>
          <p14:tracePt t="18544" x="4768850" y="2444750"/>
          <p14:tracePt t="18561" x="4775200" y="2444750"/>
          <p14:tracePt t="18578" x="4781550" y="2451100"/>
          <p14:tracePt t="18597" x="4787900" y="2457450"/>
          <p14:tracePt t="18621" x="4787900" y="2463800"/>
          <p14:tracePt t="18637" x="4794250" y="2470150"/>
          <p14:tracePt t="18645" x="4794250" y="2476500"/>
          <p14:tracePt t="18661" x="4794250" y="2482850"/>
          <p14:tracePt t="18661" x="4787900" y="2489200"/>
          <p14:tracePt t="18682" x="4781550" y="2495550"/>
          <p14:tracePt t="18701" x="4781550" y="2501900"/>
          <p14:tracePt t="18725" x="4775200" y="2508250"/>
          <p14:tracePt t="18749" x="4781550" y="2508250"/>
          <p14:tracePt t="18785" x="4787900" y="2508250"/>
          <p14:tracePt t="18801" x="4794250" y="2508250"/>
          <p14:tracePt t="18809" x="4800600" y="2508250"/>
          <p14:tracePt t="18817" x="4800600" y="2501900"/>
          <p14:tracePt t="18817" x="4806950" y="2501900"/>
          <p14:tracePt t="18830" x="4819650" y="2495550"/>
          <p14:tracePt t="18830" x="4826000" y="2495550"/>
          <p14:tracePt t="18847" x="4832350" y="2489200"/>
          <p14:tracePt t="18847" x="4845050" y="2489200"/>
          <p14:tracePt t="18864" x="4851400" y="2482850"/>
          <p14:tracePt t="18864" x="4876800" y="2482850"/>
          <p14:tracePt t="18881" x="4889500" y="2476500"/>
          <p14:tracePt t="18881" x="4902200" y="2470150"/>
          <p14:tracePt t="18898" x="4908550" y="2470150"/>
          <p14:tracePt t="18898" x="4921250" y="2463800"/>
          <p14:tracePt t="18914" x="4933950" y="2463800"/>
          <p14:tracePt t="18914" x="4940300" y="2457450"/>
          <p14:tracePt t="18931" x="4953000" y="2457450"/>
          <p14:tracePt t="18931" x="4965700" y="2451100"/>
          <p14:tracePt t="18931" x="4972050" y="2451100"/>
          <p14:tracePt t="18950" x="4978400" y="2451100"/>
          <p14:tracePt t="18962" x="4984750" y="2451100"/>
          <p14:tracePt t="18962" x="4991100" y="2451100"/>
          <p14:tracePt t="18982" x="4997450" y="2451100"/>
          <p14:tracePt t="18996" x="4997450" y="2444750"/>
          <p14:tracePt t="19101" x="5003800" y="2438400"/>
          <p14:tracePt t="19117" x="5010150" y="2432050"/>
          <p14:tracePt t="19122" x="5022850" y="2425700"/>
          <p14:tracePt t="19130" x="5029200" y="2419350"/>
          <p14:tracePt t="19130" x="5035550" y="2419350"/>
          <p14:tracePt t="19149" x="5048250" y="2413000"/>
          <p14:tracePt t="19149" x="5054600" y="2406650"/>
          <p14:tracePt t="19167" x="5067300" y="2400300"/>
          <p14:tracePt t="19167" x="5092700" y="2381250"/>
          <p14:tracePt t="19183" x="5099050" y="2374900"/>
          <p14:tracePt t="19183" x="5111750" y="2368550"/>
          <p14:tracePt t="19199" x="5124450" y="2368550"/>
          <p14:tracePt t="19199" x="5137150" y="2362200"/>
          <p14:tracePt t="19215" x="5143500" y="2355850"/>
          <p14:tracePt t="19215" x="5156200" y="2349500"/>
          <p14:tracePt t="19232" x="5162550" y="2343150"/>
          <p14:tracePt t="19232" x="5175250" y="2336800"/>
          <p14:tracePt t="19250" x="5187950" y="2330450"/>
          <p14:tracePt t="19250" x="5194300" y="2324100"/>
          <p14:tracePt t="19265" x="5200650" y="2317750"/>
          <p14:tracePt t="19280" x="5207000" y="2311400"/>
          <p14:tracePt t="19297" x="5200650" y="2311400"/>
          <p14:tracePt t="19333" x="5194300" y="2311400"/>
          <p14:tracePt t="19348" x="5194300" y="2305050"/>
          <p14:tracePt t="19401" x="5200650" y="2305050"/>
          <p14:tracePt t="19409" x="5207000" y="2298700"/>
          <p14:tracePt t="19418" x="5213350" y="2298700"/>
          <p14:tracePt t="19418" x="5219700" y="2292350"/>
          <p14:tracePt t="19432" x="5226050" y="2292350"/>
          <p14:tracePt t="19432" x="5232400" y="2286000"/>
          <p14:tracePt t="19450" x="5238750" y="2279650"/>
          <p14:tracePt t="19464" x="5245100" y="2279650"/>
          <p14:tracePt t="19481" x="5238750" y="2279650"/>
          <p14:tracePt t="19505" x="5232400" y="2279650"/>
          <p14:tracePt t="19528" x="5226050" y="2279650"/>
          <p14:tracePt t="19589" x="5219700" y="2279650"/>
          <p14:tracePt t="19625" x="5219700" y="2286000"/>
          <p14:tracePt t="19641" x="5213350" y="2292350"/>
          <p14:tracePt t="19657" x="5213350" y="2298700"/>
          <p14:tracePt t="19669" x="5207000" y="2305050"/>
          <p14:tracePt t="19717" x="5200650" y="2311400"/>
          <p14:tracePt t="19737" x="5200650" y="2317750"/>
          <p14:tracePt t="19753" x="5194300" y="2324100"/>
          <p14:tracePt t="19769" x="5187950" y="2330450"/>
          <p14:tracePt t="19781" x="5181600" y="2336800"/>
          <p14:tracePt t="19789" x="5175250" y="2343150"/>
          <p14:tracePt t="19805" x="5168900" y="2343150"/>
          <p14:tracePt t="19815" x="5162550" y="2349500"/>
          <p14:tracePt t="19832" x="5156200" y="2355850"/>
          <p14:tracePt t="19832" x="5149850" y="2355850"/>
          <p14:tracePt t="19851" x="5143500" y="2355850"/>
          <p14:tracePt t="19865" x="5137150" y="2362200"/>
          <p14:tracePt t="19882" x="5143500" y="2362200"/>
          <p14:tracePt t="19925" x="5156200" y="2362200"/>
          <p14:tracePt t="19941" x="5162550" y="2355850"/>
          <p14:tracePt t="19961" x="5168900" y="2362200"/>
          <p14:tracePt t="19977" x="5175250" y="2362200"/>
          <p14:tracePt t="19993" x="5181600" y="2362200"/>
          <p14:tracePt t="20009" x="5187950" y="2362200"/>
          <p14:tracePt t="20029" x="5194300" y="2355850"/>
          <p14:tracePt t="20069" x="5187950" y="2362200"/>
          <p14:tracePt t="20149" x="5181600" y="2368550"/>
          <p14:tracePt t="20189" x="5181600" y="2374900"/>
          <p14:tracePt t="20209" x="5181600" y="2381250"/>
          <p14:tracePt t="20226" x="5175250" y="2387600"/>
          <p14:tracePt t="20269" x="5175250" y="2381250"/>
          <p14:tracePt t="20285" x="5168900" y="2387600"/>
          <p14:tracePt t="20337" x="5175250" y="2387600"/>
          <p14:tracePt t="20429" x="5181600" y="2387600"/>
          <p14:tracePt t="20465" x="5181600" y="2381250"/>
          <p14:tracePt t="20489" x="5187950" y="2374900"/>
          <p14:tracePt t="20508" x="5194300" y="2374900"/>
          <p14:tracePt t="20525" x="5200650" y="2374900"/>
          <p14:tracePt t="20541" x="5200650" y="2368550"/>
          <p14:tracePt t="20557" x="5207000" y="2368550"/>
          <p14:tracePt t="20569" x="5213350" y="2374900"/>
          <p14:tracePt t="20593" x="5213350" y="2381250"/>
          <p14:tracePt t="20617" x="5207000" y="2387600"/>
          <p14:tracePt t="20637" x="5200650" y="2393950"/>
          <p14:tracePt t="20677" x="5207000" y="2387600"/>
          <p14:tracePt t="20749" x="5207000" y="2393950"/>
          <p14:tracePt t="20809" x="5207000" y="2400300"/>
          <p14:tracePt t="20833" x="5200650" y="2400300"/>
          <p14:tracePt t="20869" x="5207000" y="2393950"/>
          <p14:tracePt t="20909" x="5213350" y="2387600"/>
          <p14:tracePt t="20921" x="5219700" y="2381250"/>
          <p14:tracePt t="20938" x="5226050" y="2381250"/>
          <p14:tracePt t="20945" x="5226050" y="2374900"/>
          <p14:tracePt t="20953" x="5232400" y="2374900"/>
          <p14:tracePt t="20953" x="5238750" y="2374900"/>
          <p14:tracePt t="20971" x="5245100" y="2368550"/>
          <p14:tracePt t="20971" x="5251450" y="2368550"/>
          <p14:tracePt t="20971" x="5257800" y="2368550"/>
          <p14:tracePt t="20990" x="5264150" y="2368550"/>
          <p14:tracePt t="21003" x="5270500" y="2368550"/>
          <p14:tracePt t="21003" x="5276850" y="2368550"/>
          <p14:tracePt t="21022" x="5283200" y="2368550"/>
          <p14:tracePt t="21037" x="5289550" y="2368550"/>
          <p14:tracePt t="21037" x="5295900" y="2368550"/>
          <p14:tracePt t="21055" x="5302250" y="2368550"/>
          <p14:tracePt t="21055" x="5308600" y="2368550"/>
          <p14:tracePt t="21073" x="5314950" y="2368550"/>
          <p14:tracePt t="21086" x="5321300" y="2368550"/>
          <p14:tracePt t="21086" x="5327650" y="2368550"/>
          <p14:tracePt t="21105" x="5334000" y="2374900"/>
          <p14:tracePt t="21120" x="5334000" y="2381250"/>
          <p14:tracePt t="21217" x="5327650" y="2387600"/>
          <p14:tracePt t="21245" x="5334000" y="2381250"/>
          <p14:tracePt t="21305" x="5340350" y="2381250"/>
          <p14:tracePt t="21337" x="5346700" y="2381250"/>
          <p14:tracePt t="21349" x="5346700" y="2387600"/>
          <p14:tracePt t="21433" x="5340350" y="2393950"/>
          <p14:tracePt t="21450" x="5334000" y="2393950"/>
          <p14:tracePt t="21469" x="5327650" y="2393950"/>
          <p14:tracePt t="21529" x="5327650" y="2400300"/>
          <p14:tracePt t="21569" x="5334000" y="2393950"/>
          <p14:tracePt t="21637" x="5334000" y="2387600"/>
          <p14:tracePt t="21749" x="5334000" y="2381250"/>
          <p14:tracePt t="21769" x="5340350" y="2387600"/>
          <p14:tracePt t="21817" x="5340350" y="2393950"/>
          <p14:tracePt t="21830" x="5334000" y="2393950"/>
          <p14:tracePt t="21877" x="5327650" y="2393950"/>
          <p14:tracePt t="21905" x="5321300" y="2393950"/>
          <p14:tracePt t="21929" x="5314950" y="2400300"/>
          <p14:tracePt t="21950" x="5314950" y="2406650"/>
          <p14:tracePt t="21989" x="5321300" y="2406650"/>
          <p14:tracePt t="22017" x="5321300" y="2400300"/>
          <p14:tracePt t="22041" x="5327650" y="2393950"/>
          <p14:tracePt t="22077" x="5327650" y="2400300"/>
          <p14:tracePt t="22129" x="5321300" y="2400300"/>
          <p14:tracePt t="22170" x="5321300" y="2393950"/>
          <p14:tracePt t="22189" x="5327650" y="2393950"/>
          <p14:tracePt t="22266" x="5334000" y="2393950"/>
          <p14:tracePt t="22282" x="5334000" y="2387600"/>
          <p14:tracePt t="22297" x="5340350" y="2387600"/>
          <p14:tracePt t="22310" x="5346700" y="2381250"/>
          <p14:tracePt t="22326" x="5353050" y="2374900"/>
          <p14:tracePt t="22341" x="5346700" y="2374900"/>
          <p14:tracePt t="22410" x="5340350" y="2381250"/>
          <p14:tracePt t="22421" x="5334000" y="2387600"/>
          <p14:tracePt t="22481" x="5327650" y="2393950"/>
          <p14:tracePt t="22497" x="5321300" y="2393950"/>
          <p14:tracePt t="22513" x="5314950" y="2393950"/>
          <p14:tracePt t="22529" x="5308600" y="2393950"/>
          <p14:tracePt t="22541" x="5302250" y="2400300"/>
          <p14:tracePt t="22557" x="5295900" y="2406650"/>
          <p14:tracePt t="22590" x="5295900" y="2413000"/>
          <p14:tracePt t="22601" x="5302250" y="2406650"/>
          <p14:tracePt t="22641" x="5302250" y="2400300"/>
          <p14:tracePt t="22670" x="5302250" y="2393950"/>
          <p14:tracePt t="22694" x="5302250" y="2400300"/>
          <p14:tracePt t="22729" x="5295900" y="2406650"/>
          <p14:tracePt t="22754" x="5302250" y="2400300"/>
          <p14:tracePt t="22925" x="5302250" y="2406650"/>
          <p14:tracePt t="23053" x="5302250" y="2400300"/>
          <p14:tracePt t="23202" x="5308600" y="2393950"/>
          <p14:tracePt t="23234" x="5308600" y="2400300"/>
          <p14:tracePt t="23286" x="5302250" y="2400300"/>
          <p14:tracePt t="23318" x="5302250" y="2393950"/>
          <p14:tracePt t="23353" x="5302250" y="2400300"/>
          <p14:tracePt t="23370" x="5302250" y="2393950"/>
          <p14:tracePt t="23377" x="5308600" y="2400300"/>
          <p14:tracePt t="23414" x="5308600" y="2406650"/>
          <p14:tracePt t="23438" x="5302250" y="2406650"/>
          <p14:tracePt t="23466" x="5308600" y="2400300"/>
          <p14:tracePt t="23622" x="5308600" y="2393950"/>
          <p14:tracePt t="23670" x="5308600" y="2387600"/>
          <p14:tracePt t="23698" x="5308600" y="2381250"/>
          <p14:tracePt t="23810" x="5308600" y="2387600"/>
          <p14:tracePt t="23870" x="5302250" y="2387600"/>
          <p14:tracePt t="23922" x="5302250" y="2393950"/>
          <p14:tracePt t="23945" x="5295900" y="2393950"/>
          <p14:tracePt t="23962" x="5289550" y="2400300"/>
          <p14:tracePt t="23978" x="5283200" y="2400300"/>
          <p14:tracePt t="23990" x="5276850" y="2400300"/>
          <p14:tracePt t="23998" x="5270500" y="2406650"/>
          <p14:tracePt t="24014" x="5257800" y="2406650"/>
          <p14:tracePt t="24030" x="5257800" y="2413000"/>
          <p14:tracePt t="24047" x="5257800" y="2406650"/>
          <p14:tracePt t="24067" x="5264150" y="2400300"/>
          <p14:tracePt t="24082" x="5270500" y="2393950"/>
          <p14:tracePt t="24099" x="5276850" y="2387600"/>
          <p14:tracePt t="24113" x="5283200" y="2381250"/>
          <p14:tracePt t="24130" x="5289550" y="2374900"/>
          <p14:tracePt t="24147" x="5295900" y="2368550"/>
          <p14:tracePt t="24147" x="5302250" y="2362200"/>
          <p14:tracePt t="24165" x="5308600" y="2362200"/>
          <p14:tracePt t="24182" x="5314950" y="2355850"/>
          <p14:tracePt t="24197" x="5321300" y="2349500"/>
          <p14:tracePt t="24214" x="5327650" y="2343150"/>
          <p14:tracePt t="24231" x="5334000" y="2336800"/>
          <p14:tracePt t="24231" x="5340350" y="2330450"/>
          <p14:tracePt t="24249" x="5346700" y="2324100"/>
          <p14:tracePt t="24264" x="5353050" y="2317750"/>
          <p14:tracePt t="24282" x="5359400" y="2317750"/>
          <p14:tracePt t="24306" x="5365750" y="2311400"/>
          <p14:tracePt t="24366" x="5359400" y="2317750"/>
          <p14:tracePt t="24426" x="5359400" y="2324100"/>
          <p14:tracePt t="24450" x="5359400" y="2330450"/>
          <p14:tracePt t="24462" x="5353050" y="2330450"/>
          <p14:tracePt t="24494" x="5346700" y="2324100"/>
          <p14:tracePt t="24518" x="5340350" y="2330450"/>
          <p14:tracePt t="24590" x="5334000" y="2330450"/>
          <p14:tracePt t="24606" x="5327650" y="2330450"/>
          <p14:tracePt t="24622" x="5321300" y="2330450"/>
          <p14:tracePt t="24638" x="5314950" y="2330450"/>
          <p14:tracePt t="24658" x="5308600" y="2324100"/>
          <p14:tracePt t="24682" x="5302250" y="2324100"/>
          <p14:tracePt t="24698" x="5295900" y="2324100"/>
          <p14:tracePt t="24710" x="5289550" y="2324100"/>
          <p14:tracePt t="24727" x="5283200" y="2330450"/>
          <p14:tracePt t="24735" x="5276850" y="2330450"/>
          <p14:tracePt t="24735" x="5270500" y="2330450"/>
          <p14:tracePt t="25003" x="5270500" y="2343150"/>
          <p14:tracePt t="25014" x="5283200" y="2336800"/>
          <p14:tracePt t="25030" x="5283200" y="2330450"/>
          <p14:tracePt t="25038" x="5295900" y="2330450"/>
          <p14:tracePt t="25050" x="5302250" y="2330450"/>
          <p14:tracePt t="25050" x="5308600" y="2324100"/>
          <p14:tracePt t="25050" x="5314950" y="2317750"/>
          <p14:tracePt t="25072" x="5321300" y="2317750"/>
          <p14:tracePt t="25072" x="5327650" y="2311400"/>
          <p14:tracePt t="25086" x="5340350" y="2311400"/>
          <p14:tracePt t="25086" x="5353050" y="2305050"/>
          <p14:tracePt t="25102" x="5365750" y="2305050"/>
          <p14:tracePt t="25102" x="5378450" y="2298700"/>
          <p14:tracePt t="25119" x="5391150" y="2298700"/>
          <p14:tracePt t="25119" x="5429250" y="2292350"/>
          <p14:tracePt t="25136" x="5448300" y="2292350"/>
          <p14:tracePt t="25136" x="5467350" y="2286000"/>
          <p14:tracePt t="25153" x="5492750" y="2286000"/>
          <p14:tracePt t="25153" x="5518150" y="2279650"/>
          <p14:tracePt t="25169" x="5549900" y="2273300"/>
          <p14:tracePt t="25169" x="5581650" y="2273300"/>
          <p14:tracePt t="25188" x="5613400" y="2266950"/>
          <p14:tracePt t="25188" x="5689600" y="2260600"/>
          <p14:tracePt t="25203" x="5727700" y="2260600"/>
          <p14:tracePt t="25203" x="5772150" y="2254250"/>
          <p14:tracePt t="25219" x="5816600" y="2254250"/>
          <p14:tracePt t="25219" x="5867400" y="2247900"/>
          <p14:tracePt t="25236" x="5918200" y="2247900"/>
          <p14:tracePt t="25236" x="5969000" y="2241550"/>
          <p14:tracePt t="25236" x="6019800" y="2235200"/>
          <p14:tracePt t="25255" x="6070600" y="2235200"/>
          <p14:tracePt t="25268" x="6121400" y="2228850"/>
          <p14:tracePt t="25268" x="6216650" y="2228850"/>
          <p14:tracePt t="25287" x="6261100" y="2228850"/>
          <p14:tracePt t="25287" x="6305550" y="2228850"/>
          <p14:tracePt t="25303" x="6343650" y="2235200"/>
          <p14:tracePt t="25303" x="6375400" y="2235200"/>
          <p14:tracePt t="25319" x="6407150" y="2241550"/>
          <p14:tracePt t="25319" x="6432550" y="2247900"/>
          <p14:tracePt t="25319" x="6457950" y="2254250"/>
          <p14:tracePt t="25339" x="6483350" y="2266950"/>
          <p14:tracePt t="25351" x="6502400" y="2273300"/>
          <p14:tracePt t="25351" x="6534150" y="2286000"/>
          <p14:tracePt t="25372" x="6546850" y="2298700"/>
          <p14:tracePt t="25372" x="6553200" y="2305050"/>
          <p14:tracePt t="25387" x="6559550" y="2305050"/>
          <p14:tracePt t="25402" x="6559550" y="2317750"/>
          <p14:tracePt t="25418" x="6553200" y="2324100"/>
          <p14:tracePt t="25418" x="6540500" y="2330450"/>
          <p14:tracePt t="25437" x="6527800" y="2336800"/>
          <p14:tracePt t="25437" x="6521450" y="2343150"/>
          <p14:tracePt t="25453" x="6508750" y="2349500"/>
          <p14:tracePt t="25453" x="6496050" y="2349500"/>
          <p14:tracePt t="25470" x="6477000" y="2355850"/>
          <p14:tracePt t="25470" x="6464300" y="2362200"/>
          <p14:tracePt t="25487" x="6451600" y="2362200"/>
          <p14:tracePt t="25487" x="6419850" y="2368550"/>
          <p14:tracePt t="25504" x="6400800" y="2374900"/>
          <p14:tracePt t="25504" x="6381750" y="2387600"/>
          <p14:tracePt t="25520" x="6362700" y="2393950"/>
          <p14:tracePt t="25520" x="6343650" y="2400300"/>
          <p14:tracePt t="25537" x="6324600" y="2406650"/>
          <p14:tracePt t="25537" x="6286500" y="2425700"/>
          <p14:tracePt t="25555" x="6267450" y="2432050"/>
          <p14:tracePt t="25555" x="6242050" y="2438400"/>
          <p14:tracePt t="25571" x="6223000" y="2438400"/>
          <p14:tracePt t="25571" x="6203950" y="2444750"/>
          <p14:tracePt t="25587" x="6178550" y="2457450"/>
          <p14:tracePt t="25587" x="6153150" y="2457450"/>
          <p14:tracePt t="25604" x="6127750" y="2463800"/>
          <p14:tracePt t="25604" x="6108700" y="2470150"/>
          <p14:tracePt t="25604" x="6083300" y="2476500"/>
          <p14:tracePt t="25623" x="6057900" y="2482850"/>
          <p14:tracePt t="25636" x="6032500" y="2482850"/>
          <p14:tracePt t="25636" x="6007100" y="2489200"/>
          <p14:tracePt t="25655" x="5962650" y="2495550"/>
          <p14:tracePt t="25655" x="5937250" y="2501900"/>
          <p14:tracePt t="25671" x="5911850" y="2501900"/>
          <p14:tracePt t="25671" x="5886450" y="2501900"/>
          <p14:tracePt t="25671" x="5861050" y="2501900"/>
          <p14:tracePt t="25691" x="5835650" y="2501900"/>
          <p14:tracePt t="25702" x="5810250" y="2501900"/>
          <p14:tracePt t="25702" x="5784850" y="2495550"/>
          <p14:tracePt t="25702" x="5759450" y="2495550"/>
          <p14:tracePt t="25723" x="5734050" y="2495550"/>
          <p14:tracePt t="25723" x="5708650" y="2495550"/>
          <p14:tracePt t="25738" x="5683250" y="2495550"/>
          <p14:tracePt t="25738" x="5664200" y="2489200"/>
          <p14:tracePt t="25754" x="5638800" y="2489200"/>
          <p14:tracePt t="25754" x="5619750" y="2489200"/>
          <p14:tracePt t="25771" x="5594350" y="2489200"/>
          <p14:tracePt t="25771" x="5575300" y="2489200"/>
          <p14:tracePt t="25788" x="5556250" y="2489200"/>
          <p14:tracePt t="25788" x="5511800" y="2489200"/>
          <p14:tracePt t="25805" x="5492750" y="2489200"/>
          <p14:tracePt t="25805" x="5473700" y="2482850"/>
          <p14:tracePt t="25822" x="5454650" y="2482850"/>
          <p14:tracePt t="25822" x="5441950" y="2482850"/>
          <p14:tracePt t="25838" x="5422900" y="2482850"/>
          <p14:tracePt t="25838" x="5391150" y="2476500"/>
          <p14:tracePt t="25855" x="5378450" y="2476500"/>
          <p14:tracePt t="25855" x="5365750" y="2470150"/>
          <p14:tracePt t="25872" x="5353050" y="2470150"/>
          <p14:tracePt t="25872" x="5340350" y="2470150"/>
          <p14:tracePt t="25888" x="5334000" y="2463800"/>
          <p14:tracePt t="25888" x="5321300" y="2463800"/>
          <p14:tracePt t="25905" x="5314950" y="2457450"/>
          <p14:tracePt t="25920" x="5308600" y="2451100"/>
          <p14:tracePt t="25920" x="5302250" y="2438400"/>
          <p14:tracePt t="25940" x="5302250" y="2432050"/>
          <p14:tracePt t="25955" x="5302250" y="2425700"/>
          <p14:tracePt t="25955" x="5308600" y="2425700"/>
          <p14:tracePt t="25972" x="5308600" y="2419350"/>
          <p14:tracePt t="25987" x="5321300" y="2413000"/>
          <p14:tracePt t="26004" x="5327650" y="2406650"/>
          <p14:tracePt t="26004" x="5340350" y="2400300"/>
          <p14:tracePt t="26023" x="5346700" y="2400300"/>
          <p14:tracePt t="26023" x="5353050" y="2400300"/>
          <p14:tracePt t="26039" x="5365750" y="2393950"/>
          <p14:tracePt t="26059" x="5365750" y="2387600"/>
          <p14:tracePt t="26091" x="5365750" y="2393950"/>
          <p14:tracePt t="26110" x="5359400" y="2400300"/>
          <p14:tracePt t="26135" x="5353050" y="2406650"/>
          <p14:tracePt t="26150" x="5353050" y="2413000"/>
          <p14:tracePt t="26179" x="5346700" y="2419350"/>
          <p14:tracePt t="26210" x="5346700" y="2425700"/>
          <p14:tracePt t="26247" x="5353050" y="2425700"/>
          <p14:tracePt t="26270" x="5359400" y="2425700"/>
          <p14:tracePt t="26283" x="5359400" y="2419350"/>
          <p14:tracePt t="26299" x="5365750" y="2419350"/>
          <p14:tracePt t="26314" x="5372100" y="2419350"/>
          <p14:tracePt t="26330" x="5378450" y="2413000"/>
          <p14:tracePt t="26350" x="5384800" y="2413000"/>
          <p14:tracePt t="26367" x="5391150" y="2406650"/>
          <p14:tracePt t="26390" x="5397500" y="2413000"/>
          <p14:tracePt t="26402" x="5403850" y="2406650"/>
          <p14:tracePt t="26427" x="5410200" y="2406650"/>
          <p14:tracePt t="26443" x="5416550" y="2406650"/>
          <p14:tracePt t="26462" x="5422900" y="2400300"/>
          <p14:tracePt t="26479" x="5429250" y="2400300"/>
          <p14:tracePt t="26494" x="5435600" y="2400300"/>
          <p14:tracePt t="26502" x="5441950" y="2400300"/>
          <p14:tracePt t="26511" x="5448300" y="2393950"/>
          <p14:tracePt t="26523" x="5454650" y="2393950"/>
          <p14:tracePt t="26539" x="5461000" y="2387600"/>
          <p14:tracePt t="26555" x="5467350" y="2387600"/>
          <p14:tracePt t="26576" x="5473700" y="2381250"/>
          <p14:tracePt t="26598" x="5473700" y="2374900"/>
          <p14:tracePt t="26631" x="5480050" y="2368550"/>
          <p14:tracePt t="26711" x="5486400" y="2362200"/>
          <p14:tracePt t="26719" x="5486400" y="2355850"/>
          <p14:tracePt t="26735" x="5492750" y="2355850"/>
          <p14:tracePt t="26751" x="5499100" y="2349500"/>
          <p14:tracePt t="26763" x="5505450" y="2349500"/>
          <p14:tracePt t="26787" x="5511800" y="2343150"/>
          <p14:tracePt t="26811" x="5511800" y="2355850"/>
          <p14:tracePt t="26831" x="5518150" y="2355850"/>
          <p14:tracePt t="26875" x="5524500" y="2355850"/>
          <p14:tracePt t="26891" x="5537200" y="2362200"/>
          <p14:tracePt t="26915" x="5543550" y="2355850"/>
          <p14:tracePt t="26931" x="5549900" y="2362200"/>
          <p14:tracePt t="26943" x="5556250" y="2362200"/>
          <p14:tracePt t="26959" x="5562600" y="2362200"/>
          <p14:tracePt t="26967" x="5562600" y="2368550"/>
          <p14:tracePt t="26982" x="5568950" y="2368550"/>
          <p14:tracePt t="27003" x="5562600" y="2368550"/>
          <p14:tracePt t="27062" x="5556250" y="2374900"/>
          <p14:tracePt t="27103" x="5549900" y="2381250"/>
          <p14:tracePt t="27114" x="5543550" y="2387600"/>
          <p14:tracePt t="27131" x="5537200" y="2387600"/>
          <p14:tracePt t="27147" x="5530850" y="2387600"/>
          <p14:tracePt t="27171" x="5530850" y="2381250"/>
          <p14:tracePt t="27182" x="5530850" y="2374900"/>
          <p14:tracePt t="27223" x="5537200" y="2374900"/>
          <p14:tracePt t="27243" x="5543550" y="2387600"/>
          <p14:tracePt t="27266" x="5543550" y="2374900"/>
          <p14:tracePt t="27319" x="5543550" y="2381250"/>
          <p14:tracePt t="27415" x="5549900" y="2374900"/>
          <p14:tracePt t="27498" x="5556250" y="2368550"/>
          <p14:tracePt t="27534" x="5556250" y="2374900"/>
          <p14:tracePt t="27551" x="5549900" y="2381250"/>
          <p14:tracePt t="27591" x="5543550" y="2381250"/>
          <p14:tracePt t="27603" x="5537200" y="2381250"/>
          <p14:tracePt t="27619" x="5530850" y="2393950"/>
          <p14:tracePt t="27635" x="5524500" y="2387600"/>
          <p14:tracePt t="27650" x="5518150" y="2387600"/>
          <p14:tracePt t="27671" x="5511800" y="2387600"/>
          <p14:tracePt t="27687" x="5505450" y="2393950"/>
          <p14:tracePt t="27703" x="5499100" y="2393950"/>
          <p14:tracePt t="27755" x="5492750" y="2387600"/>
          <p14:tracePt t="27775" x="5486400" y="2393950"/>
          <p14:tracePt t="27799" x="5480050" y="2387600"/>
          <p14:tracePt t="27823" x="5486400" y="2393950"/>
          <p14:tracePt t="27891" x="5492750" y="2387600"/>
          <p14:tracePt t="27951" x="5492750" y="2381250"/>
          <p14:tracePt t="28010" x="5492750" y="2374900"/>
          <p14:tracePt t="28091" x="5486400" y="2368550"/>
          <p14:tracePt t="28123" x="5486400" y="2374900"/>
          <p14:tracePt t="28151" x="5480050" y="2368550"/>
          <p14:tracePt t="28191" x="5473700" y="2362200"/>
          <p14:tracePt t="28243" x="5480050" y="2355850"/>
          <p14:tracePt t="28271" x="5480050" y="2349500"/>
          <p14:tracePt t="28315" x="5480050" y="2343150"/>
          <p14:tracePt t="28347" x="5486400" y="2343150"/>
          <p14:tracePt t="28363" x="5486400" y="2336800"/>
          <p14:tracePt t="30596" x="6292850" y="2406650"/>
          <p14:tracePt t="30617" x="6299200" y="2406650"/>
          <p14:tracePt t="30647" x="6311900" y="2406650"/>
          <p14:tracePt t="30663" x="6318250" y="2413000"/>
          <p14:tracePt t="30676" x="6324600" y="2406650"/>
          <p14:tracePt t="30691" x="6330950" y="2406650"/>
          <p14:tracePt t="30708" x="6337300" y="2406650"/>
          <p14:tracePt t="30724" x="6330950" y="2413000"/>
          <p14:tracePt t="30783" x="6324600" y="2413000"/>
          <p14:tracePt t="30795" x="6318250" y="2413000"/>
          <p14:tracePt t="30811" x="6311900" y="2413000"/>
          <p14:tracePt t="30820" x="6305550" y="2419350"/>
          <p14:tracePt t="30837" x="6292850" y="2419350"/>
          <p14:tracePt t="30854" x="6286500" y="2419350"/>
          <p14:tracePt t="30871" x="6280150" y="2425700"/>
          <p14:tracePt t="30887" x="6273800" y="2425700"/>
          <p14:tracePt t="30904" x="6280150" y="2425700"/>
          <p14:tracePt t="30940" x="6286500" y="2419350"/>
          <p14:tracePt t="30956" x="6292850" y="2419350"/>
          <p14:tracePt t="30963" x="6305550" y="2419350"/>
          <p14:tracePt t="30972" x="6311900" y="2419350"/>
          <p14:tracePt t="30972" x="6318250" y="2419350"/>
          <p14:tracePt t="30989" x="6324600" y="2413000"/>
          <p14:tracePt t="30989" x="6337300" y="2413000"/>
          <p14:tracePt t="30989" x="6350000" y="2406650"/>
          <p14:tracePt t="31008" x="6356350" y="2400300"/>
          <p14:tracePt t="31021" x="6369050" y="2400300"/>
          <p14:tracePt t="31021" x="6394450" y="2387600"/>
          <p14:tracePt t="31040" x="6407150" y="2387600"/>
          <p14:tracePt t="31040" x="6419850" y="2381250"/>
          <p14:tracePt t="31057" x="6432550" y="2381250"/>
          <p14:tracePt t="31057" x="6445250" y="2381250"/>
          <p14:tracePt t="31073" x="6464300" y="2381250"/>
          <p14:tracePt t="31073" x="6477000" y="2374900"/>
          <p14:tracePt t="31073" x="6489700" y="2374900"/>
          <p14:tracePt t="31092" x="6508750" y="2368550"/>
          <p14:tracePt t="31092" x="6527800" y="2368550"/>
          <p14:tracePt t="31106" x="6540500" y="2362200"/>
          <p14:tracePt t="31106" x="6553200" y="2355850"/>
          <p14:tracePt t="31123" x="6572250" y="2349500"/>
          <p14:tracePt t="31123" x="6584950" y="2343150"/>
          <p14:tracePt t="31140" x="6597650" y="2336800"/>
          <p14:tracePt t="31140" x="6623050" y="2330450"/>
          <p14:tracePt t="31157" x="6629400" y="2330450"/>
          <p14:tracePt t="31157" x="6635750" y="2324100"/>
          <p14:tracePt t="31173" x="6642100" y="2324100"/>
          <p14:tracePt t="31173" x="6648450" y="2324100"/>
          <p14:tracePt t="31192" x="6642100" y="2324100"/>
          <p14:tracePt t="31224" x="6629400" y="2330450"/>
          <p14:tracePt t="31240" x="6623050" y="2330450"/>
          <p14:tracePt t="31247" x="6610350" y="2336800"/>
          <p14:tracePt t="31256" x="6604000" y="2343150"/>
          <p14:tracePt t="31256" x="6591300" y="2343150"/>
          <p14:tracePt t="31274" x="6584950" y="2349500"/>
          <p14:tracePt t="31274" x="6578600" y="2355850"/>
          <p14:tracePt t="31274" x="6572250" y="2362200"/>
          <p14:tracePt t="31293" x="6559550" y="2368550"/>
          <p14:tracePt t="31308" x="6553200" y="2374900"/>
          <p14:tracePt t="31324" x="6553200" y="2381250"/>
          <p14:tracePt t="31339" x="6553200" y="2387600"/>
          <p14:tracePt t="31356" x="6559550" y="2393950"/>
          <p14:tracePt t="31372" x="6565900" y="2393950"/>
          <p14:tracePt t="31392" x="6572250" y="2400300"/>
          <p14:tracePt t="31406" x="6565900" y="2400300"/>
          <p14:tracePt t="31447" x="6559550" y="2406650"/>
          <p14:tracePt t="31463" x="6553200" y="2413000"/>
          <p14:tracePt t="31471" x="6546850" y="2413000"/>
          <p14:tracePt t="31480" x="6540500" y="2419350"/>
          <p14:tracePt t="31489" x="6534150" y="2419350"/>
          <p14:tracePt t="31489" x="6527800" y="2425700"/>
          <p14:tracePt t="31508" x="6521450" y="2432050"/>
          <p14:tracePt t="31508" x="6502400" y="2432050"/>
          <p14:tracePt t="31526" x="6502400" y="2438400"/>
          <p14:tracePt t="31526" x="6489700" y="2438400"/>
          <p14:tracePt t="31541" x="6483350" y="2444750"/>
          <p14:tracePt t="31541" x="6477000" y="2444750"/>
          <p14:tracePt t="31558" x="6470650" y="2451100"/>
          <p14:tracePt t="31558" x="6464300" y="2451100"/>
          <p14:tracePt t="31558" x="6457950" y="2451100"/>
          <p14:tracePt t="31578" x="6451600" y="2457450"/>
          <p14:tracePt t="31590" x="6438900" y="2457450"/>
          <p14:tracePt t="31590" x="6426200" y="2463800"/>
          <p14:tracePt t="31609" x="6419850" y="2476500"/>
          <p14:tracePt t="31609" x="6413500" y="2476500"/>
          <p14:tracePt t="31625" x="6407150" y="2482850"/>
          <p14:tracePt t="31640" x="6400800" y="2482850"/>
          <p14:tracePt t="31656" x="6394450" y="2482850"/>
          <p14:tracePt t="31677" x="6388100" y="2482850"/>
          <p14:tracePt t="31712" x="6381750" y="2482850"/>
          <p14:tracePt t="31736" x="6375400" y="2482850"/>
          <p14:tracePt t="31756" x="6369050" y="2482850"/>
          <p14:tracePt t="31788" x="6369050" y="2476500"/>
          <p14:tracePt t="31823" x="6362700" y="2476500"/>
          <p14:tracePt t="31876" x="6356350" y="2476500"/>
          <p14:tracePt t="31907" x="6350000" y="2476500"/>
          <p14:tracePt t="31928" x="6343650" y="2476500"/>
          <p14:tracePt t="31952" x="6337300" y="2482850"/>
          <p14:tracePt t="31976" x="6330950" y="2482850"/>
          <p14:tracePt t="31988" x="6324600" y="2482850"/>
          <p14:tracePt t="31997" x="6318250" y="2482850"/>
          <p14:tracePt t="32012" x="6311900" y="2476500"/>
          <p14:tracePt t="32025" x="6305550" y="2476500"/>
          <p14:tracePt t="32025" x="6292850" y="2476500"/>
          <p14:tracePt t="32046" x="6286500" y="2470150"/>
          <p14:tracePt t="32058" x="6280150" y="2463800"/>
          <p14:tracePt t="32075" x="6273800" y="2463800"/>
          <p14:tracePt t="32075" x="6261100" y="2463800"/>
          <p14:tracePt t="32093" x="6254750" y="2463800"/>
          <p14:tracePt t="32093" x="6229350" y="2451100"/>
          <p14:tracePt t="32110" x="6216650" y="2451100"/>
          <p14:tracePt t="32110" x="6197600" y="2451100"/>
          <p14:tracePt t="32128" x="6178550" y="2451100"/>
          <p14:tracePt t="32128" x="6159500" y="2444750"/>
          <p14:tracePt t="32143" x="6127750" y="2444750"/>
          <p14:tracePt t="32191" x="6089650" y="2451100"/>
          <p14:tracePt t="32200" x="6051550" y="2451100"/>
          <p14:tracePt t="32208" x="6013450" y="2457450"/>
          <p14:tracePt t="32208" x="5981700" y="2457450"/>
          <p14:tracePt t="32208" x="5956300" y="2463800"/>
          <p14:tracePt t="32230" x="5924550" y="2470150"/>
          <p14:tracePt t="32230" x="5873750" y="2470150"/>
          <p14:tracePt t="32244" x="5861050" y="2470150"/>
          <p14:tracePt t="32244" x="5848350" y="2470150"/>
          <p14:tracePt t="32261" x="5842000" y="2470150"/>
          <p14:tracePt t="32261" x="5835650" y="2470150"/>
          <p14:tracePt t="32278" x="5829300" y="2470150"/>
          <p14:tracePt t="32278" x="5822950" y="2463800"/>
          <p14:tracePt t="32294" x="5816600" y="2463800"/>
          <p14:tracePt t="32309" x="5810250" y="2463800"/>
          <p14:tracePt t="32328" x="5803900" y="2463800"/>
          <p14:tracePt t="32343" x="5810250" y="2457450"/>
          <p14:tracePt t="32372" x="5816600" y="2457450"/>
          <p14:tracePt t="32396" x="5822950" y="2457450"/>
          <p14:tracePt t="32408" x="5829300" y="2451100"/>
          <p14:tracePt t="32440" x="5835650" y="2451100"/>
          <p14:tracePt t="32468" x="5842000" y="2451100"/>
          <p14:tracePt t="32516" x="5848350" y="2444750"/>
          <p14:tracePt t="32552" x="5854700" y="2438400"/>
          <p14:tracePt t="32576" x="5861050" y="2438400"/>
          <p14:tracePt t="32596" x="5867400" y="2438400"/>
          <p14:tracePt t="32620" x="5873750" y="2444750"/>
          <p14:tracePt t="32644" x="5867400" y="2444750"/>
          <p14:tracePt t="32740" x="5873750" y="2444750"/>
          <p14:tracePt t="32784" x="5880100" y="2444750"/>
          <p14:tracePt t="32808" x="5880100" y="2438400"/>
          <p14:tracePt t="32828" x="5886450" y="2438400"/>
          <p14:tracePt t="32852" x="5886450" y="2432050"/>
          <p14:tracePt t="32868" x="5892800" y="2425700"/>
          <p14:tracePt t="32884" x="5899150" y="2419350"/>
          <p14:tracePt t="32904" x="5899150" y="2413000"/>
          <p14:tracePt t="32920" x="5905500" y="2406650"/>
          <p14:tracePt t="32936" x="5905500" y="2400300"/>
          <p14:tracePt t="32952" x="5899150" y="2400300"/>
          <p14:tracePt t="32988" x="5899150" y="2413000"/>
          <p14:tracePt t="33004" x="5905500" y="2419350"/>
          <p14:tracePt t="33048" x="5911850" y="2419350"/>
          <p14:tracePt t="33064" x="5918200" y="2425700"/>
          <p14:tracePt t="33072" x="5924550" y="2425700"/>
          <p14:tracePt t="33078" x="5937250" y="2425700"/>
          <p14:tracePt t="33078" x="5943600" y="2425700"/>
          <p14:tracePt t="33097" x="5949950" y="2425700"/>
          <p14:tracePt t="33097" x="5956300" y="2425700"/>
          <p14:tracePt t="33113" x="5962650" y="2425700"/>
          <p14:tracePt t="33113" x="5975350" y="2425700"/>
          <p14:tracePt t="33113" x="5981700" y="2425700"/>
          <p14:tracePt t="33132" x="5994400" y="2425700"/>
          <p14:tracePt t="33132" x="6000750" y="2425700"/>
          <p14:tracePt t="33147" x="6013450" y="2425700"/>
          <p14:tracePt t="33147" x="6019800" y="2425700"/>
          <p14:tracePt t="33164" x="6032500" y="2425700"/>
          <p14:tracePt t="33164" x="6045200" y="2425700"/>
          <p14:tracePt t="33181" x="6051550" y="2425700"/>
          <p14:tracePt t="33181" x="6070600" y="2419350"/>
          <p14:tracePt t="33199" x="6076950" y="2419350"/>
          <p14:tracePt t="33199" x="6089650" y="2419350"/>
          <p14:tracePt t="33214" x="6096000" y="2419350"/>
          <p14:tracePt t="33214" x="6102350" y="2419350"/>
          <p14:tracePt t="33230" x="6108700" y="2419350"/>
          <p14:tracePt t="33230" x="6115050" y="2419350"/>
          <p14:tracePt t="33230" x="6127750" y="2419350"/>
          <p14:tracePt t="33249" x="6134100" y="2419350"/>
          <p14:tracePt t="33249" x="6134100" y="2413000"/>
          <p14:tracePt t="33265" x="6140450" y="2413000"/>
          <p14:tracePt t="33279" x="6146800" y="2413000"/>
          <p14:tracePt t="33279" x="6153150" y="2413000"/>
          <p14:tracePt t="33297" x="6159500" y="2406650"/>
          <p14:tracePt t="33312" x="6153150" y="2413000"/>
          <p14:tracePt t="33364" x="6153150" y="2419350"/>
          <p14:tracePt t="33377" x="6146800" y="2425700"/>
          <p14:tracePt t="33392" x="6140450" y="2425700"/>
          <p14:tracePt t="33408" x="6134100" y="2432050"/>
          <p14:tracePt t="33424" x="6127750" y="2432050"/>
          <p14:tracePt t="33436" x="6121400" y="2425700"/>
          <p14:tracePt t="33452" x="6115050" y="2432050"/>
          <p14:tracePt t="33520" x="6108700" y="2432050"/>
          <p14:tracePt t="33544" x="6108700" y="2425700"/>
          <p14:tracePt t="33572" x="6115050" y="2419350"/>
          <p14:tracePt t="33596" x="6121400" y="2419350"/>
          <p14:tracePt t="33612" x="6127750" y="2413000"/>
          <p14:tracePt t="33624" x="6134100" y="2413000"/>
          <p14:tracePt t="33664" x="6127750" y="2419350"/>
          <p14:tracePt t="33728" x="6121400" y="2425700"/>
          <p14:tracePt t="33777" x="6127750" y="2419350"/>
          <p14:tracePt t="33904" x="6134100" y="2419350"/>
          <p14:tracePt t="33916" x="6140450" y="2419350"/>
          <p14:tracePt t="33940" x="6146800" y="2425700"/>
          <p14:tracePt t="33984" x="6146800" y="2419350"/>
          <p14:tracePt t="34000" x="6153150" y="2419350"/>
          <p14:tracePt t="34024" x="6159500" y="2419350"/>
          <p14:tracePt t="34036" x="6159500" y="2413000"/>
          <p14:tracePt t="34044" x="6159500" y="2419350"/>
          <p14:tracePt t="34088" x="6159500" y="2413000"/>
          <p14:tracePt t="34144" x="6159500" y="2406650"/>
          <p14:tracePt t="34181" x="6165850" y="2413000"/>
          <p14:tracePt t="34204" x="6172200" y="2413000"/>
          <p14:tracePt t="34216" x="6178550" y="2413000"/>
          <p14:tracePt t="34232" x="6178550" y="2406650"/>
          <p14:tracePt t="34284" x="6172200" y="2406650"/>
          <p14:tracePt t="34300" x="6178550" y="2406650"/>
          <p14:tracePt t="34396" x="6172200" y="2400300"/>
          <p14:tracePt t="34548" x="6172200" y="2406650"/>
          <p14:tracePt t="34600" x="6165850" y="2413000"/>
          <p14:tracePt t="34652" x="6159500" y="2419350"/>
          <p14:tracePt t="34677" x="6153150" y="2413000"/>
          <p14:tracePt t="34796" x="6159500" y="2406650"/>
          <p14:tracePt t="34832" x="6165850" y="2406650"/>
          <p14:tracePt t="34864" x="6172200" y="2400300"/>
          <p14:tracePt t="34877" x="6178550" y="2400300"/>
          <p14:tracePt t="34892" x="6184900" y="2393950"/>
          <p14:tracePt t="34908" x="6197600" y="2387600"/>
          <p14:tracePt t="34929" x="6203950" y="2387600"/>
          <p14:tracePt t="34940" x="6210300" y="2381250"/>
          <p14:tracePt t="34940" x="6216650" y="2374900"/>
          <p14:tracePt t="34958" x="6223000" y="2381250"/>
          <p14:tracePt t="34958" x="6235700" y="2374900"/>
          <p14:tracePt t="34970" x="6242050" y="2374900"/>
          <p14:tracePt t="34970" x="6248400" y="2368550"/>
          <p14:tracePt t="34970" x="6254750" y="2368550"/>
          <p14:tracePt t="34989" x="6261100" y="2362200"/>
          <p14:tracePt t="35001" x="6267450" y="2362200"/>
          <p14:tracePt t="35001" x="6280150" y="2355850"/>
          <p14:tracePt t="35021" x="6286500" y="2349500"/>
          <p14:tracePt t="35037" x="6292850" y="2343150"/>
          <p14:tracePt t="35052" x="6292850" y="2355850"/>
          <p14:tracePt t="35108" x="6286500" y="2355850"/>
          <p14:tracePt t="35124" x="6280150" y="2355850"/>
          <p14:tracePt t="35148" x="6273800" y="2355850"/>
          <p14:tracePt t="35164" x="6267450" y="2355850"/>
          <p14:tracePt t="35186" x="6267450" y="2362200"/>
          <p14:tracePt t="35305" x="6267450" y="2368550"/>
          <p14:tracePt t="35329" x="6261100" y="2368550"/>
          <p14:tracePt t="35345" x="6254750" y="2374900"/>
          <p14:tracePt t="35357" x="6248400" y="2374900"/>
          <p14:tracePt t="35373" x="6242050" y="2374900"/>
          <p14:tracePt t="35397" x="6235700" y="2381250"/>
          <p14:tracePt t="35412" x="6248400" y="2381250"/>
          <p14:tracePt t="35433" x="6254750" y="2387600"/>
          <p14:tracePt t="35440" x="6261100" y="2387600"/>
          <p14:tracePt t="35453" x="6267450" y="2387600"/>
          <p14:tracePt t="35453" x="6292850" y="2387600"/>
          <p14:tracePt t="35471" x="6305550" y="2387600"/>
          <p14:tracePt t="35471" x="6318250" y="2381250"/>
          <p14:tracePt t="35489" x="6330950" y="2381250"/>
          <p14:tracePt t="35489" x="6350000" y="2374900"/>
          <p14:tracePt t="35505" x="6362700" y="2368550"/>
          <p14:tracePt t="35505" x="6381750" y="2362200"/>
          <p14:tracePt t="35522" x="6400800" y="2362200"/>
          <p14:tracePt t="35522" x="6432550" y="2343150"/>
          <p14:tracePt t="35539" x="6445250" y="2343150"/>
          <p14:tracePt t="35539" x="6464300" y="2336800"/>
          <p14:tracePt t="35555" x="6477000" y="2336800"/>
          <p14:tracePt t="35555" x="6489700" y="2330450"/>
          <p14:tracePt t="35572" x="6502400" y="2324100"/>
          <p14:tracePt t="35572" x="6515100" y="2317750"/>
          <p14:tracePt t="35589" x="6527800" y="2317750"/>
          <p14:tracePt t="35589" x="6553200" y="2317750"/>
          <p14:tracePt t="35606" x="6559550" y="2317750"/>
          <p14:tracePt t="35606" x="6572250" y="2317750"/>
          <p14:tracePt t="35623" x="6584950" y="2317750"/>
          <p14:tracePt t="35623" x="6591300" y="2317750"/>
          <p14:tracePt t="35639" x="6604000" y="2324100"/>
          <p14:tracePt t="35639" x="6610350" y="2324100"/>
          <p14:tracePt t="35639" x="6623050" y="2324100"/>
          <p14:tracePt t="35658" x="6635750" y="2324100"/>
          <p14:tracePt t="35670" x="6642100" y="2324100"/>
          <p14:tracePt t="35670" x="6661150" y="2330450"/>
          <p14:tracePt t="35691" x="6667500" y="2330450"/>
          <p14:tracePt t="35691" x="6680200" y="2330450"/>
          <p14:tracePt t="35706" x="6686550" y="2330450"/>
          <p14:tracePt t="35706" x="6692900" y="2330450"/>
          <p14:tracePt t="35723" x="6699250" y="2336800"/>
          <p14:tracePt t="35723" x="6705600" y="2336800"/>
          <p14:tracePt t="35723" x="6711950" y="2330450"/>
          <p14:tracePt t="35741" x="6718300" y="2330450"/>
          <p14:tracePt t="35757" x="6724650" y="2330450"/>
          <p14:tracePt t="35771" x="6731000" y="2330450"/>
          <p14:tracePt t="35788" x="6737350" y="2330450"/>
          <p14:tracePt t="35804" x="6743700" y="2336800"/>
          <p14:tracePt t="35821" x="6750050" y="2343150"/>
          <p14:tracePt t="35838" x="6750050" y="2349500"/>
          <p14:tracePt t="35854" x="6743700" y="2355850"/>
          <p14:tracePt t="35889" x="6737350" y="2349500"/>
          <p14:tracePt t="35912" x="6737350" y="2343150"/>
          <p14:tracePt t="35957" x="6743700" y="2343150"/>
          <p14:tracePt t="35972" x="6750050" y="2336800"/>
          <p14:tracePt t="35989" x="6756400" y="2336800"/>
          <p14:tracePt t="36004" x="6750050" y="2336800"/>
          <p14:tracePt t="36057" x="6743700" y="2343150"/>
          <p14:tracePt t="36064" x="6737350" y="2343150"/>
          <p14:tracePt t="36077" x="6731000" y="2343150"/>
          <p14:tracePt t="36089" x="6718300" y="2349500"/>
          <p14:tracePt t="36089" x="6711950" y="2349500"/>
          <p14:tracePt t="36089" x="6705600" y="2355850"/>
          <p14:tracePt t="36109" x="6699250" y="2355850"/>
          <p14:tracePt t="36122" x="6692900" y="2355850"/>
          <p14:tracePt t="36122" x="6680200" y="2368550"/>
          <p14:tracePt t="36141" x="6673850" y="2368550"/>
          <p14:tracePt t="36156" x="6667500" y="2368550"/>
          <p14:tracePt t="36172" x="6661150" y="2374900"/>
          <p14:tracePt t="36192" x="6654800" y="2381250"/>
          <p14:tracePt t="36213" x="6661150" y="2374900"/>
          <p14:tracePt t="36272" x="6661150" y="2368550"/>
          <p14:tracePt t="36309" x="6667500" y="2362200"/>
          <p14:tracePt t="36341" x="6667500" y="2355850"/>
          <p14:tracePt t="36377" x="6661150" y="2349500"/>
          <p14:tracePt t="36401" x="6654800" y="2343150"/>
          <p14:tracePt t="36429" x="6654800" y="2355850"/>
          <p14:tracePt t="36469" x="6654800" y="2362200"/>
          <p14:tracePt t="36485" x="6654800" y="2368550"/>
          <p14:tracePt t="36497" x="6654800" y="2374900"/>
          <p14:tracePt t="36513" x="6648450" y="2374900"/>
          <p14:tracePt t="36537" x="6635750" y="2381250"/>
          <p14:tracePt t="36549" x="6629400" y="2387600"/>
          <p14:tracePt t="36565" x="6616700" y="2387600"/>
          <p14:tracePt t="36580" x="6604000" y="2393950"/>
          <p14:tracePt t="36605" x="6604000" y="2387600"/>
          <p14:tracePt t="36685" x="6610350" y="2381250"/>
          <p14:tracePt t="36725" x="6616700" y="2381250"/>
          <p14:tracePt t="36737" x="6623050" y="2374900"/>
          <p14:tracePt t="36753" x="6629400" y="2374900"/>
          <p14:tracePt t="36769" x="6623050" y="2374900"/>
          <p14:tracePt t="36813" x="6616700" y="2381250"/>
          <p14:tracePt t="36829" x="6610350" y="2381250"/>
          <p14:tracePt t="36845" x="6604000" y="2387600"/>
          <p14:tracePt t="36857" x="6597650" y="2387600"/>
          <p14:tracePt t="36873" x="6591300" y="2393950"/>
          <p14:tracePt t="36889" x="6584950" y="2393950"/>
          <p14:tracePt t="36909" x="6591300" y="2393950"/>
          <p14:tracePt t="36957" x="6597650" y="2387600"/>
          <p14:tracePt t="36969" x="6604000" y="2381250"/>
          <p14:tracePt t="37009" x="6610350" y="2374900"/>
          <p14:tracePt t="37028" x="6610350" y="2368550"/>
          <p14:tracePt t="37053" x="6604000" y="2368550"/>
          <p14:tracePt t="37097" x="6597650" y="2362200"/>
          <p14:tracePt t="37121" x="6591300" y="2368550"/>
          <p14:tracePt t="37137" x="6584950" y="2374900"/>
          <p14:tracePt t="37149" x="6578600" y="2374900"/>
          <p14:tracePt t="37159" x="6572250" y="2374900"/>
          <p14:tracePt t="37159" x="6565900" y="2374900"/>
          <p14:tracePt t="37178" x="6559550" y="2374900"/>
          <p14:tracePt t="37193" x="6553200" y="2374900"/>
          <p14:tracePt t="37209" x="6546850" y="2381250"/>
          <p14:tracePt t="37226" x="6546850" y="2387600"/>
          <p14:tracePt t="37257" x="6546850" y="2393950"/>
          <p14:tracePt t="37301" x="6540500" y="2393950"/>
          <p14:tracePt t="37377" x="6540500" y="2387600"/>
          <p14:tracePt t="37397" x="6546850" y="2387600"/>
          <p14:tracePt t="37421" x="6546850" y="2381250"/>
          <p14:tracePt t="37445" x="6553200" y="2381250"/>
          <p14:tracePt t="37465" x="6559550" y="2381250"/>
          <p14:tracePt t="37481" x="6572250" y="2374900"/>
          <p14:tracePt t="37505" x="6578600" y="2368550"/>
          <p14:tracePt t="37557" x="6578600" y="2374900"/>
          <p14:tracePt t="37585" x="6584950" y="2374900"/>
          <p14:tracePt t="37629" x="6591300" y="2368550"/>
          <p14:tracePt t="37653" x="6597650" y="2368550"/>
          <p14:tracePt t="37689" x="6597650" y="2374900"/>
          <p14:tracePt t="37737" x="6591300" y="2374900"/>
          <p14:tracePt t="37877" x="6591300" y="2368550"/>
          <p14:tracePt t="37917" x="6597650" y="2368550"/>
          <p14:tracePt t="37969" x="6591300" y="2368550"/>
          <p14:tracePt t="38109" x="6584950" y="2368550"/>
          <p14:tracePt t="38177" x="6591300" y="2362200"/>
          <p14:tracePt t="38229" x="6597650" y="2362200"/>
          <p14:tracePt t="38305" x="6604000" y="2362200"/>
          <p14:tracePt t="38349" x="6610350" y="2362200"/>
          <p14:tracePt t="38366" x="6616700" y="2355850"/>
          <p14:tracePt t="38381" x="6623050" y="2355850"/>
          <p14:tracePt t="38389" x="6629400" y="2349500"/>
          <p14:tracePt t="38398" x="6635750" y="2349500"/>
          <p14:tracePt t="38398" x="6642100" y="2343150"/>
          <p14:tracePt t="38415" x="6648450" y="2343150"/>
          <p14:tracePt t="38415" x="6654800" y="2336800"/>
          <p14:tracePt t="38415" x="6661150" y="2336800"/>
          <p14:tracePt t="38435" x="6667500" y="2336800"/>
          <p14:tracePt t="38447" x="6673850" y="2330450"/>
          <p14:tracePt t="38447" x="6686550" y="2324100"/>
          <p14:tracePt t="38466" x="6692900" y="2324100"/>
          <p14:tracePt t="38466" x="6699250" y="2324100"/>
          <p14:tracePt t="38482" x="6705600" y="2317750"/>
          <p14:tracePt t="38482" x="6711950" y="2317750"/>
          <p14:tracePt t="38499" x="6718300" y="2317750"/>
          <p14:tracePt t="38514" x="6711950" y="2317750"/>
          <p14:tracePt t="38553" x="6705600" y="2317750"/>
          <p14:tracePt t="38561" x="6699250" y="2317750"/>
          <p14:tracePt t="38569" x="6692900" y="2317750"/>
          <p14:tracePt t="38581" x="6686550" y="2324100"/>
          <p14:tracePt t="38581" x="6673850" y="2324100"/>
          <p14:tracePt t="38599" x="6667500" y="2330450"/>
          <p14:tracePt t="38599" x="6661150" y="2330450"/>
          <p14:tracePt t="38616" x="6654800" y="2336800"/>
          <p14:tracePt t="38631" x="6648450" y="2336800"/>
          <p14:tracePt t="38631" x="6635750" y="2343150"/>
          <p14:tracePt t="38650" x="6623050" y="2343150"/>
          <p14:tracePt t="38673" x="6616700" y="2343150"/>
          <p14:tracePt t="38682" x="6610350" y="2343150"/>
          <p14:tracePt t="38682" x="6604000" y="2343150"/>
          <p14:tracePt t="38700" x="6597650" y="2349500"/>
          <p14:tracePt t="38714" x="6591300" y="2349500"/>
          <p14:tracePt t="38714" x="6584950" y="2349500"/>
          <p14:tracePt t="38734" x="6578600" y="2349500"/>
          <p14:tracePt t="38748" x="6572250" y="2355850"/>
          <p14:tracePt t="38765" x="6565900" y="2362200"/>
          <p14:tracePt t="38781" x="6559550" y="2362200"/>
          <p14:tracePt t="38781" x="6559550" y="2368550"/>
          <p14:tracePt t="38781" x="6553200" y="2374900"/>
          <p14:tracePt t="38802" x="6546850" y="2381250"/>
          <p14:tracePt t="38815" x="6540500" y="2381250"/>
          <p14:tracePt t="38815" x="6527800" y="2387600"/>
          <p14:tracePt t="38833" x="6521450" y="2393950"/>
          <p14:tracePt t="38833" x="6515100" y="2400300"/>
          <p14:tracePt t="38850" x="6508750" y="2400300"/>
          <p14:tracePt t="38850" x="6502400" y="2400300"/>
          <p14:tracePt t="38867" x="6496050" y="2400300"/>
          <p14:tracePt t="38867" x="6489700" y="2406650"/>
          <p14:tracePt t="38867" x="6483350" y="2406650"/>
          <p14:tracePt t="38886" x="6477000" y="2406650"/>
          <p14:tracePt t="38886" x="6470650" y="2406650"/>
          <p14:tracePt t="38901" x="6464300" y="2413000"/>
          <p14:tracePt t="38916" x="6457950" y="2413000"/>
          <p14:tracePt t="38932" x="6445250" y="2419350"/>
          <p14:tracePt t="38949" x="6438900" y="2419350"/>
          <p14:tracePt t="38966" x="6438900" y="2413000"/>
          <p14:tracePt t="39017" x="6432550" y="2419350"/>
          <p14:tracePt t="39078" x="6432550" y="2425700"/>
          <p14:tracePt t="39094" x="6426200" y="2419350"/>
          <p14:tracePt t="39109" x="6419850" y="2419350"/>
          <p14:tracePt t="39129" x="6426200" y="2419350"/>
          <p14:tracePt t="39153" x="6432550" y="2419350"/>
          <p14:tracePt t="39162" x="6438900" y="2419350"/>
          <p14:tracePt t="39170" x="6445250" y="2419350"/>
          <p14:tracePt t="39183" x="6451600" y="2413000"/>
          <p14:tracePt t="39183" x="6470650" y="2406650"/>
          <p14:tracePt t="39203" x="6483350" y="2406650"/>
          <p14:tracePt t="39203" x="6496050" y="2400300"/>
          <p14:tracePt t="39218" x="6502400" y="2393950"/>
          <p14:tracePt t="39218" x="6515100" y="2387600"/>
          <p14:tracePt t="39235" x="6521450" y="2381250"/>
          <p14:tracePt t="39235" x="6546850" y="2368550"/>
          <p14:tracePt t="39251" x="6553200" y="2362200"/>
          <p14:tracePt t="39251" x="6559550" y="2355850"/>
          <p14:tracePt t="39268" x="6565900" y="2349500"/>
          <p14:tracePt t="39268" x="6578600" y="2343150"/>
          <p14:tracePt t="39285" x="6584950" y="2336800"/>
          <p14:tracePt t="39285" x="6591300" y="2330450"/>
          <p14:tracePt t="39302" x="6604000" y="2324100"/>
          <p14:tracePt t="39302" x="6616700" y="2317750"/>
          <p14:tracePt t="39319" x="6629400" y="2311400"/>
          <p14:tracePt t="39319" x="6635750" y="2311400"/>
          <p14:tracePt t="39335" x="6648450" y="2311400"/>
          <p14:tracePt t="39335" x="6654800" y="2305050"/>
          <p14:tracePt t="39352" x="6661150" y="2305050"/>
          <p14:tracePt t="39352" x="6673850" y="2305050"/>
          <p14:tracePt t="39352" x="6680200" y="2305050"/>
          <p14:tracePt t="39371" x="6686550" y="2305050"/>
          <p14:tracePt t="39383" x="6692900" y="2311400"/>
          <p14:tracePt t="39401" x="6692900" y="2317750"/>
          <p14:tracePt t="39417" x="6692900" y="2324100"/>
          <p14:tracePt t="39434" x="6680200" y="2324100"/>
          <p14:tracePt t="39451" x="6673850" y="2330450"/>
          <p14:tracePt t="39467" x="6667500" y="2330450"/>
          <p14:tracePt t="39498" x="6661150" y="2336800"/>
          <p14:tracePt t="39513" x="6667500" y="2343150"/>
          <p14:tracePt t="39537" x="6680200" y="2343150"/>
          <p14:tracePt t="39549" x="6686550" y="2343150"/>
          <p14:tracePt t="39558" x="6692900" y="2343150"/>
          <p14:tracePt t="39567" x="6699250" y="2343150"/>
          <p14:tracePt t="39567" x="6705600" y="2343150"/>
          <p14:tracePt t="39586" x="6711950" y="2343150"/>
          <p14:tracePt t="39601" x="6718300" y="2336800"/>
          <p14:tracePt t="39770" x="6724650" y="2133600"/>
          <p14:tracePt t="39770" x="6724650" y="2171700"/>
          <p14:tracePt t="39787" x="6731000" y="2209800"/>
          <p14:tracePt t="39787" x="6737350" y="2241550"/>
          <p14:tracePt t="39803" x="6743700" y="2273300"/>
          <p14:tracePt t="39803" x="6750050" y="2305050"/>
          <p14:tracePt t="39803" x="6756400" y="2343150"/>
          <p14:tracePt t="39822" x="6762750" y="2336800"/>
          <p14:tracePt t="39835" x="6769100" y="2330450"/>
          <p14:tracePt t="39835" x="6781800" y="2324100"/>
          <p14:tracePt t="39854" x="6788150" y="2324100"/>
          <p14:tracePt t="39854" x="6794500" y="2317750"/>
          <p14:tracePt t="39871" x="6807200" y="2317750"/>
          <p14:tracePt t="39885" x="6813550" y="2311400"/>
          <p14:tracePt t="39917" x="6807200" y="2305050"/>
          <p14:tracePt t="39950" x="6807200" y="2298700"/>
          <p14:tracePt t="39966" x="6794500" y="2292350"/>
          <p14:tracePt t="39978" x="6794500" y="2286000"/>
          <p14:tracePt t="39986" x="6788150" y="2279650"/>
          <p14:tracePt t="39986" x="6781800" y="2279650"/>
          <p14:tracePt t="40004" x="6775450" y="2279650"/>
          <p14:tracePt t="40004" x="6775450" y="2273300"/>
          <p14:tracePt t="40021" x="6769100" y="2266950"/>
          <p14:tracePt t="40021" x="6762750" y="2260600"/>
          <p14:tracePt t="40038" x="6762750" y="2254250"/>
          <p14:tracePt t="40053" x="6756400" y="2247900"/>
          <p14:tracePt t="40053" x="6756400" y="2241550"/>
          <p14:tracePt t="40071" x="6750050" y="2235200"/>
          <p14:tracePt t="40086" x="6750050" y="2228850"/>
          <p14:tracePt t="40103" x="6750050" y="2216150"/>
          <p14:tracePt t="40119" x="6756400" y="2209800"/>
          <p14:tracePt t="40137" x="6750050" y="2209800"/>
          <p14:tracePt t="40154" x="6743700" y="2203450"/>
          <p14:tracePt t="40169" x="6737350" y="2203450"/>
          <p14:tracePt t="40169" x="6731000" y="2203450"/>
          <p14:tracePt t="40169" x="6724650" y="2203450"/>
          <p14:tracePt t="40190" x="6718300" y="2203450"/>
          <p14:tracePt t="40190" x="6705600" y="2203450"/>
          <p14:tracePt t="40207" x="6699250" y="2203450"/>
          <p14:tracePt t="40207" x="6686550" y="2203450"/>
          <p14:tracePt t="40222" x="6673850" y="2203450"/>
          <p14:tracePt t="40222" x="6661150" y="2203450"/>
          <p14:tracePt t="40238" x="6648450" y="2203450"/>
          <p14:tracePt t="40238" x="6635750" y="2209800"/>
          <p14:tracePt t="40255" x="6623050" y="2209800"/>
          <p14:tracePt t="40255" x="6604000" y="2209800"/>
          <p14:tracePt t="40255" x="6591300" y="2209800"/>
          <p14:tracePt t="40275" x="6572250" y="2209800"/>
          <p14:tracePt t="40275" x="6559550" y="2209800"/>
          <p14:tracePt t="40288" x="6540500" y="2216150"/>
          <p14:tracePt t="40288" x="6527800" y="2216150"/>
          <p14:tracePt t="40305" x="6508750" y="2216150"/>
          <p14:tracePt t="40305" x="6489700" y="2222500"/>
          <p14:tracePt t="40322" x="6470650" y="2222500"/>
          <p14:tracePt t="40322" x="6438900" y="2228850"/>
          <p14:tracePt t="40339" x="6419850" y="2235200"/>
          <p14:tracePt t="40339" x="6407150" y="2241550"/>
          <p14:tracePt t="40355" x="6388100" y="2247900"/>
          <p14:tracePt t="40355" x="6375400" y="2254250"/>
          <p14:tracePt t="40372" x="6362700" y="2260600"/>
          <p14:tracePt t="40372" x="6343650" y="2260600"/>
          <p14:tracePt t="40389" x="6330950" y="2266950"/>
          <p14:tracePt t="40389" x="6305550" y="2273300"/>
          <p14:tracePt t="40406" x="6292850" y="2273300"/>
          <p14:tracePt t="40406" x="6280150" y="2273300"/>
          <p14:tracePt t="40423" x="6267450" y="2279650"/>
          <p14:tracePt t="40423" x="6261100" y="2279650"/>
          <p14:tracePt t="40439" x="6248400" y="2286000"/>
          <p14:tracePt t="40439" x="6242050" y="2286000"/>
          <p14:tracePt t="40456" x="6235700" y="2286000"/>
          <p14:tracePt t="40456" x="6223000" y="2286000"/>
          <p14:tracePt t="40474" x="6216650" y="2292350"/>
          <p14:tracePt t="40487" x="6216650" y="2298700"/>
          <p14:tracePt t="40505" x="6216650" y="2305050"/>
          <p14:tracePt t="40521" x="6229350" y="2305050"/>
          <p14:tracePt t="40538" x="6235700" y="2311400"/>
          <p14:tracePt t="40555" x="6242050" y="2311400"/>
          <p14:tracePt t="40555" x="6248400" y="2311400"/>
          <p14:tracePt t="40555" x="6254750" y="2317750"/>
          <p14:tracePt t="40576" x="6261100" y="2324100"/>
          <p14:tracePt t="40588" x="6267450" y="2324100"/>
          <p14:tracePt t="40604" x="6267450" y="2336800"/>
          <p14:tracePt t="40626" x="6267450" y="2343150"/>
          <p14:tracePt t="40646" x="6254750" y="2349500"/>
          <p14:tracePt t="40662" x="6254750" y="2355850"/>
          <p14:tracePt t="40671" x="6248400" y="2355850"/>
          <p14:tracePt t="40688" x="6242050" y="2362200"/>
          <p14:tracePt t="40688" x="6235700" y="2368550"/>
          <p14:tracePt t="40707" x="6229350" y="2374900"/>
          <p14:tracePt t="40722" x="6229350" y="2381250"/>
          <p14:tracePt t="40738" x="6229350" y="2387600"/>
          <p14:tracePt t="40755" x="6229350" y="2393950"/>
          <p14:tracePt t="40775" x="6223000" y="2400300"/>
          <p14:tracePt t="40797" x="6216650" y="2406650"/>
          <p14:tracePt t="40814" x="6203950" y="2413000"/>
          <p14:tracePt t="40834" x="6197600" y="2419350"/>
          <p14:tracePt t="40842" x="6191250" y="2419350"/>
          <p14:tracePt t="40855" x="6184900" y="2419350"/>
          <p14:tracePt t="40855" x="6172200" y="2425700"/>
          <p14:tracePt t="40874" x="6165850" y="2425700"/>
          <p14:tracePt t="40874" x="6159500" y="2432050"/>
          <p14:tracePt t="40891" x="6153150" y="2432050"/>
          <p14:tracePt t="40891" x="6146800" y="2438400"/>
          <p14:tracePt t="40907" x="6140450" y="2438400"/>
          <p14:tracePt t="40907" x="6127750" y="2444750"/>
          <p14:tracePt t="40907" x="6121400" y="2451100"/>
          <p14:tracePt t="40926" x="6108700" y="2451100"/>
          <p14:tracePt t="40926" x="6102350" y="2451100"/>
          <p14:tracePt t="40941" x="6089650" y="2457450"/>
          <p14:tracePt t="40941" x="6076950" y="2457450"/>
          <p14:tracePt t="40957" x="6064250" y="2463800"/>
          <p14:tracePt t="40957" x="6051550" y="2463800"/>
          <p14:tracePt t="40974" x="6038850" y="2463800"/>
          <p14:tracePt t="40974" x="6019800" y="2463800"/>
          <p14:tracePt t="40991" x="6000750" y="2463800"/>
          <p14:tracePt t="40991" x="5956300" y="2457450"/>
          <p14:tracePt t="41008" x="5930900" y="2451100"/>
          <p14:tracePt t="41008" x="5905500" y="2451100"/>
          <p14:tracePt t="41024" x="5873750" y="2444750"/>
          <p14:tracePt t="41024" x="5842000" y="2432050"/>
          <p14:tracePt t="41041" x="5803900" y="2425700"/>
          <p14:tracePt t="41041" x="5721350" y="2413000"/>
          <p14:tracePt t="41059" x="5676900" y="2400300"/>
          <p14:tracePt t="41059" x="5626100" y="2393950"/>
          <p14:tracePt t="41075" x="5575300" y="2393950"/>
          <p14:tracePt t="41075" x="5524500" y="2387600"/>
          <p14:tracePt t="41091" x="5473700" y="2381250"/>
          <p14:tracePt t="41091" x="5422900" y="2374900"/>
          <p14:tracePt t="41108" x="5365750" y="2368550"/>
          <p14:tracePt t="41108" x="5302250" y="2368550"/>
          <p14:tracePt t="41108" x="5245100" y="2368550"/>
          <p14:tracePt t="41127" x="5175250" y="2368550"/>
          <p14:tracePt t="41139" x="5111750" y="2368550"/>
          <p14:tracePt t="41139" x="4965700" y="2368550"/>
          <p14:tracePt t="41159" x="4889500" y="2374900"/>
          <p14:tracePt t="41159" x="4813300" y="2374900"/>
          <p14:tracePt t="41175" x="4737100" y="2374900"/>
          <p14:tracePt t="41175" x="4667250" y="2368550"/>
          <p14:tracePt t="41192" x="4591050" y="2368550"/>
          <p14:tracePt t="41192" x="4521200" y="2368550"/>
          <p14:tracePt t="41192" x="4457700" y="2368550"/>
          <p14:tracePt t="41211" x="4387850" y="2374900"/>
          <p14:tracePt t="41223" x="4330700" y="2374900"/>
          <p14:tracePt t="41223" x="4216400" y="2381250"/>
          <p14:tracePt t="41242" x="4165600" y="2387600"/>
          <p14:tracePt t="41242" x="4114800" y="2387600"/>
          <p14:tracePt t="41259" x="4070350" y="2387600"/>
          <p14:tracePt t="41259" x="4019550" y="2393950"/>
          <p14:tracePt t="41276" x="3975100" y="2393950"/>
          <p14:tracePt t="41276" x="3930650" y="2393950"/>
          <p14:tracePt t="41292" x="3892550" y="2393950"/>
          <p14:tracePt t="41292" x="3822700" y="2393950"/>
          <p14:tracePt t="41309" x="3790950" y="2400300"/>
          <p14:tracePt t="41309" x="3765550" y="2400300"/>
          <p14:tracePt t="41326" x="3740150" y="2400300"/>
          <p14:tracePt t="41326" x="3714750" y="2400300"/>
          <p14:tracePt t="41342" x="3702050" y="2406650"/>
          <p14:tracePt t="41342" x="3670300" y="2406650"/>
          <p14:tracePt t="41359" x="3663950" y="2406650"/>
          <p14:tracePt t="41359" x="3657600" y="2406650"/>
          <p14:tracePt t="41375" x="3651250" y="2413000"/>
          <p14:tracePt t="41391" x="3657600" y="2413000"/>
          <p14:tracePt t="41418" x="3663950" y="2413000"/>
          <p14:tracePt t="41427" x="3670300" y="2413000"/>
          <p14:tracePt t="41427" x="3683000" y="2406650"/>
          <p14:tracePt t="41443" x="3695700" y="2406650"/>
          <p14:tracePt t="41443" x="3708400" y="2400300"/>
          <p14:tracePt t="41459" x="3727450" y="2400300"/>
          <p14:tracePt t="41459" x="3752850" y="2393950"/>
          <p14:tracePt t="41476" x="3784600" y="2387600"/>
          <p14:tracePt t="41476" x="3816350" y="2387600"/>
          <p14:tracePt t="41476" x="3854450" y="2387600"/>
          <p14:tracePt t="41495" x="3898900" y="2387600"/>
          <p14:tracePt t="41507" x="3949700" y="2387600"/>
          <p14:tracePt t="41507" x="4051300" y="2400300"/>
          <p14:tracePt t="41526" x="4108450" y="2406650"/>
          <p14:tracePt t="41526" x="4159250" y="2413000"/>
          <p14:tracePt t="41543" x="4222750" y="2413000"/>
          <p14:tracePt t="41543" x="4279900" y="2419350"/>
          <p14:tracePt t="41560" x="4343400" y="2425700"/>
          <p14:tracePt t="41560" x="4406900" y="2425700"/>
          <p14:tracePt t="41560" x="4470400" y="2432050"/>
          <p14:tracePt t="41579" x="4540250" y="2432050"/>
          <p14:tracePt t="41591" x="4603750" y="2438400"/>
          <p14:tracePt t="41591" x="4743450" y="2444750"/>
          <p14:tracePt t="41609" x="4813300" y="2444750"/>
          <p14:tracePt t="41609" x="4883150" y="2451100"/>
          <p14:tracePt t="41627" x="4953000" y="2451100"/>
          <p14:tracePt t="41627" x="5022850" y="2451100"/>
          <p14:tracePt t="41643" x="5086350" y="2451100"/>
          <p14:tracePt t="41643" x="5213350" y="2451100"/>
          <p14:tracePt t="41660" x="5270500" y="2444750"/>
          <p14:tracePt t="41660" x="5327650" y="2438400"/>
          <p14:tracePt t="41676" x="5378450" y="2432050"/>
          <p14:tracePt t="41676" x="5422900" y="2425700"/>
          <p14:tracePt t="41693" x="5467350" y="2419350"/>
          <p14:tracePt t="41693" x="5511800" y="2413000"/>
          <p14:tracePt t="41711" x="5549900" y="2400300"/>
          <p14:tracePt t="41711" x="5613400" y="2387600"/>
          <p14:tracePt t="41727" x="5638800" y="2381250"/>
          <p14:tracePt t="41727" x="5664200" y="2374900"/>
          <p14:tracePt t="41744" x="5683250" y="2368550"/>
          <p14:tracePt t="41744" x="5702300" y="2368550"/>
          <p14:tracePt t="41760" x="5708650" y="2368550"/>
          <p14:tracePt t="41760" x="5721350" y="2368550"/>
          <p14:tracePt t="41760" x="5727700" y="2368550"/>
          <p14:tracePt t="41780" x="5721350" y="2374900"/>
          <p14:tracePt t="41810" x="5715000" y="2374900"/>
          <p14:tracePt t="41818" x="5708650" y="2381250"/>
          <p14:tracePt t="41827" x="5702300" y="2381250"/>
          <p14:tracePt t="41827" x="5695950" y="2387600"/>
          <p14:tracePt t="41843" x="5689600" y="2387600"/>
          <p14:tracePt t="41843" x="5683250" y="2393950"/>
          <p14:tracePt t="41843" x="5670550" y="2400300"/>
          <p14:tracePt t="41863" x="5664200" y="2400300"/>
          <p14:tracePt t="41875" x="5657850" y="2400300"/>
          <p14:tracePt t="41875" x="5645150" y="2400300"/>
          <p14:tracePt t="41895" x="5632450" y="2400300"/>
          <p14:tracePt t="41895" x="5626100" y="2400300"/>
          <p14:tracePt t="41911" x="5619750" y="2400300"/>
          <p14:tracePt t="41911" x="5613400" y="2393950"/>
          <p14:tracePt t="41927" x="5607050" y="2393950"/>
          <p14:tracePt t="41942" x="5594350" y="2393950"/>
          <p14:tracePt t="41942" x="5581650" y="2387600"/>
          <p14:tracePt t="41961" x="5575300" y="2387600"/>
          <p14:tracePt t="41961" x="5568950" y="2387600"/>
          <p14:tracePt t="41977" x="5556250" y="2387600"/>
          <p14:tracePt t="41977" x="5549900" y="2387600"/>
          <p14:tracePt t="41994" x="5537200" y="2393950"/>
          <p14:tracePt t="41994" x="5524500" y="2393950"/>
          <p14:tracePt t="42011" x="5511800" y="2400300"/>
          <p14:tracePt t="42011" x="5486400" y="2406650"/>
          <p14:tracePt t="42029" x="5473700" y="2406650"/>
          <p14:tracePt t="42029" x="5454650" y="2413000"/>
          <p14:tracePt t="42045" x="5441950" y="2419350"/>
          <p14:tracePt t="42045" x="5429250" y="2419350"/>
          <p14:tracePt t="42062" x="5416550" y="2419350"/>
          <p14:tracePt t="42062" x="5391150" y="2425700"/>
          <p14:tracePt t="42079" x="5384800" y="2432050"/>
          <p14:tracePt t="42079" x="5378450" y="2432050"/>
          <p14:tracePt t="42095" x="5372100" y="2425700"/>
          <p14:tracePt t="42110" x="5384800" y="2419350"/>
          <p14:tracePt t="42134" x="5391150" y="2419350"/>
          <p14:tracePt t="42143" x="5397500" y="2419350"/>
          <p14:tracePt t="42143" x="5416550" y="2413000"/>
          <p14:tracePt t="42163" x="5429250" y="2406650"/>
          <p14:tracePt t="42163" x="5441950" y="2400300"/>
          <p14:tracePt t="42180" x="5454650" y="2400300"/>
          <p14:tracePt t="42180" x="5473700" y="2393950"/>
          <p14:tracePt t="42196" x="5486400" y="2387600"/>
          <p14:tracePt t="42196" x="5505450" y="2381250"/>
          <p14:tracePt t="42196" x="5518150" y="2374900"/>
          <p14:tracePt t="42216" x="5530850" y="2368550"/>
          <p14:tracePt t="42227" x="5543550" y="2362200"/>
          <p14:tracePt t="42227" x="5556250" y="2362200"/>
          <p14:tracePt t="42227" x="5568950" y="2355850"/>
          <p14:tracePt t="42248" x="5575300" y="2355850"/>
          <p14:tracePt t="42248" x="5581650" y="2355850"/>
          <p14:tracePt t="42262" x="5588000" y="2355850"/>
          <p14:tracePt t="42277" x="5594350" y="2355850"/>
          <p14:tracePt t="42293" x="5588000" y="2362200"/>
          <p14:tracePt t="42315" x="5588000" y="2368550"/>
          <p14:tracePt t="42327" x="5581650" y="2368550"/>
          <p14:tracePt t="42344" x="5575300" y="2374900"/>
          <p14:tracePt t="42360" x="5575300" y="2381250"/>
          <p14:tracePt t="42402" x="5581650" y="2387600"/>
          <p14:tracePt t="42435" x="5575300" y="2381250"/>
          <p14:tracePt t="42494" x="5568950" y="2381250"/>
          <p14:tracePt t="42506" x="5562600" y="2381250"/>
          <p14:tracePt t="42522" x="5556250" y="2374900"/>
          <p14:tracePt t="42538" x="5549900" y="2381250"/>
          <p14:tracePt t="42554" x="5543550" y="2381250"/>
          <p14:tracePt t="42566" x="5537200" y="2387600"/>
          <p14:tracePt t="42583" x="5543550" y="2381250"/>
          <p14:tracePt t="42642" x="5549900" y="2374900"/>
          <p14:tracePt t="42658" x="5556250" y="2368550"/>
          <p14:tracePt t="42674" x="5562600" y="2362200"/>
          <p14:tracePt t="42710" x="5556250" y="2362200"/>
          <p14:tracePt t="42754" x="5549900" y="2368550"/>
          <p14:tracePt t="42770" x="5537200" y="2368550"/>
          <p14:tracePt t="42778" x="5530850" y="2368550"/>
          <p14:tracePt t="42794" x="5524500" y="2374900"/>
          <p14:tracePt t="42799" x="5511800" y="2374900"/>
          <p14:tracePt t="42812" x="5505450" y="2381250"/>
          <p14:tracePt t="42812" x="5499100" y="2381250"/>
          <p14:tracePt t="42830" x="5492750" y="2387600"/>
          <p14:tracePt t="42846" x="5486400" y="2393950"/>
          <p14:tracePt t="42862" x="5492750" y="2387600"/>
          <p14:tracePt t="42890" x="5499100" y="2381250"/>
          <p14:tracePt t="42899" x="5505450" y="2374900"/>
          <p14:tracePt t="42899" x="5511800" y="2374900"/>
          <p14:tracePt t="42915" x="5518150" y="2368550"/>
          <p14:tracePt t="42929" x="5524500" y="2362200"/>
          <p14:tracePt t="42929" x="5530850" y="2362200"/>
          <p14:tracePt t="42947" x="5537200" y="2355850"/>
          <p14:tracePt t="42947" x="5543550" y="2355850"/>
          <p14:tracePt t="42965" x="5549900" y="2355850"/>
          <p14:tracePt t="42980" x="5556250" y="2349500"/>
          <p14:tracePt t="42996" x="5556250" y="2355850"/>
          <p14:tracePt t="43013" x="5549900" y="2362200"/>
          <p14:tracePt t="43106" x="5543550" y="2362200"/>
          <p14:tracePt t="43158" x="5543550" y="2355850"/>
          <p14:tracePt t="43250" x="5537200" y="2349500"/>
          <p14:tracePt t="43266" x="5530850" y="2355850"/>
          <p14:tracePt t="43279" x="5524500" y="2355850"/>
          <p14:tracePt t="43294" x="5518150" y="2362200"/>
          <p14:tracePt t="43302" x="5511800" y="2362200"/>
          <p14:tracePt t="43314" x="5505450" y="2368550"/>
          <p14:tracePt t="43314" x="5499100" y="2368550"/>
          <p14:tracePt t="43332" x="5492750" y="2368550"/>
          <p14:tracePt t="43347" x="5480050" y="2374900"/>
          <p14:tracePt t="43364" x="5486400" y="2374900"/>
          <p14:tracePt t="43399" x="5492750" y="2368550"/>
          <p14:tracePt t="43406" x="5505450" y="2368550"/>
          <p14:tracePt t="43415" x="5511800" y="2362200"/>
          <p14:tracePt t="43415" x="5518150" y="2362200"/>
          <p14:tracePt t="43433" x="5530850" y="2355850"/>
          <p14:tracePt t="43433" x="5543550" y="2349500"/>
          <p14:tracePt t="43449" x="5556250" y="2349500"/>
          <p14:tracePt t="43449" x="5568950" y="2343150"/>
          <p14:tracePt t="43467" x="5594350" y="2336800"/>
          <p14:tracePt t="43467" x="5607050" y="2330450"/>
          <p14:tracePt t="43484" x="5619750" y="2324100"/>
          <p14:tracePt t="43484" x="5626100" y="2317750"/>
          <p14:tracePt t="43500" x="5638800" y="2311400"/>
          <p14:tracePt t="43500" x="5645150" y="2311400"/>
          <p14:tracePt t="43500" x="5657850" y="2305050"/>
          <p14:tracePt t="43519" x="5664200" y="2305050"/>
          <p14:tracePt t="43531" x="5670550" y="2305050"/>
          <p14:tracePt t="43531" x="5683250" y="2298700"/>
          <p14:tracePt t="43552" x="5689600" y="2298700"/>
          <p14:tracePt t="43552" x="5695950" y="2298700"/>
          <p14:tracePt t="43568" x="5702300" y="2298700"/>
          <p14:tracePt t="43568" x="5708650" y="2298700"/>
          <p14:tracePt t="43583" x="5715000" y="2298700"/>
          <p14:tracePt t="43583" x="5727700" y="2298700"/>
          <p14:tracePt t="43600" x="5734050" y="2292350"/>
          <p14:tracePt t="43600" x="5740400" y="2292350"/>
          <p14:tracePt t="43600" x="5746750" y="2292350"/>
          <p14:tracePt t="43619" x="5753100" y="2292350"/>
          <p14:tracePt t="43631" x="5765800" y="2286000"/>
          <p14:tracePt t="43631" x="5778500" y="2286000"/>
          <p14:tracePt t="43651" x="5784850" y="2286000"/>
          <p14:tracePt t="43651" x="5797550" y="2286000"/>
          <p14:tracePt t="43667" x="5803900" y="2286000"/>
          <p14:tracePt t="43667" x="5810250" y="2279650"/>
          <p14:tracePt t="43683" x="5816600" y="2279650"/>
          <p14:tracePt t="43683" x="5829300" y="2279650"/>
          <p14:tracePt t="43701" x="5835650" y="2279650"/>
          <p14:tracePt t="43715" x="5842000" y="2279650"/>
          <p14:tracePt t="43715" x="5848350" y="2279650"/>
          <p14:tracePt t="43734" x="5854700" y="2279650"/>
          <p14:tracePt t="43748" x="5861050" y="2279650"/>
          <p14:tracePt t="43766" x="5861050" y="2286000"/>
          <p14:tracePt t="43783" x="5861050" y="2292350"/>
          <p14:tracePt t="43799" x="5861050" y="2298700"/>
          <p14:tracePt t="43815" x="5854700" y="2305050"/>
          <p14:tracePt t="43832" x="5848350" y="2311400"/>
          <p14:tracePt t="43849" x="5842000" y="2311400"/>
          <p14:tracePt t="43866" x="5835650" y="2317750"/>
          <p14:tracePt t="43883" x="5829300" y="2324100"/>
          <p14:tracePt t="43899" x="5816600" y="2330450"/>
          <p14:tracePt t="43919" x="5816600" y="2336800"/>
          <p14:tracePt t="43935" x="5810250" y="2336800"/>
          <p14:tracePt t="43955" x="5810250" y="2330450"/>
          <p14:tracePt t="44038" x="5810250" y="2336800"/>
          <p14:tracePt t="44059" x="5803900" y="2343150"/>
          <p14:tracePt t="44075" x="5791200" y="2349500"/>
          <p14:tracePt t="44090" x="5784850" y="2349500"/>
          <p14:tracePt t="44098" x="5778500" y="2355850"/>
          <p14:tracePt t="44106" x="5772150" y="2355850"/>
          <p14:tracePt t="44116" x="5765800" y="2362200"/>
          <p14:tracePt t="44116" x="5746750" y="2362200"/>
          <p14:tracePt t="44135" x="5734050" y="2368550"/>
          <p14:tracePt t="44135" x="5727700" y="2368550"/>
          <p14:tracePt t="44152" x="5721350" y="2368550"/>
          <p14:tracePt t="44152" x="5715000" y="2368550"/>
          <p14:tracePt t="44169" x="5702300" y="2368550"/>
          <p14:tracePt t="44169" x="5695950" y="2368550"/>
          <p14:tracePt t="44169" x="5689600" y="2368550"/>
          <p14:tracePt t="44188" x="5676900" y="2368550"/>
          <p14:tracePt t="44188" x="5670550" y="2368550"/>
          <p14:tracePt t="44204" x="5657850" y="2374900"/>
          <p14:tracePt t="44204" x="5645150" y="2374900"/>
          <p14:tracePt t="44219" x="5632450" y="2374900"/>
          <p14:tracePt t="44219" x="5619750" y="2368550"/>
          <p14:tracePt t="44236" x="5607050" y="2368550"/>
          <p14:tracePt t="44236" x="5588000" y="2374900"/>
          <p14:tracePt t="44252" x="5568950" y="2368550"/>
          <p14:tracePt t="44252" x="5549900" y="2374900"/>
          <p14:tracePt t="44252" x="5530850" y="2374900"/>
          <p14:tracePt t="44271" x="5505450" y="2374900"/>
          <p14:tracePt t="44284" x="5480050" y="2374900"/>
          <p14:tracePt t="44284" x="5416550" y="2393950"/>
          <p14:tracePt t="44302" x="5378450" y="2406650"/>
          <p14:tracePt t="44302" x="5334000" y="2413000"/>
          <p14:tracePt t="44319" x="5283200" y="2419350"/>
          <p14:tracePt t="44319" x="5232400" y="2438400"/>
          <p14:tracePt t="44336" x="5168900" y="2451100"/>
          <p14:tracePt t="44571" x="1873250" y="3187700"/>
          <p14:tracePt t="44579" x="1854200" y="3194050"/>
          <p14:tracePt t="44587" x="1828800" y="3206750"/>
          <p14:tracePt t="44587" x="1803400" y="3219450"/>
          <p14:tracePt t="44604" x="1778000" y="3238500"/>
          <p14:tracePt t="44604" x="1746250" y="3257550"/>
          <p14:tracePt t="44621" x="1720850" y="3276600"/>
          <p14:tracePt t="44621" x="1695450" y="3295650"/>
          <p14:tracePt t="44621" x="1670050" y="3308350"/>
          <p14:tracePt t="44639" x="1651000" y="3327400"/>
          <p14:tracePt t="44652" x="1631950" y="3340100"/>
          <p14:tracePt t="44652" x="1593850" y="3371850"/>
          <p14:tracePt t="44672" x="1581150" y="3378200"/>
          <p14:tracePt t="44672" x="1562100" y="3390900"/>
          <p14:tracePt t="44687" x="1549400" y="3403600"/>
          <p14:tracePt t="44687" x="1530350" y="3409950"/>
          <p14:tracePt t="44704" x="1517650" y="3416300"/>
          <p14:tracePt t="44704" x="1504950" y="3422650"/>
          <p14:tracePt t="44704" x="1492250" y="3429000"/>
          <p14:tracePt t="44723" x="1479550" y="3435350"/>
          <p14:tracePt t="44723" x="1466850" y="3441700"/>
          <p14:tracePt t="44737" x="1460500" y="3441700"/>
          <p14:tracePt t="44737" x="1447800" y="3441700"/>
          <p14:tracePt t="44754" x="1441450" y="3448050"/>
          <p14:tracePt t="44754" x="1435100" y="3448050"/>
          <p14:tracePt t="44771" x="1422400" y="3448050"/>
          <p14:tracePt t="44771" x="1416050" y="3448050"/>
          <p14:tracePt t="44787" x="1409700" y="3448050"/>
          <p14:tracePt t="44787" x="1390650" y="3441700"/>
          <p14:tracePt t="44804" x="1384300" y="3441700"/>
          <p14:tracePt t="44804" x="1377950" y="3441700"/>
          <p14:tracePt t="44821" x="1371600" y="3441700"/>
          <p14:tracePt t="44821" x="1365250" y="3441700"/>
          <p14:tracePt t="44838" x="1352550" y="3441700"/>
          <p14:tracePt t="44838" x="1339850" y="3435350"/>
          <p14:tracePt t="44856" x="1333500" y="3435350"/>
          <p14:tracePt t="44856" x="1320800" y="3441700"/>
          <p14:tracePt t="44872" x="1314450" y="3441700"/>
          <p14:tracePt t="44872" x="1301750" y="3441700"/>
          <p14:tracePt t="44887" x="1295400" y="3448050"/>
          <p14:tracePt t="44887" x="1282700" y="3448050"/>
          <p14:tracePt t="44905" x="1276350" y="3454400"/>
          <p14:tracePt t="44905" x="1263650" y="3460750"/>
          <p14:tracePt t="44905" x="1250950" y="3467100"/>
          <p14:tracePt t="44924" x="1244600" y="3467100"/>
          <p14:tracePt t="44936" x="1238250" y="3473450"/>
          <p14:tracePt t="44936" x="1225550" y="3486150"/>
          <p14:tracePt t="44955" x="1219200" y="3492500"/>
          <p14:tracePt t="44971" x="1219200" y="3498850"/>
          <p14:tracePt t="44986" x="1219200" y="3505200"/>
          <p14:tracePt t="45003" x="1219200" y="3511550"/>
          <p14:tracePt t="45043" x="1225550" y="3511550"/>
          <p14:tracePt t="45059" x="1231900" y="3511550"/>
          <p14:tracePt t="45075" x="1225550" y="3517900"/>
          <p14:tracePt t="45151" x="1219200" y="3517900"/>
          <p14:tracePt t="45163" x="1212850" y="3517900"/>
          <p14:tracePt t="45171" x="1206500" y="3517900"/>
          <p14:tracePt t="45171" x="1200150" y="3517900"/>
          <p14:tracePt t="45189" x="1193800" y="3517900"/>
          <p14:tracePt t="45189" x="1187450" y="3517900"/>
          <p14:tracePt t="45207" x="1181100" y="3524250"/>
          <p14:tracePt t="45207" x="1168400" y="3530600"/>
          <p14:tracePt t="45224" x="1162050" y="3536950"/>
          <p14:tracePt t="45239" x="1155700" y="3543300"/>
          <p14:tracePt t="45255" x="1149350" y="3549650"/>
          <p14:tracePt t="45271" x="1149350" y="3556000"/>
          <p14:tracePt t="45287" x="1155700" y="3556000"/>
          <p14:tracePt t="45308" x="1162050" y="3562350"/>
          <p14:tracePt t="45324" x="1168400" y="3562350"/>
          <p14:tracePt t="45337" x="1174750" y="3562350"/>
          <p14:tracePt t="45354" x="1181100" y="3562350"/>
          <p14:tracePt t="45371" x="1187450" y="3562350"/>
          <p14:tracePt t="45388" x="1193800" y="3562350"/>
          <p14:tracePt t="45405" x="1200150" y="3556000"/>
          <p14:tracePt t="45436" x="1206500" y="3556000"/>
          <p14:tracePt t="45463" x="1200150" y="3549650"/>
          <p14:tracePt t="45511" x="1193800" y="3556000"/>
          <p14:tracePt t="45531" x="1187450" y="3562350"/>
          <p14:tracePt t="45563" x="1181100" y="3568700"/>
          <p14:tracePt t="45667" x="1174750" y="3575050"/>
          <p14:tracePt t="45803" x="1168400" y="3575050"/>
          <p14:tracePt t="45839" x="1162050" y="3575050"/>
          <p14:tracePt t="45855" x="1155700" y="3575050"/>
          <p14:tracePt t="45871" x="1149350" y="3575050"/>
          <p14:tracePt t="45891" x="1149350" y="3581400"/>
          <p14:tracePt t="45907" x="1143000" y="3587750"/>
          <p14:tracePt t="45931" x="1136650" y="3587750"/>
          <p14:tracePt t="46003" x="1130300" y="3581400"/>
          <p14:tracePt t="46147" x="1130300" y="3575050"/>
          <p14:tracePt t="46191" x="1130300" y="3568700"/>
          <p14:tracePt t="46231" x="1136650" y="3568700"/>
          <p14:tracePt t="46275" x="1136650" y="3562350"/>
          <p14:tracePt t="46395" x="1130300" y="3562350"/>
          <p14:tracePt t="46431" x="1123950" y="3562350"/>
          <p14:tracePt t="46455" x="1111250" y="3556000"/>
          <p14:tracePt t="46483" x="1104900" y="3549650"/>
          <p14:tracePt t="46499" x="1104900" y="3543300"/>
          <p14:tracePt t="46515" x="1098550" y="3536950"/>
          <p14:tracePt t="46531" x="1092200" y="3530600"/>
          <p14:tracePt t="46559" x="1098550" y="3536950"/>
          <p14:tracePt t="46583" x="1104900" y="3536950"/>
          <p14:tracePt t="46595" x="1111250" y="3543300"/>
          <p14:tracePt t="46611" x="1117600" y="3549650"/>
          <p14:tracePt t="46627" x="1117600" y="3556000"/>
          <p14:tracePt t="46643" x="1117600" y="3562350"/>
          <p14:tracePt t="46655" x="1123950" y="3568700"/>
          <p14:tracePt t="46680" x="1130300" y="3568700"/>
          <p14:tracePt t="46723" x="1136650" y="3568700"/>
          <p14:tracePt t="46739" x="1143000" y="3568700"/>
          <p14:tracePt t="46763" x="1149350" y="3575050"/>
          <p14:tracePt t="46783" x="1136650" y="3575050"/>
          <p14:tracePt t="46832" x="1130300" y="3575050"/>
          <p14:tracePt t="46843" x="1123950" y="3575050"/>
          <p14:tracePt t="46859" x="1117600" y="3581400"/>
          <p14:tracePt t="46867" x="1111250" y="3581400"/>
          <p14:tracePt t="46876" x="1104900" y="3581400"/>
          <p14:tracePt t="46876" x="1098550" y="3587750"/>
          <p14:tracePt t="46896" x="1085850" y="3600450"/>
          <p14:tracePt t="46912" x="1085850" y="3606800"/>
          <p14:tracePt t="46927" x="1085850" y="3613150"/>
          <p14:tracePt t="46943" x="1085850" y="3619500"/>
          <p14:tracePt t="46964" x="1092200" y="3619500"/>
          <p14:tracePt t="46981" x="1098550" y="3613150"/>
          <p14:tracePt t="46994" x="1104900" y="3613150"/>
          <p14:tracePt t="47011" x="1111250" y="3606800"/>
          <p14:tracePt t="47027" x="1117600" y="3600450"/>
          <p14:tracePt t="47044" x="1123950" y="3594100"/>
          <p14:tracePt t="47061" x="1130300" y="3587750"/>
          <p14:tracePt t="47061" x="1136650" y="3587750"/>
          <p14:tracePt t="47080" x="1136650" y="3581400"/>
          <p14:tracePt t="47099" x="1143000" y="3581400"/>
          <p14:tracePt t="47124" x="1149350" y="3581400"/>
          <p14:tracePt t="47151" x="1155700" y="3575050"/>
          <p14:tracePt t="47167" x="1162050" y="3575050"/>
          <p14:tracePt t="47175" x="1168400" y="3568700"/>
          <p14:tracePt t="47183" x="1174750" y="3568700"/>
          <p14:tracePt t="47183" x="1181100" y="3568700"/>
          <p14:tracePt t="47196" x="1187450" y="3562350"/>
          <p14:tracePt t="47196" x="1200150" y="3562350"/>
          <p14:tracePt t="47213" x="1212850" y="3562350"/>
          <p14:tracePt t="47213" x="1225550" y="3562350"/>
          <p14:tracePt t="47230" x="1238250" y="3562350"/>
          <p14:tracePt t="47230" x="1250950" y="3562350"/>
          <p14:tracePt t="47246" x="1270000" y="3568700"/>
          <p14:tracePt t="47246" x="1314450" y="3575050"/>
          <p14:tracePt t="47264" x="1339850" y="3581400"/>
          <p14:tracePt t="47264" x="1365250" y="3587750"/>
          <p14:tracePt t="47281" x="1397000" y="3594100"/>
          <p14:tracePt t="47281" x="1435100" y="3606800"/>
          <p14:tracePt t="47296" x="1473200" y="3613150"/>
          <p14:tracePt t="47296" x="1517650" y="3619500"/>
          <p14:tracePt t="47313" x="1568450" y="3632200"/>
          <p14:tracePt t="47313" x="1619250" y="3638550"/>
          <p14:tracePt t="47313" x="1676400" y="3651250"/>
          <p14:tracePt t="47332" x="1733550" y="3663950"/>
          <p14:tracePt t="47344" x="1790700" y="3676650"/>
          <p14:tracePt t="47344" x="1917700" y="3695700"/>
          <p14:tracePt t="47364" x="1974850" y="3708400"/>
          <p14:tracePt t="47364" x="2038350" y="3714750"/>
          <p14:tracePt t="47381" x="2101850" y="3714750"/>
          <p14:tracePt t="47381" x="2159000" y="3714750"/>
          <p14:tracePt t="47397" x="2216150" y="3708400"/>
          <p14:tracePt t="47397" x="2279650" y="3702050"/>
          <p14:tracePt t="47397" x="2330450" y="3695700"/>
          <p14:tracePt t="47416" x="2387600" y="3689350"/>
          <p14:tracePt t="47428" x="2432050" y="3676650"/>
          <p14:tracePt t="47428" x="2533650" y="3657600"/>
          <p14:tracePt t="47447" x="2578100" y="3651250"/>
          <p14:tracePt t="47447" x="2622550" y="3638550"/>
          <p14:tracePt t="47464" x="2667000" y="3632200"/>
          <p14:tracePt t="47464" x="2705100" y="3625850"/>
          <p14:tracePt t="47481" x="2743200" y="3619500"/>
          <p14:tracePt t="47481" x="2825750" y="3600450"/>
          <p14:tracePt t="47498" x="2857500" y="3594100"/>
          <p14:tracePt t="47498" x="2889250" y="3587750"/>
          <p14:tracePt t="47514" x="2921000" y="3581400"/>
          <p14:tracePt t="47514" x="2946400" y="3581400"/>
          <p14:tracePt t="47531" x="2971800" y="3575050"/>
          <p14:tracePt t="47531" x="2990850" y="3568700"/>
          <p14:tracePt t="47547" x="3009900" y="3562350"/>
          <p14:tracePt t="47547" x="3048000" y="3556000"/>
          <p14:tracePt t="47564" x="3060700" y="3549650"/>
          <p14:tracePt t="47564" x="3079750" y="3543300"/>
          <p14:tracePt t="47581" x="3092450" y="3536950"/>
          <p14:tracePt t="47581" x="3111500" y="3530600"/>
          <p14:tracePt t="47597" x="3130550" y="3524250"/>
          <p14:tracePt t="47597" x="3143250" y="3517900"/>
          <p14:tracePt t="47597" x="3162300" y="3517900"/>
          <p14:tracePt t="47616" x="3187700" y="3511550"/>
          <p14:tracePt t="47629" x="3200400" y="3511550"/>
          <p14:tracePt t="47629" x="3244850" y="3511550"/>
          <p14:tracePt t="47648" x="3263900" y="3511550"/>
          <p14:tracePt t="47648" x="3282950" y="3511550"/>
          <p14:tracePt t="47665" x="3302000" y="3511550"/>
          <p14:tracePt t="47665" x="3321050" y="3511550"/>
          <p14:tracePt t="47665" x="3340100" y="3511550"/>
          <p14:tracePt t="47684" x="3359150" y="3511550"/>
          <p14:tracePt t="47696" x="3371850" y="3511550"/>
          <p14:tracePt t="47696" x="3390900" y="3511550"/>
          <p14:tracePt t="47696" x="3403600" y="3511550"/>
          <p14:tracePt t="47717" x="3416300" y="3511550"/>
          <p14:tracePt t="47717" x="3429000" y="3517900"/>
          <p14:tracePt t="47733" x="3435350" y="3517900"/>
          <p14:tracePt t="47733" x="3448050" y="3517900"/>
          <p14:tracePt t="47748" x="3454400" y="3517900"/>
          <p14:tracePt t="47748" x="3460750" y="3517900"/>
          <p14:tracePt t="47765" x="3467100" y="3517900"/>
          <p14:tracePt t="47779" x="3473450" y="3517900"/>
          <p14:tracePt t="47779" x="3479800" y="3524250"/>
          <p14:tracePt t="47798" x="3492500" y="3524250"/>
          <p14:tracePt t="47813" x="3498850" y="3524250"/>
          <p14:tracePt t="47830" x="3505200" y="3524250"/>
          <p14:tracePt t="47846" x="3517900" y="3517900"/>
          <p14:tracePt t="47864" x="3524250" y="3517900"/>
          <p14:tracePt t="47864" x="3530600" y="3517900"/>
          <p14:tracePt t="47882" x="3536950" y="3517900"/>
          <p14:tracePt t="47897" x="3543300" y="3524250"/>
          <p14:tracePt t="47914" x="3549650" y="3530600"/>
          <p14:tracePt t="47932" x="3556000" y="3536950"/>
          <p14:tracePt t="47949" x="3562350" y="3536950"/>
          <p14:tracePt t="47964" x="3568700" y="3543300"/>
          <p14:tracePt t="47981" x="3575050" y="3543300"/>
          <p14:tracePt t="47998" x="3581400" y="3543300"/>
          <p14:tracePt t="47998" x="3587750" y="3543300"/>
          <p14:tracePt t="48017" x="3594100" y="3543300"/>
          <p14:tracePt t="48017" x="3600450" y="3543300"/>
          <p14:tracePt t="48034" x="3606800" y="3543300"/>
          <p14:tracePt t="48048" x="3613150" y="3543300"/>
          <p14:tracePt t="48048" x="3619500" y="3543300"/>
          <p14:tracePt t="48066" x="3625850" y="3536950"/>
          <p14:tracePt t="48066" x="3632200" y="3536950"/>
          <p14:tracePt t="48066" x="3638550" y="3536950"/>
          <p14:tracePt t="48085" x="3644900" y="3536950"/>
          <p14:tracePt t="48085" x="3651250" y="3536950"/>
          <p14:tracePt t="48100" x="3657600" y="3536950"/>
          <p14:tracePt t="48100" x="3670300" y="3530600"/>
          <p14:tracePt t="48116" x="3676650" y="3530600"/>
          <p14:tracePt t="48116" x="3689350" y="3530600"/>
          <p14:tracePt t="48134" x="3695700" y="3530600"/>
          <p14:tracePt t="48134" x="3708400" y="3530600"/>
          <p14:tracePt t="48150" x="3721100" y="3530600"/>
          <p14:tracePt t="48150" x="3740150" y="3530600"/>
          <p14:tracePt t="48167" x="3752850" y="3524250"/>
          <p14:tracePt t="48167" x="3759200" y="3524250"/>
          <p14:tracePt t="48184" x="3771900" y="3524250"/>
          <p14:tracePt t="48184" x="3778250" y="3524250"/>
          <p14:tracePt t="48200" x="3784600" y="3524250"/>
          <p14:tracePt t="48200" x="3810000" y="3530600"/>
          <p14:tracePt t="48218" x="3816350" y="3530600"/>
          <p14:tracePt t="48218" x="3822700" y="3530600"/>
          <p14:tracePt t="48234" x="3835400" y="3536950"/>
          <p14:tracePt t="48234" x="3841750" y="3536950"/>
          <p14:tracePt t="48251" x="3848100" y="3536950"/>
          <p14:tracePt t="48251" x="3854450" y="3543300"/>
          <p14:tracePt t="48268" x="3860800" y="3543300"/>
          <p14:tracePt t="48268" x="3873500" y="3549650"/>
          <p14:tracePt t="48268" x="3879850" y="3549650"/>
          <p14:tracePt t="48286" x="3886200" y="3549650"/>
          <p14:tracePt t="48286" x="3898900" y="3549650"/>
          <p14:tracePt t="48302" x="3911600" y="3549650"/>
          <p14:tracePt t="48302" x="3924300" y="3549650"/>
          <p14:tracePt t="48318" x="3937000" y="3549650"/>
          <p14:tracePt t="48318" x="3956050" y="3549650"/>
          <p14:tracePt t="48334" x="3981450" y="3543300"/>
          <p14:tracePt t="48334" x="4000500" y="3549650"/>
          <p14:tracePt t="48334" x="4025900" y="3549650"/>
          <p14:tracePt t="48353" x="4051300" y="3556000"/>
          <p14:tracePt t="48366" x="4083050" y="3562350"/>
          <p14:tracePt t="48366" x="4146550" y="3581400"/>
          <p14:tracePt t="48385" x="4178300" y="3587750"/>
          <p14:tracePt t="48385" x="4210050" y="3600450"/>
          <p14:tracePt t="48401" x="4248150" y="3606800"/>
          <p14:tracePt t="48401" x="4286250" y="3613150"/>
          <p14:tracePt t="48418" x="4318000" y="3619500"/>
          <p14:tracePt t="48418" x="4356100" y="3619500"/>
          <p14:tracePt t="48434" x="4394200" y="3619500"/>
          <p14:tracePt t="48434" x="4432300" y="3619500"/>
          <p14:tracePt t="48434" x="4470400" y="3619500"/>
          <p14:tracePt t="48454" x="4508500" y="3619500"/>
          <p14:tracePt t="48454" x="4540250" y="3619500"/>
          <p14:tracePt t="48468" x="4572000" y="3619500"/>
          <p14:tracePt t="48468" x="4603750" y="3619500"/>
          <p14:tracePt t="48485" x="4629150" y="3613150"/>
          <p14:tracePt t="48485" x="4660900" y="3613150"/>
          <p14:tracePt t="48501" x="4686300" y="3613150"/>
          <p14:tracePt t="48501" x="4737100" y="3600450"/>
          <p14:tracePt t="48518" x="4756150" y="3600450"/>
          <p14:tracePt t="48518" x="4781550" y="3594100"/>
          <p14:tracePt t="48535" x="4800600" y="3587750"/>
          <p14:tracePt t="48535" x="4819650" y="3581400"/>
          <p14:tracePt t="48552" x="4838700" y="3581400"/>
          <p14:tracePt t="48552" x="4851400" y="3575050"/>
          <p14:tracePt t="48568" x="4864100" y="3568700"/>
          <p14:tracePt t="48568" x="4889500" y="3562350"/>
          <p14:tracePt t="48585" x="4895850" y="3562350"/>
          <p14:tracePt t="48585" x="4902200" y="3562350"/>
          <p14:tracePt t="48602" x="4908550" y="3556000"/>
          <p14:tracePt t="48617" x="4902200" y="3562350"/>
          <p14:tracePt t="48668" x="4895850" y="3562350"/>
          <p14:tracePt t="48685" x="4889500" y="3568700"/>
          <p14:tracePt t="48697" x="4876800" y="3568700"/>
          <p14:tracePt t="48713" x="4870450" y="3568700"/>
          <p14:tracePt t="48721" x="4864100" y="3575050"/>
          <p14:tracePt t="48737" x="4857750" y="3575050"/>
          <p14:tracePt t="48750" x="4851400" y="3581400"/>
          <p14:tracePt t="48767" x="4845050" y="3581400"/>
          <p14:tracePt t="48789" x="4838700" y="3575050"/>
          <p14:tracePt t="48813" x="4832350" y="3568700"/>
          <p14:tracePt t="48840" x="4826000" y="3562350"/>
          <p14:tracePt t="48856" x="4826000" y="3556000"/>
          <p14:tracePt t="48873" x="4819650" y="3549650"/>
          <p14:tracePt t="48885" x="4819650" y="3543300"/>
          <p14:tracePt t="48893" x="4813300" y="3536950"/>
          <p14:tracePt t="48901" x="4813300" y="3530600"/>
          <p14:tracePt t="48918" x="4800600" y="3524250"/>
          <p14:tracePt t="48918" x="4794250" y="3517900"/>
          <p14:tracePt t="48938" x="4787900" y="3517900"/>
          <p14:tracePt t="48938" x="4781550" y="3517900"/>
          <p14:tracePt t="48953" x="4775200" y="3517900"/>
          <p14:tracePt t="48953" x="4762500" y="3517900"/>
          <p14:tracePt t="48970" x="4756150" y="3517900"/>
          <p14:tracePt t="48970" x="4749800" y="3517900"/>
          <p14:tracePt t="48987" x="4743450" y="3517900"/>
          <p14:tracePt t="48987" x="4737100" y="3517900"/>
          <p14:tracePt t="48987" x="4730750" y="3517900"/>
          <p14:tracePt t="49006" x="4724400" y="3517900"/>
          <p14:tracePt t="49022" x="4718050" y="3517900"/>
          <p14:tracePt t="49038" x="4711700" y="3524250"/>
          <p14:tracePt t="49057" x="4711700" y="3530600"/>
          <p14:tracePt t="49105" x="4705350" y="3530600"/>
          <p14:tracePt t="49133" x="4699000" y="3530600"/>
          <p14:tracePt t="49165" x="4686300" y="3530600"/>
          <p14:tracePt t="49177" x="4679950" y="3536950"/>
          <p14:tracePt t="49193" x="4673600" y="3536950"/>
          <p14:tracePt t="49209" x="4667250" y="3536950"/>
          <p14:tracePt t="49225" x="4673600" y="3530600"/>
          <p14:tracePt t="49253" x="4679950" y="3524250"/>
          <p14:tracePt t="49268" x="4686300" y="3524250"/>
          <p14:tracePt t="49277" x="4692650" y="3517900"/>
          <p14:tracePt t="49285" x="4705350" y="3517900"/>
          <p14:tracePt t="49285" x="4730750" y="3511550"/>
          <p14:tracePt t="49306" x="4743450" y="3511550"/>
          <p14:tracePt t="49306" x="4756150" y="3505200"/>
          <p14:tracePt t="49322" x="4775200" y="3505200"/>
          <p14:tracePt t="49322" x="4787900" y="3498850"/>
          <p14:tracePt t="49338" x="4806950" y="3492500"/>
          <p14:tracePt t="49338" x="4826000" y="3492500"/>
          <p14:tracePt t="49354" x="4845050" y="3486150"/>
          <p14:tracePt t="49354" x="4864100" y="3479800"/>
          <p14:tracePt t="49354" x="4889500" y="3473450"/>
          <p14:tracePt t="49374" x="4908550" y="3467100"/>
          <p14:tracePt t="49386" x="4933950" y="3460750"/>
          <p14:tracePt t="49386" x="4978400" y="3448050"/>
          <p14:tracePt t="49405" x="5003800" y="3441700"/>
          <p14:tracePt t="49405" x="5022850" y="3435350"/>
          <p14:tracePt t="49421" x="5048250" y="3429000"/>
          <p14:tracePt t="49421" x="5073650" y="3422650"/>
          <p14:tracePt t="49438" x="5092700" y="3416300"/>
          <p14:tracePt t="49438" x="5118100" y="3416300"/>
          <p14:tracePt t="49438" x="5137150" y="3409950"/>
          <p14:tracePt t="49457" x="5162550" y="3409950"/>
          <p14:tracePt t="49469" x="5187950" y="3403600"/>
          <p14:tracePt t="49469" x="5238750" y="3397250"/>
          <p14:tracePt t="49489" x="5264150" y="3397250"/>
          <p14:tracePt t="49489" x="5289550" y="3390900"/>
          <p14:tracePt t="49505" x="5321300" y="3384550"/>
          <p14:tracePt t="49505" x="5353050" y="3378200"/>
          <p14:tracePt t="49522" x="5384800" y="3365500"/>
          <p14:tracePt t="49522" x="5448300" y="3352800"/>
          <p14:tracePt t="49539" x="5480050" y="3340100"/>
          <p14:tracePt t="49539" x="5511800" y="3333750"/>
          <p14:tracePt t="49555" x="5543550" y="3327400"/>
          <p14:tracePt t="49555" x="5575300" y="3321050"/>
          <p14:tracePt t="49572" x="5600700" y="3314700"/>
          <p14:tracePt t="49572" x="5626100" y="3314700"/>
          <p14:tracePt t="49588" x="5657850" y="3314700"/>
          <p14:tracePt t="49588" x="5702300" y="3314700"/>
          <p14:tracePt t="49606" x="5727700" y="3314700"/>
          <p14:tracePt t="49606" x="5753100" y="3308350"/>
          <p14:tracePt t="49622" x="5778500" y="3308350"/>
          <p14:tracePt t="49622" x="5803900" y="3308350"/>
          <p14:tracePt t="49638" x="5829300" y="3308350"/>
          <p14:tracePt t="49638" x="5854700" y="3302000"/>
          <p14:tracePt t="49638" x="5886450" y="3295650"/>
          <p14:tracePt t="49657" x="5911850" y="3295650"/>
          <p14:tracePt t="49670" x="5943600" y="3289300"/>
          <p14:tracePt t="49670" x="6000750" y="3282950"/>
          <p14:tracePt t="49689" x="6026150" y="3276600"/>
          <p14:tracePt t="49689" x="6057900" y="3276600"/>
          <p14:tracePt t="49707" x="6083300" y="3276600"/>
          <p14:tracePt t="49707" x="6108700" y="3270250"/>
          <p14:tracePt t="49722" x="6134100" y="3270250"/>
          <p14:tracePt t="49722" x="6153150" y="3270250"/>
          <p14:tracePt t="49722" x="6172200" y="3276600"/>
          <p14:tracePt t="49741" x="6184900" y="3276600"/>
          <p14:tracePt t="49754" x="6203950" y="3282950"/>
          <p14:tracePt t="49754" x="6216650" y="3289300"/>
          <p14:tracePt t="49772" x="6216650" y="3295650"/>
          <p14:tracePt t="49772" x="6223000" y="3302000"/>
          <p14:tracePt t="49789" x="6216650" y="3308350"/>
          <p14:tracePt t="49789" x="6210300" y="3314700"/>
          <p14:tracePt t="49806" x="6210300" y="3321050"/>
          <p14:tracePt t="49806" x="6203950" y="3327400"/>
          <p14:tracePt t="49823" x="6191250" y="3333750"/>
          <p14:tracePt t="49823" x="6178550" y="3346450"/>
          <p14:tracePt t="49839" x="6165850" y="3346450"/>
          <p14:tracePt t="49839" x="6159500" y="3352800"/>
          <p14:tracePt t="49856" x="6153150" y="3352800"/>
          <p14:tracePt t="49856" x="6146800" y="3359150"/>
          <p14:tracePt t="49873" x="6140450" y="3365500"/>
          <p14:tracePt t="49873" x="6134100" y="3365500"/>
          <p14:tracePt t="49890" x="6140450" y="3371850"/>
          <p14:tracePt t="49920" x="6153150" y="3371850"/>
          <p14:tracePt t="49937" x="6159500" y="3365500"/>
          <p14:tracePt t="49949" x="6165850" y="3365500"/>
          <p14:tracePt t="49958" x="6172200" y="3365500"/>
          <p14:tracePt t="49958" x="6178550" y="3365500"/>
          <p14:tracePt t="49974" x="6184900" y="3365500"/>
          <p14:tracePt t="49988" x="6191250" y="3359150"/>
          <p14:tracePt t="50005" x="6191250" y="3352800"/>
          <p14:tracePt t="50022" x="6197600" y="3346450"/>
          <p14:tracePt t="50039" x="6203950" y="3340100"/>
          <p14:tracePt t="50055" x="6210300" y="3340100"/>
          <p14:tracePt t="50072" x="6203950" y="3340100"/>
          <p14:tracePt t="50133" x="6197600" y="3333750"/>
          <p14:tracePt t="50145" x="6191250" y="3340100"/>
          <p14:tracePt t="50155" x="6184900" y="3340100"/>
          <p14:tracePt t="50172" x="6178550" y="3340100"/>
          <p14:tracePt t="50189" x="6172200" y="3340100"/>
          <p14:tracePt t="50189" x="6165850" y="3346450"/>
          <p14:tracePt t="50209" x="6153150" y="3346450"/>
          <p14:tracePt t="50222" x="6146800" y="3352800"/>
          <p14:tracePt t="50239" x="6140450" y="3359150"/>
          <p14:tracePt t="50256" x="6134100" y="3359150"/>
          <p14:tracePt t="50273" x="6127750" y="3365500"/>
          <p14:tracePt t="50289" x="6127750" y="3371850"/>
          <p14:tracePt t="50310" x="6121400" y="3378200"/>
          <p14:tracePt t="50333" x="6121400" y="3384550"/>
          <p14:tracePt t="50369" x="6127750" y="3384550"/>
          <p14:tracePt t="50392" x="6134100" y="3384550"/>
          <p14:tracePt t="50408" x="6140450" y="3390900"/>
          <p14:tracePt t="50433" x="6146800" y="3397250"/>
          <p14:tracePt t="50477" x="6153150" y="3403600"/>
          <p14:tracePt t="50485" x="6153150" y="3416300"/>
          <p14:tracePt t="50497" x="6153150" y="3422650"/>
          <p14:tracePt t="50506" x="6153150" y="3429000"/>
          <p14:tracePt t="50506" x="6153150" y="3435350"/>
          <p14:tracePt t="50525" x="6153150" y="3441700"/>
          <p14:tracePt t="50525" x="6153150" y="3454400"/>
          <p14:tracePt t="50542" x="6153150" y="3460750"/>
          <p14:tracePt t="50542" x="6146800" y="3479800"/>
          <p14:tracePt t="50558" x="6140450" y="3492500"/>
          <p14:tracePt t="50558" x="6140450" y="3505200"/>
          <p14:tracePt t="50575" x="6134100" y="3517900"/>
          <p14:tracePt t="50575" x="6127750" y="3530600"/>
          <p14:tracePt t="50592" x="6121400" y="3543300"/>
          <p14:tracePt t="50592" x="6121400" y="3549650"/>
          <p14:tracePt t="50608" x="6115050" y="3562350"/>
          <p14:tracePt t="50608" x="6102350" y="3581400"/>
          <p14:tracePt t="50626" x="6096000" y="3587750"/>
          <p14:tracePt t="50626" x="6096000" y="3600450"/>
          <p14:tracePt t="50642" x="6089650" y="3606800"/>
          <p14:tracePt t="50642" x="6083300" y="3613150"/>
          <p14:tracePt t="50659" x="6083300" y="3619500"/>
          <p14:tracePt t="50659" x="6076950" y="3619500"/>
          <p14:tracePt t="50659" x="6070600" y="3625850"/>
          <p14:tracePt t="50678" x="6064250" y="3632200"/>
          <p14:tracePt t="50690" x="6057900" y="3632200"/>
          <p14:tracePt t="50690" x="6051550" y="3632200"/>
          <p14:tracePt t="50710" x="6045200" y="3632200"/>
          <p14:tracePt t="50710" x="6038850" y="3632200"/>
          <p14:tracePt t="50727" x="6032500" y="3632200"/>
          <p14:tracePt t="50741" x="6026150" y="3632200"/>
          <p14:tracePt t="50758" x="6019800" y="3632200"/>
          <p14:tracePt t="50774" x="6013450" y="3625850"/>
          <p14:tracePt t="50774" x="6007100" y="3625850"/>
          <p14:tracePt t="50793" x="6000750" y="3619500"/>
          <p14:tracePt t="50807" x="5994400" y="3613150"/>
          <p14:tracePt t="50837" x="5994400" y="3606800"/>
          <p14:tracePt t="50849" x="5994400" y="3600450"/>
          <p14:tracePt t="50858" x="5994400" y="3594100"/>
          <p14:tracePt t="50875" x="5994400" y="3587750"/>
          <p14:tracePt t="50891" x="6000750" y="3575050"/>
          <p14:tracePt t="50891" x="6007100" y="3568700"/>
          <p14:tracePt t="50910" x="6013450" y="3562350"/>
          <p14:tracePt t="50910" x="6019800" y="3556000"/>
          <p14:tracePt t="50927" x="6032500" y="3543300"/>
          <p14:tracePt t="50927" x="6045200" y="3536950"/>
          <p14:tracePt t="50943" x="6064250" y="3530600"/>
          <p14:tracePt t="50943" x="6089650" y="3524250"/>
          <p14:tracePt t="50960" x="6115050" y="3511550"/>
          <p14:tracePt t="50960" x="6172200" y="3505200"/>
          <p14:tracePt t="50979" x="6210300" y="3505200"/>
          <p14:tracePt t="50979" x="6248400" y="3511550"/>
          <p14:tracePt t="50994" x="6286500" y="3517900"/>
          <p14:tracePt t="50994" x="6330950" y="3524250"/>
          <p14:tracePt t="51010" x="6375400" y="3543300"/>
          <p14:tracePt t="51010" x="6426200" y="3556000"/>
          <p14:tracePt t="51027" x="6477000" y="3575050"/>
          <p14:tracePt t="51027" x="6527800" y="3594100"/>
          <p14:tracePt t="51027" x="6578600" y="3613150"/>
          <p14:tracePt t="51046" x="6629400" y="3625850"/>
          <p14:tracePt t="51058" x="6673850" y="3638550"/>
          <p14:tracePt t="51058" x="6718300" y="3644900"/>
          <p14:tracePt t="51078" x="6800850" y="3651250"/>
          <p14:tracePt t="51078" x="6838950" y="3651250"/>
          <p14:tracePt t="51094" x="6870700" y="3651250"/>
          <p14:tracePt t="51094" x="6896100" y="3644900"/>
          <p14:tracePt t="51110" x="6921500" y="3644900"/>
          <p14:tracePt t="51110" x="6934200" y="3638550"/>
          <p14:tracePt t="51127" x="6953250" y="3632200"/>
          <p14:tracePt t="51127" x="6965950" y="3632200"/>
          <p14:tracePt t="51127" x="6972300" y="3625850"/>
          <p14:tracePt t="51146" x="6959600" y="3625850"/>
          <p14:tracePt t="51173" x="6946900" y="3625850"/>
          <p14:tracePt t="51181" x="6934200" y="3632200"/>
          <p14:tracePt t="51192" x="6921500" y="3632200"/>
          <p14:tracePt t="51192" x="6896100" y="3638550"/>
          <p14:tracePt t="51212" x="6883400" y="3638550"/>
          <p14:tracePt t="51212" x="6864350" y="3644900"/>
          <p14:tracePt t="51227" x="6851650" y="3644900"/>
          <p14:tracePt t="51227" x="6832600" y="3644900"/>
          <p14:tracePt t="51244" x="6819900" y="3651250"/>
          <p14:tracePt t="51244" x="6800850" y="3651250"/>
          <p14:tracePt t="51261" x="6788150" y="3651250"/>
          <p14:tracePt t="51261" x="6762750" y="3651250"/>
          <p14:tracePt t="51278" x="6750050" y="3651250"/>
          <p14:tracePt t="51278" x="6743700" y="3644900"/>
          <p14:tracePt t="51295" x="6756400" y="3644900"/>
          <p14:tracePt t="51325" x="6775450" y="3638550"/>
          <p14:tracePt t="51330" x="6794500" y="3638550"/>
          <p14:tracePt t="51343" x="6826250" y="3632200"/>
          <p14:tracePt t="51343" x="6908800" y="3619500"/>
          <p14:tracePt t="51362" x="6953250" y="3613150"/>
          <p14:tracePt t="51362" x="7010400" y="3606800"/>
          <p14:tracePt t="51378" x="7067550" y="3600450"/>
          <p14:tracePt t="51378" x="7131050" y="3594100"/>
          <p14:tracePt t="51395" x="7194550" y="3581400"/>
          <p14:tracePt t="51395" x="7270750" y="3575050"/>
          <p14:tracePt t="51395" x="7340600" y="3568700"/>
          <p14:tracePt t="51414" x="7410450" y="3556000"/>
          <p14:tracePt t="51426" x="7486650" y="3549650"/>
          <p14:tracePt t="51426" x="7626350" y="3530600"/>
          <p14:tracePt t="51447" x="7683500" y="3524250"/>
          <p14:tracePt t="51447" x="7740650" y="3517900"/>
          <p14:tracePt t="51461" x="7785100" y="3511550"/>
          <p14:tracePt t="51461" x="7829550" y="3505200"/>
          <p14:tracePt t="51479" x="7861300" y="3505200"/>
          <p14:tracePt t="51479" x="7886700" y="3498850"/>
          <p14:tracePt t="51495" x="7905750" y="3498850"/>
          <p14:tracePt t="51495" x="7931150" y="3498850"/>
          <p14:tracePt t="51512" x="7924800" y="3505200"/>
          <p14:tracePt t="51527" x="7918450" y="3511550"/>
          <p14:tracePt t="51527" x="7905750" y="3517900"/>
          <p14:tracePt t="51546" x="7886700" y="3524250"/>
          <p14:tracePt t="51546" x="7874000" y="3530600"/>
          <p14:tracePt t="51563" x="7854950" y="3536950"/>
          <p14:tracePt t="51563" x="7816850" y="3556000"/>
          <p14:tracePt t="51579" x="7804150" y="3556000"/>
          <p14:tracePt t="51579" x="7797800" y="3562350"/>
          <p14:tracePt t="51596" x="7785100" y="3568700"/>
          <p14:tracePt t="51596" x="7778750" y="3568700"/>
          <p14:tracePt t="51612" x="7772400" y="3568700"/>
          <p14:tracePt t="51627" x="7766050" y="3568700"/>
          <p14:tracePt t="51645" x="7772400" y="3568700"/>
          <p14:tracePt t="51661" x="7778750" y="3562350"/>
          <p14:tracePt t="51661" x="7785100" y="3562350"/>
          <p14:tracePt t="51679" x="7791450" y="3556000"/>
          <p14:tracePt t="51679" x="7797800" y="3556000"/>
          <p14:tracePt t="51679" x="7804150" y="3556000"/>
          <p14:tracePt t="51698" x="7804150" y="3549650"/>
          <p14:tracePt t="51711" x="7816850" y="3549650"/>
          <p14:tracePt t="51728" x="7816850" y="3556000"/>
          <p14:tracePt t="51774" x="7823200" y="3556000"/>
          <p14:tracePt t="51805" x="7835900" y="3556000"/>
          <p14:tracePt t="51817" x="7842250" y="3556000"/>
          <p14:tracePt t="51828" x="7848600" y="3556000"/>
          <p14:tracePt t="51828" x="7854950" y="3556000"/>
          <p14:tracePt t="51846" x="7861300" y="3556000"/>
          <p14:tracePt t="51846" x="7867650" y="3562350"/>
          <p14:tracePt t="51846" x="7880350" y="3562350"/>
          <p14:tracePt t="51866" x="7886700" y="3562350"/>
          <p14:tracePt t="51866" x="7893050" y="3562350"/>
          <p14:tracePt t="51880" x="7905750" y="3562350"/>
          <p14:tracePt t="51880" x="7912100" y="3568700"/>
          <p14:tracePt t="51896" x="7918450" y="3568700"/>
          <p14:tracePt t="51896" x="7931150" y="3568700"/>
          <p14:tracePt t="51913" x="7937500" y="3568700"/>
          <p14:tracePt t="51913" x="7943850" y="3568700"/>
          <p14:tracePt t="51930" x="7950200" y="3568700"/>
          <p14:tracePt t="51930" x="7969250" y="3568700"/>
          <p14:tracePt t="51946" x="7981950" y="3568700"/>
          <p14:tracePt t="51946" x="7994650" y="3568700"/>
          <p14:tracePt t="51963" x="8007350" y="3568700"/>
          <p14:tracePt t="51963" x="8020050" y="3575050"/>
          <p14:tracePt t="51980" x="8039100" y="3575050"/>
          <p14:tracePt t="51980" x="8070850" y="3587750"/>
          <p14:tracePt t="51999" x="8083550" y="3594100"/>
          <p14:tracePt t="51999" x="8102600" y="3600450"/>
          <p14:tracePt t="52014" x="8121650" y="3613150"/>
          <p14:tracePt t="52014" x="8140700" y="3619500"/>
          <p14:tracePt t="52031" x="8159750" y="3619500"/>
          <p14:tracePt t="52031" x="8178800" y="3625850"/>
          <p14:tracePt t="52031" x="8197850" y="3625850"/>
          <p14:tracePt t="52050" x="8210550" y="3625850"/>
          <p14:tracePt t="52062" x="8229600" y="3625850"/>
          <p14:tracePt t="52062" x="8255000" y="3625850"/>
          <p14:tracePt t="52083" x="8267700" y="3619500"/>
          <p14:tracePt t="52095" x="8274050" y="3619500"/>
          <p14:tracePt t="52095" x="8286750" y="3613150"/>
          <p14:tracePt t="52114" x="8274050" y="3619500"/>
          <p14:tracePt t="52157" x="8274050" y="3625850"/>
          <p14:tracePt t="52165" x="8267700" y="3632200"/>
          <p14:tracePt t="52165" x="8261350" y="3638550"/>
          <p14:tracePt t="52181" x="8255000" y="3638550"/>
          <p14:tracePt t="52181" x="8255000" y="3644900"/>
          <p14:tracePt t="52198" x="8248650" y="3651250"/>
          <p14:tracePt t="52198" x="8242300" y="3651250"/>
          <p14:tracePt t="52198" x="8235950" y="3651250"/>
          <p14:tracePt t="52218" x="8235950" y="3657600"/>
          <p14:tracePt t="52230" x="8223250" y="3657600"/>
          <p14:tracePt t="52246" x="8216900" y="3663950"/>
          <p14:tracePt t="52263" x="8210550" y="3663950"/>
          <p14:tracePt t="52280" x="8204200" y="3657600"/>
          <p14:tracePt t="52280" x="8197850" y="3657600"/>
          <p14:tracePt t="52299" x="8191500" y="3657600"/>
          <p14:tracePt t="52314" x="8185150" y="3651250"/>
          <p14:tracePt t="52330" x="8178800" y="3651250"/>
          <p14:tracePt t="52346" x="8166100" y="3651250"/>
          <p14:tracePt t="52363" x="8159750" y="3657600"/>
          <p14:tracePt t="52380" x="8153400" y="3657600"/>
          <p14:tracePt t="52397" x="8153400" y="3644900"/>
          <p14:tracePt t="52418" x="8159750" y="3644900"/>
          <p14:tracePt t="52435" x="8166100" y="3638550"/>
          <p14:tracePt t="52450" x="8166100" y="3632200"/>
          <p14:tracePt t="52466" x="8159750" y="3632200"/>
          <p14:tracePt t="52494" x="8147050" y="3632200"/>
          <p14:tracePt t="52509" x="8140700" y="3632200"/>
          <p14:tracePt t="52525" x="8134350" y="3632200"/>
          <p14:tracePt t="52530" x="8128000" y="3632200"/>
          <p14:tracePt t="52530" x="8121650" y="3632200"/>
          <p14:tracePt t="52549" x="8108950" y="3632200"/>
          <p14:tracePt t="52549" x="8102600" y="3632200"/>
          <p14:tracePt t="52566" x="8096250" y="3625850"/>
          <p14:tracePt t="52566" x="8083550" y="3625850"/>
          <p14:tracePt t="52583" x="8077200" y="3619500"/>
          <p14:tracePt t="52583" x="8058150" y="3619500"/>
          <p14:tracePt t="52599" x="8051800" y="3613150"/>
          <p14:tracePt t="52599" x="8045450" y="3613150"/>
          <p14:tracePt t="52616" x="8045450" y="3619500"/>
          <p14:tracePt t="52657" x="8051800" y="3625850"/>
          <p14:tracePt t="52674" x="8058150" y="3632200"/>
          <p14:tracePt t="52705" x="8051800" y="3625850"/>
          <p14:tracePt t="52726" x="8039100" y="3625850"/>
          <p14:tracePt t="52742" x="8032750" y="3619500"/>
          <p14:tracePt t="52750" x="8020050" y="3619500"/>
          <p14:tracePt t="52750" x="8007350" y="3619500"/>
          <p14:tracePt t="52767" x="7994650" y="3613150"/>
          <p14:tracePt t="52767" x="7975600" y="3613150"/>
          <p14:tracePt t="52767" x="7950200" y="3613150"/>
          <p14:tracePt t="52786" x="7924800" y="3613150"/>
          <p14:tracePt t="52798" x="7893050" y="3619500"/>
          <p14:tracePt t="52798" x="7848600" y="3619500"/>
          <p14:tracePt t="52798" x="7791450" y="3625850"/>
          <p14:tracePt t="52819" x="7727950" y="3638550"/>
          <p14:tracePt t="52819" x="7658100" y="3644900"/>
          <p14:tracePt t="52834" x="7575550" y="3657600"/>
          <p14:tracePt t="52834" x="7486650" y="3670300"/>
          <p14:tracePt t="52850" x="7385050" y="3689350"/>
          <p14:tracePt t="52850" x="7283450" y="3702050"/>
          <p14:tracePt t="52867" x="7169150" y="3721100"/>
          <p14:tracePt t="52867" x="7061200" y="3733800"/>
          <p14:tracePt t="52867" x="6940550" y="3746500"/>
          <p14:tracePt t="52886" x="6826250" y="3759200"/>
          <p14:tracePt t="52886" x="6699250" y="3771900"/>
          <p14:tracePt t="52900" x="6578600" y="3784600"/>
          <p14:tracePt t="52900" x="6451600" y="3797300"/>
          <p14:tracePt t="52917" x="6318250" y="3816350"/>
          <p14:tracePt t="52917" x="6184900" y="3829050"/>
          <p14:tracePt t="52934" x="6051550" y="3848100"/>
          <p14:tracePt t="52934" x="5784850" y="3886200"/>
          <p14:tracePt t="52951" x="5651500" y="3911600"/>
          <p14:tracePt t="52951" x="5518150" y="3930650"/>
          <p14:tracePt t="52967" x="5384800" y="3949700"/>
          <p14:tracePt t="52967" x="5251450" y="3962400"/>
          <p14:tracePt t="52984" x="5124450" y="3981450"/>
          <p14:tracePt t="52998" x="5016500" y="4013200"/>
          <p14:tracePt t="53294" x="1784350" y="4648200"/>
          <p14:tracePt t="53303" x="1771650" y="4641850"/>
          <p14:tracePt t="53303" x="1752600" y="4635500"/>
          <p14:tracePt t="53318" x="1727200" y="4629150"/>
          <p14:tracePt t="53318" x="1695450" y="4610100"/>
          <p14:tracePt t="53335" x="1663700" y="4597400"/>
          <p14:tracePt t="53335" x="1625600" y="4584700"/>
          <p14:tracePt t="53352" x="1587500" y="4565650"/>
          <p14:tracePt t="53352" x="1549400" y="4546600"/>
          <p14:tracePt t="53352" x="1511300" y="4533900"/>
          <p14:tracePt t="53370" x="1473200" y="4521200"/>
          <p14:tracePt t="53370" x="1435100" y="4508500"/>
          <p14:tracePt t="53385" x="1397000" y="4502150"/>
          <p14:tracePt t="53385" x="1365250" y="4495800"/>
          <p14:tracePt t="53402" x="1333500" y="4489450"/>
          <p14:tracePt t="53402" x="1301750" y="4483100"/>
          <p14:tracePt t="53418" x="1270000" y="4476750"/>
          <p14:tracePt t="53418" x="1244600" y="4470400"/>
          <p14:tracePt t="53435" x="1212850" y="4464050"/>
          <p14:tracePt t="53435" x="1162050" y="4451350"/>
          <p14:tracePt t="53452" x="1136650" y="4445000"/>
          <p14:tracePt t="53452" x="1111250" y="4445000"/>
          <p14:tracePt t="53469" x="1085850" y="4438650"/>
          <p14:tracePt t="53469" x="1066800" y="4438650"/>
          <p14:tracePt t="53485" x="1047750" y="4432300"/>
          <p14:tracePt t="53485" x="1016000" y="4425950"/>
          <p14:tracePt t="53503" x="996950" y="4419600"/>
          <p14:tracePt t="53503" x="984250" y="4413250"/>
          <p14:tracePt t="53519" x="971550" y="4406900"/>
          <p14:tracePt t="53519" x="958850" y="4400550"/>
          <p14:tracePt t="53536" x="952500" y="4394200"/>
          <p14:tracePt t="53536" x="946150" y="4387850"/>
          <p14:tracePt t="53552" x="933450" y="4381500"/>
          <p14:tracePt t="53567" x="927100" y="4375150"/>
          <p14:tracePt t="53567" x="920750" y="4362450"/>
          <p14:tracePt t="53586" x="914400" y="4356100"/>
          <p14:tracePt t="53586" x="914400" y="4343400"/>
          <p14:tracePt t="53603" x="908050" y="4337050"/>
          <p14:tracePt t="53618" x="908050" y="4330700"/>
          <p14:tracePt t="53634" x="908050" y="4324350"/>
          <p14:tracePt t="53651" x="914400" y="4318000"/>
          <p14:tracePt t="53668" x="920750" y="4318000"/>
          <p14:tracePt t="53668" x="927100" y="4311650"/>
          <p14:tracePt t="53687" x="933450" y="4311650"/>
          <p14:tracePt t="53701" x="939800" y="4305300"/>
          <p14:tracePt t="53718" x="946150" y="4305300"/>
          <p14:tracePt t="53734" x="952500" y="4311650"/>
          <p14:tracePt t="53751" x="958850" y="4318000"/>
          <p14:tracePt t="53768" x="965200" y="4324350"/>
          <p14:tracePt t="53785" x="971550" y="4330700"/>
          <p14:tracePt t="53785" x="984250" y="4337050"/>
          <p14:tracePt t="53803" x="990600" y="4343400"/>
          <p14:tracePt t="53818" x="1003300" y="4349750"/>
          <p14:tracePt t="53818" x="1009650" y="4356100"/>
          <p14:tracePt t="53837" x="1016000" y="4356100"/>
          <p14:tracePt t="53837" x="1028700" y="4362450"/>
          <p14:tracePt t="53854" x="1035050" y="4368800"/>
          <p14:tracePt t="53854" x="1066800" y="4375150"/>
          <p14:tracePt t="53871" x="1085850" y="4381500"/>
          <p14:tracePt t="53871" x="1111250" y="4387850"/>
          <p14:tracePt t="53887" x="1136650" y="4394200"/>
          <p14:tracePt t="53887" x="1162050" y="4400550"/>
          <p14:tracePt t="53903" x="1193800" y="4406900"/>
          <p14:tracePt t="53903" x="1231900" y="4419600"/>
          <p14:tracePt t="53903" x="1263650" y="4425950"/>
          <p14:tracePt t="53922" x="1308100" y="4438650"/>
          <p14:tracePt t="53935" x="1346200" y="4451350"/>
          <p14:tracePt t="53935" x="1390650" y="4464050"/>
          <p14:tracePt t="53954" x="1485900" y="4483100"/>
          <p14:tracePt t="53954" x="1530350" y="4489450"/>
          <p14:tracePt t="53971" x="1581150" y="4495800"/>
          <p14:tracePt t="53971" x="1631950" y="4495800"/>
          <p14:tracePt t="53987" x="1689100" y="4495800"/>
          <p14:tracePt t="53987" x="1739900" y="4495800"/>
          <p14:tracePt t="53987" x="1784350" y="4489450"/>
          <p14:tracePt t="54007" x="1835150" y="4483100"/>
          <p14:tracePt t="54019" x="1873250" y="4476750"/>
          <p14:tracePt t="54019" x="1917700" y="4470400"/>
          <p14:tracePt t="54038" x="1987550" y="4451350"/>
          <p14:tracePt t="54038" x="2025650" y="4445000"/>
          <p14:tracePt t="54054" x="2057400" y="4432300"/>
          <p14:tracePt t="54054" x="2082800" y="4425950"/>
          <p14:tracePt t="54071" x="2114550" y="4419600"/>
          <p14:tracePt t="54071" x="2139950" y="4413250"/>
          <p14:tracePt t="54087" x="2165350" y="4406900"/>
          <p14:tracePt t="54087" x="2209800" y="4394200"/>
          <p14:tracePt t="54104" x="2228850" y="4394200"/>
          <p14:tracePt t="54104" x="2247900" y="4387850"/>
          <p14:tracePt t="54121" x="2260600" y="4387850"/>
          <p14:tracePt t="54121" x="2279650" y="4381500"/>
          <p14:tracePt t="54138" x="2292350" y="4381500"/>
          <p14:tracePt t="54138" x="2305050" y="4381500"/>
          <p14:tracePt t="54154" x="2317750" y="4375150"/>
          <p14:tracePt t="54154" x="2336800" y="4375150"/>
          <p14:tracePt t="54171" x="2349500" y="4375150"/>
          <p14:tracePt t="54171" x="2362200" y="4368800"/>
          <p14:tracePt t="54188" x="2368550" y="4368800"/>
          <p14:tracePt t="54188" x="2381250" y="4368800"/>
          <p14:tracePt t="54206" x="2387600" y="4368800"/>
          <p14:tracePt t="54206" x="2393950" y="4362450"/>
          <p14:tracePt t="54206" x="2400300" y="4362450"/>
          <p14:tracePt t="54223" x="2406650" y="4362450"/>
          <p14:tracePt t="54223" x="2413000" y="4356100"/>
          <p14:tracePt t="54239" x="2419350" y="4356100"/>
          <p14:tracePt t="54255" x="2425700" y="4349750"/>
          <p14:tracePt t="54270" x="2425700" y="4343400"/>
          <p14:tracePt t="54291" x="2419350" y="4337050"/>
          <p14:tracePt t="54322" x="2419350" y="4343400"/>
          <p14:tracePt t="54338" x="2413000" y="4343400"/>
          <p14:tracePt t="54350" x="2406650" y="4343400"/>
          <p14:tracePt t="54366" x="2400300" y="4349750"/>
          <p14:tracePt t="54390" x="2400300" y="4356100"/>
          <p14:tracePt t="54418" x="2406650" y="4362450"/>
          <p14:tracePt t="54502" x="2413000" y="4362450"/>
          <p14:tracePt t="54546" x="2419350" y="4362450"/>
          <p14:tracePt t="54562" x="2425700" y="4362450"/>
          <p14:tracePt t="54578" x="2432050" y="4368800"/>
          <p14:tracePt t="54590" x="2438400" y="4368800"/>
          <p14:tracePt t="54606" x="2444750" y="4368800"/>
          <p14:tracePt t="54614" x="2451100" y="4368800"/>
          <p14:tracePt t="54622" x="2457450" y="4368800"/>
          <p14:tracePt t="54622" x="2463800" y="4362450"/>
          <p14:tracePt t="54640" x="2470150" y="4362450"/>
          <p14:tracePt t="54640" x="2476500" y="4362450"/>
          <p14:tracePt t="54656" x="2482850" y="4356100"/>
          <p14:tracePt t="54656" x="2489200" y="4356100"/>
          <p14:tracePt t="54656" x="2495550" y="4349750"/>
          <p14:tracePt t="54675" x="2501900" y="4349750"/>
          <p14:tracePt t="54688" x="2508250" y="4349750"/>
          <p14:tracePt t="54688" x="2514600" y="4349750"/>
          <p14:tracePt t="54707" x="2520950" y="4349750"/>
          <p14:tracePt t="54721" x="2527300" y="4349750"/>
          <p14:tracePt t="54738" x="2533650" y="4349750"/>
          <p14:tracePt t="54755" x="2546350" y="4349750"/>
          <p14:tracePt t="54755" x="2552700" y="4349750"/>
          <p14:tracePt t="54773" x="2559050" y="4349750"/>
          <p14:tracePt t="54788" x="2565400" y="4349750"/>
          <p14:tracePt t="54805" x="2571750" y="4356100"/>
          <p14:tracePt t="54805" x="2578100" y="4356100"/>
          <p14:tracePt t="54823" x="2584450" y="4356100"/>
          <p14:tracePt t="54823" x="2590800" y="4349750"/>
          <p14:tracePt t="54840" x="2597150" y="4349750"/>
          <p14:tracePt t="54840" x="2609850" y="4349750"/>
          <p14:tracePt t="54857" x="2616200" y="4349750"/>
          <p14:tracePt t="54857" x="2628900" y="4343400"/>
          <p14:tracePt t="54873" x="2641600" y="4343400"/>
          <p14:tracePt t="54873" x="2667000" y="4337050"/>
          <p14:tracePt t="54891" x="2679700" y="4337050"/>
          <p14:tracePt t="54891" x="2698750" y="4337050"/>
          <p14:tracePt t="54907" x="2717800" y="4337050"/>
          <p14:tracePt t="54907" x="2736850" y="4337050"/>
          <p14:tracePt t="54924" x="2755900" y="4337050"/>
          <p14:tracePt t="54924" x="2774950" y="4337050"/>
          <p14:tracePt t="54924" x="2794000" y="4337050"/>
          <p14:tracePt t="54943" x="2819400" y="4343400"/>
          <p14:tracePt t="54955" x="2838450" y="4343400"/>
          <p14:tracePt t="54955" x="2863850" y="4349750"/>
          <p14:tracePt t="54975" x="2921000" y="4356100"/>
          <p14:tracePt t="54975" x="2946400" y="4356100"/>
          <p14:tracePt t="54991" x="2971800" y="4356100"/>
          <p14:tracePt t="54991" x="2997200" y="4356100"/>
          <p14:tracePt t="55007" x="3028950" y="4356100"/>
          <p14:tracePt t="55007" x="3054350" y="4356100"/>
          <p14:tracePt t="55007" x="3086100" y="4349750"/>
          <p14:tracePt t="55027" x="3117850" y="4349750"/>
          <p14:tracePt t="55039" x="3143250" y="4349750"/>
          <p14:tracePt t="55039" x="3206750" y="4343400"/>
          <p14:tracePt t="55059" x="3244850" y="4343400"/>
          <p14:tracePt t="55059" x="3276600" y="4343400"/>
          <p14:tracePt t="55074" x="3302000" y="4343400"/>
          <p14:tracePt t="55074" x="3340100" y="4343400"/>
          <p14:tracePt t="55091" x="3371850" y="4343400"/>
          <p14:tracePt t="55091" x="3403600" y="4343400"/>
          <p14:tracePt t="55108" x="3435350" y="4343400"/>
          <p14:tracePt t="55108" x="3498850" y="4343400"/>
          <p14:tracePt t="55125" x="3530600" y="4343400"/>
          <p14:tracePt t="55125" x="3562350" y="4337050"/>
          <p14:tracePt t="55141" x="3594100" y="4337050"/>
          <p14:tracePt t="55141" x="3625850" y="4330700"/>
          <p14:tracePt t="55158" x="3657600" y="4330700"/>
          <p14:tracePt t="55158" x="3683000" y="4330700"/>
          <p14:tracePt t="55174" x="3714750" y="4324350"/>
          <p14:tracePt t="55174" x="3765550" y="4318000"/>
          <p14:tracePt t="55192" x="3790950" y="4318000"/>
          <p14:tracePt t="55192" x="3810000" y="4318000"/>
          <p14:tracePt t="55210" x="3835400" y="4318000"/>
          <p14:tracePt t="55210" x="3854450" y="4318000"/>
          <p14:tracePt t="55225" x="3867150" y="4318000"/>
          <p14:tracePt t="55225" x="3898900" y="4318000"/>
          <p14:tracePt t="55244" x="3911600" y="4324350"/>
          <p14:tracePt t="55244" x="3924300" y="4324350"/>
          <p14:tracePt t="55259" x="3937000" y="4324350"/>
          <p14:tracePt t="55259" x="3949700" y="4330700"/>
          <p14:tracePt t="55275" x="3956050" y="4330700"/>
          <p14:tracePt t="55275" x="3962400" y="4330700"/>
          <p14:tracePt t="55291" x="3968750" y="4330700"/>
          <p14:tracePt t="55307" x="3975100" y="4330700"/>
          <p14:tracePt t="55323" x="3975100" y="4337050"/>
          <p14:tracePt t="55343" x="3968750" y="4337050"/>
          <p14:tracePt t="55359" x="3962400" y="4343400"/>
          <p14:tracePt t="55373" x="3956050" y="4356100"/>
          <p14:tracePt t="55390" x="3949700" y="4362450"/>
          <p14:tracePt t="55407" x="3949700" y="4368800"/>
          <p14:tracePt t="55424" x="3956050" y="4375150"/>
          <p14:tracePt t="55478" x="3962400" y="4375150"/>
          <p14:tracePt t="55506" x="3968750" y="4368800"/>
          <p14:tracePt t="55522" x="3975100" y="4368800"/>
          <p14:tracePt t="55537" x="3981450" y="4368800"/>
          <p14:tracePt t="55550" x="3987800" y="4368800"/>
          <p14:tracePt t="55566" x="3994150" y="4368800"/>
          <p14:tracePt t="55582" x="4000500" y="4368800"/>
          <p14:tracePt t="55602" x="4006850" y="4375150"/>
          <p14:tracePt t="55650" x="4000500" y="4381500"/>
          <p14:tracePt t="55730" x="3994150" y="4381500"/>
          <p14:tracePt t="55958" x="4000500" y="4381500"/>
          <p14:tracePt t="55995" x="4000500" y="4375150"/>
          <p14:tracePt t="56046" x="4006850" y="4375150"/>
          <p14:tracePt t="56078" x="4013200" y="4375150"/>
          <p14:tracePt t="56090" x="4025900" y="4375150"/>
          <p14:tracePt t="56107" x="4032250" y="4375150"/>
          <p14:tracePt t="56114" x="4038600" y="4375150"/>
          <p14:tracePt t="56126" x="4044950" y="4375150"/>
          <p14:tracePt t="56126" x="4064000" y="4375150"/>
          <p14:tracePt t="56144" x="4076700" y="4375150"/>
          <p14:tracePt t="56144" x="4089400" y="4375150"/>
          <p14:tracePt t="56161" x="4102100" y="4381500"/>
          <p14:tracePt t="56161" x="4114800" y="4381500"/>
          <p14:tracePt t="56178" x="4127500" y="4387850"/>
          <p14:tracePt t="56178" x="4140200" y="4387850"/>
          <p14:tracePt t="56195" x="4146550" y="4394200"/>
          <p14:tracePt t="56195" x="4165600" y="4400550"/>
          <p14:tracePt t="56213" x="4171950" y="4406900"/>
          <p14:tracePt t="56213" x="4178300" y="4406900"/>
          <p14:tracePt t="56229" x="4184650" y="4413250"/>
          <p14:tracePt t="56229" x="4191000" y="4419600"/>
          <p14:tracePt t="56245" x="4191000" y="4425950"/>
          <p14:tracePt t="56260" x="4191000" y="4432300"/>
          <p14:tracePt t="56277" x="4184650" y="4432300"/>
          <p14:tracePt t="56322" x="4191000" y="4432300"/>
          <p14:tracePt t="56378" x="4197350" y="4425950"/>
          <p14:tracePt t="56390" x="4203700" y="4425950"/>
          <p14:tracePt t="56398" x="4210050" y="4419600"/>
          <p14:tracePt t="56410" x="4216400" y="4419600"/>
          <p14:tracePt t="56410" x="4229100" y="4413250"/>
          <p14:tracePt t="56410" x="4235450" y="4406900"/>
          <p14:tracePt t="56431" x="4248150" y="4406900"/>
          <p14:tracePt t="56431" x="4254500" y="4400550"/>
          <p14:tracePt t="56446" x="4267200" y="4400550"/>
          <p14:tracePt t="56446" x="4286250" y="4400550"/>
          <p14:tracePt t="56462" x="4305300" y="4394200"/>
          <p14:tracePt t="56462" x="4330700" y="4394200"/>
          <p14:tracePt t="56479" x="4349750" y="4387850"/>
          <p14:tracePt t="56479" x="4381500" y="4381500"/>
          <p14:tracePt t="56496" x="4413250" y="4375150"/>
          <p14:tracePt t="56496" x="4483100" y="4368800"/>
          <p14:tracePt t="56513" x="4514850" y="4356100"/>
          <p14:tracePt t="56513" x="4552950" y="4349750"/>
          <p14:tracePt t="56530" x="4591050" y="4343400"/>
          <p14:tracePt t="56530" x="4622800" y="4337050"/>
          <p14:tracePt t="56546" x="4660900" y="4324350"/>
          <p14:tracePt t="56546" x="4737100" y="4311650"/>
          <p14:tracePt t="56564" x="4768850" y="4305300"/>
          <p14:tracePt t="56564" x="4800600" y="4298950"/>
          <p14:tracePt t="56580" x="4832350" y="4292600"/>
          <p14:tracePt t="56580" x="4864100" y="4292600"/>
          <p14:tracePt t="56596" x="4889500" y="4286250"/>
          <p14:tracePt t="56596" x="4914900" y="4279900"/>
          <p14:tracePt t="56613" x="4933950" y="4279900"/>
          <p14:tracePt t="56613" x="4946650" y="4279900"/>
          <p14:tracePt t="56613" x="4965700" y="4279900"/>
          <p14:tracePt t="56632" x="4972050" y="4279900"/>
          <p14:tracePt t="56632" x="4984750" y="4286250"/>
          <p14:tracePt t="56647" x="4991100" y="4286250"/>
          <p14:tracePt t="56647" x="4991100" y="4292600"/>
          <p14:tracePt t="56664" x="4991100" y="4298950"/>
          <p14:tracePt t="56664" x="4991100" y="4305300"/>
          <p14:tracePt t="56680" x="4984750" y="4311650"/>
          <p14:tracePt t="56680" x="4984750" y="4318000"/>
          <p14:tracePt t="56680" x="4978400" y="4318000"/>
          <p14:tracePt t="56699" x="4972050" y="4324350"/>
          <p14:tracePt t="56711" x="4965700" y="4330700"/>
          <p14:tracePt t="56711" x="4953000" y="4337050"/>
          <p14:tracePt t="56732" x="4946650" y="4337050"/>
          <p14:tracePt t="56732" x="4940300" y="4343400"/>
          <p14:tracePt t="56747" x="4933950" y="4343400"/>
          <p14:tracePt t="56762" x="4927600" y="4349750"/>
          <p14:tracePt t="56762" x="4927600" y="4356100"/>
          <p14:tracePt t="56780" x="4927600" y="4362450"/>
          <p14:tracePt t="56795" x="4933950" y="4375150"/>
          <p14:tracePt t="56795" x="4940300" y="4375150"/>
          <p14:tracePt t="56813" x="4946650" y="4375150"/>
          <p14:tracePt t="56813" x="4953000" y="4381500"/>
          <p14:tracePt t="56830" x="4959350" y="4381500"/>
          <p14:tracePt t="56830" x="4965700" y="4381500"/>
          <p14:tracePt t="56847" x="4972050" y="4381500"/>
          <p14:tracePt t="56847" x="4984750" y="4381500"/>
          <p14:tracePt t="56864" x="4991100" y="4381500"/>
          <p14:tracePt t="56864" x="4997450" y="4381500"/>
          <p14:tracePt t="56881" x="5003800" y="4381500"/>
          <p14:tracePt t="56881" x="5010150" y="4381500"/>
          <p14:tracePt t="56897" x="5016500" y="4381500"/>
          <p14:tracePt t="56912" x="5022850" y="4375150"/>
          <p14:tracePt t="56929" x="5029200" y="4381500"/>
          <p14:tracePt t="57091" x="5022850" y="4381500"/>
          <p14:tracePt t="57159" x="5022850" y="4375150"/>
          <p14:tracePt t="57178" x="5016500" y="4375150"/>
          <p14:tracePt t="57204" x="5022850" y="4381500"/>
          <p14:tracePt t="57262" x="5029200" y="4381500"/>
          <p14:tracePt t="57278" x="5035550" y="4387850"/>
          <p14:tracePt t="57291" x="5041900" y="4387850"/>
          <p14:tracePt t="57299" x="5048250" y="4387850"/>
          <p14:tracePt t="57299" x="5054600" y="4387850"/>
          <p14:tracePt t="57316" x="5060950" y="4381500"/>
          <p14:tracePt t="57330" x="5067300" y="4381500"/>
          <p14:tracePt t="57330" x="5073650" y="4381500"/>
          <p14:tracePt t="57349" x="5080000" y="4381500"/>
          <p14:tracePt t="57349" x="5086350" y="4381500"/>
          <p14:tracePt t="57349" x="5099050" y="4381500"/>
          <p14:tracePt t="57368" x="5105400" y="4381500"/>
          <p14:tracePt t="57380" x="5118100" y="4381500"/>
          <p14:tracePt t="57380" x="5143500" y="4381500"/>
          <p14:tracePt t="57399" x="5156200" y="4375150"/>
          <p14:tracePt t="57399" x="5175250" y="4375150"/>
          <p14:tracePt t="57416" x="5194300" y="4375150"/>
          <p14:tracePt t="57416" x="5213350" y="4375150"/>
          <p14:tracePt t="57416" x="5232400" y="4375150"/>
          <p14:tracePt t="57435" x="5257800" y="4375150"/>
          <p14:tracePt t="57447" x="5283200" y="4381500"/>
          <p14:tracePt t="57447" x="5340350" y="4387850"/>
          <p14:tracePt t="57466" x="5372100" y="4387850"/>
          <p14:tracePt t="57466" x="5403850" y="4394200"/>
          <p14:tracePt t="57483" x="5441950" y="4394200"/>
          <p14:tracePt t="57483" x="5473700" y="4394200"/>
          <p14:tracePt t="57499" x="5511800" y="4394200"/>
          <p14:tracePt t="57499" x="5543550" y="4394200"/>
          <p14:tracePt t="57516" x="5581650" y="4387850"/>
          <p14:tracePt t="57516" x="5651500" y="4381500"/>
          <p14:tracePt t="57534" x="5683250" y="4381500"/>
          <p14:tracePt t="57534" x="5715000" y="4375150"/>
          <p14:tracePt t="57549" x="5746750" y="4375150"/>
          <p14:tracePt t="57549" x="5772150" y="4368800"/>
          <p14:tracePt t="57566" x="5797550" y="4368800"/>
          <p14:tracePt t="57566" x="5848350" y="4362450"/>
          <p14:tracePt t="57584" x="5867400" y="4362450"/>
          <p14:tracePt t="57584" x="5886450" y="4362450"/>
          <p14:tracePt t="57600" x="5905500" y="4362450"/>
          <p14:tracePt t="57600" x="5918200" y="4356100"/>
          <p14:tracePt t="57617" x="5930900" y="4356100"/>
          <p14:tracePt t="57617" x="5937250" y="4356100"/>
          <p14:tracePt t="57633" x="5949950" y="4356100"/>
          <p14:tracePt t="57648" x="5956300" y="4362450"/>
          <p14:tracePt t="57665" x="5956300" y="4368800"/>
          <p14:tracePt t="57682" x="5949950" y="4368800"/>
          <p14:tracePt t="57699" x="5949950" y="4375150"/>
          <p14:tracePt t="57719" x="5949950" y="4381500"/>
          <p14:tracePt t="57743" x="5956300" y="4387850"/>
          <p14:tracePt t="57759" x="5956300" y="4394200"/>
          <p14:tracePt t="57771" x="5962650" y="4400550"/>
          <p14:tracePt t="57782" x="5969000" y="4400550"/>
          <p14:tracePt t="57782" x="5975350" y="4400550"/>
          <p14:tracePt t="57800" x="5988050" y="4406900"/>
          <p14:tracePt t="57800" x="6007100" y="4406900"/>
          <p14:tracePt t="57800" x="6019800" y="4413250"/>
          <p14:tracePt t="57819" x="6038850" y="4413250"/>
          <p14:tracePt t="57819" x="6057900" y="4413250"/>
          <p14:tracePt t="57835" x="6076950" y="4413250"/>
          <p14:tracePt t="57835" x="6102350" y="4419600"/>
          <p14:tracePt t="57850" x="6121400" y="4419600"/>
          <p14:tracePt t="57850" x="6140450" y="4419600"/>
          <p14:tracePt t="57867" x="6159500" y="4419600"/>
          <p14:tracePt t="57867" x="6203950" y="4419600"/>
          <p14:tracePt t="57885" x="6223000" y="4413250"/>
          <p14:tracePt t="57885" x="6242050" y="4413250"/>
          <p14:tracePt t="57901" x="6267450" y="4413250"/>
          <p14:tracePt t="57901" x="6292850" y="4413250"/>
          <p14:tracePt t="57918" x="6311900" y="4419600"/>
          <p14:tracePt t="57918" x="6337300" y="4419600"/>
          <p14:tracePt t="57935" x="6362700" y="4425950"/>
          <p14:tracePt t="57935" x="6407150" y="4432300"/>
          <p14:tracePt t="57951" x="6426200" y="4438650"/>
          <p14:tracePt t="57951" x="6445250" y="4445000"/>
          <p14:tracePt t="57968" x="6464300" y="4451350"/>
          <p14:tracePt t="57968" x="6483350" y="4451350"/>
          <p14:tracePt t="57985" x="6496050" y="4451350"/>
          <p14:tracePt t="57985" x="6515100" y="4451350"/>
          <p14:tracePt t="57985" x="6527800" y="4451350"/>
          <p14:tracePt t="58003" x="6540500" y="4451350"/>
          <p14:tracePt t="58016" x="6553200" y="4451350"/>
          <p14:tracePt t="58016" x="6572250" y="4445000"/>
          <p14:tracePt t="58036" x="6578600" y="4445000"/>
          <p14:tracePt t="58036" x="6591300" y="4445000"/>
          <p14:tracePt t="58052" x="6597650" y="4438650"/>
          <p14:tracePt t="58052" x="6604000" y="4438650"/>
          <p14:tracePt t="58068" x="6610350" y="4432300"/>
          <p14:tracePt t="58068" x="6616700" y="4432300"/>
          <p14:tracePt t="58068" x="6623050" y="4432300"/>
          <p14:tracePt t="58087" x="6629400" y="4432300"/>
          <p14:tracePt t="58100" x="6635750" y="4425950"/>
          <p14:tracePt t="58116" x="6642100" y="4419600"/>
          <p14:tracePt t="58133" x="6648450" y="4413250"/>
          <p14:tracePt t="58150" x="6654800" y="4413250"/>
          <p14:tracePt t="58167" x="6661150" y="4406900"/>
          <p14:tracePt t="58184" x="6667500" y="4406900"/>
          <p14:tracePt t="58200" x="6673850" y="4400550"/>
          <p14:tracePt t="58217" x="6680200" y="4400550"/>
          <p14:tracePt t="58239" x="6686550" y="4394200"/>
          <p14:tracePt t="58311" x="6686550" y="4387850"/>
          <p14:tracePt t="58342" x="6680200" y="4387850"/>
          <p14:tracePt t="58371" x="6673850" y="4387850"/>
          <p14:tracePt t="58387" x="6667500" y="4387850"/>
          <p14:tracePt t="58403" x="6661150" y="4394200"/>
          <p14:tracePt t="58419" x="6654800" y="4394200"/>
          <p14:tracePt t="58431" x="6642100" y="4394200"/>
          <p14:tracePt t="58447" x="6635750" y="4400550"/>
          <p14:tracePt t="58463" x="6629400" y="4400550"/>
          <p14:tracePt t="58479" x="6623050" y="4406900"/>
          <p14:tracePt t="58491" x="6616700" y="4406900"/>
          <p14:tracePt t="58507" x="6623050" y="4406900"/>
          <p14:tracePt t="58559" x="6629400" y="4406900"/>
          <p14:tracePt t="58575" x="6635750" y="4406900"/>
          <p14:tracePt t="58591" x="6642100" y="4406900"/>
          <p14:tracePt t="58603" x="6648450" y="4406900"/>
          <p14:tracePt t="58619" x="6661150" y="4406900"/>
          <p14:tracePt t="58635" x="6667500" y="4406900"/>
          <p14:tracePt t="58651" x="6673850" y="4406900"/>
          <p14:tracePt t="58663" x="6680200" y="4406900"/>
          <p14:tracePt t="58672" x="6680200" y="4400550"/>
          <p14:tracePt t="58672" x="6686550" y="4400550"/>
          <p14:tracePt t="58688" x="6692900" y="4400550"/>
          <p14:tracePt t="58688" x="6699250" y="4394200"/>
          <p14:tracePt t="58705" x="6705600" y="4394200"/>
          <p14:tracePt t="58705" x="6718300" y="4394200"/>
          <p14:tracePt t="58720" x="6724650" y="4387850"/>
          <p14:tracePt t="58720" x="6737350" y="4387850"/>
          <p14:tracePt t="58720" x="6750050" y="4387850"/>
          <p14:tracePt t="58740" x="6769100" y="4381500"/>
          <p14:tracePt t="58752" x="6781800" y="4381500"/>
          <p14:tracePt t="58752" x="6819900" y="4381500"/>
          <p14:tracePt t="58772" x="6832600" y="4381500"/>
          <p14:tracePt t="58772" x="6851650" y="4387850"/>
          <p14:tracePt t="58787" x="6870700" y="4387850"/>
          <p14:tracePt t="58787" x="6889750" y="4387850"/>
          <p14:tracePt t="58804" x="6908800" y="4387850"/>
          <p14:tracePt t="58804" x="6927850" y="4394200"/>
          <p14:tracePt t="58820" x="6940550" y="4394200"/>
          <p14:tracePt t="58820" x="6959600" y="4394200"/>
          <p14:tracePt t="58820" x="6972300" y="4394200"/>
          <p14:tracePt t="58839" x="6985000" y="4394200"/>
          <p14:tracePt t="58839" x="6997700" y="4400550"/>
          <p14:tracePt t="58854" x="7004050" y="4400550"/>
          <p14:tracePt t="58854" x="7016750" y="4400550"/>
          <p14:tracePt t="58871" x="7023100" y="4400550"/>
          <p14:tracePt t="58871" x="7029450" y="4406900"/>
          <p14:tracePt t="58887" x="7035800" y="4406900"/>
          <p14:tracePt t="58887" x="7042150" y="4406900"/>
          <p14:tracePt t="58904" x="7048500" y="4413250"/>
          <p14:tracePt t="58927" x="7042150" y="4406900"/>
          <p14:tracePt t="58995" x="7048500" y="4406900"/>
          <p14:tracePt t="59115" x="7054850" y="4406900"/>
          <p14:tracePt t="59139" x="7061200" y="4400550"/>
          <p14:tracePt t="59175" x="7073900" y="4400550"/>
          <p14:tracePt t="59191" x="7080250" y="4400550"/>
          <p14:tracePt t="59199" x="7086600" y="4400550"/>
          <p14:tracePt t="59205" x="7092950" y="4400550"/>
          <p14:tracePt t="59205" x="7099300" y="4394200"/>
          <p14:tracePt t="59222" x="7112000" y="4394200"/>
          <p14:tracePt t="59222" x="7124700" y="4394200"/>
          <p14:tracePt t="59239" x="7137400" y="4394200"/>
          <p14:tracePt t="59239" x="7150100" y="4394200"/>
          <p14:tracePt t="59255" x="7162800" y="4394200"/>
          <p14:tracePt t="59255" x="7188200" y="4387850"/>
          <p14:tracePt t="59272" x="7200900" y="4387850"/>
          <p14:tracePt t="59272" x="7207250" y="4387850"/>
          <p14:tracePt t="59289" x="7213600" y="4387850"/>
          <p14:tracePt t="59289" x="7226300" y="4387850"/>
          <p14:tracePt t="59305" x="7232650" y="4394200"/>
          <p14:tracePt t="59324" x="7232650" y="4400550"/>
          <p14:tracePt t="59371" x="7226300" y="4406900"/>
          <p14:tracePt t="59383" x="7219950" y="4406900"/>
          <p14:tracePt t="59399" x="7213600" y="4406900"/>
          <p14:tracePt t="59415" x="7207250" y="4413250"/>
          <p14:tracePt t="59431" x="7200900" y="4406900"/>
          <p14:tracePt t="59475" x="7207250" y="4406900"/>
          <p14:tracePt t="59519" x="7200900" y="4406900"/>
          <p14:tracePt t="59655" x="7194550" y="4413250"/>
          <p14:tracePt t="59684" x="7200900" y="4406900"/>
          <p14:tracePt t="59767" x="7207250" y="4406900"/>
          <p14:tracePt t="59799" x="7213600" y="4400550"/>
          <p14:tracePt t="59811" x="7219950" y="4400550"/>
          <p14:tracePt t="59836" x="7226300" y="4400550"/>
          <p14:tracePt t="59879" x="7232650" y="4400550"/>
          <p14:tracePt t="59903" x="7232650" y="4406900"/>
          <p14:tracePt t="59983" x="7232650" y="4400550"/>
          <p14:tracePt t="60039" x="7232650" y="4394200"/>
          <p14:tracePt t="60059" x="7239000" y="4387850"/>
          <p14:tracePt t="60075" x="7245350" y="4387850"/>
          <p14:tracePt t="60091" x="7251700" y="4387850"/>
          <p14:tracePt t="60103" x="7258050" y="4387850"/>
          <p14:tracePt t="60112" x="7264400" y="4387850"/>
          <p14:tracePt t="60123" x="7270750" y="4387850"/>
          <p14:tracePt t="60123" x="7277100" y="4387850"/>
          <p14:tracePt t="60143" x="7283450" y="4387850"/>
          <p14:tracePt t="60157" x="7289800" y="4387850"/>
          <p14:tracePt t="60157" x="7302500" y="4381500"/>
          <p14:tracePt t="60175" x="7308850" y="4381500"/>
          <p14:tracePt t="60191" x="7315200" y="4381500"/>
          <p14:tracePt t="60191" x="7321550" y="4381500"/>
          <p14:tracePt t="60212" x="7321550" y="4387850"/>
          <p14:tracePt t="60239" x="7315200" y="4387850"/>
          <p14:tracePt t="60255" x="7302500" y="4394200"/>
          <p14:tracePt t="60271" x="7296150" y="4394200"/>
          <p14:tracePt t="60283" x="7289800" y="4394200"/>
          <p14:tracePt t="60292" x="7277100" y="4400550"/>
          <p14:tracePt t="60292" x="7270750" y="4400550"/>
          <p14:tracePt t="60309" x="7264400" y="4400550"/>
          <p14:tracePt t="60309" x="7251700" y="4406900"/>
          <p14:tracePt t="60326" x="7239000" y="4406900"/>
          <p14:tracePt t="60326" x="7226300" y="4406900"/>
          <p14:tracePt t="60326" x="7213600" y="4413250"/>
          <p14:tracePt t="60345" x="7200900" y="4413250"/>
          <p14:tracePt t="60345" x="7181850" y="4413250"/>
          <p14:tracePt t="60360" x="7169150" y="4413250"/>
          <p14:tracePt t="60360" x="7156450" y="4419600"/>
          <p14:tracePt t="60377" x="7137400" y="4419600"/>
          <p14:tracePt t="60377" x="7124700" y="4419600"/>
          <p14:tracePt t="60393" x="7105650" y="4425950"/>
          <p14:tracePt t="60393" x="7086600" y="4425950"/>
          <p14:tracePt t="60393" x="7067550" y="4425950"/>
          <p14:tracePt t="60412" x="7048500" y="4425950"/>
          <p14:tracePt t="60424" x="7023100" y="4432300"/>
          <p14:tracePt t="60424" x="6972300" y="4432300"/>
          <p14:tracePt t="60444" x="6940550" y="4432300"/>
          <p14:tracePt t="60444" x="6908800" y="4432300"/>
          <p14:tracePt t="60460" x="6870700" y="4432300"/>
          <p14:tracePt t="60460" x="6826250" y="4432300"/>
          <p14:tracePt t="60476" x="6775450" y="4438650"/>
          <p14:tracePt t="60476" x="6724650" y="4438650"/>
          <p14:tracePt t="60493" x="6667500" y="4438650"/>
          <p14:tracePt t="60493" x="6604000" y="4445000"/>
          <p14:tracePt t="60493" x="6527800" y="4451350"/>
          <p14:tracePt t="60512" x="6451600" y="4457700"/>
          <p14:tracePt t="60512" x="6369050" y="4470400"/>
          <p14:tracePt t="60526" x="6280150" y="4483100"/>
          <p14:tracePt t="60526" x="6184900" y="4495800"/>
          <p14:tracePt t="60544" x="6083300" y="4508500"/>
          <p14:tracePt t="60544" x="5975350" y="4527550"/>
          <p14:tracePt t="60560" x="5867400" y="4546600"/>
          <p14:tracePt t="60560" x="5753100" y="4572000"/>
          <p14:tracePt t="60576" x="5638800" y="4591050"/>
          <p14:tracePt t="60576" x="5410200" y="4629150"/>
          <p14:tracePt t="60593" x="5289550" y="4654550"/>
          <p14:tracePt t="60593" x="5175250" y="4673600"/>
          <p14:tracePt t="60610" x="5060950" y="4692650"/>
          <p14:tracePt t="60610" x="4946650" y="4711700"/>
          <p14:tracePt t="60627" x="4838700" y="4724400"/>
          <p14:tracePt t="60627" x="4616450" y="4749800"/>
          <p14:tracePt t="60644" x="4502150" y="4756150"/>
          <p14:tracePt t="60644" x="4394200" y="4768850"/>
          <p14:tracePt t="60660" x="4286250" y="4768850"/>
          <p14:tracePt t="60660" x="4178300" y="4775200"/>
          <p14:tracePt t="60677" x="4076700" y="4781550"/>
          <p14:tracePt t="60677" x="3975100" y="4787900"/>
          <p14:tracePt t="60694" x="3873500" y="4794250"/>
          <p14:tracePt t="60694" x="3784600" y="4800600"/>
          <p14:tracePt t="60694" x="3689350" y="4806950"/>
          <p14:tracePt t="60713" x="3606800" y="4813300"/>
          <p14:tracePt t="60725" x="3524250" y="4826000"/>
          <p14:tracePt t="60725" x="3371850" y="4851400"/>
          <p14:tracePt t="60744" x="3302000" y="4864100"/>
          <p14:tracePt t="60744" x="3232150" y="4876800"/>
          <p14:tracePt t="60761" x="3162300" y="4889500"/>
          <p14:tracePt t="60761" x="3098800" y="4902200"/>
          <p14:tracePt t="60777" x="3035300" y="4908550"/>
          <p14:tracePt t="60777" x="2965450" y="4914900"/>
          <p14:tracePt t="60777" x="2908300" y="4927600"/>
          <p14:tracePt t="60797" x="2844800" y="4940300"/>
          <p14:tracePt t="60809" x="2787650" y="4953000"/>
          <p14:tracePt t="60809" x="2679700" y="4991100"/>
          <p14:tracePt t="60827" x="2628900" y="5010150"/>
          <p14:tracePt t="60827" x="2584450" y="5029200"/>
          <p14:tracePt t="60844" x="2546350" y="5048250"/>
          <p14:tracePt t="60844" x="2508250" y="5067300"/>
          <p14:tracePt t="60861" x="2476500" y="5086350"/>
          <p14:tracePt t="60861" x="2444750" y="5105400"/>
          <p14:tracePt t="60861" x="2413000" y="5118100"/>
          <p14:tracePt t="60880" x="2381250" y="5130800"/>
          <p14:tracePt t="60880" x="2355850" y="5143500"/>
          <p14:tracePt t="60895" x="2330450" y="5156200"/>
          <p14:tracePt t="60895" x="2305050" y="5162550"/>
          <p14:tracePt t="60911" x="2279650" y="5175250"/>
          <p14:tracePt t="60911" x="2254250" y="5181600"/>
          <p14:tracePt t="60928" x="2235200" y="5187950"/>
          <p14:tracePt t="60928" x="2197100" y="5200650"/>
          <p14:tracePt t="60945" x="2171700" y="5207000"/>
          <p14:tracePt t="60945" x="2152650" y="5213350"/>
          <p14:tracePt t="60961" x="2133600" y="5213350"/>
          <p14:tracePt t="60961" x="2114550" y="5219700"/>
          <p14:tracePt t="60978" x="2089150" y="5219700"/>
          <p14:tracePt t="60978" x="2070100" y="5219700"/>
          <p14:tracePt t="60995" x="2044700" y="5219700"/>
          <p14:tracePt t="60995" x="1993900" y="5213350"/>
          <p14:tracePt t="61012" x="1962150" y="5213350"/>
          <p14:tracePt t="61012" x="1936750" y="5207000"/>
          <p14:tracePt t="61029" x="1911350" y="5200650"/>
          <p14:tracePt t="61029" x="1885950" y="5200650"/>
          <p14:tracePt t="61046" x="1860550" y="5194300"/>
          <p14:tracePt t="61046" x="1835150" y="5187950"/>
          <p14:tracePt t="61046" x="1803400" y="5181600"/>
          <p14:tracePt t="61064" x="1778000" y="5168900"/>
          <p14:tracePt t="61076" x="1746250" y="5156200"/>
          <p14:tracePt t="61076" x="1676400" y="5124450"/>
          <p14:tracePt t="61096" x="1638300" y="5111750"/>
          <p14:tracePt t="61096" x="1600200" y="5099050"/>
          <p14:tracePt t="61112" x="1562100" y="5086350"/>
          <p14:tracePt t="61112" x="1524000" y="5080000"/>
          <p14:tracePt t="61129" x="1485900" y="5073650"/>
          <p14:tracePt t="61129" x="1447800" y="5067300"/>
          <p14:tracePt t="61129" x="1416050" y="5067300"/>
          <p14:tracePt t="61148" x="1384300" y="5073650"/>
          <p14:tracePt t="61160" x="1352550" y="5073650"/>
          <p14:tracePt t="61160" x="1308100" y="5080000"/>
          <p14:tracePt t="61181" x="1282700" y="5086350"/>
          <p14:tracePt t="61181" x="1257300" y="5086350"/>
          <p14:tracePt t="61196" x="1238250" y="5092700"/>
          <p14:tracePt t="61196" x="1219200" y="5099050"/>
          <p14:tracePt t="61196" x="1200150" y="5105400"/>
          <p14:tracePt t="61216" x="1187450" y="5111750"/>
          <p14:tracePt t="61227" x="1174750" y="5118100"/>
          <p14:tracePt t="61227" x="1155700" y="5137150"/>
          <p14:tracePt t="61246" x="1149350" y="5149850"/>
          <p14:tracePt t="61246" x="1149350" y="5156200"/>
          <p14:tracePt t="61263" x="1149350" y="5162550"/>
          <p14:tracePt t="61263" x="1155700" y="5168900"/>
          <p14:tracePt t="61279" x="1162050" y="5168900"/>
          <p14:tracePt t="61279" x="1174750" y="5168900"/>
          <p14:tracePt t="61295" x="1193800" y="5168900"/>
          <p14:tracePt t="61295" x="1250950" y="5168900"/>
          <p14:tracePt t="61312" x="1289050" y="5168900"/>
          <p14:tracePt t="61312" x="1333500" y="5162550"/>
          <p14:tracePt t="61329" x="1377950" y="5162550"/>
          <p14:tracePt t="61329" x="1435100" y="5162550"/>
          <p14:tracePt t="61346" x="1492250" y="5156200"/>
          <p14:tracePt t="61346" x="1625600" y="5149850"/>
          <p14:tracePt t="61365" x="1695450" y="5149850"/>
          <p14:tracePt t="61365" x="1765300" y="5143500"/>
          <p14:tracePt t="61380" x="1841500" y="5137150"/>
          <p14:tracePt t="61380" x="1911350" y="5130800"/>
          <p14:tracePt t="61396" x="1981200" y="5124450"/>
          <p14:tracePt t="61396" x="2051050" y="5124450"/>
          <p14:tracePt t="61413" x="2120900" y="5118100"/>
          <p14:tracePt t="61413" x="2184400" y="5111750"/>
          <p14:tracePt t="61413" x="2247900" y="5105400"/>
          <p14:tracePt t="61432" x="2311400" y="5099050"/>
          <p14:tracePt t="61444" x="2362200" y="5092700"/>
          <p14:tracePt t="61444" x="2463800" y="5080000"/>
          <p14:tracePt t="61465" x="2501900" y="5067300"/>
          <p14:tracePt t="61465" x="2540000" y="5060950"/>
          <p14:tracePt t="61480" x="2578100" y="5054600"/>
          <p14:tracePt t="61480" x="2609850" y="5041900"/>
          <p14:tracePt t="61497" x="2635250" y="5035550"/>
          <p14:tracePt t="61497" x="2654300" y="5022850"/>
          <p14:tracePt t="61513" x="2673350" y="5016500"/>
          <p14:tracePt t="61513" x="2692400" y="5010150"/>
          <p14:tracePt t="61513" x="2705100" y="5003800"/>
          <p14:tracePt t="61532" x="2711450" y="4997450"/>
          <p14:tracePt t="61532" x="2724150" y="4991100"/>
          <p14:tracePt t="61547" x="2717800" y="4991100"/>
          <p14:tracePt t="61584" x="2711450" y="4991100"/>
          <p14:tracePt t="61592" x="2705100" y="4997450"/>
          <p14:tracePt t="61597" x="2692400" y="4997450"/>
          <p14:tracePt t="61597" x="2686050" y="5003800"/>
          <p14:tracePt t="61614" x="2673350" y="5003800"/>
          <p14:tracePt t="61614" x="2660650" y="5010150"/>
          <p14:tracePt t="61630" x="2647950" y="5010150"/>
          <p14:tracePt t="61630" x="2635250" y="5016500"/>
          <p14:tracePt t="61647" x="2622550" y="5022850"/>
          <p14:tracePt t="61647" x="2597150" y="5022850"/>
          <p14:tracePt t="61664" x="2584450" y="5029200"/>
          <p14:tracePt t="61664" x="2571750" y="5029200"/>
          <p14:tracePt t="61681" x="2559050" y="5029200"/>
          <p14:tracePt t="61681" x="2546350" y="5029200"/>
          <p14:tracePt t="61697" x="2540000" y="5029200"/>
          <p14:tracePt t="61697" x="2527300" y="5029200"/>
          <p14:tracePt t="61715" x="2520950" y="5029200"/>
          <p14:tracePt t="61715" x="2508250" y="5029200"/>
          <p14:tracePt t="61715" x="2501900" y="5035550"/>
          <p14:tracePt t="61733" x="2489200" y="5035550"/>
          <p14:tracePt t="61755" x="2501900" y="5041900"/>
          <p14:tracePt t="61784" x="2508250" y="5048250"/>
          <p14:tracePt t="61792" x="2514600" y="5048250"/>
          <p14:tracePt t="61800" x="2527300" y="5048250"/>
          <p14:tracePt t="61812" x="2540000" y="5054600"/>
          <p14:tracePt t="61812" x="2552700" y="5060950"/>
          <p14:tracePt t="61812" x="2571750" y="5067300"/>
          <p14:tracePt t="61834" x="2590800" y="5073650"/>
          <p14:tracePt t="61834" x="2609850" y="5086350"/>
          <p14:tracePt t="61848" x="2628900" y="5099050"/>
          <p14:tracePt t="61848" x="2654300" y="5105400"/>
          <p14:tracePt t="61865" x="2679700" y="5118100"/>
          <p14:tracePt t="61865" x="2711450" y="5124450"/>
          <p14:tracePt t="61881" x="2736850" y="5137150"/>
          <p14:tracePt t="61881" x="2768600" y="5143500"/>
          <p14:tracePt t="61881" x="2800350" y="5149850"/>
          <p14:tracePt t="61900" x="2838450" y="5156200"/>
          <p14:tracePt t="61900" x="2876550" y="5162550"/>
          <p14:tracePt t="61915" x="2914650" y="5168900"/>
          <p14:tracePt t="61915" x="2952750" y="5168900"/>
          <p14:tracePt t="61931" x="2984500" y="5175250"/>
          <p14:tracePt t="61931" x="3022600" y="5175250"/>
          <p14:tracePt t="61948" x="3060700" y="5175250"/>
          <p14:tracePt t="61948" x="3130550" y="5181600"/>
          <p14:tracePt t="61965" x="3162300" y="5181600"/>
          <p14:tracePt t="61965" x="3194050" y="5181600"/>
          <p14:tracePt t="61981" x="3225800" y="5181600"/>
          <p14:tracePt t="61981" x="3257550" y="5181600"/>
          <p14:tracePt t="61999" x="3282950" y="5175250"/>
          <p14:tracePt t="61999" x="3308350" y="5175250"/>
          <p14:tracePt t="61999" x="3333750" y="5175250"/>
          <p14:tracePt t="62017" x="3359150" y="5175250"/>
          <p14:tracePt t="62017" x="3378200" y="5168900"/>
          <p14:tracePt t="62033" x="3397250" y="5168900"/>
          <p14:tracePt t="62033" x="3409950" y="5168900"/>
          <p14:tracePt t="62049" x="3429000" y="5168900"/>
          <p14:tracePt t="62049" x="3441700" y="5162550"/>
          <p14:tracePt t="62065" x="3460750" y="5162550"/>
          <p14:tracePt t="62065" x="3473450" y="5162550"/>
          <p14:tracePt t="62065" x="3486150" y="5162550"/>
          <p14:tracePt t="62084" x="3498850" y="5156200"/>
          <p14:tracePt t="62097" x="3511550" y="5156200"/>
          <p14:tracePt t="62097" x="3524250" y="5156200"/>
          <p14:tracePt t="62117" x="3556000" y="5156200"/>
          <p14:tracePt t="62117" x="3568700" y="5156200"/>
          <p14:tracePt t="62132" x="3581400" y="5156200"/>
          <p14:tracePt t="62132" x="3600450" y="5156200"/>
          <p14:tracePt t="62149" x="3613150" y="5156200"/>
          <p14:tracePt t="62149" x="3632200" y="5162550"/>
          <p14:tracePt t="62166" x="3651250" y="5162550"/>
          <p14:tracePt t="62166" x="3670300" y="5168900"/>
          <p14:tracePt t="62166" x="3689350" y="5175250"/>
          <p14:tracePt t="62185" x="3714750" y="5181600"/>
          <p14:tracePt t="62185" x="3740150" y="5187950"/>
          <p14:tracePt t="62199" x="3765550" y="5194300"/>
          <p14:tracePt t="62199" x="3790950" y="5200650"/>
          <p14:tracePt t="62217" x="3816350" y="5207000"/>
          <p14:tracePt t="62217" x="3848100" y="5213350"/>
          <p14:tracePt t="62233" x="3873500" y="5213350"/>
          <p14:tracePt t="62233" x="3905250" y="5213350"/>
          <p14:tracePt t="62249" x="3937000" y="5219700"/>
          <p14:tracePt t="62249" x="3994150" y="5213350"/>
          <p14:tracePt t="62266" x="4025900" y="5213350"/>
          <p14:tracePt t="62266" x="4057650" y="5213350"/>
          <p14:tracePt t="62283" x="4089400" y="5219700"/>
          <p14:tracePt t="62283" x="4121150" y="5219700"/>
          <p14:tracePt t="62299" x="4159250" y="5219700"/>
          <p14:tracePt t="62299" x="4229100" y="5219700"/>
          <p14:tracePt t="62317" x="4260850" y="5219700"/>
          <p14:tracePt t="62317" x="4298950" y="5213350"/>
          <p14:tracePt t="62333" x="4330700" y="5213350"/>
          <p14:tracePt t="62333" x="4368800" y="5213350"/>
          <p14:tracePt t="62350" x="4400550" y="5207000"/>
          <p14:tracePt t="62350" x="4432300" y="5207000"/>
          <p14:tracePt t="62366" x="4464050" y="5200650"/>
          <p14:tracePt t="62366" x="4495800" y="5194300"/>
          <p14:tracePt t="62366" x="4527550" y="5187950"/>
          <p14:tracePt t="62386" x="4559300" y="5187950"/>
          <p14:tracePt t="62386" x="4584700" y="5181600"/>
          <p14:tracePt t="62401" x="4616450" y="5175250"/>
          <p14:tracePt t="62401" x="4641850" y="5175250"/>
          <p14:tracePt t="62417" x="4667250" y="5168900"/>
          <p14:tracePt t="62417" x="4699000" y="5168900"/>
          <p14:tracePt t="62433" x="4724400" y="5162550"/>
          <p14:tracePt t="62433" x="4749800" y="5162550"/>
          <p14:tracePt t="62450" x="4775200" y="5162550"/>
          <p14:tracePt t="62450" x="4800600" y="5156200"/>
          <p14:tracePt t="62450" x="4826000" y="5156200"/>
          <p14:tracePt t="62469" x="4851400" y="5156200"/>
          <p14:tracePt t="62481" x="4870450" y="5149850"/>
          <p14:tracePt t="62481" x="4908550" y="5149850"/>
          <p14:tracePt t="62500" x="4927600" y="5143500"/>
          <p14:tracePt t="62500" x="4940300" y="5143500"/>
          <p14:tracePt t="62516" x="4959350" y="5143500"/>
          <p14:tracePt t="62516" x="4972050" y="5143500"/>
          <p14:tracePt t="62516" x="4978400" y="5143500"/>
          <p14:tracePt t="62536" x="4991100" y="5143500"/>
          <p14:tracePt t="62549" x="4997450" y="5143500"/>
          <p14:tracePt t="62549" x="5010150" y="5143500"/>
          <p14:tracePt t="62567" x="5016500" y="5143500"/>
          <p14:tracePt t="62588" x="5010150" y="5143500"/>
          <p14:tracePt t="62700" x="5003800" y="5143500"/>
          <p14:tracePt t="62744" x="4997450" y="5137150"/>
          <p14:tracePt t="62768" x="4991100" y="5137150"/>
          <p14:tracePt t="62792" x="4984750" y="5130800"/>
          <p14:tracePt t="62812" x="4984750" y="5124450"/>
          <p14:tracePt t="62836" x="4978400" y="5118100"/>
          <p14:tracePt t="62852" x="4972050" y="5111750"/>
          <p14:tracePt t="62864" x="4972050" y="5105400"/>
          <p14:tracePt t="62879" x="4965700" y="5099050"/>
          <p14:tracePt t="62896" x="4965700" y="5092700"/>
          <p14:tracePt t="62912" x="4959350" y="5086350"/>
          <p14:tracePt t="62916" x="4953000" y="5080000"/>
          <p14:tracePt t="62933" x="4946650" y="5073650"/>
          <p14:tracePt t="62950" x="4940300" y="5067300"/>
          <p14:tracePt t="62950" x="4933950" y="5067300"/>
          <p14:tracePt t="62968" x="4927600" y="5067300"/>
          <p14:tracePt t="62968" x="4914900" y="5060950"/>
          <p14:tracePt t="62986" x="4902200" y="5060950"/>
          <p14:tracePt t="62986" x="4895850" y="5060950"/>
          <p14:tracePt t="63002" x="4883150" y="5054600"/>
          <p14:tracePt t="63002" x="4876800" y="5054600"/>
          <p14:tracePt t="63018" x="4864100" y="5054600"/>
          <p14:tracePt t="63018" x="4845050" y="5054600"/>
          <p14:tracePt t="63037" x="4832350" y="5054600"/>
          <p14:tracePt t="63037" x="4819650" y="5054600"/>
          <p14:tracePt t="63053" x="4813300" y="5054600"/>
          <p14:tracePt t="63053" x="4800600" y="5060950"/>
          <p14:tracePt t="63069" x="4794250" y="5060950"/>
          <p14:tracePt t="63069" x="4781550" y="5060950"/>
          <p14:tracePt t="63086" x="4775200" y="5060950"/>
          <p14:tracePt t="63086" x="4762500" y="5067300"/>
          <p14:tracePt t="63086" x="4756150" y="5067300"/>
          <p14:tracePt t="63104" x="4749800" y="5067300"/>
          <p14:tracePt t="63121" x="4756150" y="5067300"/>
          <p14:tracePt t="63152" x="4762500" y="5067300"/>
          <p14:tracePt t="63157" x="4768850" y="5067300"/>
          <p14:tracePt t="63167" x="4775200" y="5060950"/>
          <p14:tracePt t="63167" x="4787900" y="5060950"/>
          <p14:tracePt t="63167" x="4800600" y="5060950"/>
          <p14:tracePt t="63188" x="4806950" y="5060950"/>
          <p14:tracePt t="63201" x="4819650" y="5054600"/>
          <p14:tracePt t="63201" x="4826000" y="5054600"/>
          <p14:tracePt t="63201" x="4838700" y="5054600"/>
          <p14:tracePt t="63201" x="4851400" y="5054600"/>
          <p14:tracePt t="63224" x="4857750" y="5054600"/>
          <p14:tracePt t="63234" x="4870450" y="5048250"/>
          <p14:tracePt t="63234" x="4876800" y="5048250"/>
          <p14:tracePt t="63254" x="4883150" y="5048250"/>
          <p14:tracePt t="63254" x="4889500" y="5048250"/>
          <p14:tracePt t="63270" x="4895850" y="5048250"/>
          <p14:tracePt t="63270" x="4902200" y="5048250"/>
          <p14:tracePt t="63286" x="4908550" y="5048250"/>
          <p14:tracePt t="63301" x="4914900" y="5048250"/>
          <p14:tracePt t="63318" x="4908550" y="5048250"/>
          <p14:tracePt t="63344" x="4902200" y="5048250"/>
          <p14:tracePt t="63360" x="4895850" y="5054600"/>
          <p14:tracePt t="63376" x="4889500" y="5054600"/>
          <p14:tracePt t="63385" x="4883150" y="5054600"/>
          <p14:tracePt t="63385" x="4876800" y="5054600"/>
          <p14:tracePt t="63404" x="4870450" y="5054600"/>
          <p14:tracePt t="63419" x="4864100" y="5054600"/>
          <p14:tracePt t="63435" x="4857750" y="5054600"/>
          <p14:tracePt t="63452" x="4851400" y="5048250"/>
          <p14:tracePt t="63472" x="4845050" y="5048250"/>
          <p14:tracePt t="63496" x="4838700" y="5048250"/>
          <p14:tracePt t="63540" x="4832350" y="5048250"/>
          <p14:tracePt t="63564" x="4826000" y="5048250"/>
          <p14:tracePt t="63584" x="4819650" y="5048250"/>
          <p14:tracePt t="63600" x="4813300" y="5054600"/>
          <p14:tracePt t="63616" x="4806950" y="5060950"/>
          <p14:tracePt t="63644" x="4800600" y="5067300"/>
          <p14:tracePt t="63660" x="4794250" y="5067300"/>
          <p14:tracePt t="63684" x="4800600" y="5060950"/>
          <p14:tracePt t="63712" x="4800600" y="5054600"/>
          <p14:tracePt t="63728" x="4813300" y="5048250"/>
          <p14:tracePt t="63744" x="4819650" y="5041900"/>
          <p14:tracePt t="63756" x="4826000" y="5029200"/>
          <p14:tracePt t="63772" x="4832350" y="5022850"/>
          <p14:tracePt t="63804" x="4826000" y="5016500"/>
          <p14:tracePt t="63832" x="4819650" y="5016500"/>
          <p14:tracePt t="63848" x="4806950" y="5016500"/>
          <p14:tracePt t="63864" x="4800600" y="5022850"/>
          <p14:tracePt t="63873" x="4794250" y="5022850"/>
          <p14:tracePt t="63886" x="4787900" y="5022850"/>
          <p14:tracePt t="63886" x="4781550" y="5022850"/>
          <p14:tracePt t="63905" x="4775200" y="5029200"/>
          <p14:tracePt t="63905" x="4768850" y="5029200"/>
          <p14:tracePt t="63922" x="4762500" y="5029200"/>
          <p14:tracePt t="63922" x="4756150" y="5029200"/>
          <p14:tracePt t="63939" x="4749800" y="5035550"/>
          <p14:tracePt t="63953" x="4743450" y="5035550"/>
          <p14:tracePt t="63970" x="4749800" y="5041900"/>
          <p14:tracePt t="64004" x="4762500" y="5035550"/>
          <p14:tracePt t="64020" x="4768850" y="5035550"/>
          <p14:tracePt t="64036" x="4775200" y="5035550"/>
          <p14:tracePt t="64044" x="4781550" y="5035550"/>
          <p14:tracePt t="64054" x="4787900" y="5035550"/>
          <p14:tracePt t="64054" x="4800600" y="5035550"/>
          <p14:tracePt t="64073" x="4806950" y="5035550"/>
          <p14:tracePt t="64089" x="4813300" y="5041900"/>
          <p14:tracePt t="64104" x="4819650" y="5041900"/>
          <p14:tracePt t="64120" x="4819650" y="5048250"/>
          <p14:tracePt t="64141" x="4813300" y="5048250"/>
          <p14:tracePt t="64164" x="4806950" y="5048250"/>
          <p14:tracePt t="64193" x="4800600" y="5048250"/>
          <p14:tracePt t="64209" x="4794250" y="5041900"/>
          <p14:tracePt t="64224" x="4787900" y="5041900"/>
          <p14:tracePt t="64236" x="4787900" y="5035550"/>
          <p14:tracePt t="64260" x="4787900" y="5029200"/>
          <p14:tracePt t="64284" x="4781550" y="5029200"/>
          <p14:tracePt t="64372" x="4775200" y="5035550"/>
          <p14:tracePt t="64388" x="4775200" y="5041900"/>
          <p14:tracePt t="64404" x="4768850" y="5048250"/>
          <p14:tracePt t="64416" x="4768850" y="5054600"/>
          <p14:tracePt t="64432" x="4781550" y="5054600"/>
          <p14:tracePt t="64448" x="4787900" y="5054600"/>
          <p14:tracePt t="64458" x="4794250" y="5054600"/>
          <p14:tracePt t="64458" x="4806950" y="5054600"/>
          <p14:tracePt t="64474" x="4819650" y="5054600"/>
          <p14:tracePt t="64474" x="4838700" y="5054600"/>
          <p14:tracePt t="64490" x="4864100" y="5060950"/>
          <p14:tracePt t="64490" x="4895850" y="5060950"/>
          <p14:tracePt t="64490" x="4933950" y="5060950"/>
          <p14:tracePt t="64509" x="4978400" y="5060950"/>
          <p14:tracePt t="64522" x="5022850" y="5060950"/>
          <p14:tracePt t="64522" x="5130800" y="5060950"/>
          <p14:tracePt t="64540" x="5194300" y="5054600"/>
          <p14:tracePt t="64540" x="5251450" y="5048250"/>
          <p14:tracePt t="64558" x="5314950" y="5041900"/>
          <p14:tracePt t="64558" x="5378450" y="5035550"/>
          <p14:tracePt t="64574" x="5441950" y="5029200"/>
          <p14:tracePt t="64574" x="5511800" y="5029200"/>
          <p14:tracePt t="64574" x="5575300" y="5022850"/>
          <p14:tracePt t="64593" x="5638800" y="5016500"/>
          <p14:tracePt t="64593" x="5708650" y="5010150"/>
          <p14:tracePt t="64607" x="5772150" y="5010150"/>
          <p14:tracePt t="64607" x="5835650" y="5010150"/>
          <p14:tracePt t="64624" x="5899150" y="5003800"/>
          <p14:tracePt t="64624" x="5956300" y="5003800"/>
          <p14:tracePt t="64641" x="6013450" y="4997450"/>
          <p14:tracePt t="64641" x="6115050" y="4991100"/>
          <p14:tracePt t="64658" x="6159500" y="4984750"/>
          <p14:tracePt t="64658" x="6197600" y="4978400"/>
          <p14:tracePt t="64675" x="6235700" y="4972050"/>
          <p14:tracePt t="64675" x="6267450" y="4965700"/>
          <p14:tracePt t="64691" x="6292850" y="4965700"/>
          <p14:tracePt t="64691" x="6318250" y="4959350"/>
          <p14:tracePt t="64708" x="6343650" y="4953000"/>
          <p14:tracePt t="64708" x="6375400" y="4946650"/>
          <p14:tracePt t="64725" x="6381750" y="4940300"/>
          <p14:tracePt t="64725" x="6388100" y="4940300"/>
          <p14:tracePt t="64742" x="6381750" y="4946650"/>
          <p14:tracePt t="64776" x="6375400" y="4953000"/>
          <p14:tracePt t="64785" x="6362700" y="4959350"/>
          <p14:tracePt t="64800" x="6356350" y="4965700"/>
          <p14:tracePt t="64809" x="6350000" y="4965700"/>
          <p14:tracePt t="64809" x="6343650" y="4972050"/>
          <p14:tracePt t="64826" x="6330950" y="4978400"/>
          <p14:tracePt t="64826" x="6324600" y="4984750"/>
          <p14:tracePt t="64842" x="6311900" y="4991100"/>
          <p14:tracePt t="64842" x="6305550" y="4997450"/>
          <p14:tracePt t="64858" x="6292850" y="5003800"/>
          <p14:tracePt t="64858" x="6280150" y="5010150"/>
          <p14:tracePt t="64858" x="6273800" y="5016500"/>
          <p14:tracePt t="64878" x="6261100" y="5016500"/>
          <p14:tracePt t="64890" x="6254750" y="5022850"/>
          <p14:tracePt t="64890" x="6229350" y="5035550"/>
          <p14:tracePt t="64909" x="6216650" y="5041900"/>
          <p14:tracePt t="64909" x="6203950" y="5048250"/>
          <p14:tracePt t="64909" x="6184900" y="5054600"/>
          <p14:tracePt t="64928" x="6172200" y="5054600"/>
          <p14:tracePt t="64940" x="6159500" y="5060950"/>
          <p14:tracePt t="64940" x="6115050" y="5073650"/>
          <p14:tracePt t="64964" x="6102350" y="5073650"/>
          <p14:tracePt t="64975" x="6089650" y="5073650"/>
          <p14:tracePt t="64975" x="6064250" y="5080000"/>
          <p14:tracePt t="64997" x="6051550" y="5080000"/>
          <p14:tracePt t="65007" x="6038850" y="5080000"/>
          <p14:tracePt t="65007" x="6019800" y="5073650"/>
          <p14:tracePt t="65026" x="6013450" y="5073650"/>
          <p14:tracePt t="65026" x="6007100" y="5067300"/>
          <p14:tracePt t="65042" x="6000750" y="5067300"/>
          <p14:tracePt t="65057" x="5994400" y="5060950"/>
          <p14:tracePt t="65074" x="5994400" y="5054600"/>
          <p14:tracePt t="65091" x="6000750" y="5054600"/>
          <p14:tracePt t="65124" x="6007100" y="5060950"/>
          <p14:tracePt t="65136" x="6013450" y="5067300"/>
          <p14:tracePt t="65160" x="6007100" y="5080000"/>
          <p14:tracePt t="65192" x="6000750" y="5080000"/>
          <p14:tracePt t="65201" x="5994400" y="5086350"/>
          <p14:tracePt t="65209" x="5981700" y="5092700"/>
          <p14:tracePt t="65209" x="5975350" y="5099050"/>
          <p14:tracePt t="65209" x="5962650" y="5105400"/>
          <p14:tracePt t="65229" x="5949950" y="5111750"/>
          <p14:tracePt t="65241" x="5930900" y="5118100"/>
          <p14:tracePt t="65241" x="5918200" y="5124450"/>
          <p14:tracePt t="65241" x="5899150" y="5130800"/>
          <p14:tracePt t="65262" x="5873750" y="5137150"/>
          <p14:tracePt t="65262" x="5848350" y="5143500"/>
          <p14:tracePt t="65277" x="5822950" y="5156200"/>
          <p14:tracePt t="65277" x="5797550" y="5162550"/>
          <p14:tracePt t="65293" x="5765800" y="5175250"/>
          <p14:tracePt t="65293" x="5734050" y="5187950"/>
          <p14:tracePt t="65310" x="5695950" y="5194300"/>
          <p14:tracePt t="65310" x="5626100" y="5207000"/>
          <p14:tracePt t="65327" x="5588000" y="5213350"/>
          <p14:tracePt t="65327" x="5549900" y="5219700"/>
          <p14:tracePt t="65344" x="5511800" y="5219700"/>
          <p14:tracePt t="65344" x="5473700" y="5213350"/>
          <p14:tracePt t="65360" x="5441950" y="5207000"/>
          <p14:tracePt t="65360" x="5365750" y="5187950"/>
          <p14:tracePt t="65377" x="5334000" y="5168900"/>
          <p14:tracePt t="65377" x="5302250" y="5156200"/>
          <p14:tracePt t="65394" x="5270500" y="5130800"/>
          <p14:tracePt t="65394" x="5238750" y="5105400"/>
          <p14:tracePt t="65411" x="5207000" y="5080000"/>
          <p14:tracePt t="65411" x="5181600" y="5054600"/>
          <p14:tracePt t="65427" x="5162550" y="5022850"/>
          <p14:tracePt t="65427" x="5143500" y="4984750"/>
          <p14:tracePt t="65427" x="5130800" y="4953000"/>
          <p14:tracePt t="65446" x="5118100" y="4914900"/>
          <p14:tracePt t="65446" x="5111750" y="4883150"/>
          <p14:tracePt t="65461" x="5105400" y="4845050"/>
          <p14:tracePt t="65461" x="5111750" y="4813300"/>
          <p14:tracePt t="65478" x="5118100" y="4775200"/>
          <p14:tracePt t="65478" x="5130800" y="4743450"/>
          <p14:tracePt t="65494" x="5143500" y="4718050"/>
          <p14:tracePt t="65494" x="5162550" y="4692650"/>
          <p14:tracePt t="65494" x="5187950" y="4667250"/>
          <p14:tracePt t="65513" x="5213350" y="4641850"/>
          <p14:tracePt t="65526" x="5251450" y="4622800"/>
          <p14:tracePt t="65526" x="5327650" y="4584700"/>
          <p14:tracePt t="65545" x="5378450" y="4565650"/>
          <p14:tracePt t="65545" x="5429250" y="4546600"/>
          <p14:tracePt t="65561" x="5480050" y="4533900"/>
          <p14:tracePt t="65561" x="5537200" y="4521200"/>
          <p14:tracePt t="65578" x="5594350" y="4508500"/>
          <p14:tracePt t="65578" x="5651500" y="4495800"/>
          <p14:tracePt t="65594" x="5715000" y="4489450"/>
          <p14:tracePt t="65594" x="5772150" y="4483100"/>
          <p14:tracePt t="65594" x="5829300" y="4476750"/>
          <p14:tracePt t="65613" x="5886450" y="4470400"/>
          <p14:tracePt t="65613" x="5943600" y="4470400"/>
          <p14:tracePt t="65627" x="6000750" y="4476750"/>
          <p14:tracePt t="65627" x="6051550" y="4476750"/>
          <p14:tracePt t="65645" x="6102350" y="4483100"/>
          <p14:tracePt t="65645" x="6153150" y="4489450"/>
          <p14:tracePt t="65661" x="6197600" y="4502150"/>
          <p14:tracePt t="65661" x="6280150" y="4527550"/>
          <p14:tracePt t="65678" x="6311900" y="4546600"/>
          <p14:tracePt t="65678" x="6343650" y="4565650"/>
          <p14:tracePt t="65694" x="6362700" y="4584700"/>
          <p14:tracePt t="65694" x="6388100" y="4610100"/>
          <p14:tracePt t="65712" x="6407150" y="4635500"/>
          <p14:tracePt t="65712" x="6419850" y="4660900"/>
          <p14:tracePt t="65728" x="6426200" y="4692650"/>
          <p14:tracePt t="65728" x="6432550" y="4749800"/>
          <p14:tracePt t="65745" x="6432550" y="4775200"/>
          <p14:tracePt t="65745" x="6426200" y="4806950"/>
          <p14:tracePt t="65762" x="6419850" y="4832350"/>
          <p14:tracePt t="65762" x="6407150" y="4864100"/>
          <p14:tracePt t="65778" x="6388100" y="4889500"/>
          <p14:tracePt t="65778" x="6375400" y="4914900"/>
          <p14:tracePt t="65778" x="6350000" y="4940300"/>
          <p14:tracePt t="65797" x="6330950" y="4965700"/>
          <p14:tracePt t="65810" x="6305550" y="4984750"/>
          <p14:tracePt t="65810" x="6280150" y="5010150"/>
          <p14:tracePt t="65830" x="6223000" y="5048250"/>
          <p14:tracePt t="65830" x="6191250" y="5060950"/>
          <p14:tracePt t="65846" x="6159500" y="5080000"/>
          <p14:tracePt t="65846" x="6121400" y="5092700"/>
          <p14:tracePt t="65862" x="6089650" y="5111750"/>
          <p14:tracePt t="65862" x="6057900" y="5124450"/>
          <p14:tracePt t="65878" x="6019800" y="5137150"/>
          <p14:tracePt t="65878" x="5981700" y="5143500"/>
          <p14:tracePt t="65878" x="5949950" y="5156200"/>
          <p14:tracePt t="65898" x="5911850" y="5168900"/>
          <p14:tracePt t="65910" x="5873750" y="5175250"/>
          <p14:tracePt t="65910" x="5810250" y="5194300"/>
          <p14:tracePt t="65928" x="5778500" y="5200650"/>
          <p14:tracePt t="65928" x="5746750" y="5200650"/>
          <p14:tracePt t="65945" x="5721350" y="5207000"/>
          <p14:tracePt t="65945" x="5695950" y="5213350"/>
          <p14:tracePt t="65962" x="5676900" y="5213350"/>
          <p14:tracePt t="65962" x="5645150" y="5213350"/>
          <p14:tracePt t="65979" x="5632450" y="5213350"/>
          <p14:tracePt t="65979" x="5626100" y="5213350"/>
          <p14:tracePt t="65995" x="5619750" y="5213350"/>
          <p14:tracePt t="66011" x="5613400" y="5207000"/>
          <p14:tracePt t="66028" x="5619750" y="5200650"/>
          <p14:tracePt t="66028" x="5626100" y="5200650"/>
          <p14:tracePt t="66047" x="5632450" y="5200650"/>
          <p14:tracePt t="66047" x="5638800" y="5194300"/>
          <p14:tracePt t="66063" x="5645150" y="5194300"/>
          <p14:tracePt t="66063" x="5651500" y="5194300"/>
          <p14:tracePt t="66079" x="5657850" y="5187950"/>
          <p14:tracePt t="66079" x="5664200" y="5187950"/>
          <p14:tracePt t="66079" x="5670550" y="5187950"/>
          <p14:tracePt t="66098" x="5670550" y="5181600"/>
          <p14:tracePt t="66098" x="5676900" y="5181600"/>
          <p14:tracePt t="66114" x="5683250" y="5181600"/>
          <p14:tracePt t="66114" x="5689600" y="5175250"/>
          <p14:tracePt t="66129" x="5702300" y="5175250"/>
          <p14:tracePt t="66152" x="5708650" y="5175250"/>
          <p14:tracePt t="66165" x="5715000" y="5168900"/>
          <p14:tracePt t="66182" x="5721350" y="5168900"/>
          <p14:tracePt t="66197" x="5727700" y="5168900"/>
          <p14:tracePt t="66197" x="5734050" y="5168900"/>
          <p14:tracePt t="66197" x="5740400" y="5168900"/>
          <p14:tracePt t="66216" x="5746750" y="5168900"/>
          <p14:tracePt t="66228" x="5753100" y="5168900"/>
          <p14:tracePt t="66228" x="5759450" y="5168900"/>
          <p14:tracePt t="66246" x="5765800" y="5168900"/>
          <p14:tracePt t="66246" x="5772150" y="5162550"/>
          <p14:tracePt t="66246" x="5778500" y="5162550"/>
          <p14:tracePt t="66265" x="5784850" y="5162550"/>
          <p14:tracePt t="66265" x="5791200" y="5162550"/>
          <p14:tracePt t="66280" x="5797550" y="5162550"/>
          <p14:tracePt t="66280" x="5803900" y="5156200"/>
          <p14:tracePt t="66296" x="5810250" y="5156200"/>
          <p14:tracePt t="66296" x="5816600" y="5156200"/>
          <p14:tracePt t="66313" x="5822950" y="5156200"/>
          <p14:tracePt t="66313" x="5829300" y="5149850"/>
          <p14:tracePt t="66330" x="5835650" y="5149850"/>
          <p14:tracePt t="66330" x="5848350" y="5149850"/>
          <p14:tracePt t="66347" x="5854700" y="5149850"/>
          <p14:tracePt t="66347" x="5861050" y="5149850"/>
          <p14:tracePt t="66364" x="5867400" y="5149850"/>
          <p14:tracePt t="66364" x="5873750" y="5149850"/>
          <p14:tracePt t="66380" x="5880100" y="5149850"/>
          <p14:tracePt t="66396" x="5880100" y="5156200"/>
          <p14:tracePt t="66429" x="5886450" y="5162550"/>
          <p14:tracePt t="66557" x="5880100" y="5168900"/>
          <p14:tracePt t="66577" x="5873750" y="5175250"/>
          <p14:tracePt t="66625" x="5880100" y="5181600"/>
          <p14:tracePt t="66653" x="5886450" y="5181600"/>
          <p14:tracePt t="66685" x="5892800" y="5175250"/>
          <p14:tracePt t="66712" x="5892800" y="5168900"/>
          <p14:tracePt t="66737" x="5892800" y="5162550"/>
          <p14:tracePt t="66753" x="5892800" y="5156200"/>
          <p14:tracePt t="66773" x="5886450" y="5156200"/>
          <p14:tracePt t="66796" x="5886450" y="5149850"/>
          <p14:tracePt t="66817" x="5886450" y="5143500"/>
          <p14:tracePt t="66857" x="5880100" y="5143500"/>
          <p14:tracePt t="66909" x="5873750" y="5149850"/>
          <p14:tracePt t="66925" x="5867400" y="5156200"/>
          <p14:tracePt t="66945" x="5867400" y="5162550"/>
          <p14:tracePt t="66961" x="5873750" y="5162550"/>
          <p14:tracePt t="66977" x="5880100" y="5162550"/>
          <p14:tracePt t="66986" x="5886450" y="5162550"/>
          <p14:tracePt t="66986" x="5899150" y="5162550"/>
          <p14:tracePt t="66999" x="5911850" y="5162550"/>
          <p14:tracePt t="66999" x="5924550" y="5156200"/>
          <p14:tracePt t="67016" x="5949950" y="5156200"/>
          <p14:tracePt t="67016" x="5969000" y="5149850"/>
          <p14:tracePt t="67032" x="6000750" y="5143500"/>
          <p14:tracePt t="67032" x="6032500" y="5143500"/>
          <p14:tracePt t="67050" x="6070600" y="5137150"/>
          <p14:tracePt t="67050" x="6153150" y="5130800"/>
          <p14:tracePt t="67066" x="6203950" y="5124450"/>
          <p14:tracePt t="67066" x="6254750" y="5124450"/>
          <p14:tracePt t="67083" x="6311900" y="5130800"/>
          <p14:tracePt t="67083" x="6369050" y="5130800"/>
          <p14:tracePt t="67099" x="6426200" y="5137150"/>
          <p14:tracePt t="67099" x="6483350" y="5143500"/>
          <p14:tracePt t="67099" x="6540500" y="5149850"/>
          <p14:tracePt t="67118" x="6597650" y="5162550"/>
          <p14:tracePt t="67118" x="6648450" y="5168900"/>
          <p14:tracePt t="67133" x="6699250" y="5168900"/>
          <p14:tracePt t="67133" x="6750050" y="5175250"/>
          <p14:tracePt t="67151" x="6794500" y="5181600"/>
          <p14:tracePt t="67151" x="6832600" y="5181600"/>
          <p14:tracePt t="67166" x="6864350" y="5181600"/>
          <p14:tracePt t="67166" x="6896100" y="5181600"/>
          <p14:tracePt t="67183" x="6921500" y="5181600"/>
          <p14:tracePt t="67183" x="6946900" y="5181600"/>
          <p14:tracePt t="67183" x="6959600" y="5181600"/>
          <p14:tracePt t="67202" x="6972300" y="5181600"/>
          <p14:tracePt t="67215" x="6985000" y="5175250"/>
          <p14:tracePt t="67215" x="6991350" y="5175250"/>
          <p14:tracePt t="67234" x="6997700" y="5175250"/>
          <p14:tracePt t="67248" x="6991350" y="5181600"/>
          <p14:tracePt t="67269" x="6985000" y="5181600"/>
          <p14:tracePt t="67285" x="6978650" y="5181600"/>
          <p14:tracePt t="67285" x="6972300" y="5181600"/>
          <p14:tracePt t="67300" x="6965950" y="5181600"/>
          <p14:tracePt t="67300" x="6959600" y="5181600"/>
          <p14:tracePt t="67317" x="6953250" y="5181600"/>
          <p14:tracePt t="67332" x="6946900" y="5181600"/>
          <p14:tracePt t="67332" x="6940550" y="5175250"/>
          <p14:tracePt t="67350" x="6927850" y="5175250"/>
          <p14:tracePt t="67350" x="6915150" y="5168900"/>
          <p14:tracePt t="67367" x="6902450" y="5162550"/>
          <p14:tracePt t="67367" x="6896100" y="5162550"/>
          <p14:tracePt t="67384" x="6889750" y="5156200"/>
          <p14:tracePt t="67384" x="6883400" y="5156200"/>
          <p14:tracePt t="67400" x="6877050" y="5143500"/>
          <p14:tracePt t="67416" x="6883400" y="5137150"/>
          <p14:tracePt t="67416" x="6896100" y="5137150"/>
          <p14:tracePt t="67434" x="6908800" y="5130800"/>
          <p14:tracePt t="67434" x="6921500" y="5130800"/>
          <p14:tracePt t="67451" x="6940550" y="5124450"/>
          <p14:tracePt t="67451" x="6965950" y="5124450"/>
          <p14:tracePt t="67467" x="6991350" y="5118100"/>
          <p14:tracePt t="67467" x="7023100" y="5118100"/>
          <p14:tracePt t="67467" x="7054850" y="5111750"/>
          <p14:tracePt t="67487" x="7086600" y="5111750"/>
          <p14:tracePt t="67487" x="7118350" y="5105400"/>
          <p14:tracePt t="67501" x="7150100" y="5105400"/>
          <p14:tracePt t="67501" x="7181850" y="5105400"/>
          <p14:tracePt t="67518" x="7207250" y="5105400"/>
          <p14:tracePt t="67518" x="7239000" y="5099050"/>
          <p14:tracePt t="67535" x="7264400" y="5099050"/>
          <p14:tracePt t="67535" x="7289800" y="5099050"/>
          <p14:tracePt t="67551" x="7308850" y="5099050"/>
          <p14:tracePt t="67551" x="7327900" y="5099050"/>
          <p14:tracePt t="67551" x="7340600" y="5099050"/>
          <p14:tracePt t="67570" x="7353300" y="5099050"/>
          <p14:tracePt t="67582" x="7359650" y="5099050"/>
          <p14:tracePt t="67582" x="7366000" y="5099050"/>
          <p14:tracePt t="67601" x="7359650" y="5099050"/>
          <p14:tracePt t="67621" x="7353300" y="5099050"/>
          <p14:tracePt t="67633" x="7346950" y="5099050"/>
          <p14:tracePt t="67633" x="7340600" y="5099050"/>
          <p14:tracePt t="67633" x="7334250" y="5099050"/>
          <p14:tracePt t="67654" x="7327900" y="5099050"/>
          <p14:tracePt t="67666" x="7334250" y="5099050"/>
          <p14:tracePt t="67706" x="7346950" y="5099050"/>
          <p14:tracePt t="67713" x="7353300" y="5099050"/>
          <p14:tracePt t="67718" x="7366000" y="5099050"/>
          <p14:tracePt t="67718" x="7385050" y="5099050"/>
          <p14:tracePt t="67735" x="7404100" y="5099050"/>
          <p14:tracePt t="67735" x="7423150" y="5099050"/>
          <p14:tracePt t="67751" x="7448550" y="5099050"/>
          <p14:tracePt t="67751" x="7473950" y="5099050"/>
          <p14:tracePt t="67768" x="7499350" y="5099050"/>
          <p14:tracePt t="67768" x="7550150" y="5105400"/>
          <p14:tracePt t="67787" x="7575550" y="5105400"/>
          <p14:tracePt t="67787" x="7600950" y="5105400"/>
          <p14:tracePt t="67802" x="7626350" y="5105400"/>
          <p14:tracePt t="67802" x="7658100" y="5111750"/>
          <p14:tracePt t="67819" x="7683500" y="5111750"/>
          <p14:tracePt t="67819" x="7715250" y="5111750"/>
          <p14:tracePt t="67819" x="7747000" y="5111750"/>
          <p14:tracePt t="67838" x="7778750" y="5111750"/>
          <p14:tracePt t="67850" x="7816850" y="5111750"/>
          <p14:tracePt t="67850" x="7886700" y="5105400"/>
          <p14:tracePt t="67870" x="7924800" y="5105400"/>
          <p14:tracePt t="67870" x="7956550" y="5105400"/>
          <p14:tracePt t="67887" x="7988300" y="5105400"/>
          <p14:tracePt t="67887" x="8013700" y="5105400"/>
          <p14:tracePt t="67902" x="8039100" y="5105400"/>
          <p14:tracePt t="67902" x="8058150" y="5105400"/>
          <p14:tracePt t="67919" x="8070850" y="5105400"/>
          <p14:tracePt t="67919" x="8077200" y="5105400"/>
          <p14:tracePt t="67919" x="8089900" y="5105400"/>
          <p14:tracePt t="67938" x="8096250" y="5111750"/>
          <p14:tracePt t="67950" x="8102600" y="5111750"/>
          <p14:tracePt t="67967" x="8102600" y="5118100"/>
          <p14:tracePt t="67984" x="8102600" y="5124450"/>
          <p14:tracePt t="68001" x="8096250" y="5130800"/>
          <p14:tracePt t="68001" x="8089900" y="5137150"/>
          <p14:tracePt t="68020" x="8083550" y="5143500"/>
          <p14:tracePt t="68034" x="8077200" y="5149850"/>
          <p14:tracePt t="68051" x="8070850" y="5156200"/>
          <p14:tracePt t="68068" x="8064500" y="5156200"/>
          <p14:tracePt t="68085" x="8058150" y="5162550"/>
          <p14:tracePt t="68101" x="8051800" y="5162550"/>
          <p14:tracePt t="68118" x="8045450" y="5162550"/>
          <p14:tracePt t="68135" x="8032750" y="5162550"/>
          <p14:tracePt t="68135" x="8020050" y="5162550"/>
          <p14:tracePt t="68154" x="8013700" y="5162550"/>
          <p14:tracePt t="68154" x="8007350" y="5168900"/>
          <p14:tracePt t="68170" x="8001000" y="5168900"/>
          <p14:tracePt t="68170" x="7994650" y="5168900"/>
          <p14:tracePt t="68187" x="7988300" y="5168900"/>
          <p14:tracePt t="68187" x="7981950" y="5168900"/>
          <p14:tracePt t="68203" x="7969250" y="5168900"/>
          <p14:tracePt t="68203" x="7962900" y="5175250"/>
          <p14:tracePt t="68203" x="7950200" y="5175250"/>
          <p14:tracePt t="68224" x="7937500" y="5175250"/>
          <p14:tracePt t="68235" x="7924800" y="5181600"/>
          <p14:tracePt t="68235" x="7899400" y="5187950"/>
          <p14:tracePt t="68254" x="7880350" y="5187950"/>
          <p14:tracePt t="68254" x="7854950" y="5194300"/>
          <p14:tracePt t="68270" x="7829550" y="5194300"/>
          <p14:tracePt t="68270" x="7804150" y="5194300"/>
          <p14:tracePt t="68270" x="7772400" y="5200650"/>
          <p14:tracePt t="68290" x="7740650" y="5207000"/>
          <p14:tracePt t="68302" x="7708900" y="5207000"/>
          <p14:tracePt t="68302" x="7639050" y="5213350"/>
          <p14:tracePt t="68320" x="7600950" y="5213350"/>
          <p14:tracePt t="68320" x="7569200" y="5213350"/>
          <p14:tracePt t="68338" x="7537450" y="5213350"/>
          <p14:tracePt t="68338" x="7512050" y="5207000"/>
          <p14:tracePt t="68354" x="7486650" y="5207000"/>
          <p14:tracePt t="68354" x="7454900" y="5200650"/>
          <p14:tracePt t="68370" x="7429500" y="5200650"/>
          <p14:tracePt t="68370" x="7378700" y="5187950"/>
          <p14:tracePt t="68388" x="7359650" y="5187950"/>
          <p14:tracePt t="68388" x="7334250" y="5181600"/>
          <p14:tracePt t="68404" x="7315200" y="5181600"/>
          <p14:tracePt t="68404" x="7296150" y="5181600"/>
          <p14:tracePt t="68421" x="7277100" y="5175250"/>
          <p14:tracePt t="68421" x="7251700" y="5175250"/>
          <p14:tracePt t="68438" x="7239000" y="5175250"/>
          <p14:tracePt t="68438" x="7232650" y="5175250"/>
          <p14:tracePt t="68454" x="7226300" y="5175250"/>
          <p14:tracePt t="68469" x="7219950" y="5181600"/>
          <p14:tracePt t="68486" x="7226300" y="5181600"/>
          <p14:tracePt t="68502" x="7226300" y="5187950"/>
          <p14:tracePt t="68502" x="7245350" y="5187950"/>
          <p14:tracePt t="68521" x="7258050" y="5187950"/>
          <p14:tracePt t="68521" x="7277100" y="5194300"/>
          <p14:tracePt t="68539" x="7289800" y="5194300"/>
          <p14:tracePt t="68539" x="7308850" y="5194300"/>
          <p14:tracePt t="68555" x="7327900" y="5194300"/>
          <p14:tracePt t="68555" x="7353300" y="5194300"/>
          <p14:tracePt t="68571" x="7372350" y="5187950"/>
          <p14:tracePt t="68571" x="7391400" y="5187950"/>
          <p14:tracePt t="68571" x="7404100" y="5187950"/>
          <p14:tracePt t="68590" x="7423150" y="5194300"/>
          <p14:tracePt t="68603" x="7435850" y="5194300"/>
          <p14:tracePt t="68603" x="7448550" y="5200650"/>
          <p14:tracePt t="68621" x="7454900" y="5200650"/>
          <p14:tracePt t="68637" x="7461250" y="5213350"/>
          <p14:tracePt t="68653" x="7461250" y="5219700"/>
          <p14:tracePt t="68653" x="7461250" y="5226050"/>
          <p14:tracePt t="68671" x="7461250" y="5232400"/>
          <p14:tracePt t="68671" x="7454900" y="5232400"/>
          <p14:tracePt t="68688" x="7448550" y="5245100"/>
          <p14:tracePt t="68703" x="7442200" y="5251450"/>
          <p14:tracePt t="68720" x="7448550" y="5257800"/>
          <p14:tracePt t="68761" x="7454900" y="5257800"/>
          <p14:tracePt t="68769" x="7454900" y="5251450"/>
          <p14:tracePt t="68777" x="7467600" y="5251450"/>
          <p14:tracePt t="68787" x="7473950" y="5251450"/>
          <p14:tracePt t="68787" x="7486650" y="5251450"/>
          <p14:tracePt t="68806" x="7499350" y="5245100"/>
          <p14:tracePt t="68806" x="7505700" y="5245100"/>
          <p14:tracePt t="68822" x="7518400" y="5245100"/>
          <p14:tracePt t="68822" x="7524750" y="5238750"/>
          <p14:tracePt t="68839" x="7537450" y="5238750"/>
          <p14:tracePt t="68839" x="7543800" y="5238750"/>
          <p14:tracePt t="68839" x="7556500" y="5238750"/>
          <p14:tracePt t="68858" x="7562850" y="5238750"/>
          <p14:tracePt t="68870" x="7575550" y="5232400"/>
          <p14:tracePt t="68870" x="7594600" y="5232400"/>
          <p14:tracePt t="68890" x="7600950" y="5238750"/>
          <p14:tracePt t="68890" x="7613650" y="5238750"/>
          <p14:tracePt t="68906" x="7626350" y="5238750"/>
          <p14:tracePt t="68906" x="7632700" y="5238750"/>
          <p14:tracePt t="68922" x="7645400" y="5245100"/>
          <p14:tracePt t="68922" x="7658100" y="5245100"/>
          <p14:tracePt t="68939" x="7670800" y="5245100"/>
          <p14:tracePt t="68939" x="7689850" y="5251450"/>
          <p14:tracePt t="68939" x="7702550" y="5251450"/>
          <p14:tracePt t="68958" x="7721600" y="5251450"/>
          <p14:tracePt t="68971" x="7747000" y="5251450"/>
          <p14:tracePt t="68971" x="7785100" y="5245100"/>
          <p14:tracePt t="68990" x="7810500" y="5245100"/>
          <p14:tracePt t="68990" x="7835900" y="5245100"/>
          <p14:tracePt t="69006" x="7854950" y="5238750"/>
          <p14:tracePt t="69006" x="7880350" y="5232400"/>
          <p14:tracePt t="69023" x="7899400" y="5232400"/>
          <p14:tracePt t="69023" x="7931150" y="5226050"/>
          <p14:tracePt t="69040" x="7943850" y="5226050"/>
          <p14:tracePt t="69040" x="7950200" y="5226050"/>
          <p14:tracePt t="69056" x="7956550" y="5226050"/>
          <p14:tracePt t="69071" x="7962900" y="5232400"/>
          <p14:tracePt t="69088" x="7956550" y="5238750"/>
          <p14:tracePt t="69088" x="7950200" y="5245100"/>
          <p14:tracePt t="69106" x="7943850" y="5245100"/>
          <p14:tracePt t="69106" x="7937500" y="5251450"/>
          <p14:tracePt t="69123" x="7931150" y="5257800"/>
          <p14:tracePt t="69138" x="7924800" y="5257800"/>
          <p14:tracePt t="69155" x="7912100" y="5264150"/>
          <p14:tracePt t="69172" x="7905750" y="5264150"/>
          <p14:tracePt t="69205" x="7905750" y="5257800"/>
          <p14:tracePt t="69293" x="7905750" y="5251450"/>
          <p14:tracePt t="69377" x="7899400" y="5251450"/>
          <p14:tracePt t="69421" x="7893050" y="5257800"/>
          <p14:tracePt t="69437" x="7886700" y="5257800"/>
          <p14:tracePt t="69453" x="7880350" y="5264150"/>
          <p14:tracePt t="69458" x="7874000" y="5264150"/>
          <p14:tracePt t="69458" x="7861300" y="5264150"/>
          <p14:tracePt t="69474" x="7848600" y="5270500"/>
          <p14:tracePt t="69474" x="7835900" y="5270500"/>
          <p14:tracePt t="69491" x="7823200" y="5276850"/>
          <p14:tracePt t="69491" x="7804150" y="5283200"/>
          <p14:tracePt t="69508" x="7785100" y="5289550"/>
          <p14:tracePt t="69508" x="7753350" y="5295900"/>
          <p14:tracePt t="69508" x="7727950" y="5302250"/>
          <p14:tracePt t="69527" x="7689850" y="5308600"/>
          <p14:tracePt t="69527" x="7645400" y="5314950"/>
          <p14:tracePt t="69542" x="7600950" y="5321300"/>
          <p14:tracePt t="69542" x="7543800" y="5334000"/>
          <p14:tracePt t="69559" x="7480300" y="5340350"/>
          <p14:tracePt t="69559" x="7416800" y="5353050"/>
          <p14:tracePt t="69575" x="7340600" y="5359400"/>
          <p14:tracePt t="69575" x="7258050" y="5372100"/>
          <p14:tracePt t="69591" x="7169150" y="5384800"/>
          <p14:tracePt t="69591" x="7067550" y="5391150"/>
          <p14:tracePt t="69591" x="6965950" y="5397500"/>
          <p14:tracePt t="69610" x="6858000" y="5403850"/>
          <p14:tracePt t="69623" x="6750050" y="5410200"/>
          <p14:tracePt t="69623" x="6521450" y="5403850"/>
          <p14:tracePt t="69641" x="6407150" y="5403850"/>
          <p14:tracePt t="69641" x="6292850" y="5397500"/>
          <p14:tracePt t="69658" x="6178550" y="5391150"/>
          <p14:tracePt t="69658" x="6064250" y="5384800"/>
          <p14:tracePt t="69675" x="5956300" y="5378450"/>
          <p14:tracePt t="69675" x="5842000" y="5365750"/>
          <p14:tracePt t="69675" x="5734050" y="5359400"/>
          <p14:tracePt t="69694" x="5626100" y="5346700"/>
          <p14:tracePt t="69694" x="5518150" y="5334000"/>
          <p14:tracePt t="69708" x="5410200" y="5321300"/>
          <p14:tracePt t="69708" x="5308600" y="5302250"/>
          <p14:tracePt t="69726" x="5207000" y="5289550"/>
          <p14:tracePt t="69726" x="5105400" y="5276850"/>
          <p14:tracePt t="69742" x="5003800" y="5257800"/>
          <p14:tracePt t="69742" x="4800600" y="5232400"/>
          <p14:tracePt t="69759" x="4699000" y="5219700"/>
          <p14:tracePt t="69759" x="4591050" y="5213350"/>
          <p14:tracePt t="69776" x="4483100" y="5213350"/>
          <p14:tracePt t="69776" x="4375150" y="5219700"/>
          <p14:tracePt t="69792" x="4267200" y="5226050"/>
          <p14:tracePt t="69792" x="4152900" y="5245100"/>
          <p14:tracePt t="69809" x="4044950" y="5264150"/>
          <p14:tracePt t="69809" x="3841750" y="5321300"/>
          <p14:tracePt t="69826" x="3740150" y="5353050"/>
          <p14:tracePt t="69826" x="3638550" y="5384800"/>
          <p14:tracePt t="69842" x="3543300" y="5416550"/>
          <p14:tracePt t="69842" x="3454400" y="5454650"/>
          <p14:tracePt t="69859" x="3359150" y="5486400"/>
          <p14:tracePt t="69859" x="3270250" y="5524500"/>
          <p14:tracePt t="69859" x="3181350" y="5562600"/>
          <p14:tracePt t="69879" x="3092450" y="5594350"/>
          <p14:tracePt t="69891" x="2997200" y="5632450"/>
          <p14:tracePt t="69891" x="2825750" y="5689600"/>
          <p14:tracePt t="69911" x="2743200" y="5708650"/>
          <p14:tracePt t="69911" x="2667000" y="5727700"/>
          <p14:tracePt t="69926" x="2590800" y="5746750"/>
          <p14:tracePt t="69926" x="2520950" y="5759450"/>
          <p14:tracePt t="69942" x="2451100" y="5772150"/>
          <p14:tracePt t="69942" x="2393950" y="5784850"/>
          <p14:tracePt t="69959" x="2330450" y="5797550"/>
          <p14:tracePt t="69959" x="2273300" y="5816600"/>
          <p14:tracePt t="69959" x="2216150" y="5829300"/>
          <p14:tracePt t="69979" x="2159000" y="5842000"/>
          <p14:tracePt t="69991" x="2101850" y="5854700"/>
          <p14:tracePt t="69991" x="1987550" y="5873750"/>
          <p14:tracePt t="70009" x="1936750" y="5880100"/>
          <p14:tracePt t="70009" x="1879600" y="5880100"/>
          <p14:tracePt t="70026" x="1828800" y="5886450"/>
          <p14:tracePt t="70026" x="1778000" y="5886450"/>
          <p14:tracePt t="70043" x="1727200" y="5886450"/>
          <p14:tracePt t="70043" x="1638300" y="5892800"/>
          <p14:tracePt t="70060" x="1593850" y="5892800"/>
          <p14:tracePt t="70060" x="1555750" y="5899150"/>
          <p14:tracePt t="70077" x="1517650" y="5899150"/>
          <p14:tracePt t="70077" x="1479550" y="5899150"/>
          <p14:tracePt t="70093" x="1441450" y="5899150"/>
          <p14:tracePt t="70093" x="1403350" y="5892800"/>
          <p14:tracePt t="70110" x="1365250" y="5892800"/>
          <p14:tracePt t="70110" x="1301750" y="5873750"/>
          <p14:tracePt t="70127" x="1270000" y="5867400"/>
          <p14:tracePt t="70127" x="1238250" y="5854700"/>
          <p14:tracePt t="70143" x="1212850" y="5848350"/>
          <p14:tracePt t="70143" x="1187450" y="5835650"/>
          <p14:tracePt t="70160" x="1162050" y="5829300"/>
          <p14:tracePt t="70160" x="1143000" y="5822950"/>
          <p14:tracePt t="70160" x="1123950" y="5810250"/>
          <p14:tracePt t="70179" x="1104900" y="5803900"/>
          <p14:tracePt t="70179" x="1092200" y="5797550"/>
          <p14:tracePt t="70194" x="1079500" y="5791200"/>
          <p14:tracePt t="70194" x="1073150" y="5784850"/>
          <p14:tracePt t="70211" x="1066800" y="5784850"/>
          <p14:tracePt t="70211" x="1060450" y="5778500"/>
          <p14:tracePt t="70228" x="1060450" y="5772150"/>
          <p14:tracePt t="70242" x="1060450" y="5765800"/>
          <p14:tracePt t="70259" x="1060450" y="5759450"/>
          <p14:tracePt t="70275" x="1073150" y="5753100"/>
          <p14:tracePt t="70275" x="1079500" y="5753100"/>
          <p14:tracePt t="70294" x="1092200" y="5746750"/>
          <p14:tracePt t="70294" x="1098550" y="5746750"/>
          <p14:tracePt t="70311" x="1111250" y="5746750"/>
          <p14:tracePt t="70311" x="1123950" y="5746750"/>
          <p14:tracePt t="70327" x="1136650" y="5746750"/>
          <p14:tracePt t="70327" x="1162050" y="5753100"/>
          <p14:tracePt t="70327" x="1193800" y="5753100"/>
          <p14:tracePt t="70347" x="1225550" y="5759450"/>
          <p14:tracePt t="70347" x="1270000" y="5765800"/>
          <p14:tracePt t="70361" x="1314450" y="5772150"/>
          <p14:tracePt t="70361" x="1371600" y="5778500"/>
          <p14:tracePt t="70378" x="1428750" y="5784850"/>
          <p14:tracePt t="70378" x="1492250" y="5791200"/>
          <p14:tracePt t="70394" x="1555750" y="5791200"/>
          <p14:tracePt t="70394" x="1619250" y="5791200"/>
          <p14:tracePt t="70411" x="1689100" y="5791200"/>
          <p14:tracePt t="70411" x="1828800" y="5791200"/>
          <p14:tracePt t="70428" x="1892300" y="5784850"/>
          <p14:tracePt t="70428" x="1955800" y="5784850"/>
          <p14:tracePt t="70445" x="2019300" y="5778500"/>
          <p14:tracePt t="70445" x="2082800" y="5778500"/>
          <p14:tracePt t="70461" x="2139950" y="5772150"/>
          <p14:tracePt t="70461" x="2247900" y="5772150"/>
          <p14:tracePt t="70479" x="2292350" y="5772150"/>
          <p14:tracePt t="70479" x="2336800" y="5765800"/>
          <p14:tracePt t="70495" x="2381250" y="5765800"/>
          <p14:tracePt t="70495" x="2413000" y="5765800"/>
          <p14:tracePt t="70511" x="2444750" y="5759450"/>
          <p14:tracePt t="70511" x="2470150" y="5759450"/>
          <p14:tracePt t="70528" x="2495550" y="5759450"/>
          <p14:tracePt t="70528" x="2514600" y="5753100"/>
          <p14:tracePt t="70528" x="2527300" y="5753100"/>
          <p14:tracePt t="70547" x="2540000" y="5753100"/>
          <p14:tracePt t="70559" x="2546350" y="5753100"/>
          <p14:tracePt t="70559" x="2552700" y="5753100"/>
          <p14:tracePt t="70579" x="2559050" y="5753100"/>
          <p14:tracePt t="70593" x="2552700" y="5753100"/>
          <p14:tracePt t="70630" x="2546350" y="5753100"/>
          <p14:tracePt t="70646" x="2540000" y="5746750"/>
          <p14:tracePt t="70666" x="2540000" y="5753100"/>
          <p14:tracePt t="70809" x="2546350" y="5753100"/>
          <p14:tracePt t="70870" x="2552700" y="5759450"/>
          <p14:tracePt t="70906" x="2559050" y="5759450"/>
          <p14:tracePt t="70922" x="2565400" y="5759450"/>
          <p14:tracePt t="70938" x="2571750" y="5753100"/>
          <p14:tracePt t="70954" x="2578100" y="5753100"/>
          <p14:tracePt t="70961" x="2584450" y="5753100"/>
          <p14:tracePt t="70961" x="2584450" y="5746750"/>
          <p14:tracePt t="70980" x="2590800" y="5746750"/>
          <p14:tracePt t="70980" x="2597150" y="5740400"/>
          <p14:tracePt t="70980" x="2603500" y="5740400"/>
          <p14:tracePt t="70998" x="2609850" y="5734050"/>
          <p14:tracePt t="71011" x="2622550" y="5734050"/>
          <p14:tracePt t="71011" x="2628900" y="5734050"/>
          <p14:tracePt t="71030" x="2641600" y="5734050"/>
          <p14:tracePt t="71030" x="2647950" y="5734050"/>
          <p14:tracePt t="71047" x="2654300" y="5740400"/>
          <p14:tracePt t="71062" x="2660650" y="5746750"/>
          <p14:tracePt t="71062" x="2679700" y="5753100"/>
          <p14:tracePt t="71080" x="2686050" y="5753100"/>
          <p14:tracePt t="71080" x="2692400" y="5759450"/>
          <p14:tracePt t="71097" x="2705100" y="5759450"/>
          <p14:tracePt t="71097" x="2711450" y="5759450"/>
          <p14:tracePt t="71113" x="2717800" y="5759450"/>
          <p14:tracePt t="71113" x="2730500" y="5765800"/>
          <p14:tracePt t="71130" x="2736850" y="5765800"/>
          <p14:tracePt t="71130" x="2749550" y="5772150"/>
          <p14:tracePt t="71147" x="2755900" y="5772150"/>
          <p14:tracePt t="71162" x="2762250" y="5772150"/>
          <p14:tracePt t="71179" x="2768600" y="5765800"/>
          <p14:tracePt t="71195" x="2768600" y="5759450"/>
          <p14:tracePt t="71195" x="2774950" y="5753100"/>
          <p14:tracePt t="71214" x="2781300" y="5746750"/>
          <p14:tracePt t="71230" x="2781300" y="5753100"/>
          <p14:tracePt t="71290" x="2774950" y="5759450"/>
          <p14:tracePt t="71314" x="2768600" y="5765800"/>
          <p14:tracePt t="71326" x="2762250" y="5772150"/>
          <p14:tracePt t="71341" x="2755900" y="5778500"/>
          <p14:tracePt t="71358" x="2749550" y="5784850"/>
          <p14:tracePt t="71393" x="2755900" y="5784850"/>
          <p14:tracePt t="71426" x="2762250" y="5784850"/>
          <p14:tracePt t="71439" x="2768600" y="5778500"/>
          <p14:tracePt t="71454" x="2774950" y="5778500"/>
          <p14:tracePt t="71470" x="2781300" y="5772150"/>
          <p14:tracePt t="71486" x="2787650" y="5765800"/>
          <p14:tracePt t="71498" x="2794000" y="5759450"/>
          <p14:tracePt t="71538" x="2794000" y="5765800"/>
          <p14:tracePt t="71598" x="2787650" y="5765800"/>
          <p14:tracePt t="71618" x="2781300" y="5772150"/>
          <p14:tracePt t="71634" x="2774950" y="5772150"/>
          <p14:tracePt t="71650" x="2768600" y="5772150"/>
          <p14:tracePt t="71666" x="2774950" y="5772150"/>
          <p14:tracePt t="71710" x="2781300" y="5772150"/>
          <p14:tracePt t="71718" x="2794000" y="5772150"/>
          <p14:tracePt t="71731" x="2800350" y="5772150"/>
          <p14:tracePt t="71731" x="2844800" y="5772150"/>
          <p14:tracePt t="71749" x="2870200" y="5772150"/>
          <p14:tracePt t="71749" x="2908300" y="5778500"/>
          <p14:tracePt t="71766" x="2952750" y="5778500"/>
          <p14:tracePt t="71766" x="3003550" y="5784850"/>
          <p14:tracePt t="71782" x="3060700" y="5791200"/>
          <p14:tracePt t="71782" x="3187700" y="5803900"/>
          <p14:tracePt t="71799" x="3251200" y="5810250"/>
          <p14:tracePt t="71799" x="3314700" y="5816600"/>
          <p14:tracePt t="71816" x="3384550" y="5822950"/>
          <p14:tracePt t="71816" x="3454400" y="5822950"/>
          <p14:tracePt t="71832" x="3517900" y="5829300"/>
          <p14:tracePt t="71832" x="3581400" y="5829300"/>
          <p14:tracePt t="71850" x="3644900" y="5835650"/>
          <p14:tracePt t="71850" x="3765550" y="5842000"/>
          <p14:tracePt t="71867" x="3822700" y="5842000"/>
          <p14:tracePt t="71867" x="3879850" y="5842000"/>
          <p14:tracePt t="71883" x="3924300" y="5848350"/>
          <p14:tracePt t="71883" x="3975100" y="5848350"/>
          <p14:tracePt t="71900" x="4019550" y="5848350"/>
          <p14:tracePt t="71900" x="4064000" y="5842000"/>
          <p14:tracePt t="71916" x="4095750" y="5842000"/>
          <p14:tracePt t="71916" x="4133850" y="5835650"/>
          <p14:tracePt t="71916" x="4165600" y="5835650"/>
          <p14:tracePt t="71936" x="4191000" y="5829300"/>
          <p14:tracePt t="71948" x="4216400" y="5822950"/>
          <p14:tracePt t="71948" x="4254500" y="5810250"/>
          <p14:tracePt t="71967" x="4273550" y="5803900"/>
          <p14:tracePt t="71967" x="4286250" y="5803900"/>
          <p14:tracePt t="71984" x="4292600" y="5797550"/>
          <p14:tracePt t="71984" x="4298950" y="5791200"/>
          <p14:tracePt t="72000" x="4311650" y="5791200"/>
          <p14:tracePt t="72000" x="4311650" y="5784850"/>
          <p14:tracePt t="72017" x="4318000" y="5784850"/>
          <p14:tracePt t="72031" x="4311650" y="5784850"/>
          <p14:tracePt t="72062" x="4305300" y="5784850"/>
          <p14:tracePt t="72078" x="4305300" y="5791200"/>
          <p14:tracePt t="72087" x="4292600" y="5791200"/>
          <p14:tracePt t="72098" x="4286250" y="5791200"/>
          <p14:tracePt t="72098" x="4279900" y="5791200"/>
          <p14:tracePt t="72117" x="4273550" y="5791200"/>
          <p14:tracePt t="72132" x="4267200" y="5791200"/>
          <p14:tracePt t="72149" x="4260850" y="5791200"/>
          <p14:tracePt t="72149" x="4254500" y="5791200"/>
          <p14:tracePt t="72167" x="4248150" y="5784850"/>
          <p14:tracePt t="72190" x="4241800" y="5784850"/>
          <p14:tracePt t="72214" x="4235450" y="5784850"/>
          <p14:tracePt t="72242" x="4229100" y="5784850"/>
          <p14:tracePt t="72278" x="4222750" y="5791200"/>
          <p14:tracePt t="72310" x="4216400" y="5784850"/>
          <p14:tracePt t="72370" x="4222750" y="5778500"/>
          <p14:tracePt t="72406" x="4229100" y="5778500"/>
          <p14:tracePt t="72458" x="4235450" y="5778500"/>
          <p14:tracePt t="72550" x="4241800" y="5778500"/>
          <p14:tracePt t="72566" x="4248150" y="5784850"/>
          <p14:tracePt t="72578" x="4260850" y="5784850"/>
          <p14:tracePt t="72594" x="4267200" y="5791200"/>
          <p14:tracePt t="72603" x="4267200" y="5797550"/>
          <p14:tracePt t="72603" x="4273550" y="5803900"/>
          <p14:tracePt t="72620" x="4279900" y="5810250"/>
          <p14:tracePt t="72620" x="4286250" y="5816600"/>
          <p14:tracePt t="72620" x="4292600" y="5816600"/>
          <p14:tracePt t="72638" x="4298950" y="5822950"/>
          <p14:tracePt t="72650" x="4305300" y="5829300"/>
          <p14:tracePt t="72667" x="4311650" y="5829300"/>
          <p14:tracePt t="72684" x="4318000" y="5822950"/>
          <p14:tracePt t="72701" x="4330700" y="5822950"/>
          <p14:tracePt t="72701" x="4337050" y="5816600"/>
          <p14:tracePt t="72719" x="4343400" y="5810250"/>
          <p14:tracePt t="72734" x="4349750" y="5810250"/>
          <p14:tracePt t="72734" x="4356100" y="5803900"/>
          <p14:tracePt t="72752" x="4362450" y="5803900"/>
          <p14:tracePt t="72752" x="4368800" y="5797550"/>
          <p14:tracePt t="72769" x="4375150" y="5791200"/>
          <p14:tracePt t="72769" x="4381500" y="5791200"/>
          <p14:tracePt t="72787" x="4394200" y="5791200"/>
          <p14:tracePt t="72787" x="4400550" y="5784850"/>
          <p14:tracePt t="72803" x="4406900" y="5784850"/>
          <p14:tracePt t="72803" x="4432300" y="5791200"/>
          <p14:tracePt t="72820" x="4445000" y="5791200"/>
          <p14:tracePt t="72820" x="4457700" y="5797550"/>
          <p14:tracePt t="72837" x="4476750" y="5803900"/>
          <p14:tracePt t="72837" x="4489450" y="5810250"/>
          <p14:tracePt t="72853" x="4508500" y="5816600"/>
          <p14:tracePt t="72853" x="4527550" y="5816600"/>
          <p14:tracePt t="72870" x="4546600" y="5822950"/>
          <p14:tracePt t="72870" x="4591050" y="5829300"/>
          <p14:tracePt t="72888" x="4610100" y="5829300"/>
          <p14:tracePt t="72888" x="4635500" y="5822950"/>
          <p14:tracePt t="72904" x="4660900" y="5822950"/>
          <p14:tracePt t="72904" x="4692650" y="5822950"/>
          <p14:tracePt t="72920" x="4724400" y="5822950"/>
          <p14:tracePt t="72920" x="4756150" y="5822950"/>
          <p14:tracePt t="72920" x="4800600" y="5816600"/>
          <p14:tracePt t="72940" x="4845050" y="5816600"/>
          <p14:tracePt t="72951" x="4889500" y="5810250"/>
          <p14:tracePt t="72951" x="4997450" y="5797550"/>
          <p14:tracePt t="72972" x="5054600" y="5791200"/>
          <p14:tracePt t="72972" x="5118100" y="5784850"/>
          <p14:tracePt t="72988" x="5181600" y="5778500"/>
          <p14:tracePt t="72988" x="5245100" y="5772150"/>
          <p14:tracePt t="73004" x="5308600" y="5765800"/>
          <p14:tracePt t="73004" x="5372100" y="5759450"/>
          <p14:tracePt t="73004" x="5435600" y="5759450"/>
          <p14:tracePt t="73023" x="5499100" y="5759450"/>
          <p14:tracePt t="73035" x="5562600" y="5753100"/>
          <p14:tracePt t="73035" x="5619750" y="5753100"/>
          <p14:tracePt t="73035" x="5676900" y="5746750"/>
          <p14:tracePt t="73056" x="5740400" y="5746750"/>
          <p14:tracePt t="73056" x="5797550" y="5740400"/>
          <p14:tracePt t="73070" x="5854700" y="5734050"/>
          <p14:tracePt t="73070" x="5905500" y="5727700"/>
          <p14:tracePt t="73087" x="5956300" y="5721350"/>
          <p14:tracePt t="73087" x="6000750" y="5715000"/>
          <p14:tracePt t="73103" x="6045200" y="5715000"/>
          <p14:tracePt t="73103" x="6127750" y="5702300"/>
          <p14:tracePt t="73121" x="6159500" y="5695950"/>
          <p14:tracePt t="73121" x="6184900" y="5689600"/>
          <p14:tracePt t="73138" x="6210300" y="5683250"/>
          <p14:tracePt t="73138" x="6235700" y="5676900"/>
          <p14:tracePt t="73154" x="6254750" y="5670550"/>
          <p14:tracePt t="73154" x="6267450" y="5670550"/>
          <p14:tracePt t="73171" x="6280150" y="5664200"/>
          <p14:tracePt t="73171" x="6305550" y="5657850"/>
          <p14:tracePt t="73188" x="6311900" y="5657850"/>
          <p14:tracePt t="73188" x="6318250" y="5657850"/>
          <p14:tracePt t="73204" x="6318250" y="5664200"/>
          <p14:tracePt t="73234" x="6311900" y="5664200"/>
          <p14:tracePt t="73247" x="6305550" y="5670550"/>
          <p14:tracePt t="73262" x="6299200" y="5676900"/>
          <p14:tracePt t="73278" x="6292850" y="5676900"/>
          <p14:tracePt t="73294" x="6286500" y="5683250"/>
          <p14:tracePt t="73307" x="6280150" y="5683250"/>
          <p14:tracePt t="73323" x="6280150" y="5689600"/>
          <p14:tracePt t="73340" x="6273800" y="5695950"/>
          <p14:tracePt t="73355" x="6267450" y="5695950"/>
          <p14:tracePt t="73369" x="6254750" y="5695950"/>
          <p14:tracePt t="73386" x="6248400" y="5702300"/>
          <p14:tracePt t="73403" x="6242050" y="5702300"/>
          <p14:tracePt t="73403" x="6229350" y="5702300"/>
          <p14:tracePt t="73421" x="6223000" y="5702300"/>
          <p14:tracePt t="73436" x="6216650" y="5702300"/>
          <p14:tracePt t="73453" x="6210300" y="5702300"/>
          <p14:tracePt t="73453" x="6203950" y="5708650"/>
          <p14:tracePt t="73472" x="6197600" y="5708650"/>
          <p14:tracePt t="73472" x="6191250" y="5708650"/>
          <p14:tracePt t="73488" x="6178550" y="5708650"/>
          <p14:tracePt t="73503" x="6172200" y="5708650"/>
          <p14:tracePt t="73520" x="6165850" y="5715000"/>
          <p14:tracePt t="73538" x="6159500" y="5715000"/>
          <p14:tracePt t="73538" x="6153150" y="5715000"/>
          <p14:tracePt t="73556" x="6146800" y="5721350"/>
          <p14:tracePt t="73556" x="6140450" y="5721350"/>
          <p14:tracePt t="73572" x="6134100" y="5721350"/>
          <p14:tracePt t="73587" x="6127750" y="5727700"/>
          <p14:tracePt t="73587" x="6121400" y="5727700"/>
          <p14:tracePt t="73587" x="6115050" y="5734050"/>
          <p14:tracePt t="73608" x="6102350" y="5734050"/>
          <p14:tracePt t="73620" x="6096000" y="5734050"/>
          <p14:tracePt t="73620" x="6076950" y="5740400"/>
          <p14:tracePt t="73639" x="6070600" y="5746750"/>
          <p14:tracePt t="73639" x="6057900" y="5746750"/>
          <p14:tracePt t="73656" x="6051550" y="5753100"/>
          <p14:tracePt t="73656" x="6045200" y="5753100"/>
          <p14:tracePt t="73656" x="6032500" y="5759450"/>
          <p14:tracePt t="73675" x="6026150" y="5759450"/>
          <p14:tracePt t="73687" x="6019800" y="5765800"/>
          <p14:tracePt t="73687" x="6013450" y="5765800"/>
          <p14:tracePt t="73707" x="6013450" y="5772150"/>
          <p14:tracePt t="73721" x="6007100" y="5772150"/>
          <p14:tracePt t="73737" x="6000750" y="5778500"/>
          <p14:tracePt t="73786" x="5994400" y="5778500"/>
          <p14:tracePt t="73802" x="5988050" y="5778500"/>
          <p14:tracePt t="73819" x="5981700" y="5778500"/>
          <p14:tracePt t="73834" x="5975350" y="5778500"/>
          <p14:tracePt t="73846" x="5969000" y="5778500"/>
          <p14:tracePt t="73870" x="5975350" y="5784850"/>
          <p14:tracePt t="73898" x="5981700" y="5784850"/>
          <p14:tracePt t="73914" x="5988050" y="5784850"/>
          <p14:tracePt t="73930" x="5994400" y="5784850"/>
          <p14:tracePt t="73946" x="6000750" y="5791200"/>
          <p14:tracePt t="73958" x="5994400" y="5797550"/>
          <p14:tracePt t="74019" x="5988050" y="5797550"/>
          <p14:tracePt t="74034" x="5981700" y="5797550"/>
          <p14:tracePt t="74050" x="5975350" y="5803900"/>
          <p14:tracePt t="74066" x="5969000" y="5810250"/>
          <p14:tracePt t="74079" x="5962650" y="5810250"/>
          <p14:tracePt t="74094" x="5962650" y="5816600"/>
          <p14:tracePt t="74119" x="5969000" y="5810250"/>
          <p14:tracePt t="74154" x="5975350" y="5803900"/>
          <p14:tracePt t="74194" x="5981700" y="5803900"/>
          <p14:tracePt t="74223" x="5975350" y="5803900"/>
          <p14:tracePt t="74274" x="5969000" y="5810250"/>
          <p14:tracePt t="74290" x="5962650" y="5810250"/>
          <p14:tracePt t="74306" x="5956300" y="5810250"/>
          <p14:tracePt t="74315" x="5949950" y="5816600"/>
          <p14:tracePt t="74322" x="5943600" y="5816600"/>
          <p14:tracePt t="74322" x="5937250" y="5816600"/>
          <p14:tracePt t="74322" x="5930900" y="5822950"/>
          <p14:tracePt t="74343" x="5924550" y="5822950"/>
          <p14:tracePt t="74356" x="5918200" y="5822950"/>
          <p14:tracePt t="74356" x="5905500" y="5829300"/>
          <p14:tracePt t="74376" x="5899150" y="5829300"/>
          <p14:tracePt t="74390" x="5892800" y="5829300"/>
          <p14:tracePt t="74407" x="5892800" y="5822950"/>
          <p14:tracePt t="74435" x="5892800" y="5816600"/>
          <p14:tracePt t="74447" x="5899150" y="5816600"/>
          <p14:tracePt t="74462" x="5905500" y="5816600"/>
          <p14:tracePt t="74473" x="5911850" y="5816600"/>
          <p14:tracePt t="74473" x="5918200" y="5816600"/>
          <p14:tracePt t="74492" x="5924550" y="5816600"/>
          <p14:tracePt t="74492" x="5937250" y="5822950"/>
          <p14:tracePt t="74509" x="5943600" y="5822950"/>
          <p14:tracePt t="74509" x="5949950" y="5829300"/>
          <p14:tracePt t="74525" x="5956300" y="5829300"/>
          <p14:tracePt t="74525" x="5962650" y="5829300"/>
          <p14:tracePt t="74543" x="5969000" y="5835650"/>
          <p14:tracePt t="74543" x="5975350" y="5835650"/>
          <p14:tracePt t="74560" x="5981700" y="5842000"/>
          <p14:tracePt t="74574" x="5988050" y="5842000"/>
          <p14:tracePt t="74591" x="5994400" y="5835650"/>
          <p14:tracePt t="74607" x="5994400" y="5829300"/>
          <p14:tracePt t="74624" x="6000750" y="5829300"/>
          <p14:tracePt t="74799" x="6007100" y="5829300"/>
          <p14:tracePt t="74823" x="6013450" y="5829300"/>
          <p14:tracePt t="74839" x="6019800" y="5829300"/>
          <p14:tracePt t="74855" x="6026150" y="5829300"/>
          <p14:tracePt t="74867" x="6032500" y="5829300"/>
          <p14:tracePt t="74883" x="6038850" y="5829300"/>
          <p14:tracePt t="74899" x="6045200" y="5822950"/>
          <p14:tracePt t="74914" x="6051550" y="5822950"/>
          <p14:tracePt t="74927" x="6057900" y="5822950"/>
          <p14:tracePt t="74944" x="6064250" y="5816600"/>
          <p14:tracePt t="74959" x="6070600" y="5810250"/>
          <p14:tracePt t="74975" x="6076950" y="5810250"/>
          <p14:tracePt t="74992" x="6064250" y="5810250"/>
          <p14:tracePt t="75055" x="6064250" y="5816600"/>
          <p14:tracePt t="75063" x="6051550" y="5816600"/>
          <p14:tracePt t="75075" x="6045200" y="5816600"/>
          <p14:tracePt t="75075" x="6038850" y="5816600"/>
          <p14:tracePt t="75075" x="6032500" y="5822950"/>
          <p14:tracePt t="75096" x="6019800" y="5829300"/>
          <p14:tracePt t="75096" x="6013450" y="5829300"/>
          <p14:tracePt t="75111" x="6007100" y="5829300"/>
          <p14:tracePt t="75111" x="6000750" y="5835650"/>
          <p14:tracePt t="75127" x="5988050" y="5835650"/>
          <p14:tracePt t="75127" x="5981700" y="5842000"/>
          <p14:tracePt t="75144" x="5975350" y="5842000"/>
          <p14:tracePt t="75144" x="5962650" y="5842000"/>
          <p14:tracePt t="75161" x="5956300" y="5842000"/>
          <p14:tracePt t="75161" x="5949950" y="5842000"/>
          <p14:tracePt t="75177" x="5943600" y="5848350"/>
          <p14:tracePt t="75177" x="5937250" y="5848350"/>
          <p14:tracePt t="75194" x="5930900" y="5848350"/>
          <p14:tracePt t="75194" x="5924550" y="5848350"/>
          <p14:tracePt t="75211" x="5918200" y="5848350"/>
          <p14:tracePt t="75211" x="5905500" y="5854700"/>
          <p14:tracePt t="75229" x="5899150" y="5854700"/>
          <p14:tracePt t="75229" x="5892800" y="5854700"/>
          <p14:tracePt t="75244" x="5886450" y="5854700"/>
          <p14:tracePt t="75244" x="5886450" y="5848350"/>
          <p14:tracePt t="75261" x="5880100" y="5848350"/>
          <p14:tracePt t="75261" x="5873750" y="5848350"/>
          <p14:tracePt t="75261" x="5867400" y="5842000"/>
          <p14:tracePt t="75280" x="5861050" y="5842000"/>
          <p14:tracePt t="75293" x="5848350" y="5842000"/>
          <p14:tracePt t="75293" x="5835650" y="5842000"/>
          <p14:tracePt t="75312" x="5822950" y="5842000"/>
          <p14:tracePt t="75312" x="5816600" y="5842000"/>
          <p14:tracePt t="75328" x="5803900" y="5842000"/>
          <p14:tracePt t="75328" x="5784850" y="5842000"/>
          <p14:tracePt t="75345" x="5772150" y="5848350"/>
          <p14:tracePt t="75345" x="5759450" y="5848350"/>
          <p14:tracePt t="75345" x="5740400" y="5854700"/>
          <p14:tracePt t="75364" x="5721350" y="5861050"/>
          <p14:tracePt t="75376" x="5695950" y="5867400"/>
          <p14:tracePt t="75376" x="5651500" y="5873750"/>
          <p14:tracePt t="75396" x="5626100" y="5886450"/>
          <p14:tracePt t="75396" x="5594350" y="5892800"/>
          <p14:tracePt t="75411" x="5562600" y="5899150"/>
          <p14:tracePt t="75411" x="5530850" y="5905500"/>
          <p14:tracePt t="75428" x="5499100" y="5918200"/>
          <p14:tracePt t="75428" x="5467350" y="5924550"/>
          <p14:tracePt t="75428" x="5429250" y="5937250"/>
          <p14:tracePt t="75447" x="5391150" y="5949950"/>
          <p14:tracePt t="75447" x="5359400" y="5956300"/>
          <p14:tracePt t="75462" x="5321300" y="5969000"/>
          <p14:tracePt t="75462" x="5283200" y="5981700"/>
          <p14:tracePt t="75478" x="5245100" y="5988050"/>
          <p14:tracePt t="75478" x="5207000" y="6000750"/>
          <p14:tracePt t="75495" x="5168900" y="6013450"/>
          <p14:tracePt t="75495" x="5130800" y="6019800"/>
          <p14:tracePt t="75512" x="5092700" y="6032500"/>
          <p14:tracePt t="75512" x="5022850" y="6051550"/>
          <p14:tracePt t="75529" x="4991100" y="6064250"/>
          <p14:tracePt t="75529" x="4959350" y="6070600"/>
          <p14:tracePt t="75546" x="4933950" y="6076950"/>
          <p14:tracePt t="75546" x="4908550" y="6083300"/>
          <p14:tracePt t="75562" x="4883150" y="6089650"/>
          <p14:tracePt t="75562" x="4851400" y="6096000"/>
          <p14:tracePt t="75580" x="4838700" y="6102350"/>
          <p14:tracePt t="75580" x="4819650" y="6102350"/>
          <p14:tracePt t="75596" x="4813300" y="6102350"/>
          <p14:tracePt t="75596" x="4800600" y="6108700"/>
          <p14:tracePt t="75613" x="4787900" y="6108700"/>
          <p14:tracePt t="75613" x="4781550" y="6108700"/>
          <p14:tracePt t="75629" x="4775200" y="6108700"/>
          <p14:tracePt t="75629" x="4762500" y="6102350"/>
          <p14:tracePt t="75629" x="4756150" y="6108700"/>
          <p14:tracePt t="75648" x="4749800" y="6102350"/>
          <p14:tracePt t="75661" x="4743450" y="6102350"/>
          <p14:tracePt t="75661" x="4724400" y="6102350"/>
          <p14:tracePt t="75680" x="4718050" y="6108700"/>
          <p14:tracePt t="75680" x="4711700" y="6108700"/>
          <p14:tracePt t="75696" x="4699000" y="6108700"/>
          <p14:tracePt t="75696" x="4692650" y="6108700"/>
          <p14:tracePt t="75713" x="4686300" y="6115050"/>
          <p14:tracePt t="75713" x="4679950" y="6115050"/>
          <p14:tracePt t="75713" x="4673600" y="6115050"/>
          <p14:tracePt t="75732" x="4667250" y="6115050"/>
          <p14:tracePt t="75744" x="4679950" y="6121400"/>
          <p14:tracePt t="75767" x="4692650" y="6115050"/>
          <p14:tracePt t="75778" x="4711700" y="6121400"/>
          <p14:tracePt t="75778" x="4730750" y="6121400"/>
          <p14:tracePt t="75797" x="4762500" y="6121400"/>
          <p14:tracePt t="75797" x="4800600" y="6121400"/>
          <p14:tracePt t="75797" x="4838700" y="6121400"/>
          <p14:tracePt t="75816" x="4889500" y="6121400"/>
          <p14:tracePt t="75816" x="4940300" y="6121400"/>
          <p14:tracePt t="75830" x="4997450" y="6115050"/>
          <p14:tracePt t="75830" x="5054600" y="6115050"/>
          <p14:tracePt t="75846" x="5111750" y="6108700"/>
          <p14:tracePt t="75846" x="5168900" y="6102350"/>
          <p14:tracePt t="75863" x="5226050" y="6096000"/>
          <p14:tracePt t="75863" x="5334000" y="6083300"/>
          <p14:tracePt t="75880" x="5391150" y="6076950"/>
          <p14:tracePt t="75880" x="5435600" y="6070600"/>
          <p14:tracePt t="75897" x="5480050" y="6064250"/>
          <p14:tracePt t="75897" x="5524500" y="6057900"/>
          <p14:tracePt t="75913" x="5562600" y="6051550"/>
          <p14:tracePt t="75913" x="5594350" y="6038850"/>
          <p14:tracePt t="75930" x="5626100" y="6038850"/>
          <p14:tracePt t="75930" x="5676900" y="6026150"/>
          <p14:tracePt t="75947" x="5689600" y="6019800"/>
          <p14:tracePt t="75947" x="5708650" y="6013450"/>
          <p14:tracePt t="75964" x="5721350" y="6007100"/>
          <p14:tracePt t="75964" x="5734050" y="6007100"/>
          <p14:tracePt t="75980" x="5740400" y="6007100"/>
          <p14:tracePt t="75980" x="5746750" y="6007100"/>
          <p14:tracePt t="75997" x="5753100" y="6000750"/>
          <p14:tracePt t="76012" x="5746750" y="6007100"/>
          <p14:tracePt t="76039" x="5734050" y="6007100"/>
          <p14:tracePt t="76055" x="5727700" y="6013450"/>
          <p14:tracePt t="76067" x="5721350" y="6013450"/>
          <p14:tracePt t="76084" x="5721350" y="6019800"/>
          <p14:tracePt t="76115" x="5721350" y="6013450"/>
          <p14:tracePt t="76167" x="5715000" y="6013450"/>
          <p14:tracePt t="76211" x="5708650" y="6013450"/>
          <p14:tracePt t="76235" x="5702300" y="6013450"/>
          <p14:tracePt t="76247" x="5695950" y="6013450"/>
          <p14:tracePt t="76263" x="5689600" y="6013450"/>
          <p14:tracePt t="76278" x="5683250" y="6013450"/>
          <p14:tracePt t="76295" x="5676900" y="6019800"/>
          <p14:tracePt t="76307" x="5676900" y="6026150"/>
          <p14:tracePt t="76323" x="5670550" y="6032500"/>
          <p14:tracePt t="76340" x="5670550" y="6038850"/>
          <p14:tracePt t="76367" x="5676900" y="6038850"/>
          <p14:tracePt t="76391" x="5683250" y="6038850"/>
          <p14:tracePt t="76407" x="5689600" y="6038850"/>
          <p14:tracePt t="76419" x="5695950" y="6038850"/>
          <p14:tracePt t="76435" x="5695950" y="6045200"/>
          <p14:tracePt t="76451" x="5702300" y="6045200"/>
          <p14:tracePt t="76468" x="5708650" y="6045200"/>
          <p14:tracePt t="76480" x="5715000" y="6045200"/>
          <p14:tracePt t="76497" x="5727700" y="6045200"/>
          <p14:tracePt t="76513" x="5727700" y="6051550"/>
          <p14:tracePt t="76513" x="5740400" y="6051550"/>
          <p14:tracePt t="76533" x="5746750" y="6057900"/>
          <p14:tracePt t="76533" x="5759450" y="6064250"/>
          <p14:tracePt t="76549" x="5765800" y="6070600"/>
          <p14:tracePt t="76549" x="5772150" y="6076950"/>
          <p14:tracePt t="76566" x="5772150" y="6083300"/>
          <p14:tracePt t="76566" x="5778500" y="6083300"/>
          <p14:tracePt t="76582" x="5784850" y="6089650"/>
          <p14:tracePt t="76598" x="5791200" y="6089650"/>
          <p14:tracePt t="76615" x="5797550" y="6083300"/>
          <p14:tracePt t="76631" x="5803900" y="6076950"/>
          <p14:tracePt t="76648" x="5803900" y="6070600"/>
          <p14:tracePt t="76664" x="5797550" y="6070600"/>
          <p14:tracePt t="76707" x="5803900" y="6064250"/>
          <p14:tracePt t="76787" x="5810250" y="6064250"/>
          <p14:tracePt t="76795" x="5816600" y="6064250"/>
          <p14:tracePt t="76803" x="5822950" y="6057900"/>
          <p14:tracePt t="76815" x="5835650" y="6057900"/>
          <p14:tracePt t="76815" x="5854700" y="6057900"/>
          <p14:tracePt t="76833" x="5867400" y="6051550"/>
          <p14:tracePt t="76833" x="5911850" y="6051550"/>
          <p14:tracePt t="76850" x="5937250" y="6051550"/>
          <p14:tracePt t="76850" x="5962650" y="6057900"/>
          <p14:tracePt t="76867" x="5988050" y="6057900"/>
          <p14:tracePt t="76867" x="6019800" y="6064250"/>
          <p14:tracePt t="76883" x="6051550" y="6070600"/>
          <p14:tracePt t="76883" x="6121400" y="6083300"/>
          <p14:tracePt t="76900" x="6159500" y="6089650"/>
          <p14:tracePt t="76900" x="6197600" y="6102350"/>
          <p14:tracePt t="76917" x="6235700" y="6108700"/>
          <p14:tracePt t="76917" x="6267450" y="6115050"/>
          <p14:tracePt t="76934" x="6305550" y="6121400"/>
          <p14:tracePt t="76934" x="6337300" y="6127750"/>
          <p14:tracePt t="76950" x="6369050" y="6134100"/>
          <p14:tracePt t="76950" x="6419850" y="6140450"/>
          <p14:tracePt t="76967" x="6445250" y="6146800"/>
          <p14:tracePt t="76967" x="6464300" y="6146800"/>
          <p14:tracePt t="76984" x="6477000" y="6146800"/>
          <p14:tracePt t="76984" x="6489700" y="6146800"/>
          <p14:tracePt t="77001" x="6496050" y="6146800"/>
          <p14:tracePt t="77001" x="6502400" y="6146800"/>
          <p14:tracePt t="77017" x="6508750" y="6140450"/>
          <p14:tracePt t="77032" x="6502400" y="6134100"/>
          <p14:tracePt t="77052" x="6496050" y="6134100"/>
          <p14:tracePt t="77052" x="6483350" y="6134100"/>
          <p14:tracePt t="77068" x="6477000" y="6134100"/>
          <p14:tracePt t="77068" x="6464300" y="6127750"/>
          <p14:tracePt t="77084" x="6457950" y="6127750"/>
          <p14:tracePt t="77084" x="6438900" y="6127750"/>
          <p14:tracePt t="77101" x="6426200" y="6127750"/>
          <p14:tracePt t="77101" x="6413500" y="6134100"/>
          <p14:tracePt t="77101" x="6394450" y="6134100"/>
          <p14:tracePt t="77120" x="6381750" y="6134100"/>
          <p14:tracePt t="77132" x="6369050" y="6134100"/>
          <p14:tracePt t="77132" x="6343650" y="6140450"/>
          <p14:tracePt t="77151" x="6356350" y="6140450"/>
          <p14:tracePt t="77187" x="6375400" y="6140450"/>
          <p14:tracePt t="77195" x="6394450" y="6140450"/>
          <p14:tracePt t="77199" x="6419850" y="6140450"/>
          <p14:tracePt t="77199" x="6451600" y="6134100"/>
          <p14:tracePt t="77218" x="6483350" y="6134100"/>
          <p14:tracePt t="77218" x="6521450" y="6127750"/>
          <p14:tracePt t="77236" x="6559550" y="6127750"/>
          <p14:tracePt t="77236" x="6597650" y="6121400"/>
          <p14:tracePt t="77251" x="6635750" y="6121400"/>
          <p14:tracePt t="77251" x="6711950" y="6115050"/>
          <p14:tracePt t="77268" x="6743700" y="6115050"/>
          <p14:tracePt t="77268" x="6775450" y="6115050"/>
          <p14:tracePt t="77285" x="6800850" y="6115050"/>
          <p14:tracePt t="77285" x="6819900" y="6115050"/>
          <p14:tracePt t="77301" x="6838950" y="6115050"/>
          <p14:tracePt t="77301" x="6851650" y="6108700"/>
          <p14:tracePt t="77301" x="6858000" y="6108700"/>
          <p14:tracePt t="77321" x="6864350" y="6115050"/>
          <p14:tracePt t="77333" x="6858000" y="6121400"/>
          <p14:tracePt t="77359" x="6851650" y="6121400"/>
          <p14:tracePt t="77368" x="6845300" y="6121400"/>
          <p14:tracePt t="77368" x="6832600" y="6127750"/>
          <p14:tracePt t="77385" x="6826250" y="6127750"/>
          <p14:tracePt t="77385" x="6819900" y="6134100"/>
          <p14:tracePt t="77385" x="6813550" y="6134100"/>
          <p14:tracePt t="77405" x="6800850" y="6134100"/>
          <p14:tracePt t="77417" x="6794500" y="6134100"/>
          <p14:tracePt t="77434" x="6781800" y="6134100"/>
          <p14:tracePt t="77451" x="6788150" y="6134100"/>
          <p14:tracePt t="77472" x="6794500" y="6134100"/>
          <p14:tracePt t="77484" x="6807200" y="6140450"/>
          <p14:tracePt t="77484" x="6851650" y="6140450"/>
          <p14:tracePt t="77503" x="6883400" y="6146800"/>
          <p14:tracePt t="77503" x="6921500" y="6146800"/>
          <p14:tracePt t="77519" x="6965950" y="6146800"/>
          <p14:tracePt t="77519" x="7016750" y="6146800"/>
          <p14:tracePt t="77536" x="7073900" y="6153150"/>
          <p14:tracePt t="77536" x="7131050" y="6153150"/>
          <p14:tracePt t="77553" x="7181850" y="6153150"/>
          <p14:tracePt t="77553" x="7283450" y="6153150"/>
          <p14:tracePt t="77569" x="7334250" y="6153150"/>
          <p14:tracePt t="77569" x="7372350" y="6146800"/>
          <p14:tracePt t="77586" x="7416800" y="6146800"/>
          <p14:tracePt t="77586" x="7448550" y="6140450"/>
          <p14:tracePt t="77603" x="7480300" y="6134100"/>
          <p14:tracePt t="77603" x="7543800" y="6121400"/>
          <p14:tracePt t="77620" x="7569200" y="6121400"/>
          <p14:tracePt t="77620" x="7588250" y="6115050"/>
          <p14:tracePt t="77636" x="7607300" y="6115050"/>
          <p14:tracePt t="77636" x="7620000" y="6115050"/>
          <p14:tracePt t="77653" x="7626350" y="6121400"/>
          <p14:tracePt t="77653" x="7626350" y="6127750"/>
          <p14:tracePt t="77669" x="7626350" y="6134100"/>
          <p14:tracePt t="77669" x="7620000" y="6140450"/>
          <p14:tracePt t="77669" x="7607300" y="6146800"/>
          <p14:tracePt t="77689" x="7600950" y="6159500"/>
          <p14:tracePt t="77701" x="7581900" y="6165850"/>
          <p14:tracePt t="77701" x="7556500" y="6178550"/>
          <p14:tracePt t="77720" x="7543800" y="6178550"/>
          <p14:tracePt t="77720" x="7531100" y="6184900"/>
          <p14:tracePt t="77738" x="7518400" y="6184900"/>
          <p14:tracePt t="77738" x="7505700" y="6191250"/>
          <p14:tracePt t="77753" x="7499350" y="6191250"/>
          <p14:tracePt t="77753" x="7493000" y="6191250"/>
          <p14:tracePt t="77753" x="7486650" y="6197600"/>
          <p14:tracePt t="77772" x="7499350" y="6191250"/>
          <p14:tracePt t="77799" x="7505700" y="6191250"/>
          <p14:tracePt t="77807" x="7524750" y="6191250"/>
          <p14:tracePt t="77818" x="7543800" y="6191250"/>
          <p14:tracePt t="77818" x="7569200" y="6191250"/>
          <p14:tracePt t="77837" x="7600950" y="6191250"/>
          <p14:tracePt t="77837" x="7632700" y="6191250"/>
          <p14:tracePt t="77837" x="7670800" y="6197600"/>
          <p14:tracePt t="77856" x="7715250" y="6197600"/>
          <p14:tracePt t="77856" x="7759700" y="6203950"/>
          <p14:tracePt t="77870" x="7797800" y="6210300"/>
          <p14:tracePt t="77870" x="7842250" y="6216650"/>
          <p14:tracePt t="77887" x="7886700" y="6223000"/>
          <p14:tracePt t="77887" x="7931150" y="6223000"/>
          <p14:tracePt t="77903" x="7962900" y="6229350"/>
          <p14:tracePt t="77903" x="8032750" y="6229350"/>
          <p14:tracePt t="77920" x="8064500" y="6229350"/>
          <p14:tracePt t="77920" x="8089900" y="6229350"/>
          <p14:tracePt t="77937" x="8115300" y="6223000"/>
          <p14:tracePt t="77937" x="8140700" y="6223000"/>
          <p14:tracePt t="77953" x="8159750" y="6223000"/>
          <p14:tracePt t="77953" x="8178800" y="6223000"/>
          <p14:tracePt t="77970" x="8191500" y="6216650"/>
          <p14:tracePt t="77970" x="8210550" y="6223000"/>
          <p14:tracePt t="77989" x="8216900" y="6223000"/>
          <p14:tracePt t="78003" x="8216900" y="6235700"/>
          <p14:tracePt t="78019" x="8216900" y="6242050"/>
          <p14:tracePt t="78019" x="8210550" y="6242050"/>
          <p14:tracePt t="78019" x="8204200" y="6248400"/>
          <p14:tracePt t="78040" x="8197850" y="6254750"/>
          <p14:tracePt t="78052" x="8191500" y="6261100"/>
          <p14:tracePt t="78052" x="8178800" y="6267450"/>
          <p14:tracePt t="78073" x="8172450" y="6267450"/>
          <p14:tracePt t="78073" x="8166100" y="6273800"/>
          <p14:tracePt t="78089" x="8159750" y="6273800"/>
          <p14:tracePt t="78089" x="8153400" y="6273800"/>
          <p14:tracePt t="78104" x="8147050" y="6273800"/>
          <p14:tracePt t="78119" x="8140700" y="6280150"/>
          <p14:tracePt t="78136" x="8147050" y="6273800"/>
          <p14:tracePt t="78159" x="8153400" y="6273800"/>
          <p14:tracePt t="78169" x="8159750" y="6273800"/>
          <p14:tracePt t="78169" x="8166100" y="6273800"/>
          <p14:tracePt t="78189" x="8172450" y="6273800"/>
          <p14:tracePt t="78189" x="8178800" y="6273800"/>
          <p14:tracePt t="78205" x="8185150" y="6267450"/>
          <p14:tracePt t="78205" x="8191500" y="6267450"/>
          <p14:tracePt t="78221" x="8197850" y="6267450"/>
          <p14:tracePt t="78236" x="8185150" y="6267450"/>
          <p14:tracePt t="78260" x="8178800" y="6267450"/>
          <p14:tracePt t="78270" x="8172450" y="6273800"/>
          <p14:tracePt t="78270" x="8147050" y="6273800"/>
          <p14:tracePt t="78289" x="8134350" y="6273800"/>
          <p14:tracePt t="78289" x="8121650" y="6273800"/>
          <p14:tracePt t="78305" x="8102600" y="6280150"/>
          <p14:tracePt t="78305" x="8083550" y="6280150"/>
          <p14:tracePt t="78322" x="8058150" y="6280150"/>
          <p14:tracePt t="78322" x="8039100" y="6286500"/>
          <p14:tracePt t="78322" x="8013700" y="6286500"/>
          <p14:tracePt t="78341" x="7981950" y="6292850"/>
          <p14:tracePt t="78341" x="7950200" y="6292850"/>
          <p14:tracePt t="78356" x="7918450" y="6286500"/>
          <p14:tracePt t="78356" x="7886700" y="6286500"/>
          <p14:tracePt t="78373" x="7854950" y="6286500"/>
          <p14:tracePt t="78373" x="7823200" y="6280150"/>
          <p14:tracePt t="78389" x="7797800" y="6280150"/>
          <p14:tracePt t="78389" x="7766050" y="6273800"/>
          <p14:tracePt t="78389" x="7747000" y="6267450"/>
          <p14:tracePt t="78408" x="7721600" y="6267450"/>
          <p14:tracePt t="78420" x="7702550" y="6261100"/>
          <p14:tracePt t="78420" x="7670800" y="6261100"/>
          <p14:tracePt t="78442" x="7658100" y="6254750"/>
          <p14:tracePt t="78442" x="7651750" y="6261100"/>
          <p14:tracePt t="78456" x="7664450" y="6267450"/>
          <p14:tracePt t="78483" x="7677150" y="6267450"/>
          <p14:tracePt t="78492" x="7689850" y="6267450"/>
          <p14:tracePt t="78504" x="7708900" y="6267450"/>
          <p14:tracePt t="78504" x="7753350" y="6273800"/>
          <p14:tracePt t="78522" x="7772400" y="6280150"/>
          <p14:tracePt t="78522" x="7797800" y="6280150"/>
          <p14:tracePt t="78540" x="7823200" y="6286500"/>
          <p14:tracePt t="78540" x="7842250" y="6292850"/>
          <p14:tracePt t="78556" x="7867650" y="6299200"/>
          <p14:tracePt t="78556" x="7893050" y="6305550"/>
          <p14:tracePt t="78572" x="7912100" y="6311900"/>
          <p14:tracePt t="78572" x="7931150" y="6318250"/>
          <p14:tracePt t="78590" x="7969250" y="6330950"/>
          <p14:tracePt t="78604" x="8001000" y="6337300"/>
          <p14:tracePt t="78621" x="8026400" y="6350000"/>
          <p14:tracePt t="78639" x="8032750" y="6369050"/>
          <p14:tracePt t="78687" x="8007350" y="6381750"/>
          <p14:tracePt t="78724" x="7988300" y="6388100"/>
          <p14:tracePt t="78755" x="7962900" y="6394450"/>
          <p14:tracePt t="78783" x="7937500" y="6394450"/>
          <p14:tracePt t="78828" x="7918450" y="6388100"/>
          <p14:tracePt t="78928" x="7886700" y="6388100"/>
          <p14:tracePt t="78955" x="7867650" y="6388100"/>
          <p14:tracePt t="78971" x="7835900" y="6394450"/>
          <p14:tracePt t="78987" x="7791450" y="6394450"/>
          <p14:tracePt t="79000" x="7766050" y="6400800"/>
          <p14:tracePt t="79008" x="7727950" y="6400800"/>
          <p14:tracePt t="79008" x="7689850" y="6407150"/>
          <p14:tracePt t="79025" x="7645400" y="6413500"/>
          <p14:tracePt t="79025" x="7594600" y="6426200"/>
          <p14:tracePt t="79041" x="7537450" y="6432550"/>
          <p14:tracePt t="79041" x="7473950" y="6438900"/>
          <p14:tracePt t="79041" x="7404100" y="6445250"/>
          <p14:tracePt t="79060" x="7340600" y="6445250"/>
          <p14:tracePt t="79072" x="7270750" y="6451600"/>
          <p14:tracePt t="79072" x="7131050" y="6445250"/>
          <p14:tracePt t="79093" x="7061200" y="6438900"/>
          <p14:tracePt t="79093" x="6991350" y="6432550"/>
          <p14:tracePt t="79108" x="6921500" y="6426200"/>
          <p14:tracePt t="79108" x="6851650" y="6419850"/>
          <p14:tracePt t="79125" x="6781800" y="6413500"/>
          <p14:tracePt t="79125" x="6711950" y="6400800"/>
          <p14:tracePt t="79141" x="6642100" y="6394450"/>
          <p14:tracePt t="79141" x="6572250" y="6381750"/>
          <p14:tracePt t="79141" x="6502400" y="6375400"/>
          <p14:tracePt t="79160" x="6438900" y="6369050"/>
          <p14:tracePt t="79173" x="6375400" y="6362700"/>
          <p14:tracePt t="79173" x="6261100" y="6343650"/>
          <p14:tracePt t="79191" x="6210300" y="6337300"/>
          <p14:tracePt t="79191" x="6165850" y="6330950"/>
          <p14:tracePt t="79208" x="6127750" y="6324600"/>
          <p14:tracePt t="79208" x="6089650" y="6311900"/>
          <p14:tracePt t="79208" x="6057900" y="6305550"/>
          <p14:tracePt t="79228" x="6026150" y="6299200"/>
          <p14:tracePt t="79228" x="5994400" y="6292850"/>
          <p14:tracePt t="79241" x="5962650" y="6286500"/>
          <p14:tracePt t="79241" x="5930900" y="6273800"/>
          <p14:tracePt t="79258" x="5899150" y="6261100"/>
          <p14:tracePt t="79258" x="5867400" y="6248400"/>
          <p14:tracePt t="79275" x="5829300" y="6242050"/>
          <p14:tracePt t="79275" x="5753100" y="6216650"/>
          <p14:tracePt t="79292" x="5715000" y="6210300"/>
          <p14:tracePt t="79292" x="5676900" y="6203950"/>
          <p14:tracePt t="79309" x="5632450" y="6197600"/>
          <p14:tracePt t="79309" x="5594350" y="6191250"/>
          <p14:tracePt t="79325" x="5556250" y="6191250"/>
          <p14:tracePt t="79325" x="5511800" y="6184900"/>
          <p14:tracePt t="79342" x="5473700" y="6184900"/>
          <p14:tracePt t="79342" x="5429250" y="6184900"/>
          <p14:tracePt t="79342" x="5384800" y="6184900"/>
          <p14:tracePt t="79361" x="5340350" y="6184900"/>
          <p14:tracePt t="79374" x="5295900" y="6191250"/>
          <p14:tracePt t="79374" x="5200650" y="6191250"/>
          <p14:tracePt t="79393" x="5149850" y="6191250"/>
          <p14:tracePt t="79393" x="5105400" y="6191250"/>
          <p14:tracePt t="79409" x="5060950" y="6191250"/>
          <p14:tracePt t="79409" x="5022850" y="6191250"/>
          <p14:tracePt t="79425" x="4991100" y="6191250"/>
          <p14:tracePt t="79425" x="4959350" y="6184900"/>
          <p14:tracePt t="79425" x="4940300" y="6191250"/>
          <p14:tracePt t="79445" x="4927600" y="6191250"/>
          <p14:tracePt t="79457" x="4921250" y="6191250"/>
          <p14:tracePt t="79457" x="4933950" y="6191250"/>
          <p14:tracePt t="79477" x="4946650" y="6191250"/>
          <p14:tracePt t="79477" x="4972050" y="6191250"/>
          <p14:tracePt t="79493" x="5003800" y="6191250"/>
          <p14:tracePt t="79493" x="5041900" y="6191250"/>
          <p14:tracePt t="79509" x="5080000" y="6191250"/>
          <p14:tracePt t="79509" x="5137150" y="6191250"/>
          <p14:tracePt t="79509" x="5194300" y="6191250"/>
          <p14:tracePt t="79528" x="5257800" y="6197600"/>
          <p14:tracePt t="79528" x="5327650" y="6203950"/>
          <p14:tracePt t="79543" x="5403850" y="6210300"/>
          <p14:tracePt t="79543" x="5480050" y="6223000"/>
          <p14:tracePt t="79559" x="5562600" y="6235700"/>
          <p14:tracePt t="79559" x="5645150" y="6248400"/>
          <p14:tracePt t="79576" x="5727700" y="6261100"/>
          <p14:tracePt t="79576" x="5803900" y="6273800"/>
          <p14:tracePt t="79593" x="5873750" y="6286500"/>
          <p14:tracePt t="79593" x="5994400" y="6305550"/>
          <p14:tracePt t="79610" x="6038850" y="6311900"/>
          <p14:tracePt t="79610" x="6076950" y="6311900"/>
          <p14:tracePt t="79626" x="6108700" y="6311900"/>
          <p14:tracePt t="79626" x="6127750" y="6318250"/>
          <p14:tracePt t="79643" x="6140450" y="6318250"/>
          <p14:tracePt t="79659" x="6115050" y="6324600"/>
          <p14:tracePt t="79684" x="6102350" y="6324600"/>
          <p14:tracePt t="79692" x="6076950" y="6318250"/>
          <p14:tracePt t="79692" x="6057900" y="6311900"/>
          <p14:tracePt t="79710" x="6038850" y="6305550"/>
          <p14:tracePt t="79710" x="6013450" y="6292850"/>
          <p14:tracePt t="79710" x="5988050" y="6273800"/>
          <p14:tracePt t="79730" x="5962650" y="6261100"/>
          <p14:tracePt t="79742" x="5937250" y="6242050"/>
          <p14:tracePt t="79742" x="5880100" y="6197600"/>
          <p14:tracePt t="79761" x="5848350" y="6178550"/>
          <p14:tracePt t="79761" x="5816600" y="6153150"/>
          <p14:tracePt t="79777" x="5791200" y="6127750"/>
          <p14:tracePt t="79777" x="5759450" y="6108700"/>
          <p14:tracePt t="79794" x="5734050" y="6089650"/>
          <p14:tracePt t="79794" x="5708650" y="6076950"/>
          <p14:tracePt t="79794" x="5689600" y="6064250"/>
          <p14:tracePt t="79813" x="5670550" y="6057900"/>
          <p14:tracePt t="79825" x="5657850" y="6057900"/>
          <p14:tracePt t="79825" x="5638800" y="6064250"/>
          <p14:tracePt t="79843" x="5632450" y="6070600"/>
          <p14:tracePt t="79843" x="5626100" y="6076950"/>
          <p14:tracePt t="79860" x="5626100" y="6089650"/>
          <p14:tracePt t="79860" x="5626100" y="6102350"/>
          <p14:tracePt t="79877" x="5632450" y="6108700"/>
          <p14:tracePt t="79877" x="5638800" y="6134100"/>
          <p14:tracePt t="79894" x="5645150" y="6146800"/>
          <p14:tracePt t="79894" x="5651500" y="6153150"/>
          <p14:tracePt t="79910" x="5657850" y="6165850"/>
          <p14:tracePt t="79910" x="5664200" y="6178550"/>
          <p14:tracePt t="79927" x="5670550" y="6184900"/>
          <p14:tracePt t="79927" x="5683250" y="6197600"/>
          <p14:tracePt t="79944" x="5689600" y="6203950"/>
          <p14:tracePt t="79944" x="5702300" y="6223000"/>
          <p14:tracePt t="79961" x="5708650" y="6229350"/>
          <p14:tracePt t="79961" x="5715000" y="6235700"/>
          <p14:tracePt t="79977" x="5715000" y="6242050"/>
          <p14:tracePt t="79993" x="5727700" y="6248400"/>
          <p14:tracePt t="80009" x="5734050" y="6248400"/>
          <p14:tracePt t="80009" x="5740400" y="6248400"/>
          <p14:tracePt t="80028" x="5746750" y="6242050"/>
          <p14:tracePt t="80045" x="5746750" y="6235700"/>
          <p14:tracePt t="80060" x="5746750" y="6229350"/>
          <p14:tracePt t="80080" x="5740400" y="6229350"/>
          <p14:tracePt t="80103" x="5734050" y="6229350"/>
          <p14:tracePt t="80113" x="5727700" y="6229350"/>
          <p14:tracePt t="80113" x="5721350" y="6229350"/>
          <p14:tracePt t="80129" x="5715000" y="6235700"/>
          <p14:tracePt t="80129" x="5708650" y="6235700"/>
          <p14:tracePt t="80145" x="5702300" y="6235700"/>
          <p14:tracePt t="80145" x="5689600" y="6235700"/>
          <p14:tracePt t="80162" x="5683250" y="6235700"/>
          <p14:tracePt t="80162" x="5676900" y="6235700"/>
          <p14:tracePt t="80162" x="5670550" y="6235700"/>
          <p14:tracePt t="80181" x="5657850" y="6235700"/>
          <p14:tracePt t="80181" x="5651500" y="6235700"/>
          <p14:tracePt t="80195" x="5645150" y="6235700"/>
          <p14:tracePt t="80195" x="5632450" y="6235700"/>
          <p14:tracePt t="80212" x="5626100" y="6235700"/>
          <p14:tracePt t="80212" x="5619750" y="6235700"/>
          <p14:tracePt t="80212" x="5607050" y="6235700"/>
          <p14:tracePt t="80232" x="5600700" y="6242050"/>
          <p14:tracePt t="80243" x="5588000" y="6242050"/>
          <p14:tracePt t="80243" x="5568950" y="6248400"/>
          <p14:tracePt t="80262" x="5556250" y="6254750"/>
          <p14:tracePt t="80262" x="5549900" y="6254750"/>
          <p14:tracePt t="80278" x="5537200" y="6261100"/>
          <p14:tracePt t="80278" x="5530850" y="6261100"/>
          <p14:tracePt t="80295" x="5518150" y="6267450"/>
          <p14:tracePt t="80295" x="5511800" y="6267450"/>
          <p14:tracePt t="80312" x="5499100" y="6267450"/>
          <p14:tracePt t="80312" x="5486400" y="6273800"/>
          <p14:tracePt t="80329" x="5473700" y="6273800"/>
          <p14:tracePt t="80329" x="5467350" y="6273800"/>
          <p14:tracePt t="80345" x="5461000" y="6273800"/>
          <p14:tracePt t="80345" x="5454650" y="6273800"/>
          <p14:tracePt t="80362" x="5448300" y="6280150"/>
          <p14:tracePt t="80377" x="5441950" y="6280150"/>
          <p14:tracePt t="80395" x="5448300" y="6286500"/>
          <p14:tracePt t="80413" x="5454650" y="6286500"/>
          <p14:tracePt t="80413" x="5461000" y="6286500"/>
          <p14:tracePt t="80429" x="5473700" y="6292850"/>
          <p14:tracePt t="80429" x="5486400" y="6292850"/>
          <p14:tracePt t="80429" x="5505450" y="6299200"/>
          <p14:tracePt t="80448" x="5524500" y="6299200"/>
          <p14:tracePt t="80461" x="5556250" y="6305550"/>
          <p14:tracePt t="80461" x="5619750" y="6305550"/>
          <p14:tracePt t="80481" x="5657850" y="6311900"/>
          <p14:tracePt t="80481" x="5702300" y="6311900"/>
          <p14:tracePt t="80497" x="5746750" y="6305550"/>
          <p14:tracePt t="80497" x="5791200" y="6305550"/>
          <p14:tracePt t="80513" x="5842000" y="6299200"/>
          <p14:tracePt t="80513" x="5892800" y="6299200"/>
          <p14:tracePt t="80529" x="5943600" y="6292850"/>
          <p14:tracePt t="80529" x="5994400" y="6286500"/>
          <p14:tracePt t="80529" x="6045200" y="6286500"/>
          <p14:tracePt t="80548" x="6096000" y="6280150"/>
          <p14:tracePt t="80548" x="6153150" y="6273800"/>
          <p14:tracePt t="80563" x="6197600" y="6267450"/>
          <p14:tracePt t="80563" x="6248400" y="6261100"/>
          <p14:tracePt t="80580" x="6292850" y="6261100"/>
          <p14:tracePt t="80580" x="6343650" y="6254750"/>
          <p14:tracePt t="80596" x="6381750" y="6248400"/>
          <p14:tracePt t="80596" x="6426200" y="6248400"/>
          <p14:tracePt t="80614" x="6464300" y="6242050"/>
          <p14:tracePt t="80614" x="6534150" y="6235700"/>
          <p14:tracePt t="80630" x="6565900" y="6235700"/>
          <p14:tracePt t="80630" x="6591300" y="6235700"/>
          <p14:tracePt t="80647" x="6616700" y="6235700"/>
          <p14:tracePt t="80647" x="6642100" y="6229350"/>
          <p14:tracePt t="80663" x="6661150" y="6229350"/>
          <p14:tracePt t="80663" x="6699250" y="6229350"/>
          <p14:tracePt t="80680" x="6711950" y="6223000"/>
          <p14:tracePt t="80680" x="6724650" y="6223000"/>
          <p14:tracePt t="80698" x="6731000" y="6223000"/>
          <p14:tracePt t="80698" x="6743700" y="6223000"/>
          <p14:tracePt t="80713" x="6750050" y="6229350"/>
          <p14:tracePt t="80740" x="6743700" y="6229350"/>
          <p14:tracePt t="80756" x="6737350" y="6235700"/>
          <p14:tracePt t="80765" x="6731000" y="6235700"/>
          <p14:tracePt t="80765" x="6724650" y="6242050"/>
          <p14:tracePt t="80781" x="6718300" y="6242050"/>
          <p14:tracePt t="80781" x="6711950" y="6242050"/>
          <p14:tracePt t="80797" x="6705600" y="6248400"/>
          <p14:tracePt t="80797" x="6699250" y="6248400"/>
          <p14:tracePt t="80814" x="6692900" y="6254750"/>
          <p14:tracePt t="80814" x="6686550" y="6254750"/>
          <p14:tracePt t="80814" x="6680200" y="6261100"/>
          <p14:tracePt t="80833" x="6673850" y="6261100"/>
          <p14:tracePt t="80845" x="6667500" y="6261100"/>
          <p14:tracePt t="80845" x="6661150" y="6267450"/>
          <p14:tracePt t="80864" x="6654800" y="6267450"/>
          <p14:tracePt t="80879" x="6648450" y="6261100"/>
          <p14:tracePt t="80896" x="6642100" y="6261100"/>
          <p14:tracePt t="80912" x="6635750" y="6261100"/>
          <p14:tracePt t="80929" x="6623050" y="6261100"/>
          <p14:tracePt t="80929" x="6616700" y="6261100"/>
          <p14:tracePt t="80948" x="6610350" y="6261100"/>
          <p14:tracePt t="80948" x="6604000" y="6261100"/>
          <p14:tracePt t="80964" x="6597650" y="6267450"/>
          <p14:tracePt t="80964" x="6578600" y="6273800"/>
          <p14:tracePt t="80981" x="6565900" y="6273800"/>
          <p14:tracePt t="80981" x="6559550" y="6280150"/>
          <p14:tracePt t="80998" x="6546850" y="6280150"/>
          <p14:tracePt t="80998" x="6534150" y="6286500"/>
          <p14:tracePt t="81015" x="6521450" y="6286500"/>
          <p14:tracePt t="81015" x="6502400" y="6292850"/>
          <p14:tracePt t="81015" x="6489700" y="6292850"/>
          <p14:tracePt t="81033" x="6470650" y="6292850"/>
          <p14:tracePt t="81033" x="6451600" y="6292850"/>
          <p14:tracePt t="81049" x="6426200" y="6292850"/>
          <p14:tracePt t="81049" x="6407150" y="6286500"/>
          <p14:tracePt t="81065" x="6381750" y="6286500"/>
          <p14:tracePt t="81065" x="6362700" y="6286500"/>
          <p14:tracePt t="81081" x="6337300" y="6286500"/>
          <p14:tracePt t="81081" x="6311900" y="6286500"/>
          <p14:tracePt t="81098" x="6292850" y="6286500"/>
          <p14:tracePt t="81098" x="6267450" y="6286500"/>
          <p14:tracePt t="81098" x="6248400" y="6286500"/>
          <p14:tracePt t="81118" x="6229350" y="6286500"/>
          <p14:tracePt t="81130" x="6210300" y="6286500"/>
          <p14:tracePt t="81130" x="6172200" y="6292850"/>
          <p14:tracePt t="81149" x="6153150" y="6292850"/>
          <p14:tracePt t="81149" x="6134100" y="6299200"/>
          <p14:tracePt t="81165" x="6121400" y="6299200"/>
          <p14:tracePt t="81165" x="6102350" y="6299200"/>
          <p14:tracePt t="81182" x="6096000" y="6299200"/>
          <p14:tracePt t="81182" x="6083300" y="6305550"/>
          <p14:tracePt t="81182" x="6070600" y="6299200"/>
          <p14:tracePt t="81200" x="6064250" y="6305550"/>
          <p14:tracePt t="81200" x="6057900" y="6305550"/>
          <p14:tracePt t="81216" x="6051550" y="6305550"/>
          <p14:tracePt t="81231" x="6045200" y="6311900"/>
          <p14:tracePt t="81247" x="6051550" y="6318250"/>
          <p14:tracePt t="81264" x="6064250" y="6318250"/>
          <p14:tracePt t="81281" x="6083300" y="6318250"/>
          <p14:tracePt t="81297" x="6108700" y="6324600"/>
          <p14:tracePt t="81314" x="6127750" y="6324600"/>
          <p14:tracePt t="81331" x="6159500" y="6324600"/>
          <p14:tracePt t="81348" x="6172200" y="6324600"/>
          <p14:tracePt t="81372" x="6172200" y="6318250"/>
          <p14:tracePt t="81392" x="6165850" y="6318250"/>
          <p14:tracePt t="81424" x="6159500" y="6318250"/>
          <p14:tracePt t="81468" x="6153150" y="6318250"/>
          <p14:tracePt t="81500" x="6172200" y="6318250"/>
          <p14:tracePt t="81588" x="6184900" y="6318250"/>
          <p14:tracePt t="81596" x="6197600" y="6311900"/>
          <p14:tracePt t="81604" x="6210300" y="6318250"/>
          <p14:tracePt t="81615" x="6229350" y="6311900"/>
          <p14:tracePt t="81615" x="6267450" y="6311900"/>
          <p14:tracePt t="81633" x="6286500" y="6305550"/>
          <p14:tracePt t="81633" x="6305550" y="6305550"/>
          <p14:tracePt t="81650" x="6324600" y="6299200"/>
          <p14:tracePt t="81650" x="6350000" y="6299200"/>
          <p14:tracePt t="81667" x="6369050" y="6299200"/>
          <p14:tracePt t="81667" x="6381750" y="6299200"/>
          <p14:tracePt t="81683" x="6400800" y="6299200"/>
          <p14:tracePt t="81683" x="6432550" y="6299200"/>
          <p14:tracePt t="81701" x="6438900" y="6305550"/>
          <p14:tracePt t="81701" x="6451600" y="6305550"/>
          <p14:tracePt t="81717" x="6457950" y="6305550"/>
          <p14:tracePt t="81732" x="6470650" y="6330950"/>
          <p14:tracePt t="81768" x="6445250" y="6337300"/>
          <p14:tracePt t="81828" x="6438900" y="6324600"/>
          <p14:tracePt t="81920" x="6445250" y="6324600"/>
          <p14:tracePt t="81940" x="6445250" y="6318250"/>
          <p14:tracePt t="81972" x="6426200" y="6330950"/>
          <p14:tracePt t="82061" x="6407150" y="6356350"/>
          <p14:tracePt t="82368" x="6388100" y="6375400"/>
          <p14:tracePt t="82400" x="6381750" y="6400800"/>
          <p14:tracePt t="82436" x="6400800" y="6400800"/>
          <p14:tracePt t="82488" x="6419850" y="6388100"/>
          <p14:tracePt t="82529" x="6394450" y="6369050"/>
          <p14:tracePt t="82632" x="6375400" y="6369050"/>
          <p14:tracePt t="82660" x="6356350" y="6343650"/>
          <p14:tracePt t="82768" x="6330950" y="6343650"/>
          <p14:tracePt t="82820" x="6305550" y="6337300"/>
          <p14:tracePt t="82864" x="6286500" y="6324600"/>
          <p14:tracePt t="82917" x="6261100" y="6330950"/>
          <p14:tracePt t="82961" x="6242050" y="6343650"/>
          <p14:tracePt t="83000" x="6216650" y="6356350"/>
          <p14:tracePt t="83036" x="6197600" y="6362700"/>
          <p14:tracePt t="83089" x="6178550" y="6388100"/>
          <p14:tracePt t="83193" x="6172200" y="6407150"/>
          <p14:tracePt t="83252" x="6191250" y="6400800"/>
          <p14:tracePt t="83381" x="6165850" y="6381750"/>
          <p14:tracePt t="83561" x="6146800" y="6381750"/>
          <p14:tracePt t="83601" x="6121400" y="6381750"/>
          <p14:tracePt t="83645" x="6102350" y="6388100"/>
          <p14:tracePt t="83688" x="6076950" y="6394450"/>
          <p14:tracePt t="83729" x="6057900" y="6394450"/>
          <p14:tracePt t="83757" x="6032500" y="6400800"/>
          <p14:tracePt t="83788" x="6007100" y="6394450"/>
          <p14:tracePt t="83825" x="5988050" y="6394450"/>
          <p14:tracePt t="83861" x="5962650" y="6394450"/>
          <p14:tracePt t="83901" x="5943600" y="6407150"/>
          <p14:tracePt t="83937" x="5918200" y="6413500"/>
          <p14:tracePt t="83969" x="5892800" y="6419850"/>
          <p14:tracePt t="83997" x="5867400" y="6426200"/>
          <p14:tracePt t="84028" x="5892800" y="6400800"/>
          <p14:tracePt t="84149" x="5918200" y="6400800"/>
          <p14:tracePt t="84177" x="5937250" y="6394450"/>
          <p14:tracePt t="84201" x="5962650" y="6388100"/>
          <p14:tracePt t="84229" x="5988050" y="6388100"/>
          <p14:tracePt t="84261" x="6013450" y="6388100"/>
          <p14:tracePt t="84289" x="6038850" y="6375400"/>
          <p14:tracePt t="84321" x="6057900" y="6375400"/>
          <p14:tracePt t="84365" x="6076950" y="6369050"/>
          <p14:tracePt t="84544" x="6102350" y="6375400"/>
          <p14:tracePt t="84633" x="6121400" y="6375400"/>
          <p14:tracePt t="84693" x="6140450" y="6381750"/>
          <p14:tracePt t="84897" x="6165850" y="6356350"/>
          <p14:tracePt t="85033" x="6153150" y="6381750"/>
          <p14:tracePt t="85181" x="6127750" y="6394450"/>
          <p14:tracePt t="85205" x="6102350" y="6413500"/>
          <p14:tracePt t="85229" x="6076950" y="6419850"/>
          <p14:tracePt t="85249" x="6108700" y="6419850"/>
          <p14:tracePt t="85333" x="6140450" y="6413500"/>
          <p14:tracePt t="85349" x="6165850" y="6413500"/>
          <p14:tracePt t="85354" x="6191250" y="6413500"/>
          <p14:tracePt t="85361" x="6216650" y="6413500"/>
          <p14:tracePt t="85361" x="6242050" y="6413500"/>
          <p14:tracePt t="85380" x="6273800" y="6413500"/>
          <p14:tracePt t="85380" x="6305550" y="6413500"/>
          <p14:tracePt t="85396" x="6337300" y="6413500"/>
          <p14:tracePt t="85396" x="6407150" y="6407150"/>
          <p14:tracePt t="85413" x="6438900" y="6407150"/>
          <p14:tracePt t="85413" x="6477000" y="6400800"/>
          <p14:tracePt t="85430" x="6508750" y="6400800"/>
          <p14:tracePt t="85430" x="6540500" y="6394450"/>
          <p14:tracePt t="85446" x="6572250" y="6394450"/>
          <p14:tracePt t="85446" x="6604000" y="6388100"/>
          <p14:tracePt t="85463" x="6635750" y="6388100"/>
          <p14:tracePt t="85463" x="6673850" y="6388100"/>
          <p14:tracePt t="85463" x="6705600" y="6388100"/>
          <p14:tracePt t="85482" x="6743700" y="6388100"/>
          <p14:tracePt t="85495" x="6775450" y="6388100"/>
          <p14:tracePt t="85495" x="6851650" y="6388100"/>
          <p14:tracePt t="85513" x="6883400" y="6388100"/>
          <p14:tracePt t="85513" x="6921500" y="6388100"/>
          <p14:tracePt t="85530" x="6959600" y="6388100"/>
          <p14:tracePt t="85530" x="6997700" y="6388100"/>
          <p14:tracePt t="85530" x="7035800" y="6388100"/>
          <p14:tracePt t="85549" x="7067550" y="6388100"/>
          <p14:tracePt t="85562" x="7105650" y="6394450"/>
          <p14:tracePt t="85562" x="7143750" y="6394450"/>
          <p14:tracePt t="85562" x="7175500" y="6394450"/>
          <p14:tracePt t="85583" x="7207250" y="6394450"/>
          <p14:tracePt t="85583" x="7245350" y="6388100"/>
          <p14:tracePt t="85597" x="7270750" y="6388100"/>
          <p14:tracePt t="85597" x="7302500" y="6381750"/>
          <p14:tracePt t="85614" x="7334250" y="6375400"/>
          <p14:tracePt t="85614" x="7359650" y="6369050"/>
          <p14:tracePt t="85630" x="7385050" y="6362700"/>
          <p14:tracePt t="85630" x="7410450" y="6356350"/>
          <p14:tracePt t="85630" x="7435850" y="6350000"/>
          <p14:tracePt t="85649" x="7454900" y="6343650"/>
          <p14:tracePt t="85649" x="7473950" y="6337300"/>
          <p14:tracePt t="85664" x="7499350" y="6324600"/>
          <p14:tracePt t="85679" x="7505700" y="6324600"/>
          <p14:tracePt t="85679" x="7518400" y="6318250"/>
          <p14:tracePt t="85698" x="7518400" y="6311900"/>
          <p14:tracePt t="85698" x="7524750" y="6299200"/>
          <p14:tracePt t="85714" x="7524750" y="6292850"/>
          <p14:tracePt t="85714" x="7518400" y="6280150"/>
          <p14:tracePt t="85731" x="7518400" y="6267450"/>
          <p14:tracePt t="85731" x="7512050" y="6254750"/>
          <p14:tracePt t="85748" x="7505700" y="62357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ja-JP" altLang="en-US"/>
              <a:t>因子の分類</a:t>
            </a:r>
          </a:p>
        </p:txBody>
      </p:sp>
      <p:sp>
        <p:nvSpPr>
          <p:cNvPr id="685061" name="Text Box 5"/>
          <p:cNvSpPr txBox="1">
            <a:spLocks noChangeArrowheads="1"/>
          </p:cNvSpPr>
          <p:nvPr/>
        </p:nvSpPr>
        <p:spPr bwMode="auto">
          <a:xfrm>
            <a:off x="500034" y="1101695"/>
            <a:ext cx="2831224" cy="461665"/>
          </a:xfrm>
          <a:prstGeom prst="rect">
            <a:avLst/>
          </a:prstGeom>
          <a:noFill/>
          <a:ln w="38100">
            <a:noFill/>
            <a:miter lim="800000"/>
            <a:headEnd/>
            <a:tailEnd/>
          </a:ln>
          <a:effectLst/>
        </p:spPr>
        <p:txBody>
          <a:bodyPr wrap="none">
            <a:spAutoFit/>
          </a:bodyPr>
          <a:lstStyle/>
          <a:p>
            <a:r>
              <a:rPr lang="ja-JP" altLang="en-US" dirty="0"/>
              <a:t>２</a:t>
            </a:r>
            <a:r>
              <a:rPr lang="ja-JP" altLang="en-US" dirty="0" smtClean="0"/>
              <a:t>． （　標示　　）因子</a:t>
            </a:r>
            <a:endParaRPr lang="ja-JP" altLang="en-US" dirty="0"/>
          </a:p>
        </p:txBody>
      </p:sp>
      <p:sp>
        <p:nvSpPr>
          <p:cNvPr id="685062" name="Text Box 6"/>
          <p:cNvSpPr txBox="1">
            <a:spLocks noChangeArrowheads="1"/>
          </p:cNvSpPr>
          <p:nvPr/>
        </p:nvSpPr>
        <p:spPr bwMode="auto">
          <a:xfrm>
            <a:off x="957234" y="1558895"/>
            <a:ext cx="7370763" cy="822325"/>
          </a:xfrm>
          <a:prstGeom prst="rect">
            <a:avLst/>
          </a:prstGeom>
          <a:noFill/>
          <a:ln w="38100">
            <a:noFill/>
            <a:miter lim="800000"/>
            <a:headEnd/>
            <a:tailEnd/>
          </a:ln>
          <a:effectLst/>
        </p:spPr>
        <p:txBody>
          <a:bodyPr>
            <a:spAutoFit/>
          </a:bodyPr>
          <a:lstStyle/>
          <a:p>
            <a:r>
              <a:rPr lang="ja-JP" altLang="en-US"/>
              <a:t>制御因子と交互作用があるために取り上げる因子のうち，実験の場では制御できる因子</a:t>
            </a:r>
          </a:p>
        </p:txBody>
      </p:sp>
      <p:sp>
        <p:nvSpPr>
          <p:cNvPr id="2" name="正方形/長方形 1"/>
          <p:cNvSpPr/>
          <p:nvPr/>
        </p:nvSpPr>
        <p:spPr>
          <a:xfrm>
            <a:off x="446392" y="2636912"/>
            <a:ext cx="8392446" cy="3785652"/>
          </a:xfrm>
          <a:prstGeom prst="rect">
            <a:avLst/>
          </a:prstGeom>
        </p:spPr>
        <p:txBody>
          <a:bodyPr wrap="square">
            <a:spAutoFit/>
          </a:bodyPr>
          <a:lstStyle/>
          <a:p>
            <a:r>
              <a:rPr lang="ja-JP" altLang="en-US" dirty="0"/>
              <a:t>例１：ニワトリの産卵数についての品種</a:t>
            </a:r>
            <a:r>
              <a:rPr lang="ja-JP" altLang="en-US" dirty="0" smtClean="0"/>
              <a:t>試験</a:t>
            </a:r>
            <a:endParaRPr lang="en-US" altLang="ja-JP" dirty="0" smtClean="0"/>
          </a:p>
          <a:p>
            <a:endParaRPr lang="en-US" altLang="ja-JP" dirty="0"/>
          </a:p>
          <a:p>
            <a:r>
              <a:rPr lang="ja-JP" altLang="en-US" dirty="0" smtClean="0"/>
              <a:t>制御因子：品種（品種によっては暑さに弱いとしたら）</a:t>
            </a:r>
            <a:endParaRPr lang="en-US" altLang="ja-JP" dirty="0" smtClean="0"/>
          </a:p>
          <a:p>
            <a:endParaRPr lang="en-US" altLang="ja-JP" dirty="0"/>
          </a:p>
          <a:p>
            <a:r>
              <a:rPr lang="ja-JP" altLang="en-US" dirty="0" smtClean="0"/>
              <a:t>標示因子：気温</a:t>
            </a:r>
            <a:endParaRPr lang="en-US" altLang="ja-JP" dirty="0" smtClean="0"/>
          </a:p>
          <a:p>
            <a:endParaRPr lang="ja-JP" altLang="en-US" dirty="0"/>
          </a:p>
          <a:p>
            <a:r>
              <a:rPr lang="ja-JP" altLang="en-US" dirty="0"/>
              <a:t>例２：島根県で多収となる</a:t>
            </a:r>
            <a:r>
              <a:rPr lang="ja-JP" altLang="en-US" dirty="0" smtClean="0"/>
              <a:t>品種</a:t>
            </a:r>
            <a:r>
              <a:rPr lang="ja-JP" altLang="en-US" dirty="0"/>
              <a:t>　制御因子：品種</a:t>
            </a:r>
          </a:p>
          <a:p>
            <a:endParaRPr lang="en-US" altLang="ja-JP" dirty="0" smtClean="0"/>
          </a:p>
          <a:p>
            <a:r>
              <a:rPr lang="ja-JP" altLang="en-US" dirty="0"/>
              <a:t>　この場合，作期や施肥方法が標示因子となるかもしれない．</a:t>
            </a:r>
          </a:p>
          <a:p>
            <a:r>
              <a:rPr lang="ja-JP" altLang="en-US" dirty="0"/>
              <a:t>　</a:t>
            </a: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044700081"/>
      </p:ext>
    </p:extLst>
  </p:cSld>
  <p:clrMapOvr>
    <a:masterClrMapping/>
  </p:clrMapOvr>
  <mc:AlternateContent xmlns:mc="http://schemas.openxmlformats.org/markup-compatibility/2006">
    <mc:Choice xmlns:p14="http://schemas.microsoft.com/office/powerpoint/2010/main" Requires="p14">
      <p:transition spd="slow" p14:dur="2000" advTm="211991"/>
    </mc:Choice>
    <mc:Fallback>
      <p:transition spd="slow" advTm="2119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7039" x="3181350" y="2381250"/>
          <p14:tracePt t="7058" x="3219450" y="2381250"/>
          <p14:tracePt t="7063" x="3257550" y="2381250"/>
          <p14:tracePt t="7063" x="3352800" y="2381250"/>
          <p14:tracePt t="7079" x="3460750" y="2368550"/>
          <p14:tracePt t="7079" x="3632200" y="2355850"/>
          <p14:tracePt t="7095" x="3689350" y="2355850"/>
          <p14:tracePt t="7095" x="3746500" y="2355850"/>
          <p14:tracePt t="7111" x="3803650" y="2349500"/>
          <p14:tracePt t="7111" x="3854450" y="2349500"/>
          <p14:tracePt t="7111" x="3905250" y="2343150"/>
          <p14:tracePt t="7130" x="3956050" y="2343150"/>
          <p14:tracePt t="7142" x="4006850" y="2343150"/>
          <p14:tracePt t="7142" x="4095750" y="2343150"/>
          <p14:tracePt t="7161" x="4133850" y="2336800"/>
          <p14:tracePt t="7161" x="4165600" y="2336800"/>
          <p14:tracePt t="7177" x="4203700" y="2336800"/>
          <p14:tracePt t="7177" x="4229100" y="2336800"/>
          <p14:tracePt t="7194" x="4254500" y="2336800"/>
          <p14:tracePt t="7194" x="4292600" y="2349500"/>
          <p14:tracePt t="7210" x="4311650" y="2355850"/>
          <p14:tracePt t="7210" x="4318000" y="2368550"/>
          <p14:tracePt t="7228" x="4324350" y="2374900"/>
          <p14:tracePt t="7228" x="4330700" y="2387600"/>
          <p14:tracePt t="7244" x="4330700" y="2393950"/>
          <p14:tracePt t="7244" x="4330700" y="2406650"/>
          <p14:tracePt t="7262" x="4324350" y="2413000"/>
          <p14:tracePt t="7262" x="4318000" y="2425700"/>
          <p14:tracePt t="7281" x="4311650" y="2432050"/>
          <p14:tracePt t="7281" x="4305300" y="2432050"/>
          <p14:tracePt t="7295" x="4292600" y="2438400"/>
          <p14:tracePt t="7295" x="4279900" y="2438400"/>
          <p14:tracePt t="7311" x="4273550" y="2438400"/>
          <p14:tracePt t="7311" x="4260850" y="2438400"/>
          <p14:tracePt t="7311" x="4248150" y="2444750"/>
          <p14:tracePt t="7330" x="4235450" y="2444750"/>
          <p14:tracePt t="7342" x="4222750" y="2444750"/>
          <p14:tracePt t="7342" x="4203700" y="2451100"/>
          <p14:tracePt t="7362" x="4191000" y="2451100"/>
          <p14:tracePt t="7362" x="4178300" y="2457450"/>
          <p14:tracePt t="7378" x="4171950" y="2457450"/>
          <p14:tracePt t="7378" x="4165600" y="2457450"/>
          <p14:tracePt t="7395" x="4159250" y="2457450"/>
          <p14:tracePt t="7395" x="4152900" y="2457450"/>
          <p14:tracePt t="7411" x="4146550" y="2457450"/>
          <p14:tracePt t="7426" x="4140200" y="2457450"/>
          <p14:tracePt t="7443" x="4133850" y="2457450"/>
          <p14:tracePt t="7460" x="4127500" y="2457450"/>
          <p14:tracePt t="7489" x="4121150" y="2451100"/>
          <p14:tracePt t="7505" x="4114800" y="2444750"/>
          <p14:tracePt t="7510" x="4108450" y="2444750"/>
          <p14:tracePt t="7510" x="4102100" y="2444750"/>
          <p14:tracePt t="7530" x="4089400" y="2444750"/>
          <p14:tracePt t="7530" x="4083050" y="2438400"/>
          <p14:tracePt t="7546" x="4076700" y="2438400"/>
          <p14:tracePt t="7546" x="4064000" y="2438400"/>
          <p14:tracePt t="7563" x="4057650" y="2432050"/>
          <p14:tracePt t="7563" x="4044950" y="2432050"/>
          <p14:tracePt t="7579" x="4032250" y="2432050"/>
          <p14:tracePt t="7579" x="4025900" y="2432050"/>
          <p14:tracePt t="7596" x="4019550" y="2432050"/>
          <p14:tracePt t="7596" x="4006850" y="2432050"/>
          <p14:tracePt t="7613" x="3994150" y="2432050"/>
          <p14:tracePt t="7613" x="3968750" y="2438400"/>
          <p14:tracePt t="7630" x="3949700" y="2432050"/>
          <p14:tracePt t="7630" x="3937000" y="2432050"/>
          <p14:tracePt t="7648" x="3917950" y="2438400"/>
          <p14:tracePt t="7648" x="3898900" y="2438400"/>
          <p14:tracePt t="7664" x="3873500" y="2438400"/>
          <p14:tracePt t="7664" x="3854450" y="2438400"/>
          <p14:tracePt t="7680" x="3835400" y="2438400"/>
          <p14:tracePt t="7680" x="3810000" y="2438400"/>
          <p14:tracePt t="7680" x="3790950" y="2444750"/>
          <p14:tracePt t="7699" x="3765550" y="2444750"/>
          <p14:tracePt t="7710" x="3740150" y="2444750"/>
          <p14:tracePt t="7710" x="3695700" y="2451100"/>
          <p14:tracePt t="7731" x="3670300" y="2457450"/>
          <p14:tracePt t="7731" x="3644900" y="2457450"/>
          <p14:tracePt t="7746" x="3619500" y="2457450"/>
          <p14:tracePt t="7746" x="3594100" y="2457450"/>
          <p14:tracePt t="7762" x="3568700" y="2457450"/>
          <p14:tracePt t="7762" x="3536950" y="2457450"/>
          <p14:tracePt t="7762" x="3511550" y="2457450"/>
          <p14:tracePt t="7783" x="3479800" y="2457450"/>
          <p14:tracePt t="7794" x="3454400" y="2457450"/>
          <p14:tracePt t="7794" x="3397250" y="2451100"/>
          <p14:tracePt t="7813" x="3365500" y="2451100"/>
          <p14:tracePt t="7813" x="3340100" y="2444750"/>
          <p14:tracePt t="7829" x="3308350" y="2438400"/>
          <p14:tracePt t="7829" x="3276600" y="2432050"/>
          <p14:tracePt t="7847" x="3244850" y="2425700"/>
          <p14:tracePt t="7847" x="3213100" y="2419350"/>
          <p14:tracePt t="7863" x="3187700" y="2413000"/>
          <p14:tracePt t="7863" x="3124200" y="2387600"/>
          <p14:tracePt t="7880" x="3092450" y="2381250"/>
          <p14:tracePt t="7880" x="3060700" y="2374900"/>
          <p14:tracePt t="7898" x="3028950" y="2362200"/>
          <p14:tracePt t="7912" x="3130550" y="2457450"/>
          <p14:tracePt t="8314" x="3136900" y="2457450"/>
          <p14:tracePt t="8323" x="3143250" y="2451100"/>
          <p14:tracePt t="8330" x="3155950" y="2457450"/>
          <p14:tracePt t="8330" x="3168650" y="2451100"/>
          <p14:tracePt t="8330" x="3187700" y="2451100"/>
          <p14:tracePt t="8352" x="3200400" y="2451100"/>
          <p14:tracePt t="8364" x="3219450" y="2451100"/>
          <p14:tracePt t="8364" x="3232150" y="2444750"/>
          <p14:tracePt t="8384" x="3263900" y="2444750"/>
          <p14:tracePt t="8384" x="3276600" y="2438400"/>
          <p14:tracePt t="8399" x="3289300" y="2438400"/>
          <p14:tracePt t="8399" x="3295650" y="2438400"/>
          <p14:tracePt t="8416" x="3308350" y="2432050"/>
          <p14:tracePt t="8416" x="3314700" y="2425700"/>
          <p14:tracePt t="8416" x="3321050" y="2419350"/>
          <p14:tracePt t="8435" x="3327400" y="2413000"/>
          <p14:tracePt t="8435" x="3327400" y="2406650"/>
          <p14:tracePt t="8449" x="3333750" y="2400300"/>
          <p14:tracePt t="8464" x="3333750" y="2387600"/>
          <p14:tracePt t="8464" x="3340100" y="2381250"/>
          <p14:tracePt t="10258" x="3422650" y="2292350"/>
          <p14:tracePt t="10411" x="3429000" y="2286000"/>
          <p14:tracePt t="10416" x="3441700" y="2286000"/>
          <p14:tracePt t="10424" x="3454400" y="2286000"/>
          <p14:tracePt t="10424" x="3473450" y="2279650"/>
          <p14:tracePt t="10440" x="3486150" y="2273300"/>
          <p14:tracePt t="10440" x="3511550" y="2266950"/>
          <p14:tracePt t="10457" x="3530600" y="2260600"/>
          <p14:tracePt t="10457" x="3556000" y="2254250"/>
          <p14:tracePt t="10473" x="3575050" y="2247900"/>
          <p14:tracePt t="10473" x="3600450" y="2241550"/>
          <p14:tracePt t="10473" x="3625850" y="2235200"/>
          <p14:tracePt t="10492" x="3651250" y="2222500"/>
          <p14:tracePt t="10504" x="3670300" y="2216150"/>
          <p14:tracePt t="10504" x="3714750" y="2209800"/>
          <p14:tracePt t="10524" x="3740150" y="2203450"/>
          <p14:tracePt t="10524" x="3759200" y="2197100"/>
          <p14:tracePt t="10540" x="3778250" y="2197100"/>
          <p14:tracePt t="10540" x="3797300" y="2197100"/>
          <p14:tracePt t="10557" x="3816350" y="2190750"/>
          <p14:tracePt t="10557" x="3835400" y="2190750"/>
          <p14:tracePt t="10557" x="3854450" y="2190750"/>
          <p14:tracePt t="10576" x="3873500" y="2184400"/>
          <p14:tracePt t="10576" x="3892550" y="2184400"/>
          <p14:tracePt t="10590" x="3911600" y="2184400"/>
          <p14:tracePt t="10590" x="3930650" y="2184400"/>
          <p14:tracePt t="10607" x="3949700" y="2178050"/>
          <p14:tracePt t="10607" x="3968750" y="2178050"/>
          <p14:tracePt t="10623" x="3987800" y="2171700"/>
          <p14:tracePt t="10623" x="4006850" y="2171700"/>
          <p14:tracePt t="10639" x="4019550" y="2171700"/>
          <p14:tracePt t="10639" x="4051300" y="2165350"/>
          <p14:tracePt t="10656" x="4070350" y="2159000"/>
          <p14:tracePt t="10656" x="4083050" y="2159000"/>
          <p14:tracePt t="10673" x="4095750" y="2152650"/>
          <p14:tracePt t="10673" x="4102100" y="2152650"/>
          <p14:tracePt t="10689" x="4114800" y="2152650"/>
          <p14:tracePt t="10689" x="4133850" y="2146300"/>
          <p14:tracePt t="10707" x="4140200" y="2146300"/>
          <p14:tracePt t="10707" x="4146550" y="2146300"/>
          <p14:tracePt t="10724" x="4152900" y="2146300"/>
          <p14:tracePt t="10724" x="4159250" y="2139950"/>
          <p14:tracePt t="10739" x="4165600" y="2146300"/>
          <p14:tracePt t="10755" x="4171950" y="2146300"/>
          <p14:tracePt t="10755" x="4178300" y="2139950"/>
          <p14:tracePt t="10775" x="4191000" y="2139950"/>
          <p14:tracePt t="10791" x="4197350" y="2139950"/>
          <p14:tracePt t="10807" x="4203700" y="2139950"/>
          <p14:tracePt t="10822" x="4210050" y="2139950"/>
          <p14:tracePt t="10838" x="4216400" y="2139950"/>
          <p14:tracePt t="10855" x="4222750" y="2139950"/>
          <p14:tracePt t="10871" x="4229100" y="2139950"/>
          <p14:tracePt t="10888" x="4235450" y="2146300"/>
          <p14:tracePt t="10905" x="4241800" y="2152650"/>
          <p14:tracePt t="10934" x="4235450" y="2146300"/>
          <p14:tracePt t="11006" x="4235450" y="2133600"/>
          <p14:tracePt t="11022" x="4235450" y="2127250"/>
          <p14:tracePt t="11038" x="4235450" y="2120900"/>
          <p14:tracePt t="11054" x="4241800" y="2114550"/>
          <p14:tracePt t="11066" x="4241800" y="2108200"/>
          <p14:tracePt t="11082" x="4235450" y="2108200"/>
          <p14:tracePt t="11126" x="4229100" y="2108200"/>
          <p14:tracePt t="11142" x="4222750" y="2114550"/>
          <p14:tracePt t="11150" x="4216400" y="2114550"/>
          <p14:tracePt t="11159" x="4210050" y="2120900"/>
          <p14:tracePt t="11159" x="4203700" y="2120900"/>
          <p14:tracePt t="11175" x="4197350" y="2127250"/>
          <p14:tracePt t="11175" x="4191000" y="2133600"/>
          <p14:tracePt t="11191" x="4184650" y="2139950"/>
          <p14:tracePt t="11191" x="4178300" y="2146300"/>
          <p14:tracePt t="11208" x="4171950" y="2152650"/>
          <p14:tracePt t="11208" x="4165600" y="2159000"/>
          <p14:tracePt t="11208" x="4159250" y="2165350"/>
          <p14:tracePt t="11227" x="4152900" y="2165350"/>
          <p14:tracePt t="11239" x="4146550" y="2171700"/>
          <p14:tracePt t="11239" x="4140200" y="2171700"/>
          <p14:tracePt t="11258" x="4146550" y="2165350"/>
          <p14:tracePt t="11294" x="4152900" y="2165350"/>
          <p14:tracePt t="11302" x="4159250" y="2159000"/>
          <p14:tracePt t="11306" x="4165600" y="2159000"/>
          <p14:tracePt t="11306" x="4171950" y="2152650"/>
          <p14:tracePt t="11325" x="4178300" y="2152650"/>
          <p14:tracePt t="11325" x="4184650" y="2146300"/>
          <p14:tracePt t="11342" x="4197350" y="2146300"/>
          <p14:tracePt t="11342" x="4203700" y="2139950"/>
          <p14:tracePt t="11359" x="4216400" y="2133600"/>
          <p14:tracePt t="11359" x="4241800" y="2127250"/>
          <p14:tracePt t="11375" x="4254500" y="2120900"/>
          <p14:tracePt t="11375" x="4267200" y="2120900"/>
          <p14:tracePt t="11392" x="4279900" y="2114550"/>
          <p14:tracePt t="11392" x="4298950" y="2114550"/>
          <p14:tracePt t="11408" x="4311650" y="2108200"/>
          <p14:tracePt t="11408" x="4330700" y="2101850"/>
          <p14:tracePt t="11408" x="4343400" y="2095500"/>
          <p14:tracePt t="11428" x="4362450" y="2095500"/>
          <p14:tracePt t="11440" x="4381500" y="2082800"/>
          <p14:tracePt t="11440" x="4419600" y="2070100"/>
          <p14:tracePt t="11459" x="4432300" y="2063750"/>
          <p14:tracePt t="11459" x="4451350" y="2057400"/>
          <p14:tracePt t="11476" x="4464050" y="2057400"/>
          <p14:tracePt t="11476" x="4483100" y="2051050"/>
          <p14:tracePt t="11492" x="4495800" y="2044700"/>
          <p14:tracePt t="11492" x="4508500" y="2044700"/>
          <p14:tracePt t="11492" x="4521200" y="2038350"/>
          <p14:tracePt t="11511" x="4527550" y="2038350"/>
          <p14:tracePt t="11524" x="4533900" y="2038350"/>
          <p14:tracePt t="11524" x="4546600" y="2038350"/>
          <p14:tracePt t="11543" x="4552950" y="2038350"/>
          <p14:tracePt t="11558" x="4559300" y="2038350"/>
          <p14:tracePt t="11574" x="4559300" y="2044700"/>
          <p14:tracePt t="11622" x="4559300" y="2051050"/>
          <p14:tracePt t="11638" x="4559300" y="2057400"/>
          <p14:tracePt t="11662" x="4559300" y="2063750"/>
          <p14:tracePt t="11674" x="4552950" y="2070100"/>
          <p14:tracePt t="11730" x="4552950" y="2076450"/>
          <p14:tracePt t="11742" x="4546600" y="2082800"/>
          <p14:tracePt t="11758" x="4540250" y="2089150"/>
          <p14:tracePt t="11766" x="4533900" y="2095500"/>
          <p14:tracePt t="11782" x="4527550" y="2095500"/>
          <p14:tracePt t="11795" x="4527550" y="2101850"/>
          <p14:tracePt t="11811" x="4521200" y="2108200"/>
          <p14:tracePt t="11825" x="4514850" y="2108200"/>
          <p14:tracePt t="11842" x="4508500" y="2120900"/>
          <p14:tracePt t="11842" x="4508500" y="2127250"/>
          <p14:tracePt t="11860" x="4502150" y="2133600"/>
          <p14:tracePt t="11860" x="4502150" y="2139950"/>
          <p14:tracePt t="11860" x="4502150" y="2146300"/>
          <p14:tracePt t="11879" x="4502150" y="2152650"/>
          <p14:tracePt t="11892" x="4495800" y="2165350"/>
          <p14:tracePt t="11909" x="4495800" y="2178050"/>
          <p14:tracePt t="11925" x="4502150" y="2184400"/>
          <p14:tracePt t="11942" x="4508500" y="2184400"/>
          <p14:tracePt t="11959" x="4514850" y="2184400"/>
          <p14:tracePt t="11959" x="4521200" y="2178050"/>
          <p14:tracePt t="11977" x="4527550" y="2178050"/>
          <p14:tracePt t="11992" x="4533900" y="2178050"/>
          <p14:tracePt t="11992" x="4540250" y="2178050"/>
          <p14:tracePt t="12011" x="4546600" y="2178050"/>
          <p14:tracePt t="12011" x="4559300" y="2178050"/>
          <p14:tracePt t="12028" x="4559300" y="2171700"/>
          <p14:tracePt t="12028" x="4572000" y="2165350"/>
          <p14:tracePt t="12045" x="4578350" y="2165350"/>
          <p14:tracePt t="12045" x="4584700" y="2165350"/>
          <p14:tracePt t="12061" x="4591050" y="2159000"/>
          <p14:tracePt t="12061" x="4597400" y="2159000"/>
          <p14:tracePt t="12077" x="4610100" y="2152650"/>
          <p14:tracePt t="12077" x="4629150" y="2146300"/>
          <p14:tracePt t="12095" x="4641850" y="2146300"/>
          <p14:tracePt t="12095" x="4654550" y="2139950"/>
          <p14:tracePt t="12112" x="4667250" y="2133600"/>
          <p14:tracePt t="12112" x="4686300" y="2127250"/>
          <p14:tracePt t="12128" x="4705350" y="2127250"/>
          <p14:tracePt t="12128" x="4724400" y="2127250"/>
          <p14:tracePt t="12144" x="4743450" y="2120900"/>
          <p14:tracePt t="12144" x="4768850" y="2114550"/>
          <p14:tracePt t="12144" x="4794250" y="2108200"/>
          <p14:tracePt t="12164" x="4819650" y="2108200"/>
          <p14:tracePt t="12176" x="4845050" y="2101850"/>
          <p14:tracePt t="12176" x="4914900" y="2095500"/>
          <p14:tracePt t="12195" x="4953000" y="2089150"/>
          <p14:tracePt t="12195" x="4991100" y="2082800"/>
          <p14:tracePt t="12212" x="5035550" y="2076450"/>
          <p14:tracePt t="12212" x="5073650" y="2063750"/>
          <p14:tracePt t="12212" x="5118100" y="2057400"/>
          <p14:tracePt t="12231" x="5162550" y="2051050"/>
          <p14:tracePt t="12243" x="5207000" y="2044700"/>
          <p14:tracePt t="12243" x="5245100" y="2038350"/>
          <p14:tracePt t="12243" x="5289550" y="2032000"/>
          <p14:tracePt t="12243" x="5327650" y="2025650"/>
          <p14:tracePt t="12267" x="5365750" y="2019300"/>
          <p14:tracePt t="12276" x="5403850" y="2019300"/>
          <p14:tracePt t="12276" x="5435600" y="2019300"/>
          <p14:tracePt t="12295" x="5467350" y="2019300"/>
          <p14:tracePt t="12295" x="5499100" y="2012950"/>
          <p14:tracePt t="12312" x="5524500" y="2012950"/>
          <p14:tracePt t="12312" x="5568950" y="2019300"/>
          <p14:tracePt t="12328" x="5588000" y="2019300"/>
          <p14:tracePt t="12328" x="5607050" y="2019300"/>
          <p14:tracePt t="12346" x="5619750" y="2025650"/>
          <p14:tracePt t="12346" x="5638800" y="2025650"/>
          <p14:tracePt t="12362" x="5651500" y="2032000"/>
          <p14:tracePt t="12362" x="5657850" y="2032000"/>
          <p14:tracePt t="12378" x="5664200" y="2032000"/>
          <p14:tracePt t="12378" x="5670550" y="2032000"/>
          <p14:tracePt t="12395" x="5676900" y="2038350"/>
          <p14:tracePt t="12410" x="5676900" y="2051050"/>
          <p14:tracePt t="12410" x="5670550" y="2057400"/>
          <p14:tracePt t="12429" x="5670550" y="2063750"/>
          <p14:tracePt t="12429" x="5664200" y="2070100"/>
          <p14:tracePt t="12429" x="5664200" y="2076450"/>
          <p14:tracePt t="12448" x="5657850" y="2089150"/>
          <p14:tracePt t="12460" x="5651500" y="2089150"/>
          <p14:tracePt t="12460" x="5638800" y="2101850"/>
          <p14:tracePt t="12479" x="5632450" y="2108200"/>
          <p14:tracePt t="12479" x="5626100" y="2108200"/>
          <p14:tracePt t="12496" x="5613400" y="2120900"/>
          <p14:tracePt t="12496" x="5607050" y="2120900"/>
          <p14:tracePt t="12496" x="5600700" y="2120900"/>
          <p14:tracePt t="12515" x="5594350" y="2127250"/>
          <p14:tracePt t="12531" x="5588000" y="2127250"/>
          <p14:tracePt t="12547" x="5581650" y="2133600"/>
          <p14:tracePt t="12567" x="5575300" y="2133600"/>
          <p14:tracePt t="12598" x="5575300" y="2127250"/>
          <p14:tracePt t="12622" x="5581650" y="2120900"/>
          <p14:tracePt t="12642" x="5588000" y="2114550"/>
          <p14:tracePt t="12658" x="5588000" y="2108200"/>
          <p14:tracePt t="12674" x="5594350" y="2108200"/>
          <p14:tracePt t="12687" x="5594350" y="2101850"/>
          <p14:tracePt t="12695" x="5594350" y="2095500"/>
          <p14:tracePt t="12711" x="5594350" y="2089150"/>
          <p14:tracePt t="12743" x="5588000" y="2082800"/>
          <p14:tracePt t="12763" x="5588000" y="2076450"/>
          <p14:tracePt t="12778" x="5588000" y="2082800"/>
          <p14:tracePt t="12802" x="5581650" y="2076450"/>
          <p14:tracePt t="12815" x="5575300" y="2076450"/>
          <p14:tracePt t="12846" x="5575300" y="2070100"/>
          <p14:tracePt t="12875" x="5581650" y="2063750"/>
          <p14:tracePt t="12983" x="5588000" y="2063750"/>
          <p14:tracePt t="13003" x="5594350" y="2057400"/>
          <p14:tracePt t="13035" x="5588000" y="2063750"/>
          <p14:tracePt t="13055" x="5594350" y="2070100"/>
          <p14:tracePt t="13078" x="5594350" y="2076450"/>
          <p14:tracePt t="13087" x="5588000" y="2082800"/>
          <p14:tracePt t="13107" x="5581650" y="2082800"/>
          <p14:tracePt t="13139" x="5575300" y="2082800"/>
          <p14:tracePt t="13155" x="5568950" y="2082800"/>
          <p14:tracePt t="13162" x="5562600" y="2076450"/>
          <p14:tracePt t="13175" x="5556250" y="2082800"/>
          <p14:tracePt t="13184" x="5549900" y="2082800"/>
          <p14:tracePt t="13196" x="5543550" y="2082800"/>
          <p14:tracePt t="13214" x="5543550" y="2089150"/>
          <p14:tracePt t="13230" x="5549900" y="2089150"/>
          <p14:tracePt t="13251" x="5556250" y="2082800"/>
          <p14:tracePt t="13283" x="5568950" y="2082800"/>
          <p14:tracePt t="13295" x="5575300" y="2076450"/>
          <p14:tracePt t="13311" x="5581650" y="2076450"/>
          <p14:tracePt t="13319" x="5588000" y="2070100"/>
          <p14:tracePt t="13330" x="5594350" y="2076450"/>
          <p14:tracePt t="13330" x="5607050" y="2082800"/>
          <p14:tracePt t="13349" x="5613400" y="2082800"/>
          <p14:tracePt t="13364" x="5613400" y="2089150"/>
          <p14:tracePt t="13380" x="5613400" y="2095500"/>
          <p14:tracePt t="13397" x="5607050" y="2101850"/>
          <p14:tracePt t="13414" x="5600700" y="2101850"/>
          <p14:tracePt t="13414" x="5594350" y="2108200"/>
          <p14:tracePt t="13433" x="5588000" y="2108200"/>
          <p14:tracePt t="13447" x="5581650" y="2114550"/>
          <p14:tracePt t="13447" x="5568950" y="2114550"/>
          <p14:tracePt t="13447" x="5562600" y="2120900"/>
          <p14:tracePt t="13468" x="5556250" y="2120900"/>
          <p14:tracePt t="13480" x="5549900" y="2127250"/>
          <p14:tracePt t="13480" x="5537200" y="2133600"/>
          <p14:tracePt t="13500" x="5524500" y="2139950"/>
          <p14:tracePt t="13500" x="5518150" y="2139950"/>
          <p14:tracePt t="13516" x="5511800" y="2146300"/>
          <p14:tracePt t="13516" x="5505450" y="2146300"/>
          <p14:tracePt t="13535" x="5499100" y="2152650"/>
          <p14:tracePt t="13548" x="5492750" y="2152650"/>
          <p14:tracePt t="13564" x="5486400" y="2152650"/>
          <p14:tracePt t="13564" x="5480050" y="2152650"/>
          <p14:tracePt t="13584" x="5467350" y="2159000"/>
          <p14:tracePt t="13598" x="5461000" y="2159000"/>
          <p14:tracePt t="13614" x="5454650" y="2152650"/>
          <p14:tracePt t="13614" x="5448300" y="2152650"/>
          <p14:tracePt t="13614" x="5441950" y="2152650"/>
          <p14:tracePt t="13636" x="5435600" y="2146300"/>
          <p14:tracePt t="13652" x="5429250" y="2139950"/>
          <p14:tracePt t="13664" x="5429250" y="2133600"/>
          <p14:tracePt t="13681" x="5435600" y="2127250"/>
          <p14:tracePt t="13698" x="5435600" y="2120900"/>
          <p14:tracePt t="13715" x="5441950" y="2114550"/>
          <p14:tracePt t="13732" x="5448300" y="2114550"/>
          <p14:tracePt t="13732" x="5454650" y="2108200"/>
          <p14:tracePt t="13750" x="5461000" y="2101850"/>
          <p14:tracePt t="13768" x="5461000" y="2095500"/>
          <p14:tracePt t="13784" x="5467350" y="2089150"/>
          <p14:tracePt t="13799" x="5467350" y="2095500"/>
          <p14:tracePt t="13815" x="5461000" y="2095500"/>
          <p14:tracePt t="13836" x="5454650" y="2101850"/>
          <p14:tracePt t="13851" x="5448300" y="2101850"/>
          <p14:tracePt t="13851" x="5441950" y="2101850"/>
          <p14:tracePt t="13868" x="5435600" y="2101850"/>
          <p14:tracePt t="13868" x="5429250" y="2108200"/>
          <p14:tracePt t="13884" x="5422900" y="2108200"/>
          <p14:tracePt t="13884" x="5416550" y="2114550"/>
          <p14:tracePt t="13884" x="5410200" y="2114550"/>
          <p14:tracePt t="13903" x="5403850" y="2120900"/>
          <p14:tracePt t="13915" x="5397500" y="2127250"/>
          <p14:tracePt t="13915" x="5384800" y="2127250"/>
          <p14:tracePt t="13936" x="5384800" y="2133600"/>
          <p14:tracePt t="13949" x="5378450" y="2133600"/>
          <p14:tracePt t="13966" x="5372100" y="2133600"/>
          <p14:tracePt t="13983" x="5365750" y="2139950"/>
          <p14:tracePt t="14007" x="5365750" y="2146300"/>
          <p14:tracePt t="14022" x="5359400" y="2146300"/>
          <p14:tracePt t="14047" x="5353050" y="2146300"/>
          <p14:tracePt t="14063" x="5346700" y="2139950"/>
          <p14:tracePt t="14075" x="5340350" y="2139950"/>
          <p14:tracePt t="14091" x="5334000" y="2139950"/>
          <p14:tracePt t="14106" x="5327650" y="2139950"/>
          <p14:tracePt t="14123" x="5321300" y="2133600"/>
          <p14:tracePt t="14143" x="5321300" y="2120900"/>
          <p14:tracePt t="14159" x="5321300" y="2114550"/>
          <p14:tracePt t="14175" x="5327650" y="2108200"/>
          <p14:tracePt t="14183" x="5327650" y="2101850"/>
          <p14:tracePt t="14200" x="5334000" y="2095500"/>
          <p14:tracePt t="14217" x="5327650" y="2095500"/>
          <p14:tracePt t="14295" x="5321300" y="2101850"/>
          <p14:tracePt t="14323" x="5314950" y="2095500"/>
          <p14:tracePt t="14347" x="5321300" y="2095500"/>
          <p14:tracePt t="14427" x="5321300" y="2089150"/>
          <p14:tracePt t="14451" x="5314950" y="2089150"/>
          <p14:tracePt t="14535" x="5314950" y="2095500"/>
          <p14:tracePt t="14547" x="5308600" y="2101850"/>
          <p14:tracePt t="14571" x="5302250" y="2101850"/>
          <p14:tracePt t="14587" x="5295900" y="2101850"/>
          <p14:tracePt t="14603" x="5289550" y="2101850"/>
          <p14:tracePt t="14615" x="5283200" y="2101850"/>
          <p14:tracePt t="14647" x="5276850" y="2108200"/>
          <p14:tracePt t="14663" x="5270500" y="2108200"/>
          <p14:tracePt t="14683" x="5264150" y="2108200"/>
          <p14:tracePt t="14727" x="5257800" y="2108200"/>
          <p14:tracePt t="14751" x="5251450" y="2114550"/>
          <p14:tracePt t="14783" x="5251450" y="2120900"/>
          <p14:tracePt t="14795" x="5245100" y="2120900"/>
          <p14:tracePt t="14819" x="5238750" y="2127250"/>
          <p14:tracePt t="14827" x="5232400" y="2127250"/>
          <p14:tracePt t="14843" x="5226050" y="2133600"/>
          <p14:tracePt t="14856" x="5219700" y="2133600"/>
          <p14:tracePt t="14869" x="5213350" y="2133600"/>
          <p14:tracePt t="14886" x="5207000" y="2139950"/>
          <p14:tracePt t="14902" x="5194300" y="2146300"/>
          <p14:tracePt t="14919" x="5187950" y="2152650"/>
          <p14:tracePt t="14940" x="5181600" y="2159000"/>
          <p14:tracePt t="14963" x="5181600" y="2152650"/>
          <p14:tracePt t="14999" x="5181600" y="2146300"/>
          <p14:tracePt t="15022" x="5187950" y="2146300"/>
          <p14:tracePt t="15043" x="5194300" y="2146300"/>
          <p14:tracePt t="15084" x="5194300" y="2139950"/>
          <p14:tracePt t="15103" x="5187950" y="2146300"/>
          <p14:tracePt t="15155" x="5187950" y="2139950"/>
          <p14:tracePt t="15231" x="5194300" y="2133600"/>
          <p14:tracePt t="15323" x="5194300" y="2127250"/>
          <p14:tracePt t="15351" x="5194300" y="2133600"/>
          <p14:tracePt t="15384" x="5187950" y="2133600"/>
          <p14:tracePt t="15443" x="5181600" y="2133600"/>
          <p14:tracePt t="15471" x="5175250" y="2133600"/>
          <p14:tracePt t="15531" x="5175250" y="2139950"/>
          <p14:tracePt t="15575" x="5175250" y="2133600"/>
          <p14:tracePt t="15643" x="5181600" y="2127250"/>
          <p14:tracePt t="15659" x="5187950" y="2114550"/>
          <p14:tracePt t="15684" x="5194300" y="2114550"/>
          <p14:tracePt t="15695" x="5200650" y="2108200"/>
          <p14:tracePt t="15711" x="5207000" y="2108200"/>
          <p14:tracePt t="15727" x="5213350" y="2108200"/>
          <p14:tracePt t="15744" x="5219700" y="2108200"/>
          <p14:tracePt t="15763" x="5219700" y="2114550"/>
          <p14:tracePt t="15795" x="5213350" y="2120900"/>
          <p14:tracePt t="15839" x="5213350" y="2127250"/>
          <p14:tracePt t="15847" x="5207000" y="2133600"/>
          <p14:tracePt t="15863" x="5200650" y="2133600"/>
          <p14:tracePt t="15876" x="5194300" y="2133600"/>
          <p14:tracePt t="15892" x="5194300" y="2127250"/>
          <p14:tracePt t="15915" x="5187950" y="2133600"/>
          <p14:tracePt t="15951" x="5194300" y="2139950"/>
          <p14:tracePt t="15967" x="5200650" y="2133600"/>
          <p14:tracePt t="15987" x="5200650" y="2139950"/>
          <p14:tracePt t="16079" x="5194300" y="2139950"/>
          <p14:tracePt t="16104" x="5187950" y="2139950"/>
          <p14:tracePt t="16123" x="5181600" y="2146300"/>
          <p14:tracePt t="16155" x="5187950" y="2139950"/>
          <p14:tracePt t="16243" x="5194300" y="2139950"/>
          <p14:tracePt t="16284" x="5194300" y="2146300"/>
          <p14:tracePt t="16343" x="5187950" y="2152650"/>
          <p14:tracePt t="16364" x="5181600" y="2152650"/>
          <p14:tracePt t="16379" x="5175250" y="2152650"/>
          <p14:tracePt t="16395" x="5168900" y="2152650"/>
          <p14:tracePt t="16407" x="5162550" y="2165350"/>
          <p14:tracePt t="16432" x="5168900" y="2159000"/>
          <p14:tracePt t="16507" x="5168900" y="2152650"/>
          <p14:tracePt t="16527" x="5162550" y="2159000"/>
          <p14:tracePt t="16584" x="5162550" y="2165350"/>
          <p14:tracePt t="16716" x="5162550" y="2159000"/>
          <p14:tracePt t="16767" x="5168900" y="2165350"/>
          <p14:tracePt t="17007" x="5175250" y="2165350"/>
          <p14:tracePt t="17039" x="5181600" y="2165350"/>
          <p14:tracePt t="17056" x="5187950" y="2165350"/>
          <p14:tracePt t="17068" x="5194300" y="2159000"/>
          <p14:tracePt t="17116" x="5200650" y="2159000"/>
          <p14:tracePt t="17136" x="5207000" y="2159000"/>
          <p14:tracePt t="17152" x="5213350" y="2152650"/>
          <p14:tracePt t="17159" x="5219700" y="2152650"/>
          <p14:tracePt t="17168" x="5226050" y="2152650"/>
          <p14:tracePt t="17184" x="5232400" y="2146300"/>
          <p14:tracePt t="17193" x="5238750" y="2146300"/>
          <p14:tracePt t="17193" x="5257800" y="2139950"/>
          <p14:tracePt t="17213" x="5264150" y="2139950"/>
          <p14:tracePt t="17213" x="5270500" y="2139950"/>
          <p14:tracePt t="17229" x="5276850" y="2139950"/>
          <p14:tracePt t="17229" x="5283200" y="2133600"/>
          <p14:tracePt t="17245" x="5295900" y="2133600"/>
          <p14:tracePt t="17245" x="5302250" y="2127250"/>
          <p14:tracePt t="17245" x="5308600" y="2127250"/>
          <p14:tracePt t="17265" x="5321300" y="2127250"/>
          <p14:tracePt t="17277" x="5327650" y="2127250"/>
          <p14:tracePt t="17277" x="5346700" y="2114550"/>
          <p14:tracePt t="17296" x="5359400" y="2114550"/>
          <p14:tracePt t="17296" x="5372100" y="2114550"/>
          <p14:tracePt t="17313" x="5378450" y="2108200"/>
          <p14:tracePt t="17313" x="5391150" y="2108200"/>
          <p14:tracePt t="17329" x="5397500" y="2101850"/>
          <p14:tracePt t="17329" x="5410200" y="2101850"/>
          <p14:tracePt t="17329" x="5422900" y="2101850"/>
          <p14:tracePt t="17348" x="5429250" y="2101850"/>
          <p14:tracePt t="17361" x="5441950" y="2095500"/>
          <p14:tracePt t="17361" x="5461000" y="2095500"/>
          <p14:tracePt t="17380" x="5473700" y="2095500"/>
          <p14:tracePt t="17380" x="5486400" y="2095500"/>
          <p14:tracePt t="17396" x="5499100" y="2089150"/>
          <p14:tracePt t="17396" x="5505450" y="2089150"/>
          <p14:tracePt t="17413" x="5518150" y="2095500"/>
          <p14:tracePt t="17413" x="5537200" y="2095500"/>
          <p14:tracePt t="17430" x="5549900" y="2101850"/>
          <p14:tracePt t="17430" x="5562600" y="2101850"/>
          <p14:tracePt t="17446" x="5568950" y="2108200"/>
          <p14:tracePt t="17446" x="5581650" y="2114550"/>
          <p14:tracePt t="17463" x="5594350" y="2114550"/>
          <p14:tracePt t="17463" x="5607050" y="2120900"/>
          <p14:tracePt t="17480" x="5613400" y="2120900"/>
          <p14:tracePt t="17480" x="5638800" y="2127250"/>
          <p14:tracePt t="17497" x="5651500" y="2127250"/>
          <p14:tracePt t="17497" x="5657850" y="2127250"/>
          <p14:tracePt t="17513" x="5670550" y="2133600"/>
          <p14:tracePt t="17513" x="5683250" y="2133600"/>
          <p14:tracePt t="17530" x="5689600" y="2133600"/>
          <p14:tracePt t="17530" x="5702300" y="2133600"/>
          <p14:tracePt t="17530" x="5708650" y="2133600"/>
          <p14:tracePt t="17549" x="5715000" y="2133600"/>
          <p14:tracePt t="17561" x="5727700" y="2139950"/>
          <p14:tracePt t="17561" x="5740400" y="2133600"/>
          <p14:tracePt t="17580" x="5746750" y="2139950"/>
          <p14:tracePt t="17580" x="5753100" y="2139950"/>
          <p14:tracePt t="17597" x="5759450" y="2139950"/>
          <p14:tracePt t="17597" x="5765800" y="2146300"/>
          <p14:tracePt t="17613" x="5772150" y="2139950"/>
          <p14:tracePt t="17613" x="5778500" y="2139950"/>
          <p14:tracePt t="17613" x="5784850" y="2146300"/>
          <p14:tracePt t="17633" x="5797550" y="2146300"/>
          <p14:tracePt t="17648" x="5803900" y="2146300"/>
          <p14:tracePt t="17648" x="5810250" y="2146300"/>
          <p14:tracePt t="17664" x="5816600" y="2152650"/>
          <p14:tracePt t="17664" x="5822950" y="2146300"/>
          <p14:tracePt t="17681" x="5829300" y="2146300"/>
          <p14:tracePt t="17681" x="5835650" y="2146300"/>
          <p14:tracePt t="17697" x="5842000" y="2146300"/>
          <p14:tracePt t="17697" x="5854700" y="2146300"/>
          <p14:tracePt t="17697" x="5861050" y="2139950"/>
          <p14:tracePt t="17716" x="5867400" y="2146300"/>
          <p14:tracePt t="17716" x="5867400" y="2139950"/>
          <p14:tracePt t="17731" x="5873750" y="2146300"/>
          <p14:tracePt t="17731" x="5886450" y="2146300"/>
          <p14:tracePt t="17747" x="5892800" y="2139950"/>
          <p14:tracePt t="17762" x="5899150" y="2146300"/>
          <p14:tracePt t="17762" x="5905500" y="2139950"/>
          <p14:tracePt t="17781" x="5911850" y="2139950"/>
          <p14:tracePt t="17781" x="5918200" y="2139950"/>
          <p14:tracePt t="17798" x="5924550" y="2146300"/>
          <p14:tracePt t="17820" x="5924550" y="2152650"/>
          <p14:tracePt t="17848" x="5924550" y="2159000"/>
          <p14:tracePt t="17872" x="5924550" y="2165350"/>
          <p14:tracePt t="17888" x="5930900" y="2159000"/>
          <p14:tracePt t="17932" x="5937250" y="2152650"/>
          <p14:tracePt t="17948" x="5937250" y="2159000"/>
          <p14:tracePt t="17967" x="5943600" y="2159000"/>
          <p14:tracePt t="17992" x="5949950" y="2152650"/>
          <p14:tracePt t="18007" x="5956300" y="2152650"/>
          <p14:tracePt t="18023" x="5962650" y="2152650"/>
          <p14:tracePt t="18036" x="5969000" y="2152650"/>
          <p14:tracePt t="18046" x="5975350" y="2146300"/>
          <p14:tracePt t="18046" x="5981700" y="2152650"/>
          <p14:tracePt t="18065" x="5988050" y="2152650"/>
          <p14:tracePt t="18065" x="5994400" y="2152650"/>
          <p14:tracePt t="18065" x="6007100" y="2152650"/>
          <p14:tracePt t="18085" x="6013450" y="2152650"/>
          <p14:tracePt t="18085" x="6026150" y="2152650"/>
          <p14:tracePt t="18099" x="6032500" y="2159000"/>
          <p14:tracePt t="18099" x="6038850" y="2159000"/>
          <p14:tracePt t="18116" x="6051550" y="2159000"/>
          <p14:tracePt t="18116" x="6064250" y="2165350"/>
          <p14:tracePt t="18132" x="6076950" y="2165350"/>
          <p14:tracePt t="18132" x="6096000" y="2171700"/>
          <p14:tracePt t="18149" x="6108700" y="2171700"/>
          <p14:tracePt t="18149" x="6121400" y="2165350"/>
          <p14:tracePt t="18165" x="6127750" y="2171700"/>
          <p14:tracePt t="18165" x="6140450" y="2171700"/>
          <p14:tracePt t="18182" x="6153150" y="2171700"/>
          <p14:tracePt t="18182" x="6165850" y="2165350"/>
          <p14:tracePt t="18199" x="6178550" y="2165350"/>
          <p14:tracePt t="18199" x="6191250" y="2159000"/>
          <p14:tracePt t="18217" x="6216650" y="2159000"/>
          <p14:tracePt t="18217" x="6223000" y="2159000"/>
          <p14:tracePt t="18233" x="6235700" y="2159000"/>
          <p14:tracePt t="18233" x="6242050" y="2152650"/>
          <p14:tracePt t="18249" x="6254750" y="2152650"/>
          <p14:tracePt t="18249" x="6261100" y="2146300"/>
          <p14:tracePt t="18249" x="6273800" y="2146300"/>
          <p14:tracePt t="18270" x="6280150" y="2139950"/>
          <p14:tracePt t="18281" x="6292850" y="2139950"/>
          <p14:tracePt t="18281" x="6305550" y="2133600"/>
          <p14:tracePt t="18281" x="6311900" y="2127250"/>
          <p14:tracePt t="18301" x="6324600" y="2120900"/>
          <p14:tracePt t="18301" x="6337300" y="2120900"/>
          <p14:tracePt t="18316" x="6350000" y="2120900"/>
          <p14:tracePt t="18316" x="6362700" y="2114550"/>
          <p14:tracePt t="18333" x="6375400" y="2108200"/>
          <p14:tracePt t="18333" x="6388100" y="2101850"/>
          <p14:tracePt t="18349" x="6400800" y="2095500"/>
          <p14:tracePt t="18349" x="6419850" y="2089150"/>
          <p14:tracePt t="18349" x="6438900" y="2082800"/>
          <p14:tracePt t="18368" x="6457950" y="2076450"/>
          <p14:tracePt t="18381" x="6477000" y="2063750"/>
          <p14:tracePt t="18381" x="6521450" y="2057400"/>
          <p14:tracePt t="18400" x="6540500" y="2057400"/>
          <p14:tracePt t="18400" x="6559550" y="2051050"/>
          <p14:tracePt t="18416" x="6578600" y="2051050"/>
          <p14:tracePt t="18416" x="6604000" y="2051050"/>
          <p14:tracePt t="18433" x="6623050" y="2057400"/>
          <p14:tracePt t="18433" x="6661150" y="2057400"/>
          <p14:tracePt t="18450" x="6680200" y="2057400"/>
          <p14:tracePt t="18450" x="6692900" y="2057400"/>
          <p14:tracePt t="18466" x="6718300" y="2070100"/>
          <p14:tracePt t="18466" x="6731000" y="2070100"/>
          <p14:tracePt t="18483" x="6750050" y="2070100"/>
          <p14:tracePt t="18483" x="6769100" y="2070100"/>
          <p14:tracePt t="18500" x="6788150" y="2070100"/>
          <p14:tracePt t="18500" x="6819900" y="2070100"/>
          <p14:tracePt t="18517" x="6832600" y="2070100"/>
          <p14:tracePt t="18517" x="6845300" y="2063750"/>
          <p14:tracePt t="18534" x="6864350" y="2070100"/>
          <p14:tracePt t="18534" x="6883400" y="2070100"/>
          <p14:tracePt t="18550" x="6896100" y="2070100"/>
          <p14:tracePt t="18550" x="6908800" y="2063750"/>
          <p14:tracePt t="18550" x="6921500" y="2070100"/>
          <p14:tracePt t="18570" x="6940550" y="2070100"/>
          <p14:tracePt t="18582" x="6953250" y="2070100"/>
          <p14:tracePt t="18582" x="6985000" y="2070100"/>
          <p14:tracePt t="18601" x="6997700" y="2070100"/>
          <p14:tracePt t="18601" x="7010400" y="2070100"/>
          <p14:tracePt t="18617" x="7029450" y="2070100"/>
          <p14:tracePt t="18617" x="7042150" y="2070100"/>
          <p14:tracePt t="18617" x="7061200" y="2070100"/>
          <p14:tracePt t="18637" x="7073900" y="2070100"/>
          <p14:tracePt t="18648" x="7086600" y="2076450"/>
          <p14:tracePt t="18648" x="7099300" y="2076450"/>
          <p14:tracePt t="18648" x="7105650" y="2076450"/>
          <p14:tracePt t="18670" x="7118350" y="2082800"/>
          <p14:tracePt t="18670" x="7131050" y="2089150"/>
          <p14:tracePt t="18685" x="7137400" y="2095500"/>
          <p14:tracePt t="18685" x="7143750" y="2101850"/>
          <p14:tracePt t="18700" x="7150100" y="2101850"/>
          <p14:tracePt t="18700" x="7156450" y="2108200"/>
          <p14:tracePt t="18718" x="7156450" y="2120900"/>
          <p14:tracePt t="18732" x="7150100" y="2127250"/>
          <p14:tracePt t="18749" x="7143750" y="2139950"/>
          <p14:tracePt t="18749" x="7137400" y="2146300"/>
          <p14:tracePt t="18768" x="7124700" y="2146300"/>
          <p14:tracePt t="18768" x="7118350" y="2152650"/>
          <p14:tracePt t="18785" x="7105650" y="2159000"/>
          <p14:tracePt t="18785" x="7092950" y="2165350"/>
          <p14:tracePt t="18801" x="7086600" y="2171700"/>
          <p14:tracePt t="18801" x="7061200" y="2178050"/>
          <p14:tracePt t="18818" x="7048500" y="2184400"/>
          <p14:tracePt t="18818" x="7042150" y="2190750"/>
          <p14:tracePt t="18835" x="7029450" y="2197100"/>
          <p14:tracePt t="18835" x="7016750" y="2197100"/>
          <p14:tracePt t="18851" x="7010400" y="2203450"/>
          <p14:tracePt t="18851" x="6991350" y="2209800"/>
          <p14:tracePt t="18869" x="6978650" y="2209800"/>
          <p14:tracePt t="18869" x="6972300" y="2209800"/>
          <p14:tracePt t="18886" x="6965950" y="2216150"/>
          <p14:tracePt t="18886" x="6953250" y="2216150"/>
          <p14:tracePt t="18902" x="6946900" y="2222500"/>
          <p14:tracePt t="18902" x="6940550" y="2222500"/>
          <p14:tracePt t="18918" x="6934200" y="2228850"/>
          <p14:tracePt t="18918" x="6927850" y="2228850"/>
          <p14:tracePt t="18918" x="6921500" y="2228850"/>
          <p14:tracePt t="18938" x="6915150" y="2228850"/>
          <p14:tracePt t="18950" x="6908800" y="2228850"/>
          <p14:tracePt t="18950" x="6896100" y="2222500"/>
          <p14:tracePt t="18969" x="6889750" y="2222500"/>
          <p14:tracePt t="18969" x="6883400" y="2222500"/>
          <p14:tracePt t="18985" x="6877050" y="2222500"/>
          <p14:tracePt t="18985" x="6870700" y="2222500"/>
          <p14:tracePt t="18985" x="6864350" y="2216150"/>
          <p14:tracePt t="19004" x="6858000" y="2216150"/>
          <p14:tracePt t="19017" x="6851650" y="2209800"/>
          <p14:tracePt t="19034" x="6845300" y="2209800"/>
          <p14:tracePt t="19034" x="6832600" y="2209800"/>
          <p14:tracePt t="19052" x="6826250" y="2209800"/>
          <p14:tracePt t="19052" x="6813550" y="2209800"/>
          <p14:tracePt t="19069" x="6807200" y="2209800"/>
          <p14:tracePt t="19069" x="6794500" y="2209800"/>
          <p14:tracePt t="19086" x="6788150" y="2209800"/>
          <p14:tracePt t="19086" x="6775450" y="2209800"/>
          <p14:tracePt t="19102" x="6762750" y="2209800"/>
          <p14:tracePt t="19102" x="6737350" y="2209800"/>
          <p14:tracePt t="19119" x="6724650" y="2209800"/>
          <p14:tracePt t="19119" x="6718300" y="2209800"/>
          <p14:tracePt t="19136" x="6699250" y="2209800"/>
          <p14:tracePt t="19136" x="6686550" y="2209800"/>
          <p14:tracePt t="19152" x="6673850" y="2216150"/>
          <p14:tracePt t="19152" x="6642100" y="2209800"/>
          <p14:tracePt t="19169" x="6629400" y="2209800"/>
          <p14:tracePt t="19169" x="6616700" y="2209800"/>
          <p14:tracePt t="19186" x="6604000" y="2209800"/>
          <p14:tracePt t="19186" x="6591300" y="2209800"/>
          <p14:tracePt t="19202" x="6578600" y="2209800"/>
          <p14:tracePt t="19202" x="6572250" y="2203450"/>
          <p14:tracePt t="19219" x="6559550" y="2203450"/>
          <p14:tracePt t="19219" x="6546850" y="2203450"/>
          <p14:tracePt t="19237" x="6540500" y="2197100"/>
          <p14:tracePt t="19237" x="6534150" y="2197100"/>
          <p14:tracePt t="19253" x="6540500" y="2203450"/>
          <p14:tracePt t="19304" x="6546850" y="2203450"/>
          <p14:tracePt t="19320" x="6559550" y="2203450"/>
          <p14:tracePt t="19336" x="6565900" y="2209800"/>
          <p14:tracePt t="19344" x="6572250" y="2209800"/>
          <p14:tracePt t="19351" x="6578600" y="2209800"/>
          <p14:tracePt t="19351" x="6584950" y="2209800"/>
          <p14:tracePt t="19351" x="6597650" y="2216150"/>
          <p14:tracePt t="19372" x="6604000" y="2216150"/>
          <p14:tracePt t="19384" x="6623050" y="2216150"/>
          <p14:tracePt t="19384" x="6629400" y="2216150"/>
          <p14:tracePt t="19384" x="6642100" y="2216150"/>
          <p14:tracePt t="19406" x="6661150" y="2216150"/>
          <p14:tracePt t="19406" x="6673850" y="2216150"/>
          <p14:tracePt t="19420" x="6686550" y="2222500"/>
          <p14:tracePt t="19420" x="6699250" y="2216150"/>
          <p14:tracePt t="19437" x="6718300" y="2222500"/>
          <p14:tracePt t="19437" x="6731000" y="2222500"/>
          <p14:tracePt t="19453" x="6750050" y="2222500"/>
          <p14:tracePt t="19453" x="6775450" y="2222500"/>
          <p14:tracePt t="19470" x="6794500" y="2222500"/>
          <p14:tracePt t="19470" x="6807200" y="2222500"/>
          <p14:tracePt t="19486" x="6819900" y="2222500"/>
          <p14:tracePt t="19486" x="6832600" y="2228850"/>
          <p14:tracePt t="19503" x="6845300" y="2222500"/>
          <p14:tracePt t="19503" x="6858000" y="2222500"/>
          <p14:tracePt t="19520" x="6870700" y="2222500"/>
          <p14:tracePt t="19520" x="6889750" y="2222500"/>
          <p14:tracePt t="19537" x="6896100" y="2222500"/>
          <p14:tracePt t="19537" x="6902450" y="2222500"/>
          <p14:tracePt t="19554" x="6908800" y="2222500"/>
          <p14:tracePt t="19554" x="6915150" y="2222500"/>
          <p14:tracePt t="19571" x="6921500" y="2222500"/>
          <p14:tracePt t="19585" x="6927850" y="2216150"/>
          <p14:tracePt t="19585" x="6934200" y="2222500"/>
          <p14:tracePt t="19605" x="6940550" y="2228850"/>
          <p14:tracePt t="19636" x="6934200" y="2228850"/>
          <p14:tracePt t="19680" x="6940550" y="2228850"/>
          <p14:tracePt t="19756" x="6946900" y="2228850"/>
          <p14:tracePt t="19776" x="6946900" y="2222500"/>
          <p14:tracePt t="19816" x="6953250" y="2216150"/>
          <p14:tracePt t="19844" x="6959600" y="2216150"/>
          <p14:tracePt t="19936" x="6959600" y="2222500"/>
          <p14:tracePt t="19996" x="6965950" y="2222500"/>
          <p14:tracePt t="20016" x="6972300" y="2222500"/>
          <p14:tracePt t="20032" x="6978650" y="2228850"/>
          <p14:tracePt t="20048" x="6978650" y="2235200"/>
          <p14:tracePt t="20144" x="6985000" y="2235200"/>
          <p14:tracePt t="20188" x="6991350" y="2228850"/>
          <p14:tracePt t="20236" x="6985000" y="2222500"/>
          <p14:tracePt t="20280" x="6991350" y="2228850"/>
          <p14:tracePt t="20348" x="6985000" y="2228850"/>
          <p14:tracePt t="20392" x="6978650" y="2228850"/>
          <p14:tracePt t="20424" x="6972300" y="2235200"/>
          <p14:tracePt t="20453" x="6978650" y="2235200"/>
          <p14:tracePt t="20580" x="6985000" y="2228850"/>
          <p14:tracePt t="20604" x="6991350" y="2222500"/>
          <p14:tracePt t="20632" x="6985000" y="2228850"/>
          <p14:tracePt t="20692" x="6978650" y="2228850"/>
          <p14:tracePt t="20716" x="6972300" y="2228850"/>
          <p14:tracePt t="20769" x="6978650" y="2222500"/>
          <p14:tracePt t="20820" x="6985000" y="2216150"/>
          <p14:tracePt t="20864" x="6978650" y="2216150"/>
          <p14:tracePt t="20924" x="6972300" y="2216150"/>
          <p14:tracePt t="20941" x="6965950" y="2222500"/>
          <p14:tracePt t="20956" x="6959600" y="2228850"/>
          <p14:tracePt t="20969" x="6953250" y="2228850"/>
          <p14:tracePt t="20985" x="6946900" y="2235200"/>
          <p14:tracePt t="21000" x="6940550" y="2235200"/>
          <p14:tracePt t="21009" x="6940550" y="2241550"/>
          <p14:tracePt t="21025" x="6934200" y="2241550"/>
          <p14:tracePt t="21040" x="6927850" y="2241550"/>
          <p14:tracePt t="21061" x="6934200" y="2241550"/>
          <p14:tracePt t="21112" x="6940550" y="2241550"/>
          <p14:tracePt t="21136" x="6953250" y="2241550"/>
          <p14:tracePt t="21164" x="6953250" y="2235200"/>
          <p14:tracePt t="21180" x="6965950" y="2228850"/>
          <p14:tracePt t="21197" x="6972300" y="2228850"/>
          <p14:tracePt t="21208" x="6978650" y="2228850"/>
          <p14:tracePt t="21224" x="6985000" y="2228850"/>
          <p14:tracePt t="21240" x="6991350" y="2228850"/>
          <p14:tracePt t="21256" x="6985000" y="2235200"/>
          <p14:tracePt t="21292" x="6978650" y="2235200"/>
          <p14:tracePt t="21309" x="6972300" y="2241550"/>
          <p14:tracePt t="21324" x="6965950" y="2241550"/>
          <p14:tracePt t="21336" x="6959600" y="2247900"/>
          <p14:tracePt t="21352" x="6953250" y="2247900"/>
          <p14:tracePt t="21369" x="6959600" y="2247900"/>
          <p14:tracePt t="21456" x="6965950" y="2254250"/>
          <p14:tracePt t="21497" x="6972300" y="2254250"/>
          <p14:tracePt t="21577" x="6978650" y="2247900"/>
          <p14:tracePt t="21628" x="6972300" y="2254250"/>
          <p14:tracePt t="21669" x="6965950" y="2254250"/>
          <p14:tracePt t="21705" x="6959600" y="2254250"/>
          <p14:tracePt t="21720" x="6953250" y="2254250"/>
          <p14:tracePt t="21736" x="6953250" y="2260600"/>
          <p14:tracePt t="21749" x="6946900" y="2260600"/>
          <p14:tracePt t="21773" x="6940550" y="2266950"/>
          <p14:tracePt t="21804" x="6934200" y="2266950"/>
          <p14:tracePt t="21825" x="6927850" y="2266950"/>
          <p14:tracePt t="21849" x="6921500" y="2266950"/>
          <p14:tracePt t="21869" x="6915150" y="2266950"/>
          <p14:tracePt t="21885" x="6908800" y="2273300"/>
          <p14:tracePt t="21901" x="6902450" y="2273300"/>
          <p14:tracePt t="21917" x="6896100" y="2273300"/>
          <p14:tracePt t="21929" x="6889750" y="2273300"/>
          <p14:tracePt t="21945" x="6883400" y="2279650"/>
          <p14:tracePt t="21985" x="6877050" y="2279650"/>
          <p14:tracePt t="22012" x="6870700" y="2279650"/>
          <p14:tracePt t="22037" x="6864350" y="2273300"/>
          <p14:tracePt t="22057" x="6870700" y="2273300"/>
          <p14:tracePt t="22169" x="6877050" y="2273300"/>
          <p14:tracePt t="22193" x="6883400" y="2273300"/>
          <p14:tracePt t="22201" x="6896100" y="2273300"/>
          <p14:tracePt t="22217" x="6902450" y="2273300"/>
          <p14:tracePt t="22229" x="6908800" y="2266950"/>
          <p14:tracePt t="22229" x="6915150" y="2266950"/>
          <p14:tracePt t="22246" x="6921500" y="2266950"/>
          <p14:tracePt t="22246" x="6927850" y="2266950"/>
          <p14:tracePt t="22263" x="6934200" y="2266950"/>
          <p14:tracePt t="22263" x="6940550" y="2260600"/>
          <p14:tracePt t="22281" x="6946900" y="2254250"/>
          <p14:tracePt t="22295" x="6953250" y="2254250"/>
          <p14:tracePt t="22295" x="6965950" y="2254250"/>
          <p14:tracePt t="22313" x="6978650" y="2254250"/>
          <p14:tracePt t="22313" x="6985000" y="2247900"/>
          <p14:tracePt t="22330" x="6991350" y="2254250"/>
          <p14:tracePt t="22330" x="6997700" y="2254250"/>
          <p14:tracePt t="22347" x="7004050" y="2254250"/>
          <p14:tracePt t="22362" x="7010400" y="2254250"/>
          <p14:tracePt t="22379" x="7016750" y="2247900"/>
          <p14:tracePt t="22379" x="7023100" y="2247900"/>
          <p14:tracePt t="22398" x="7029450" y="2241550"/>
          <p14:tracePt t="22412" x="7035800" y="2241550"/>
          <p14:tracePt t="22428" x="7042150" y="2235200"/>
          <p14:tracePt t="22445" x="7048500" y="2235200"/>
          <p14:tracePt t="22462" x="7054850" y="2235200"/>
          <p14:tracePt t="22479" x="7061200" y="2241550"/>
          <p14:tracePt t="22509" x="7061200" y="2247900"/>
          <p14:tracePt t="22553" x="7054850" y="2254250"/>
          <p14:tracePt t="22569" x="7048500" y="2254250"/>
          <p14:tracePt t="22585" x="7048500" y="2260600"/>
          <p14:tracePt t="22597" x="7042150" y="2266950"/>
          <p14:tracePt t="22637" x="7035800" y="2266950"/>
          <p14:tracePt t="22665" x="7029450" y="2260600"/>
          <p14:tracePt t="22697" x="7035800" y="2254250"/>
          <p14:tracePt t="22717" x="7035800" y="2247900"/>
          <p14:tracePt t="22749" x="7029450" y="2241550"/>
          <p14:tracePt t="22765" x="7023100" y="2241550"/>
          <p14:tracePt t="22777" x="7016750" y="2241550"/>
          <p14:tracePt t="22793" x="7004050" y="2241550"/>
          <p14:tracePt t="22809" x="6997700" y="2241550"/>
          <p14:tracePt t="22825" x="6991350" y="2235200"/>
          <p14:tracePt t="22830" x="6978650" y="2241550"/>
          <p14:tracePt t="22847" x="6972300" y="2241550"/>
          <p14:tracePt t="22864" x="6965950" y="2247900"/>
          <p14:tracePt t="22864" x="6959600" y="2247900"/>
          <p14:tracePt t="22882" x="6946900" y="2247900"/>
          <p14:tracePt t="22897" x="6940550" y="2254250"/>
          <p14:tracePt t="22913" x="6934200" y="2260600"/>
          <p14:tracePt t="22930" x="6927850" y="2266950"/>
          <p14:tracePt t="22947" x="6934200" y="2266950"/>
          <p14:tracePt t="23032" x="6934200" y="2260600"/>
          <p14:tracePt t="23093" x="6940550" y="2260600"/>
          <p14:tracePt t="23185" x="6940550" y="2254250"/>
          <p14:tracePt t="23213" x="6934200" y="2254250"/>
          <p14:tracePt t="23265" x="6927850" y="2260600"/>
          <p14:tracePt t="23281" x="6921500" y="2260600"/>
          <p14:tracePt t="23309" x="6915150" y="2254250"/>
          <p14:tracePt t="23333" x="6908800" y="2260600"/>
          <p14:tracePt t="23369" x="6915150" y="2260600"/>
          <p14:tracePt t="23437" x="6921500" y="2254250"/>
          <p14:tracePt t="23461" x="6927850" y="2247900"/>
          <p14:tracePt t="23497" x="6934200" y="2247900"/>
          <p14:tracePt t="23513" x="6940550" y="2241550"/>
          <p14:tracePt t="23545" x="6946900" y="2241550"/>
          <p14:tracePt t="23557" x="6953250" y="2241550"/>
          <p14:tracePt t="23589" x="6946900" y="2247900"/>
          <p14:tracePt t="23693" x="6940550" y="2247900"/>
          <p14:tracePt t="23729" x="6934200" y="2247900"/>
          <p14:tracePt t="23797" x="6934200" y="2254250"/>
          <p14:tracePt t="23837" x="6927850" y="2254250"/>
          <p14:tracePt t="23873" x="6934200" y="2247900"/>
          <p14:tracePt t="23949" x="6940550" y="2247900"/>
          <p14:tracePt t="23969" x="6946900" y="2241550"/>
          <p14:tracePt t="23993" x="6953250" y="2247900"/>
          <p14:tracePt t="24009" x="6959600" y="2241550"/>
          <p14:tracePt t="24025" x="6965950" y="2241550"/>
          <p14:tracePt t="24045" x="6965950" y="2247900"/>
          <p14:tracePt t="24089" x="6959600" y="2254250"/>
          <p14:tracePt t="24145" x="6959600" y="2260600"/>
          <p14:tracePt t="24157" x="6953250" y="2260600"/>
          <p14:tracePt t="24205" x="6959600" y="2254250"/>
          <p14:tracePt t="24257" x="6959600" y="2247900"/>
          <p14:tracePt t="24345" x="6953250" y="2254250"/>
          <p14:tracePt t="24413" x="6959600" y="2247900"/>
          <p14:tracePt t="24517" x="6965950" y="2247900"/>
          <p14:tracePt t="24541" x="6972300" y="2241550"/>
          <p14:tracePt t="24569" x="6972300" y="2247900"/>
          <p14:tracePt t="24593" x="6978650" y="2254250"/>
          <p14:tracePt t="24617" x="6972300" y="2254250"/>
          <p14:tracePt t="24677" x="6965950" y="2247900"/>
          <p14:tracePt t="24689" x="6959600" y="2247900"/>
          <p14:tracePt t="24705" x="6959600" y="2241550"/>
          <p14:tracePt t="24721" x="6965950" y="2235200"/>
          <p14:tracePt t="24773" x="6972300" y="2235200"/>
          <p14:tracePt t="24790" x="6978650" y="2228850"/>
          <p14:tracePt t="24805" x="6985000" y="2228850"/>
          <p14:tracePt t="24817" x="6985000" y="2222500"/>
          <p14:tracePt t="24833" x="6991350" y="2216150"/>
          <p14:tracePt t="24858" x="6985000" y="2216150"/>
          <p14:tracePt t="24877" x="6978650" y="2216150"/>
          <p14:tracePt t="24909" x="6972300" y="2216150"/>
          <p14:tracePt t="24929" x="6965950" y="2222500"/>
          <p14:tracePt t="24945" x="6965950" y="2228850"/>
          <p14:tracePt t="25029" x="6972300" y="2228850"/>
          <p14:tracePt t="25049" x="6978650" y="2222500"/>
          <p14:tracePt t="25074" x="6978650" y="2228850"/>
          <p14:tracePt t="25097" x="6972300" y="2228850"/>
          <p14:tracePt t="25165" x="6965950" y="2235200"/>
          <p14:tracePt t="25177" x="6959600" y="2241550"/>
          <p14:tracePt t="25194" x="6953250" y="2247900"/>
          <p14:tracePt t="25210" x="6946900" y="2247900"/>
          <p14:tracePt t="25226" x="6940550" y="2254250"/>
          <p14:tracePt t="25346" x="6946900" y="2247900"/>
          <p14:tracePt t="25374" x="6946900" y="2241550"/>
          <p14:tracePt t="25405" x="6940550" y="2241550"/>
          <p14:tracePt t="25425" x="6934200" y="2241550"/>
          <p14:tracePt t="25442" x="6927850" y="2247900"/>
          <p14:tracePt t="25458" x="6921500" y="2254250"/>
          <p14:tracePt t="25462" x="6915150" y="2254250"/>
          <p14:tracePt t="25478" x="6908800" y="2260600"/>
          <p14:tracePt t="25494" x="6902450" y="2260600"/>
          <p14:tracePt t="25510" x="6896100" y="2260600"/>
          <p14:tracePt t="25526" x="6889750" y="2266950"/>
          <p14:tracePt t="25546" x="6896100" y="2260600"/>
          <p14:tracePt t="25570" x="6896100" y="2254250"/>
          <p14:tracePt t="25581" x="6902450" y="2254250"/>
          <p14:tracePt t="25597" x="6915150" y="2260600"/>
          <p14:tracePt t="25614" x="6921500" y="2260600"/>
          <p14:tracePt t="25649" x="6908800" y="2260600"/>
          <p14:tracePt t="25726" x="6908800" y="2254250"/>
          <p14:tracePt t="25742" x="6896100" y="2260600"/>
          <p14:tracePt t="25758" x="6889750" y="2260600"/>
          <p14:tracePt t="25786" x="6896100" y="2254250"/>
          <p14:tracePt t="25818" x="6902450" y="2260600"/>
          <p14:tracePt t="25829" x="6908800" y="2254250"/>
          <p14:tracePt t="25840" x="6915150" y="2254250"/>
          <p14:tracePt t="25840" x="6921500" y="2254250"/>
          <p14:tracePt t="25859" x="6934200" y="2247900"/>
          <p14:tracePt t="25859" x="6940550" y="2247900"/>
          <p14:tracePt t="25859" x="6940550" y="2241550"/>
          <p14:tracePt t="25878" x="6953250" y="2235200"/>
          <p14:tracePt t="25878" x="6959600" y="2228850"/>
          <p14:tracePt t="25893" x="6965950" y="2228850"/>
          <p14:tracePt t="25893" x="6972300" y="2228850"/>
          <p14:tracePt t="25909" x="6985000" y="2222500"/>
          <p14:tracePt t="25909" x="6991350" y="2222500"/>
          <p14:tracePt t="25926" x="6997700" y="2216150"/>
          <p14:tracePt t="25926" x="7010400" y="2216150"/>
          <p14:tracePt t="25943" x="7016750" y="2216150"/>
          <p14:tracePt t="25957" x="7029450" y="2209800"/>
          <p14:tracePt t="25974" x="7035800" y="2209800"/>
          <p14:tracePt t="25991" x="7042150" y="2216150"/>
          <p14:tracePt t="26050" x="7042150" y="2209800"/>
          <p14:tracePt t="26093" x="7048500" y="2203450"/>
          <p14:tracePt t="26110" x="7048500" y="2209800"/>
          <p14:tracePt t="26130" x="7054850" y="2209800"/>
          <p14:tracePt t="26162" x="7048500" y="2209800"/>
          <p14:tracePt t="26214" x="7048500" y="2216150"/>
          <p14:tracePt t="26230" x="7048500" y="2209800"/>
          <p14:tracePt t="26290" x="7054850" y="2203450"/>
          <p14:tracePt t="26326" x="7054850" y="2209800"/>
          <p14:tracePt t="26334" x="7054850" y="2203450"/>
          <p14:tracePt t="26362" x="7048500" y="2203450"/>
          <p14:tracePt t="26430" x="7042150" y="2209800"/>
          <p14:tracePt t="26478" x="7042150" y="2216150"/>
          <p14:tracePt t="26513" x="7042150" y="2222500"/>
          <p14:tracePt t="26634" x="7035800" y="2222500"/>
          <p14:tracePt t="26678" x="7029450" y="2222500"/>
          <p14:tracePt t="26718" x="7023100" y="2222500"/>
          <p14:tracePt t="26738" x="7016750" y="2216150"/>
          <p14:tracePt t="26754" x="7010400" y="2222500"/>
          <p14:tracePt t="26770" x="6997700" y="2222500"/>
          <p14:tracePt t="26786" x="6991350" y="2228850"/>
          <p14:tracePt t="26793" x="6985000" y="2235200"/>
          <p14:tracePt t="26793" x="6972300" y="2235200"/>
          <p14:tracePt t="26793" x="6959600" y="2241550"/>
          <p14:tracePt t="26815" x="6946900" y="2241550"/>
          <p14:tracePt t="26827" x="6934200" y="2247900"/>
          <p14:tracePt t="26827" x="6896100" y="2254250"/>
          <p14:tracePt t="26846" x="6870700" y="2260600"/>
          <p14:tracePt t="26846" x="6845300" y="2266950"/>
          <p14:tracePt t="26863" x="6388100" y="1974850"/>
          <p14:tracePt t="26998" x="6388100" y="2012950"/>
          <p14:tracePt t="27006" x="6381750" y="2051050"/>
          <p14:tracePt t="27015" x="6375400" y="2089150"/>
          <p14:tracePt t="27030" x="6362700" y="2127250"/>
          <p14:tracePt t="27030" x="6350000" y="2165350"/>
          <p14:tracePt t="27047" x="6324600" y="2203450"/>
          <p14:tracePt t="27047" x="6299200" y="2241550"/>
          <p14:tracePt t="27064" x="6273800" y="2279650"/>
          <p14:tracePt t="27064" x="6235700" y="2273300"/>
          <p14:tracePt t="27080" x="6203950" y="2273300"/>
          <p14:tracePt t="27080" x="6127750" y="2273300"/>
          <p14:tracePt t="27096" x="6083300" y="2279650"/>
          <p14:tracePt t="27096" x="6038850" y="2279650"/>
          <p14:tracePt t="27114" x="5994400" y="2279650"/>
          <p14:tracePt t="27114" x="5943600" y="2273300"/>
          <p14:tracePt t="27129" x="5886450" y="2273300"/>
          <p14:tracePt t="27129" x="5829300" y="2273300"/>
          <p14:tracePt t="27146" x="5772150" y="2273300"/>
          <p14:tracePt t="27146" x="5651500" y="2260600"/>
          <p14:tracePt t="27164" x="5588000" y="2260600"/>
          <p14:tracePt t="27164" x="5524500" y="2260600"/>
          <p14:tracePt t="27180" x="5454650" y="2260600"/>
          <p14:tracePt t="27180" x="5384800" y="2254250"/>
          <p14:tracePt t="27197" x="5314950" y="2247900"/>
          <p14:tracePt t="27197" x="5175250" y="2247900"/>
          <p14:tracePt t="27214" x="5099050" y="2247900"/>
          <p14:tracePt t="27214" x="5029200" y="2247900"/>
          <p14:tracePt t="27231" x="4946650" y="2247900"/>
          <p14:tracePt t="27231" x="4876800" y="2247900"/>
          <p14:tracePt t="27247" x="4800600" y="2254250"/>
          <p14:tracePt t="27247" x="4730750" y="2254250"/>
          <p14:tracePt t="27264" x="4660900" y="2254250"/>
          <p14:tracePt t="27264" x="4597400" y="2254250"/>
          <p14:tracePt t="27264" x="4533900" y="2260600"/>
          <p14:tracePt t="27284" x="4470400" y="2260600"/>
          <p14:tracePt t="27295" x="4413250" y="2260600"/>
          <p14:tracePt t="27295" x="4311650" y="2260600"/>
          <p14:tracePt t="27314" x="4260850" y="2266950"/>
          <p14:tracePt t="27314" x="4210050" y="2266950"/>
          <p14:tracePt t="27332" x="4165600" y="2266950"/>
          <p14:tracePt t="27332" x="4121150" y="2273300"/>
          <p14:tracePt t="27348" x="4083050" y="2273300"/>
          <p14:tracePt t="27348" x="4038600" y="2279650"/>
          <p14:tracePt t="27348" x="4006850" y="2286000"/>
          <p14:tracePt t="27366" x="3975100" y="2286000"/>
          <p14:tracePt t="27379" x="3943350" y="2292350"/>
          <p14:tracePt t="27379" x="3886200" y="2298700"/>
          <p14:tracePt t="27397" x="3860800" y="2298700"/>
          <p14:tracePt t="27397" x="3841750" y="2298700"/>
          <p14:tracePt t="27414" x="3816350" y="2305050"/>
          <p14:tracePt t="27414" x="3790950" y="2305050"/>
          <p14:tracePt t="27431" x="3771900" y="2298700"/>
          <p14:tracePt t="27431" x="3746500" y="2292350"/>
          <p14:tracePt t="27448" x="3727450" y="2286000"/>
          <p14:tracePt t="27448" x="3676650" y="2260600"/>
          <p14:tracePt t="27464" x="3651250" y="2254250"/>
          <p14:tracePt t="27464" x="3625850" y="2241550"/>
          <p14:tracePt t="27481" x="3600450" y="2228850"/>
          <p14:tracePt t="27481" x="3568700" y="2209800"/>
          <p14:tracePt t="27498" x="3543300" y="2203450"/>
          <p14:tracePt t="27498" x="3479800" y="2190750"/>
          <p14:tracePt t="27515" x="3454400" y="2184400"/>
          <p14:tracePt t="27515" x="3429000" y="2178050"/>
          <p14:tracePt t="27532" x="3397250" y="2171700"/>
          <p14:tracePt t="27532" x="3371850" y="2165350"/>
          <p14:tracePt t="27549" x="3346450" y="2165350"/>
          <p14:tracePt t="27549" x="3321050" y="2165350"/>
          <p14:tracePt t="27565" x="3295650" y="2171700"/>
          <p14:tracePt t="27565" x="3251200" y="2171700"/>
          <p14:tracePt t="27584" x="3232150" y="2171700"/>
          <p14:tracePt t="27584" x="3219450" y="2171700"/>
          <p14:tracePt t="27599" x="3206750" y="2171700"/>
          <p14:tracePt t="27599" x="3200400" y="2171700"/>
          <p14:tracePt t="27615" x="3206750" y="2171700"/>
          <p14:tracePt t="27634" x="3219450" y="2165350"/>
          <p14:tracePt t="27646" x="3238500" y="2159000"/>
          <p14:tracePt t="27646" x="3257550" y="2152650"/>
          <p14:tracePt t="27646" x="3289300" y="2146300"/>
          <p14:tracePt t="27668" x="3321050" y="2139950"/>
          <p14:tracePt t="27680" x="3352800" y="2133600"/>
          <p14:tracePt t="27680" x="3441700" y="2127250"/>
          <p14:tracePt t="27699" x="3486150" y="2127250"/>
          <p14:tracePt t="27699" x="3543300" y="2127250"/>
          <p14:tracePt t="27716" x="3594100" y="2133600"/>
          <p14:tracePt t="27716" x="3657600" y="2139950"/>
          <p14:tracePt t="27716" x="3721100" y="2152650"/>
          <p14:tracePt t="27734" x="3784600" y="2165350"/>
          <p14:tracePt t="27747" x="3854450" y="2178050"/>
          <p14:tracePt t="27747" x="4000500" y="2203450"/>
          <p14:tracePt t="27766" x="4070350" y="2216150"/>
          <p14:tracePt t="27766" x="4140200" y="2222500"/>
          <p14:tracePt t="27782" x="4216400" y="2228850"/>
          <p14:tracePt t="27782" x="4286250" y="2228850"/>
          <p14:tracePt t="27799" x="4356100" y="2228850"/>
          <p14:tracePt t="27799" x="4502150" y="2216150"/>
          <p14:tracePt t="27815" x="4572000" y="2209800"/>
          <p14:tracePt t="27815" x="4648200" y="2197100"/>
          <p14:tracePt t="27832" x="4711700" y="2190750"/>
          <p14:tracePt t="27832" x="4781550" y="2178050"/>
          <p14:tracePt t="27849" x="4851400" y="2171700"/>
          <p14:tracePt t="27849" x="4914900" y="2159000"/>
          <p14:tracePt t="27866" x="4978400" y="2146300"/>
          <p14:tracePt t="27866" x="5099050" y="2127250"/>
          <p14:tracePt t="27883" x="5162550" y="2120900"/>
          <p14:tracePt t="27883" x="5213350" y="2114550"/>
          <p14:tracePt t="27899" x="5264150" y="2108200"/>
          <p14:tracePt t="27899" x="5314950" y="2101850"/>
          <p14:tracePt t="27916" x="5359400" y="2101850"/>
          <p14:tracePt t="27916" x="5397500" y="2101850"/>
          <p14:tracePt t="27916" x="5441950" y="2095500"/>
          <p14:tracePt t="27935" x="5473700" y="2095500"/>
          <p14:tracePt t="27948" x="5505450" y="2101850"/>
          <p14:tracePt t="27948" x="5562600" y="2095500"/>
          <p14:tracePt t="27967" x="5588000" y="2101850"/>
          <p14:tracePt t="27967" x="5607050" y="2101850"/>
          <p14:tracePt t="27983" x="5626100" y="2101850"/>
          <p14:tracePt t="27983" x="5645150" y="2101850"/>
          <p14:tracePt t="28000" x="5651500" y="2101850"/>
          <p14:tracePt t="28000" x="5664200" y="2101850"/>
          <p14:tracePt t="28000" x="5670550" y="2108200"/>
          <p14:tracePt t="28018" x="5676900" y="2114550"/>
          <p14:tracePt t="28035" x="5676900" y="2120900"/>
          <p14:tracePt t="28051" x="5670550" y="2127250"/>
          <p14:tracePt t="28065" x="5664200" y="2127250"/>
          <p14:tracePt t="28082" x="5657850" y="2127250"/>
          <p14:tracePt t="28099" x="5651500" y="2133600"/>
          <p14:tracePt t="28099" x="5645150" y="2133600"/>
          <p14:tracePt t="28117" x="5632450" y="2139950"/>
          <p14:tracePt t="28131" x="5626100" y="2139950"/>
          <p14:tracePt t="28148" x="5619750" y="2139950"/>
          <p14:tracePt t="28165" x="5619750" y="2133600"/>
          <p14:tracePt t="28198" x="5626100" y="2133600"/>
          <p14:tracePt t="28214" x="5632450" y="2133600"/>
          <p14:tracePt t="28230" x="5638800" y="2133600"/>
          <p14:tracePt t="28242" x="5645150" y="2139950"/>
          <p14:tracePt t="28266" x="5651500" y="2139950"/>
          <p14:tracePt t="28326" x="5657850" y="2139950"/>
          <p14:tracePt t="28342" x="5664200" y="2146300"/>
          <p14:tracePt t="28354" x="5670550" y="2146300"/>
          <p14:tracePt t="28362" x="5676900" y="2146300"/>
          <p14:tracePt t="28370" x="5683250" y="2139950"/>
          <p14:tracePt t="28382" x="5689600" y="2139950"/>
          <p14:tracePt t="28382" x="5695950" y="2139950"/>
          <p14:tracePt t="28382" x="5702300" y="2133600"/>
          <p14:tracePt t="28404" x="5715000" y="2133600"/>
          <p14:tracePt t="28404" x="5721350" y="2133600"/>
          <p14:tracePt t="28418" x="5727700" y="2127250"/>
          <p14:tracePt t="28418" x="5734050" y="2127250"/>
          <p14:tracePt t="28434" x="5746750" y="2127250"/>
          <p14:tracePt t="28434" x="5753100" y="2127250"/>
          <p14:tracePt t="28451" x="5759450" y="2127250"/>
          <p14:tracePt t="28451" x="5772150" y="2120900"/>
          <p14:tracePt t="28468" x="5778500" y="2120900"/>
          <p14:tracePt t="28468" x="5797550" y="2120900"/>
          <p14:tracePt t="28485" x="5810250" y="2120900"/>
          <p14:tracePt t="28485" x="5816600" y="2120900"/>
          <p14:tracePt t="28502" x="5829300" y="2114550"/>
          <p14:tracePt t="28502" x="5835650" y="2120900"/>
          <p14:tracePt t="28518" x="5842000" y="2120900"/>
          <p14:tracePt t="28518" x="5854700" y="2120900"/>
          <p14:tracePt t="28536" x="5861050" y="2114550"/>
          <p14:tracePt t="28550" x="5867400" y="2120900"/>
          <p14:tracePt t="28567" x="5873750" y="2127250"/>
          <p14:tracePt t="28583" x="5873750" y="2133600"/>
          <p14:tracePt t="28603" x="5880100" y="2139950"/>
          <p14:tracePt t="28619" x="5880100" y="2146300"/>
          <p14:tracePt t="28634" x="5880100" y="2159000"/>
          <p14:tracePt t="28650" x="5873750" y="2165350"/>
          <p14:tracePt t="28667" x="5873750" y="2171700"/>
          <p14:tracePt t="28683" x="5867400" y="2171700"/>
          <p14:tracePt t="28703" x="5861050" y="2178050"/>
          <p14:tracePt t="28806" x="5861050" y="2171700"/>
          <p14:tracePt t="28850" x="5867400" y="2171700"/>
          <p14:tracePt t="28882" x="5867400" y="2178050"/>
          <p14:tracePt t="28926" x="5861050" y="2178050"/>
          <p14:tracePt t="28950" x="5854700" y="2178050"/>
          <p14:tracePt t="28979" x="5861050" y="2178050"/>
          <p14:tracePt t="29090" x="5861050" y="2171700"/>
          <p14:tracePt t="29098" x="5873750" y="2165350"/>
          <p14:tracePt t="29114" x="5886450" y="2159000"/>
          <p14:tracePt t="29130" x="5892800" y="2159000"/>
          <p14:tracePt t="29135" x="5899150" y="2159000"/>
          <p14:tracePt t="29135" x="5911850" y="2159000"/>
          <p14:tracePt t="29154" x="5918200" y="2159000"/>
          <p14:tracePt t="29154" x="5930900" y="2152650"/>
          <p14:tracePt t="29170" x="5943600" y="2152650"/>
          <p14:tracePt t="29170" x="5949950" y="2152650"/>
          <p14:tracePt t="29187" x="5962650" y="2146300"/>
          <p14:tracePt t="29187" x="5981700" y="2139950"/>
          <p14:tracePt t="29204" x="5994400" y="2139950"/>
          <p14:tracePt t="29204" x="6007100" y="2139950"/>
          <p14:tracePt t="29221" x="6013450" y="2139950"/>
          <p14:tracePt t="29221" x="6026150" y="2139950"/>
          <p14:tracePt t="29237" x="6038850" y="2139950"/>
          <p14:tracePt t="29237" x="6057900" y="2133600"/>
          <p14:tracePt t="29255" x="6070600" y="2133600"/>
          <p14:tracePt t="29255" x="6076950" y="2133600"/>
          <p14:tracePt t="29272" x="6089650" y="2133600"/>
          <p14:tracePt t="29272" x="6096000" y="2127250"/>
          <p14:tracePt t="29289" x="6102350" y="2133600"/>
          <p14:tracePt t="29289" x="6108700" y="2127250"/>
          <p14:tracePt t="29304" x="6115050" y="2133600"/>
          <p14:tracePt t="29319" x="6121400" y="2133600"/>
          <p14:tracePt t="29319" x="6127750" y="2133600"/>
          <p14:tracePt t="29339" x="6127750" y="2139950"/>
          <p14:tracePt t="29374" x="6127750" y="2146300"/>
          <p14:tracePt t="29390" x="6121400" y="2146300"/>
          <p14:tracePt t="29398" x="6121400" y="2159000"/>
          <p14:tracePt t="29414" x="6115050" y="2159000"/>
          <p14:tracePt t="29431" x="6115050" y="2165350"/>
          <p14:tracePt t="29442" x="6115050" y="2171700"/>
          <p14:tracePt t="29494" x="6121400" y="2178050"/>
          <p14:tracePt t="29510" x="6127750" y="2178050"/>
          <p14:tracePt t="29535" x="6134100" y="2184400"/>
          <p14:tracePt t="29562" x="6140450" y="2190750"/>
          <p14:tracePt t="29654" x="6140450" y="2197100"/>
          <p14:tracePt t="29662" x="6153150" y="2190750"/>
          <p14:tracePt t="29675" x="6153150" y="2197100"/>
          <p14:tracePt t="29687" x="6159500" y="2190750"/>
          <p14:tracePt t="29704" x="6165850" y="2190750"/>
          <p14:tracePt t="29722" x="6184900" y="2184400"/>
          <p14:tracePt t="29737" x="6197600" y="2178050"/>
          <p14:tracePt t="29754" x="6203950" y="2171700"/>
          <p14:tracePt t="29754" x="6210300" y="2171700"/>
          <p14:tracePt t="29775" x="6216650" y="2178050"/>
          <p14:tracePt t="29787" x="6216650" y="2171700"/>
          <p14:tracePt t="29804" x="6223000" y="2178050"/>
          <p14:tracePt t="29821" x="6216650" y="2178050"/>
          <p14:tracePt t="29862" x="6216650" y="2171700"/>
          <p14:tracePt t="29902" x="6223000" y="2171700"/>
          <p14:tracePt t="29982" x="6229350" y="2171700"/>
          <p14:tracePt t="30014" x="6235700" y="2171700"/>
          <p14:tracePt t="30030" x="6242050" y="2171700"/>
          <p14:tracePt t="30051" x="6248400" y="2178050"/>
          <p14:tracePt t="30094" x="6254750" y="2178050"/>
          <p14:tracePt t="30110" x="6261100" y="2171700"/>
          <p14:tracePt t="30126" x="6267450" y="2165350"/>
          <p14:tracePt t="30135" x="6273800" y="2159000"/>
          <p14:tracePt t="30143" x="6280150" y="2146300"/>
          <p14:tracePt t="30155" x="6286500" y="2146300"/>
          <p14:tracePt t="30155" x="6292850" y="2139950"/>
          <p14:tracePt t="30174" x="6299200" y="2139950"/>
          <p14:tracePt t="30174" x="6305550" y="2133600"/>
          <p14:tracePt t="30190" x="6318250" y="2127250"/>
          <p14:tracePt t="30205" x="6324600" y="2127250"/>
          <p14:tracePt t="30205" x="6330950" y="2120900"/>
          <p14:tracePt t="30224" x="6343650" y="2114550"/>
          <p14:tracePt t="30239" x="6343650" y="2108200"/>
          <p14:tracePt t="30255" x="6337300" y="2108200"/>
          <p14:tracePt t="30322" x="6330950" y="2108200"/>
          <p14:tracePt t="30335" x="6330950" y="2114550"/>
          <p14:tracePt t="30358" x="6324600" y="2120900"/>
          <p14:tracePt t="30374" x="6324600" y="2127250"/>
          <p14:tracePt t="30394" x="6324600" y="2133600"/>
          <p14:tracePt t="30419" x="6337300" y="2133600"/>
          <p14:tracePt t="30435" x="6343650" y="2127250"/>
          <p14:tracePt t="30444" x="6350000" y="2133600"/>
          <p14:tracePt t="30444" x="6350000" y="2127250"/>
          <p14:tracePt t="30458" x="6356350" y="2133600"/>
          <p14:tracePt t="30458" x="6369050" y="2133600"/>
          <p14:tracePt t="30475" x="6375400" y="2127250"/>
          <p14:tracePt t="30475" x="6381750" y="2127250"/>
          <p14:tracePt t="30492" x="6388100" y="2133600"/>
          <p14:tracePt t="30492" x="6394450" y="2133600"/>
          <p14:tracePt t="30509" x="6400800" y="2139950"/>
          <p14:tracePt t="30509" x="6413500" y="2139950"/>
          <p14:tracePt t="30525" x="6419850" y="2139950"/>
          <p14:tracePt t="30525" x="6426200" y="2139950"/>
          <p14:tracePt t="30542" x="6432550" y="2139950"/>
          <p14:tracePt t="30557" x="6438900" y="2133600"/>
          <p14:tracePt t="30557" x="6445250" y="2133600"/>
          <p14:tracePt t="30576" x="6451600" y="2133600"/>
          <p14:tracePt t="30590" x="6457950" y="2127250"/>
          <p14:tracePt t="30607" x="6464300" y="2127250"/>
          <p14:tracePt t="30631" x="6464300" y="2133600"/>
          <p14:tracePt t="30667" x="6464300" y="2146300"/>
          <p14:tracePt t="30683" x="6457950" y="2146300"/>
          <p14:tracePt t="30702" x="6464300" y="2139950"/>
          <p14:tracePt t="30771" x="6470650" y="2139950"/>
          <p14:tracePt t="30815" x="6464300" y="2146300"/>
          <p14:tracePt t="30882" x="6457950" y="2152650"/>
          <p14:tracePt t="30975" x="6464300" y="2152650"/>
          <p14:tracePt t="31018" x="6464300" y="2146300"/>
          <p14:tracePt t="31035" x="6470650" y="2139950"/>
          <p14:tracePt t="31063" x="6477000" y="2133600"/>
          <p14:tracePt t="31079" x="6483350" y="2133600"/>
          <p14:tracePt t="31095" x="6489700" y="2133600"/>
          <p14:tracePt t="31103" x="6496050" y="2127250"/>
          <p14:tracePt t="31111" x="6502400" y="2133600"/>
          <p14:tracePt t="31125" x="6508750" y="2133600"/>
          <p14:tracePt t="31142" x="6515100" y="2127250"/>
          <p14:tracePt t="31164" x="6521450" y="2127250"/>
          <p14:tracePt t="31199" x="6527800" y="2127250"/>
          <p14:tracePt t="31231" x="6534150" y="2127250"/>
          <p14:tracePt t="31258" x="6540500" y="2127250"/>
          <p14:tracePt t="31274" x="6546850" y="2120900"/>
          <p14:tracePt t="31291" x="6553200" y="2120900"/>
          <p14:tracePt t="31311" x="6559550" y="2114550"/>
          <p14:tracePt t="31351" x="6553200" y="2120900"/>
          <p14:tracePt t="31387" x="6546850" y="2120900"/>
          <p14:tracePt t="31411" x="6540500" y="2120900"/>
          <p14:tracePt t="31423" x="6534150" y="2120900"/>
          <p14:tracePt t="31439" x="6534150" y="2127250"/>
          <p14:tracePt t="31455" x="6534150" y="2133600"/>
          <p14:tracePt t="31483" x="6540500" y="2127250"/>
          <p14:tracePt t="31507" x="6540500" y="2120900"/>
          <p14:tracePt t="31522" x="6546850" y="2120900"/>
          <p14:tracePt t="31542" x="6553200" y="2127250"/>
          <p14:tracePt t="31567" x="6553200" y="2120900"/>
          <p14:tracePt t="31595" x="6553200" y="2114550"/>
          <p14:tracePt t="31695" x="6553200" y="2120900"/>
          <p14:tracePt t="31703" x="6553200" y="2114550"/>
          <p14:tracePt t="31783" x="6553200" y="2108200"/>
          <p14:tracePt t="31791" x="6559550" y="2108200"/>
          <p14:tracePt t="31835" x="6565900" y="2108200"/>
          <p14:tracePt t="31859" x="6572250" y="2114550"/>
          <p14:tracePt t="31903" x="6565900" y="2114550"/>
          <p14:tracePt t="31935" x="6565900" y="2108200"/>
          <p14:tracePt t="31963" x="6565900" y="2101850"/>
          <p14:tracePt t="31979" x="6572250" y="2101850"/>
          <p14:tracePt t="32071" x="6572250" y="2095500"/>
          <p14:tracePt t="32091" x="6572250" y="2089150"/>
          <p14:tracePt t="32115" x="6578600" y="2095500"/>
          <p14:tracePt t="32151" x="6584950" y="2089150"/>
          <p14:tracePt t="32195" x="6584950" y="2082800"/>
          <p14:tracePt t="32211" x="6597650" y="2082800"/>
          <p14:tracePt t="32235" x="6604000" y="2082800"/>
          <p14:tracePt t="32263" x="6610350" y="2082800"/>
          <p14:tracePt t="32278" x="6616700" y="2082800"/>
          <p14:tracePt t="32288" x="6623050" y="2076450"/>
          <p14:tracePt t="32303" x="6629400" y="2076450"/>
          <p14:tracePt t="32316" x="6635750" y="2076450"/>
          <p14:tracePt t="32331" x="6648450" y="2076450"/>
          <p14:tracePt t="32362" x="6654800" y="2070100"/>
          <p14:tracePt t="32375" x="6661150" y="2070100"/>
          <p14:tracePt t="32391" x="6661150" y="2063750"/>
          <p14:tracePt t="32415" x="6667500" y="2063750"/>
          <p14:tracePt t="32443" x="6673850" y="2057400"/>
          <p14:tracePt t="32467" x="6680200" y="2057400"/>
          <p14:tracePt t="32491" x="6686550" y="2057400"/>
          <p14:tracePt t="32504" x="6692900" y="2051050"/>
          <p14:tracePt t="32518" x="6699250" y="2051050"/>
          <p14:tracePt t="32535" x="6705600" y="2044700"/>
          <p14:tracePt t="32551" x="6711950" y="2051050"/>
          <p14:tracePt t="32571" x="6718300" y="2051050"/>
          <p14:tracePt t="32588" x="6724650" y="2051050"/>
          <p14:tracePt t="32611" x="6724650" y="2057400"/>
          <p14:tracePt t="32639" x="6724650" y="2063750"/>
          <p14:tracePt t="32655" x="6724650" y="2070100"/>
          <p14:tracePt t="32675" x="6724650" y="2076450"/>
          <p14:tracePt t="32691" x="6724650" y="2070100"/>
          <p14:tracePt t="32700" x="6724650" y="2076450"/>
          <p14:tracePt t="32723" x="6731000" y="2076450"/>
          <p14:tracePt t="32751" x="6737350" y="2076450"/>
          <p14:tracePt t="32791" x="6743700" y="2070100"/>
          <p14:tracePt t="32796" x="6750050" y="2070100"/>
          <p14:tracePt t="32819" x="6756400" y="2070100"/>
          <p14:tracePt t="32827" x="6762750" y="2063750"/>
          <p14:tracePt t="32851" x="6769100" y="2057400"/>
          <p14:tracePt t="32863" x="6775450" y="2063750"/>
          <p14:tracePt t="32879" x="6788150" y="2057400"/>
          <p14:tracePt t="32895" x="6794500" y="2057400"/>
          <p14:tracePt t="32903" x="6800850" y="2057400"/>
          <p14:tracePt t="32916" x="6807200" y="2057400"/>
          <p14:tracePt t="32932" x="6813550" y="2057400"/>
          <p14:tracePt t="32949" x="6819900" y="2051050"/>
          <p14:tracePt t="32966" x="6826250" y="2051050"/>
          <p14:tracePt t="32983" x="6832600" y="2051050"/>
          <p14:tracePt t="32999" x="6838950" y="2044700"/>
          <p14:tracePt t="33031" x="6845300" y="2044700"/>
          <p14:tracePt t="33043" x="6851650" y="2044700"/>
          <p14:tracePt t="33075" x="6858000" y="2038350"/>
          <p14:tracePt t="33095" x="6864350" y="2038350"/>
          <p14:tracePt t="33119" x="6870700" y="2032000"/>
          <p14:tracePt t="33135" x="6877050" y="2032000"/>
          <p14:tracePt t="33151" x="6889750" y="2032000"/>
          <p14:tracePt t="33163" x="6896100" y="2032000"/>
          <p14:tracePt t="33171" x="6902450" y="2025650"/>
          <p14:tracePt t="33182" x="6908800" y="2025650"/>
          <p14:tracePt t="33182" x="6915150" y="2019300"/>
          <p14:tracePt t="33201" x="6921500" y="2012950"/>
          <p14:tracePt t="33201" x="6927850" y="2006600"/>
          <p14:tracePt t="33218" x="6934200" y="2006600"/>
          <p14:tracePt t="33233" x="6940550" y="2006600"/>
          <p14:tracePt t="33249" x="6946900" y="2012950"/>
          <p14:tracePt t="33271" x="6953250" y="2019300"/>
          <p14:tracePt t="33291" x="6953250" y="2032000"/>
          <p14:tracePt t="33307" x="6946900" y="2032000"/>
          <p14:tracePt t="33323" x="6946900" y="2044700"/>
          <p14:tracePt t="33343" x="6953250" y="2051050"/>
          <p14:tracePt t="33383" x="6959600" y="2051050"/>
          <p14:tracePt t="34488" x="3778250" y="2374900"/>
          <p14:tracePt t="34488" x="3752850" y="2374900"/>
          <p14:tracePt t="34488" x="3727450" y="2381250"/>
          <p14:tracePt t="34508" x="3695700" y="2393950"/>
          <p14:tracePt t="34508" x="3657600" y="2400300"/>
          <p14:tracePt t="34523" x="3619500" y="2413000"/>
          <p14:tracePt t="34864" x="2933700" y="2565400"/>
          <p14:tracePt t="34872" x="2927350" y="2565400"/>
          <p14:tracePt t="34888" x="2921000" y="2571750"/>
          <p14:tracePt t="34904" x="2921000" y="2578100"/>
          <p14:tracePt t="34916" x="2927350" y="2584450"/>
          <p14:tracePt t="34932" x="2933700" y="2590800"/>
          <p14:tracePt t="34948" x="2940050" y="2590800"/>
          <p14:tracePt t="34964" x="2946400" y="2590800"/>
          <p14:tracePt t="34972" x="2952750" y="2584450"/>
          <p14:tracePt t="34972" x="2959100" y="2584450"/>
          <p14:tracePt t="34992" x="2965450" y="2584450"/>
          <p14:tracePt t="35005" x="2971800" y="2578100"/>
          <p14:tracePt t="35023" x="2978150" y="2578100"/>
          <p14:tracePt t="35040" x="2984500" y="2571750"/>
          <p14:tracePt t="35056" x="2990850" y="2571750"/>
          <p14:tracePt t="35076" x="2997200" y="2571750"/>
          <p14:tracePt t="35128" x="3009900" y="2571750"/>
          <p14:tracePt t="35144" x="3016250" y="2578100"/>
          <p14:tracePt t="35152" x="3022600" y="2571750"/>
          <p14:tracePt t="35156" x="3028950" y="2578100"/>
          <p14:tracePt t="35173" x="3035300" y="2578100"/>
          <p14:tracePt t="35173" x="3041650" y="2578100"/>
          <p14:tracePt t="35191" x="3048000" y="2578100"/>
          <p14:tracePt t="35206" x="3054350" y="2571750"/>
          <p14:tracePt t="35206" x="3060700" y="2571750"/>
          <p14:tracePt t="35225" x="3067050" y="2578100"/>
          <p14:tracePt t="35284" x="3067050" y="2584450"/>
          <p14:tracePt t="35316" x="3073400" y="2590800"/>
          <p14:tracePt t="35360" x="3079750" y="2590800"/>
          <p14:tracePt t="35384" x="3086100" y="2590800"/>
          <p14:tracePt t="35404" x="3092450" y="2584450"/>
          <p14:tracePt t="35419" x="3098800" y="2584450"/>
          <p14:tracePt t="35428" x="3105150" y="2578100"/>
          <p14:tracePt t="35440" x="3111500" y="2571750"/>
          <p14:tracePt t="35440" x="3130550" y="2565400"/>
          <p14:tracePt t="35459" x="3143250" y="2559050"/>
          <p14:tracePt t="35459" x="3162300" y="2546350"/>
          <p14:tracePt t="35476" x="3181350" y="2540000"/>
          <p14:tracePt t="35476" x="3200400" y="2533650"/>
          <p14:tracePt t="35493" x="3219450" y="2533650"/>
          <p14:tracePt t="35493" x="3244850" y="2527300"/>
          <p14:tracePt t="35509" x="3270250" y="2520950"/>
          <p14:tracePt t="35509" x="3333750" y="2514600"/>
          <p14:tracePt t="35526" x="3365500" y="2520950"/>
          <p14:tracePt t="35526" x="3397250" y="2527300"/>
          <p14:tracePt t="35543" x="3435350" y="2527300"/>
          <p14:tracePt t="35543" x="3467100" y="2533650"/>
          <p14:tracePt t="35559" x="3498850" y="2540000"/>
          <p14:tracePt t="35559" x="3568700" y="2552700"/>
          <p14:tracePt t="35576" x="3600450" y="2559050"/>
          <p14:tracePt t="35576" x="3632200" y="2559050"/>
          <p14:tracePt t="35593" x="3663950" y="2565400"/>
          <p14:tracePt t="35593" x="3689350" y="2565400"/>
          <p14:tracePt t="35609" x="3721100" y="2559050"/>
          <p14:tracePt t="35609" x="3746500" y="2559050"/>
          <p14:tracePt t="35626" x="3778250" y="2552700"/>
          <p14:tracePt t="35626" x="3803650" y="2546350"/>
          <p14:tracePt t="35626" x="3829050" y="2540000"/>
          <p14:tracePt t="35645" x="3848100" y="2533650"/>
          <p14:tracePt t="35658" x="3873500" y="2527300"/>
          <p14:tracePt t="35658" x="3905250" y="2520950"/>
          <p14:tracePt t="35677" x="3924300" y="2520950"/>
          <p14:tracePt t="35677" x="3930650" y="2514600"/>
          <p14:tracePt t="35693" x="3943350" y="2514600"/>
          <p14:tracePt t="35693" x="3949700" y="2514600"/>
          <p14:tracePt t="35693" x="3956050" y="2514600"/>
          <p14:tracePt t="35712" x="3962400" y="2520950"/>
          <p14:tracePt t="35728" x="3962400" y="2527300"/>
          <p14:tracePt t="35752" x="3956050" y="2533650"/>
          <p14:tracePt t="35772" x="3956050" y="2540000"/>
          <p14:tracePt t="35789" x="3949700" y="2546350"/>
          <p14:tracePt t="35804" x="3943350" y="2552700"/>
          <p14:tracePt t="35816" x="3943350" y="2559050"/>
          <p14:tracePt t="35832" x="3937000" y="2565400"/>
          <p14:tracePt t="35848" x="3930650" y="2565400"/>
          <p14:tracePt t="35864" x="3924300" y="2571750"/>
          <p14:tracePt t="35876" x="3917950" y="2571750"/>
          <p14:tracePt t="35892" x="3911600" y="2578100"/>
          <p14:tracePt t="35908" x="3905250" y="2584450"/>
          <p14:tracePt t="35926" x="3898900" y="2590800"/>
          <p14:tracePt t="35926" x="3892550" y="2590800"/>
          <p14:tracePt t="35945" x="3886200" y="2590800"/>
          <p14:tracePt t="35991" x="3886200" y="2584450"/>
          <p14:tracePt t="36012" x="3892550" y="2578100"/>
          <p14:tracePt t="36028" x="3898900" y="2571750"/>
          <p14:tracePt t="36056" x="3905250" y="2571750"/>
          <p14:tracePt t="36072" x="3911600" y="2565400"/>
          <p14:tracePt t="36096" x="3917950" y="2559050"/>
          <p14:tracePt t="36140" x="3924300" y="2559050"/>
          <p14:tracePt t="36156" x="3930650" y="2559050"/>
          <p14:tracePt t="36172" x="3937000" y="2559050"/>
          <p14:tracePt t="36184" x="3943350" y="2559050"/>
          <p14:tracePt t="36224" x="3937000" y="2559050"/>
          <p14:tracePt t="36260" x="3930650" y="2565400"/>
          <p14:tracePt t="36268" x="3930650" y="2559050"/>
          <p14:tracePt t="36284" x="3937000" y="2552700"/>
          <p14:tracePt t="36352" x="3943350" y="2552700"/>
          <p14:tracePt t="36372" x="3943350" y="2546350"/>
          <p14:tracePt t="36448" x="3937000" y="2546350"/>
          <p14:tracePt t="36508" x="3937000" y="2552700"/>
          <p14:tracePt t="36532" x="3930650" y="2559050"/>
          <p14:tracePt t="36552" x="3930650" y="2552700"/>
          <p14:tracePt t="36636" x="3937000" y="2540000"/>
          <p14:tracePt t="36652" x="3943350" y="2540000"/>
          <p14:tracePt t="36672" x="3949700" y="2533650"/>
          <p14:tracePt t="36696" x="3943350" y="2533650"/>
          <p14:tracePt t="36800" x="3937000" y="2540000"/>
          <p14:tracePt t="36816" x="3930650" y="2546350"/>
          <p14:tracePt t="36836" x="3930650" y="2540000"/>
          <p14:tracePt t="36912" x="3930650" y="2546350"/>
          <p14:tracePt t="36920" x="3937000" y="2540000"/>
          <p14:tracePt t="36944" x="3943350" y="2546350"/>
          <p14:tracePt t="36972" x="3943350" y="2540000"/>
          <p14:tracePt t="37124" x="3949700" y="2540000"/>
          <p14:tracePt t="37144" x="3956050" y="2540000"/>
          <p14:tracePt t="37168" x="3956050" y="2533650"/>
          <p14:tracePt t="37228" x="3949700" y="2540000"/>
          <p14:tracePt t="37289" x="3956050" y="2533650"/>
          <p14:tracePt t="37348" x="3949700" y="2533650"/>
          <p14:tracePt t="37452" x="3949700" y="2527300"/>
          <p14:tracePt t="37484" x="3956050" y="2520950"/>
          <p14:tracePt t="37520" x="3956050" y="2514600"/>
          <p14:tracePt t="37528" x="3956050" y="2508250"/>
          <p14:tracePt t="37552" x="3962400" y="2501900"/>
          <p14:tracePt t="37632" x="3962400" y="2495550"/>
          <p14:tracePt t="37664" x="3968750" y="2489200"/>
          <p14:tracePt t="37676" x="3975100" y="2482850"/>
          <p14:tracePt t="37692" x="3981450" y="2482850"/>
          <p14:tracePt t="37701" x="3987800" y="2476500"/>
          <p14:tracePt t="37701" x="3994150" y="2470150"/>
          <p14:tracePt t="37717" x="4000500" y="2470150"/>
          <p14:tracePt t="37717" x="4006850" y="2463800"/>
          <p14:tracePt t="37733" x="4019550" y="2457450"/>
          <p14:tracePt t="37733" x="4025900" y="2451100"/>
          <p14:tracePt t="37750" x="4038600" y="2438400"/>
          <p14:tracePt t="37750" x="4051300" y="2438400"/>
          <p14:tracePt t="37750" x="4064000" y="2432050"/>
          <p14:tracePt t="37769" x="4070350" y="2425700"/>
          <p14:tracePt t="37782" x="4083050" y="2413000"/>
          <p14:tracePt t="37782" x="4114800" y="2400300"/>
          <p14:tracePt t="37800" x="4127500" y="2387600"/>
          <p14:tracePt t="37800" x="4140200" y="2381250"/>
          <p14:tracePt t="37817" x="4152900" y="2368550"/>
          <p14:tracePt t="37817" x="4165600" y="2355850"/>
          <p14:tracePt t="37834" x="4178300" y="2349500"/>
          <p14:tracePt t="37834" x="4191000" y="2343150"/>
          <p14:tracePt t="37834" x="4203700" y="2330450"/>
          <p14:tracePt t="37853" x="4210050" y="2330450"/>
          <p14:tracePt t="37853" x="4216400" y="2324100"/>
          <p14:tracePt t="37867" x="4229100" y="2317750"/>
          <p14:tracePt t="37882" x="4197350" y="2311400"/>
          <p14:tracePt t="37899" x="4171950" y="2305050"/>
          <p14:tracePt t="37916" x="4140200" y="2305050"/>
          <p14:tracePt t="37916" x="4146550" y="2305050"/>
          <p14:tracePt t="37934" x="4152900" y="2305050"/>
          <p14:tracePt t="37949" x="4159250" y="2298700"/>
          <p14:tracePt t="37966" x="4197350" y="2298700"/>
          <p14:tracePt t="37966" x="4267200" y="2305050"/>
          <p14:tracePt t="37985" x="4260850" y="2305050"/>
          <p14:tracePt t="38002" x="4254500" y="2305050"/>
          <p14:tracePt t="38016" x="4260850" y="2298700"/>
          <p14:tracePt t="38033" x="4273550" y="2292350"/>
          <p14:tracePt t="38060" x="4279900" y="2286000"/>
          <p14:tracePt t="38069" x="4286250" y="2279650"/>
          <p14:tracePt t="38069" x="4292600" y="2279650"/>
          <p14:tracePt t="38086" x="4298950" y="2279650"/>
          <p14:tracePt t="38086" x="4305300" y="2273300"/>
          <p14:tracePt t="38102" x="4311650" y="2266950"/>
          <p14:tracePt t="38102" x="4318000" y="2266950"/>
          <p14:tracePt t="38102" x="4324350" y="2260600"/>
          <p14:tracePt t="38121" x="4330700" y="2254250"/>
          <p14:tracePt t="38133" x="4337050" y="2254250"/>
          <p14:tracePt t="38133" x="4343400" y="2247900"/>
          <p14:tracePt t="38152" x="4349750" y="2216150"/>
          <p14:tracePt t="38485" x="4368800" y="2514600"/>
          <p14:tracePt t="38516" x="4375150" y="2520950"/>
          <p14:tracePt t="38529" x="4381500" y="2533650"/>
          <p14:tracePt t="38561" x="4381500" y="2540000"/>
          <p14:tracePt t="38569" x="4381500" y="2546350"/>
          <p14:tracePt t="38576" x="4375150" y="2552700"/>
          <p14:tracePt t="38589" x="4368800" y="2552700"/>
          <p14:tracePt t="38601" x="4362450" y="2565400"/>
          <p14:tracePt t="38618" x="4356100" y="2565400"/>
          <p14:tracePt t="38618" x="4343400" y="2578100"/>
          <p14:tracePt t="38637" x="4337050" y="2578100"/>
          <p14:tracePt t="38637" x="4330700" y="2584450"/>
          <p14:tracePt t="38653" x="4324350" y="2590800"/>
          <p14:tracePt t="38653" x="4318000" y="2590800"/>
          <p14:tracePt t="38670" x="4311650" y="2597150"/>
          <p14:tracePt t="38670" x="4305300" y="2603500"/>
          <p14:tracePt t="38670" x="4298950" y="2603500"/>
          <p14:tracePt t="38690" x="4292600" y="2609850"/>
          <p14:tracePt t="38702" x="4286250" y="2616200"/>
          <p14:tracePt t="38702" x="4273550" y="2622550"/>
          <p14:tracePt t="38720" x="4267200" y="2628900"/>
          <p14:tracePt t="38720" x="4260850" y="2628900"/>
          <p14:tracePt t="38737" x="4254500" y="2635250"/>
          <p14:tracePt t="38737" x="4248150" y="2635250"/>
          <p14:tracePt t="38754" x="4241800" y="2641600"/>
          <p14:tracePt t="38754" x="4229100" y="2641600"/>
          <p14:tracePt t="38771" x="4222750" y="2647950"/>
          <p14:tracePt t="38771" x="4216400" y="2647950"/>
          <p14:tracePt t="38787" x="4210050" y="2647950"/>
          <p14:tracePt t="38787" x="4203700" y="2654300"/>
          <p14:tracePt t="38804" x="4191000" y="2654300"/>
          <p14:tracePt t="38804" x="4178300" y="2654300"/>
          <p14:tracePt t="38821" x="4165600" y="2654300"/>
          <p14:tracePt t="38821" x="4133850" y="2647950"/>
          <p14:tracePt t="38837" x="4114800" y="2654300"/>
          <p14:tracePt t="38837" x="4089400" y="2654300"/>
          <p14:tracePt t="38854" x="4057650" y="2654300"/>
          <p14:tracePt t="38854" x="4019550" y="2660650"/>
          <p14:tracePt t="38871" x="3987800" y="2660650"/>
          <p14:tracePt t="38871" x="3943350" y="2667000"/>
          <p14:tracePt t="38871" x="3892550" y="2673350"/>
          <p14:tracePt t="38890" x="3841750" y="2686050"/>
          <p14:tracePt t="38902" x="3784600" y="2686050"/>
          <p14:tracePt t="38902" x="3657600" y="2698750"/>
          <p14:tracePt t="38921" x="3581400" y="2705100"/>
          <p14:tracePt t="38921" x="3505200" y="2711450"/>
          <p14:tracePt t="38938" x="3429000" y="2717800"/>
          <p14:tracePt t="38938" x="3346450" y="2724150"/>
          <p14:tracePt t="38954" x="3263900" y="2736850"/>
          <p14:tracePt t="38954" x="3187700" y="2749550"/>
          <p14:tracePt t="38954" x="3105150" y="2774950"/>
          <p14:tracePt t="38974" x="3022600" y="2787650"/>
          <p14:tracePt t="38986" x="2940050" y="2806700"/>
          <p14:tracePt t="38986" x="2781300" y="2851150"/>
          <p14:tracePt t="39005" x="2705100" y="2863850"/>
          <p14:tracePt t="39005" x="2622550" y="2876550"/>
          <p14:tracePt t="39022" x="2552700" y="2889250"/>
          <p14:tracePt t="39022" x="2482850" y="2895600"/>
          <p14:tracePt t="39022" x="2413000" y="2901950"/>
          <p14:tracePt t="39041" x="2349500" y="2908300"/>
          <p14:tracePt t="39053" x="2292350" y="2914650"/>
          <p14:tracePt t="39053" x="2178050" y="2927350"/>
          <p14:tracePt t="39072" x="2133600" y="2940050"/>
          <p14:tracePt t="39072" x="2089150" y="2946400"/>
          <p14:tracePt t="39088" x="2051050" y="2959100"/>
          <p14:tracePt t="39088" x="2012950" y="2965450"/>
          <p14:tracePt t="39105" x="1974850" y="2971800"/>
          <p14:tracePt t="39105" x="1943100" y="2978150"/>
          <p14:tracePt t="39122" x="1917700" y="2978150"/>
          <p14:tracePt t="39122" x="1860550" y="2984500"/>
          <p14:tracePt t="39139" x="1841500" y="2984500"/>
          <p14:tracePt t="39139" x="1828800" y="2978150"/>
          <p14:tracePt t="39156" x="1816100" y="2978150"/>
          <p14:tracePt t="39156" x="1803400" y="2971800"/>
          <p14:tracePt t="39172" x="1790700" y="2965450"/>
          <p14:tracePt t="39172" x="1778000" y="2952750"/>
          <p14:tracePt t="39190" x="1778000" y="2946400"/>
          <p14:tracePt t="39190" x="1771650" y="2933700"/>
          <p14:tracePt t="39206" x="1771650" y="2927350"/>
          <p14:tracePt t="39221" x="1771650" y="2921000"/>
          <p14:tracePt t="39237" x="1771650" y="2914650"/>
          <p14:tracePt t="39254" x="1765300" y="2914650"/>
          <p14:tracePt t="39272" x="1752600" y="2914650"/>
          <p14:tracePt t="39288" x="1739900" y="2914650"/>
          <p14:tracePt t="39288" x="1733550" y="2921000"/>
          <p14:tracePt t="39305" x="1720850" y="2921000"/>
          <p14:tracePt t="39305" x="1708150" y="2927350"/>
          <p14:tracePt t="39323" x="1695450" y="2927350"/>
          <p14:tracePt t="39323" x="1682750" y="2933700"/>
          <p14:tracePt t="39323" x="1670050" y="2940050"/>
          <p14:tracePt t="39342" x="1657350" y="2946400"/>
          <p14:tracePt t="39354" x="1644650" y="2959100"/>
          <p14:tracePt t="39354" x="1612900" y="2971800"/>
          <p14:tracePt t="39373" x="1593850" y="2984500"/>
          <p14:tracePt t="39373" x="1581150" y="2990850"/>
          <p14:tracePt t="39390" x="1562100" y="3003550"/>
          <p14:tracePt t="39390" x="1543050" y="3009900"/>
          <p14:tracePt t="39406" x="1524000" y="3016250"/>
          <p14:tracePt t="39406" x="1511300" y="3022600"/>
          <p14:tracePt t="39406" x="1492250" y="3035300"/>
          <p14:tracePt t="39425" x="1479550" y="3048000"/>
          <p14:tracePt t="39425" x="1466850" y="3054350"/>
          <p14:tracePt t="39440" x="1454150" y="3067050"/>
          <p14:tracePt t="39440" x="1441450" y="3073400"/>
          <p14:tracePt t="39456" x="1435100" y="3079750"/>
          <p14:tracePt t="39456" x="1422400" y="3092450"/>
          <p14:tracePt t="39473" x="1409700" y="3098800"/>
          <p14:tracePt t="39473" x="1390650" y="3111500"/>
          <p14:tracePt t="39490" x="1377950" y="3124200"/>
          <p14:tracePt t="39490" x="1365250" y="3130550"/>
          <p14:tracePt t="39507" x="1358900" y="3136900"/>
          <p14:tracePt t="39507" x="1346200" y="3143250"/>
          <p14:tracePt t="39523" x="1333500" y="3149600"/>
          <p14:tracePt t="39523" x="1327150" y="3162300"/>
          <p14:tracePt t="39540" x="1314450" y="3168650"/>
          <p14:tracePt t="39540" x="1295400" y="3187700"/>
          <p14:tracePt t="39558" x="1289050" y="3194050"/>
          <p14:tracePt t="39558" x="1282700" y="3200400"/>
          <p14:tracePt t="39574" x="1270000" y="3206750"/>
          <p14:tracePt t="39574" x="1263650" y="3219450"/>
          <p14:tracePt t="39591" x="1257300" y="3219450"/>
          <p14:tracePt t="39591" x="1250950" y="3225800"/>
          <p14:tracePt t="39591" x="1244600" y="3232150"/>
          <p14:tracePt t="39609" x="1238250" y="3238500"/>
          <p14:tracePt t="39621" x="1238250" y="3244850"/>
          <p14:tracePt t="39621" x="1231900" y="3244850"/>
          <p14:tracePt t="39642" x="1225550" y="3251200"/>
          <p14:tracePt t="39656" x="1231900" y="3257550"/>
          <p14:tracePt t="39677" x="1238250" y="3251200"/>
          <p14:tracePt t="39693" x="1244600" y="3251200"/>
          <p14:tracePt t="39705" x="1257300" y="3244850"/>
          <p14:tracePt t="39722" x="1257300" y="3238500"/>
          <p14:tracePt t="39722" x="1270000" y="3225800"/>
          <p14:tracePt t="39741" x="1276350" y="3225800"/>
          <p14:tracePt t="39741" x="1282700" y="3219450"/>
          <p14:tracePt t="39757" x="1289050" y="3213100"/>
          <p14:tracePt t="39757" x="1295400" y="3213100"/>
          <p14:tracePt t="39775" x="1295400" y="3206750"/>
          <p14:tracePt t="39775" x="1308100" y="3200400"/>
          <p14:tracePt t="39791" x="1314450" y="3200400"/>
          <p14:tracePt t="39806" x="1320800" y="3200400"/>
          <p14:tracePt t="39822" x="1327150" y="3194050"/>
          <p14:tracePt t="39839" x="1333500" y="3194050"/>
          <p14:tracePt t="39839" x="1339850" y="3200400"/>
          <p14:tracePt t="39858" x="1352550" y="3200400"/>
          <p14:tracePt t="39873" x="1358900" y="3206750"/>
          <p14:tracePt t="39873" x="1365250" y="3213100"/>
          <p14:tracePt t="39891" x="1371600" y="3213100"/>
          <p14:tracePt t="39891" x="1384300" y="3219450"/>
          <p14:tracePt t="39891" x="1390650" y="3225800"/>
          <p14:tracePt t="39910" x="1403350" y="3225800"/>
          <p14:tracePt t="39922" x="1416050" y="3232150"/>
          <p14:tracePt t="39922" x="1441450" y="3238500"/>
          <p14:tracePt t="39942" x="1454150" y="3244850"/>
          <p14:tracePt t="39942" x="1466850" y="3244850"/>
          <p14:tracePt t="39958" x="1479550" y="3251200"/>
          <p14:tracePt t="39958" x="1498600" y="3251200"/>
          <p14:tracePt t="39974" x="1511300" y="3251200"/>
          <p14:tracePt t="39974" x="1524000" y="3251200"/>
          <p14:tracePt t="39974" x="1536700" y="3251200"/>
          <p14:tracePt t="39993" x="1549400" y="3251200"/>
          <p14:tracePt t="40006" x="1562100" y="3251200"/>
          <p14:tracePt t="40006" x="1581150" y="3244850"/>
          <p14:tracePt t="40026" x="1587500" y="3244850"/>
          <p14:tracePt t="40026" x="1593850" y="3244850"/>
          <p14:tracePt t="40042" x="1600200" y="3244850"/>
          <p14:tracePt t="40057" x="1606550" y="3244850"/>
          <p14:tracePt t="40073" x="1606550" y="3251200"/>
          <p14:tracePt t="40090" x="1606550" y="3257550"/>
          <p14:tracePt t="40107" x="1606550" y="3263900"/>
          <p14:tracePt t="40123" x="1600200" y="3263900"/>
          <p14:tracePt t="40140" x="1600200" y="3276600"/>
          <p14:tracePt t="40157" x="1600200" y="3289300"/>
          <p14:tracePt t="40174" x="1600200" y="3295650"/>
          <p14:tracePt t="40190" x="1593850" y="3302000"/>
          <p14:tracePt t="40190" x="1593850" y="3308350"/>
          <p14:tracePt t="40209" x="1593850" y="3314700"/>
          <p14:tracePt t="40233" x="1593850" y="3321050"/>
          <p14:tracePt t="40256" x="1593850" y="3327400"/>
          <p14:tracePt t="40277" x="1593850" y="3333750"/>
          <p14:tracePt t="40293" x="1600200" y="3340100"/>
          <p14:tracePt t="40309" x="1606550" y="3346450"/>
          <p14:tracePt t="40329" x="1619250" y="3352800"/>
          <p14:tracePt t="40361" x="1625600" y="3352800"/>
          <p14:tracePt t="40369" x="1625600" y="3359150"/>
          <p14:tracePt t="40378" x="1631950" y="3359150"/>
          <p14:tracePt t="40378" x="1638300" y="3359150"/>
          <p14:tracePt t="40393" x="1644650" y="3365500"/>
          <p14:tracePt t="40393" x="1651000" y="3371850"/>
          <p14:tracePt t="40409" x="1657350" y="3371850"/>
          <p14:tracePt t="40409" x="1663700" y="3378200"/>
          <p14:tracePt t="40426" x="1670050" y="3384550"/>
          <p14:tracePt t="40426" x="1676400" y="3390900"/>
          <p14:tracePt t="40426" x="1676400" y="3397250"/>
          <p14:tracePt t="40445" x="1682750" y="3403600"/>
          <p14:tracePt t="40445" x="1689100" y="3409950"/>
          <p14:tracePt t="40460" x="1695450" y="3409950"/>
          <p14:tracePt t="40460" x="1695450" y="3416300"/>
          <p14:tracePt t="40477" x="1701800" y="3422650"/>
          <p14:tracePt t="40477" x="1701800" y="3429000"/>
          <p14:tracePt t="40493" x="1708150" y="3435350"/>
          <p14:tracePt t="40493" x="1714500" y="3448050"/>
          <p14:tracePt t="40510" x="1714500" y="3454400"/>
          <p14:tracePt t="40510" x="1720850" y="3454400"/>
          <p14:tracePt t="40527" x="1727200" y="3467100"/>
          <p14:tracePt t="40541" x="1733550" y="3473450"/>
          <p14:tracePt t="40558" x="1739900" y="3479800"/>
          <p14:tracePt t="40575" x="1746250" y="3486150"/>
          <p14:tracePt t="40592" x="1752600" y="3486150"/>
          <p14:tracePt t="40592" x="1752600" y="3492500"/>
          <p14:tracePt t="40610" x="1765300" y="3492500"/>
          <p14:tracePt t="40625" x="1771650" y="3492500"/>
          <p14:tracePt t="40642" x="1778000" y="3486150"/>
          <p14:tracePt t="40642" x="1784350" y="3486150"/>
          <p14:tracePt t="40642" x="1790700" y="3486150"/>
          <p14:tracePt t="40662" x="1803400" y="3479800"/>
          <p14:tracePt t="40662" x="1809750" y="3479800"/>
          <p14:tracePt t="40678" x="1816100" y="3473450"/>
          <p14:tracePt t="40678" x="1828800" y="3473450"/>
          <p14:tracePt t="40694" x="1835150" y="3473450"/>
          <p14:tracePt t="40694" x="1841500" y="3467100"/>
          <p14:tracePt t="40711" x="1854200" y="3467100"/>
          <p14:tracePt t="40711" x="1860550" y="3467100"/>
          <p14:tracePt t="40711" x="1866900" y="3467100"/>
          <p14:tracePt t="40729" x="1873250" y="3460750"/>
          <p14:tracePt t="40742" x="1879600" y="3460750"/>
          <p14:tracePt t="40742" x="1898650" y="3454400"/>
          <p14:tracePt t="40761" x="1905000" y="3454400"/>
          <p14:tracePt t="40761" x="1911350" y="3454400"/>
          <p14:tracePt t="40778" x="1917700" y="3448050"/>
          <p14:tracePt t="40778" x="1924050" y="3448050"/>
          <p14:tracePt t="40794" x="1930400" y="3448050"/>
          <p14:tracePt t="40794" x="1949450" y="3441700"/>
          <p14:tracePt t="40811" x="1955800" y="3435350"/>
          <p14:tracePt t="40811" x="1962150" y="3435350"/>
          <p14:tracePt t="40828" x="1968500" y="3429000"/>
          <p14:tracePt t="40828" x="1974850" y="3429000"/>
          <p14:tracePt t="40844" x="1981200" y="3429000"/>
          <p14:tracePt t="40844" x="1987550" y="3422650"/>
          <p14:tracePt t="40861" x="2000250" y="3422650"/>
          <p14:tracePt t="40861" x="2012950" y="3416300"/>
          <p14:tracePt t="40878" x="2019300" y="3416300"/>
          <p14:tracePt t="40878" x="2025650" y="3416300"/>
          <p14:tracePt t="40895" x="2038350" y="3416300"/>
          <p14:tracePt t="40895" x="2044700" y="3416300"/>
          <p14:tracePt t="40911" x="2051050" y="3416300"/>
          <p14:tracePt t="40911" x="2057400" y="3416300"/>
          <p14:tracePt t="40911" x="2063750" y="3416300"/>
          <p14:tracePt t="40931" x="2076450" y="3416300"/>
          <p14:tracePt t="40943" x="2082800" y="3416300"/>
          <p14:tracePt t="40943" x="2101850" y="3416300"/>
          <p14:tracePt t="40962" x="2108200" y="3416300"/>
          <p14:tracePt t="40962" x="2120900" y="3416300"/>
          <p14:tracePt t="40978" x="2127250" y="3416300"/>
          <p14:tracePt t="40978" x="2133600" y="3416300"/>
          <p14:tracePt t="40978" x="2146300" y="3416300"/>
          <p14:tracePt t="40998" x="2152650" y="3416300"/>
          <p14:tracePt t="41010" x="2159000" y="3416300"/>
          <p14:tracePt t="41010" x="2178050" y="3422650"/>
          <p14:tracePt t="41030" x="2184400" y="3422650"/>
          <p14:tracePt t="41030" x="2190750" y="3422650"/>
          <p14:tracePt t="41046" x="2197100" y="3429000"/>
          <p14:tracePt t="41046" x="2209800" y="3429000"/>
          <p14:tracePt t="41062" x="2216150" y="3435350"/>
          <p14:tracePt t="41062" x="2222500" y="3435350"/>
          <p14:tracePt t="41078" x="2235200" y="3441700"/>
          <p14:tracePt t="41078" x="2241550" y="3441700"/>
          <p14:tracePt t="41078" x="2254250" y="3448050"/>
          <p14:tracePt t="41098" x="2260600" y="3448050"/>
          <p14:tracePt t="41098" x="2266950" y="3448050"/>
          <p14:tracePt t="41112" x="2279650" y="3448050"/>
          <p14:tracePt t="41112" x="2286000" y="3448050"/>
          <p14:tracePt t="41129" x="2298700" y="3448050"/>
          <p14:tracePt t="41129" x="2305050" y="3441700"/>
          <p14:tracePt t="41145" x="2317750" y="3441700"/>
          <p14:tracePt t="41145" x="2330450" y="3435350"/>
          <p14:tracePt t="41162" x="2336800" y="3435350"/>
          <p14:tracePt t="41162" x="2362200" y="3429000"/>
          <p14:tracePt t="41179" x="2374900" y="3429000"/>
          <p14:tracePt t="41179" x="2381250" y="3422650"/>
          <p14:tracePt t="41195" x="2393950" y="3422650"/>
          <p14:tracePt t="41195" x="2406650" y="3416300"/>
          <p14:tracePt t="41213" x="2419350" y="3416300"/>
          <p14:tracePt t="41213" x="2444750" y="3409950"/>
          <p14:tracePt t="41230" x="2457450" y="3409950"/>
          <p14:tracePt t="41230" x="2470150" y="3409950"/>
          <p14:tracePt t="41246" x="2476500" y="3409950"/>
          <p14:tracePt t="41246" x="2489200" y="3403600"/>
          <p14:tracePt t="41263" x="2501900" y="3403600"/>
          <p14:tracePt t="41263" x="2514600" y="3403600"/>
          <p14:tracePt t="41281" x="2520950" y="3397250"/>
          <p14:tracePt t="41281" x="2533650" y="3397250"/>
          <p14:tracePt t="41281" x="2546350" y="3397250"/>
          <p14:tracePt t="41298" x="2559050" y="3390900"/>
          <p14:tracePt t="41311" x="2565400" y="3390900"/>
          <p14:tracePt t="41311" x="2584450" y="3390900"/>
          <p14:tracePt t="41330" x="2597150" y="3390900"/>
          <p14:tracePt t="41330" x="2603500" y="3384550"/>
          <p14:tracePt t="41346" x="2609850" y="3384550"/>
          <p14:tracePt t="41346" x="2616200" y="3384550"/>
          <p14:tracePt t="41346" x="2622550" y="3384550"/>
          <p14:tracePt t="41365" x="2628900" y="3384550"/>
          <p14:tracePt t="41378" x="2635250" y="3384550"/>
          <p14:tracePt t="41378" x="2641600" y="3390900"/>
          <p14:tracePt t="41378" x="2647950" y="3390900"/>
          <p14:tracePt t="41398" x="2654300" y="3390900"/>
          <p14:tracePt t="41411" x="2660650" y="3390900"/>
          <p14:tracePt t="41428" x="2667000" y="3397250"/>
          <p14:tracePt t="41444" x="2673350" y="3397250"/>
          <p14:tracePt t="41461" x="2686050" y="3397250"/>
          <p14:tracePt t="41478" x="2698750" y="3403600"/>
          <p14:tracePt t="41495" x="2705100" y="3403600"/>
          <p14:tracePt t="41495" x="2711450" y="3403600"/>
          <p14:tracePt t="41514" x="2717800" y="3409950"/>
          <p14:tracePt t="41514" x="2724150" y="3409950"/>
          <p14:tracePt t="41530" x="2730500" y="3409950"/>
          <p14:tracePt t="41530" x="2736850" y="3409950"/>
          <p14:tracePt t="41547" x="2743200" y="3409950"/>
          <p14:tracePt t="41547" x="2749550" y="3416300"/>
          <p14:tracePt t="41563" x="2755900" y="3416300"/>
          <p14:tracePt t="41563" x="2762250" y="3416300"/>
          <p14:tracePt t="41580" x="2774950" y="3416300"/>
          <p14:tracePt t="41580" x="2781300" y="3416300"/>
          <p14:tracePt t="41598" x="2800350" y="3422650"/>
          <p14:tracePt t="41598" x="2806700" y="3422650"/>
          <p14:tracePt t="41614" x="2819400" y="3422650"/>
          <p14:tracePt t="41614" x="2825750" y="3422650"/>
          <p14:tracePt t="41630" x="2838450" y="3422650"/>
          <p14:tracePt t="41630" x="2844800" y="3422650"/>
          <p14:tracePt t="41647" x="2857500" y="3422650"/>
          <p14:tracePt t="41647" x="2863850" y="3422650"/>
          <p14:tracePt t="41647" x="2876550" y="3422650"/>
          <p14:tracePt t="41666" x="2882900" y="3416300"/>
          <p14:tracePt t="41679" x="2889250" y="3416300"/>
          <p14:tracePt t="41679" x="2914650" y="3416300"/>
          <p14:tracePt t="41698" x="2921000" y="3416300"/>
          <p14:tracePt t="41698" x="2933700" y="3409950"/>
          <p14:tracePt t="41714" x="2946400" y="3409950"/>
          <p14:tracePt t="41714" x="2959100" y="3403600"/>
          <p14:tracePt t="41731" x="2971800" y="3403600"/>
          <p14:tracePt t="41731" x="2984500" y="3397250"/>
          <p14:tracePt t="41731" x="2997200" y="3390900"/>
          <p14:tracePt t="41750" x="3016250" y="3390900"/>
          <p14:tracePt t="41762" x="3028950" y="3384550"/>
          <p14:tracePt t="41762" x="3060700" y="3378200"/>
          <p14:tracePt t="41782" x="3079750" y="3371850"/>
          <p14:tracePt t="41782" x="3092450" y="3365500"/>
          <p14:tracePt t="41797" x="3111500" y="3359150"/>
          <p14:tracePt t="41797" x="3130550" y="3352800"/>
          <p14:tracePt t="41814" x="3149600" y="3346450"/>
          <p14:tracePt t="41814" x="3187700" y="3340100"/>
          <p14:tracePt t="41831" x="3206750" y="3327400"/>
          <p14:tracePt t="41831" x="3225800" y="3321050"/>
          <p14:tracePt t="41848" x="3244850" y="3314700"/>
          <p14:tracePt t="41848" x="3270250" y="3308350"/>
          <p14:tracePt t="41864" x="3289300" y="3302000"/>
          <p14:tracePt t="41864" x="3308350" y="3295650"/>
          <p14:tracePt t="41882" x="3333750" y="3282950"/>
          <p14:tracePt t="41882" x="3378200" y="3270250"/>
          <p14:tracePt t="41899" x="3397250" y="3263900"/>
          <p14:tracePt t="41899" x="3422650" y="3257550"/>
          <p14:tracePt t="41915" x="3448050" y="3251200"/>
          <p14:tracePt t="41915" x="3473450" y="3251200"/>
          <p14:tracePt t="41931" x="3498850" y="3244850"/>
          <p14:tracePt t="41931" x="3530600" y="3238500"/>
          <p14:tracePt t="41931" x="3562350" y="3232150"/>
          <p14:tracePt t="41951" x="3594100" y="3225800"/>
          <p14:tracePt t="41963" x="3625850" y="3225800"/>
          <p14:tracePt t="41963" x="3695700" y="3213100"/>
          <p14:tracePt t="41982" x="3733800" y="3206750"/>
          <p14:tracePt t="41982" x="3771900" y="3194050"/>
          <p14:tracePt t="41998" x="3810000" y="3187700"/>
          <p14:tracePt t="41998" x="3841750" y="3187700"/>
          <p14:tracePt t="42015" x="3879850" y="3181350"/>
          <p14:tracePt t="42015" x="3917950" y="3175000"/>
          <p14:tracePt t="42015" x="3956050" y="3168650"/>
          <p14:tracePt t="42034" x="3987800" y="3168650"/>
          <p14:tracePt t="42047" x="4025900" y="3168650"/>
          <p14:tracePt t="42047" x="4089400" y="3168650"/>
          <p14:tracePt t="42066" x="4121150" y="3162300"/>
          <p14:tracePt t="42066" x="4152900" y="3162300"/>
          <p14:tracePt t="42082" x="4184650" y="3162300"/>
          <p14:tracePt t="42082" x="4210050" y="3162300"/>
          <p14:tracePt t="42099" x="4241800" y="3162300"/>
          <p14:tracePt t="42099" x="4267200" y="3162300"/>
          <p14:tracePt t="42099" x="4292600" y="3162300"/>
          <p14:tracePt t="42119" x="4318000" y="3162300"/>
          <p14:tracePt t="42119" x="4343400" y="3162300"/>
          <p14:tracePt t="42132" x="4362450" y="3162300"/>
          <p14:tracePt t="42132" x="4387850" y="3162300"/>
          <p14:tracePt t="42149" x="4406900" y="3162300"/>
          <p14:tracePt t="42149" x="4432300" y="3162300"/>
          <p14:tracePt t="42166" x="4451350" y="3162300"/>
          <p14:tracePt t="42166" x="4470400" y="3162300"/>
          <p14:tracePt t="42183" x="4489450" y="3162300"/>
          <p14:tracePt t="42183" x="4533900" y="3155950"/>
          <p14:tracePt t="42199" x="4546600" y="3155950"/>
          <p14:tracePt t="42199" x="4565650" y="3149600"/>
          <p14:tracePt t="42215" x="4584700" y="3143250"/>
          <p14:tracePt t="42215" x="4603750" y="3136900"/>
          <p14:tracePt t="42233" x="4622800" y="3136900"/>
          <p14:tracePt t="42233" x="4667250" y="3124200"/>
          <p14:tracePt t="42250" x="4692650" y="3117850"/>
          <p14:tracePt t="42250" x="4718050" y="3111500"/>
          <p14:tracePt t="42266" x="4749800" y="3111500"/>
          <p14:tracePt t="42266" x="4775200" y="3105150"/>
          <p14:tracePt t="42283" x="4806950" y="3105150"/>
          <p14:tracePt t="42283" x="4838700" y="3105150"/>
          <p14:tracePt t="42299" x="4870450" y="3105150"/>
          <p14:tracePt t="42299" x="4908550" y="3105150"/>
          <p14:tracePt t="42299" x="4940300" y="3105150"/>
          <p14:tracePt t="42319" x="4978400" y="3105150"/>
          <p14:tracePt t="42331" x="5016500" y="3105150"/>
          <p14:tracePt t="42331" x="5086350" y="3111500"/>
          <p14:tracePt t="42350" x="5124450" y="3111500"/>
          <p14:tracePt t="42350" x="5162550" y="3111500"/>
          <p14:tracePt t="42366" x="5194300" y="3111500"/>
          <p14:tracePt t="42366" x="5226050" y="3111500"/>
          <p14:tracePt t="42383" x="5257800" y="3105150"/>
          <p14:tracePt t="42383" x="5289550" y="3105150"/>
          <p14:tracePt t="42383" x="5314950" y="3105150"/>
          <p14:tracePt t="42402" x="5340350" y="3105150"/>
          <p14:tracePt t="42415" x="5359400" y="3098800"/>
          <p14:tracePt t="42415" x="5397500" y="3098800"/>
          <p14:tracePt t="42433" x="5416550" y="3098800"/>
          <p14:tracePt t="42433" x="5429250" y="3098800"/>
          <p14:tracePt t="42450" x="5441950" y="3098800"/>
          <p14:tracePt t="42450" x="5454650" y="3098800"/>
          <p14:tracePt t="42467" x="5461000" y="3098800"/>
          <p14:tracePt t="42467" x="5467350" y="3098800"/>
          <p14:tracePt t="42467" x="5473700" y="3098800"/>
          <p14:tracePt t="42486" x="5480050" y="3105150"/>
          <p14:tracePt t="42486" x="5486400" y="3105150"/>
          <p14:tracePt t="42500" x="5492750" y="3105150"/>
          <p14:tracePt t="42515" x="5499100" y="3111500"/>
          <p14:tracePt t="42537" x="5499100" y="3117850"/>
          <p14:tracePt t="42557" x="5505450" y="3124200"/>
          <p14:tracePt t="42581" x="5511800" y="3124200"/>
          <p14:tracePt t="42597" x="5518150" y="3130550"/>
          <p14:tracePt t="42609" x="5524500" y="3130550"/>
          <p14:tracePt t="42625" x="5530850" y="3124200"/>
          <p14:tracePt t="42649" x="5530850" y="3117850"/>
          <p14:tracePt t="42678" x="5524500" y="3117850"/>
          <p14:tracePt t="42726" x="5518150" y="3124200"/>
          <p14:tracePt t="42786" x="5505450" y="3124200"/>
          <p14:tracePt t="42813" x="5499100" y="3130550"/>
          <p14:tracePt t="42829" x="5492750" y="3130550"/>
          <p14:tracePt t="42845" x="5480050" y="3136900"/>
          <p14:tracePt t="42858" x="5473700" y="3143250"/>
          <p14:tracePt t="42873" x="5473700" y="3149600"/>
          <p14:tracePt t="42890" x="5480050" y="3149600"/>
          <p14:tracePt t="42918" x="5486400" y="3149600"/>
          <p14:tracePt t="42933" x="5492750" y="3149600"/>
          <p14:tracePt t="42942" x="5499100" y="3149600"/>
          <p14:tracePt t="42958" x="5505450" y="3149600"/>
          <p14:tracePt t="42966" x="5511800" y="3149600"/>
          <p14:tracePt t="42966" x="5524500" y="3149600"/>
          <p14:tracePt t="42987" x="5530850" y="3149600"/>
          <p14:tracePt t="42987" x="5537200" y="3149600"/>
          <p14:tracePt t="43002" x="5543550" y="3149600"/>
          <p14:tracePt t="43002" x="5549900" y="3149600"/>
          <p14:tracePt t="43019" x="5556250" y="3149600"/>
          <p14:tracePt t="43019" x="5562600" y="3149600"/>
          <p14:tracePt t="43037" x="5568950" y="3149600"/>
          <p14:tracePt t="43050" x="5575300" y="3149600"/>
          <p14:tracePt t="43067" x="5581650" y="3149600"/>
          <p14:tracePt t="43067" x="5588000" y="3155950"/>
          <p14:tracePt t="43086" x="5594350" y="3155950"/>
          <p14:tracePt t="43114" x="5594350" y="3162300"/>
          <p14:tracePt t="43138" x="5588000" y="3168650"/>
          <p14:tracePt t="43149" x="5581650" y="3175000"/>
          <p14:tracePt t="43166" x="5575300" y="3181350"/>
          <p14:tracePt t="43182" x="5568950" y="3187700"/>
          <p14:tracePt t="43198" x="5562600" y="3187700"/>
          <p14:tracePt t="43209" x="5556250" y="3194050"/>
          <p14:tracePt t="43226" x="5549900" y="3194050"/>
          <p14:tracePt t="43241" x="5543550" y="3200400"/>
          <p14:tracePt t="43257" x="5537200" y="3200400"/>
          <p14:tracePt t="43271" x="5530850" y="3200400"/>
          <p14:tracePt t="43287" x="5524500" y="3200400"/>
          <p14:tracePt t="43309" x="5530850" y="3194050"/>
          <p14:tracePt t="43361" x="5537200" y="3194050"/>
          <p14:tracePt t="43390" x="5543550" y="3194050"/>
          <p14:tracePt t="43406" x="5549900" y="3187700"/>
          <p14:tracePt t="43422" x="5556250" y="3187700"/>
          <p14:tracePt t="43437" x="5562600" y="3187700"/>
          <p14:tracePt t="43457" x="5562600" y="3181350"/>
          <p14:tracePt t="43481" x="5568950" y="3181350"/>
          <p14:tracePt t="43509" x="5575300" y="3187700"/>
          <p14:tracePt t="43542" x="5568950" y="3187700"/>
          <p14:tracePt t="43653" x="5575300" y="3187700"/>
          <p14:tracePt t="43746" x="5581650" y="3187700"/>
          <p14:tracePt t="43798" x="5588000" y="3187700"/>
          <p14:tracePt t="43818" x="5594350" y="3187700"/>
          <p14:tracePt t="43842" x="5600700" y="3187700"/>
          <p14:tracePt t="43902" x="5600700" y="3181350"/>
          <p14:tracePt t="44021" x="5607050" y="3175000"/>
          <p14:tracePt t="44058" x="5600700" y="3175000"/>
          <p14:tracePt t="44158" x="5594350" y="3175000"/>
          <p14:tracePt t="44178" x="5588000" y="3181350"/>
          <p14:tracePt t="44194" x="5581650" y="3181350"/>
          <p14:tracePt t="44202" x="5575300" y="3181350"/>
          <p14:tracePt t="44209" x="5568950" y="3187700"/>
          <p14:tracePt t="44221" x="5562600" y="3187700"/>
          <p14:tracePt t="44221" x="5543550" y="3194050"/>
          <p14:tracePt t="44240" x="5537200" y="3200400"/>
          <p14:tracePt t="44240" x="5524500" y="3200400"/>
          <p14:tracePt t="44256" x="5518150" y="3200400"/>
          <p14:tracePt t="44256" x="5511800" y="3206750"/>
          <p14:tracePt t="44275" x="5505450" y="3206750"/>
          <p14:tracePt t="44275" x="5499100" y="3206750"/>
          <p14:tracePt t="44291" x="5505450" y="3200400"/>
          <p14:tracePt t="44322" x="5511800" y="3194050"/>
          <p14:tracePt t="44337" x="5518150" y="3194050"/>
          <p14:tracePt t="44346" x="5524500" y="3187700"/>
          <p14:tracePt t="44355" x="5530850" y="3187700"/>
          <p14:tracePt t="44355" x="5543550" y="3181350"/>
          <p14:tracePt t="44375" x="5543550" y="3175000"/>
          <p14:tracePt t="44375" x="5549900" y="3175000"/>
          <p14:tracePt t="44392" x="5556250" y="3168650"/>
          <p14:tracePt t="44392" x="5562600" y="3168650"/>
          <p14:tracePt t="44407" x="5568950" y="3168650"/>
          <p14:tracePt t="44421" x="5575300" y="3162300"/>
          <p14:tracePt t="44438" x="5568950" y="3162300"/>
          <p14:tracePt t="44510" x="5562600" y="3168650"/>
          <p14:tracePt t="44538" x="5556250" y="3168650"/>
          <p14:tracePt t="44562" x="5549900" y="3175000"/>
          <p14:tracePt t="44578" x="5543550" y="3175000"/>
          <p14:tracePt t="44591" x="5537200" y="3175000"/>
          <p14:tracePt t="44606" x="5530850" y="3175000"/>
          <p14:tracePt t="44630" x="5537200" y="3168650"/>
          <p14:tracePt t="44690" x="5549900" y="3168650"/>
          <p14:tracePt t="44705" x="5556250" y="3162300"/>
          <p14:tracePt t="44718" x="5562600" y="3162300"/>
          <p14:tracePt t="44727" x="5568950" y="3155950"/>
          <p14:tracePt t="44740" x="5575300" y="3155950"/>
          <p14:tracePt t="44740" x="5588000" y="3155950"/>
          <p14:tracePt t="44759" x="5594350" y="3155950"/>
          <p14:tracePt t="44759" x="5607050" y="3155950"/>
          <p14:tracePt t="44775" x="5613400" y="3149600"/>
          <p14:tracePt t="44775" x="5619750" y="3149600"/>
          <p14:tracePt t="44792" x="5626100" y="3149600"/>
          <p14:tracePt t="44792" x="5632450" y="3143250"/>
          <p14:tracePt t="44792" x="5638800" y="3143250"/>
          <p14:tracePt t="44810" x="5645150" y="3136900"/>
          <p14:tracePt t="44830" x="5651500" y="3130550"/>
          <p14:tracePt t="44854" x="5657850" y="3136900"/>
          <p14:tracePt t="44914" x="5664200" y="3130550"/>
          <p14:tracePt t="44950" x="5670550" y="3130550"/>
          <p14:tracePt t="44974" x="5676900" y="3130550"/>
          <p14:tracePt t="45010" x="5683250" y="3124200"/>
          <p14:tracePt t="45034" x="5676900" y="3124200"/>
          <p14:tracePt t="45086" x="5670550" y="3124200"/>
          <p14:tracePt t="45102" x="5664200" y="3130550"/>
          <p14:tracePt t="45111" x="5657850" y="3130550"/>
          <p14:tracePt t="45124" x="5651500" y="3130550"/>
          <p14:tracePt t="45124" x="5645150" y="3136900"/>
          <p14:tracePt t="45143" x="5638800" y="3143250"/>
          <p14:tracePt t="45143" x="5632450" y="3143250"/>
          <p14:tracePt t="45159" x="5626100" y="3143250"/>
          <p14:tracePt t="45174" x="5619750" y="3143250"/>
          <p14:tracePt t="45191" x="5626100" y="3149600"/>
          <p14:tracePt t="45230" x="5626100" y="3143250"/>
          <p14:tracePt t="45250" x="5632450" y="3136900"/>
          <p14:tracePt t="45266" x="5632450" y="3130550"/>
          <p14:tracePt t="45282" x="5638800" y="3130550"/>
          <p14:tracePt t="45298" x="5645150" y="3117850"/>
          <p14:tracePt t="45310" x="5651500" y="3117850"/>
          <p14:tracePt t="45326" x="5651500" y="3111500"/>
          <p14:tracePt t="45342" x="5657850" y="3105150"/>
          <p14:tracePt t="45366" x="5651500" y="3105150"/>
          <p14:tracePt t="45394" x="5645150" y="3105150"/>
          <p14:tracePt t="45410" x="5638800" y="3105150"/>
          <p14:tracePt t="45426" x="5632450" y="3111500"/>
          <p14:tracePt t="45431" x="5626100" y="3111500"/>
          <p14:tracePt t="45442" x="5613400" y="3117850"/>
          <p14:tracePt t="45463" x="5607050" y="3124200"/>
          <p14:tracePt t="45479" x="5600700" y="3124200"/>
          <p14:tracePt t="45492" x="5594350" y="3130550"/>
          <p14:tracePt t="45509" x="5588000" y="3130550"/>
          <p14:tracePt t="45526" x="5594350" y="3130550"/>
          <p14:tracePt t="45618" x="5600700" y="3124200"/>
          <p14:tracePt t="45634" x="5607050" y="3124200"/>
          <p14:tracePt t="45658" x="5607050" y="3117850"/>
          <p14:tracePt t="45670" x="5613400" y="3117850"/>
          <p14:tracePt t="45710" x="5607050" y="3117850"/>
          <p14:tracePt t="45730" x="5600700" y="3124200"/>
          <p14:tracePt t="45762" x="5594350" y="3130550"/>
          <p14:tracePt t="45779" x="5588000" y="3130550"/>
          <p14:tracePt t="45791" x="5581650" y="3136900"/>
          <p14:tracePt t="45814" x="5575300" y="3143250"/>
          <p14:tracePt t="45838" x="5568950" y="3143250"/>
          <p14:tracePt t="45866" x="5562600" y="3143250"/>
          <p14:tracePt t="45906" x="5562600" y="3149600"/>
          <p14:tracePt t="45966" x="5562600" y="3143250"/>
          <p14:tracePt t="46070" x="5562600" y="3136900"/>
          <p14:tracePt t="46114" x="5562600" y="3143250"/>
          <p14:tracePt t="46138" x="5568950" y="3136900"/>
          <p14:tracePt t="46191" x="5575300" y="3130550"/>
          <p14:tracePt t="46210" x="5581650" y="3130550"/>
          <p14:tracePt t="46226" x="5588000" y="3130550"/>
          <p14:tracePt t="46242" x="5594350" y="3124200"/>
          <p14:tracePt t="46266" x="5588000" y="3117850"/>
          <p14:tracePt t="46302" x="5581650" y="3117850"/>
          <p14:tracePt t="46398" x="5575300" y="3117850"/>
          <p14:tracePt t="46422" x="5581650" y="3117850"/>
          <p14:tracePt t="46506" x="5588000" y="3117850"/>
          <p14:tracePt t="46519" x="5594350" y="3117850"/>
          <p14:tracePt t="46566" x="5600700" y="3117850"/>
          <p14:tracePt t="46602" x="5600700" y="3111500"/>
          <p14:tracePt t="46698" x="5594350" y="3105150"/>
          <p14:tracePt t="46798" x="5594350" y="3098800"/>
          <p14:tracePt t="46918" x="5594350" y="3092450"/>
          <p14:tracePt t="46931" x="5594350" y="3086100"/>
          <p14:tracePt t="46954" x="5594350" y="3079750"/>
          <p14:tracePt t="46970" x="5600700" y="3073400"/>
          <p14:tracePt t="46987" x="5607050" y="3073400"/>
          <p14:tracePt t="46998" x="5607050" y="3067050"/>
          <p14:tracePt t="47014" x="5600700" y="3060700"/>
          <p14:tracePt t="47051" x="5607050" y="3054350"/>
          <p14:tracePt t="47110" x="5607050" y="3048000"/>
          <p14:tracePt t="47134" x="5600700" y="3054350"/>
          <p14:tracePt t="47194" x="5594350" y="3054350"/>
          <p14:tracePt t="47226" x="5594350" y="3048000"/>
          <p14:tracePt t="47239" x="5600700" y="3041650"/>
          <p14:tracePt t="47263" x="5607050" y="3041650"/>
          <p14:tracePt t="47278" x="5613400" y="3035300"/>
          <p14:tracePt t="47298" x="5619750" y="3028950"/>
          <p14:tracePt t="47323" x="5626100" y="3028950"/>
          <p14:tracePt t="47347" x="5632450" y="3028950"/>
          <p14:tracePt t="47359" x="5632450" y="3022600"/>
          <p14:tracePt t="47375" x="5638800" y="3022600"/>
          <p14:tracePt t="47398" x="5645150" y="3022600"/>
          <p14:tracePt t="47426" x="5645150" y="3028950"/>
          <p14:tracePt t="47442" x="5638800" y="3035300"/>
          <p14:tracePt t="47467" x="5632450" y="3041650"/>
          <p14:tracePt t="47486" x="5632450" y="3048000"/>
          <p14:tracePt t="47503" x="5626100" y="3048000"/>
          <p14:tracePt t="47510" x="5626100" y="3060700"/>
          <p14:tracePt t="47526" x="5632450" y="3067050"/>
          <p14:tracePt t="47562" x="5632450" y="3073400"/>
          <p14:tracePt t="47591" x="5638800" y="3079750"/>
          <p14:tracePt t="47630" x="5645150" y="3079750"/>
          <p14:tracePt t="47651" x="5645150" y="3086100"/>
          <p14:tracePt t="47682" x="5645150" y="3092450"/>
          <p14:tracePt t="47758" x="5638800" y="3098800"/>
          <p14:tracePt t="47771" x="5632450" y="3105150"/>
          <p14:tracePt t="47802" x="5638800" y="3105150"/>
          <p14:tracePt t="47862" x="5632450" y="3111500"/>
          <p14:tracePt t="47991" x="5626100" y="3111500"/>
          <p14:tracePt t="48011" x="5619750" y="3117850"/>
          <p14:tracePt t="48035" x="5626100" y="3124200"/>
          <p14:tracePt t="48131" x="5626100" y="3130550"/>
          <p14:tracePt t="48199" x="5632450" y="3130550"/>
          <p14:tracePt t="48327" x="5626100" y="3124200"/>
          <p14:tracePt t="48395" x="5626100" y="3130550"/>
          <p14:tracePt t="48431" x="5619750" y="3136900"/>
          <p14:tracePt t="48463" x="5626100" y="3130550"/>
          <p14:tracePt t="48530" x="5626100" y="3124200"/>
          <p14:tracePt t="48543" x="5626100" y="3117850"/>
          <p14:tracePt t="48559" x="5619750" y="3111500"/>
          <p14:tracePt t="48591" x="5613400" y="3111500"/>
          <p14:tracePt t="48611" x="5607050" y="3111500"/>
          <p14:tracePt t="48643" x="5600700" y="3111500"/>
          <p14:tracePt t="48671" x="5607050" y="3105150"/>
          <p14:tracePt t="48711" x="5600700" y="3105150"/>
          <p14:tracePt t="48799" x="5594350" y="3105150"/>
          <p14:tracePt t="48919" x="5594350" y="3111500"/>
          <p14:tracePt t="48951" x="5588000" y="3117850"/>
          <p14:tracePt t="48986" x="5581650" y="3124200"/>
          <p14:tracePt t="49047" x="5581650" y="3117850"/>
          <p14:tracePt t="49107" x="5575300" y="3117850"/>
          <p14:tracePt t="49227" x="5568950" y="3117850"/>
          <p14:tracePt t="49295" x="5562600" y="3124200"/>
          <p14:tracePt t="49311" x="5556250" y="3124200"/>
          <p14:tracePt t="49331" x="5549900" y="3124200"/>
          <p14:tracePt t="49347" x="5543550" y="3124200"/>
          <p14:tracePt t="49363" x="5537200" y="3124200"/>
          <p14:tracePt t="49379" x="5537200" y="3130550"/>
          <p14:tracePt t="49443" x="5530850" y="3130550"/>
          <p14:tracePt t="49483" x="5530850" y="3124200"/>
          <p14:tracePt t="49503" x="5537200" y="3117850"/>
          <p14:tracePt t="49543" x="5537200" y="3124200"/>
          <p14:tracePt t="49567" x="5530850" y="3130550"/>
          <p14:tracePt t="49619" x="5537200" y="3136900"/>
          <p14:tracePt t="49699" x="5537200" y="3143250"/>
          <p14:tracePt t="49739" x="5537200" y="3136900"/>
          <p14:tracePt t="49798" x="5543550" y="3136900"/>
          <p14:tracePt t="49863" x="5549900" y="3136900"/>
          <p14:tracePt t="49903" x="5549900" y="3143250"/>
          <p14:tracePt t="49971" x="5543550" y="3149600"/>
          <p14:tracePt t="49999" x="5537200" y="3149600"/>
          <p14:tracePt t="50031" x="5530850" y="3149600"/>
          <p14:tracePt t="50051" x="5530850" y="3155950"/>
          <p14:tracePt t="50083" x="5537200" y="3155950"/>
          <p14:tracePt t="50135" x="5537200" y="3149600"/>
          <p14:tracePt t="50159" x="5543550" y="3149600"/>
          <p14:tracePt t="50219" x="5543550" y="3143250"/>
          <p14:tracePt t="50263" x="5543550" y="3149600"/>
          <p14:tracePt t="50283" x="5537200" y="3155950"/>
          <p14:tracePt t="50315" x="5530850" y="3155950"/>
          <p14:tracePt t="50331" x="5518150" y="3162300"/>
          <p14:tracePt t="50343" x="5511800" y="3162300"/>
          <p14:tracePt t="50359" x="5505450" y="3162300"/>
          <p14:tracePt t="50367" x="5505450" y="3168650"/>
          <p14:tracePt t="50375" x="5499100" y="3168650"/>
          <p14:tracePt t="50393" x="5486400" y="3168650"/>
          <p14:tracePt t="50393" x="5473700" y="3175000"/>
          <p14:tracePt t="50412" x="5467350" y="3175000"/>
          <p14:tracePt t="50412" x="5461000" y="3175000"/>
          <p14:tracePt t="50428" x="5454650" y="3181350"/>
          <p14:tracePt t="50428" x="5448300" y="3181350"/>
          <p14:tracePt t="50445" x="5441950" y="3181350"/>
          <p14:tracePt t="50445" x="5435600" y="3187700"/>
          <p14:tracePt t="50461" x="5429250" y="3187700"/>
          <p14:tracePt t="50476" x="5422900" y="3187700"/>
          <p14:tracePt t="50496" x="5429250" y="3187700"/>
          <p14:tracePt t="50519" x="5435600" y="3181350"/>
          <p14:tracePt t="50531" x="5441950" y="3187700"/>
          <p14:tracePt t="50543" x="5448300" y="3181350"/>
          <p14:tracePt t="50543" x="5454650" y="3181350"/>
          <p14:tracePt t="50543" x="5461000" y="3181350"/>
          <p14:tracePt t="50564" x="5467350" y="3181350"/>
          <p14:tracePt t="50576" x="5473700" y="3181350"/>
          <p14:tracePt t="50576" x="5480050" y="3175000"/>
          <p14:tracePt t="50595" x="5486400" y="3175000"/>
          <p14:tracePt t="50595" x="5492750" y="3175000"/>
          <p14:tracePt t="50612" x="5499100" y="3168650"/>
          <p14:tracePt t="50612" x="5505450" y="3168650"/>
          <p14:tracePt t="50629" x="5511800" y="3168650"/>
          <p14:tracePt t="50629" x="5518150" y="3168650"/>
          <p14:tracePt t="50645" x="5524500" y="3175000"/>
          <p14:tracePt t="50660" x="5530850" y="3175000"/>
          <p14:tracePt t="50677" x="5537200" y="3175000"/>
          <p14:tracePt t="50694" x="5543550" y="3175000"/>
          <p14:tracePt t="50711" x="5543550" y="3181350"/>
          <p14:tracePt t="50727" x="5543550" y="3187700"/>
          <p14:tracePt t="50751" x="5530850" y="3187700"/>
          <p14:tracePt t="50771" x="5524500" y="3194050"/>
          <p14:tracePt t="50787" x="5518150" y="3200400"/>
          <p14:tracePt t="50803" x="5511800" y="3200400"/>
          <p14:tracePt t="50819" x="5511800" y="3194050"/>
          <p14:tracePt t="50848" x="5518150" y="3194050"/>
          <p14:tracePt t="50899" x="5524500" y="3194050"/>
          <p14:tracePt t="50931" x="5530850" y="3194050"/>
          <p14:tracePt t="50943" x="5537200" y="3194050"/>
          <p14:tracePt t="50967" x="5543550" y="3194050"/>
          <p14:tracePt t="50992" x="5537200" y="3194050"/>
          <p14:tracePt t="51043" x="5530850" y="3200400"/>
          <p14:tracePt t="51060" x="5524500" y="3206750"/>
          <p14:tracePt t="51079" x="5518150" y="3206750"/>
          <p14:tracePt t="51096" x="5511800" y="3213100"/>
          <p14:tracePt t="51120" x="5505450" y="3213100"/>
          <p14:tracePt t="51147" x="5499100" y="3213100"/>
          <p14:tracePt t="51215" x="5492750" y="3219450"/>
          <p14:tracePt t="51239" x="5492750" y="3225800"/>
          <p14:tracePt t="51267" x="5486400" y="3225800"/>
          <p14:tracePt t="51303" x="5480050" y="3225800"/>
          <p14:tracePt t="51395" x="5480050" y="3219450"/>
          <p14:tracePt t="51440" x="5486400" y="3219450"/>
          <p14:tracePt t="51463" x="5492750" y="3213100"/>
          <p14:tracePt t="51484" x="5499100" y="3213100"/>
          <p14:tracePt t="51507" x="5499100" y="3219450"/>
          <p14:tracePt t="51559" x="5492750" y="3225800"/>
          <p14:tracePt t="51604" x="5499100" y="3219450"/>
          <p14:tracePt t="51720" x="5505450" y="3219450"/>
          <p14:tracePt t="51739" x="5511800" y="3213100"/>
          <p14:tracePt t="51763" x="5518150" y="3213100"/>
          <p14:tracePt t="51800" x="5524500" y="3219450"/>
          <p14:tracePt t="51823" x="5524500" y="3213100"/>
          <p14:tracePt t="51876" x="5530850" y="3213100"/>
          <p14:tracePt t="51952" x="5537200" y="3213100"/>
          <p14:tracePt t="51971" x="5543550" y="3219450"/>
          <p14:tracePt t="52012" x="5549900" y="3219450"/>
          <p14:tracePt t="52031" x="5556250" y="3213100"/>
          <p14:tracePt t="52047" x="5556250" y="3206750"/>
          <p14:tracePt t="52063" x="5562600" y="3206750"/>
          <p14:tracePt t="52092" x="5568950" y="3206750"/>
          <p14:tracePt t="52151" x="5575300" y="3206750"/>
          <p14:tracePt t="52200" x="5575300" y="3200400"/>
          <p14:tracePt t="52228" x="5581650" y="3206750"/>
          <p14:tracePt t="52260" x="5588000" y="3206750"/>
          <p14:tracePt t="52324" x="5594350" y="3200400"/>
          <p14:tracePt t="52383" x="5594350" y="3206750"/>
          <p14:tracePt t="52392" x="5600700" y="3200400"/>
          <p14:tracePt t="52468" x="5600700" y="3194050"/>
          <p14:tracePt t="52656" x="5594350" y="3194050"/>
          <p14:tracePt t="52783" x="5600700" y="3200400"/>
          <p14:tracePt t="52836" x="5600700" y="3206750"/>
          <p14:tracePt t="52864" x="5600700" y="3213100"/>
          <p14:tracePt t="52904" x="5607050" y="3213100"/>
          <p14:tracePt t="52920" x="5607050" y="3219450"/>
          <p14:tracePt t="52932" x="5607050" y="3232150"/>
          <p14:tracePt t="52948" x="5607050" y="3238500"/>
          <p14:tracePt t="52956" x="5607050" y="3244850"/>
          <p14:tracePt t="52968" x="5613400" y="3251200"/>
          <p14:tracePt t="52985" x="5613400" y="3257550"/>
          <p14:tracePt t="53002" x="5613400" y="3263900"/>
          <p14:tracePt t="53018" x="5619750" y="3270250"/>
          <p14:tracePt t="53035" x="5619750" y="3276600"/>
          <p14:tracePt t="53052" x="5613400" y="3276600"/>
          <p14:tracePt t="53068" x="5607050" y="3282950"/>
          <p14:tracePt t="53085" x="5600700" y="3282950"/>
          <p14:tracePt t="53102" x="5594350" y="3289300"/>
          <p14:tracePt t="53119" x="5588000" y="3289300"/>
          <p14:tracePt t="53136" x="5594350" y="3282950"/>
          <p14:tracePt t="53212" x="5594350" y="3276600"/>
          <p14:tracePt t="53248" x="5600700" y="3276600"/>
          <p14:tracePt t="53280" x="5607050" y="3270250"/>
          <p14:tracePt t="53300" x="5607050" y="3263900"/>
          <p14:tracePt t="53324" x="5613400" y="3257550"/>
          <p14:tracePt t="53352" x="5613400" y="3263900"/>
          <p14:tracePt t="53384" x="5613400" y="3270250"/>
          <p14:tracePt t="53412" x="5607050" y="3270250"/>
          <p14:tracePt t="53464" x="5613400" y="3270250"/>
          <p14:tracePt t="53532" x="5607050" y="3276600"/>
          <p14:tracePt t="53640" x="5613400" y="3270250"/>
          <p14:tracePt t="53676" x="5619750" y="3270250"/>
          <p14:tracePt t="53760" x="5626100" y="3270250"/>
          <p14:tracePt t="53796" x="5632450" y="3270250"/>
          <p14:tracePt t="53820" x="5645150" y="3263900"/>
          <p14:tracePt t="53832" x="5651500" y="3270250"/>
          <p14:tracePt t="53848" x="5657850" y="3263900"/>
          <p14:tracePt t="53864" x="5670550" y="3257550"/>
          <p14:tracePt t="53880" x="5670550" y="3251200"/>
          <p14:tracePt t="53893" x="5676900" y="3251200"/>
          <p14:tracePt t="53909" x="5683250" y="3244850"/>
          <p14:tracePt t="53925" x="5689600" y="3238500"/>
          <p14:tracePt t="53940" x="5695950" y="3238500"/>
          <p14:tracePt t="53960" x="5702300" y="3238500"/>
          <p14:tracePt t="53992" x="5708650" y="3232150"/>
          <p14:tracePt t="54012" x="5715000" y="3232150"/>
          <p14:tracePt t="54052" x="5721350" y="3225800"/>
          <p14:tracePt t="54064" x="5727700" y="3225800"/>
          <p14:tracePt t="54080" x="5734050" y="3219450"/>
          <p14:tracePt t="54096" x="5740400" y="3219450"/>
          <p14:tracePt t="54120" x="5734050" y="3213100"/>
          <p14:tracePt t="54156" x="5727700" y="3213100"/>
          <p14:tracePt t="54180" x="5721350" y="3219450"/>
          <p14:tracePt t="54232" x="5715000" y="3213100"/>
          <p14:tracePt t="54260" x="5721350" y="3206750"/>
          <p14:tracePt t="54304" x="5727700" y="3200400"/>
          <p14:tracePt t="54360" x="5727700" y="3206750"/>
          <p14:tracePt t="54412" x="5734050" y="3213100"/>
          <p14:tracePt t="54432" x="5740400" y="3206750"/>
          <p14:tracePt t="54448" x="5746750" y="3206750"/>
          <p14:tracePt t="54464" x="5753100" y="3200400"/>
          <p14:tracePt t="54480" x="5759450" y="3206750"/>
          <p14:tracePt t="54508" x="5753100" y="3206750"/>
          <p14:tracePt t="54531" x="5753100" y="3213100"/>
          <p14:tracePt t="54544" x="5740400" y="3219450"/>
          <p14:tracePt t="54576" x="5740400" y="3225800"/>
          <p14:tracePt t="54584" x="5734050" y="3225800"/>
          <p14:tracePt t="54600" x="5727700" y="3232150"/>
          <p14:tracePt t="54612" x="5721350" y="3232150"/>
          <p14:tracePt t="54629" x="5727700" y="3225800"/>
          <p14:tracePt t="54665" x="5734050" y="3219450"/>
          <p14:tracePt t="54680" x="5740400" y="3219450"/>
          <p14:tracePt t="54704" x="5746750" y="3219450"/>
          <p14:tracePt t="54720" x="5746750" y="3213100"/>
          <p14:tracePt t="54784" x="5746750" y="3219450"/>
          <p14:tracePt t="54884" x="5740400" y="3219450"/>
          <p14:tracePt t="54945" x="5746750" y="3219450"/>
          <p14:tracePt t="55004" x="5746750" y="3225800"/>
          <p14:tracePt t="55100" x="5746750" y="3219450"/>
          <p14:tracePt t="55140" x="5740400" y="3219450"/>
          <p14:tracePt t="55264" x="5734050" y="3225800"/>
          <p14:tracePt t="55288" x="5727700" y="3225800"/>
          <p14:tracePt t="55320" x="5721350" y="3232150"/>
          <p14:tracePt t="55348" x="5715000" y="3232150"/>
          <p14:tracePt t="55380" x="5708650" y="3232150"/>
          <p14:tracePt t="55400" x="5702300" y="3238500"/>
          <p14:tracePt t="55432" x="5702300" y="3244850"/>
          <p14:tracePt t="55452" x="5702300" y="3251200"/>
          <p14:tracePt t="55560" x="5702300" y="3244850"/>
          <p14:tracePt t="55700" x="5695950" y="3238500"/>
          <p14:tracePt t="55793" x="5689600" y="3238500"/>
          <p14:tracePt t="55828" x="5683250" y="3244850"/>
          <p14:tracePt t="55896" x="5676900" y="3244850"/>
          <p14:tracePt t="55921" x="5670550" y="3238500"/>
          <p14:tracePt t="55949" x="5676900" y="3232150"/>
          <p14:tracePt t="56001" x="5683250" y="3225800"/>
          <p14:tracePt t="56032" x="5689600" y="3219450"/>
          <p14:tracePt t="56052" x="5695950" y="3213100"/>
          <p14:tracePt t="56100" x="5689600" y="3213100"/>
          <p14:tracePt t="56153" x="5683250" y="3213100"/>
          <p14:tracePt t="56172" x="5676900" y="3219450"/>
          <p14:tracePt t="56204" x="5676900" y="3225800"/>
          <p14:tracePt t="56225" x="5670550" y="3232150"/>
          <p14:tracePt t="56257" x="5670550" y="3238500"/>
          <p14:tracePt t="56309" x="5670550" y="3244850"/>
          <p14:tracePt t="56368" x="5670550" y="3251200"/>
          <p14:tracePt t="56405" x="5670550" y="3257550"/>
          <p14:tracePt t="56445" x="5670550" y="3263900"/>
          <p14:tracePt t="56473" x="5676900" y="3263900"/>
          <p14:tracePt t="56549" x="5683250" y="3263900"/>
          <p14:tracePt t="56580" x="5689600" y="3257550"/>
          <p14:tracePt t="56593" x="5695950" y="3257550"/>
          <p14:tracePt t="56625" x="5689600" y="3263900"/>
          <p14:tracePt t="56685" x="5683250" y="3263900"/>
          <p14:tracePt t="56705" x="5676900" y="3263900"/>
          <p14:tracePt t="56761" x="5676900" y="3270250"/>
          <p14:tracePt t="56825" x="5670550" y="3270250"/>
          <p14:tracePt t="56857" x="5664200" y="3270250"/>
          <p14:tracePt t="56880" x="5664200" y="3276600"/>
          <p14:tracePt t="56925" x="5670550" y="3276600"/>
          <p14:tracePt t="56961" x="5676900" y="3270250"/>
          <p14:tracePt t="56993" x="5676900" y="3276600"/>
          <p14:tracePt t="57105" x="5683250" y="3276600"/>
          <p14:tracePt t="57321" x="5689600" y="3270250"/>
          <p14:tracePt t="57397" x="5689600" y="3276600"/>
          <p14:tracePt t="57484" x="5683250" y="3282950"/>
          <p14:tracePt t="57561" x="5689600" y="3282950"/>
          <p14:tracePt t="57629" x="5695950" y="3276600"/>
          <p14:tracePt t="57653" x="5702300" y="3276600"/>
          <p14:tracePt t="57681" x="5695950" y="3282950"/>
          <p14:tracePt t="57905" x="5695950" y="3276600"/>
          <p14:tracePt t="57961" x="5695950" y="3282950"/>
          <p14:tracePt t="58133" x="5695950" y="3276600"/>
          <p14:tracePt t="58193" x="5702300" y="3270250"/>
          <p14:tracePt t="58212" x="5708650" y="3270250"/>
          <p14:tracePt t="58244" x="5702300" y="3270250"/>
          <p14:tracePt t="58321" x="5695950" y="3276600"/>
          <p14:tracePt t="58349" x="5695950" y="3282950"/>
          <p14:tracePt t="58373" x="5689600" y="3282950"/>
          <p14:tracePt t="58453" x="5689600" y="3289300"/>
          <p14:tracePt t="58469" x="5683250" y="3302000"/>
          <p14:tracePt t="58505" x="5676900" y="3308350"/>
          <p14:tracePt t="58521" x="5676900" y="3314700"/>
          <p14:tracePt t="58545" x="5676900" y="3321050"/>
          <p14:tracePt t="58561" x="5676900" y="3327400"/>
          <p14:tracePt t="58597" x="5683250" y="3327400"/>
          <p14:tracePt t="58621" x="5689600" y="3327400"/>
          <p14:tracePt t="58641" x="5689600" y="3321050"/>
          <p14:tracePt t="58685" x="5695950" y="3321050"/>
          <p14:tracePt t="58717" x="5702300" y="3327400"/>
          <p14:tracePt t="58769" x="5702300" y="3321050"/>
          <p14:tracePt t="58889" x="5708650" y="3321050"/>
          <p14:tracePt t="58934" x="5715000" y="3321050"/>
          <p14:tracePt t="58957" x="5708650" y="3314700"/>
          <p14:tracePt t="59025" x="5702300" y="3314700"/>
          <p14:tracePt t="59045" x="5702300" y="3308350"/>
          <p14:tracePt t="59121" x="5708650" y="3302000"/>
          <p14:tracePt t="59137" x="5715000" y="3295650"/>
          <p14:tracePt t="59145" x="5721350" y="3289300"/>
          <p14:tracePt t="59161" x="5715000" y="3295650"/>
          <p14:tracePt t="59233" x="5708650" y="3295650"/>
          <p14:tracePt t="59249" x="5702300" y="3295650"/>
          <p14:tracePt t="59265" x="5695950" y="3302000"/>
          <p14:tracePt t="59281" x="5689600" y="3302000"/>
          <p14:tracePt t="59309" x="5695950" y="3302000"/>
          <p14:tracePt t="59353" x="5702300" y="3308350"/>
          <p14:tracePt t="59385" x="5708650" y="3308350"/>
          <p14:tracePt t="59473" x="5715000" y="3308350"/>
          <p14:tracePt t="59506" x="5721350" y="3308350"/>
          <p14:tracePt t="59549" x="5727700" y="3302000"/>
          <p14:tracePt t="59581" x="5727700" y="3308350"/>
          <p14:tracePt t="59617" x="5721350" y="3302000"/>
          <p14:tracePt t="59653" x="5721350" y="3308350"/>
          <p14:tracePt t="59694" x="5715000" y="3308350"/>
          <p14:tracePt t="59713" x="5708650" y="3314700"/>
          <p14:tracePt t="59737" x="5708650" y="3321050"/>
          <p14:tracePt t="59765" x="5708650" y="3327400"/>
          <p14:tracePt t="59841" x="5708650" y="3321050"/>
          <p14:tracePt t="59909" x="5715000" y="3321050"/>
          <p14:tracePt t="59941" x="5715000" y="3327400"/>
          <p14:tracePt t="59969" x="5721350" y="3321050"/>
          <p14:tracePt t="60141" x="5727700" y="3321050"/>
          <p14:tracePt t="60182" x="5721350" y="3321050"/>
          <p14:tracePt t="60241" x="5715000" y="3321050"/>
          <p14:tracePt t="60253" x="5708650" y="3327400"/>
          <p14:tracePt t="60269" x="5702300" y="3327400"/>
          <p14:tracePt t="60285" x="5702300" y="3333750"/>
          <p14:tracePt t="60301" x="5708650" y="3327400"/>
          <p14:tracePt t="60366" x="5715000" y="3327400"/>
          <p14:tracePt t="60382" x="5721350" y="3327400"/>
          <p14:tracePt t="60389" x="5727700" y="3321050"/>
          <p14:tracePt t="60405" x="5734050" y="3321050"/>
          <p14:tracePt t="60421" x="5740400" y="3321050"/>
          <p14:tracePt t="60433" x="5746750" y="3314700"/>
          <p14:tracePt t="60458" x="5753100" y="3314700"/>
          <p14:tracePt t="60518" x="5753100" y="3321050"/>
          <p14:tracePt t="60706" x="5753100" y="3314700"/>
          <p14:tracePt t="60818" x="5753100" y="3308350"/>
          <p14:tracePt t="60834" x="5759450" y="3308350"/>
          <p14:tracePt t="60877" x="5759450" y="3302000"/>
          <p14:tracePt t="60965" x="5765800" y="3308350"/>
          <p14:tracePt t="61026" x="5765800" y="3314700"/>
          <p14:tracePt t="61142" x="5759450" y="3314700"/>
          <p14:tracePt t="61206" x="5759450" y="3308350"/>
          <p14:tracePt t="61266" x="5765800" y="3308350"/>
          <p14:tracePt t="61298" x="5759450" y="3308350"/>
          <p14:tracePt t="61386" x="5759450" y="3314700"/>
          <p14:tracePt t="61537" x="5759450" y="3308350"/>
          <p14:tracePt t="61634" x="5753100" y="3308350"/>
          <p14:tracePt t="61734" x="5753100" y="3302000"/>
          <p14:tracePt t="61770" x="5753100" y="3295650"/>
          <p14:tracePt t="61830" x="5753100" y="3289300"/>
          <p14:tracePt t="61865" x="5759450" y="3282950"/>
          <p14:tracePt t="61898" x="5753100" y="3282950"/>
          <p14:tracePt t="61958" x="5746750" y="3282950"/>
          <p14:tracePt t="61994" x="5753100" y="3282950"/>
          <p14:tracePt t="62054" x="5746750" y="3282950"/>
          <p14:tracePt t="62130" x="5746750" y="3276600"/>
          <p14:tracePt t="62162" x="5753100" y="3270250"/>
          <p14:tracePt t="62182" x="5753100" y="3263900"/>
          <p14:tracePt t="62197" x="5759450" y="3263900"/>
          <p14:tracePt t="62214" x="5765800" y="3257550"/>
          <p14:tracePt t="62226" x="5772150" y="3251200"/>
          <p14:tracePt t="62242" x="5778500" y="3244850"/>
          <p14:tracePt t="62258" x="5784850" y="3244850"/>
          <p14:tracePt t="62274" x="5784850" y="3238500"/>
          <p14:tracePt t="62326" x="5778500" y="3238500"/>
          <p14:tracePt t="62342" x="5772150" y="3238500"/>
          <p14:tracePt t="62362" x="5765800" y="3238500"/>
          <p14:tracePt t="62378" x="5759450" y="3244850"/>
          <p14:tracePt t="62402" x="5759450" y="3251200"/>
          <p14:tracePt t="62446" x="5765800" y="3244850"/>
          <p14:tracePt t="62498" x="5765800" y="3238500"/>
          <p14:tracePt t="62522" x="5772150" y="3244850"/>
          <p14:tracePt t="62550" x="5772150" y="3251200"/>
          <p14:tracePt t="62822" x="5772150" y="3244850"/>
          <p14:tracePt t="62874" x="5772150" y="3251200"/>
          <p14:tracePt t="62910" x="5778500" y="3251200"/>
          <p14:tracePt t="63046" x="5778500" y="3244850"/>
          <p14:tracePt t="63066" x="5784850" y="3238500"/>
          <p14:tracePt t="63090" x="5791200" y="3238500"/>
          <p14:tracePt t="63158" x="5784850" y="3244850"/>
          <p14:tracePt t="63279" x="5791200" y="3238500"/>
          <p14:tracePt t="63434" x="5784850" y="3238500"/>
          <p14:tracePt t="63542" x="5784850" y="3244850"/>
          <p14:tracePt t="63598" x="5791200" y="3244850"/>
          <p14:tracePt t="63638" x="5797550" y="3244850"/>
          <p14:tracePt t="63938" x="5797550" y="3238500"/>
          <p14:tracePt t="63998" x="5791200" y="3244850"/>
          <p14:tracePt t="64027" x="5784850" y="3251200"/>
          <p14:tracePt t="64050" x="5778500" y="3251200"/>
          <p14:tracePt t="64075" x="5778500" y="3257550"/>
          <p14:tracePt t="64095" x="5778500" y="3251200"/>
          <p14:tracePt t="64206" x="5778500" y="3257550"/>
          <p14:tracePt t="64274" x="5772150" y="3257550"/>
          <p14:tracePt t="64298" x="5772150" y="3263900"/>
          <p14:tracePt t="64314" x="5765800" y="3263900"/>
          <p14:tracePt t="64326" x="5759450" y="3263900"/>
          <p14:tracePt t="64342" x="5765800" y="3270250"/>
          <p14:tracePt t="64418" x="5772150" y="3263900"/>
          <p14:tracePt t="64435" x="5778500" y="3263900"/>
          <p14:tracePt t="64455" x="5772150" y="3270250"/>
          <p14:tracePt t="64523" x="5765800" y="3270250"/>
          <p14:tracePt t="64642" x="5759450" y="3276600"/>
          <p14:tracePt t="64674" x="5759450" y="3270250"/>
          <p14:tracePt t="64695" x="5765800" y="3270250"/>
          <p14:tracePt t="64726" x="5772150" y="3263900"/>
          <p14:tracePt t="64754" x="5778500" y="3263900"/>
          <p14:tracePt t="64795" x="5778500" y="3270250"/>
          <p14:tracePt t="64854" x="5772150" y="3276600"/>
          <p14:tracePt t="64890" x="5765800" y="3282950"/>
          <p14:tracePt t="64907" x="5759450" y="3289300"/>
          <p14:tracePt t="64919" x="5759450" y="3295650"/>
          <p14:tracePt t="64927" x="5753100" y="3302000"/>
          <p14:tracePt t="64927" x="5746750" y="3302000"/>
          <p14:tracePt t="64946" x="5740400" y="3302000"/>
          <p14:tracePt t="64946" x="5734050" y="3308350"/>
          <p14:tracePt t="64962" x="5727700" y="3308350"/>
          <p14:tracePt t="64979" x="5715000" y="3308350"/>
          <p14:tracePt t="64995" x="5721350" y="3302000"/>
          <p14:tracePt t="65063" x="5721350" y="3308350"/>
          <p14:tracePt t="65114" x="5715000" y="3308350"/>
          <p14:tracePt t="65131" x="5708650" y="3314700"/>
          <p14:tracePt t="65146" x="5702300" y="3321050"/>
          <p14:tracePt t="65155" x="5695950" y="3321050"/>
          <p14:tracePt t="65160" x="5695950" y="3327400"/>
          <p14:tracePt t="65160" x="5689600" y="3327400"/>
          <p14:tracePt t="65179" x="5683250" y="3333750"/>
          <p14:tracePt t="65179" x="5670550" y="3340100"/>
          <p14:tracePt t="65196" x="5664200" y="3340100"/>
          <p14:tracePt t="65196" x="5657850" y="3346450"/>
          <p14:tracePt t="65212" x="5645150" y="3352800"/>
          <p14:tracePt t="65212" x="5632450" y="3359150"/>
          <p14:tracePt t="65229" x="5619750" y="3365500"/>
          <p14:tracePt t="65229" x="5613400" y="3371850"/>
          <p14:tracePt t="65246" x="5600700" y="3371850"/>
          <p14:tracePt t="65246" x="5588000" y="3378200"/>
          <p14:tracePt t="65263" x="5581650" y="3384550"/>
          <p14:tracePt t="65263" x="5562600" y="3390900"/>
          <p14:tracePt t="65281" x="5556250" y="3397250"/>
          <p14:tracePt t="65281" x="5549900" y="3397250"/>
          <p14:tracePt t="65297" x="5543550" y="3403600"/>
          <p14:tracePt t="65297" x="5537200" y="3403600"/>
          <p14:tracePt t="65313" x="5530850" y="3409950"/>
          <p14:tracePt t="65328" x="5524500" y="3409950"/>
          <p14:tracePt t="65347" x="5518150" y="3403600"/>
          <p14:tracePt t="65387" x="5518150" y="3397250"/>
          <p14:tracePt t="65403" x="5518150" y="3384550"/>
          <p14:tracePt t="65415" x="5524500" y="3384550"/>
          <p14:tracePt t="65423" x="5524500" y="3378200"/>
          <p14:tracePt t="65431" x="5524500" y="3365500"/>
          <p14:tracePt t="65447" x="5524500" y="3359150"/>
          <p14:tracePt t="65464" x="5530850" y="3352800"/>
          <p14:tracePt t="65478" x="5530850" y="3346450"/>
          <p14:tracePt t="65499" x="5537200" y="3346450"/>
          <p14:tracePt t="65534" x="5537200" y="3333750"/>
          <p14:tracePt t="65559" x="5543550" y="3333750"/>
          <p14:tracePt t="65575" x="5549900" y="3327400"/>
          <p14:tracePt t="65587" x="5556250" y="3321050"/>
          <p14:tracePt t="65595" x="5562600" y="3321050"/>
          <p14:tracePt t="65612" x="5568950" y="3321050"/>
          <p14:tracePt t="65629" x="5575300" y="3314700"/>
          <p14:tracePt t="65646" x="5581650" y="3314700"/>
          <p14:tracePt t="65646" x="5588000" y="3308350"/>
          <p14:tracePt t="65665" x="5594350" y="3308350"/>
          <p14:tracePt t="65679" x="5600700" y="3308350"/>
          <p14:tracePt t="65696" x="5600700" y="3302000"/>
          <p14:tracePt t="65747" x="5594350" y="3302000"/>
          <p14:tracePt t="65775" x="5588000" y="3302000"/>
          <p14:tracePt t="65799" x="5581650" y="3295650"/>
          <p14:tracePt t="65867" x="5588000" y="3295650"/>
          <p14:tracePt t="65910" x="5594350" y="3289300"/>
          <p14:tracePt t="65935" x="5600700" y="3282950"/>
          <p14:tracePt t="65962" x="5600700" y="3276600"/>
          <p14:tracePt t="65979" x="5607050" y="3276600"/>
          <p14:tracePt t="66059" x="5613400" y="3276600"/>
          <p14:tracePt t="66075" x="5619750" y="3282950"/>
          <p14:tracePt t="66091" x="5626100" y="3276600"/>
          <p14:tracePt t="66107" x="5626100" y="3270250"/>
          <p14:tracePt t="66116" x="5638800" y="3270250"/>
          <p14:tracePt t="66130" x="5645150" y="3263900"/>
          <p14:tracePt t="66147" x="5651500" y="3263900"/>
          <p14:tracePt t="66164" x="5657850" y="3263900"/>
          <p14:tracePt t="66181" x="5645150" y="3270250"/>
          <p14:tracePt t="66219" x="5638800" y="3270250"/>
          <p14:tracePt t="66235" x="5632450" y="3276600"/>
          <p14:tracePt t="66240" x="5626100" y="3276600"/>
          <p14:tracePt t="66255" x="5619750" y="3282950"/>
          <p14:tracePt t="66264" x="5613400" y="3282950"/>
          <p14:tracePt t="66264" x="5607050" y="3289300"/>
          <p14:tracePt t="66284" x="5600700" y="3289300"/>
          <p14:tracePt t="66298" x="5594350" y="3295650"/>
          <p14:tracePt t="66315" x="5600700" y="3289300"/>
          <p14:tracePt t="66407" x="5607050" y="3282950"/>
          <p14:tracePt t="66435" x="5613400" y="3282950"/>
          <p14:tracePt t="66479" x="5613400" y="3289300"/>
          <p14:tracePt t="66555" x="5607050" y="3289300"/>
          <p14:tracePt t="66606" x="5607050" y="3295650"/>
          <p14:tracePt t="66639" x="5607050" y="3302000"/>
          <p14:tracePt t="66658" x="5613400" y="3302000"/>
          <p14:tracePt t="66674" x="5619750" y="3302000"/>
          <p14:tracePt t="66690" x="5626100" y="3295650"/>
          <p14:tracePt t="66715" x="5632450" y="3295650"/>
          <p14:tracePt t="66847" x="5638800" y="3295650"/>
          <p14:tracePt t="66871" x="5645150" y="3295650"/>
          <p14:tracePt t="66896" x="5651500" y="3289300"/>
          <p14:tracePt t="66915" x="5651500" y="3282950"/>
          <p14:tracePt t="66939" x="5645150" y="3282950"/>
          <p14:tracePt t="66975" x="5638800" y="3282950"/>
          <p14:tracePt t="66991" x="5632450" y="3289300"/>
          <p14:tracePt t="67007" x="5626100" y="3282950"/>
          <p14:tracePt t="67035" x="5632450" y="3289300"/>
          <p14:tracePt t="67066" x="5638800" y="3289300"/>
          <p14:tracePt t="67103" x="5638800" y="3282950"/>
          <p14:tracePt t="67139" x="5638800" y="3289300"/>
          <p14:tracePt t="67207" x="5645150" y="3295650"/>
          <p14:tracePt t="67255" x="5651500" y="3295650"/>
          <p14:tracePt t="67275" x="5651500" y="3302000"/>
          <p14:tracePt t="67299" x="5651500" y="3308350"/>
          <p14:tracePt t="67327" x="5645150" y="3308350"/>
          <p14:tracePt t="67343" x="5638800" y="3314700"/>
          <p14:tracePt t="67367" x="5638800" y="3308350"/>
          <p14:tracePt t="67487" x="5632450" y="3308350"/>
          <p14:tracePt t="67567" x="5632450" y="3302000"/>
          <p14:tracePt t="67583" x="5626100" y="3302000"/>
          <p14:tracePt t="67599" x="5613400" y="3302000"/>
          <p14:tracePt t="67615" x="5613400" y="3308350"/>
          <p14:tracePt t="67619" x="5600700" y="3308350"/>
          <p14:tracePt t="67636" x="5594350" y="3314700"/>
          <p14:tracePt t="67659" x="5588000" y="3314700"/>
          <p14:tracePt t="67687" x="5594350" y="3308350"/>
          <p14:tracePt t="67735" x="5600700" y="3308350"/>
          <p14:tracePt t="67747" x="5600700" y="3302000"/>
          <p14:tracePt t="67771" x="5607050" y="3295650"/>
          <p14:tracePt t="67796" x="5613400" y="3302000"/>
          <p14:tracePt t="67855" x="5607050" y="3308350"/>
          <p14:tracePt t="67899" x="5600700" y="3308350"/>
          <p14:tracePt t="67919" x="5594350" y="3314700"/>
          <p14:tracePt t="67935" x="5588000" y="3314700"/>
          <p14:tracePt t="67943" x="5581650" y="3314700"/>
          <p14:tracePt t="67953" x="5575300" y="3314700"/>
          <p14:tracePt t="67953" x="5568950" y="3321050"/>
          <p14:tracePt t="67973" x="5562600" y="3321050"/>
          <p14:tracePt t="67973" x="5537200" y="3333750"/>
          <p14:tracePt t="67989" x="5524500" y="3340100"/>
          <p14:tracePt t="67989" x="5511800" y="3346450"/>
          <p14:tracePt t="68006" x="5492750" y="3352800"/>
          <p14:tracePt t="68006" x="5473700" y="3359150"/>
          <p14:tracePt t="68022" x="5461000" y="3371850"/>
          <p14:tracePt t="68022" x="5435600" y="3378200"/>
          <p14:tracePt t="68040" x="5397500" y="3397250"/>
          <p14:tracePt t="68040" x="5372100" y="3403600"/>
          <p14:tracePt t="68056" x="5346700" y="3416300"/>
          <p14:tracePt t="68056" x="5327650" y="3422650"/>
          <p14:tracePt t="68073" x="5302250" y="3435350"/>
          <p14:tracePt t="68073" x="5276850" y="3441700"/>
          <p14:tracePt t="68089" x="5257800" y="3448050"/>
          <p14:tracePt t="68089" x="5232400" y="3454400"/>
          <p14:tracePt t="68089" x="5213350" y="3460750"/>
          <p14:tracePt t="68108" x="5187950" y="3467100"/>
          <p14:tracePt t="68121" x="5162550" y="3473450"/>
          <p14:tracePt t="68121" x="5111750" y="3486150"/>
          <p14:tracePt t="68141" x="5086350" y="3492500"/>
          <p14:tracePt t="68141" x="5067300" y="3498850"/>
          <p14:tracePt t="68156" x="5041900" y="3505200"/>
          <p14:tracePt t="68156" x="5016500" y="3511550"/>
          <p14:tracePt t="68172" x="4997450" y="3517900"/>
          <p14:tracePt t="68172" x="4978400" y="3530600"/>
          <p14:tracePt t="68172" x="4959350" y="3536950"/>
          <p14:tracePt t="68192" x="4940300" y="3543300"/>
          <p14:tracePt t="68204" x="4914900" y="3556000"/>
          <p14:tracePt t="68204" x="4876800" y="3575050"/>
          <p14:tracePt t="68223" x="4857750" y="3581400"/>
          <p14:tracePt t="68223" x="4832350" y="3594100"/>
          <p14:tracePt t="68240" x="4813300" y="3606800"/>
          <p14:tracePt t="68240" x="4787900" y="3619500"/>
          <p14:tracePt t="68256" x="4762500" y="3632200"/>
          <p14:tracePt t="68256" x="4730750" y="3651250"/>
          <p14:tracePt t="68273" x="4705350" y="3670300"/>
          <p14:tracePt t="68273" x="4648200" y="3702050"/>
          <p14:tracePt t="68292" x="4616450" y="3721100"/>
          <p14:tracePt t="68292" x="4584700" y="3740150"/>
          <p14:tracePt t="68307" x="4559300" y="3759200"/>
          <p14:tracePt t="68307" x="4521200" y="3771900"/>
          <p14:tracePt t="68324" x="4489450" y="3790950"/>
          <p14:tracePt t="68324" x="4413250" y="3822700"/>
          <p14:tracePt t="68341" x="4375150" y="3841750"/>
          <p14:tracePt t="68341" x="4330700" y="3848100"/>
          <p14:tracePt t="68357" x="4292600" y="3860800"/>
          <p14:tracePt t="68357" x="4248150" y="3873500"/>
          <p14:tracePt t="68374" x="4203700" y="3886200"/>
          <p14:tracePt t="68374" x="4165600" y="3892550"/>
          <p14:tracePt t="68390" x="4121150" y="3898900"/>
          <p14:tracePt t="68390" x="4038600" y="3917950"/>
          <p14:tracePt t="68408" x="4000500" y="3930650"/>
          <p14:tracePt t="68408" x="3956050" y="3937000"/>
          <p14:tracePt t="68424" x="3917950" y="3937000"/>
          <p14:tracePt t="68424" x="3873500" y="3937000"/>
          <p14:tracePt t="68441" x="3822700" y="3930650"/>
          <p14:tracePt t="68441" x="3778250" y="3930650"/>
          <p14:tracePt t="68457" x="3727450" y="3917950"/>
          <p14:tracePt t="68457" x="3676650" y="3911600"/>
          <p14:tracePt t="68457" x="3625850" y="3905250"/>
          <p14:tracePt t="68476" x="3581400" y="3898900"/>
          <p14:tracePt t="68489" x="3536950" y="3892550"/>
          <p14:tracePt t="68489" x="3492500" y="3892550"/>
          <p14:tracePt t="68509" x="3416300" y="3892550"/>
          <p14:tracePt t="68509" x="3384550" y="3892550"/>
          <p14:tracePt t="68524" x="3352800" y="3898900"/>
          <p14:tracePt t="68524" x="3321050" y="3898900"/>
          <p14:tracePt t="68541" x="3282950" y="3898900"/>
          <p14:tracePt t="68541" x="3251200" y="3905250"/>
          <p14:tracePt t="68541" x="3219450" y="3905250"/>
          <p14:tracePt t="68560" x="3181350" y="3905250"/>
          <p14:tracePt t="68572" x="3149600" y="3898900"/>
          <p14:tracePt t="68572" x="3086100" y="3898900"/>
          <p14:tracePt t="68591" x="3054350" y="3898900"/>
          <p14:tracePt t="68591" x="3028950" y="3898900"/>
          <p14:tracePt t="68608" x="3003550" y="3898900"/>
          <p14:tracePt t="68608" x="2978150" y="3898900"/>
          <p14:tracePt t="68624" x="2959100" y="3898900"/>
          <p14:tracePt t="68624" x="2921000" y="3911600"/>
          <p14:tracePt t="68640" x="2908300" y="3917950"/>
          <p14:tracePt t="68640" x="2895600" y="3924300"/>
          <p14:tracePt t="68658" x="2882900" y="3930650"/>
          <p14:tracePt t="68658" x="2870200" y="3937000"/>
          <p14:tracePt t="68675" x="2863850" y="3943350"/>
          <p14:tracePt t="68675" x="2851150" y="3949700"/>
          <p14:tracePt t="68691" x="2851150" y="3956050"/>
          <p14:tracePt t="68691" x="2844800" y="3962400"/>
          <p14:tracePt t="68708" x="2838450" y="3968750"/>
          <p14:tracePt t="68723" x="2844800" y="3968750"/>
          <p14:tracePt t="68747" x="2851150" y="3968750"/>
          <p14:tracePt t="68760" x="2857500" y="3968750"/>
          <p14:tracePt t="68773" x="2863850" y="3968750"/>
          <p14:tracePt t="68773" x="2876550" y="3968750"/>
          <p14:tracePt t="68793" x="2882900" y="3968750"/>
          <p14:tracePt t="68793" x="2889250" y="3968750"/>
          <p14:tracePt t="68809" x="2895600" y="3968750"/>
          <p14:tracePt t="68809" x="2901950" y="3968750"/>
          <p14:tracePt t="68809" x="2908300" y="3975100"/>
          <p14:tracePt t="68828" x="2914650" y="3975100"/>
          <p14:tracePt t="68840" x="2921000" y="3981450"/>
          <p14:tracePt t="68840" x="2927350" y="3981450"/>
          <p14:tracePt t="68840" x="2933700" y="3987800"/>
          <p14:tracePt t="68861" x="2940050" y="3987800"/>
          <p14:tracePt t="68873" x="2946400" y="4000500"/>
          <p14:tracePt t="68890" x="2946400" y="4006850"/>
          <p14:tracePt t="68907" x="2946400" y="4013200"/>
          <p14:tracePt t="68907" x="2946400" y="4019550"/>
          <p14:tracePt t="68925" x="2940050" y="4025900"/>
          <p14:tracePt t="68925" x="2933700" y="4038600"/>
          <p14:tracePt t="68942" x="2927350" y="4044950"/>
          <p14:tracePt t="68942" x="2921000" y="4051300"/>
          <p14:tracePt t="68959" x="2914650" y="4057650"/>
          <p14:tracePt t="68959" x="2908300" y="4064000"/>
          <p14:tracePt t="68975" x="2901950" y="4064000"/>
          <p14:tracePt t="68975" x="2895600" y="4070350"/>
          <p14:tracePt t="68993" x="2889250" y="4076700"/>
          <p14:tracePt t="68993" x="2876550" y="4083050"/>
          <p14:tracePt t="69009" x="2870200" y="4089400"/>
          <p14:tracePt t="69009" x="2863850" y="4095750"/>
          <p14:tracePt t="69026" x="2857500" y="4095750"/>
          <p14:tracePt t="69026" x="2851150" y="4102100"/>
          <p14:tracePt t="69043" x="2844800" y="4108450"/>
          <p14:tracePt t="69043" x="2832100" y="4114800"/>
          <p14:tracePt t="69060" x="2819400" y="4121150"/>
          <p14:tracePt t="69060" x="2813050" y="4127500"/>
          <p14:tracePt t="69076" x="2806700" y="4133850"/>
          <p14:tracePt t="69076" x="2794000" y="4140200"/>
          <p14:tracePt t="69093" x="2781300" y="4140200"/>
          <p14:tracePt t="69093" x="2774950" y="4146550"/>
          <p14:tracePt t="69109" x="2762250" y="4152900"/>
          <p14:tracePt t="69109" x="2755900" y="4165600"/>
          <p14:tracePt t="69109" x="2743200" y="4171950"/>
          <p14:tracePt t="69128" x="2730500" y="4178300"/>
          <p14:tracePt t="69141" x="2717800" y="4191000"/>
          <p14:tracePt t="69141" x="2692400" y="4210050"/>
          <p14:tracePt t="69161" x="2679700" y="4222750"/>
          <p14:tracePt t="69161" x="2667000" y="4235450"/>
          <p14:tracePt t="69177" x="2654300" y="4254500"/>
          <p14:tracePt t="69177" x="2647950" y="4267200"/>
          <p14:tracePt t="69193" x="2635250" y="4286250"/>
          <p14:tracePt t="69193" x="2628900" y="4305300"/>
          <p14:tracePt t="69193" x="2622550" y="4318000"/>
          <p14:tracePt t="69212" x="2616200" y="4330700"/>
          <p14:tracePt t="69225" x="2609850" y="4349750"/>
          <p14:tracePt t="69225" x="2603500" y="4375150"/>
          <p14:tracePt t="69243" x="2597150" y="4381500"/>
          <p14:tracePt t="69243" x="2597150" y="4394200"/>
          <p14:tracePt t="69260" x="2590800" y="4400550"/>
          <p14:tracePt t="69260" x="2590800" y="4406900"/>
          <p14:tracePt t="69277" x="2584450" y="4406900"/>
          <p14:tracePt t="69277" x="2584450" y="4413250"/>
          <p14:tracePt t="69297" x="2578100" y="4419600"/>
          <p14:tracePt t="69308" x="2578100" y="4425950"/>
          <p14:tracePt t="69325" x="2578100" y="4432300"/>
          <p14:tracePt t="69341" x="2571750" y="4445000"/>
          <p14:tracePt t="69359" x="2578100" y="4451350"/>
          <p14:tracePt t="69391" x="2584450" y="4451350"/>
          <p14:tracePt t="69407" x="2590800" y="4445000"/>
          <p14:tracePt t="69419" x="2597150" y="4438650"/>
          <p14:tracePt t="69436" x="2597150" y="4432300"/>
          <p14:tracePt t="69444" x="2603500" y="4425950"/>
          <p14:tracePt t="69460" x="2609850" y="4419600"/>
          <p14:tracePt t="69476" x="2616200" y="4419600"/>
          <p14:tracePt t="69504" x="2616200" y="4425950"/>
          <p14:tracePt t="69527" x="2622550" y="4432300"/>
          <p14:tracePt t="69548" x="2628900" y="4438650"/>
          <p14:tracePt t="69564" x="2628900" y="4445000"/>
          <p14:tracePt t="69580" x="2622550" y="4451350"/>
          <p14:tracePt t="69596" x="2616200" y="4451350"/>
          <p14:tracePt t="69608" x="2609850" y="4457700"/>
          <p14:tracePt t="69624" x="2597150" y="4457700"/>
          <p14:tracePt t="69640" x="2590800" y="4457700"/>
          <p14:tracePt t="69667" x="2584450" y="4457700"/>
          <p14:tracePt t="69701" x="2584450" y="4451350"/>
          <p14:tracePt t="69729" x="2578100" y="4445000"/>
          <p14:tracePt t="69737" x="2571750" y="4438650"/>
          <p14:tracePt t="69744" x="2565400" y="4425950"/>
          <p14:tracePt t="69744" x="2552700" y="4413250"/>
          <p14:tracePt t="69761" x="2540000" y="4400550"/>
          <p14:tracePt t="69761" x="2520950" y="4381500"/>
          <p14:tracePt t="69761" x="2501900" y="4362450"/>
          <p14:tracePt t="69782" x="2470150" y="4337050"/>
          <p14:tracePt t="69793" x="2444750" y="4318000"/>
          <p14:tracePt t="69793" x="2374900" y="4267200"/>
          <p14:tracePt t="69813" x="2336800" y="4241800"/>
          <p14:tracePt t="69813" x="2298700" y="4216400"/>
          <p14:tracePt t="69829" x="2260600" y="4197350"/>
          <p14:tracePt t="69829" x="2222500" y="4178300"/>
          <p14:tracePt t="69846" x="2184400" y="4159250"/>
          <p14:tracePt t="69846" x="2146300" y="4146550"/>
          <p14:tracePt t="69846" x="2108200" y="4140200"/>
          <p14:tracePt t="69864" x="2070100" y="4127500"/>
          <p14:tracePt t="69877" x="2032000" y="4121150"/>
          <p14:tracePt t="69877" x="1962150" y="4102100"/>
          <p14:tracePt t="69897" x="1924050" y="4083050"/>
          <p14:tracePt t="69897" x="1885950" y="4064000"/>
          <p14:tracePt t="69912" x="1847850" y="4038600"/>
          <p14:tracePt t="69912" x="1803400" y="4013200"/>
          <p14:tracePt t="69929" x="1758950" y="3981450"/>
          <p14:tracePt t="69929" x="1720850" y="3949700"/>
          <p14:tracePt t="69929" x="1670050" y="3924300"/>
          <p14:tracePt t="69949" x="1625600" y="3892550"/>
          <p14:tracePt t="69949" x="1587500" y="3867150"/>
          <p14:tracePt t="69962" x="1549400" y="3848100"/>
          <p14:tracePt t="69962" x="1517650" y="3829050"/>
          <p14:tracePt t="69979" x="1492250" y="3810000"/>
          <p14:tracePt t="69979" x="1466850" y="3790950"/>
          <p14:tracePt t="69996" x="1447800" y="3778250"/>
          <p14:tracePt t="69996" x="1435100" y="3771900"/>
          <p14:tracePt t="70012" x="1428750" y="3759200"/>
          <p14:tracePt t="70012" x="1428750" y="3746500"/>
          <p14:tracePt t="70030" x="1435100" y="3746500"/>
          <p14:tracePt t="70030" x="1441450" y="3740150"/>
          <p14:tracePt t="70047" x="1447800" y="3740150"/>
          <p14:tracePt t="70047" x="1460500" y="3740150"/>
          <p14:tracePt t="70062" x="1473200" y="3740150"/>
          <p14:tracePt t="70062" x="1511300" y="3746500"/>
          <p14:tracePt t="70081" x="1536700" y="3746500"/>
          <p14:tracePt t="70081" x="1555750" y="3752850"/>
          <p14:tracePt t="70097" x="1581150" y="3759200"/>
          <p14:tracePt t="70097" x="1612900" y="3765550"/>
          <p14:tracePt t="70113" x="1638300" y="3771900"/>
          <p14:tracePt t="70113" x="1663700" y="3778250"/>
          <p14:tracePt t="70130" x="1695450" y="3784600"/>
          <p14:tracePt t="70130" x="1727200" y="3797300"/>
          <p14:tracePt t="70130" x="1758950" y="3803650"/>
          <p14:tracePt t="70149" x="1790700" y="3816350"/>
          <p14:tracePt t="70161" x="1816100" y="3822700"/>
          <p14:tracePt t="70161" x="1873250" y="3841750"/>
          <p14:tracePt t="70181" x="1905000" y="3848100"/>
          <p14:tracePt t="70181" x="1930400" y="3854450"/>
          <p14:tracePt t="70198" x="1955800" y="3860800"/>
          <p14:tracePt t="70198" x="1981200" y="3860800"/>
          <p14:tracePt t="70213" x="2006600" y="3867150"/>
          <p14:tracePt t="70213" x="2025650" y="3867150"/>
          <p14:tracePt t="70213" x="2051050" y="3873500"/>
          <p14:tracePt t="70232" x="2070100" y="3873500"/>
          <p14:tracePt t="70246" x="2089150" y="3879850"/>
          <p14:tracePt t="70246" x="2114550" y="3886200"/>
          <p14:tracePt t="70264" x="2127250" y="3892550"/>
          <p14:tracePt t="70264" x="2133600" y="3892550"/>
          <p14:tracePt t="70264" x="2146300" y="3892550"/>
          <p14:tracePt t="70285" x="2146300" y="3898900"/>
          <p14:tracePt t="70295" x="2152650" y="3898900"/>
          <p14:tracePt t="70295" x="2159000" y="3898900"/>
          <p14:tracePt t="70315" x="2165350" y="3898900"/>
          <p14:tracePt t="70330" x="2171700" y="3898900"/>
          <p14:tracePt t="70346" x="2178050" y="3898900"/>
          <p14:tracePt t="70363" x="2184400" y="3905250"/>
          <p14:tracePt t="70397" x="2184400" y="3911600"/>
          <p14:tracePt t="70428" x="2178050" y="3917950"/>
          <p14:tracePt t="70449" x="2171700" y="3924300"/>
          <p14:tracePt t="70481" x="2165350" y="3930650"/>
          <p14:tracePt t="70497" x="2159000" y="3930650"/>
          <p14:tracePt t="70509" x="2159000" y="3937000"/>
          <p14:tracePt t="70524" x="2152650" y="3937000"/>
          <p14:tracePt t="70549" x="2146300" y="3930650"/>
          <p14:tracePt t="70577" x="2152650" y="3924300"/>
          <p14:tracePt t="70609" x="2159000" y="3917950"/>
          <p14:tracePt t="70637" x="2165350" y="3911600"/>
          <p14:tracePt t="70653" x="2171700" y="3905250"/>
          <p14:tracePt t="70669" x="2178050" y="3898900"/>
          <p14:tracePt t="70681" x="2184400" y="3892550"/>
          <p14:tracePt t="70713" x="2190750" y="3892550"/>
          <p14:tracePt t="70737" x="2190750" y="3898900"/>
          <p14:tracePt t="70773" x="2184400" y="3898900"/>
          <p14:tracePt t="70809" x="2178050" y="3905250"/>
          <p14:tracePt t="70833" x="2171700" y="3905250"/>
          <p14:tracePt t="70849" x="2171700" y="3911600"/>
          <p14:tracePt t="70869" x="2165350" y="3917950"/>
          <p14:tracePt t="70893" x="2159000" y="3924300"/>
          <p14:tracePt t="70917" x="2159000" y="3930650"/>
          <p14:tracePt t="70929" x="2152650" y="3937000"/>
          <p14:tracePt t="70945" x="2146300" y="3943350"/>
          <p14:tracePt t="70961" x="2139950" y="3949700"/>
          <p14:tracePt t="70977" x="2133600" y="3956050"/>
          <p14:tracePt t="70989" x="2127250" y="3962400"/>
          <p14:tracePt t="71005" x="2139950" y="3962400"/>
          <p14:tracePt t="71101" x="2139950" y="3956050"/>
          <p14:tracePt t="71117" x="2146300" y="3956050"/>
          <p14:tracePt t="71133" x="2139950" y="3956050"/>
          <p14:tracePt t="71209" x="2133600" y="3962400"/>
          <p14:tracePt t="71229" x="2127250" y="3968750"/>
          <p14:tracePt t="71253" x="2127250" y="3975100"/>
          <p14:tracePt t="71269" x="2120900" y="3981450"/>
          <p14:tracePt t="71289" x="2114550" y="3981450"/>
          <p14:tracePt t="71313" x="2114550" y="3975100"/>
          <p14:tracePt t="71365" x="2108200" y="3981450"/>
          <p14:tracePt t="71441" x="2101850" y="3981450"/>
          <p14:tracePt t="71461" x="2095500" y="3981450"/>
          <p14:tracePt t="71485" x="2089150" y="3987800"/>
          <p14:tracePt t="71529" x="2089150" y="3994150"/>
          <p14:tracePt t="71545" x="2082800" y="4000500"/>
          <p14:tracePt t="71561" x="2076450" y="4000500"/>
          <p14:tracePt t="71577" x="2070100" y="4006850"/>
          <p14:tracePt t="71589" x="2076450" y="4006850"/>
          <p14:tracePt t="71682" x="2082800" y="4013200"/>
          <p14:tracePt t="71689" x="2089150" y="4025900"/>
          <p14:tracePt t="71689" x="2095500" y="4032250"/>
          <p14:tracePt t="71703" x="2101850" y="4044950"/>
          <p14:tracePt t="71703" x="2114550" y="4051300"/>
          <p14:tracePt t="71719" x="2120900" y="4064000"/>
          <p14:tracePt t="71719" x="2127250" y="4070350"/>
          <p14:tracePt t="71736" x="2139950" y="4083050"/>
          <p14:tracePt t="71736" x="2146300" y="4089400"/>
          <p14:tracePt t="71753" x="2152650" y="4095750"/>
          <p14:tracePt t="71753" x="2165350" y="4102100"/>
          <p14:tracePt t="71770" x="2165350" y="4108450"/>
          <p14:tracePt t="71770" x="2171700" y="4114800"/>
          <p14:tracePt t="71787" x="2178050" y="4121150"/>
          <p14:tracePt t="71801" x="2184400" y="4127500"/>
          <p14:tracePt t="71818" x="2190750" y="4133850"/>
          <p14:tracePt t="71835" x="2197100" y="4140200"/>
          <p14:tracePt t="71852" x="2203450" y="4146550"/>
          <p14:tracePt t="71869" x="2209800" y="4146550"/>
          <p14:tracePt t="71905" x="2216150" y="4140200"/>
          <p14:tracePt t="71929" x="2222500" y="4133850"/>
          <p14:tracePt t="71949" x="2222500" y="4127500"/>
          <p14:tracePt t="71973" x="2228850" y="4127500"/>
          <p14:tracePt t="72057" x="2222500" y="4121150"/>
          <p14:tracePt t="72069" x="2222500" y="4114800"/>
          <p14:tracePt t="72093" x="2228850" y="4108450"/>
          <p14:tracePt t="72117" x="2228850" y="4102100"/>
          <p14:tracePt t="72145" x="2235200" y="4102100"/>
          <p14:tracePt t="72169" x="2241550" y="4095750"/>
          <p14:tracePt t="72189" x="2241550" y="4089400"/>
          <p14:tracePt t="72205" x="2247900" y="4083050"/>
          <p14:tracePt t="72221" x="2247900" y="4076700"/>
          <p14:tracePt t="72237" x="2254250" y="4070350"/>
          <p14:tracePt t="72249" x="2254250" y="4064000"/>
          <p14:tracePt t="72266" x="2260600" y="4057650"/>
          <p14:tracePt t="72282" x="2273300" y="4051300"/>
          <p14:tracePt t="72298" x="2279650" y="4044950"/>
          <p14:tracePt t="72309" x="2286000" y="4044950"/>
          <p14:tracePt t="72325" x="2292350" y="4038600"/>
          <p14:tracePt t="72341" x="2292350" y="4044950"/>
          <p14:tracePt t="72357" x="2298700" y="4051300"/>
          <p14:tracePt t="72378" x="2305050" y="4057650"/>
          <p14:tracePt t="72393" x="2305050" y="4064000"/>
          <p14:tracePt t="72409" x="2305050" y="4070350"/>
          <p14:tracePt t="72409" x="2311400" y="4076700"/>
          <p14:tracePt t="72422" x="2305050" y="4083050"/>
          <p14:tracePt t="72422" x="2305050" y="4089400"/>
          <p14:tracePt t="72439" x="2305050" y="4095750"/>
          <p14:tracePt t="72439" x="2305050" y="4102100"/>
          <p14:tracePt t="72455" x="2305050" y="4108450"/>
          <p14:tracePt t="72455" x="2305050" y="4114800"/>
          <p14:tracePt t="72472" x="2305050" y="4121150"/>
          <p14:tracePt t="72472" x="2305050" y="4127500"/>
          <p14:tracePt t="72472" x="2305050" y="4133850"/>
          <p14:tracePt t="72491" x="2311400" y="4140200"/>
          <p14:tracePt t="72491" x="2311400" y="4146550"/>
          <p14:tracePt t="72506" x="2311400" y="4152900"/>
          <p14:tracePt t="72506" x="2317750" y="4159250"/>
          <p14:tracePt t="72522" x="2317750" y="4165600"/>
          <p14:tracePt t="72522" x="2324100" y="4171950"/>
          <p14:tracePt t="72539" x="2330450" y="4178300"/>
          <p14:tracePt t="72539" x="2330450" y="4184650"/>
          <p14:tracePt t="72539" x="2336800" y="4191000"/>
          <p14:tracePt t="72559" x="2343150" y="4197350"/>
          <p14:tracePt t="72571" x="2349500" y="4203700"/>
          <p14:tracePt t="72587" x="2355850" y="4203700"/>
          <p14:tracePt t="72604" x="2355850" y="4210050"/>
          <p14:tracePt t="72633" x="2362200" y="4210050"/>
          <p14:tracePt t="72693" x="2368550" y="4216400"/>
          <p14:tracePt t="72721" x="2368550" y="4222750"/>
          <p14:tracePt t="72745" x="2368550" y="4229100"/>
          <p14:tracePt t="72769" x="2368550" y="4235450"/>
          <p14:tracePt t="72790" x="2374900" y="4229100"/>
          <p14:tracePt t="72857" x="2381250" y="4229100"/>
          <p14:tracePt t="72902" x="2387600" y="4222750"/>
          <p14:tracePt t="72949" x="2387600" y="4216400"/>
          <p14:tracePt t="72978" x="2393950" y="4210050"/>
          <p14:tracePt t="73001" x="2400300" y="4210050"/>
          <p14:tracePt t="73017" x="2406650" y="4203700"/>
          <p14:tracePt t="73037" x="2400300" y="4203700"/>
          <p14:tracePt t="73121" x="2393950" y="4210050"/>
          <p14:tracePt t="73138" x="2387600" y="4216400"/>
          <p14:tracePt t="73149" x="2387600" y="4222750"/>
          <p14:tracePt t="73165" x="2381250" y="4222750"/>
          <p14:tracePt t="73198" x="2387600" y="4222750"/>
          <p14:tracePt t="73250" x="2393950" y="4222750"/>
          <p14:tracePt t="73262" x="2400300" y="4222750"/>
          <p14:tracePt t="73293" x="2406650" y="4229100"/>
          <p14:tracePt t="73318" x="2406650" y="4235450"/>
          <p14:tracePt t="73353" x="2400300" y="4241800"/>
          <p14:tracePt t="73370" x="2400300" y="4248150"/>
          <p14:tracePt t="73382" x="2393950" y="4254500"/>
          <p14:tracePt t="73398" x="2387600" y="4260850"/>
          <p14:tracePt t="73414" x="2387600" y="4267200"/>
          <p14:tracePt t="73430" x="2381250" y="4273550"/>
          <p14:tracePt t="73442" x="2381250" y="4279900"/>
          <p14:tracePt t="73466" x="2374900" y="4273550"/>
          <p14:tracePt t="73569" x="2368550" y="4273550"/>
          <p14:tracePt t="73638" x="2362200" y="4273550"/>
          <p14:tracePt t="73653" x="2355850" y="4267200"/>
          <p14:tracePt t="73670" x="2349500" y="4267200"/>
          <p14:tracePt t="73682" x="2349500" y="4260850"/>
          <p14:tracePt t="73698" x="2343150" y="4260850"/>
          <p14:tracePt t="73714" x="2336800" y="4267200"/>
          <p14:tracePt t="73729" x="2330450" y="4267200"/>
          <p14:tracePt t="73742" x="2330450" y="4273550"/>
          <p14:tracePt t="73758" x="2324100" y="4279900"/>
          <p14:tracePt t="73775" x="2324100" y="4286250"/>
          <p14:tracePt t="73791" x="2324100" y="4292600"/>
          <p14:tracePt t="73809" x="2317750" y="4292600"/>
          <p14:tracePt t="73850" x="2311400" y="4292600"/>
          <p14:tracePt t="74030" x="2311400" y="4286250"/>
          <p14:tracePt t="74057" x="2311400" y="4279900"/>
          <p14:tracePt t="74098" x="2311400" y="4273550"/>
          <p14:tracePt t="74118" x="2317750" y="4267200"/>
          <p14:tracePt t="74150" x="2317750" y="4260850"/>
          <p14:tracePt t="74170" x="2317750" y="4254500"/>
          <p14:tracePt t="74186" x="2317750" y="4248150"/>
          <p14:tracePt t="74202" x="2317750" y="4241800"/>
          <p14:tracePt t="74217" x="2317750" y="4235450"/>
          <p14:tracePt t="74229" x="2324100" y="4229100"/>
          <p14:tracePt t="74246" x="2324100" y="4222750"/>
          <p14:tracePt t="74262" x="2317750" y="4216400"/>
          <p14:tracePt t="74278" x="2317750" y="4210050"/>
          <p14:tracePt t="74283" x="2317750" y="4203700"/>
          <p14:tracePt t="74293" x="2317750" y="4197350"/>
          <p14:tracePt t="74293" x="2311400" y="4191000"/>
          <p14:tracePt t="74293" x="2311400" y="4184650"/>
          <p14:tracePt t="74314" x="2305050" y="4178300"/>
          <p14:tracePt t="74330" x="2305050" y="4171950"/>
          <p14:tracePt t="74344" x="2298700" y="4159250"/>
          <p14:tracePt t="74360" x="2298700" y="4152900"/>
          <p14:tracePt t="74377" x="2292350" y="4146550"/>
          <p14:tracePt t="74394" x="2292350" y="4140200"/>
          <p14:tracePt t="74394" x="2292350" y="4133850"/>
          <p14:tracePt t="74414" x="2286000" y="4127500"/>
          <p14:tracePt t="74434" x="2286000" y="4121150"/>
          <p14:tracePt t="74452" x="2279650" y="4114800"/>
          <p14:tracePt t="74478" x="2273300" y="4108450"/>
          <p14:tracePt t="74510" x="2273300" y="4102100"/>
          <p14:tracePt t="74529" x="2266950" y="4102100"/>
          <p14:tracePt t="74546" x="2266950" y="4095750"/>
          <p14:tracePt t="74562" x="2273300" y="4089400"/>
          <p14:tracePt t="74582" x="2266950" y="4083050"/>
          <p14:tracePt t="74657" x="2260600" y="4076700"/>
          <p14:tracePt t="74698" x="2260600" y="4070350"/>
          <p14:tracePt t="74718" x="2260600" y="4064000"/>
          <p14:tracePt t="74786" x="2260600" y="4057650"/>
          <p14:tracePt t="74810" x="2254250" y="4051300"/>
          <p14:tracePt t="74830" x="2254250" y="4044950"/>
          <p14:tracePt t="74854" x="2247900" y="4044950"/>
          <p14:tracePt t="74870" x="2241550" y="4038600"/>
          <p14:tracePt t="74882" x="2235200" y="4032250"/>
          <p14:tracePt t="74890" x="2228850" y="4025900"/>
          <p14:tracePt t="74906" x="2222500" y="4025900"/>
          <p14:tracePt t="74914" x="2216150" y="4019550"/>
          <p14:tracePt t="74914" x="2209800" y="4013200"/>
          <p14:tracePt t="74931" x="2197100" y="4006850"/>
          <p14:tracePt t="74931" x="2190750" y="3994150"/>
          <p14:tracePt t="74948" x="2184400" y="3987800"/>
          <p14:tracePt t="74948" x="2171700" y="3981450"/>
          <p14:tracePt t="74948" x="2165350" y="3975100"/>
          <p14:tracePt t="74966" x="2152650" y="3968750"/>
          <p14:tracePt t="74979" x="2146300" y="3956050"/>
          <p14:tracePt t="74979" x="2139950" y="3949700"/>
          <p14:tracePt t="74999" x="2133600" y="3949700"/>
          <p14:tracePt t="75013" x="2139950" y="3949700"/>
          <p14:tracePt t="75041" x="2146300" y="3956050"/>
          <p14:tracePt t="75057" x="2159000" y="3956050"/>
          <p14:tracePt t="75069" x="2165350" y="3956050"/>
          <p14:tracePt t="75085" x="2178050" y="3949700"/>
          <p14:tracePt t="75101" x="2184400" y="3949700"/>
          <p14:tracePt t="75118" x="2197100" y="3943350"/>
          <p14:tracePt t="75130" x="2203450" y="3943350"/>
          <p14:tracePt t="75153" x="2209800" y="3949700"/>
          <p14:tracePt t="75206" x="2222500" y="3949700"/>
          <p14:tracePt t="75242" x="2228850" y="3949700"/>
          <p14:tracePt t="75250" x="2235200" y="3949700"/>
          <p14:tracePt t="75263" x="2241550" y="3949700"/>
          <p14:tracePt t="75263" x="2260600" y="3949700"/>
          <p14:tracePt t="75283" x="2273300" y="3956050"/>
          <p14:tracePt t="75283" x="2286000" y="3949700"/>
          <p14:tracePt t="75283" x="2305050" y="3956050"/>
          <p14:tracePt t="75302" x="2324100" y="3949700"/>
          <p14:tracePt t="75313" x="2343150" y="3949700"/>
          <p14:tracePt t="75313" x="2368550" y="3949700"/>
          <p14:tracePt t="75313" x="2387600" y="3949700"/>
          <p14:tracePt t="75334" x="2413000" y="3943350"/>
          <p14:tracePt t="75347" x="2438400" y="3943350"/>
          <p14:tracePt t="75347" x="2495550" y="3937000"/>
          <p14:tracePt t="75366" x="2527300" y="3930650"/>
          <p14:tracePt t="75366" x="2552700" y="3930650"/>
          <p14:tracePt t="75382" x="2590800" y="3930650"/>
          <p14:tracePt t="75382" x="2622550" y="3937000"/>
          <p14:tracePt t="75399" x="2654300" y="3937000"/>
          <p14:tracePt t="75399" x="2692400" y="3943350"/>
          <p14:tracePt t="75415" x="2730500" y="3943350"/>
          <p14:tracePt t="75415" x="2806700" y="3949700"/>
          <p14:tracePt t="75433" x="2838450" y="3949700"/>
          <p14:tracePt t="75433" x="2876550" y="3949700"/>
          <p14:tracePt t="75450" x="2901950" y="3943350"/>
          <p14:tracePt t="75450" x="2933700" y="3937000"/>
          <p14:tracePt t="75466" x="2959100" y="3930650"/>
          <p14:tracePt t="75466" x="2997200" y="3917950"/>
          <p14:tracePt t="75483" x="3016250" y="3911600"/>
          <p14:tracePt t="75483" x="3028950" y="3898900"/>
          <p14:tracePt t="75500" x="3048000" y="3892550"/>
          <p14:tracePt t="75500" x="3054350" y="3886200"/>
          <p14:tracePt t="75516" x="3067050" y="3879850"/>
          <p14:tracePt t="75516" x="3079750" y="3873500"/>
          <p14:tracePt t="75533" x="3092450" y="3867150"/>
          <p14:tracePt t="75533" x="3105150" y="3867150"/>
          <p14:tracePt t="75551" x="3124200" y="3854450"/>
          <p14:tracePt t="75551" x="3130550" y="3848100"/>
          <p14:tracePt t="75568" x="3136900" y="3841750"/>
          <p14:tracePt t="75568" x="3143250" y="3835400"/>
          <p14:tracePt t="75583" x="3149600" y="3835400"/>
          <p14:tracePt t="75599" x="3143250" y="3841750"/>
          <p14:tracePt t="75670" x="3130550" y="3841750"/>
          <p14:tracePt t="75687" x="3124200" y="3854450"/>
          <p14:tracePt t="75702" x="3117850" y="3854450"/>
          <p14:tracePt t="75718" x="3111500" y="3860800"/>
          <p14:tracePt t="75723" x="3105150" y="3860800"/>
          <p14:tracePt t="75738" x="3098800" y="3860800"/>
          <p14:tracePt t="75754" x="3092450" y="3860800"/>
          <p14:tracePt t="75770" x="3098800" y="3860800"/>
          <p14:tracePt t="75806" x="3105150" y="3854450"/>
          <p14:tracePt t="75822" x="3111500" y="3848100"/>
          <p14:tracePt t="75838" x="3117850" y="3854450"/>
          <p14:tracePt t="75843" x="3124200" y="3848100"/>
          <p14:tracePt t="75851" x="3130550" y="3848100"/>
          <p14:tracePt t="75866" x="3136900" y="3848100"/>
          <p14:tracePt t="75866" x="3143250" y="3848100"/>
          <p14:tracePt t="75884" x="3155950" y="3848100"/>
          <p14:tracePt t="75884" x="3162300" y="3854450"/>
          <p14:tracePt t="75884" x="3168650" y="3854450"/>
          <p14:tracePt t="75903" x="3181350" y="3867150"/>
          <p14:tracePt t="75915" x="3194050" y="3873500"/>
          <p14:tracePt t="75915" x="3225800" y="3898900"/>
          <p14:tracePt t="75935" x="3244850" y="3917950"/>
          <p14:tracePt t="75935" x="3270250" y="3930650"/>
          <p14:tracePt t="75952" x="3295650" y="3943350"/>
          <p14:tracePt t="75952" x="3321050" y="3962400"/>
          <p14:tracePt t="75968" x="3352800" y="3975100"/>
          <p14:tracePt t="75968" x="3384550" y="3987800"/>
          <p14:tracePt t="75968" x="3416300" y="4000500"/>
          <p14:tracePt t="75987" x="3448050" y="4013200"/>
          <p14:tracePt t="75999" x="3479800" y="4019550"/>
          <p14:tracePt t="75999" x="3511550" y="4032250"/>
          <p14:tracePt t="78312" x="3073400" y="4305300"/>
          <p14:tracePt t="78324" x="3054350" y="4311650"/>
          <p14:tracePt t="78324" x="3035300" y="4324350"/>
          <p14:tracePt t="78344" x="2971800" y="4356100"/>
          <p14:tracePt t="78344" x="2940050" y="4375150"/>
          <p14:tracePt t="78359" x="2908300" y="4394200"/>
          <p14:tracePt t="78359" x="2882900" y="4413250"/>
          <p14:tracePt t="78375" x="2857500" y="4432300"/>
          <p14:tracePt t="78375" x="2832100" y="4445000"/>
          <p14:tracePt t="78375" x="2813050" y="4457700"/>
          <p14:tracePt t="78395" x="2794000" y="4470400"/>
          <p14:tracePt t="78395" x="2774950" y="4483100"/>
          <p14:tracePt t="78409" x="2762250" y="4495800"/>
          <p14:tracePt t="78409" x="2749550" y="4508500"/>
          <p14:tracePt t="78426" x="2730500" y="4514850"/>
          <p14:tracePt t="78426" x="2717800" y="4521200"/>
          <p14:tracePt t="78443" x="2711450" y="4533900"/>
          <p14:tracePt t="78443" x="2698750" y="4540250"/>
          <p14:tracePt t="78460" x="2686050" y="4546600"/>
          <p14:tracePt t="78460" x="2654300" y="4559300"/>
          <p14:tracePt t="78476" x="2641600" y="4565650"/>
          <p14:tracePt t="78476" x="2628900" y="4572000"/>
          <p14:tracePt t="78493" x="2609850" y="4572000"/>
          <p14:tracePt t="78493" x="2590800" y="4572000"/>
          <p14:tracePt t="78510" x="2565400" y="4572000"/>
          <p14:tracePt t="78510" x="2546350" y="4572000"/>
          <p14:tracePt t="78527" x="2520950" y="4572000"/>
          <p14:tracePt t="78527" x="2463800" y="4565650"/>
          <p14:tracePt t="78544" x="2432050" y="4565650"/>
          <p14:tracePt t="78544" x="2406650" y="4565650"/>
          <p14:tracePt t="78561" x="2374900" y="4559300"/>
          <p14:tracePt t="78561" x="2343150" y="4559300"/>
          <p14:tracePt t="78577" x="2311400" y="4552950"/>
          <p14:tracePt t="78577" x="2286000" y="4546600"/>
          <p14:tracePt t="78577" x="2254250" y="4540250"/>
          <p14:tracePt t="78596" x="2228850" y="4533900"/>
          <p14:tracePt t="78608" x="2203450" y="4527550"/>
          <p14:tracePt t="78608" x="2152650" y="4502150"/>
          <p14:tracePt t="78628" x="2127250" y="4489450"/>
          <p14:tracePt t="78628" x="2101850" y="4470400"/>
          <p14:tracePt t="78644" x="2082800" y="4451350"/>
          <p14:tracePt t="78644" x="2063750" y="4432300"/>
          <p14:tracePt t="78660" x="2051050" y="4413250"/>
          <p14:tracePt t="78660" x="2038350" y="4394200"/>
          <p14:tracePt t="78660" x="2025650" y="4375150"/>
          <p14:tracePt t="78680" x="2019300" y="4356100"/>
          <p14:tracePt t="78692" x="2019300" y="4330700"/>
          <p14:tracePt t="78692" x="2019300" y="4292600"/>
          <p14:tracePt t="78711" x="2019300" y="4279900"/>
          <p14:tracePt t="78711" x="2025650" y="4260850"/>
          <p14:tracePt t="78727" x="2038350" y="4235450"/>
          <p14:tracePt t="78727" x="2051050" y="4216400"/>
          <p14:tracePt t="78744" x="2063750" y="4197350"/>
          <p14:tracePt t="78744" x="2082800" y="4178300"/>
          <p14:tracePt t="78744" x="2101850" y="4152900"/>
          <p14:tracePt t="78764" x="2120900" y="4133850"/>
          <p14:tracePt t="78764" x="2146300" y="4114800"/>
          <p14:tracePt t="78777" x="2171700" y="4089400"/>
          <p14:tracePt t="78777" x="2203450" y="4070350"/>
          <p14:tracePt t="78794" x="2235200" y="4051300"/>
          <p14:tracePt t="78794" x="2266950" y="4038600"/>
          <p14:tracePt t="78811" x="2298700" y="4019550"/>
          <p14:tracePt t="78811" x="2368550" y="4000500"/>
          <p14:tracePt t="78828" x="2400300" y="4000500"/>
          <p14:tracePt t="78828" x="2438400" y="3994150"/>
          <p14:tracePt t="78845" x="2470150" y="4000500"/>
          <p14:tracePt t="78845" x="2508250" y="4006850"/>
          <p14:tracePt t="78861" x="2546350" y="4013200"/>
          <p14:tracePt t="78861" x="2584450" y="4025900"/>
          <p14:tracePt t="78878" x="2616200" y="4038600"/>
          <p14:tracePt t="78878" x="2686050" y="4076700"/>
          <p14:tracePt t="78895" x="2717800" y="4095750"/>
          <p14:tracePt t="78895" x="2749550" y="4121150"/>
          <p14:tracePt t="78912" x="2774950" y="4146550"/>
          <p14:tracePt t="78912" x="2794000" y="4171950"/>
          <p14:tracePt t="78928" x="2813050" y="4197350"/>
          <p14:tracePt t="78928" x="2825750" y="4222750"/>
          <p14:tracePt t="78944" x="2838450" y="4241800"/>
          <p14:tracePt t="78944" x="2844800" y="4267200"/>
          <p14:tracePt t="78944" x="2844800" y="4286250"/>
          <p14:tracePt t="78964" x="2844800" y="4305300"/>
          <p14:tracePt t="78976" x="2838450" y="4324350"/>
          <p14:tracePt t="78976" x="2819400" y="4362450"/>
          <p14:tracePt t="78995" x="2800350" y="4375150"/>
          <p14:tracePt t="78995" x="2787650" y="4394200"/>
          <p14:tracePt t="79011" x="2768600" y="4406900"/>
          <p14:tracePt t="79011" x="2730500" y="4438650"/>
          <p14:tracePt t="79031" x="2705100" y="4457700"/>
          <p14:tracePt t="79043" x="2686050" y="4476750"/>
          <p14:tracePt t="79043" x="2660650" y="4489450"/>
          <p14:tracePt t="79043" x="2641600" y="4502150"/>
          <p14:tracePt t="79064" x="2616200" y="4521200"/>
          <p14:tracePt t="79064" x="2590800" y="4533900"/>
          <p14:tracePt t="79078" x="2565400" y="4540250"/>
          <p14:tracePt t="79078" x="2546350" y="4552950"/>
          <p14:tracePt t="79096" x="2520950" y="4559300"/>
          <p14:tracePt t="79096" x="2501900" y="4572000"/>
          <p14:tracePt t="79112" x="2476500" y="4572000"/>
          <p14:tracePt t="79112" x="2438400" y="4578350"/>
          <p14:tracePt t="79129" x="2419350" y="4584700"/>
          <p14:tracePt t="79129" x="2400300" y="4584700"/>
          <p14:tracePt t="79145" x="2381250" y="4584700"/>
          <p14:tracePt t="79145" x="2362200" y="4584700"/>
          <p14:tracePt t="79162" x="2349500" y="4584700"/>
          <p14:tracePt t="79162" x="2336800" y="4584700"/>
          <p14:tracePt t="79179" x="2324100" y="4584700"/>
          <p14:tracePt t="79179" x="2305050" y="4584700"/>
          <p14:tracePt t="79196" x="2298700" y="4584700"/>
          <p14:tracePt t="79196" x="2292350" y="4584700"/>
          <p14:tracePt t="79212" x="2286000" y="4584700"/>
          <p14:tracePt t="79227" x="2279650" y="4578350"/>
          <p14:tracePt t="79248" x="2286000" y="4572000"/>
          <p14:tracePt t="79264" x="2292350" y="4565650"/>
          <p14:tracePt t="79280" x="2298700" y="4559300"/>
          <p14:tracePt t="79295" x="2305050" y="4552950"/>
          <p14:tracePt t="79311" x="2311400" y="4552950"/>
          <p14:tracePt t="79327" x="2317750" y="4546600"/>
          <p14:tracePt t="79344" x="2311400" y="4552950"/>
          <p14:tracePt t="79383" x="2305050" y="4552950"/>
          <p14:tracePt t="79399" x="2305050" y="4559300"/>
          <p14:tracePt t="79415" x="2298700" y="4559300"/>
          <p14:tracePt t="79443" x="2298700" y="4552950"/>
          <p14:tracePt t="79495" x="2305050" y="4546600"/>
          <p14:tracePt t="79526" x="2311400" y="4546600"/>
          <p14:tracePt t="79563" x="2305050" y="4552950"/>
          <p14:tracePt t="79607" x="2298700" y="4559300"/>
          <p14:tracePt t="79639" x="2292350" y="4559300"/>
          <p14:tracePt t="79667" x="2292350" y="4565650"/>
          <p14:tracePt t="79715" x="2292350" y="4559300"/>
          <p14:tracePt t="79795" x="2298700" y="4552950"/>
          <p14:tracePt t="79819" x="2305050" y="4546600"/>
          <p14:tracePt t="79843" x="2311400" y="4546600"/>
          <p14:tracePt t="79855" x="2311400" y="4540250"/>
          <p14:tracePt t="79879" x="2311400" y="4546600"/>
          <p14:tracePt t="79983" x="2305050" y="4552950"/>
          <p14:tracePt t="80015" x="2298700" y="4552950"/>
          <p14:tracePt t="80051" x="2298700" y="4559300"/>
          <p14:tracePt t="80263" x="2298700" y="4552950"/>
          <p14:tracePt t="80315" x="2298700" y="4546600"/>
          <p14:tracePt t="80335" x="2292350" y="4540250"/>
          <p14:tracePt t="80419" x="2286000" y="4540250"/>
          <p14:tracePt t="80447" x="2286000" y="4546600"/>
          <p14:tracePt t="80471" x="2279650" y="4540250"/>
          <p14:tracePt t="80507" x="2286000" y="4533900"/>
          <p14:tracePt t="80539" x="2292350" y="4533900"/>
          <p14:tracePt t="80555" x="2298700" y="4533900"/>
          <p14:tracePt t="80563" x="2305050" y="4540250"/>
          <p14:tracePt t="80568" x="2311400" y="4540250"/>
          <p14:tracePt t="80568" x="2324100" y="4546600"/>
          <p14:tracePt t="80584" x="2330450" y="4546600"/>
          <p14:tracePt t="80584" x="2343150" y="4552950"/>
          <p14:tracePt t="80601" x="2349500" y="4552950"/>
          <p14:tracePt t="80601" x="2362200" y="4559300"/>
          <p14:tracePt t="80617" x="2368550" y="4559300"/>
          <p14:tracePt t="80617" x="2374900" y="4565650"/>
          <p14:tracePt t="80617" x="2387600" y="4565650"/>
          <p14:tracePt t="80636" x="2393950" y="4572000"/>
          <p14:tracePt t="80649" x="2400300" y="4572000"/>
          <p14:tracePt t="80649" x="2406650" y="4578350"/>
          <p14:tracePt t="80668" x="2413000" y="4584700"/>
          <p14:tracePt t="80684" x="2413000" y="4597400"/>
          <p14:tracePt t="80699" x="2406650" y="4603750"/>
          <p14:tracePt t="80699" x="2406650" y="4610100"/>
          <p14:tracePt t="80699" x="2400300" y="4616450"/>
          <p14:tracePt t="80720" x="2387600" y="4616450"/>
          <p14:tracePt t="80732" x="2381250" y="4622800"/>
          <p14:tracePt t="80732" x="2355850" y="4635500"/>
          <p14:tracePt t="80752" x="2343150" y="4635500"/>
          <p14:tracePt t="80752" x="2330450" y="4641850"/>
          <p14:tracePt t="80767" x="2311400" y="4648200"/>
          <p14:tracePt t="80767" x="2298700" y="4648200"/>
          <p14:tracePt t="80785" x="2286000" y="4654550"/>
          <p14:tracePt t="80785" x="2266950" y="4660900"/>
          <p14:tracePt t="80801" x="2247900" y="4667250"/>
          <p14:tracePt t="80801" x="2216150" y="4679950"/>
          <p14:tracePt t="80818" x="2203450" y="4686300"/>
          <p14:tracePt t="80818" x="2190750" y="4692650"/>
          <p14:tracePt t="80834" x="2171700" y="4699000"/>
          <p14:tracePt t="80834" x="2159000" y="4705350"/>
          <p14:tracePt t="80853" x="2146300" y="4705350"/>
          <p14:tracePt t="80853" x="2114550" y="4711700"/>
          <p14:tracePt t="80869" x="2101850" y="4705350"/>
          <p14:tracePt t="80869" x="2082800" y="4705350"/>
          <p14:tracePt t="80885" x="2070100" y="4705350"/>
          <p14:tracePt t="80885" x="2057400" y="4705350"/>
          <p14:tracePt t="80901" x="2038350" y="4699000"/>
          <p14:tracePt t="80901" x="2025650" y="4699000"/>
          <p14:tracePt t="80918" x="2012950" y="4692650"/>
          <p14:tracePt t="80918" x="1993900" y="4686300"/>
          <p14:tracePt t="80937" x="1981200" y="4679950"/>
          <p14:tracePt t="80937" x="1968500" y="4673600"/>
          <p14:tracePt t="80954" x="1962150" y="4660900"/>
          <p14:tracePt t="80954" x="1949450" y="4648200"/>
          <p14:tracePt t="80968" x="1936750" y="4635500"/>
          <p14:tracePt t="80968" x="1917700" y="4616450"/>
          <p14:tracePt t="80968" x="1905000" y="4603750"/>
          <p14:tracePt t="80988" x="1892300" y="4584700"/>
          <p14:tracePt t="81000" x="1873250" y="4565650"/>
          <p14:tracePt t="81000" x="1860550" y="4540250"/>
          <p14:tracePt t="81000" x="1847850" y="4521200"/>
          <p14:tracePt t="81021" x="1835150" y="4495800"/>
          <p14:tracePt t="81021" x="1822450" y="4470400"/>
          <p14:tracePt t="81036" x="1816100" y="4438650"/>
          <p14:tracePt t="81036" x="1809750" y="4413250"/>
          <p14:tracePt t="81052" x="1803400" y="4381500"/>
          <p14:tracePt t="81052" x="1803400" y="4349750"/>
          <p14:tracePt t="81069" x="1803400" y="4318000"/>
          <p14:tracePt t="81069" x="1809750" y="4286250"/>
          <p14:tracePt t="81069" x="1816100" y="4254500"/>
          <p14:tracePt t="81088" x="1828800" y="4222750"/>
          <p14:tracePt t="81100" x="1847850" y="4197350"/>
          <p14:tracePt t="81100" x="1885950" y="4146550"/>
          <p14:tracePt t="81119" x="1905000" y="4121150"/>
          <p14:tracePt t="81119" x="1930400" y="4095750"/>
          <p14:tracePt t="81136" x="1962150" y="4076700"/>
          <p14:tracePt t="81136" x="1987550" y="4057650"/>
          <p14:tracePt t="81152" x="2025650" y="4038600"/>
          <p14:tracePt t="81152" x="2095500" y="4006850"/>
          <p14:tracePt t="81169" x="2127250" y="4000500"/>
          <p14:tracePt t="81169" x="2171700" y="3994150"/>
          <p14:tracePt t="81185" x="2209800" y="3994150"/>
          <p14:tracePt t="81185" x="2254250" y="3994150"/>
          <p14:tracePt t="81202" x="2292350" y="4000500"/>
          <p14:tracePt t="81202" x="2336800" y="4006850"/>
          <p14:tracePt t="81219" x="2374900" y="4019550"/>
          <p14:tracePt t="81219" x="2451100" y="4038600"/>
          <p14:tracePt t="81237" x="2489200" y="4051300"/>
          <p14:tracePt t="81237" x="2520950" y="4064000"/>
          <p14:tracePt t="81253" x="2552700" y="4076700"/>
          <p14:tracePt t="81253" x="2578100" y="4095750"/>
          <p14:tracePt t="81269" x="2603500" y="4108450"/>
          <p14:tracePt t="81269" x="2628900" y="4127500"/>
          <p14:tracePt t="81269" x="2647950" y="4146550"/>
          <p14:tracePt t="81290" x="2667000" y="4165600"/>
          <p14:tracePt t="81301" x="2686050" y="4191000"/>
          <p14:tracePt t="81301" x="2711450" y="4235450"/>
          <p14:tracePt t="81321" x="2711450" y="4260850"/>
          <p14:tracePt t="81321" x="2717800" y="4279900"/>
          <p14:tracePt t="81336" x="2717800" y="4305300"/>
          <p14:tracePt t="81336" x="2717800" y="4324350"/>
          <p14:tracePt t="81353" x="2711450" y="4343400"/>
          <p14:tracePt t="81353" x="2705100" y="4368800"/>
          <p14:tracePt t="81353" x="2698750" y="4381500"/>
          <p14:tracePt t="81372" x="2686050" y="4400550"/>
          <p14:tracePt t="81384" x="2673350" y="4419600"/>
          <p14:tracePt t="81384" x="2647950" y="4451350"/>
          <p14:tracePt t="81404" x="2635250" y="4470400"/>
          <p14:tracePt t="81404" x="2616200" y="4483100"/>
          <p14:tracePt t="81420" x="2597150" y="4502150"/>
          <p14:tracePt t="81420" x="2584450" y="4514850"/>
          <p14:tracePt t="81437" x="2565400" y="4527550"/>
          <p14:tracePt t="81437" x="2546350" y="4540250"/>
          <p14:tracePt t="81453" x="2527300" y="4552950"/>
          <p14:tracePt t="81453" x="2495550" y="4572000"/>
          <p14:tracePt t="81470" x="2476500" y="4584700"/>
          <p14:tracePt t="81470" x="2463800" y="4597400"/>
          <p14:tracePt t="81487" x="2444750" y="4603750"/>
          <p14:tracePt t="81487" x="2432050" y="4610100"/>
          <p14:tracePt t="81504" x="2413000" y="4622800"/>
          <p14:tracePt t="81504" x="2400300" y="4629150"/>
          <p14:tracePt t="81520" x="2381250" y="4635500"/>
          <p14:tracePt t="81520" x="2349500" y="4648200"/>
          <p14:tracePt t="81538" x="2336800" y="4654550"/>
          <p14:tracePt t="81538" x="2324100" y="4660900"/>
          <p14:tracePt t="81554" x="2305050" y="4660900"/>
          <p14:tracePt t="81554" x="2292350" y="4667250"/>
          <p14:tracePt t="81571" x="2279650" y="4667250"/>
          <p14:tracePt t="81571" x="2266950" y="4667250"/>
          <p14:tracePt t="81589" x="2235200" y="4667250"/>
          <p14:tracePt t="81589" x="2222500" y="4667250"/>
          <p14:tracePt t="81604" x="2203450" y="4667250"/>
          <p14:tracePt t="81604" x="2190750" y="4667250"/>
          <p14:tracePt t="81621" x="2171700" y="4667250"/>
          <p14:tracePt t="81621" x="2159000" y="4667250"/>
          <p14:tracePt t="81637" x="2146300" y="4667250"/>
          <p14:tracePt t="81637" x="2133600" y="4673600"/>
          <p14:tracePt t="81637" x="2120900" y="4673600"/>
          <p14:tracePt t="81656" x="2114550" y="4673600"/>
          <p14:tracePt t="81669" x="2101850" y="4673600"/>
          <p14:tracePt t="81669" x="2082800" y="4679950"/>
          <p14:tracePt t="81688" x="2076450" y="4679950"/>
          <p14:tracePt t="81688" x="2063750" y="4679950"/>
          <p14:tracePt t="81704" x="2057400" y="4679950"/>
          <p14:tracePt t="81704" x="2051050" y="4679950"/>
          <p14:tracePt t="81721" x="2044700" y="4679950"/>
          <p14:tracePt t="81736" x="2038350" y="4679950"/>
          <p14:tracePt t="81756" x="2044700" y="4673600"/>
          <p14:tracePt t="81791" x="2051050" y="4673600"/>
          <p14:tracePt t="81807" x="2057400" y="4667250"/>
          <p14:tracePt t="81824" x="2063750" y="4660900"/>
          <p14:tracePt t="81835" x="2070100" y="4654550"/>
          <p14:tracePt t="81851" x="2076450" y="4654550"/>
          <p14:tracePt t="81868" x="2082800" y="4654550"/>
          <p14:tracePt t="81884" x="2089150" y="4654550"/>
          <p14:tracePt t="81896" x="2095500" y="4660900"/>
          <p14:tracePt t="81919" x="2089150" y="4667250"/>
          <p14:tracePt t="81935" x="2089150" y="4673600"/>
          <p14:tracePt t="81947" x="2082800" y="4679950"/>
          <p14:tracePt t="81963" x="2076450" y="4686300"/>
          <p14:tracePt t="81980" x="2070100" y="4692650"/>
          <p14:tracePt t="81988" x="2063750" y="4692650"/>
          <p14:tracePt t="81988" x="2057400" y="4699000"/>
          <p14:tracePt t="82005" x="2051050" y="4705350"/>
          <p14:tracePt t="82005" x="2044700" y="4705350"/>
          <p14:tracePt t="82005" x="2032000" y="4711700"/>
          <p14:tracePt t="82024" x="2025650" y="4718050"/>
          <p14:tracePt t="82037" x="2019300" y="4718050"/>
          <p14:tracePt t="82037" x="2000250" y="4724400"/>
          <p14:tracePt t="82056" x="1993900" y="4724400"/>
          <p14:tracePt t="82056" x="1981200" y="4724400"/>
          <p14:tracePt t="82072" x="1974850" y="4724400"/>
          <p14:tracePt t="82072" x="1962150" y="4718050"/>
          <p14:tracePt t="82089" x="1949450" y="4711700"/>
          <p14:tracePt t="82089" x="1936750" y="4699000"/>
          <p14:tracePt t="82089" x="1924050" y="4692650"/>
          <p14:tracePt t="82108" x="1917700" y="4679950"/>
          <p14:tracePt t="82120" x="1905000" y="4660900"/>
          <p14:tracePt t="82120" x="1879600" y="4616450"/>
          <p14:tracePt t="82139" x="1873250" y="4597400"/>
          <p14:tracePt t="82139" x="1860550" y="4572000"/>
          <p14:tracePt t="82155" x="1854200" y="4546600"/>
          <p14:tracePt t="82155" x="1847850" y="4521200"/>
          <p14:tracePt t="82173" x="1841500" y="4489450"/>
          <p14:tracePt t="82173" x="1835150" y="4438650"/>
          <p14:tracePt t="82189" x="1835150" y="4413250"/>
          <p14:tracePt t="82189" x="1835150" y="4381500"/>
          <p14:tracePt t="82206" x="1847850" y="4356100"/>
          <p14:tracePt t="82206" x="1854200" y="4330700"/>
          <p14:tracePt t="82223" x="1866900" y="4305300"/>
          <p14:tracePt t="82223" x="1885950" y="4279900"/>
          <p14:tracePt t="82240" x="1911350" y="4254500"/>
          <p14:tracePt t="82240" x="1962150" y="4203700"/>
          <p14:tracePt t="82257" x="1987550" y="4178300"/>
          <p14:tracePt t="82257" x="2019300" y="4159250"/>
          <p14:tracePt t="82273" x="2051050" y="4133850"/>
          <p14:tracePt t="82273" x="2089150" y="4114800"/>
          <p14:tracePt t="82291" x="2120900" y="4102100"/>
          <p14:tracePt t="82291" x="2190750" y="4076700"/>
          <p14:tracePt t="82308" x="2228850" y="4076700"/>
          <p14:tracePt t="82321" x="2266950" y="4070350"/>
          <p14:tracePt t="82321" x="2336800" y="4083050"/>
          <p14:tracePt t="82340" x="2368550" y="4089400"/>
          <p14:tracePt t="82340" x="2400300" y="4102100"/>
          <p14:tracePt t="82357" x="2425700" y="4114800"/>
          <p14:tracePt t="82357" x="2457450" y="4133850"/>
          <p14:tracePt t="82373" x="2476500" y="4152900"/>
          <p14:tracePt t="82373" x="2501900" y="4171950"/>
          <p14:tracePt t="82373" x="2520950" y="4191000"/>
          <p14:tracePt t="82392" x="2533650" y="4210050"/>
          <p14:tracePt t="82405" x="2546350" y="4222750"/>
          <p14:tracePt t="82405" x="2552700" y="4248150"/>
          <p14:tracePt t="82425" x="2565400" y="4279900"/>
          <p14:tracePt t="82425" x="2571750" y="4298950"/>
          <p14:tracePt t="82440" x="2571750" y="4318000"/>
          <p14:tracePt t="82440" x="2565400" y="4337050"/>
          <p14:tracePt t="82457" x="2559050" y="4356100"/>
          <p14:tracePt t="82457" x="2552700" y="4375150"/>
          <p14:tracePt t="82474" x="2546350" y="4394200"/>
          <p14:tracePt t="82474" x="2520950" y="4425950"/>
          <p14:tracePt t="82490" x="2508250" y="4445000"/>
          <p14:tracePt t="82490" x="2495550" y="4457700"/>
          <p14:tracePt t="82507" x="2482850" y="4476750"/>
          <p14:tracePt t="82507" x="2463800" y="4489450"/>
          <p14:tracePt t="82524" x="2451100" y="4508500"/>
          <p14:tracePt t="82524" x="2432050" y="4521200"/>
          <p14:tracePt t="82541" x="2413000" y="4540250"/>
          <p14:tracePt t="82541" x="2374900" y="4572000"/>
          <p14:tracePt t="82558" x="2355850" y="4591050"/>
          <p14:tracePt t="82558" x="2336800" y="4603750"/>
          <p14:tracePt t="82574" x="2317750" y="4616450"/>
          <p14:tracePt t="82574" x="2305050" y="4629150"/>
          <p14:tracePt t="82591" x="2286000" y="4641850"/>
          <p14:tracePt t="82591" x="2254250" y="4660900"/>
          <p14:tracePt t="82609" x="2241550" y="4667250"/>
          <p14:tracePt t="82609" x="2228850" y="4673600"/>
          <p14:tracePt t="82624" x="2216150" y="4679950"/>
          <p14:tracePt t="82624" x="2203450" y="4679950"/>
          <p14:tracePt t="82641" x="2197100" y="4686300"/>
          <p14:tracePt t="82641" x="2184400" y="4686300"/>
          <p14:tracePt t="82658" x="2178050" y="4686300"/>
          <p14:tracePt t="82658" x="2171700" y="4686300"/>
          <p14:tracePt t="82674" x="2165350" y="4679950"/>
          <p14:tracePt t="82674" x="2159000" y="4679950"/>
          <p14:tracePt t="82692" x="2152650" y="4673600"/>
          <p14:tracePt t="82706" x="2152650" y="4667250"/>
          <p14:tracePt t="82723" x="2146300" y="4660900"/>
          <p14:tracePt t="82739" x="2133600" y="4654550"/>
          <p14:tracePt t="82760" x="2127250" y="4654550"/>
          <p14:tracePt t="82773" x="2114550" y="4654550"/>
          <p14:tracePt t="82773" x="2082800" y="4654550"/>
          <p14:tracePt t="82792" x="2063750" y="4654550"/>
          <p14:tracePt t="82792" x="2038350" y="4654550"/>
          <p14:tracePt t="82808" x="2012950" y="4654550"/>
          <p14:tracePt t="82808" x="1981200" y="4654550"/>
          <p14:tracePt t="82825" x="1949450" y="4660900"/>
          <p14:tracePt t="82825" x="1917700" y="4667250"/>
          <p14:tracePt t="82825" x="1879600" y="4673600"/>
          <p14:tracePt t="82844" x="1847850" y="4679950"/>
          <p14:tracePt t="82844" x="1809750" y="4686300"/>
          <p14:tracePt t="82858" x="1771650" y="4692650"/>
          <p14:tracePt t="82858" x="1733550" y="4705350"/>
          <p14:tracePt t="82875" x="1695450" y="4711700"/>
          <p14:tracePt t="82875" x="1651000" y="4718050"/>
          <p14:tracePt t="82892" x="1606550" y="4724400"/>
          <p14:tracePt t="82892" x="1524000" y="4737100"/>
          <p14:tracePt t="82909" x="1479550" y="4737100"/>
          <p14:tracePt t="82909" x="1435100" y="4743450"/>
          <p14:tracePt t="82925" x="1397000" y="4743450"/>
          <p14:tracePt t="82925" x="1358900" y="4737100"/>
          <p14:tracePt t="82941" x="1320800" y="4737100"/>
          <p14:tracePt t="82941" x="1282700" y="4730750"/>
          <p14:tracePt t="82959" x="1250950" y="4730750"/>
          <p14:tracePt t="82959" x="1187450" y="4711700"/>
          <p14:tracePt t="82977" x="1162050" y="4699000"/>
          <p14:tracePt t="82977" x="1143000" y="4686300"/>
          <p14:tracePt t="82993" x="1117600" y="4673600"/>
          <p14:tracePt t="82993" x="1098550" y="4660900"/>
          <p14:tracePt t="83009" x="1085850" y="4648200"/>
          <p14:tracePt t="83009" x="1073150" y="4635500"/>
          <p14:tracePt t="83026" x="1060450" y="4622800"/>
          <p14:tracePt t="83026" x="1054100" y="4610100"/>
          <p14:tracePt t="83026" x="1047750" y="4597400"/>
          <p14:tracePt t="83045" x="1041400" y="4591050"/>
          <p14:tracePt t="83057" x="1035050" y="4584700"/>
          <p14:tracePt t="83057" x="1028700" y="4572000"/>
          <p14:tracePt t="83077" x="1022350" y="4565650"/>
          <p14:tracePt t="83077" x="1022350" y="4559300"/>
          <p14:tracePt t="83093" x="1016000" y="4552950"/>
          <p14:tracePt t="83093" x="1009650" y="4552950"/>
          <p14:tracePt t="83109" x="1003300" y="4552950"/>
          <p14:tracePt t="83109" x="990600" y="4552950"/>
          <p14:tracePt t="83126" x="977900" y="4546600"/>
          <p14:tracePt t="83126" x="965200" y="4546600"/>
          <p14:tracePt t="83126" x="946150" y="4552950"/>
          <p14:tracePt t="83145" x="927100" y="4552950"/>
          <p14:tracePt t="83145" x="908050" y="4552950"/>
          <p14:tracePt t="83159" x="889000" y="4552950"/>
          <p14:tracePt t="83159" x="863600" y="4552950"/>
          <p14:tracePt t="83176" x="838200" y="4552950"/>
          <p14:tracePt t="83176" x="812800" y="4552950"/>
          <p14:tracePt t="83193" x="787400" y="4552950"/>
          <p14:tracePt t="83193" x="730250" y="4546600"/>
          <p14:tracePt t="83209" x="704850" y="4546600"/>
          <p14:tracePt t="83209" x="673100" y="4540250"/>
          <p14:tracePt t="83226" x="647700" y="4540250"/>
          <p14:tracePt t="83226" x="622300" y="4533900"/>
          <p14:tracePt t="83242" x="596900" y="4527550"/>
          <p14:tracePt t="83242" x="571500" y="4514850"/>
          <p14:tracePt t="83260" x="546100" y="4508500"/>
          <p14:tracePt t="83260" x="508000" y="4476750"/>
          <p14:tracePt t="83277" x="495300" y="4457700"/>
          <p14:tracePt t="83277" x="476250" y="4445000"/>
          <p14:tracePt t="83295" x="463550" y="4425950"/>
          <p14:tracePt t="83295" x="457200" y="4406900"/>
          <p14:tracePt t="83310" x="444500" y="4387850"/>
          <p14:tracePt t="83310" x="438150" y="4368800"/>
          <p14:tracePt t="83310" x="438150" y="4343400"/>
          <p14:tracePt t="83329" x="438150" y="4324350"/>
          <p14:tracePt t="83341" x="438150" y="4305300"/>
          <p14:tracePt t="83341" x="450850" y="4267200"/>
          <p14:tracePt t="83361" x="463550" y="4248150"/>
          <p14:tracePt t="83361" x="469900" y="4229100"/>
          <p14:tracePt t="83377" x="482600" y="4210050"/>
          <p14:tracePt t="83377" x="495300" y="4191000"/>
          <p14:tracePt t="83394" x="508000" y="4165600"/>
          <p14:tracePt t="83394" x="520700" y="4146550"/>
          <p14:tracePt t="83394" x="533400" y="4127500"/>
          <p14:tracePt t="83412" x="546100" y="4114800"/>
          <p14:tracePt t="83425" x="565150" y="4095750"/>
          <p14:tracePt t="83425" x="584200" y="4076700"/>
          <p14:tracePt t="83445" x="622300" y="4051300"/>
          <p14:tracePt t="83445" x="641350" y="4032250"/>
          <p14:tracePt t="83460" x="666750" y="4019550"/>
          <p14:tracePt t="83460" x="692150" y="4006850"/>
          <p14:tracePt t="83477" x="723900" y="3994150"/>
          <p14:tracePt t="83477" x="749300" y="3981450"/>
          <p14:tracePt t="83477" x="787400" y="3962400"/>
          <p14:tracePt t="83496" x="819150" y="3949700"/>
          <p14:tracePt t="83496" x="857250" y="3937000"/>
          <p14:tracePt t="83510" x="901700" y="3930650"/>
          <p14:tracePt t="83510" x="946150" y="3917950"/>
          <p14:tracePt t="83527" x="990600" y="3911600"/>
          <p14:tracePt t="83527" x="1035050" y="3905250"/>
          <p14:tracePt t="83544" x="1085850" y="3898900"/>
          <p14:tracePt t="83544" x="1136650" y="3898900"/>
          <p14:tracePt t="83561" x="1193800" y="3898900"/>
          <p14:tracePt t="83561" x="1308100" y="3917950"/>
          <p14:tracePt t="83578" x="1371600" y="3930650"/>
          <p14:tracePt t="83578" x="1428750" y="3943350"/>
          <p14:tracePt t="83594" x="1492250" y="3956050"/>
          <p14:tracePt t="83594" x="1543050" y="3968750"/>
          <p14:tracePt t="83611" x="1600200" y="3987800"/>
          <p14:tracePt t="83611" x="1695450" y="4019550"/>
          <p14:tracePt t="83628" x="1739900" y="4032250"/>
          <p14:tracePt t="83628" x="1778000" y="4044950"/>
          <p14:tracePt t="83645" x="1809750" y="4064000"/>
          <p14:tracePt t="83645" x="1841500" y="4083050"/>
          <p14:tracePt t="83661" x="1873250" y="4108450"/>
          <p14:tracePt t="83661" x="1898650" y="4127500"/>
          <p14:tracePt t="83678" x="1917700" y="4152900"/>
          <p14:tracePt t="83678" x="1936750" y="4178300"/>
          <p14:tracePt t="83678" x="1949450" y="4203700"/>
          <p14:tracePt t="83696" x="1962150" y="4235450"/>
          <p14:tracePt t="83709" x="1968500" y="4254500"/>
          <p14:tracePt t="83709" x="1974850" y="4298950"/>
          <p14:tracePt t="83728" x="1974850" y="4318000"/>
          <p14:tracePt t="83728" x="1968500" y="4337050"/>
          <p14:tracePt t="83745" x="1955800" y="4356100"/>
          <p14:tracePt t="83745" x="1943100" y="4368800"/>
          <p14:tracePt t="83761" x="1930400" y="4387850"/>
          <p14:tracePt t="83761" x="1911350" y="4400550"/>
          <p14:tracePt t="83778" x="1885950" y="4419600"/>
          <p14:tracePt t="83778" x="1860550" y="4432300"/>
          <p14:tracePt t="83778" x="1835150" y="4451350"/>
          <p14:tracePt t="83798" x="1803400" y="4464050"/>
          <p14:tracePt t="83798" x="1765300" y="4476750"/>
          <p14:tracePt t="83811" x="1727200" y="4495800"/>
          <p14:tracePt t="83811" x="1689100" y="4508500"/>
          <p14:tracePt t="83828" x="1651000" y="4527550"/>
          <p14:tracePt t="83828" x="1606550" y="4540250"/>
          <p14:tracePt t="83845" x="1568450" y="4552950"/>
          <p14:tracePt t="83845" x="1524000" y="4572000"/>
          <p14:tracePt t="83862" x="1485900" y="4584700"/>
          <p14:tracePt t="83862" x="1397000" y="4603750"/>
          <p14:tracePt t="83879" x="1352550" y="4610100"/>
          <p14:tracePt t="83879" x="1308100" y="4622800"/>
          <p14:tracePt t="83896" x="1270000" y="4629150"/>
          <p14:tracePt t="83896" x="1225550" y="4635500"/>
          <p14:tracePt t="83912" x="1187450" y="4641850"/>
          <p14:tracePt t="83912" x="1117600" y="4660900"/>
          <p14:tracePt t="83929" x="1092200" y="4667250"/>
          <p14:tracePt t="83929" x="1066800" y="4673600"/>
          <p14:tracePt t="83946" x="1047750" y="4679950"/>
          <p14:tracePt t="83946" x="1028700" y="4679950"/>
          <p14:tracePt t="83962" x="1009650" y="4686300"/>
          <p14:tracePt t="83962" x="996950" y="4686300"/>
          <p14:tracePt t="83979" x="990600" y="4686300"/>
          <p14:tracePt t="83979" x="971550" y="4679950"/>
          <p14:tracePt t="83997" x="965200" y="4679950"/>
          <p14:tracePt t="83997" x="958850" y="4673600"/>
          <p14:tracePt t="84012" x="952500" y="4667250"/>
          <p14:tracePt t="84028" x="952500" y="4660900"/>
          <p14:tracePt t="84028" x="952500" y="4654550"/>
          <p14:tracePt t="84028" x="958850" y="4648200"/>
          <p14:tracePt t="84048" x="958850" y="4641850"/>
          <p14:tracePt t="84061" x="965200" y="4635500"/>
          <p14:tracePt t="84061" x="965200" y="4629150"/>
          <p14:tracePt t="84061" x="971550" y="4629150"/>
          <p14:tracePt t="84082" x="977900" y="4622800"/>
          <p14:tracePt t="84082" x="984250" y="4616450"/>
          <p14:tracePt t="84097" x="990600" y="4616450"/>
          <p14:tracePt t="84097" x="996950" y="4610100"/>
          <p14:tracePt t="84113" x="1003300" y="4610100"/>
          <p14:tracePt t="84128" x="1009650" y="4603750"/>
          <p14:tracePt t="84128" x="1016000" y="4603750"/>
          <p14:tracePt t="84128" x="1022350" y="4603750"/>
          <p14:tracePt t="84148" x="1028700" y="4603750"/>
          <p14:tracePt t="84161" x="1028700" y="4597400"/>
          <p14:tracePt t="84161" x="1035050" y="4597400"/>
          <p14:tracePt t="84179" x="1041400" y="4597400"/>
          <p14:tracePt t="84194" x="1047750" y="4597400"/>
          <p14:tracePt t="84211" x="1054100" y="4603750"/>
          <p14:tracePt t="84228" x="1060450" y="4603750"/>
          <p14:tracePt t="84252" x="1060450" y="4610100"/>
          <p14:tracePt t="84276" x="1066800" y="4616450"/>
          <p14:tracePt t="84296" x="1073150" y="4622800"/>
          <p14:tracePt t="84320" x="1079500" y="4622800"/>
          <p14:tracePt t="84328" x="1085850" y="4629150"/>
          <p14:tracePt t="84336" x="1098550" y="4629150"/>
          <p14:tracePt t="84345" x="1111250" y="4629150"/>
          <p14:tracePt t="84345" x="1123950" y="4629150"/>
          <p14:tracePt t="84345" x="1143000" y="4635500"/>
          <p14:tracePt t="84366" x="1162050" y="4635500"/>
          <p14:tracePt t="84366" x="1187450" y="4641850"/>
          <p14:tracePt t="84381" x="1212850" y="4648200"/>
          <p14:tracePt t="84381" x="1244600" y="4654550"/>
          <p14:tracePt t="84397" x="1282700" y="4660900"/>
          <p14:tracePt t="84397" x="1320800" y="4673600"/>
          <p14:tracePt t="84414" x="1358900" y="4679950"/>
          <p14:tracePt t="84414" x="1397000" y="4686300"/>
          <p14:tracePt t="84414" x="1441450" y="4692650"/>
          <p14:tracePt t="84433" x="1479550" y="4692650"/>
          <p14:tracePt t="84445" x="1517650" y="4692650"/>
          <p14:tracePt t="84445" x="1549400" y="4692650"/>
          <p14:tracePt t="84465" x="1612900" y="4686300"/>
          <p14:tracePt t="84465" x="1644650" y="4679950"/>
          <p14:tracePt t="84481" x="1663700" y="4673600"/>
          <p14:tracePt t="84481" x="1689100" y="4667250"/>
          <p14:tracePt t="84497" x="1714500" y="4654550"/>
          <p14:tracePt t="84497" x="1733550" y="4648200"/>
          <p14:tracePt t="84497" x="1746250" y="4641850"/>
          <p14:tracePt t="84517" x="1765300" y="4635500"/>
          <p14:tracePt t="84517" x="1778000" y="4629150"/>
          <p14:tracePt t="84531" x="1790700" y="4629150"/>
          <p14:tracePt t="84531" x="1797050" y="4622800"/>
          <p14:tracePt t="84547" x="1803400" y="4616450"/>
          <p14:tracePt t="84547" x="1809750" y="4616450"/>
          <p14:tracePt t="84564" x="1816100" y="4616450"/>
          <p14:tracePt t="84579" x="1816100" y="4629150"/>
          <p14:tracePt t="84596" x="1803400" y="4635500"/>
          <p14:tracePt t="84612" x="1803400" y="4641850"/>
          <p14:tracePt t="84612" x="1797050" y="4648200"/>
          <p14:tracePt t="84631" x="1790700" y="4648200"/>
          <p14:tracePt t="84631" x="1778000" y="4660900"/>
          <p14:tracePt t="84649" x="1778000" y="4667250"/>
          <p14:tracePt t="84663" x="1765300" y="4673600"/>
          <p14:tracePt t="84680" x="1758950" y="4679950"/>
          <p14:tracePt t="84696" x="1758950" y="4673600"/>
          <p14:tracePt t="84724" x="1765300" y="4667250"/>
          <p14:tracePt t="84740" x="1771650" y="4660900"/>
          <p14:tracePt t="84756" x="1778000" y="4654550"/>
          <p14:tracePt t="84765" x="1784350" y="4654550"/>
          <p14:tracePt t="84780" x="1790700" y="4648200"/>
          <p14:tracePt t="84780" x="1797050" y="4648200"/>
          <p14:tracePt t="84780" x="1803400" y="4648200"/>
          <p14:tracePt t="84801" x="1809750" y="4641850"/>
          <p14:tracePt t="84813" x="1822450" y="4641850"/>
          <p14:tracePt t="84813" x="1841500" y="4635500"/>
          <p14:tracePt t="84832" x="1847850" y="4635500"/>
          <p14:tracePt t="84832" x="1860550" y="4635500"/>
          <p14:tracePt t="84849" x="1866900" y="4635500"/>
          <p14:tracePt t="84849" x="1879600" y="4635500"/>
          <p14:tracePt t="84865" x="1885950" y="4629150"/>
          <p14:tracePt t="84865" x="1892300" y="4629150"/>
          <p14:tracePt t="84865" x="1905000" y="4629150"/>
          <p14:tracePt t="84885" x="1911350" y="4629150"/>
          <p14:tracePt t="84885" x="1917700" y="4622800"/>
          <p14:tracePt t="84899" x="1924050" y="4622800"/>
          <p14:tracePt t="84899" x="1930400" y="4622800"/>
          <p14:tracePt t="84915" x="1943100" y="4622800"/>
          <p14:tracePt t="84915" x="1949450" y="4622800"/>
          <p14:tracePt t="84932" x="1955800" y="4616450"/>
          <p14:tracePt t="84932" x="1968500" y="4616450"/>
          <p14:tracePt t="84949" x="1974850" y="4616450"/>
          <p14:tracePt t="84964" x="1981200" y="4616450"/>
          <p14:tracePt t="84980" x="1974850" y="4622800"/>
          <p14:tracePt t="85048" x="1968500" y="4622800"/>
          <p14:tracePt t="85064" x="1962150" y="4622800"/>
          <p14:tracePt t="85076" x="1955800" y="4629150"/>
          <p14:tracePt t="85092" x="1949450" y="4629150"/>
          <p14:tracePt t="85124" x="1962150" y="4622800"/>
          <p14:tracePt t="85220" x="1968500" y="4622800"/>
          <p14:tracePt t="85236" x="1974850" y="4616450"/>
          <p14:tracePt t="85248" x="1981200" y="4616450"/>
          <p14:tracePt t="85264" x="1987550" y="4610100"/>
          <p14:tracePt t="85280" x="1993900" y="4610100"/>
          <p14:tracePt t="85296" x="2000250" y="4610100"/>
          <p14:tracePt t="85308" x="2006600" y="4610100"/>
          <p14:tracePt t="85324" x="2006600" y="4616450"/>
          <p14:tracePt t="85368" x="1993900" y="4616450"/>
          <p14:tracePt t="85384" x="1987550" y="4616450"/>
          <p14:tracePt t="85392" x="1981200" y="4616450"/>
          <p14:tracePt t="85402" x="1968500" y="4616450"/>
          <p14:tracePt t="85402" x="1962150" y="4622800"/>
          <p14:tracePt t="85417" x="1949450" y="4622800"/>
          <p14:tracePt t="85417" x="1936750" y="4629150"/>
          <p14:tracePt t="85434" x="1924050" y="4629150"/>
          <p14:tracePt t="85434" x="1911350" y="4635500"/>
          <p14:tracePt t="85434" x="1892300" y="4641850"/>
          <p14:tracePt t="85453" x="1885950" y="4641850"/>
          <p14:tracePt t="85465" x="1866900" y="4648200"/>
          <p14:tracePt t="85465" x="1835150" y="4660900"/>
          <p14:tracePt t="85486" x="1822450" y="4667250"/>
          <p14:tracePt t="85486" x="1803400" y="4667250"/>
          <p14:tracePt t="85502" x="1784350" y="4673600"/>
          <p14:tracePt t="85502" x="1765300" y="4679950"/>
          <p14:tracePt t="85517" x="1746250" y="4686300"/>
          <p14:tracePt t="85517" x="1733550" y="4686300"/>
          <p14:tracePt t="85517" x="1714500" y="4692650"/>
          <p14:tracePt t="85536" x="1701800" y="4699000"/>
          <p14:tracePt t="85536" x="1689100" y="4705350"/>
          <p14:tracePt t="85552" x="1676400" y="4711700"/>
          <p14:tracePt t="85552" x="1663700" y="4718050"/>
          <p14:tracePt t="85568" x="1657350" y="4724400"/>
          <p14:tracePt t="85568" x="1644650" y="4730750"/>
          <p14:tracePt t="85584" x="1638300" y="4737100"/>
          <p14:tracePt t="85584" x="1631950" y="4743450"/>
          <p14:tracePt t="85602" x="1631950" y="4749800"/>
          <p14:tracePt t="85602" x="1625600" y="4756150"/>
          <p14:tracePt t="85618" x="1625600" y="4762500"/>
          <p14:tracePt t="85633" x="1619250" y="4768850"/>
          <p14:tracePt t="85649" x="1606550" y="4775200"/>
          <p14:tracePt t="85666" x="1600200" y="4781550"/>
          <p14:tracePt t="85666" x="1574800" y="4781550"/>
          <p14:tracePt t="85685" x="1549400" y="4787900"/>
          <p14:tracePt t="85685" x="1524000" y="4787900"/>
          <p14:tracePt t="85702" x="1498600" y="4787900"/>
          <p14:tracePt t="85702" x="1460500" y="4781550"/>
          <p14:tracePt t="85718" x="1422400" y="4781550"/>
          <p14:tracePt t="85718" x="1384300" y="4781550"/>
          <p14:tracePt t="85718" x="1333500" y="4775200"/>
          <p14:tracePt t="85737" x="1289050" y="4768850"/>
          <p14:tracePt t="85750" x="1238250" y="4768850"/>
          <p14:tracePt t="85750" x="1143000" y="4749800"/>
          <p14:tracePt t="85769" x="1085850" y="4743450"/>
          <p14:tracePt t="85769" x="1035050" y="4724400"/>
          <p14:tracePt t="85769" x="977900" y="4705350"/>
          <p14:tracePt t="85788" x="920750" y="4686300"/>
          <p14:tracePt t="85800" x="863600" y="4660900"/>
          <p14:tracePt t="85800" x="812800" y="4641850"/>
          <p14:tracePt t="85800" x="755650" y="4616450"/>
          <p14:tracePt t="85821" x="704850" y="4597400"/>
          <p14:tracePt t="85833" x="660400" y="4584700"/>
          <p14:tracePt t="85833" x="577850" y="4559300"/>
          <p14:tracePt t="85852" x="546100" y="4546600"/>
          <p14:tracePt t="85852" x="514350" y="4527550"/>
          <p14:tracePt t="85869" x="495300" y="4514850"/>
          <p14:tracePt t="85869" x="476250" y="4489450"/>
          <p14:tracePt t="85885" x="463550" y="4464050"/>
          <p14:tracePt t="85885" x="450850" y="4438650"/>
          <p14:tracePt t="85902" x="450850" y="4406900"/>
          <p14:tracePt t="85902" x="450850" y="4349750"/>
          <p14:tracePt t="85919" x="457200" y="4318000"/>
          <p14:tracePt t="85919" x="469900" y="4292600"/>
          <p14:tracePt t="85935" x="488950" y="4260850"/>
          <p14:tracePt t="85935" x="508000" y="4235450"/>
          <p14:tracePt t="85952" x="533400" y="4210050"/>
          <p14:tracePt t="85952" x="603250" y="4159250"/>
          <p14:tracePt t="85970" x="641350" y="4133850"/>
          <p14:tracePt t="85970" x="685800" y="4114800"/>
          <p14:tracePt t="85986" x="736600" y="4095750"/>
          <p14:tracePt t="85986" x="793750" y="4083050"/>
          <p14:tracePt t="86003" x="850900" y="4076700"/>
          <p14:tracePt t="86003" x="908050" y="4070350"/>
          <p14:tracePt t="86019" x="965200" y="4064000"/>
          <p14:tracePt t="86019" x="1085850" y="4064000"/>
          <p14:tracePt t="86037" x="1143000" y="4064000"/>
          <p14:tracePt t="86037" x="1200150" y="4070350"/>
          <p14:tracePt t="86054" x="1257300" y="4070350"/>
          <p14:tracePt t="86054" x="1314450" y="4076700"/>
          <p14:tracePt t="86070" x="1371600" y="4076700"/>
          <p14:tracePt t="86070" x="1422400" y="4083050"/>
          <p14:tracePt t="86086" x="1473200" y="4083050"/>
          <p14:tracePt t="86086" x="1524000" y="4089400"/>
          <p14:tracePt t="86086" x="1568450" y="4095750"/>
          <p14:tracePt t="86105" x="1612900" y="4108450"/>
          <p14:tracePt t="86118" x="1657350" y="4121150"/>
          <p14:tracePt t="86118" x="1695450" y="4133850"/>
          <p14:tracePt t="86138" x="1758950" y="4171950"/>
          <p14:tracePt t="86138" x="1784350" y="4197350"/>
          <p14:tracePt t="86153" x="1809750" y="4222750"/>
          <p14:tracePt t="86153" x="1835150" y="4248150"/>
          <p14:tracePt t="86169" x="1847850" y="4273550"/>
          <p14:tracePt t="86169" x="1860550" y="4292600"/>
          <p14:tracePt t="86169" x="1873250" y="4318000"/>
          <p14:tracePt t="86189" x="1873250" y="4337050"/>
          <p14:tracePt t="86201" x="1873250" y="4356100"/>
          <p14:tracePt t="86201" x="1860550" y="4394200"/>
          <p14:tracePt t="86220" x="1847850" y="4413250"/>
          <p14:tracePt t="86220" x="1828800" y="4432300"/>
          <p14:tracePt t="86237" x="1809750" y="4451350"/>
          <p14:tracePt t="86237" x="1790700" y="4470400"/>
          <p14:tracePt t="86253" x="1771650" y="4489450"/>
          <p14:tracePt t="86253" x="1714500" y="4527550"/>
          <p14:tracePt t="86270" x="1689100" y="4546600"/>
          <p14:tracePt t="86270" x="1651000" y="4565650"/>
          <p14:tracePt t="86288" x="1619250" y="4578350"/>
          <p14:tracePt t="86288" x="1581150" y="4597400"/>
          <p14:tracePt t="86304" x="1543050" y="4603750"/>
          <p14:tracePt t="86304" x="1504950" y="4616450"/>
          <p14:tracePt t="86320" x="1460500" y="4622800"/>
          <p14:tracePt t="86320" x="1371600" y="4641850"/>
          <p14:tracePt t="86337" x="1333500" y="4641850"/>
          <p14:tracePt t="86337" x="1289050" y="4648200"/>
          <p14:tracePt t="86354" x="1244600" y="4648200"/>
          <p14:tracePt t="86354" x="1206500" y="4654550"/>
          <p14:tracePt t="86370" x="1162050" y="4648200"/>
          <p14:tracePt t="86370" x="1123950" y="4648200"/>
          <p14:tracePt t="86370" x="1085850" y="4648200"/>
          <p14:tracePt t="86390" x="1054100" y="4648200"/>
          <p14:tracePt t="86402" x="1022350" y="4641850"/>
          <p14:tracePt t="86402" x="965200" y="4641850"/>
          <p14:tracePt t="86421" x="946150" y="4635500"/>
          <p14:tracePt t="86421" x="920750" y="4635500"/>
          <p14:tracePt t="86438" x="901700" y="4635500"/>
          <p14:tracePt t="86438" x="889000" y="4629150"/>
          <p14:tracePt t="86454" x="876300" y="4629150"/>
          <p14:tracePt t="86454" x="863600" y="4622800"/>
          <p14:tracePt t="86454" x="857250" y="4616450"/>
          <p14:tracePt t="86473" x="850900" y="4610100"/>
          <p14:tracePt t="86486" x="850900" y="4603750"/>
          <p14:tracePt t="86486" x="857250" y="4591050"/>
          <p14:tracePt t="86505" x="863600" y="4584700"/>
          <p14:tracePt t="86505" x="876300" y="4578350"/>
          <p14:tracePt t="86521" x="882650" y="4578350"/>
          <p14:tracePt t="86521" x="895350" y="4572000"/>
          <p14:tracePt t="86538" x="908050" y="4572000"/>
          <p14:tracePt t="86538" x="920750" y="4572000"/>
          <p14:tracePt t="86538" x="939800" y="4572000"/>
          <p14:tracePt t="86557" x="958850" y="4572000"/>
          <p14:tracePt t="86557" x="977900" y="4572000"/>
          <p14:tracePt t="86571" x="996950" y="4578350"/>
          <p14:tracePt t="86571" x="1016000" y="4578350"/>
          <p14:tracePt t="86588" x="1041400" y="4584700"/>
          <p14:tracePt t="86588" x="1060450" y="4591050"/>
          <p14:tracePt t="86604" x="1085850" y="4591050"/>
          <p14:tracePt t="86604" x="1104900" y="4597400"/>
          <p14:tracePt t="86622" x="1130300" y="4603750"/>
          <p14:tracePt t="86622" x="1187450" y="4610100"/>
          <p14:tracePt t="86638" x="1219200" y="4610100"/>
          <p14:tracePt t="86638" x="1244600" y="4616450"/>
          <p14:tracePt t="86655" x="1282700" y="4616450"/>
          <p14:tracePt t="86655" x="1314450" y="4616450"/>
          <p14:tracePt t="86671" x="1346200" y="4616450"/>
          <p14:tracePt t="86671" x="1409700" y="4616450"/>
          <p14:tracePt t="86690" x="1441450" y="4616450"/>
          <p14:tracePt t="86690" x="1473200" y="4610100"/>
          <p14:tracePt t="86706" x="1504950" y="4597400"/>
          <p14:tracePt t="86706" x="1536700" y="4591050"/>
          <p14:tracePt t="86722" x="1562100" y="4584700"/>
          <p14:tracePt t="86722" x="1593850" y="4572000"/>
          <p14:tracePt t="86738" x="1619250" y="4559300"/>
          <p14:tracePt t="86738" x="1638300" y="4552950"/>
          <p14:tracePt t="86738" x="1663700" y="4540250"/>
          <p14:tracePt t="86757" x="1682750" y="4533900"/>
          <p14:tracePt t="86770" x="1701800" y="4527550"/>
          <p14:tracePt t="86770" x="1733550" y="4514850"/>
          <p14:tracePt t="86790" x="1746250" y="4508500"/>
          <p14:tracePt t="86790" x="1758950" y="4502150"/>
          <p14:tracePt t="86806" x="1771650" y="4502150"/>
          <p14:tracePt t="86806" x="1778000" y="4495800"/>
          <p14:tracePt t="86822" x="1784350" y="4495800"/>
          <p14:tracePt t="86822" x="1790700" y="4495800"/>
          <p14:tracePt t="86822" x="1797050" y="4495800"/>
          <p14:tracePt t="86841" x="1803400" y="4502150"/>
          <p14:tracePt t="86857" x="1809750" y="4508500"/>
          <p14:tracePt t="86870" x="1816100" y="4514850"/>
          <p14:tracePt t="86887" x="1816100" y="4521200"/>
          <p14:tracePt t="86904" x="1828800" y="4527550"/>
          <p14:tracePt t="86920" x="1835150" y="4533900"/>
          <p14:tracePt t="86920" x="1847850" y="4540250"/>
          <p14:tracePt t="86939" x="1854200" y="4546600"/>
          <p14:tracePt t="86939" x="1860550" y="4546600"/>
          <p14:tracePt t="86956" x="1873250" y="4546600"/>
          <p14:tracePt t="86956" x="1885950" y="4552950"/>
          <p14:tracePt t="86973" x="1892300" y="4552950"/>
          <p14:tracePt t="86973" x="1917700" y="4552950"/>
          <p14:tracePt t="86990" x="1936750" y="4552950"/>
          <p14:tracePt t="86990" x="1949450" y="4552950"/>
          <p14:tracePt t="87006" x="1962150" y="4552950"/>
          <p14:tracePt t="87006" x="1974850" y="4546600"/>
          <p14:tracePt t="87023" x="1993900" y="4546600"/>
          <p14:tracePt t="87023" x="2006600" y="4546600"/>
          <p14:tracePt t="87040" x="2019300" y="4540250"/>
          <p14:tracePt t="87040" x="2032000" y="4540250"/>
          <p14:tracePt t="87057" x="2057400" y="4540250"/>
          <p14:tracePt t="87057" x="2070100" y="4540250"/>
          <p14:tracePt t="87074" x="2082800" y="4540250"/>
          <p14:tracePt t="87074" x="2089150" y="4546600"/>
          <p14:tracePt t="87090" x="2101850" y="4546600"/>
          <p14:tracePt t="87090" x="2114550" y="4552950"/>
          <p14:tracePt t="87106" x="2120900" y="4552950"/>
          <p14:tracePt t="87106" x="2127250" y="4559300"/>
          <p14:tracePt t="87106" x="2133600" y="4565650"/>
          <p14:tracePt t="87125" x="2139950" y="4572000"/>
          <p14:tracePt t="87138" x="2146300" y="4578350"/>
          <p14:tracePt t="87155" x="2146300" y="4584700"/>
          <p14:tracePt t="87155" x="2139950" y="4597400"/>
          <p14:tracePt t="87173" x="2133600" y="4597400"/>
          <p14:tracePt t="87173" x="2127250" y="4603750"/>
          <p14:tracePt t="87190" x="2127250" y="4610100"/>
          <p14:tracePt t="87190" x="2114550" y="4616450"/>
          <p14:tracePt t="87206" x="2108200" y="4622800"/>
          <p14:tracePt t="87206" x="2101850" y="4629150"/>
          <p14:tracePt t="87206" x="2089150" y="4635500"/>
          <p14:tracePt t="87226" x="2082800" y="4641850"/>
          <p14:tracePt t="87226" x="2070100" y="4648200"/>
          <p14:tracePt t="87241" x="2063750" y="4654550"/>
          <p14:tracePt t="87241" x="2051050" y="4654550"/>
          <p14:tracePt t="87257" x="2044700" y="4660900"/>
          <p14:tracePt t="87257" x="2038350" y="4667250"/>
          <p14:tracePt t="87273" x="2032000" y="4667250"/>
          <p14:tracePt t="87273" x="2019300" y="4673600"/>
          <p14:tracePt t="87292" x="2012950" y="4673600"/>
          <p14:tracePt t="87305" x="2006600" y="4673600"/>
          <p14:tracePt t="87322" x="2006600" y="4667250"/>
          <p14:tracePt t="87389" x="2012950" y="4667250"/>
          <p14:tracePt t="87408" x="2019300" y="4667250"/>
          <p14:tracePt t="87433" x="2019300" y="4673600"/>
          <p14:tracePt t="87509" x="2012950" y="4673600"/>
          <p14:tracePt t="87536" x="2012950" y="4679950"/>
          <p14:tracePt t="87561" x="2006600" y="4686300"/>
          <p14:tracePt t="87585" x="2000250" y="4692650"/>
          <p14:tracePt t="87621" x="2000250" y="4686300"/>
          <p14:tracePt t="87657" x="2006600" y="4679950"/>
          <p14:tracePt t="87672" x="2006600" y="4673600"/>
          <p14:tracePt t="87689" x="2012950" y="4667250"/>
          <p14:tracePt t="87705" x="2019300" y="4667250"/>
          <p14:tracePt t="87717" x="2019300" y="4660900"/>
          <p14:tracePt t="87733" x="2019300" y="4654550"/>
          <p14:tracePt t="87756" x="2019300" y="4660900"/>
          <p14:tracePt t="87817" x="2012950" y="4667250"/>
          <p14:tracePt t="87837" x="2012950" y="4673600"/>
          <p14:tracePt t="87861" x="2006600" y="4679950"/>
          <p14:tracePt t="87885" x="2000250" y="4679950"/>
          <p14:tracePt t="87905" x="2006600" y="4673600"/>
          <p14:tracePt t="88009" x="2012950" y="4673600"/>
          <p14:tracePt t="88069" x="2019300" y="4667250"/>
          <p14:tracePt t="88125" x="2025650" y="4660900"/>
          <p14:tracePt t="88153" x="2032000" y="4660900"/>
          <p14:tracePt t="88177" x="2038350" y="4654550"/>
          <p14:tracePt t="88189" x="2044700" y="4654550"/>
          <p14:tracePt t="88205" x="2051050" y="4654550"/>
          <p14:tracePt t="88221" x="2057400" y="4654550"/>
          <p14:tracePt t="88230" x="2063750" y="4654550"/>
          <p14:tracePt t="88246" x="2070100" y="4654550"/>
          <p14:tracePt t="88259" x="2076450" y="4654550"/>
          <p14:tracePt t="88275" x="2082800" y="4654550"/>
          <p14:tracePt t="88293" x="2082800" y="4660900"/>
          <p14:tracePt t="88333" x="2076450" y="4667250"/>
          <p14:tracePt t="88357" x="2070100" y="4667250"/>
          <p14:tracePt t="88369" x="2076450" y="4667250"/>
          <p14:tracePt t="88445" x="2082800" y="4667250"/>
          <p14:tracePt t="88461" x="2089150" y="4660900"/>
          <p14:tracePt t="88477" x="2095500" y="4660900"/>
          <p14:tracePt t="88485" x="2101850" y="4654550"/>
          <p14:tracePt t="88498" x="2108200" y="4654550"/>
          <p14:tracePt t="88509" x="2114550" y="4654550"/>
          <p14:tracePt t="88526" x="2127250" y="4648200"/>
          <p14:tracePt t="88543" x="2133600" y="4648200"/>
          <p14:tracePt t="88543" x="2139950" y="4648200"/>
          <p14:tracePt t="88561" x="2152650" y="4648200"/>
          <p14:tracePt t="88576" x="2159000" y="4641850"/>
          <p14:tracePt t="88593" x="2165350" y="4641850"/>
          <p14:tracePt t="88610" x="2171700" y="4641850"/>
          <p14:tracePt t="88627" x="2178050" y="4641850"/>
          <p14:tracePt t="88643" x="2184400" y="4635500"/>
          <p14:tracePt t="88669" x="2190750" y="4635500"/>
          <p14:tracePt t="88693" x="2197100" y="4629150"/>
          <p14:tracePt t="88709" x="2203450" y="4629150"/>
          <p14:tracePt t="88725" x="2209800" y="4622800"/>
          <p14:tracePt t="88737" x="2216150" y="4622800"/>
          <p14:tracePt t="88761" x="2222500" y="4616450"/>
          <p14:tracePt t="88785" x="2228850" y="4616450"/>
          <p14:tracePt t="88821" x="2235200" y="4610100"/>
          <p14:tracePt t="88837" x="2241550" y="4610100"/>
          <p14:tracePt t="88849" x="2247900" y="4610100"/>
          <p14:tracePt t="88865" x="2254250" y="4616450"/>
          <p14:tracePt t="88889" x="2260600" y="4616450"/>
          <p14:tracePt t="88909" x="2266950" y="4616450"/>
          <p14:tracePt t="88925" x="2266950" y="4610100"/>
          <p14:tracePt t="88933" x="2279650" y="4603750"/>
          <p14:tracePt t="88949" x="2286000" y="4603750"/>
          <p14:tracePt t="88961" x="2292350" y="4597400"/>
          <p14:tracePt t="88961" x="2305050" y="4591050"/>
          <p14:tracePt t="88979" x="2311400" y="4591050"/>
          <p14:tracePt t="88979" x="2317750" y="4584700"/>
          <p14:tracePt t="88996" x="2330450" y="4578350"/>
          <p14:tracePt t="88996" x="2336800" y="4578350"/>
          <p14:tracePt t="89013" x="2349500" y="4572000"/>
          <p14:tracePt t="89013" x="2368550" y="4565650"/>
          <p14:tracePt t="89032" x="2381250" y="4559300"/>
          <p14:tracePt t="89032" x="2393950" y="4552950"/>
          <p14:tracePt t="89047" x="2400300" y="4552950"/>
          <p14:tracePt t="89047" x="2413000" y="4546600"/>
          <p14:tracePt t="89064" x="2425700" y="4540250"/>
          <p14:tracePt t="89064" x="2432050" y="4540250"/>
          <p14:tracePt t="89080" x="2444750" y="4533900"/>
          <p14:tracePt t="89080" x="2463800" y="4527550"/>
          <p14:tracePt t="89099" x="2470150" y="4527550"/>
          <p14:tracePt t="89099" x="2476500" y="4527550"/>
          <p14:tracePt t="89114" x="2482850" y="4527550"/>
          <p14:tracePt t="89137" x="2489200" y="4533900"/>
          <p14:tracePt t="89157" x="2482850" y="4540250"/>
          <p14:tracePt t="89173" x="2482850" y="4546600"/>
          <p14:tracePt t="89189" x="2476500" y="4552950"/>
          <p14:tracePt t="89205" x="2470150" y="4559300"/>
          <p14:tracePt t="89217" x="2463800" y="4559300"/>
          <p14:tracePt t="89233" x="2457450" y="4565650"/>
          <p14:tracePt t="89250" x="2457450" y="4572000"/>
          <p14:tracePt t="89266" x="2451100" y="4578350"/>
          <p14:tracePt t="89279" x="2444750" y="4584700"/>
          <p14:tracePt t="89301" x="2444750" y="4591050"/>
          <p14:tracePt t="89325" x="2438400" y="4591050"/>
          <p14:tracePt t="89337" x="2432050" y="4597400"/>
          <p14:tracePt t="89353" x="2425700" y="4603750"/>
          <p14:tracePt t="89369" x="2419350" y="4610100"/>
          <p14:tracePt t="89385" x="2406650" y="4616450"/>
          <p14:tracePt t="89398" x="2400300" y="4622800"/>
          <p14:tracePt t="89414" x="2393950" y="4629150"/>
          <p14:tracePt t="89429" x="2387600" y="4635500"/>
          <p14:tracePt t="89429" x="2381250" y="4635500"/>
          <p14:tracePt t="89429" x="2374900" y="4641850"/>
          <p14:tracePt t="89451" x="2368550" y="4648200"/>
          <p14:tracePt t="89463" x="2362200" y="4648200"/>
          <p14:tracePt t="89463" x="2349500" y="4660900"/>
          <p14:tracePt t="89482" x="2343150" y="4667250"/>
          <p14:tracePt t="89482" x="2336800" y="4667250"/>
          <p14:tracePt t="89498" x="2330450" y="4673600"/>
          <p14:tracePt t="89498" x="2324100" y="4679950"/>
          <p14:tracePt t="89515" x="2317750" y="4679950"/>
          <p14:tracePt t="89515" x="2311400" y="4686300"/>
          <p14:tracePt t="89515" x="2298700" y="4686300"/>
          <p14:tracePt t="89533" x="2292350" y="4692650"/>
          <p14:tracePt t="89546" x="2286000" y="4692650"/>
          <p14:tracePt t="89546" x="2266950" y="4699000"/>
          <p14:tracePt t="89567" x="2260600" y="4699000"/>
          <p14:tracePt t="89567" x="2247900" y="4699000"/>
          <p14:tracePt t="89581" x="2241550" y="4699000"/>
          <p14:tracePt t="89581" x="2228850" y="4699000"/>
          <p14:tracePt t="89598" x="2216150" y="4692650"/>
          <p14:tracePt t="89598" x="2203450" y="4692650"/>
          <p14:tracePt t="89615" x="2184400" y="4686300"/>
          <p14:tracePt t="89615" x="2152650" y="4667250"/>
          <p14:tracePt t="89632" x="2133600" y="4660900"/>
          <p14:tracePt t="89632" x="2108200" y="4648200"/>
          <p14:tracePt t="89649" x="2089150" y="4629150"/>
          <p14:tracePt t="89649" x="2063750" y="4616450"/>
          <p14:tracePt t="89666" x="2044700" y="4597400"/>
          <p14:tracePt t="89666" x="2032000" y="4578350"/>
          <p14:tracePt t="89682" x="2012950" y="4552950"/>
          <p14:tracePt t="89682" x="1993900" y="4508500"/>
          <p14:tracePt t="89699" x="1981200" y="4483100"/>
          <p14:tracePt t="89699" x="1974850" y="4457700"/>
          <p14:tracePt t="89715" x="1974850" y="4432300"/>
          <p14:tracePt t="89715" x="1968500" y="4406900"/>
          <p14:tracePt t="89732" x="1968500" y="4375150"/>
          <p14:tracePt t="89732" x="1974850" y="4318000"/>
          <p14:tracePt t="89751" x="1981200" y="4286250"/>
          <p14:tracePt t="89751" x="1993900" y="4248150"/>
          <p14:tracePt t="89766" x="2012950" y="4222750"/>
          <p14:tracePt t="89766" x="2032000" y="4191000"/>
          <p14:tracePt t="89783" x="2057400" y="4159250"/>
          <p14:tracePt t="89783" x="2082800" y="4133850"/>
          <p14:tracePt t="89799" x="2114550" y="4108450"/>
          <p14:tracePt t="89799" x="2146300" y="4089400"/>
          <p14:tracePt t="89799" x="2184400" y="4070350"/>
          <p14:tracePt t="89818" x="2216150" y="4057650"/>
          <p14:tracePt t="89831" x="2247900" y="4044950"/>
          <p14:tracePt t="89831" x="2317750" y="4032250"/>
          <p14:tracePt t="89850" x="2349500" y="4032250"/>
          <p14:tracePt t="89850" x="2381250" y="4038600"/>
          <p14:tracePt t="89867" x="2419350" y="4044950"/>
          <p14:tracePt t="89867" x="2451100" y="4057650"/>
          <p14:tracePt t="89883" x="2482850" y="4083050"/>
          <p14:tracePt t="89883" x="2520950" y="4108450"/>
          <p14:tracePt t="89883" x="2552700" y="4140200"/>
          <p14:tracePt t="89902" x="2584450" y="4171950"/>
          <p14:tracePt t="89914" x="2609850" y="4203700"/>
          <p14:tracePt t="89914" x="2660650" y="4267200"/>
          <p14:tracePt t="89933" x="2679700" y="4292600"/>
          <p14:tracePt t="89933" x="2698750" y="4318000"/>
          <p14:tracePt t="89949" x="2711450" y="4337050"/>
          <p14:tracePt t="89949" x="2717800" y="4362450"/>
          <p14:tracePt t="89966" x="2724150" y="4381500"/>
          <p14:tracePt t="89966" x="2724150" y="4400550"/>
          <p14:tracePt t="89983" x="2724150" y="4419600"/>
          <p14:tracePt t="89983" x="2717800" y="4457700"/>
          <p14:tracePt t="90000" x="2705100" y="4470400"/>
          <p14:tracePt t="90000" x="2698750" y="4489450"/>
          <p14:tracePt t="90016" x="2686050" y="4502150"/>
          <p14:tracePt t="90016" x="2673350" y="4514850"/>
          <p14:tracePt t="90033" x="2660650" y="4527550"/>
          <p14:tracePt t="90033" x="2628900" y="4546600"/>
          <p14:tracePt t="90052" x="2616200" y="4559300"/>
          <p14:tracePt t="90052" x="2597150" y="4565650"/>
          <p14:tracePt t="90068" x="2584450" y="4572000"/>
          <p14:tracePt t="90068" x="2565400" y="4578350"/>
          <p14:tracePt t="90083" x="2552700" y="4584700"/>
          <p14:tracePt t="90083" x="2533650" y="4591050"/>
          <p14:tracePt t="90100" x="2514600" y="4597400"/>
          <p14:tracePt t="90100" x="2495550" y="4603750"/>
          <p14:tracePt t="90100" x="2482850" y="4610100"/>
          <p14:tracePt t="90119" x="2463800" y="4610100"/>
          <p14:tracePt t="90119" x="2451100" y="4616450"/>
          <p14:tracePt t="90134" x="2438400" y="4622800"/>
          <p14:tracePt t="90134" x="2425700" y="4622800"/>
          <p14:tracePt t="90151" x="2413000" y="4629150"/>
          <p14:tracePt t="90151" x="2400300" y="4629150"/>
          <p14:tracePt t="90151" x="2387600" y="4635500"/>
          <p14:tracePt t="90169" x="2381250" y="4635500"/>
          <p14:tracePt t="90182" x="2374900" y="4641850"/>
          <p14:tracePt t="90182" x="2368550" y="4641850"/>
          <p14:tracePt t="90182" x="2362200" y="4641850"/>
          <p14:tracePt t="90204" x="2355850" y="4641850"/>
          <p14:tracePt t="90215" x="2343150" y="4641850"/>
          <p14:tracePt t="90232" x="2336800" y="4635500"/>
          <p14:tracePt t="90261" x="2336800" y="4629150"/>
          <p14:tracePt t="90286" x="2336800" y="4622800"/>
          <p14:tracePt t="90305" x="2330450" y="4622800"/>
          <p14:tracePt t="90349" x="2324100" y="4622800"/>
          <p14:tracePt t="90374" x="2317750" y="4622800"/>
          <p14:tracePt t="90390" x="2311400" y="4629150"/>
          <p14:tracePt t="90405" x="2305050" y="4629150"/>
          <p14:tracePt t="90417" x="2298700" y="4629150"/>
          <p14:tracePt t="90434" x="2298700" y="4635500"/>
          <p14:tracePt t="90465" x="2298700" y="4641850"/>
          <p14:tracePt t="90494" x="2292350" y="4641850"/>
          <p14:tracePt t="90529" x="2286000" y="4641850"/>
          <p14:tracePt t="90545" x="2279650" y="4641850"/>
          <p14:tracePt t="90562" x="2273300" y="4648200"/>
          <p14:tracePt t="90578" x="2266950" y="4654550"/>
          <p14:tracePt t="90613" x="2260600" y="4660900"/>
          <p14:tracePt t="90637" x="2266950" y="4660900"/>
          <p14:tracePt t="90733" x="2273300" y="4667250"/>
          <p14:tracePt t="90830" x="2266950" y="4660900"/>
          <p14:tracePt t="90946" x="2273300" y="4654550"/>
          <p14:tracePt t="90966" x="2279650" y="4648200"/>
          <p14:tracePt t="91017" x="2286000" y="4641850"/>
          <p14:tracePt t="91041" x="2292350" y="4635500"/>
          <p14:tracePt t="91070" x="2298700" y="4635500"/>
          <p14:tracePt t="91086" x="2305050" y="4629150"/>
          <p14:tracePt t="91102" x="2311400" y="4629150"/>
          <p14:tracePt t="91117" x="2317750" y="4622800"/>
          <p14:tracePt t="91130" x="2324100" y="4622800"/>
          <p14:tracePt t="91146" x="2330450" y="4622800"/>
          <p14:tracePt t="91186" x="2324100" y="4629150"/>
          <p14:tracePt t="91250" x="2317750" y="4635500"/>
          <p14:tracePt t="91266" x="2311400" y="4648200"/>
          <p14:tracePt t="91282" x="2305050" y="4654550"/>
          <p14:tracePt t="91298" x="2298700" y="4660900"/>
          <p14:tracePt t="91306" x="2292350" y="4660900"/>
          <p14:tracePt t="91306" x="2286000" y="4667250"/>
          <p14:tracePt t="91321" x="2279650" y="4673600"/>
          <p14:tracePt t="91321" x="2273300" y="4679950"/>
          <p14:tracePt t="91338" x="2260600" y="4679950"/>
          <p14:tracePt t="91338" x="2254250" y="4686300"/>
          <p14:tracePt t="91355" x="2241550" y="4686300"/>
          <p14:tracePt t="91355" x="2216150" y="4686300"/>
          <p14:tracePt t="91372" x="2203450" y="4679950"/>
          <p14:tracePt t="91372" x="2184400" y="4673600"/>
          <p14:tracePt t="91388" x="2165350" y="4660900"/>
          <p14:tracePt t="91388" x="2146300" y="4648200"/>
          <p14:tracePt t="91405" x="2120900" y="4635500"/>
          <p14:tracePt t="91405" x="2095500" y="4616450"/>
          <p14:tracePt t="91422" x="2070100" y="4597400"/>
          <p14:tracePt t="91422" x="2019300" y="4546600"/>
          <p14:tracePt t="91438" x="1993900" y="4521200"/>
          <p14:tracePt t="91438" x="1974850" y="4495800"/>
          <p14:tracePt t="91455" x="1955800" y="4464050"/>
          <p14:tracePt t="91455" x="1943100" y="4432300"/>
          <p14:tracePt t="91472" x="1924050" y="4400550"/>
          <p14:tracePt t="91472" x="1911350" y="4362450"/>
          <p14:tracePt t="91472" x="1898650" y="4324350"/>
          <p14:tracePt t="91490" x="1892300" y="4286250"/>
          <p14:tracePt t="91503" x="1879600" y="4254500"/>
          <p14:tracePt t="91503" x="1879600" y="4184650"/>
          <p14:tracePt t="91523" x="1879600" y="4152900"/>
          <p14:tracePt t="91523" x="1892300" y="4127500"/>
          <p14:tracePt t="91539" x="1911350" y="4102100"/>
          <p14:tracePt t="91539" x="1930400" y="4083050"/>
          <p14:tracePt t="91555" x="1955800" y="4064000"/>
          <p14:tracePt t="91555" x="1987550" y="4044950"/>
          <p14:tracePt t="91555" x="2019300" y="4025900"/>
          <p14:tracePt t="91575" x="2057400" y="4013200"/>
          <p14:tracePt t="91587" x="2095500" y="4000500"/>
          <p14:tracePt t="91587" x="2184400" y="3987800"/>
          <p14:tracePt t="91606" x="2228850" y="3987800"/>
          <p14:tracePt t="91606" x="2273300" y="3987800"/>
          <p14:tracePt t="91622" x="2317750" y="3994150"/>
          <p14:tracePt t="91622" x="2362200" y="4006850"/>
          <p14:tracePt t="91639" x="2400300" y="4013200"/>
          <p14:tracePt t="91639" x="2444750" y="4025900"/>
          <p14:tracePt t="91655" x="2482850" y="4044950"/>
          <p14:tracePt t="91655" x="2565400" y="4083050"/>
          <p14:tracePt t="91672" x="2597150" y="4102100"/>
          <p14:tracePt t="91672" x="2628900" y="4121150"/>
          <p14:tracePt t="91689" x="2654300" y="4146550"/>
          <p14:tracePt t="91689" x="2679700" y="4165600"/>
          <p14:tracePt t="91705" x="2698750" y="4191000"/>
          <p14:tracePt t="91705" x="2711450" y="4210050"/>
          <p14:tracePt t="91722" x="2724150" y="4235450"/>
          <p14:tracePt t="91722" x="2730500" y="4273550"/>
          <p14:tracePt t="91740" x="2730500" y="4292600"/>
          <p14:tracePt t="91740" x="2724150" y="4318000"/>
          <p14:tracePt t="91755" x="2711450" y="4337050"/>
          <p14:tracePt t="91755" x="2705100" y="4356100"/>
          <p14:tracePt t="91773" x="2686050" y="4375150"/>
          <p14:tracePt t="91773" x="2654300" y="4406900"/>
          <p14:tracePt t="91792" x="2641600" y="4425950"/>
          <p14:tracePt t="91792" x="2622550" y="4445000"/>
          <p14:tracePt t="91806" x="2603500" y="4464050"/>
          <p14:tracePt t="91806" x="2584450" y="4476750"/>
          <p14:tracePt t="91823" x="2559050" y="4495800"/>
          <p14:tracePt t="91823" x="2540000" y="4514850"/>
          <p14:tracePt t="91840" x="2520950" y="4527550"/>
          <p14:tracePt t="91840" x="2501900" y="4540250"/>
          <p14:tracePt t="91840" x="2482850" y="4552950"/>
          <p14:tracePt t="91859" x="2457450" y="4565650"/>
          <p14:tracePt t="91871" x="2438400" y="4578350"/>
          <p14:tracePt t="91871" x="2419350" y="4591050"/>
          <p14:tracePt t="91891" x="2381250" y="4610100"/>
          <p14:tracePt t="91891" x="2362200" y="4616450"/>
          <p14:tracePt t="91907" x="2343150" y="4622800"/>
          <p14:tracePt t="91907" x="2330450" y="4629150"/>
          <p14:tracePt t="91923" x="2311400" y="4629150"/>
          <p14:tracePt t="91923" x="2298700" y="4635500"/>
          <p14:tracePt t="91923" x="2286000" y="4641850"/>
          <p14:tracePt t="91942" x="2273300" y="4641850"/>
          <p14:tracePt t="91955" x="2260600" y="4648200"/>
          <p14:tracePt t="91955" x="2235200" y="4648200"/>
          <p14:tracePt t="91974" x="2228850" y="4654550"/>
          <p14:tracePt t="91974" x="2222500" y="4654550"/>
          <p14:tracePt t="91990" x="2216150" y="4654550"/>
          <p14:tracePt t="92005" x="2203450" y="4654550"/>
          <p14:tracePt t="92022" x="2209800" y="4654550"/>
          <p14:tracePt t="92053" x="2216150" y="4648200"/>
          <p14:tracePt t="92077" x="2216150" y="4641850"/>
          <p14:tracePt t="92098" x="2222500" y="4635500"/>
          <p14:tracePt t="92130" x="2222500" y="4641850"/>
          <p14:tracePt t="92205" x="2222500" y="4648200"/>
          <p14:tracePt t="92226" x="2228850" y="4654550"/>
          <p14:tracePt t="92270" x="2228850" y="4648200"/>
          <p14:tracePt t="92446" x="2235200" y="4648200"/>
          <p14:tracePt t="92510" x="2241550" y="4641850"/>
          <p14:tracePt t="92533" x="2247900" y="4635500"/>
          <p14:tracePt t="92566" x="2254250" y="4629150"/>
          <p14:tracePt t="92586" x="2260600" y="4629150"/>
          <p14:tracePt t="92618" x="2260600" y="4622800"/>
          <p14:tracePt t="92630" x="2266950" y="4616450"/>
          <p14:tracePt t="92640" x="2266950" y="4610100"/>
          <p14:tracePt t="92640" x="2273300" y="4603750"/>
          <p14:tracePt t="92659" x="2273300" y="4597400"/>
          <p14:tracePt t="92659" x="2279650" y="4591050"/>
          <p14:tracePt t="92659" x="2286000" y="4578350"/>
          <p14:tracePt t="92679" x="2292350" y="4572000"/>
          <p14:tracePt t="92679" x="2298700" y="4559300"/>
          <p14:tracePt t="92692" x="2305050" y="4546600"/>
          <p14:tracePt t="92692" x="2311400" y="4533900"/>
          <p14:tracePt t="92709" x="2317750" y="4514850"/>
          <p14:tracePt t="92709" x="2324100" y="4495800"/>
          <p14:tracePt t="92725" x="2330450" y="4476750"/>
          <p14:tracePt t="92725" x="2343150" y="4451350"/>
          <p14:tracePt t="92743" x="2349500" y="4425950"/>
          <p14:tracePt t="92743" x="2362200" y="4375150"/>
          <p14:tracePt t="92759" x="2374900" y="4343400"/>
          <p14:tracePt t="92759" x="2381250" y="4318000"/>
          <p14:tracePt t="92776" x="2387600" y="4292600"/>
          <p14:tracePt t="92776" x="2393950" y="4267200"/>
          <p14:tracePt t="92794" x="2400300" y="4241800"/>
          <p14:tracePt t="92794" x="2413000" y="4197350"/>
          <p14:tracePt t="92811" x="2425700" y="4171950"/>
          <p14:tracePt t="92811" x="2432050" y="4152900"/>
          <p14:tracePt t="92827" x="2444750" y="4140200"/>
          <p14:tracePt t="92827" x="2457450" y="4127500"/>
          <p14:tracePt t="92843" x="2470150" y="4121150"/>
          <p14:tracePt t="92843" x="2482850" y="4114800"/>
          <p14:tracePt t="92843" x="2489200" y="4108450"/>
          <p14:tracePt t="92862" x="2501900" y="4102100"/>
          <p14:tracePt t="92874" x="2508250" y="4102100"/>
          <p14:tracePt t="92874" x="2514600" y="4102100"/>
          <p14:tracePt t="92874" x="2527300" y="4102100"/>
          <p14:tracePt t="92896" x="2533650" y="4102100"/>
          <p14:tracePt t="92908" x="2540000" y="4102100"/>
          <p14:tracePt t="92927" x="2540000" y="4108450"/>
          <p14:tracePt t="92941" x="2533650" y="4114800"/>
          <p14:tracePt t="92958" x="2527300" y="4121150"/>
          <p14:tracePt t="92958" x="2520950" y="4121150"/>
          <p14:tracePt t="92958" x="2514600" y="4121150"/>
          <p14:tracePt t="92979" x="2501900" y="4121150"/>
          <p14:tracePt t="92979" x="2489200" y="4121150"/>
          <p14:tracePt t="92993" x="2470150" y="4114800"/>
          <p14:tracePt t="92993" x="2457450" y="4108450"/>
          <p14:tracePt t="93011" x="2432050" y="4095750"/>
          <p14:tracePt t="93011" x="2413000" y="4089400"/>
          <p14:tracePt t="93027" x="2387600" y="4076700"/>
          <p14:tracePt t="93027" x="2368550" y="4064000"/>
          <p14:tracePt t="93044" x="2343150" y="4057650"/>
          <p14:tracePt t="93044" x="2292350" y="4032250"/>
          <p14:tracePt t="93061" x="2266950" y="4019550"/>
          <p14:tracePt t="93061" x="2241550" y="4006850"/>
          <p14:tracePt t="93077" x="2216150" y="3994150"/>
          <p14:tracePt t="93077" x="2190750" y="3981450"/>
          <p14:tracePt t="93094" x="2165350" y="3962400"/>
          <p14:tracePt t="93094" x="2114550" y="3924300"/>
          <p14:tracePt t="93111" x="2089150" y="3898900"/>
          <p14:tracePt t="93111" x="2063750" y="3873500"/>
          <p14:tracePt t="93127" x="2044700" y="3848100"/>
          <p14:tracePt t="93127" x="2019300" y="3822700"/>
          <p14:tracePt t="93144" x="2000250" y="3790950"/>
          <p14:tracePt t="93144" x="1987550" y="3759200"/>
          <p14:tracePt t="93144" x="1974850" y="3733800"/>
          <p14:tracePt t="93164" x="1962150" y="3702050"/>
          <p14:tracePt t="93176" x="1949450" y="3670300"/>
          <p14:tracePt t="93176" x="1943100" y="3613150"/>
          <p14:tracePt t="93195" x="1943100" y="3587750"/>
          <p14:tracePt t="93195" x="1943100" y="3562350"/>
          <p14:tracePt t="93212" x="1955800" y="3536950"/>
          <p14:tracePt t="93212" x="1968500" y="3511550"/>
          <p14:tracePt t="93227" x="1981200" y="3486150"/>
          <p14:tracePt t="93227" x="2006600" y="3467100"/>
          <p14:tracePt t="93227" x="2032000" y="3441700"/>
          <p14:tracePt t="93246" x="2057400" y="3416300"/>
          <p14:tracePt t="93259" x="2089150" y="3397250"/>
          <p14:tracePt t="93259" x="2165350" y="3352800"/>
          <p14:tracePt t="93280" x="2203450" y="3333750"/>
          <p14:tracePt t="93280" x="2241550" y="3321050"/>
          <p14:tracePt t="93280" x="2279650" y="3302000"/>
          <p14:tracePt t="93298" x="2317750" y="3295650"/>
          <p14:tracePt t="93309" x="2355850" y="3289300"/>
          <p14:tracePt t="93309" x="2393950" y="3289300"/>
          <p14:tracePt t="93309" x="2432050" y="3289300"/>
          <p14:tracePt t="93330" x="2470150" y="3295650"/>
          <p14:tracePt t="93343" x="2508250" y="3302000"/>
          <p14:tracePt t="93343" x="2571750" y="3327400"/>
          <p14:tracePt t="93361" x="2603500" y="3340100"/>
          <p14:tracePt t="93361" x="2635250" y="3359150"/>
          <p14:tracePt t="93378" x="2660650" y="3378200"/>
          <p14:tracePt t="93378" x="2679700" y="3403600"/>
          <p14:tracePt t="93395" x="2698750" y="3429000"/>
          <p14:tracePt t="93395" x="2730500" y="3486150"/>
          <p14:tracePt t="93412" x="2736850" y="3517900"/>
          <p14:tracePt t="93412" x="2743200" y="3549650"/>
          <p14:tracePt t="93428" x="2743200" y="3587750"/>
          <p14:tracePt t="93428" x="2743200" y="3613150"/>
          <p14:tracePt t="93445" x="2736850" y="3644900"/>
          <p14:tracePt t="93445" x="2724150" y="3676650"/>
          <p14:tracePt t="93462" x="2717800" y="3702050"/>
          <p14:tracePt t="93462" x="2686050" y="3746500"/>
          <p14:tracePt t="93479" x="2667000" y="3765550"/>
          <p14:tracePt t="93479" x="2647950" y="3784600"/>
          <p14:tracePt t="93496" x="2628900" y="3803650"/>
          <p14:tracePt t="93496" x="2603500" y="3822700"/>
          <p14:tracePt t="93512" x="2584450" y="3841750"/>
          <p14:tracePt t="93512" x="2565400" y="3854450"/>
          <p14:tracePt t="93512" x="2540000" y="3873500"/>
          <p14:tracePt t="93531" x="2520950" y="3886200"/>
          <p14:tracePt t="93544" x="2501900" y="3898900"/>
          <p14:tracePt t="93544" x="2457450" y="3924300"/>
          <p14:tracePt t="93563" x="2438400" y="3930650"/>
          <p14:tracePt t="93563" x="2419350" y="3937000"/>
          <p14:tracePt t="93580" x="2400300" y="3943350"/>
          <p14:tracePt t="93580" x="2381250" y="3949700"/>
          <p14:tracePt t="93596" x="2362200" y="3956050"/>
          <p14:tracePt t="93596" x="2343150" y="3956050"/>
          <p14:tracePt t="93596" x="2330450" y="3956050"/>
          <p14:tracePt t="93615" x="2317750" y="3956050"/>
          <p14:tracePt t="93627" x="2305050" y="3956050"/>
          <p14:tracePt t="93627" x="2286000" y="3956050"/>
          <p14:tracePt t="93646" x="2279650" y="3949700"/>
          <p14:tracePt t="93646" x="2273300" y="3949700"/>
          <p14:tracePt t="93663" x="2266950" y="3949700"/>
          <p14:tracePt t="93677" x="2260600" y="3956050"/>
          <p14:tracePt t="93694" x="2254250" y="3962400"/>
          <p14:tracePt t="93718" x="2254250" y="3968750"/>
          <p14:tracePt t="93778" x="2254250" y="3975100"/>
          <p14:tracePt t="93794" x="2247900" y="3981450"/>
          <p14:tracePt t="93810" x="2247900" y="3987800"/>
          <p14:tracePt t="93822" x="2241550" y="3994150"/>
          <p14:tracePt t="93846" x="2235200" y="3994150"/>
          <p14:tracePt t="93878" x="2228850" y="4000500"/>
          <p14:tracePt t="93898" x="2222500" y="4000500"/>
          <p14:tracePt t="93923" x="2216150" y="4000500"/>
          <p14:tracePt t="93982" x="2209800" y="4006850"/>
          <p14:tracePt t="93998" x="2203450" y="4006850"/>
          <p14:tracePt t="94010" x="2197100" y="4013200"/>
          <p14:tracePt t="94026" x="2184400" y="4013200"/>
          <p14:tracePt t="94042" x="2178050" y="4006850"/>
          <p14:tracePt t="94058" x="2178050" y="4000500"/>
          <p14:tracePt t="94087" x="2178050" y="3994150"/>
          <p14:tracePt t="94103" x="2184400" y="3987800"/>
          <p14:tracePt t="94118" x="2190750" y="3981450"/>
          <p14:tracePt t="94123" x="2197100" y="3981450"/>
          <p14:tracePt t="94131" x="2209800" y="3981450"/>
          <p14:tracePt t="94131" x="2216150" y="3981450"/>
          <p14:tracePt t="94148" x="2228850" y="3981450"/>
          <p14:tracePt t="94148" x="2235200" y="3981450"/>
          <p14:tracePt t="94164" x="2247900" y="3981450"/>
          <p14:tracePt t="94164" x="2254250" y="3981450"/>
          <p14:tracePt t="94164" x="2260600" y="3981450"/>
          <p14:tracePt t="94184" x="2266950" y="3981450"/>
          <p14:tracePt t="94196" x="2273300" y="3981450"/>
          <p14:tracePt t="94213" x="2273300" y="3975100"/>
          <p14:tracePt t="94251" x="2273300" y="3968750"/>
          <p14:tracePt t="94290" x="2266950" y="3968750"/>
          <p14:tracePt t="94310" x="2260600" y="3975100"/>
          <p14:tracePt t="94327" x="2254250" y="3975100"/>
          <p14:tracePt t="94342" x="2247900" y="3975100"/>
          <p14:tracePt t="94359" x="2247900" y="3981450"/>
          <p14:tracePt t="94370" x="2254250" y="3975100"/>
          <p14:tracePt t="94446" x="2260600" y="3968750"/>
          <p14:tracePt t="94478" x="2266950" y="3968750"/>
          <p14:tracePt t="94490" x="2279650" y="3962400"/>
          <p14:tracePt t="94506" x="2286000" y="3962400"/>
          <p14:tracePt t="94522" x="2292350" y="3956050"/>
          <p14:tracePt t="94539" x="2305050" y="3956050"/>
          <p14:tracePt t="94551" x="2311400" y="3956050"/>
          <p14:tracePt t="94567" x="2317750" y="3949700"/>
          <p14:tracePt t="94590" x="2317750" y="3943350"/>
          <p14:tracePt t="94611" x="2317750" y="3949700"/>
          <p14:tracePt t="94719" x="2317750" y="3956050"/>
          <p14:tracePt t="94723" x="2317750" y="3968750"/>
          <p14:tracePt t="94731" x="2317750" y="3981450"/>
          <p14:tracePt t="94731" x="2317750" y="3994150"/>
          <p14:tracePt t="94749" x="2317750" y="4013200"/>
          <p14:tracePt t="94749" x="2324100" y="4038600"/>
          <p14:tracePt t="94767" x="2330450" y="4070350"/>
          <p14:tracePt t="94767" x="2336800" y="4140200"/>
          <p14:tracePt t="94784" x="2349500" y="4178300"/>
          <p14:tracePt t="94784" x="2355850" y="4222750"/>
          <p14:tracePt t="94800" x="2362200" y="4267200"/>
          <p14:tracePt t="94800" x="2374900" y="4305300"/>
          <p14:tracePt t="94816" x="2381250" y="4343400"/>
          <p14:tracePt t="94816" x="2387600" y="4375150"/>
          <p14:tracePt t="94833" x="2387600" y="4406900"/>
          <p14:tracePt t="94833" x="2393950" y="4464050"/>
          <p14:tracePt t="94852" x="2393950" y="4483100"/>
          <p14:tracePt t="94852" x="2387600" y="4502150"/>
          <p14:tracePt t="94868" x="2387600" y="4521200"/>
          <p14:tracePt t="94868" x="2381250" y="4533900"/>
          <p14:tracePt t="94884" x="2374900" y="4546600"/>
          <p14:tracePt t="94884" x="2368550" y="4559300"/>
          <p14:tracePt t="94900" x="2368550" y="4565650"/>
          <p14:tracePt t="94900" x="2362200" y="4572000"/>
          <p14:tracePt t="94918" x="2355850" y="4578350"/>
          <p14:tracePt t="94932" x="2349500" y="4584700"/>
          <p14:tracePt t="94948" x="2343150" y="4584700"/>
          <p14:tracePt t="94966" x="2336800" y="4578350"/>
          <p14:tracePt t="94982" x="2336800" y="4572000"/>
          <p14:tracePt t="94999" x="2336800" y="4565650"/>
          <p14:tracePt t="95015" x="2336800" y="4559300"/>
          <p14:tracePt t="95032" x="2336800" y="4565650"/>
          <p14:tracePt t="95139" x="2330450" y="4572000"/>
          <p14:tracePt t="95158" x="2330450" y="4584700"/>
          <p14:tracePt t="95175" x="2324100" y="4591050"/>
          <p14:tracePt t="95191" x="2324100" y="4597400"/>
          <p14:tracePt t="95203" x="2317750" y="4603750"/>
          <p14:tracePt t="95219" x="2311400" y="4610100"/>
          <p14:tracePt t="95235" x="2311400" y="4616450"/>
          <p14:tracePt t="95262" x="2317750" y="4610100"/>
          <p14:tracePt t="95379" x="2324100" y="4610100"/>
          <p14:tracePt t="95390" x="2330450" y="4603750"/>
          <p14:tracePt t="95407" x="2336800" y="4603750"/>
          <p14:tracePt t="95423" x="2343150" y="4597400"/>
          <p14:tracePt t="95439" x="2349500" y="4597400"/>
          <p14:tracePt t="95451" x="2355850" y="4597400"/>
          <p14:tracePt t="95467" x="2362200" y="4591050"/>
          <p14:tracePt t="95527" x="2368550" y="4584700"/>
          <p14:tracePt t="95586" x="2374900" y="4578350"/>
          <p14:tracePt t="95611" x="2374900" y="4572000"/>
          <p14:tracePt t="95631" x="2381250" y="4572000"/>
          <p14:tracePt t="95655" x="2374900" y="4572000"/>
          <p14:tracePt t="95699" x="2368550" y="4578350"/>
          <p14:tracePt t="95714" x="2362200" y="4584700"/>
          <p14:tracePt t="95731" x="2362200" y="4591050"/>
          <p14:tracePt t="95743" x="2355850" y="4597400"/>
          <p14:tracePt t="95759" x="2349500" y="4603750"/>
          <p14:tracePt t="95775" x="2343150" y="4603750"/>
          <p14:tracePt t="95790" x="2336800" y="4610100"/>
          <p14:tracePt t="95804" x="2343150" y="4610100"/>
          <p14:tracePt t="95971" x="2349500" y="4616450"/>
          <p14:tracePt t="95991" x="2355850" y="4610100"/>
          <p14:tracePt t="96023" x="2349500" y="4616450"/>
          <p14:tracePt t="96143" x="2343150" y="4616450"/>
          <p14:tracePt t="96163" x="2336800" y="4622800"/>
          <p14:tracePt t="96187" x="2330450" y="4622800"/>
          <p14:tracePt t="96255" x="2324100" y="4622800"/>
          <p14:tracePt t="96299" x="2317750" y="4629150"/>
          <p14:tracePt t="96339" x="2317750" y="4635500"/>
          <p14:tracePt t="96366" x="2324100" y="4635500"/>
          <p14:tracePt t="96435" x="2330450" y="4635500"/>
          <p14:tracePt t="96463" x="2330450" y="4641850"/>
          <p14:tracePt t="96591" x="2330450" y="4635500"/>
          <p14:tracePt t="96719" x="2330450" y="4629150"/>
          <p14:tracePt t="96743" x="2336800" y="4622800"/>
          <p14:tracePt t="96759" x="2343150" y="4616450"/>
          <p14:tracePt t="96779" x="2343150" y="4610100"/>
          <p14:tracePt t="96795" x="2349500" y="4603750"/>
          <p14:tracePt t="96811" x="2355850" y="4603750"/>
          <p14:tracePt t="96823" x="2362200" y="4597400"/>
          <p14:tracePt t="96839" x="2362200" y="4591050"/>
          <p14:tracePt t="96854" x="2368550" y="4584700"/>
          <p14:tracePt t="96879" x="2374900" y="4584700"/>
          <p14:tracePt t="96891" x="2381250" y="4584700"/>
          <p14:tracePt t="96907" x="2387600" y="4584700"/>
          <p14:tracePt t="96923" x="2393950" y="4584700"/>
          <p14:tracePt t="96938" x="2400300" y="4591050"/>
          <p14:tracePt t="96951" x="2406650" y="4591050"/>
          <p14:tracePt t="96967" x="2413000" y="4597400"/>
          <p14:tracePt t="96983" x="2419350" y="4603750"/>
          <p14:tracePt t="96999" x="2425700" y="4610100"/>
          <p14:tracePt t="97011" x="2432050" y="4610100"/>
          <p14:tracePt t="97027" x="2438400" y="4616450"/>
          <p14:tracePt t="97051" x="2432050" y="4616450"/>
          <p14:tracePt t="97103" x="2425700" y="4622800"/>
          <p14:tracePt t="97119" x="2419350" y="4622800"/>
          <p14:tracePt t="97131" x="2413000" y="4622800"/>
          <p14:tracePt t="97155" x="2413000" y="4629150"/>
          <p14:tracePt t="97183" x="2406650" y="4635500"/>
          <p14:tracePt t="97207" x="2406650" y="4641850"/>
          <p14:tracePt t="97231" x="2393950" y="4648200"/>
          <p14:tracePt t="97243" x="2381250" y="4654550"/>
          <p14:tracePt t="97259" x="2374900" y="4654550"/>
          <p14:tracePt t="97267" x="2362200" y="4660900"/>
          <p14:tracePt t="97275" x="2355850" y="4660900"/>
          <p14:tracePt t="97275" x="2343150" y="4667250"/>
          <p14:tracePt t="97294" x="2330450" y="4667250"/>
          <p14:tracePt t="97294" x="2311400" y="4673600"/>
          <p14:tracePt t="97309" x="2298700" y="4673600"/>
          <p14:tracePt t="97309" x="2286000" y="4679950"/>
          <p14:tracePt t="97309" x="2266950" y="4679950"/>
          <p14:tracePt t="97327" x="2254250" y="4679950"/>
          <p14:tracePt t="97340" x="2235200" y="4673600"/>
          <p14:tracePt t="97340" x="2216150" y="4667250"/>
          <p14:tracePt t="97360" x="2178050" y="4654550"/>
          <p14:tracePt t="97360" x="2159000" y="4641850"/>
          <p14:tracePt t="97376" x="2146300" y="4629150"/>
          <p14:tracePt t="97376" x="2127250" y="4610100"/>
          <p14:tracePt t="97392" x="2114550" y="4591050"/>
          <p14:tracePt t="97392" x="2095500" y="4572000"/>
          <p14:tracePt t="97392" x="2082800" y="4546600"/>
          <p14:tracePt t="97412" x="2076450" y="4521200"/>
          <p14:tracePt t="97412" x="2063750" y="4495800"/>
          <p14:tracePt t="97426" x="2051050" y="4470400"/>
          <p14:tracePt t="97426" x="2044700" y="4445000"/>
          <p14:tracePt t="97442" x="2038350" y="4419600"/>
          <p14:tracePt t="97442" x="2032000" y="4394200"/>
          <p14:tracePt t="97459" x="2032000" y="4368800"/>
          <p14:tracePt t="97459" x="2032000" y="4343400"/>
          <p14:tracePt t="97476" x="2038350" y="4318000"/>
          <p14:tracePt t="97476" x="2051050" y="4273550"/>
          <p14:tracePt t="97493" x="2063750" y="4254500"/>
          <p14:tracePt t="97493" x="2082800" y="4229100"/>
          <p14:tracePt t="97509" x="2095500" y="4210050"/>
          <p14:tracePt t="97509" x="2120900" y="4191000"/>
          <p14:tracePt t="97526" x="2139950" y="4171950"/>
          <p14:tracePt t="97526" x="2165350" y="4152900"/>
          <p14:tracePt t="97544" x="2216150" y="4108450"/>
          <p14:tracePt t="97544" x="2247900" y="4089400"/>
          <p14:tracePt t="97560" x="2273300" y="4076700"/>
          <p14:tracePt t="97560" x="2305050" y="4057650"/>
          <p14:tracePt t="97577" x="2336800" y="4044950"/>
          <p14:tracePt t="97577" x="2374900" y="4032250"/>
          <p14:tracePt t="97593" x="2406650" y="4025900"/>
          <p14:tracePt t="97593" x="2444750" y="4013200"/>
          <p14:tracePt t="97593" x="2482850" y="4013200"/>
          <p14:tracePt t="97612" x="2520950" y="4013200"/>
          <p14:tracePt t="97624" x="2559050" y="4013200"/>
          <p14:tracePt t="97624" x="2641600" y="4038600"/>
          <p14:tracePt t="97644" x="2679700" y="4051300"/>
          <p14:tracePt t="97644" x="2717800" y="4076700"/>
          <p14:tracePt t="97660" x="2755900" y="4102100"/>
          <p14:tracePt t="97660" x="2794000" y="4133850"/>
          <p14:tracePt t="97676" x="2819400" y="4159250"/>
          <p14:tracePt t="97676" x="2851150" y="4197350"/>
          <p14:tracePt t="97676" x="2876550" y="4229100"/>
          <p14:tracePt t="97695" x="2895600" y="4260850"/>
          <p14:tracePt t="97708" x="2914650" y="4292600"/>
          <p14:tracePt t="97708" x="2940050" y="4349750"/>
          <p14:tracePt t="97726" x="2946400" y="4375150"/>
          <p14:tracePt t="97726" x="2952750" y="4400550"/>
          <p14:tracePt t="97743" x="2952750" y="4419600"/>
          <p14:tracePt t="97743" x="2946400" y="4445000"/>
          <p14:tracePt t="97760" x="2933700" y="4464050"/>
          <p14:tracePt t="97760" x="2927350" y="4483100"/>
          <p14:tracePt t="97777" x="2914650" y="4502150"/>
          <p14:tracePt t="97777" x="2876550" y="4533900"/>
          <p14:tracePt t="97794" x="2863850" y="4546600"/>
          <p14:tracePt t="97794" x="2844800" y="4559300"/>
          <p14:tracePt t="97810" x="2819400" y="4572000"/>
          <p14:tracePt t="97810" x="2800350" y="4584700"/>
          <p14:tracePt t="97827" x="2774950" y="4597400"/>
          <p14:tracePt t="97827" x="2717800" y="4616450"/>
          <p14:tracePt t="97844" x="2686050" y="4629150"/>
          <p14:tracePt t="97844" x="2660650" y="4635500"/>
          <p14:tracePt t="97860" x="2628900" y="4641850"/>
          <p14:tracePt t="97860" x="2603500" y="4648200"/>
          <p14:tracePt t="97877" x="2578100" y="4654550"/>
          <p14:tracePt t="97877" x="2552700" y="4654550"/>
          <p14:tracePt t="97894" x="2527300" y="4660900"/>
          <p14:tracePt t="97894" x="2482850" y="4660900"/>
          <p14:tracePt t="97913" x="2457450" y="4660900"/>
          <p14:tracePt t="97913" x="2432050" y="4660900"/>
          <p14:tracePt t="97928" x="2413000" y="4660900"/>
          <p14:tracePt t="97928" x="2387600" y="4654550"/>
          <p14:tracePt t="97945" x="2368550" y="4648200"/>
          <p14:tracePt t="97945" x="2349500" y="4648200"/>
          <p14:tracePt t="97945" x="2330450" y="4641850"/>
          <p14:tracePt t="97963" x="2311400" y="4635500"/>
          <p14:tracePt t="97976" x="2298700" y="4629150"/>
          <p14:tracePt t="97976" x="2279650" y="4629150"/>
          <p14:tracePt t="97976" x="2273300" y="4622800"/>
          <p14:tracePt t="97997" x="2260600" y="4622800"/>
          <p14:tracePt t="98009" x="2254250" y="4616450"/>
          <p14:tracePt t="98009" x="2235200" y="4616450"/>
          <p14:tracePt t="98028" x="2228850" y="4616450"/>
          <p14:tracePt t="98028" x="2228850" y="4610100"/>
          <p14:tracePt t="98044" x="2222500" y="4610100"/>
          <p14:tracePt t="98060" x="2216150" y="4610100"/>
          <p14:tracePt t="98076" x="2209800" y="4610100"/>
          <p14:tracePt t="98093" x="2203450" y="4616450"/>
          <p14:tracePt t="98110" x="2197100" y="4622800"/>
          <p14:tracePt t="98131" x="2190750" y="4629150"/>
          <p14:tracePt t="98143" x="2184400" y="4641850"/>
          <p14:tracePt t="98160" x="2178050" y="4648200"/>
          <p14:tracePt t="98176" x="2171700" y="4654550"/>
          <p14:tracePt t="98193" x="2159000" y="4660900"/>
          <p14:tracePt t="98210" x="2152650" y="4667250"/>
          <p14:tracePt t="98243" x="2152650" y="4673600"/>
          <p14:tracePt t="98264" x="2152650" y="4679950"/>
          <p14:tracePt t="98289" x="2146300" y="4686300"/>
          <p14:tracePt t="98312" x="2152650" y="4686300"/>
          <p14:tracePt t="98399" x="2159000" y="4679950"/>
          <p14:tracePt t="98431" x="2165350" y="4679950"/>
          <p14:tracePt t="98483" x="2165350" y="4673600"/>
          <p14:tracePt t="98559" x="2171700" y="4667250"/>
          <p14:tracePt t="98587" x="2171700" y="4660900"/>
          <p14:tracePt t="98604" x="2178050" y="4654550"/>
          <p14:tracePt t="98619" x="2184400" y="4654550"/>
          <p14:tracePt t="98631" x="2190750" y="4648200"/>
          <p14:tracePt t="98647" x="2190750" y="4641850"/>
          <p14:tracePt t="98663" x="2197100" y="4641850"/>
          <p14:tracePt t="98684" x="2203450" y="4641850"/>
          <p14:tracePt t="98707" x="2209800" y="4641850"/>
          <p14:tracePt t="98731" x="2216150" y="4641850"/>
          <p14:tracePt t="98743" x="2222500" y="4641850"/>
          <p14:tracePt t="98759" x="2228850" y="4648200"/>
          <p14:tracePt t="98775" x="2228850" y="4641850"/>
          <p14:tracePt t="98792" x="2235200" y="4641850"/>
          <p14:tracePt t="98804" x="2247900" y="4635500"/>
          <p14:tracePt t="98819" x="2247900" y="4629150"/>
          <p14:tracePt t="98828" x="2254250" y="4622800"/>
          <p14:tracePt t="98828" x="2260600" y="4616450"/>
          <p14:tracePt t="98847" x="2266950" y="4610100"/>
          <p14:tracePt t="98847" x="2279650" y="4597400"/>
          <p14:tracePt t="98865" x="2286000" y="4591050"/>
          <p14:tracePt t="98865" x="2292350" y="4584700"/>
          <p14:tracePt t="98881" x="2298700" y="4578350"/>
          <p14:tracePt t="98881" x="2311400" y="4578350"/>
          <p14:tracePt t="98897" x="2317750" y="4578350"/>
          <p14:tracePt t="98897" x="2324100" y="4572000"/>
          <p14:tracePt t="98914" x="2330450" y="4572000"/>
          <p14:tracePt t="98929" x="2343150" y="4572000"/>
          <p14:tracePt t="98947" x="2343150" y="4578350"/>
          <p14:tracePt t="98963" x="2343150" y="4584700"/>
          <p14:tracePt t="98963" x="2343150" y="4591050"/>
          <p14:tracePt t="98981" x="2343150" y="4597400"/>
          <p14:tracePt t="98981" x="2336800" y="4603750"/>
          <p14:tracePt t="98981" x="2336800" y="4610100"/>
          <p14:tracePt t="99000" x="2330450" y="4616450"/>
          <p14:tracePt t="99012" x="2324100" y="4622800"/>
          <p14:tracePt t="99012" x="2324100" y="4629150"/>
          <p14:tracePt t="99032" x="2311400" y="4641850"/>
          <p14:tracePt t="99032" x="2305050" y="4641850"/>
          <p14:tracePt t="99049" x="2298700" y="4648200"/>
          <p14:tracePt t="99049" x="2298700" y="4654550"/>
          <p14:tracePt t="99049" x="2292350" y="4654550"/>
          <p14:tracePt t="99068" x="2286000" y="4660900"/>
          <p14:tracePt t="99084" x="2279650" y="4660900"/>
          <p14:tracePt t="99100" x="2273300" y="4660900"/>
          <p14:tracePt t="99120" x="2279650" y="4654550"/>
          <p14:tracePt t="99163" x="2286000" y="4654550"/>
          <p14:tracePt t="99195" x="2286000" y="4648200"/>
          <p14:tracePt t="99220" x="2292350" y="4641850"/>
          <p14:tracePt t="99240" x="2292350" y="4635500"/>
          <p14:tracePt t="99271" x="2298700" y="4635500"/>
          <p14:tracePt t="99343" x="2305050" y="4635500"/>
          <p14:tracePt t="99360" x="2311400" y="4629150"/>
          <p14:tracePt t="99375" x="2324100" y="4616450"/>
          <p14:tracePt t="99392" x="2330450" y="4610100"/>
          <p14:tracePt t="99404" x="2336800" y="4603750"/>
          <p14:tracePt t="99414" x="2343150" y="4597400"/>
          <p14:tracePt t="99414" x="2349500" y="4597400"/>
          <p14:tracePt t="99433" x="2355850" y="4591050"/>
          <p14:tracePt t="99433" x="2362200" y="4591050"/>
          <p14:tracePt t="99449" x="2368550" y="4584700"/>
          <p14:tracePt t="99449" x="2374900" y="4584700"/>
          <p14:tracePt t="99466" x="2381250" y="4584700"/>
          <p14:tracePt t="99481" x="2381250" y="4591050"/>
          <p14:tracePt t="99498" x="2374900" y="4597400"/>
          <p14:tracePt t="99515" x="2368550" y="4603750"/>
          <p14:tracePt t="99515" x="2362200" y="4610100"/>
          <p14:tracePt t="99533" x="2355850" y="4616450"/>
          <p14:tracePt t="99533" x="2349500" y="4622800"/>
          <p14:tracePt t="99551" x="2343150" y="4622800"/>
          <p14:tracePt t="99551" x="2336800" y="4629150"/>
          <p14:tracePt t="99566" x="2330450" y="4635500"/>
          <p14:tracePt t="99566" x="2317750" y="4641850"/>
          <p14:tracePt t="99585" x="2317750" y="4648200"/>
          <p14:tracePt t="99599" x="2305050" y="4654550"/>
          <p14:tracePt t="99615" x="2311400" y="4654550"/>
          <p14:tracePt t="99692" x="2317750" y="4648200"/>
          <p14:tracePt t="99703" x="2324100" y="4641850"/>
          <p14:tracePt t="99720" x="2330450" y="4635500"/>
          <p14:tracePt t="99728" x="2330450" y="4629150"/>
          <p14:tracePt t="99736" x="2336800" y="4616450"/>
          <p14:tracePt t="99748" x="2343150" y="4603750"/>
          <p14:tracePt t="99748" x="2355850" y="4565650"/>
          <p14:tracePt t="99767" x="2362200" y="4533900"/>
          <p14:tracePt t="99767" x="2368550" y="4495800"/>
          <p14:tracePt t="99784" x="2374900" y="4457700"/>
          <p14:tracePt t="99784" x="2374900" y="4413250"/>
          <p14:tracePt t="99800" x="2381250" y="4356100"/>
          <p14:tracePt t="99800" x="2381250" y="4292600"/>
          <p14:tracePt t="99817" x="2387600" y="4229100"/>
          <p14:tracePt t="99817" x="2400300" y="4076700"/>
          <p14:tracePt t="99834" x="2413000" y="3994150"/>
          <p14:tracePt t="99834" x="2432050" y="3905250"/>
          <p14:tracePt t="99851" x="2451100" y="3816350"/>
          <p14:tracePt t="99851" x="2476500" y="3714750"/>
          <p14:tracePt t="99868" x="2501900" y="3613150"/>
          <p14:tracePt t="99868" x="2559050" y="3397250"/>
          <p14:tracePt t="99885" x="2590800" y="3282950"/>
          <p14:tracePt t="99885" x="2616200" y="3175000"/>
          <p14:tracePt t="99901" x="2641600" y="3073400"/>
          <p14:tracePt t="99901" x="2667000" y="2978150"/>
          <p14:tracePt t="99918" x="2692400" y="2889250"/>
          <p14:tracePt t="99918" x="2717800" y="2806700"/>
          <p14:tracePt t="99934" x="2743200" y="2736850"/>
          <p14:tracePt t="99934" x="2762250" y="2679700"/>
          <p14:tracePt t="99934" x="2781300" y="2635250"/>
          <p14:tracePt t="99953" x="2806700" y="2597150"/>
          <p14:tracePt t="99953" x="2832100" y="2565400"/>
          <p14:tracePt t="99968" x="2857500" y="2540000"/>
          <p14:tracePt t="99968" x="2882900" y="2527300"/>
          <p14:tracePt t="99985" x="2901950" y="2514600"/>
          <p14:tracePt t="99985" x="2927350" y="2508250"/>
          <p14:tracePt t="100001" x="2946400" y="2508250"/>
          <p14:tracePt t="100001" x="2965450" y="2514600"/>
          <p14:tracePt t="100018" x="2978150" y="2514600"/>
          <p14:tracePt t="100018" x="2990850" y="2520950"/>
          <p14:tracePt t="100018" x="3003550" y="2533650"/>
          <p14:tracePt t="100037" x="3009900" y="2546350"/>
          <p14:tracePt t="100049" x="3016250" y="2559050"/>
          <p14:tracePt t="100049" x="3022600" y="2584450"/>
          <p14:tracePt t="100068" x="3022600" y="2597150"/>
          <p14:tracePt t="100068" x="3022600" y="2603500"/>
          <p14:tracePt t="100085" x="3022600" y="2616200"/>
          <p14:tracePt t="100085" x="3016250" y="2622550"/>
          <p14:tracePt t="100085" x="3016250" y="2628900"/>
          <p14:tracePt t="100105" x="3009900" y="2635250"/>
          <p14:tracePt t="100116" x="3003550" y="2635250"/>
          <p14:tracePt t="100116" x="2990850" y="2641600"/>
          <p14:tracePt t="100135" x="2984500" y="2647950"/>
          <p14:tracePt t="100135" x="2978150" y="2647950"/>
          <p14:tracePt t="100152" x="2971800" y="2654300"/>
          <p14:tracePt t="100152" x="2959100" y="2660650"/>
          <p14:tracePt t="100169" x="2952750" y="2660650"/>
          <p14:tracePt t="100169" x="2927350" y="2673350"/>
          <p14:tracePt t="100186" x="2921000" y="2679700"/>
          <p14:tracePt t="100186" x="2908300" y="2692400"/>
          <p14:tracePt t="100202" x="2895600" y="2698750"/>
          <p14:tracePt t="100202" x="2889250" y="2705100"/>
          <p14:tracePt t="100219" x="2876550" y="2711450"/>
          <p14:tracePt t="100219" x="2870200" y="2724150"/>
          <p14:tracePt t="100236" x="2863850" y="2730500"/>
          <p14:tracePt t="100236" x="2851150" y="2743200"/>
          <p14:tracePt t="100252" x="2838450" y="2749550"/>
          <p14:tracePt t="100252" x="2832100" y="2762250"/>
          <p14:tracePt t="100269" x="2825750" y="2768600"/>
          <p14:tracePt t="100269" x="2813050" y="2774950"/>
          <p14:tracePt t="100285" x="2800350" y="2787650"/>
          <p14:tracePt t="100285" x="2794000" y="2800350"/>
          <p14:tracePt t="100285" x="2781300" y="2806700"/>
          <p14:tracePt t="100305" x="2768600" y="2819400"/>
          <p14:tracePt t="100317" x="2762250" y="2832100"/>
          <p14:tracePt t="100317" x="2743200" y="2851150"/>
          <p14:tracePt t="100337" x="2736850" y="2857500"/>
          <p14:tracePt t="100337" x="2730500" y="2863850"/>
          <p14:tracePt t="100353" x="2730500" y="2870200"/>
          <p14:tracePt t="100367" x="2717800" y="2870200"/>
          <p14:tracePt t="100385" x="2717800" y="2863850"/>
          <p14:tracePt t="100401" x="2717800" y="2857500"/>
          <p14:tracePt t="100401" x="2717800" y="2838450"/>
          <p14:tracePt t="100420" x="2711450" y="2832100"/>
          <p14:tracePt t="100420" x="2717800" y="2819400"/>
          <p14:tracePt t="100437" x="2717800" y="2813050"/>
          <p14:tracePt t="100437" x="2717800" y="2806700"/>
          <p14:tracePt t="100453" x="2717800" y="2794000"/>
          <p14:tracePt t="100453" x="2724150" y="2787650"/>
          <p14:tracePt t="100453" x="2724150" y="2774950"/>
          <p14:tracePt t="100472" x="2730500" y="2762250"/>
          <p14:tracePt t="100472" x="2730500" y="2749550"/>
          <p14:tracePt t="100487" x="2736850" y="2736850"/>
          <p14:tracePt t="100487" x="2736850" y="2724150"/>
          <p14:tracePt t="100503" x="2736850" y="2705100"/>
          <p14:tracePt t="100503" x="2736850" y="2686050"/>
          <p14:tracePt t="100520" x="2736850" y="2673350"/>
          <p14:tracePt t="100520" x="2736850" y="2654300"/>
          <p14:tracePt t="100537" x="2736850" y="2641600"/>
          <p14:tracePt t="100537" x="2730500" y="2622550"/>
          <p14:tracePt t="100554" x="2724150" y="2616200"/>
          <p14:tracePt t="100554" x="2724150" y="2609850"/>
          <p14:tracePt t="100570" x="2717800" y="2603500"/>
          <p14:tracePt t="100585" x="2711450" y="2603500"/>
          <p14:tracePt t="100601" x="2705100" y="2603500"/>
          <p14:tracePt t="100619" x="2698750" y="2603500"/>
          <p14:tracePt t="100636" x="2705100" y="2603500"/>
          <p14:tracePt t="100672" x="2711450" y="2603500"/>
          <p14:tracePt t="100680" x="2724150" y="2603500"/>
          <p14:tracePt t="100688" x="2730500" y="2597150"/>
          <p14:tracePt t="100702" x="2749550" y="2597150"/>
          <p14:tracePt t="100702" x="2794000" y="2584450"/>
          <p14:tracePt t="100721" x="2819400" y="2584450"/>
          <p14:tracePt t="100721" x="2851150" y="2578100"/>
          <p14:tracePt t="100737" x="2889250" y="2584450"/>
          <p14:tracePt t="100737" x="2933700" y="2590800"/>
          <p14:tracePt t="100737" x="2984500" y="2603500"/>
          <p14:tracePt t="100757" x="3035300" y="2622550"/>
          <p14:tracePt t="100769" x="3098800" y="2647950"/>
          <p14:tracePt t="100769" x="3219450" y="2705100"/>
          <p14:tracePt t="100788" x="3289300" y="2736850"/>
          <p14:tracePt t="100788" x="3359150" y="2762250"/>
          <p14:tracePt t="100805" x="3429000" y="2781300"/>
          <p14:tracePt t="100805" x="3505200" y="2794000"/>
          <p14:tracePt t="100821" x="3575050" y="2800350"/>
          <p14:tracePt t="100821" x="3651250" y="2806700"/>
          <p14:tracePt t="100838" x="3721100" y="2800350"/>
          <p14:tracePt t="100838" x="3848100" y="2787650"/>
          <p14:tracePt t="100855" x="3911600" y="2781300"/>
          <p14:tracePt t="100855" x="3968750" y="2768600"/>
          <p14:tracePt t="100871" x="4019550" y="2762250"/>
          <p14:tracePt t="100871" x="4064000" y="2755900"/>
          <p14:tracePt t="100888" x="4108450" y="2743200"/>
          <p14:tracePt t="100888" x="4178300" y="2736850"/>
          <p14:tracePt t="100906" x="4203700" y="2730500"/>
          <p14:tracePt t="100906" x="4229100" y="2730500"/>
          <p14:tracePt t="100922" x="4248150" y="2724150"/>
          <p14:tracePt t="100922" x="4267200" y="2724150"/>
          <p14:tracePt t="100937" x="4279900" y="2717800"/>
          <p14:tracePt t="100937" x="4286250" y="2717800"/>
          <p14:tracePt t="100955" x="4292600" y="2717800"/>
          <p14:tracePt t="100970" x="4286250" y="2724150"/>
          <p14:tracePt t="100988" x="4279900" y="2724150"/>
          <p14:tracePt t="100988" x="4273550" y="2730500"/>
          <p14:tracePt t="101006" x="4267200" y="2730500"/>
          <p14:tracePt t="101006" x="4260850" y="2736850"/>
          <p14:tracePt t="101021" x="4254500" y="2736850"/>
          <p14:tracePt t="101021" x="4241800" y="2736850"/>
          <p14:tracePt t="101021" x="4235450" y="2736850"/>
          <p14:tracePt t="101040" x="4229100" y="2736850"/>
          <p14:tracePt t="101053" x="4216400" y="2730500"/>
          <p14:tracePt t="101073" x="4216400" y="2717800"/>
          <p14:tracePt t="101086" x="4216400" y="2711450"/>
          <p14:tracePt t="101086" x="4216400" y="2705100"/>
          <p14:tracePt t="101086" x="4216400" y="2692400"/>
          <p14:tracePt t="101108" x="4216400" y="2679700"/>
          <p14:tracePt t="101120" x="4216400" y="2667000"/>
          <p14:tracePt t="101120" x="4222750" y="2660650"/>
          <p14:tracePt t="101120" x="4222750" y="2647950"/>
          <p14:tracePt t="101142" x="4229100" y="2641600"/>
          <p14:tracePt t="101142" x="4229100" y="2628900"/>
          <p14:tracePt t="101156" x="4229100" y="2622550"/>
          <p14:tracePt t="101156" x="4235450" y="2616200"/>
          <p14:tracePt t="101172" x="4235450" y="2609850"/>
          <p14:tracePt t="101187" x="4241800" y="2603500"/>
          <p14:tracePt t="101204" x="4235450" y="2609850"/>
          <p14:tracePt t="101260" x="4229100" y="2616200"/>
          <p14:tracePt t="101272" x="4222750" y="2622550"/>
          <p14:tracePt t="101312" x="4229100" y="2628900"/>
          <p14:tracePt t="101348" x="4235450" y="2628900"/>
          <p14:tracePt t="101372" x="4241800" y="2628900"/>
          <p14:tracePt t="101392" x="4248150" y="2628900"/>
          <p14:tracePt t="101500" x="4241800" y="2628900"/>
          <p14:tracePt t="101648" x="4235450" y="2628900"/>
          <p14:tracePt t="101672" x="4235450" y="2622550"/>
          <p14:tracePt t="101684" x="4235450" y="2616200"/>
          <p14:tracePt t="101700" x="4229100" y="2609850"/>
          <p14:tracePt t="101709" x="4229100" y="2597150"/>
          <p14:tracePt t="101722" x="4222750" y="2584450"/>
          <p14:tracePt t="101722" x="4210050" y="2546350"/>
          <p14:tracePt t="101741" x="4197350" y="2527300"/>
          <p14:tracePt t="101741" x="4178300" y="2501900"/>
          <p14:tracePt t="101757" x="4152900" y="2476500"/>
          <p14:tracePt t="101757" x="4127500" y="2451100"/>
          <p14:tracePt t="101774" x="4089400" y="2425700"/>
          <p14:tracePt t="101774" x="4051300" y="2400300"/>
          <p14:tracePt t="101774" x="4006850" y="2381250"/>
          <p14:tracePt t="101793" x="3956050" y="2368550"/>
          <p14:tracePt t="101793" x="3898900" y="2349500"/>
          <p14:tracePt t="101807" x="3841750" y="2343150"/>
          <p14:tracePt t="101807" x="3784600" y="2330450"/>
          <p14:tracePt t="101824" x="3714750" y="2324100"/>
          <p14:tracePt t="101824" x="3651250" y="2317750"/>
          <p14:tracePt t="101841" x="3581400" y="2305050"/>
          <p14:tracePt t="101841" x="3505200" y="2298700"/>
          <p14:tracePt t="101858" x="3435350" y="2292350"/>
          <p14:tracePt t="101858" x="3295650" y="2279650"/>
          <p14:tracePt t="101874" x="3225800" y="2279650"/>
          <p14:tracePt t="101874" x="3155950" y="2279650"/>
          <p14:tracePt t="101891" x="3086100" y="2279650"/>
          <p14:tracePt t="101891" x="3016250" y="2279650"/>
          <p14:tracePt t="101908" x="2952750" y="2279650"/>
          <p14:tracePt t="101908" x="2838450" y="2286000"/>
          <p14:tracePt t="101924" x="2781300" y="2286000"/>
          <p14:tracePt t="101924" x="2730500" y="2279650"/>
          <p14:tracePt t="101942" x="2686050" y="2279650"/>
          <p14:tracePt t="101942" x="2647950" y="2273300"/>
          <p14:tracePt t="101959" x="2609850" y="2266950"/>
          <p14:tracePt t="101959" x="2571750" y="2254250"/>
          <p14:tracePt t="101975" x="2540000" y="2247900"/>
          <p14:tracePt t="101975" x="2514600" y="2241550"/>
          <p14:tracePt t="101975" x="2495550" y="2228850"/>
          <p14:tracePt t="101994" x="2470150" y="2222500"/>
          <p14:tracePt t="101994" x="2457450" y="2216150"/>
          <p14:tracePt t="102009" x="2444750" y="2209800"/>
          <p14:tracePt t="102009" x="2432050" y="2203450"/>
          <p14:tracePt t="102025" x="2425700" y="2197100"/>
          <p14:tracePt t="102025" x="2419350" y="2197100"/>
          <p14:tracePt t="102042" x="2419350" y="2190750"/>
          <p14:tracePt t="102061" x="2425700" y="2190750"/>
          <p14:tracePt t="102073" x="2432050" y="2190750"/>
          <p14:tracePt t="102073" x="2457450" y="2190750"/>
          <p14:tracePt t="102093" x="2470150" y="2190750"/>
          <p14:tracePt t="102093" x="2489200" y="2190750"/>
          <p14:tracePt t="102108" x="2508250" y="2190750"/>
          <p14:tracePt t="102108" x="2533650" y="2190750"/>
          <p14:tracePt t="102126" x="2565400" y="2184400"/>
          <p14:tracePt t="102126" x="2597150" y="2184400"/>
          <p14:tracePt t="102126" x="2635250" y="2184400"/>
          <p14:tracePt t="102144" x="2679700" y="2184400"/>
          <p14:tracePt t="102157" x="2736850" y="2178050"/>
          <p14:tracePt t="102157" x="2863850" y="2171700"/>
          <p14:tracePt t="102175" x="2940050" y="2171700"/>
          <p14:tracePt t="102175" x="3022600" y="2165350"/>
          <p14:tracePt t="102192" x="3111500" y="2159000"/>
          <p14:tracePt t="102192" x="3206750" y="2152650"/>
          <p14:tracePt t="102209" x="3314700" y="2146300"/>
          <p14:tracePt t="102209" x="3536950" y="2146300"/>
          <p14:tracePt t="102226" x="3657600" y="2146300"/>
          <p14:tracePt t="102226" x="3778250" y="2152650"/>
          <p14:tracePt t="102242" x="3898900" y="2152650"/>
          <p14:tracePt t="102242" x="4025900" y="2159000"/>
          <p14:tracePt t="102259" x="4152900" y="2159000"/>
          <p14:tracePt t="102259" x="4273550" y="2159000"/>
          <p14:tracePt t="102276" x="4394200" y="2152650"/>
          <p14:tracePt t="102276" x="4635500" y="2139950"/>
          <p14:tracePt t="102294" x="4749800" y="2120900"/>
          <p14:tracePt t="102294" x="4864100" y="2108200"/>
          <p14:tracePt t="102309" x="4978400" y="2095500"/>
          <p14:tracePt t="102309" x="5080000" y="2082800"/>
          <p14:tracePt t="102327" x="5181600" y="2070100"/>
          <p14:tracePt t="102327" x="5276850" y="2063750"/>
          <p14:tracePt t="102327" x="5365750" y="2057400"/>
          <p14:tracePt t="102345" x="5441950" y="2051050"/>
          <p14:tracePt t="102357" x="5511800" y="2051050"/>
          <p14:tracePt t="102357" x="5632450" y="2051050"/>
          <p14:tracePt t="102377" x="5683250" y="2051050"/>
          <p14:tracePt t="102377" x="5727700" y="2051050"/>
          <p14:tracePt t="102393" x="5772150" y="2057400"/>
          <p14:tracePt t="102393" x="5810250" y="2057400"/>
          <p14:tracePt t="102410" x="5848350" y="2057400"/>
          <p14:tracePt t="102410" x="5880100" y="2051050"/>
          <p14:tracePt t="102410" x="5911850" y="2051050"/>
          <p14:tracePt t="102429" x="5937250" y="2051050"/>
          <p14:tracePt t="102441" x="5962650" y="2051050"/>
          <p14:tracePt t="102441" x="5981700" y="2051050"/>
          <p14:tracePt t="102461" x="6019800" y="2044700"/>
          <p14:tracePt t="102461" x="6038850" y="2038350"/>
          <p14:tracePt t="102476" x="6051550" y="2038350"/>
          <p14:tracePt t="102476" x="6064250" y="2038350"/>
          <p14:tracePt t="102493" x="6070600" y="2032000"/>
          <p14:tracePt t="102508" x="6064250" y="2038350"/>
          <p14:tracePt t="102508" x="6057900" y="2044700"/>
          <p14:tracePt t="102527" x="6038850" y="2057400"/>
          <p14:tracePt t="102527" x="6019800" y="2076450"/>
          <p14:tracePt t="102544" x="5994400" y="2095500"/>
          <p14:tracePt t="102544" x="5962650" y="2120900"/>
          <p14:tracePt t="102560" x="5924550" y="2152650"/>
          <p14:tracePt t="102560" x="5886450" y="2190750"/>
          <p14:tracePt t="102577" x="5842000" y="2241550"/>
          <p14:tracePt t="102577" x="5734050" y="2336800"/>
          <p14:tracePt t="102594" x="5676900" y="2393950"/>
          <p14:tracePt t="102594" x="5613400" y="2444750"/>
          <p14:tracePt t="102610" x="5549900" y="2508250"/>
          <p14:tracePt t="102610" x="5473700" y="2565400"/>
          <p14:tracePt t="102627" x="5397500" y="2622550"/>
          <p14:tracePt t="102627" x="5314950" y="2679700"/>
          <p14:tracePt t="102627" x="5219700" y="2736850"/>
          <p14:tracePt t="102646" x="5130800" y="2794000"/>
          <p14:tracePt t="102646" x="5029200" y="2857500"/>
          <p14:tracePt t="102661" x="4927600" y="2921000"/>
          <p14:tracePt t="102661" x="4826000" y="2978150"/>
          <p14:tracePt t="102678" x="4718050" y="3041650"/>
          <p14:tracePt t="102678" x="4622800" y="3098800"/>
          <p14:tracePt t="102694" x="4521200" y="3155950"/>
          <p14:tracePt t="102694" x="4425950" y="3213100"/>
          <p14:tracePt t="102694" x="4330700" y="3270250"/>
          <p14:tracePt t="102713" x="4235450" y="3327400"/>
          <p14:tracePt t="102725" x="4146550" y="3378200"/>
          <p14:tracePt t="102725" x="4051300" y="3435350"/>
          <p14:tracePt t="102745" x="3879850" y="3543300"/>
          <p14:tracePt t="102745" x="3797300" y="3594100"/>
          <p14:tracePt t="102762" x="3714750" y="3644900"/>
          <p14:tracePt t="102762" x="3644900" y="3695700"/>
          <p14:tracePt t="102778" x="3575050" y="3746500"/>
          <p14:tracePt t="102778" x="3511550" y="3797300"/>
          <p14:tracePt t="102778" x="3454400" y="3848100"/>
          <p14:tracePt t="102797" x="3403600" y="3905250"/>
          <p14:tracePt t="102809" x="3352800" y="3956050"/>
          <p14:tracePt t="102809" x="3270250" y="4057650"/>
          <p14:tracePt t="102827" x="3238500" y="4108450"/>
          <p14:tracePt t="102827" x="3206750" y="4146550"/>
          <p14:tracePt t="102844" x="3181350" y="4191000"/>
          <p14:tracePt t="102844" x="3155950" y="4229100"/>
          <p14:tracePt t="102861" x="3136900" y="4260850"/>
          <p14:tracePt t="102861" x="3124200" y="4286250"/>
          <p14:tracePt t="102877" x="3111500" y="4311650"/>
          <p14:tracePt t="102877" x="3086100" y="4362450"/>
          <p14:tracePt t="102894" x="3079750" y="4381500"/>
          <p14:tracePt t="102894" x="3073400" y="4400550"/>
          <p14:tracePt t="102912" x="3073400" y="4419600"/>
          <p14:tracePt t="102912" x="3067050" y="4438650"/>
          <p14:tracePt t="102928" x="3067050" y="4451350"/>
          <p14:tracePt t="102928" x="3060700" y="4470400"/>
          <p14:tracePt t="102945" x="3060700" y="4483100"/>
          <p14:tracePt t="102945" x="3060700" y="4489450"/>
          <p14:tracePt t="102962" x="3054350" y="4495800"/>
          <p14:tracePt t="102962" x="3054350" y="4502150"/>
          <p14:tracePt t="102978" x="3048000" y="4508500"/>
          <p14:tracePt t="102978" x="3048000" y="4514850"/>
          <p14:tracePt t="102995" x="3041650" y="4521200"/>
          <p14:tracePt t="102995" x="3028950" y="4533900"/>
          <p14:tracePt t="103014" x="3022600" y="4540250"/>
          <p14:tracePt t="103026" x="3016250" y="4552950"/>
          <p14:tracePt t="103026" x="2997200" y="4565650"/>
          <p14:tracePt t="103045" x="2990850" y="4578350"/>
          <p14:tracePt t="103045" x="2978150" y="4591050"/>
          <p14:tracePt t="103062" x="2965450" y="4597400"/>
          <p14:tracePt t="103062" x="2959100" y="4610100"/>
          <p14:tracePt t="103062" x="2940050" y="4622800"/>
          <p14:tracePt t="103081" x="2927350" y="4635500"/>
          <p14:tracePt t="103093" x="2914650" y="4648200"/>
          <p14:tracePt t="103093" x="2889250" y="4673600"/>
          <p14:tracePt t="103114" x="2870200" y="4686300"/>
          <p14:tracePt t="103114" x="2857500" y="4699000"/>
          <p14:tracePt t="103129" x="2844800" y="4711700"/>
          <p14:tracePt t="103129" x="2825750" y="4724400"/>
          <p14:tracePt t="103145" x="2813050" y="4737100"/>
          <p14:tracePt t="103145" x="2794000" y="4749800"/>
          <p14:tracePt t="103162" x="2774950" y="4762500"/>
          <p14:tracePt t="103162" x="2762250" y="4768850"/>
          <p14:tracePt t="103162" x="2743200" y="4775200"/>
          <p14:tracePt t="103181" x="2724150" y="4781550"/>
          <p14:tracePt t="103181" x="2705100" y="4781550"/>
          <p14:tracePt t="103196" x="2686050" y="4787900"/>
          <p14:tracePt t="103196" x="2673350" y="4787900"/>
          <p14:tracePt t="103212" x="2654300" y="4787900"/>
          <p14:tracePt t="103212" x="2641600" y="4794250"/>
          <p14:tracePt t="103229" x="2628900" y="4794250"/>
          <p14:tracePt t="103229" x="2603500" y="4800600"/>
          <p14:tracePt t="103246" x="2590800" y="4800600"/>
          <p14:tracePt t="103246" x="2578100" y="4806950"/>
          <p14:tracePt t="103263" x="2571750" y="4806950"/>
          <p14:tracePt t="103263" x="2565400" y="4806950"/>
          <p14:tracePt t="103279" x="2552700" y="4813300"/>
          <p14:tracePt t="103279" x="2546350" y="4813300"/>
          <p14:tracePt t="103298" x="2533650" y="4813300"/>
          <p14:tracePt t="103298" x="2520950" y="4819650"/>
          <p14:tracePt t="103313" x="2514600" y="4819650"/>
          <p14:tracePt t="103313" x="2501900" y="4819650"/>
          <p14:tracePt t="103329" x="2495550" y="4826000"/>
          <p14:tracePt t="103329" x="2489200" y="4826000"/>
          <p14:tracePt t="103346" x="2482850" y="4826000"/>
          <p14:tracePt t="103346" x="2476500" y="4826000"/>
          <p14:tracePt t="103346" x="2470150" y="4832350"/>
          <p14:tracePt t="103366" x="2457450" y="4832350"/>
          <p14:tracePt t="103378" x="2451100" y="4832350"/>
          <p14:tracePt t="103378" x="2444750" y="4838700"/>
          <p14:tracePt t="103397" x="2425700" y="4845050"/>
          <p14:tracePt t="103397" x="2419350" y="4845050"/>
          <p14:tracePt t="103413" x="2413000" y="4845050"/>
          <p14:tracePt t="103413" x="2400300" y="4851400"/>
          <p14:tracePt t="103430" x="2393950" y="4851400"/>
          <p14:tracePt t="103430" x="2387600" y="4851400"/>
          <p14:tracePt t="103430" x="2381250" y="4851400"/>
          <p14:tracePt t="103449" x="2374900" y="4851400"/>
          <p14:tracePt t="103461" x="2368550" y="4851400"/>
          <p14:tracePt t="103461" x="2355850" y="4851400"/>
          <p14:tracePt t="103482" x="2349500" y="4851400"/>
          <p14:tracePt t="103495" x="2343150" y="4851400"/>
          <p14:tracePt t="103495" x="2336800" y="4851400"/>
          <p14:tracePt t="103513" x="2330450" y="4851400"/>
          <p14:tracePt t="103513" x="2324100" y="4857750"/>
          <p14:tracePt t="103530" x="2317750" y="4857750"/>
          <p14:tracePt t="103530" x="2311400" y="4857750"/>
          <p14:tracePt t="103547" x="2305050" y="4864100"/>
          <p14:tracePt t="103562" x="2298700" y="4864100"/>
          <p14:tracePt t="103584" x="2305050" y="4857750"/>
          <p14:tracePt t="103612" x="2311400" y="4851400"/>
          <p14:tracePt t="103628" x="2317750" y="4845050"/>
          <p14:tracePt t="103637" x="2317750" y="4838700"/>
          <p14:tracePt t="103645" x="2324100" y="4832350"/>
          <p14:tracePt t="103645" x="2336800" y="4826000"/>
          <p14:tracePt t="103666" x="2343150" y="4819650"/>
          <p14:tracePt t="103666" x="2349500" y="4813300"/>
          <p14:tracePt t="103681" x="2355850" y="4806950"/>
          <p14:tracePt t="103681" x="2362200" y="4800600"/>
          <p14:tracePt t="103698" x="2368550" y="4794250"/>
          <p14:tracePt t="103698" x="2374900" y="4787900"/>
          <p14:tracePt t="103714" x="2374900" y="4781550"/>
          <p14:tracePt t="103714" x="2381250" y="4775200"/>
          <p14:tracePt t="103732" x="2387600" y="4768850"/>
          <p14:tracePt t="103746" x="2387600" y="4762500"/>
          <p14:tracePt t="103762" x="2393950" y="4762500"/>
          <p14:tracePt t="103784" x="2393950" y="4756150"/>
          <p14:tracePt t="103841" x="2400300" y="4749800"/>
          <p14:tracePt t="103853" x="2400300" y="4743450"/>
          <p14:tracePt t="103877" x="2406650" y="4737100"/>
          <p14:tracePt t="103893" x="2413000" y="4737100"/>
          <p14:tracePt t="103905" x="2419350" y="4730750"/>
          <p14:tracePt t="103928" x="2419350" y="4724400"/>
          <p14:tracePt t="103961" x="2419350" y="4718050"/>
          <p14:tracePt t="103981" x="2419350" y="4711700"/>
          <p14:tracePt t="104005" x="2413000" y="4705350"/>
          <p14:tracePt t="104100" x="2406650" y="4711700"/>
          <p14:tracePt t="104125" x="2400300" y="4711700"/>
          <p14:tracePt t="104141" x="2393950" y="4718050"/>
          <p14:tracePt t="104153" x="2387600" y="4718050"/>
          <p14:tracePt t="104169" x="2381250" y="4718050"/>
          <p14:tracePt t="104205" x="2387600" y="4711700"/>
          <p14:tracePt t="104253" x="2393950" y="4711700"/>
          <p14:tracePt t="104264" x="2400300" y="4711700"/>
          <p14:tracePt t="104296" x="2406650" y="4705350"/>
          <p14:tracePt t="104313" x="2413000" y="4705350"/>
          <p14:tracePt t="104333" x="2413000" y="4699000"/>
          <p14:tracePt t="104364" x="2413000" y="4705350"/>
          <p14:tracePt t="104409" x="2413000" y="4711700"/>
          <p14:tracePt t="104433" x="2413000" y="4718050"/>
          <p14:tracePt t="104477" x="2419350" y="4718050"/>
          <p14:tracePt t="104512" x="2413000" y="4724400"/>
          <p14:tracePt t="104613" x="2406650" y="4724400"/>
          <p14:tracePt t="104625" x="2400300" y="4724400"/>
          <p14:tracePt t="104641" x="2393950" y="4730750"/>
          <p14:tracePt t="104680" x="2400300" y="4730750"/>
          <p14:tracePt t="104717" x="2406650" y="4724400"/>
          <p14:tracePt t="104745" x="2406650" y="4718050"/>
          <p14:tracePt t="104777" x="2400300" y="4718050"/>
          <p14:tracePt t="104845" x="2393950" y="4718050"/>
          <p14:tracePt t="104881" x="2393950" y="4711700"/>
          <p14:tracePt t="104905" x="2393950" y="4705350"/>
          <p14:tracePt t="104925" x="2400300" y="4699000"/>
          <p14:tracePt t="104965" x="2400300" y="4692650"/>
          <p14:tracePt t="104985" x="2406650" y="4686300"/>
          <p14:tracePt t="105001" x="2406650" y="4679950"/>
          <p14:tracePt t="105016" x="2413000" y="4673600"/>
          <p14:tracePt t="105032" x="2413000" y="4660900"/>
          <p14:tracePt t="105044" x="2419350" y="4654550"/>
          <p14:tracePt t="105061" x="2419350" y="4648200"/>
          <p14:tracePt t="105070" x="2419350" y="4641850"/>
          <p14:tracePt t="105070" x="2419350" y="4635500"/>
          <p14:tracePt t="105087" x="2419350" y="4629150"/>
          <p14:tracePt t="105101" x="2419350" y="4616450"/>
          <p14:tracePt t="105101" x="2419350" y="4610100"/>
          <p14:tracePt t="105101" x="2419350" y="4603750"/>
          <p14:tracePt t="105121" x="2419350" y="4597400"/>
          <p14:tracePt t="105134" x="2419350" y="4591050"/>
          <p14:tracePt t="105134" x="2419350" y="4578350"/>
          <p14:tracePt t="105154" x="2425700" y="4572000"/>
          <p14:tracePt t="105154" x="2425700" y="4565650"/>
          <p14:tracePt t="105169" x="2425700" y="4559300"/>
          <p14:tracePt t="105169" x="2425700" y="4552950"/>
          <p14:tracePt t="105186" x="2432050" y="4546600"/>
          <p14:tracePt t="105201" x="2432050" y="4533900"/>
          <p14:tracePt t="105218" x="2432050" y="4527550"/>
          <p14:tracePt t="105234" x="2432050" y="4533900"/>
          <p14:tracePt t="105281" x="2425700" y="4540250"/>
          <p14:tracePt t="105293" x="2425700" y="4546600"/>
          <p14:tracePt t="105309" x="2419350" y="4552950"/>
          <p14:tracePt t="105325" x="2413000" y="4552950"/>
          <p14:tracePt t="105341" x="2406650" y="4559300"/>
          <p14:tracePt t="105341" x="2400300" y="4559300"/>
          <p14:tracePt t="105354" x="2393950" y="4565650"/>
          <p14:tracePt t="105354" x="2387600" y="4565650"/>
          <p14:tracePt t="105370" x="2381250" y="4565650"/>
          <p14:tracePt t="105385" x="2374900" y="4565650"/>
          <p14:tracePt t="105401" x="2368550" y="4565650"/>
          <p14:tracePt t="105401" x="2362200" y="4565650"/>
          <p14:tracePt t="105421" x="2355850" y="4565650"/>
          <p14:tracePt t="105435" x="2349500" y="4565650"/>
          <p14:tracePt t="105452" x="2343150" y="4559300"/>
          <p14:tracePt t="105468" x="2336800" y="4559300"/>
          <p14:tracePt t="105485" x="2330450" y="4559300"/>
          <p14:tracePt t="105506" x="2330450" y="4565650"/>
          <p14:tracePt t="105533" x="2324100" y="4565650"/>
          <p14:tracePt t="105565" x="2317750" y="4572000"/>
          <p14:tracePt t="105625" x="2324100" y="4572000"/>
          <p14:tracePt t="105661" x="2324100" y="4578350"/>
          <p14:tracePt t="105701" x="2317750" y="4584700"/>
          <p14:tracePt t="105745" x="2311400" y="4584700"/>
          <p14:tracePt t="105765" x="2305050" y="4591050"/>
          <p14:tracePt t="105806" x="2298700" y="4597400"/>
          <p14:tracePt t="105821" x="2292350" y="4603750"/>
          <p14:tracePt t="105833" x="2286000" y="4610100"/>
          <p14:tracePt t="105849" x="2279650" y="4616450"/>
          <p14:tracePt t="105885" x="2273300" y="4616450"/>
          <p14:tracePt t="105909" x="2266950" y="4616450"/>
          <p14:tracePt t="105925" x="2260600" y="4616450"/>
          <p14:tracePt t="105941" x="2254250" y="4610100"/>
          <p14:tracePt t="105946" x="2247900" y="4610100"/>
          <p14:tracePt t="105953" x="2241550" y="4610100"/>
          <p14:tracePt t="105953" x="2235200" y="4610100"/>
          <p14:tracePt t="105972" x="2228850" y="4616450"/>
          <p14:tracePt t="105972" x="2222500" y="4616450"/>
          <p14:tracePt t="105988" x="2216150" y="4616450"/>
          <p14:tracePt t="105988" x="2197100" y="4622800"/>
          <p14:tracePt t="106007" x="2190750" y="4622800"/>
          <p14:tracePt t="106007" x="2178050" y="4622800"/>
          <p14:tracePt t="106022" x="2171700" y="4629150"/>
          <p14:tracePt t="106022" x="2159000" y="4629150"/>
          <p14:tracePt t="106039" x="2152650" y="4629150"/>
          <p14:tracePt t="106039" x="2139950" y="4635500"/>
          <p14:tracePt t="106056" x="2133600" y="4635500"/>
          <p14:tracePt t="106056" x="2114550" y="4641850"/>
          <p14:tracePt t="106075" x="2108200" y="4648200"/>
          <p14:tracePt t="106075" x="2101850" y="4648200"/>
          <p14:tracePt t="106090" x="2095500" y="4648200"/>
          <p14:tracePt t="106090" x="2089150" y="4654550"/>
          <p14:tracePt t="106107" x="2082800" y="4654550"/>
          <p14:tracePt t="106107" x="2076450" y="4654550"/>
          <p14:tracePt t="106123" x="2070100" y="4654550"/>
          <p14:tracePt t="106123" x="2063750" y="4648200"/>
          <p14:tracePt t="106140" x="2057400" y="4648200"/>
          <p14:tracePt t="106154" x="2057400" y="4654550"/>
          <p14:tracePt t="106245" x="2051050" y="4654550"/>
          <p14:tracePt t="106293" x="2051050" y="4648200"/>
          <p14:tracePt t="106313" x="2057400" y="4648200"/>
          <p14:tracePt t="106329" x="2063750" y="4641850"/>
          <p14:tracePt t="106345" x="2070100" y="4641850"/>
          <p14:tracePt t="106353" x="2076450" y="4641850"/>
          <p14:tracePt t="106361" x="2082800" y="4641850"/>
          <p14:tracePt t="106361" x="2089150" y="4641850"/>
          <p14:tracePt t="106374" x="2095500" y="4641850"/>
          <p14:tracePt t="106374" x="2108200" y="4648200"/>
          <p14:tracePt t="106390" x="2114550" y="4648200"/>
          <p14:tracePt t="106390" x="2120900" y="4654550"/>
          <p14:tracePt t="106407" x="2127250" y="4654550"/>
          <p14:tracePt t="106407" x="2133600" y="4660900"/>
          <p14:tracePt t="106407" x="2139950" y="4667250"/>
          <p14:tracePt t="106425" x="2146300" y="4673600"/>
          <p14:tracePt t="106442" x="2146300" y="4679950"/>
          <p14:tracePt t="106458" x="2146300" y="4686300"/>
          <p14:tracePt t="106473" x="2139950" y="4692650"/>
          <p14:tracePt t="106488" x="2133600" y="4699000"/>
          <p14:tracePt t="106506" x="2133600" y="4705350"/>
          <p14:tracePt t="106522" x="2133600" y="4711700"/>
          <p14:tracePt t="106539" x="2139950" y="4711700"/>
          <p14:tracePt t="106556" x="2146300" y="4711700"/>
          <p14:tracePt t="106573" x="2159000" y="4711700"/>
          <p14:tracePt t="106573" x="2159000" y="4705350"/>
          <p14:tracePt t="106591" x="2165350" y="4705350"/>
          <p14:tracePt t="106591" x="2178050" y="4692650"/>
          <p14:tracePt t="106608" x="2184400" y="4692650"/>
          <p14:tracePt t="106623" x="2190750" y="4686300"/>
          <p14:tracePt t="106639" x="2197100" y="4679950"/>
          <p14:tracePt t="106656" x="2203450" y="4679950"/>
          <p14:tracePt t="106656" x="2209800" y="4679950"/>
          <p14:tracePt t="106675" x="2216150" y="4679950"/>
          <p14:tracePt t="106689" x="2222500" y="4679950"/>
          <p14:tracePt t="106713" x="2228850" y="4686300"/>
          <p14:tracePt t="106733" x="2235200" y="4686300"/>
          <p14:tracePt t="106765" x="2241550" y="4692650"/>
          <p14:tracePt t="106793" x="2247900" y="4692650"/>
          <p14:tracePt t="106809" x="2254250" y="4692650"/>
          <p14:tracePt t="106833" x="2260600" y="4686300"/>
          <p14:tracePt t="106869" x="2266950" y="4679950"/>
          <p14:tracePt t="107033" x="2260600" y="4679950"/>
          <p14:tracePt t="107117" x="2260600" y="4686300"/>
          <p14:tracePt t="107141" x="2254250" y="4692650"/>
          <p14:tracePt t="107169" x="2260600" y="4692650"/>
          <p14:tracePt t="107237" x="2266950" y="4692650"/>
          <p14:tracePt t="107273" x="2273300" y="4692650"/>
          <p14:tracePt t="107401" x="2279650" y="4686300"/>
          <p14:tracePt t="107425" x="2279650" y="4679950"/>
          <p14:tracePt t="107441" x="2286000" y="4673600"/>
          <p14:tracePt t="107454" x="2286000" y="4667250"/>
          <p14:tracePt t="107469" x="2292350" y="4667250"/>
          <p14:tracePt t="107486" x="2292350" y="4660900"/>
          <p14:tracePt t="107501" x="2298700" y="4654550"/>
          <p14:tracePt t="107521" x="2298700" y="4648200"/>
          <p14:tracePt t="107553" x="2292350" y="4648200"/>
          <p14:tracePt t="107581" x="2292350" y="4641850"/>
          <p14:tracePt t="107606" x="2298700" y="4635500"/>
          <p14:tracePt t="107625" x="2311400" y="4629150"/>
          <p14:tracePt t="107658" x="2317750" y="4622800"/>
          <p14:tracePt t="107674" x="2324100" y="4622800"/>
          <p14:tracePt t="107682" x="2330450" y="4622800"/>
          <p14:tracePt t="107682" x="2336800" y="4616450"/>
          <p14:tracePt t="107695" x="2343150" y="4610100"/>
          <p14:tracePt t="107695" x="2349500" y="4610100"/>
          <p14:tracePt t="107712" x="2355850" y="4603750"/>
          <p14:tracePt t="107712" x="2368550" y="4597400"/>
          <p14:tracePt t="107728" x="2374900" y="4591050"/>
          <p14:tracePt t="107743" x="2381250" y="4591050"/>
          <p14:tracePt t="107743" x="2393950" y="4584700"/>
          <p14:tracePt t="107762" x="2400300" y="4578350"/>
          <p14:tracePt t="107762" x="2406650" y="4578350"/>
          <p14:tracePt t="107779" x="2413000" y="4572000"/>
          <p14:tracePt t="107779" x="2419350" y="4572000"/>
          <p14:tracePt t="107796" x="2425700" y="4565650"/>
          <p14:tracePt t="107810" x="2432050" y="4559300"/>
          <p14:tracePt t="107810" x="2438400" y="4552950"/>
          <p14:tracePt t="107810" x="2438400" y="4546600"/>
          <p14:tracePt t="107831" x="2444750" y="4546600"/>
          <p14:tracePt t="107843" x="2444750" y="4540250"/>
          <p14:tracePt t="107843" x="2451100" y="4533900"/>
          <p14:tracePt t="107862" x="2457450" y="4527550"/>
          <p14:tracePt t="107877" x="2463800" y="4527550"/>
          <p14:tracePt t="107905" x="2463800" y="4533900"/>
          <p14:tracePt t="107934" x="2457450" y="4540250"/>
          <p14:tracePt t="107965" x="2451100" y="4546600"/>
          <p14:tracePt t="108025" x="2451100" y="4552950"/>
          <p14:tracePt t="108101" x="2451100" y="4559300"/>
          <p14:tracePt t="108122" x="2451100" y="4565650"/>
          <p14:tracePt t="108138" x="2451100" y="4572000"/>
          <p14:tracePt t="108154" x="2451100" y="4578350"/>
          <p14:tracePt t="108166" x="2444750" y="4584700"/>
          <p14:tracePt t="108178" x="2438400" y="4591050"/>
          <p14:tracePt t="108194" x="2432050" y="4597400"/>
          <p14:tracePt t="108194" x="2413000" y="4603750"/>
          <p14:tracePt t="108215" x="2406650" y="4610100"/>
          <p14:tracePt t="108215" x="2393950" y="4616450"/>
          <p14:tracePt t="108230" x="2381250" y="4616450"/>
          <p14:tracePt t="108230" x="2362200" y="4622800"/>
          <p14:tracePt t="108246" x="2349500" y="4629150"/>
          <p14:tracePt t="108246" x="2330450" y="4635500"/>
          <p14:tracePt t="108263" x="2305050" y="4641850"/>
          <p14:tracePt t="108263" x="2279650" y="4648200"/>
          <p14:tracePt t="108263" x="2254250" y="4654550"/>
          <p14:tracePt t="108282" x="2222500" y="4660900"/>
          <p14:tracePt t="108282" x="2190750" y="4673600"/>
          <p14:tracePt t="108298" x="2152650" y="4679950"/>
          <p14:tracePt t="108298" x="2108200" y="4686300"/>
          <p14:tracePt t="108314" x="2063750" y="4692650"/>
          <p14:tracePt t="108314" x="2019300" y="4699000"/>
          <p14:tracePt t="108330" x="1968500" y="4699000"/>
          <p14:tracePt t="108330" x="1860550" y="4699000"/>
          <p14:tracePt t="108347" x="1803400" y="4692650"/>
          <p14:tracePt t="108347" x="1746250" y="4686300"/>
          <p14:tracePt t="108364" x="1682750" y="4686300"/>
          <p14:tracePt t="108364" x="1619250" y="4679950"/>
          <p14:tracePt t="108381" x="1549400" y="4673600"/>
          <p14:tracePt t="108381" x="1485900" y="4673600"/>
          <p14:tracePt t="108398" x="1416050" y="4673600"/>
          <p14:tracePt t="108398" x="1282700" y="4667250"/>
          <p14:tracePt t="108415" x="1219200" y="4660900"/>
          <p14:tracePt t="108415" x="1155700" y="4654550"/>
          <p14:tracePt t="108431" x="1092200" y="4641850"/>
          <p14:tracePt t="108431" x="1028700" y="4629150"/>
          <p14:tracePt t="108448" x="971550" y="4616450"/>
          <p14:tracePt t="108448" x="914400" y="4597400"/>
          <p14:tracePt t="108448" x="857250" y="4578350"/>
          <p14:tracePt t="108466" x="812800" y="4565650"/>
          <p14:tracePt t="108479" x="768350" y="4540250"/>
          <p14:tracePt t="108479" x="704850" y="4495800"/>
          <p14:tracePt t="108498" x="679450" y="4470400"/>
          <p14:tracePt t="108498" x="666750" y="4445000"/>
          <p14:tracePt t="108515" x="660400" y="4413250"/>
          <p14:tracePt t="108515" x="660400" y="4387850"/>
          <p14:tracePt t="108531" x="666750" y="4356100"/>
          <p14:tracePt t="108531" x="679450" y="4324350"/>
          <p14:tracePt t="108531" x="698500" y="4292600"/>
          <p14:tracePt t="108550" x="717550" y="4260850"/>
          <p14:tracePt t="108563" x="742950" y="4235450"/>
          <p14:tracePt t="108563" x="819150" y="4178300"/>
          <p14:tracePt t="108583" x="857250" y="4152900"/>
          <p14:tracePt t="108583" x="901700" y="4127500"/>
          <p14:tracePt t="108599" x="958850" y="4102100"/>
          <p14:tracePt t="108599" x="1016000" y="4083050"/>
          <p14:tracePt t="108616" x="1079500" y="4064000"/>
          <p14:tracePt t="108616" x="1149350" y="4051300"/>
          <p14:tracePt t="108616" x="1219200" y="4038600"/>
          <p14:tracePt t="108634" x="1301750" y="4032250"/>
          <p14:tracePt t="108634" x="1384300" y="4032250"/>
          <p14:tracePt t="108649" x="1466850" y="4032250"/>
          <p14:tracePt t="108649" x="1555750" y="4032250"/>
          <p14:tracePt t="108666" x="1644650" y="4032250"/>
          <p14:tracePt t="108666" x="1733550" y="4032250"/>
          <p14:tracePt t="108683" x="1828800" y="4038600"/>
          <p14:tracePt t="108683" x="1917700" y="4038600"/>
          <p14:tracePt t="108698" x="2006600" y="4044950"/>
          <p14:tracePt t="108698" x="2171700" y="4057650"/>
          <p14:tracePt t="108715" x="2254250" y="4070350"/>
          <p14:tracePt t="108715" x="2330450" y="4083050"/>
          <p14:tracePt t="108731" x="2400300" y="4095750"/>
          <p14:tracePt t="108731" x="2470150" y="4114800"/>
          <p14:tracePt t="108749" x="2533650" y="4127500"/>
          <p14:tracePt t="108749" x="2590800" y="4146550"/>
          <p14:tracePt t="108749" x="2647950" y="4159250"/>
          <p14:tracePt t="108767" x="2698750" y="4178300"/>
          <p14:tracePt t="108767" x="2743200" y="4197350"/>
          <p14:tracePt t="108782" x="2781300" y="4210050"/>
          <p14:tracePt t="108782" x="2813050" y="4229100"/>
          <p14:tracePt t="108799" x="2838450" y="4241800"/>
          <p14:tracePt t="108799" x="2857500" y="4254500"/>
          <p14:tracePt t="108815" x="2870200" y="4273550"/>
          <p14:tracePt t="108815" x="2876550" y="4286250"/>
          <p14:tracePt t="108815" x="2876550" y="4298950"/>
          <p14:tracePt t="108834" x="2870200" y="4311650"/>
          <p14:tracePt t="108847" x="2863850" y="4330700"/>
          <p14:tracePt t="108847" x="2832100" y="4362450"/>
          <p14:tracePt t="108867" x="2813050" y="4381500"/>
          <p14:tracePt t="108867" x="2787650" y="4400550"/>
          <p14:tracePt t="108883" x="2762250" y="4419600"/>
          <p14:tracePt t="108883" x="2736850" y="4438650"/>
          <p14:tracePt t="108899" x="2711450" y="4457700"/>
          <p14:tracePt t="108899" x="2679700" y="4476750"/>
          <p14:tracePt t="108899" x="2647950" y="4495800"/>
          <p14:tracePt t="108919" x="2609850" y="4514850"/>
          <p14:tracePt t="108931" x="2578100" y="4527550"/>
          <p14:tracePt t="108931" x="2501900" y="4559300"/>
          <p14:tracePt t="108949" x="2463800" y="4572000"/>
          <p14:tracePt t="108949" x="2425700" y="4584700"/>
          <p14:tracePt t="108966" x="2387600" y="4597400"/>
          <p14:tracePt t="108966" x="2349500" y="4603750"/>
          <p14:tracePt t="108983" x="2305050" y="4610100"/>
          <p14:tracePt t="108983" x="2260600" y="4610100"/>
          <p14:tracePt t="108983" x="2216150" y="4610100"/>
          <p14:tracePt t="109002" x="2171700" y="4610100"/>
          <p14:tracePt t="109002" x="2127250" y="4603750"/>
          <p14:tracePt t="109016" x="2082800" y="4597400"/>
          <p14:tracePt t="109016" x="2038350" y="4584700"/>
          <p14:tracePt t="109034" x="2000250" y="4572000"/>
          <p14:tracePt t="109034" x="1962150" y="4565650"/>
          <p14:tracePt t="109050" x="1924050" y="4552950"/>
          <p14:tracePt t="109050" x="1854200" y="4533900"/>
          <p14:tracePt t="109067" x="1822450" y="4527550"/>
          <p14:tracePt t="109067" x="1790700" y="4514850"/>
          <p14:tracePt t="109083" x="1758950" y="4508500"/>
          <p14:tracePt t="109083" x="1727200" y="4495800"/>
          <p14:tracePt t="109099" x="1701800" y="4483100"/>
          <p14:tracePt t="109099" x="1676400" y="4470400"/>
          <p14:tracePt t="109099" x="1651000" y="4457700"/>
          <p14:tracePt t="109118" x="1631950" y="4445000"/>
          <p14:tracePt t="109131" x="1612900" y="4432300"/>
          <p14:tracePt t="109131" x="1581150" y="4413250"/>
          <p14:tracePt t="109150" x="1568450" y="4406900"/>
          <p14:tracePt t="109150" x="1562100" y="4400550"/>
          <p14:tracePt t="109167" x="1555750" y="4394200"/>
          <p14:tracePt t="109182" x="1549400" y="4387850"/>
          <p14:tracePt t="109198" x="1549400" y="4394200"/>
          <p14:tracePt t="109254" x="1543050" y="4400550"/>
          <p14:tracePt t="109270" x="1543050" y="4406900"/>
          <p14:tracePt t="109286" x="1543050" y="4413250"/>
          <p14:tracePt t="109294" x="1543050" y="4419600"/>
          <p14:tracePt t="109298" x="1543050" y="4425950"/>
          <p14:tracePt t="109298" x="1543050" y="4432300"/>
          <p14:tracePt t="109317" x="1543050" y="4438650"/>
          <p14:tracePt t="109332" x="1549400" y="4451350"/>
          <p14:tracePt t="109348" x="1555750" y="4457700"/>
          <p14:tracePt t="109366" x="1562100" y="4470400"/>
          <p14:tracePt t="109382" x="1568450" y="4476750"/>
          <p14:tracePt t="109399" x="1581150" y="4483100"/>
          <p14:tracePt t="109418" x="1587500" y="4489450"/>
          <p14:tracePt t="109418" x="1593850" y="4495800"/>
          <p14:tracePt t="109435" x="1600200" y="4502150"/>
          <p14:tracePt t="109451" x="1600200" y="4508500"/>
          <p14:tracePt t="109466" x="1600200" y="4514850"/>
          <p14:tracePt t="109483" x="1593850" y="4527550"/>
          <p14:tracePt t="109499" x="1587500" y="4533900"/>
          <p14:tracePt t="109516" x="1587500" y="4540250"/>
          <p14:tracePt t="109533" x="1581150" y="4546600"/>
          <p14:tracePt t="109550" x="1581150" y="4552950"/>
          <p14:tracePt t="109566" x="1587500" y="4552950"/>
          <p14:tracePt t="109583" x="1600200" y="4552950"/>
          <p14:tracePt t="109583" x="1606550" y="4552950"/>
          <p14:tracePt t="109601" x="1612900" y="4552950"/>
          <p14:tracePt t="109601" x="1625600" y="4552950"/>
          <p14:tracePt t="109618" x="1638300" y="4552950"/>
          <p14:tracePt t="109618" x="1651000" y="4552950"/>
          <p14:tracePt t="109635" x="1663700" y="4552950"/>
          <p14:tracePt t="109635" x="1676400" y="4552950"/>
          <p14:tracePt t="109652" x="1695450" y="4552950"/>
          <p14:tracePt t="109652" x="1727200" y="4552950"/>
          <p14:tracePt t="109668" x="1746250" y="4552950"/>
          <p14:tracePt t="109668" x="1765300" y="4552950"/>
          <p14:tracePt t="109685" x="1784350" y="4552950"/>
          <p14:tracePt t="109685" x="1803400" y="4552950"/>
          <p14:tracePt t="109702" x="1816100" y="4546600"/>
          <p14:tracePt t="109702" x="1847850" y="4540250"/>
          <p14:tracePt t="109719" x="1866900" y="4540250"/>
          <p14:tracePt t="109719" x="1879600" y="4533900"/>
          <p14:tracePt t="109736" x="1892300" y="4533900"/>
          <p14:tracePt t="109736" x="1898650" y="4527550"/>
          <p14:tracePt t="109752" x="1911350" y="4527550"/>
          <p14:tracePt t="109752" x="1917700" y="4521200"/>
          <p14:tracePt t="109768" x="1924050" y="4521200"/>
          <p14:tracePt t="109768" x="1936750" y="4514850"/>
          <p14:tracePt t="109787" x="1943100" y="4514850"/>
          <p14:tracePt t="109787" x="1949450" y="4514850"/>
          <p14:tracePt t="109803" x="1955800" y="4514850"/>
          <p14:tracePt t="109803" x="1962150" y="4514850"/>
          <p14:tracePt t="109819" x="1968500" y="4521200"/>
          <p14:tracePt t="109819" x="1974850" y="4521200"/>
          <p14:tracePt t="109835" x="1981200" y="4527550"/>
          <p14:tracePt t="109850" x="1981200" y="4533900"/>
          <p14:tracePt t="109867" x="1987550" y="4540250"/>
          <p14:tracePt t="109884" x="1993900" y="4540250"/>
          <p14:tracePt t="109901" x="2000250" y="4546600"/>
          <p14:tracePt t="109917" x="2006600" y="4546600"/>
          <p14:tracePt t="109917" x="2012950" y="4546600"/>
          <p14:tracePt t="109936" x="2019300" y="4546600"/>
          <p14:tracePt t="109936" x="2025650" y="4546600"/>
          <p14:tracePt t="109936" x="2032000" y="4546600"/>
          <p14:tracePt t="109955" x="2038350" y="4546600"/>
          <p14:tracePt t="109968" x="2044700" y="4546600"/>
          <p14:tracePt t="109968" x="2051050" y="4546600"/>
          <p14:tracePt t="109986" x="2063750" y="4546600"/>
          <p14:tracePt t="110006" x="2070100" y="4546600"/>
          <p14:tracePt t="110018" x="2070100" y="4552950"/>
          <p14:tracePt t="110050" x="2070100" y="4546600"/>
          <p14:tracePt t="110126" x="2070100" y="4540250"/>
          <p14:tracePt t="110170" x="2076450" y="4533900"/>
          <p14:tracePt t="110194" x="2082800" y="4527550"/>
          <p14:tracePt t="110214" x="2089150" y="4527550"/>
          <p14:tracePt t="110230" x="2095500" y="4521200"/>
          <p14:tracePt t="110246" x="2101850" y="4521200"/>
          <p14:tracePt t="110258" x="2108200" y="4521200"/>
          <p14:tracePt t="110274" x="2114550" y="4521200"/>
          <p14:tracePt t="110298" x="2108200" y="4514850"/>
          <p14:tracePt t="110386" x="2101850" y="4514850"/>
          <p14:tracePt t="110426" x="2101850" y="4508500"/>
          <p14:tracePt t="110478" x="2101850" y="4502150"/>
          <p14:tracePt t="110514" x="2108200" y="4502150"/>
          <p14:tracePt t="110530" x="2114550" y="4495800"/>
          <p14:tracePt t="110546" x="2120900" y="4489450"/>
          <p14:tracePt t="110562" x="2127250" y="4489450"/>
          <p14:tracePt t="110569" x="2133600" y="4483100"/>
          <p14:tracePt t="110586" x="2139950" y="4483100"/>
          <p14:tracePt t="110586" x="2146300" y="4483100"/>
          <p14:tracePt t="110586" x="2152650" y="4483100"/>
          <p14:tracePt t="110608" x="2159000" y="4483100"/>
          <p14:tracePt t="110608" x="2165350" y="4483100"/>
          <p14:tracePt t="110622" x="2171700" y="4489450"/>
          <p14:tracePt t="110622" x="2178050" y="4495800"/>
          <p14:tracePt t="110638" x="2184400" y="4495800"/>
          <p14:tracePt t="110638" x="2190750" y="4508500"/>
          <p14:tracePt t="110654" x="2197100" y="4514850"/>
          <p14:tracePt t="110654" x="2203450" y="4521200"/>
          <p14:tracePt t="110671" x="2209800" y="4527550"/>
          <p14:tracePt t="110671" x="2216150" y="4540250"/>
          <p14:tracePt t="110688" x="2222500" y="4540250"/>
          <p14:tracePt t="110703" x="2235200" y="4546600"/>
          <p14:tracePt t="110720" x="2241550" y="4552950"/>
          <p14:tracePt t="110720" x="2247900" y="4559300"/>
          <p14:tracePt t="110739" x="2254250" y="4565650"/>
          <p14:tracePt t="110755" x="2260600" y="4572000"/>
          <p14:tracePt t="110770" x="2266950" y="4572000"/>
          <p14:tracePt t="110787" x="2273300" y="4578350"/>
          <p14:tracePt t="110804" x="2279650" y="4578350"/>
          <p14:tracePt t="110830" x="2279650" y="4584700"/>
          <p14:tracePt t="110874" x="2279650" y="4591050"/>
          <p14:tracePt t="110890" x="2279650" y="4597400"/>
          <p14:tracePt t="110907" x="2273300" y="4610100"/>
          <p14:tracePt t="110918" x="2273300" y="4616450"/>
          <p14:tracePt t="110934" x="2266950" y="4622800"/>
          <p14:tracePt t="110950" x="2266950" y="4629150"/>
          <p14:tracePt t="110967" x="2260600" y="4635500"/>
          <p14:tracePt t="110978" x="2254250" y="4641850"/>
          <p14:tracePt t="110994" x="2247900" y="4648200"/>
          <p14:tracePt t="111010" x="2241550" y="4648200"/>
          <p14:tracePt t="111026" x="2235200" y="4654550"/>
          <p14:tracePt t="111039" x="2228850" y="4654550"/>
          <p14:tracePt t="111055" x="2235200" y="4654550"/>
          <p14:tracePt t="111122" x="2241550" y="4648200"/>
          <p14:tracePt t="111146" x="2235200" y="4654550"/>
          <p14:tracePt t="111302" x="2241550" y="4654550"/>
          <p14:tracePt t="111386" x="2247900" y="4654550"/>
          <p14:tracePt t="111406" x="2247900" y="4660900"/>
          <p14:tracePt t="111506" x="2247900" y="4667250"/>
          <p14:tracePt t="111586" x="2241550" y="4667250"/>
          <p14:tracePt t="111806" x="2235200" y="4667250"/>
          <p14:tracePt t="111858" x="2228850" y="4667250"/>
          <p14:tracePt t="111910" x="2222500" y="4660900"/>
          <p14:tracePt t="111954" x="2216150" y="4667250"/>
          <p14:tracePt t="111987" x="2216150" y="4673600"/>
          <p14:tracePt t="112007" x="2209800" y="4673600"/>
          <p14:tracePt t="112022" x="2209800" y="4679950"/>
          <p14:tracePt t="112038" x="2203450" y="4686300"/>
          <p14:tracePt t="112054" x="2203450" y="4692650"/>
          <p14:tracePt t="112066" x="2197100" y="4692650"/>
          <p14:tracePt t="112090" x="2203450" y="4699000"/>
          <p14:tracePt t="112211" x="2203450" y="4705350"/>
          <p14:tracePt t="112255" x="2197100" y="4711700"/>
          <p14:tracePt t="112286" x="2197100" y="4718050"/>
          <p14:tracePt t="112298" x="2190750" y="4724400"/>
          <p14:tracePt t="112314" x="2178050" y="4730750"/>
          <p14:tracePt t="112331" x="2171700" y="4737100"/>
          <p14:tracePt t="112347" x="2165350" y="4737100"/>
          <p14:tracePt t="112359" x="2159000" y="4743450"/>
          <p14:tracePt t="112376" x="2152650" y="4743450"/>
          <p14:tracePt t="112392" x="2146300" y="4743450"/>
          <p14:tracePt t="112435" x="2139950" y="4743450"/>
          <p14:tracePt t="112503" x="2133600" y="4743450"/>
          <p14:tracePt t="112547" x="2127250" y="4749800"/>
          <p14:tracePt t="112587" x="2120900" y="4749800"/>
          <p14:tracePt t="112707" x="2114550" y="4749800"/>
          <p14:tracePt t="112719" x="2108200" y="4749800"/>
          <p14:tracePt t="112727" x="2101850" y="4749800"/>
          <p14:tracePt t="112727" x="2095500" y="4749800"/>
          <p14:tracePt t="112746" x="2082800" y="4749800"/>
          <p14:tracePt t="112746" x="2076450" y="4749800"/>
          <p14:tracePt t="112762" x="2063750" y="4743450"/>
          <p14:tracePt t="112762" x="2032000" y="4730750"/>
          <p14:tracePt t="112779" x="2012950" y="4718050"/>
          <p14:tracePt t="112779" x="1993900" y="4705350"/>
          <p14:tracePt t="112796" x="1974850" y="4686300"/>
          <p14:tracePt t="112796" x="1955800" y="4667250"/>
          <p14:tracePt t="112813" x="1936750" y="4648200"/>
          <p14:tracePt t="112813" x="1924050" y="4622800"/>
          <p14:tracePt t="112829" x="1905000" y="4597400"/>
          <p14:tracePt t="112829" x="1892300" y="4572000"/>
          <p14:tracePt t="112829" x="1879600" y="4546600"/>
          <p14:tracePt t="112848" x="1866900" y="4514850"/>
          <p14:tracePt t="112848" x="1854200" y="4483100"/>
          <p14:tracePt t="112863" x="1841500" y="4451350"/>
          <p14:tracePt t="112863" x="1835150" y="4413250"/>
          <p14:tracePt t="112880" x="1822450" y="4381500"/>
          <p14:tracePt t="112880" x="1822450" y="4349750"/>
          <p14:tracePt t="112896" x="1816100" y="4324350"/>
          <p14:tracePt t="112896" x="1822450" y="4298950"/>
          <p14:tracePt t="112896" x="1828800" y="4273550"/>
          <p14:tracePt t="112915" x="1835150" y="4248150"/>
          <p14:tracePt t="112928" x="1847850" y="4222750"/>
          <p14:tracePt t="112928" x="1879600" y="4178300"/>
          <p14:tracePt t="112948" x="1905000" y="4152900"/>
          <p14:tracePt t="112948" x="1930400" y="4133850"/>
          <p14:tracePt t="112963" x="1962150" y="4108450"/>
          <p14:tracePt t="112963" x="1993900" y="4089400"/>
          <p14:tracePt t="112980" x="2032000" y="4064000"/>
          <p14:tracePt t="112980" x="2070100" y="4044950"/>
          <p14:tracePt t="112980" x="2108200" y="4025900"/>
          <p14:tracePt t="112999" x="2146300" y="4013200"/>
          <p14:tracePt t="113011" x="2184400" y="4000500"/>
          <p14:tracePt t="113011" x="2266950" y="3994150"/>
          <p14:tracePt t="113030" x="2311400" y="3994150"/>
          <p14:tracePt t="113030" x="2355850" y="4000500"/>
          <p14:tracePt t="113047" x="2400300" y="4006850"/>
          <p14:tracePt t="113047" x="2438400" y="4013200"/>
          <p14:tracePt t="113064" x="2482850" y="4025900"/>
          <p14:tracePt t="113064" x="2565400" y="4051300"/>
          <p14:tracePt t="113080" x="2603500" y="4064000"/>
          <p14:tracePt t="113080" x="2641600" y="4083050"/>
          <p14:tracePt t="113097" x="2673350" y="4102100"/>
          <p14:tracePt t="113097" x="2705100" y="4121150"/>
          <p14:tracePt t="113114" x="2730500" y="4146550"/>
          <p14:tracePt t="113114" x="2755900" y="4171950"/>
          <p14:tracePt t="113130" x="2781300" y="4203700"/>
          <p14:tracePt t="113130" x="2813050" y="4260850"/>
          <p14:tracePt t="113148" x="2825750" y="4292600"/>
          <p14:tracePt t="113148" x="2838450" y="4318000"/>
          <p14:tracePt t="113164" x="2838450" y="4349750"/>
          <p14:tracePt t="113164" x="2844800" y="4375150"/>
          <p14:tracePt t="113181" x="2844800" y="4406900"/>
          <p14:tracePt t="113181" x="2838450" y="4432300"/>
          <p14:tracePt t="113181" x="2832100" y="4457700"/>
          <p14:tracePt t="113200" x="2819400" y="4476750"/>
          <p14:tracePt t="113212" x="2813050" y="4502150"/>
          <p14:tracePt t="113212" x="2781300" y="4533900"/>
          <p14:tracePt t="113231" x="2762250" y="4552950"/>
          <p14:tracePt t="113231" x="2743200" y="4572000"/>
          <p14:tracePt t="113248" x="2724150" y="4584700"/>
          <p14:tracePt t="113248" x="2705100" y="4603750"/>
          <p14:tracePt t="113264" x="2679700" y="4616450"/>
          <p14:tracePt t="113264" x="2654300" y="4635500"/>
          <p14:tracePt t="113264" x="2635250" y="4648200"/>
          <p14:tracePt t="113283" x="2609850" y="4660900"/>
          <p14:tracePt t="113283" x="2584450" y="4673600"/>
          <p14:tracePt t="113300" x="2565400" y="4686300"/>
          <p14:tracePt t="113312" x="2540000" y="4692650"/>
          <p14:tracePt t="113312" x="2495550" y="4711700"/>
          <p14:tracePt t="113331" x="2476500" y="4724400"/>
          <p14:tracePt t="113331" x="2457450" y="4730750"/>
          <p14:tracePt t="113348" x="2438400" y="4737100"/>
          <p14:tracePt t="113348" x="2419350" y="4743450"/>
          <p14:tracePt t="113365" x="2393950" y="4743450"/>
          <p14:tracePt t="113365" x="2355850" y="4749800"/>
          <p14:tracePt t="113382" x="2336800" y="4749800"/>
          <p14:tracePt t="113382" x="2324100" y="4749800"/>
          <p14:tracePt t="113398" x="2311400" y="4749800"/>
          <p14:tracePt t="113398" x="2298700" y="4749800"/>
          <p14:tracePt t="113415" x="2286000" y="4749800"/>
          <p14:tracePt t="113415" x="2273300" y="4749800"/>
          <p14:tracePt t="113431" x="2266950" y="4743450"/>
          <p14:tracePt t="113431" x="2254250" y="4743450"/>
          <p14:tracePt t="113448" x="2254250" y="4737100"/>
          <p14:tracePt t="113463" x="2241550" y="4730750"/>
          <p14:tracePt t="113480" x="2241550" y="4724400"/>
          <p14:tracePt t="113480" x="2241550" y="4718050"/>
          <p14:tracePt t="113500" x="2241550" y="4711700"/>
          <p14:tracePt t="113514" x="2241550" y="4705350"/>
          <p14:tracePt t="113530" x="2247900" y="4699000"/>
          <p14:tracePt t="113547" x="2247900" y="4692650"/>
          <p14:tracePt t="113567" x="2241550" y="4692650"/>
          <p14:tracePt t="113623" x="2228850" y="4699000"/>
          <p14:tracePt t="113635" x="2222500" y="4699000"/>
          <p14:tracePt t="113651" x="2216150" y="4705350"/>
          <p14:tracePt t="113667" x="2209800" y="4711700"/>
          <p14:tracePt t="113679" x="2203450" y="4718050"/>
          <p14:tracePt t="113687" x="2197100" y="4718050"/>
          <p14:tracePt t="113697" x="2190750" y="4724400"/>
          <p14:tracePt t="113697" x="2184400" y="4730750"/>
          <p14:tracePt t="113716" x="2178050" y="4730750"/>
          <p14:tracePt t="113716" x="2171700" y="4737100"/>
          <p14:tracePt t="113732" x="2165350" y="4743450"/>
          <p14:tracePt t="113732" x="2152650" y="4749800"/>
          <p14:tracePt t="113749" x="2146300" y="4749800"/>
          <p14:tracePt t="113749" x="2146300" y="4756150"/>
          <p14:tracePt t="113766" x="2133600" y="4762500"/>
          <p14:tracePt t="113780" x="2127250" y="4762500"/>
          <p14:tracePt t="113798" x="2133600" y="4756150"/>
          <p14:tracePt t="113839" x="2139950" y="4749800"/>
          <p14:tracePt t="113855" x="2146300" y="4743450"/>
          <p14:tracePt t="113860" x="2152650" y="4737100"/>
          <p14:tracePt t="113875" x="2159000" y="4730750"/>
          <p14:tracePt t="113883" x="2165350" y="4724400"/>
          <p14:tracePt t="113883" x="2171700" y="4718050"/>
          <p14:tracePt t="113900" x="2178050" y="4711700"/>
          <p14:tracePt t="113915" x="2184400" y="4705350"/>
          <p14:tracePt t="113931" x="2190750" y="4699000"/>
          <p14:tracePt t="113931" x="2197100" y="4699000"/>
          <p14:tracePt t="113931" x="2203450" y="4699000"/>
          <p14:tracePt t="113952" x="2209800" y="4699000"/>
          <p14:tracePt t="113965" x="2216150" y="4699000"/>
          <p14:tracePt t="113965" x="2222500" y="4699000"/>
          <p14:tracePt t="113983" x="2228850" y="4699000"/>
          <p14:tracePt t="113983" x="2235200" y="4699000"/>
          <p14:tracePt t="114000" x="2241550" y="4699000"/>
          <p14:tracePt t="114000" x="2247900" y="4699000"/>
          <p14:tracePt t="114017" x="2254250" y="4699000"/>
          <p14:tracePt t="114031" x="2260600" y="4699000"/>
          <p14:tracePt t="114049" x="2273300" y="4699000"/>
          <p14:tracePt t="114065" x="2279650" y="4692650"/>
          <p14:tracePt t="114082" x="2286000" y="4692650"/>
          <p14:tracePt t="114082" x="2292350" y="4686300"/>
          <p14:tracePt t="114100" x="2298700" y="4679950"/>
          <p14:tracePt t="114115" x="2305050" y="4673600"/>
          <p14:tracePt t="114132" x="2311400" y="4673600"/>
          <p14:tracePt t="114149" x="2317750" y="4667250"/>
          <p14:tracePt t="114166" x="2324100" y="4660900"/>
          <p14:tracePt t="114182" x="2330450" y="4660900"/>
          <p14:tracePt t="114199" x="2336800" y="4660900"/>
          <p14:tracePt t="114216" x="2336800" y="4654550"/>
          <p14:tracePt t="114232" x="2343150" y="4660900"/>
          <p14:tracePt t="114287" x="2343150" y="4667250"/>
          <p14:tracePt t="114303" x="2343150" y="4673600"/>
          <p14:tracePt t="114319" x="2336800" y="4679950"/>
          <p14:tracePt t="114335" x="2336800" y="4692650"/>
          <p14:tracePt t="114347" x="2330450" y="4692650"/>
          <p14:tracePt t="114355" x="2324100" y="4705350"/>
          <p14:tracePt t="114371" x="2317750" y="4705350"/>
          <p14:tracePt t="114388" x="2311400" y="4711700"/>
          <p14:tracePt t="114399" x="2305050" y="4718050"/>
          <p14:tracePt t="114416" x="2298700" y="4718050"/>
          <p14:tracePt t="114433" x="2286000" y="4724400"/>
          <p14:tracePt t="114449" x="2279650" y="4730750"/>
          <p14:tracePt t="114467" x="2273300" y="4743450"/>
          <p14:tracePt t="114483" x="2266950" y="4749800"/>
          <p14:tracePt t="114483" x="2260600" y="4749800"/>
          <p14:tracePt t="114502" x="2254250" y="4749800"/>
          <p14:tracePt t="114517" x="2247900" y="4756150"/>
          <p14:tracePt t="114517" x="2241550" y="4762500"/>
          <p14:tracePt t="114535" x="2228850" y="4762500"/>
          <p14:tracePt t="114552" x="2222500" y="4768850"/>
          <p14:tracePt t="114567" x="2216150" y="4768850"/>
          <p14:tracePt t="114583" x="2209800" y="4762500"/>
          <p14:tracePt t="114600" x="2203450" y="4762500"/>
          <p14:tracePt t="114617" x="2197100" y="4756150"/>
          <p14:tracePt t="114634" x="2190750" y="4756150"/>
          <p14:tracePt t="114651" x="2178050" y="4749800"/>
          <p14:tracePt t="114667" x="2171700" y="4743450"/>
          <p14:tracePt t="114667" x="2165350" y="4737100"/>
          <p14:tracePt t="114667" x="2165350" y="4730750"/>
          <p14:tracePt t="114688" x="2159000" y="4724400"/>
          <p14:tracePt t="114688" x="2152650" y="4711700"/>
          <p14:tracePt t="114702" x="2146300" y="4705350"/>
          <p14:tracePt t="114702" x="2139950" y="4692650"/>
          <p14:tracePt t="114719" x="2133600" y="4679950"/>
          <p14:tracePt t="114719" x="2127250" y="4667250"/>
          <p14:tracePt t="114736" x="2127250" y="4660900"/>
          <p14:tracePt t="114736" x="2120900" y="4648200"/>
          <p14:tracePt t="114753" x="2120900" y="4635500"/>
          <p14:tracePt t="114767" x="2120900" y="4629150"/>
          <p14:tracePt t="114784" x="2133600" y="4622800"/>
          <p14:tracePt t="114801" x="2139950" y="4616450"/>
          <p14:tracePt t="114801" x="2152650" y="4603750"/>
          <p14:tracePt t="114820" x="2159000" y="4597400"/>
          <p14:tracePt t="114820" x="2165350" y="4597400"/>
          <p14:tracePt t="114836" x="2171700" y="4591050"/>
          <p14:tracePt t="114836" x="2178050" y="4591050"/>
          <p14:tracePt t="114853" x="2184400" y="4597400"/>
          <p14:tracePt t="114868" x="2184400" y="4603750"/>
          <p14:tracePt t="114868" x="2184400" y="4610100"/>
          <p14:tracePt t="114868" x="2184400" y="4616450"/>
          <p14:tracePt t="114889" x="2184400" y="4622800"/>
          <p14:tracePt t="114889" x="2190750" y="4629150"/>
          <p14:tracePt t="114904" x="2190750" y="4635500"/>
          <p14:tracePt t="114904" x="2197100" y="4635500"/>
          <p14:tracePt t="114920" x="2203450" y="4641850"/>
          <p14:tracePt t="114920" x="2216150" y="4641850"/>
          <p14:tracePt t="114937" x="2228850" y="4635500"/>
          <p14:tracePt t="114937" x="2247900" y="4629150"/>
          <p14:tracePt t="114937" x="2260600" y="4610100"/>
          <p14:tracePt t="123715" x="2400300" y="5480050"/>
          <p14:tracePt t="123747" x="2406650" y="5486400"/>
          <p14:tracePt t="123751" x="2413000" y="5486400"/>
          <p14:tracePt t="123766" x="2419350" y="5480050"/>
          <p14:tracePt t="123766" x="2425700" y="5473700"/>
          <p14:tracePt t="123784" x="2425700" y="5467350"/>
          <p14:tracePt t="123784" x="2432050" y="5454650"/>
          <p14:tracePt t="123801" x="2432050" y="5448300"/>
          <p14:tracePt t="123801" x="2438400" y="5441950"/>
          <p14:tracePt t="123801" x="2438400" y="5435600"/>
          <p14:tracePt t="123801" x="2444750" y="5422900"/>
          <p14:tracePt t="123824" x="2451100" y="5416550"/>
          <p14:tracePt t="123832" x="2451100" y="5410200"/>
          <p14:tracePt t="123832" x="2457450" y="5410200"/>
          <p14:tracePt t="123850" x="2463800" y="5403850"/>
          <p14:tracePt t="123850" x="2476500" y="5397500"/>
          <p14:tracePt t="123868" x="2482850" y="5391150"/>
          <p14:tracePt t="123868" x="2501900" y="5384800"/>
          <p14:tracePt t="123884" x="2508250" y="5378450"/>
          <p14:tracePt t="123884" x="2514600" y="5378450"/>
          <p14:tracePt t="123901" x="2520950" y="5378450"/>
          <p14:tracePt t="123901" x="2533650" y="5378450"/>
          <p14:tracePt t="123918" x="2540000" y="5378450"/>
          <p14:tracePt t="123918" x="2546350" y="5378450"/>
          <p14:tracePt t="123934" x="2552700" y="5384800"/>
          <p14:tracePt t="123934" x="2571750" y="5391150"/>
          <p14:tracePt t="123951" x="2584450" y="5391150"/>
          <p14:tracePt t="123951" x="2597150" y="5391150"/>
          <p14:tracePt t="123968" x="2609850" y="5391150"/>
          <p14:tracePt t="123968" x="2622550" y="5397500"/>
          <p14:tracePt t="123985" x="2628900" y="5391150"/>
          <p14:tracePt t="123985" x="2641600" y="5391150"/>
          <p14:tracePt t="123985" x="2654300" y="5391150"/>
          <p14:tracePt t="124004" x="2673350" y="5391150"/>
          <p14:tracePt t="124016" x="2686050" y="5391150"/>
          <p14:tracePt t="124016" x="2698750" y="5384800"/>
          <p14:tracePt t="124036" x="2730500" y="5391150"/>
          <p14:tracePt t="124036" x="2749550" y="5391150"/>
          <p14:tracePt t="124052" x="2768600" y="5397500"/>
          <p14:tracePt t="124052" x="2787650" y="5397500"/>
          <p14:tracePt t="124069" x="2806700" y="5403850"/>
          <p14:tracePt t="124069" x="2825750" y="5410200"/>
          <p14:tracePt t="124069" x="2844800" y="5416550"/>
          <p14:tracePt t="124088" x="2870200" y="5416550"/>
          <p14:tracePt t="124100" x="2889250" y="5416550"/>
          <p14:tracePt t="124100" x="2927350" y="5422900"/>
          <p14:tracePt t="124121" x="2952750" y="5422900"/>
          <p14:tracePt t="124121" x="2971800" y="5422900"/>
          <p14:tracePt t="124136" x="2997200" y="5422900"/>
          <p14:tracePt t="124136" x="3016250" y="5422900"/>
          <p14:tracePt t="124152" x="3041650" y="5429250"/>
          <p14:tracePt t="124152" x="3060700" y="5435600"/>
          <p14:tracePt t="124168" x="3086100" y="5441950"/>
          <p14:tracePt t="124168" x="3143250" y="5454650"/>
          <p14:tracePt t="124186" x="3168650" y="5461000"/>
          <p14:tracePt t="124186" x="3200400" y="5467350"/>
          <p14:tracePt t="124202" x="3232150" y="5467350"/>
          <p14:tracePt t="124202" x="3263900" y="5473700"/>
          <p14:tracePt t="124219" x="3295650" y="5473700"/>
          <p14:tracePt t="124219" x="3327400" y="5473700"/>
          <p14:tracePt t="124236" x="3359150" y="5473700"/>
          <p14:tracePt t="124236" x="3422650" y="5473700"/>
          <p14:tracePt t="124253" x="3454400" y="5473700"/>
          <p14:tracePt t="124253" x="3486150" y="5467350"/>
          <p14:tracePt t="124269" x="3524250" y="5467350"/>
          <p14:tracePt t="124269" x="3556000" y="5467350"/>
          <p14:tracePt t="124286" x="3587750" y="5461000"/>
          <p14:tracePt t="124286" x="3619500" y="5461000"/>
          <p14:tracePt t="124286" x="3657600" y="5454650"/>
          <p14:tracePt t="124304" x="3689350" y="5454650"/>
          <p14:tracePt t="124304" x="3721100" y="5448300"/>
          <p14:tracePt t="124320" x="3752850" y="5441950"/>
          <p14:tracePt t="124320" x="3784600" y="5441950"/>
          <p14:tracePt t="124336" x="3816350" y="5441950"/>
          <p14:tracePt t="124336" x="3841750" y="5435600"/>
          <p14:tracePt t="124353" x="3867150" y="5435600"/>
          <p14:tracePt t="124353" x="3892550" y="5441950"/>
          <p14:tracePt t="124353" x="3917950" y="5441950"/>
          <p14:tracePt t="124372" x="3943350" y="5441950"/>
          <p14:tracePt t="124384" x="3962400" y="5441950"/>
          <p14:tracePt t="124384" x="3994150" y="5448300"/>
          <p14:tracePt t="124403" x="4013200" y="5448300"/>
          <p14:tracePt t="124403" x="4025900" y="5448300"/>
          <p14:tracePt t="124419" x="4038600" y="5448300"/>
          <p14:tracePt t="124419" x="4051300" y="5448300"/>
          <p14:tracePt t="124436" x="4064000" y="5441950"/>
          <p14:tracePt t="124436" x="4076700" y="5441950"/>
          <p14:tracePt t="124453" x="4083050" y="5435600"/>
          <p14:tracePt t="124453" x="4095750" y="5435600"/>
          <p14:tracePt t="124453" x="4102100" y="5435600"/>
          <p14:tracePt t="124472" x="4108450" y="5435600"/>
          <p14:tracePt t="124485" x="4114800" y="5435600"/>
          <p14:tracePt t="124501" x="4121150" y="5435600"/>
          <p14:tracePt t="124523" x="4127500" y="5429250"/>
          <p14:tracePt t="124559" x="4127500" y="5422900"/>
          <p14:tracePt t="124575" x="4127500" y="5416550"/>
          <p14:tracePt t="124591" x="4127500" y="5410200"/>
          <p14:tracePt t="124627" x="4127500" y="5403850"/>
          <p14:tracePt t="124655" x="4127500" y="5397500"/>
          <p14:tracePt t="124679" x="4127500" y="5391150"/>
          <p14:tracePt t="124711" x="4127500" y="5384800"/>
          <p14:tracePt t="124739" x="4121150" y="5384800"/>
          <p14:tracePt t="124775" x="4114800" y="5384800"/>
          <p14:tracePt t="124799" x="4108450" y="5384800"/>
          <p14:tracePt t="124815" x="4102100" y="5391150"/>
          <p14:tracePt t="124831" x="4095750" y="5391150"/>
          <p14:tracePt t="124843" x="4089400" y="5397500"/>
          <p14:tracePt t="124859" x="4083050" y="5403850"/>
          <p14:tracePt t="124875" x="4076700" y="5410200"/>
          <p14:tracePt t="124891" x="4070350" y="5416550"/>
          <p14:tracePt t="124904" x="4064000" y="5422900"/>
          <p14:tracePt t="124927" x="4057650" y="5429250"/>
          <p14:tracePt t="124971" x="4057650" y="5435600"/>
          <p14:tracePt t="125011" x="4064000" y="5435600"/>
          <p14:tracePt t="125063" x="4070350" y="5429250"/>
          <p14:tracePt t="125099" x="4076700" y="5422900"/>
          <p14:tracePt t="125131" x="4083050" y="5422900"/>
          <p14:tracePt t="125167" x="4089400" y="5422900"/>
          <p14:tracePt t="125183" x="4095750" y="5422900"/>
          <p14:tracePt t="125196" x="4102100" y="5429250"/>
          <p14:tracePt t="125219" x="4102100" y="5435600"/>
          <p14:tracePt t="125243" x="4108450" y="5441950"/>
          <p14:tracePt t="125271" x="4114800" y="5435600"/>
          <p14:tracePt t="125443" x="4121150" y="5429250"/>
          <p14:tracePt t="125491" x="4127500" y="5429250"/>
          <p14:tracePt t="125503" x="4133850" y="5429250"/>
          <p14:tracePt t="125519" x="4140200" y="5429250"/>
          <p14:tracePt t="125543" x="4133850" y="5435600"/>
          <p14:tracePt t="125587" x="4127500" y="5441950"/>
          <p14:tracePt t="125631" x="4121150" y="5448300"/>
          <p14:tracePt t="125663" x="4114800" y="5454650"/>
          <p14:tracePt t="125799" x="4121150" y="5461000"/>
          <p14:tracePt t="125851" x="4127500" y="5454650"/>
          <p14:tracePt t="125912" x="4133850" y="5454650"/>
          <p14:tracePt t="125971" x="4140200" y="5461000"/>
          <p14:tracePt t="126023" x="4140200" y="5467350"/>
          <p14:tracePt t="126059" x="4133850" y="5467350"/>
          <p14:tracePt t="126096" x="4127500" y="5473700"/>
          <p14:tracePt t="126127" x="4121150" y="5480050"/>
          <p14:tracePt t="126172" x="4121150" y="5473700"/>
          <p14:tracePt t="126223" x="4114800" y="5473700"/>
          <p14:tracePt t="126368" x="4121150" y="5473700"/>
          <p14:tracePt t="126504" x="4114800" y="5473700"/>
          <p14:tracePt t="126575" x="4108450" y="5473700"/>
          <p14:tracePt t="126600" x="4114800" y="5473700"/>
          <p14:tracePt t="126695" x="4121150" y="5467350"/>
          <p14:tracePt t="126720" x="4121150" y="5473700"/>
          <p14:tracePt t="126823" x="4127500" y="5473700"/>
          <p14:tracePt t="126983" x="4133850" y="5473700"/>
          <p14:tracePt t="127096" x="4127500" y="5480050"/>
          <p14:tracePt t="127312" x="4133850" y="5473700"/>
          <p14:tracePt t="127412" x="4133850" y="5480050"/>
          <p14:tracePt t="127456" x="4127500" y="5480050"/>
          <p14:tracePt t="127492" x="4121150" y="5480050"/>
          <p14:tracePt t="127535" x="4114800" y="5486400"/>
          <p14:tracePt t="127636" x="4108450" y="5486400"/>
          <p14:tracePt t="127664" x="4114800" y="5486400"/>
          <p14:tracePt t="127800" x="4108450" y="5486400"/>
          <p14:tracePt t="127903" x="4102100" y="5486400"/>
          <p14:tracePt t="127944" x="4095750" y="5486400"/>
          <p14:tracePt t="127972" x="4089400" y="5492750"/>
          <p14:tracePt t="127995" x="4083050" y="5492750"/>
          <p14:tracePt t="128056" x="4083050" y="5486400"/>
          <p14:tracePt t="128152" x="4083050" y="5480050"/>
          <p14:tracePt t="128220" x="4076700" y="5480050"/>
          <p14:tracePt t="128272" x="4070350" y="5486400"/>
          <p14:tracePt t="128296" x="4064000" y="5486400"/>
          <p14:tracePt t="128316" x="4057650" y="5486400"/>
          <p14:tracePt t="128340" x="4057650" y="5480050"/>
          <p14:tracePt t="128444" x="4057650" y="5473700"/>
          <p14:tracePt t="128496" x="4064000" y="5473700"/>
          <p14:tracePt t="128520" x="4064000" y="5467350"/>
          <p14:tracePt t="128544" x="4070350" y="5461000"/>
          <p14:tracePt t="128556" x="4076700" y="5461000"/>
          <p14:tracePt t="128572" x="4083050" y="5461000"/>
          <p14:tracePt t="128582" x="4089400" y="5461000"/>
          <p14:tracePt t="128582" x="4095750" y="5461000"/>
          <p14:tracePt t="128601" x="4108450" y="5461000"/>
          <p14:tracePt t="128601" x="4133850" y="5473700"/>
          <p14:tracePt t="128618" x="4146550" y="5480050"/>
          <p14:tracePt t="128618" x="4165600" y="5486400"/>
          <p14:tracePt t="128634" x="4178300" y="5492750"/>
          <p14:tracePt t="128634" x="4203700" y="5499100"/>
          <p14:tracePt t="128651" x="4222750" y="5499100"/>
          <p14:tracePt t="128651" x="4248150" y="5505450"/>
          <p14:tracePt t="128667" x="4273550" y="5505450"/>
          <p14:tracePt t="128667" x="4324350" y="5499100"/>
          <p14:tracePt t="128685" x="4356100" y="5492750"/>
          <p14:tracePt t="128685" x="4387850" y="5492750"/>
          <p14:tracePt t="128701" x="4413250" y="5486400"/>
          <p14:tracePt t="128701" x="4445000" y="5480050"/>
          <p14:tracePt t="128718" x="4476750" y="5480050"/>
          <p14:tracePt t="128718" x="4514850" y="5473700"/>
          <p14:tracePt t="128718" x="4546600" y="5467350"/>
          <p14:tracePt t="128737" x="4578350" y="5467350"/>
          <p14:tracePt t="128749" x="4616450" y="5461000"/>
          <p14:tracePt t="128749" x="4692650" y="5461000"/>
          <p14:tracePt t="128768" x="4737100" y="5461000"/>
          <p14:tracePt t="128768" x="4781550" y="5461000"/>
          <p14:tracePt t="128785" x="4826000" y="5461000"/>
          <p14:tracePt t="128785" x="4876800" y="5461000"/>
          <p14:tracePt t="128801" x="4927600" y="5461000"/>
          <p14:tracePt t="128801" x="4978400" y="5454650"/>
          <p14:tracePt t="128801" x="5029200" y="5448300"/>
          <p14:tracePt t="128821" x="5080000" y="5435600"/>
          <p14:tracePt t="128833" x="5130800" y="5422900"/>
          <p14:tracePt t="128833" x="5232400" y="5397500"/>
          <p14:tracePt t="128853" x="5276850" y="5378450"/>
          <p14:tracePt t="128853" x="5327650" y="5365750"/>
          <p14:tracePt t="128868" x="5372100" y="5346700"/>
          <p14:tracePt t="128868" x="5416550" y="5334000"/>
          <p14:tracePt t="128885" x="5467350" y="5321300"/>
          <p14:tracePt t="128885" x="5511800" y="5308600"/>
          <p14:tracePt t="128902" x="5562600" y="5302250"/>
          <p14:tracePt t="128902" x="5664200" y="5289550"/>
          <p14:tracePt t="128919" x="5715000" y="5289550"/>
          <p14:tracePt t="128919" x="5765800" y="5283200"/>
          <p14:tracePt t="128935" x="5816600" y="5283200"/>
          <p14:tracePt t="128935" x="5861050" y="5283200"/>
          <p14:tracePt t="128952" x="5905500" y="5283200"/>
          <p14:tracePt t="128952" x="5949950" y="5283200"/>
          <p14:tracePt t="128969" x="5988050" y="5283200"/>
          <p14:tracePt t="128969" x="6057900" y="5289550"/>
          <p14:tracePt t="128986" x="6089650" y="5289550"/>
          <p14:tracePt t="128986" x="6115050" y="5295900"/>
          <p14:tracePt t="129002" x="6140450" y="5295900"/>
          <p14:tracePt t="129002" x="6159500" y="5302250"/>
          <p14:tracePt t="129019" x="6178550" y="5308600"/>
          <p14:tracePt t="129019" x="6197600" y="5321300"/>
          <p14:tracePt t="129038" x="6203950" y="5334000"/>
          <p14:tracePt t="129038" x="6203950" y="5340350"/>
          <p14:tracePt t="129053" x="6203950" y="5353050"/>
          <p14:tracePt t="129053" x="6203950" y="5359400"/>
          <p14:tracePt t="129070" x="6191250" y="5372100"/>
          <p14:tracePt t="129070" x="6184900" y="5378450"/>
          <p14:tracePt t="129086" x="6172200" y="5391150"/>
          <p14:tracePt t="129086" x="6153150" y="5397500"/>
          <p14:tracePt t="129086" x="6134100" y="5410200"/>
          <p14:tracePt t="129105" x="6121400" y="5416550"/>
          <p14:tracePt t="129117" x="6102350" y="5422900"/>
          <p14:tracePt t="129117" x="6083300" y="5429250"/>
          <p14:tracePt t="129137" x="6045200" y="5441950"/>
          <p14:tracePt t="129137" x="6026150" y="5448300"/>
          <p14:tracePt t="129153" x="6013450" y="5454650"/>
          <p14:tracePt t="129153" x="6000750" y="5461000"/>
          <p14:tracePt t="129170" x="5988050" y="5461000"/>
          <p14:tracePt t="129170" x="5975350" y="5461000"/>
          <p14:tracePt t="129170" x="5969000" y="5461000"/>
          <p14:tracePt t="129188" x="5962650" y="5467350"/>
          <p14:tracePt t="129201" x="5956300" y="5461000"/>
          <p14:tracePt t="129201" x="5943600" y="5461000"/>
          <p14:tracePt t="129220" x="5930900" y="5461000"/>
          <p14:tracePt t="129220" x="5924550" y="5461000"/>
          <p14:tracePt t="129236" x="5911850" y="5461000"/>
          <p14:tracePt t="129236" x="5899150" y="5461000"/>
          <p14:tracePt t="129253" x="5873750" y="5461000"/>
          <p14:tracePt t="129253" x="5848350" y="5467350"/>
          <p14:tracePt t="129270" x="5816600" y="5467350"/>
          <p14:tracePt t="129270" x="5727700" y="5480050"/>
          <p14:tracePt t="129287" x="5670550" y="5486400"/>
          <p14:tracePt t="129287" x="5600700" y="5499100"/>
          <p14:tracePt t="129303" x="5524500" y="5505450"/>
          <p14:tracePt t="129303" x="5435600" y="5511800"/>
          <p14:tracePt t="129321" x="5334000" y="5518150"/>
          <p14:tracePt t="129321" x="5118100" y="5543550"/>
          <p14:tracePt t="129337" x="5003800" y="5556250"/>
          <p14:tracePt t="129337" x="4883150" y="5568950"/>
          <p14:tracePt t="129353" x="4756150" y="5588000"/>
          <p14:tracePt t="129353" x="4629150" y="5607050"/>
          <p14:tracePt t="129370" x="4495800" y="5626100"/>
          <p14:tracePt t="129370" x="4362450" y="5645150"/>
          <p14:tracePt t="129387" x="4229100" y="5664200"/>
          <p14:tracePt t="129387" x="3949700" y="5695950"/>
          <p14:tracePt t="129405" x="3803650" y="5715000"/>
          <p14:tracePt t="129405" x="3670300" y="5727700"/>
          <p14:tracePt t="129421" x="3536950" y="5740400"/>
          <p14:tracePt t="129421" x="3403600" y="5759450"/>
          <p14:tracePt t="129437" x="3276600" y="5772150"/>
          <p14:tracePt t="129437" x="3162300" y="5791200"/>
          <p14:tracePt t="129454" x="3048000" y="5810250"/>
          <p14:tracePt t="129454" x="2946400" y="5822950"/>
          <p14:tracePt t="129454" x="2857500" y="5842000"/>
          <p14:tracePt t="129473" x="2768600" y="5861050"/>
          <p14:tracePt t="129485" x="2698750" y="5873750"/>
          <p14:tracePt t="129485" x="2578100" y="5899150"/>
          <p14:tracePt t="129505" x="2533650" y="5911850"/>
          <p14:tracePt t="129505" x="2495550" y="5924550"/>
          <p14:tracePt t="129521" x="2463800" y="5930900"/>
          <p14:tracePt t="129521" x="2438400" y="5943600"/>
          <p14:tracePt t="129537" x="2419350" y="5949950"/>
          <p14:tracePt t="129537" x="2406650" y="5956300"/>
          <p14:tracePt t="129537" x="2406650" y="5962650"/>
          <p14:tracePt t="129557" x="2406650" y="5969000"/>
          <p14:tracePt t="129569" x="2419350" y="5969000"/>
          <p14:tracePt t="129569" x="2470150" y="5975350"/>
          <p14:tracePt t="129588" x="2501900" y="5975350"/>
          <p14:tracePt t="129588" x="2546350" y="5969000"/>
          <p14:tracePt t="129604" x="2597150" y="5969000"/>
          <p14:tracePt t="129604" x="2647950" y="5969000"/>
          <p14:tracePt t="129621" x="2705100" y="5969000"/>
          <p14:tracePt t="129621" x="2832100" y="5975350"/>
          <p14:tracePt t="129638" x="2895600" y="5981700"/>
          <p14:tracePt t="129638" x="2959100" y="5981700"/>
          <p14:tracePt t="129654" x="3022600" y="5988050"/>
          <p14:tracePt t="129654" x="3079750" y="5994400"/>
          <p14:tracePt t="129671" x="3136900" y="5994400"/>
          <p14:tracePt t="129671" x="3194050" y="6000750"/>
          <p14:tracePt t="129688" x="3244850" y="6000750"/>
          <p14:tracePt t="129688" x="3327400" y="6000750"/>
          <p14:tracePt t="129705" x="3365500" y="6000750"/>
          <p14:tracePt t="129705" x="3397250" y="6000750"/>
          <p14:tracePt t="129722" x="3422650" y="5994400"/>
          <p14:tracePt t="129722" x="3448050" y="5994400"/>
          <p14:tracePt t="129738" x="3460750" y="5994400"/>
          <p14:tracePt t="129738" x="3479800" y="5988050"/>
          <p14:tracePt t="129738" x="3486150" y="5988050"/>
          <p14:tracePt t="129757" x="3492500" y="5988050"/>
          <p14:tracePt t="129769" x="3498850" y="5988050"/>
          <p14:tracePt t="129787" x="3492500" y="5994400"/>
          <p14:tracePt t="129813" x="3486150" y="5994400"/>
          <p14:tracePt t="129820" x="3479800" y="6000750"/>
          <p14:tracePt t="129820" x="3473450" y="6000750"/>
          <p14:tracePt t="129820" x="3467100" y="6007100"/>
          <p14:tracePt t="129841" x="3454400" y="6007100"/>
          <p14:tracePt t="129853" x="3448050" y="6013450"/>
          <p14:tracePt t="129853" x="3435350" y="6019800"/>
          <p14:tracePt t="129873" x="3422650" y="6019800"/>
          <p14:tracePt t="129873" x="3416300" y="6026150"/>
          <p14:tracePt t="129890" x="3409950" y="6026150"/>
          <p14:tracePt t="129890" x="3403600" y="6026150"/>
          <p14:tracePt t="129905" x="3397250" y="6026150"/>
          <p14:tracePt t="129905" x="3390900" y="6026150"/>
          <p14:tracePt t="129922" x="3384550" y="6032500"/>
          <p14:tracePt t="129922" x="3371850" y="6032500"/>
          <p14:tracePt t="129939" x="3365500" y="6032500"/>
          <p14:tracePt t="129939" x="3359150" y="6032500"/>
          <p14:tracePt t="129956" x="3352800" y="6032500"/>
          <p14:tracePt t="129970" x="3346450" y="6032500"/>
          <p14:tracePt t="129987" x="3340100" y="6032500"/>
          <p14:tracePt t="130004" x="3340100" y="6038850"/>
          <p14:tracePt t="130028" x="3346450" y="6045200"/>
          <p14:tracePt t="130056" x="3352800" y="6051550"/>
          <p14:tracePt t="130072" x="3359150" y="6051550"/>
          <p14:tracePt t="130080" x="3365500" y="6057900"/>
          <p14:tracePt t="130089" x="3378200" y="6064250"/>
          <p14:tracePt t="130089" x="3390900" y="6064250"/>
          <p14:tracePt t="130106" x="3403600" y="6070600"/>
          <p14:tracePt t="130106" x="3416300" y="6076950"/>
          <p14:tracePt t="130106" x="3435350" y="6083300"/>
          <p14:tracePt t="130125" x="3454400" y="6083300"/>
          <p14:tracePt t="130137" x="3467100" y="6089650"/>
          <p14:tracePt t="130137" x="3486150" y="6089650"/>
          <p14:tracePt t="130158" x="3524250" y="6096000"/>
          <p14:tracePt t="130158" x="3543300" y="6096000"/>
          <p14:tracePt t="130174" x="3562350" y="6096000"/>
          <p14:tracePt t="130174" x="3581400" y="6096000"/>
          <p14:tracePt t="130190" x="3600450" y="6096000"/>
          <p14:tracePt t="130190" x="3619500" y="6096000"/>
          <p14:tracePt t="130206" x="3638550" y="6096000"/>
          <p14:tracePt t="130206" x="3657600" y="6096000"/>
          <p14:tracePt t="130206" x="3676650" y="6096000"/>
          <p14:tracePt t="130226" x="3689350" y="6096000"/>
          <p14:tracePt t="130226" x="3708400" y="6096000"/>
          <p14:tracePt t="130240" x="3727450" y="6096000"/>
          <p14:tracePt t="130240" x="3740150" y="6096000"/>
          <p14:tracePt t="130257" x="3752850" y="6096000"/>
          <p14:tracePt t="130257" x="3771900" y="6096000"/>
          <p14:tracePt t="130273" x="3784600" y="6096000"/>
          <p14:tracePt t="130273" x="3790950" y="6096000"/>
          <p14:tracePt t="130290" x="3803650" y="6096000"/>
          <p14:tracePt t="130290" x="3822700" y="6089650"/>
          <p14:tracePt t="130307" x="3829050" y="6089650"/>
          <p14:tracePt t="130307" x="3835400" y="6083300"/>
          <p14:tracePt t="130325" x="3841750" y="6076950"/>
          <p14:tracePt t="130344" x="3848100" y="6083300"/>
          <p14:tracePt t="130416" x="3841750" y="6089650"/>
          <p14:tracePt t="130433" x="3848100" y="6089650"/>
          <p14:tracePt t="130524" x="3854450" y="6083300"/>
          <p14:tracePt t="130536" x="3860800" y="6083300"/>
          <p14:tracePt t="130552" x="3867150" y="6076950"/>
          <p14:tracePt t="130561" x="3873500" y="6076950"/>
          <p14:tracePt t="130572" x="3879850" y="6076950"/>
          <p14:tracePt t="130589" x="3886200" y="6070600"/>
          <p14:tracePt t="130589" x="3892550" y="6064250"/>
          <p14:tracePt t="130608" x="3898900" y="6064250"/>
          <p14:tracePt t="130622" x="3905250" y="6057900"/>
          <p14:tracePt t="130639" x="3905250" y="6064250"/>
          <p14:tracePt t="130756" x="3911600" y="6064250"/>
          <p14:tracePt t="130784" x="3917950" y="6064250"/>
          <p14:tracePt t="130800" x="3924300" y="6064250"/>
          <p14:tracePt t="130817" x="3930650" y="6070600"/>
          <p14:tracePt t="130844" x="3937000" y="6070600"/>
          <p14:tracePt t="130869" x="3943350" y="6076950"/>
          <p14:tracePt t="130893" x="3949700" y="6076950"/>
          <p14:tracePt t="130912" x="3956050" y="6083300"/>
          <p14:tracePt t="130964" x="3949700" y="6083300"/>
          <p14:tracePt t="131072" x="3949700" y="6089650"/>
          <p14:tracePt t="131109" x="3949700" y="6083300"/>
          <p14:tracePt t="131168" x="3949700" y="6089650"/>
          <p14:tracePt t="131221" x="3949700" y="6096000"/>
          <p14:tracePt t="131245" x="3956050" y="6096000"/>
          <p14:tracePt t="131264" x="3962400" y="6096000"/>
          <p14:tracePt t="131281" x="3968750" y="6096000"/>
          <p14:tracePt t="131288" x="3975100" y="6096000"/>
          <p14:tracePt t="131297" x="3987800" y="6096000"/>
          <p14:tracePt t="131310" x="3994150" y="6102350"/>
          <p14:tracePt t="131310" x="4019550" y="6108700"/>
          <p14:tracePt t="131327" x="4038600" y="6115050"/>
          <p14:tracePt t="131327" x="4051300" y="6115050"/>
          <p14:tracePt t="131344" x="4070350" y="6115050"/>
          <p14:tracePt t="131344" x="4089400" y="6121400"/>
          <p14:tracePt t="131360" x="4108450" y="6121400"/>
          <p14:tracePt t="131360" x="4159250" y="6121400"/>
          <p14:tracePt t="131377" x="4184650" y="6127750"/>
          <p14:tracePt t="131377" x="4210050" y="6127750"/>
          <p14:tracePt t="131394" x="4235450" y="6134100"/>
          <p14:tracePt t="131394" x="4260850" y="6134100"/>
          <p14:tracePt t="131410" x="4292600" y="6140450"/>
          <p14:tracePt t="131410" x="4318000" y="6140450"/>
          <p14:tracePt t="131427" x="4343400" y="6140450"/>
          <p14:tracePt t="131427" x="4375150" y="6146800"/>
          <p14:tracePt t="131427" x="4400550" y="6146800"/>
          <p14:tracePt t="131446" x="4425950" y="6140450"/>
          <p14:tracePt t="131446" x="4451350" y="6140450"/>
          <p14:tracePt t="131462" x="4476750" y="6140450"/>
          <p14:tracePt t="131462" x="4495800" y="6140450"/>
          <p14:tracePt t="131478" x="4514850" y="6140450"/>
          <p14:tracePt t="131478" x="4540250" y="6134100"/>
          <p14:tracePt t="131494" x="4552950" y="6134100"/>
          <p14:tracePt t="131494" x="4572000" y="6134100"/>
          <p14:tracePt t="131494" x="4584700" y="6134100"/>
          <p14:tracePt t="131514" x="4597400" y="6127750"/>
          <p14:tracePt t="131526" x="4610100" y="6121400"/>
          <p14:tracePt t="131526" x="4622800" y="6121400"/>
          <p14:tracePt t="131545" x="4648200" y="6115050"/>
          <p14:tracePt t="131545" x="4660900" y="6108700"/>
          <p14:tracePt t="131562" x="4667250" y="6108700"/>
          <p14:tracePt t="131562" x="4679950" y="6102350"/>
          <p14:tracePt t="131578" x="4686300" y="6102350"/>
          <p14:tracePt t="131578" x="4699000" y="6102350"/>
          <p14:tracePt t="131595" x="4705350" y="6102350"/>
          <p14:tracePt t="131595" x="4711700" y="6102350"/>
          <p14:tracePt t="131595" x="4718050" y="6096000"/>
          <p14:tracePt t="131614" x="4724400" y="6096000"/>
          <p14:tracePt t="131614" x="4730750" y="6102350"/>
          <p14:tracePt t="131628" x="4737100" y="6096000"/>
          <p14:tracePt t="131643" x="4743450" y="6102350"/>
          <p14:tracePt t="131659" x="4749800" y="6102350"/>
          <p14:tracePt t="131676" x="4756150" y="6102350"/>
          <p14:tracePt t="131693" x="4762500" y="6102350"/>
          <p14:tracePt t="131717" x="4762500" y="6096000"/>
          <p14:tracePt t="131736" x="4768850" y="6096000"/>
          <p14:tracePt t="131753" x="4775200" y="6096000"/>
          <p14:tracePt t="131768" x="4781550" y="6096000"/>
          <p14:tracePt t="131785" x="4787900" y="6089650"/>
          <p14:tracePt t="131797" x="4794250" y="6089650"/>
          <p14:tracePt t="131814" x="4800600" y="6083300"/>
          <p14:tracePt t="131829" x="4806950" y="6083300"/>
          <p14:tracePt t="131845" x="4813300" y="6076950"/>
          <p14:tracePt t="131860" x="4819650" y="6076950"/>
          <p14:tracePt t="131877" x="4826000" y="6070600"/>
          <p14:tracePt t="131894" x="4832350" y="6070600"/>
          <p14:tracePt t="131910" x="4838700" y="6070600"/>
          <p14:tracePt t="131927" x="4845050" y="6070600"/>
          <p14:tracePt t="131957" x="4851400" y="6070600"/>
          <p14:tracePt t="131976" x="4857750" y="6070600"/>
          <p14:tracePt t="132000" x="4864100" y="6070600"/>
          <p14:tracePt t="132017" x="4870450" y="6076950"/>
          <p14:tracePt t="132025" x="4876800" y="6076950"/>
          <p14:tracePt t="132033" x="4883150" y="6076950"/>
          <p14:tracePt t="132045" x="4895850" y="6076950"/>
          <p14:tracePt t="132045" x="4902200" y="6076950"/>
          <p14:tracePt t="132063" x="4908550" y="6083300"/>
          <p14:tracePt t="132063" x="4914900" y="6083300"/>
          <p14:tracePt t="132080" x="4927600" y="6083300"/>
          <p14:tracePt t="132080" x="4940300" y="6083300"/>
          <p14:tracePt t="132080" x="4953000" y="6089650"/>
          <p14:tracePt t="132098" x="4965700" y="6089650"/>
          <p14:tracePt t="132098" x="4978400" y="6083300"/>
          <p14:tracePt t="132115" x="4997450" y="6083300"/>
          <p14:tracePt t="132115" x="5010150" y="6083300"/>
          <p14:tracePt t="132130" x="5022850" y="6076950"/>
          <p14:tracePt t="132130" x="5041900" y="6070600"/>
          <p14:tracePt t="132147" x="5054600" y="6064250"/>
          <p14:tracePt t="132147" x="5067300" y="6064250"/>
          <p14:tracePt t="132147" x="5086350" y="6057900"/>
          <p14:tracePt t="132166" x="5099050" y="6057900"/>
          <p14:tracePt t="132178" x="5111750" y="6051550"/>
          <p14:tracePt t="132178" x="5124450" y="6051550"/>
          <p14:tracePt t="132198" x="5149850" y="6051550"/>
          <p14:tracePt t="132198" x="5162550" y="6051550"/>
          <p14:tracePt t="132215" x="5175250" y="6045200"/>
          <p14:tracePt t="132215" x="5181600" y="6045200"/>
          <p14:tracePt t="132230" x="5194300" y="6038850"/>
          <p14:tracePt t="132230" x="5200650" y="6038850"/>
          <p14:tracePt t="132247" x="5213350" y="6038850"/>
          <p14:tracePt t="132247" x="5219700" y="6032500"/>
          <p14:tracePt t="132247" x="5226050" y="6026150"/>
          <p14:tracePt t="132266" x="5232400" y="6026150"/>
          <p14:tracePt t="132279" x="5238750" y="6026150"/>
          <p14:tracePt t="132295" x="5245100" y="6019800"/>
          <p14:tracePt t="132315" x="5251450" y="6019800"/>
          <p14:tracePt t="132328" x="5245100" y="6026150"/>
          <p14:tracePt t="132369" x="5245100" y="6032500"/>
          <p14:tracePt t="132393" x="5251450" y="6032500"/>
          <p14:tracePt t="132473" x="5257800" y="6038850"/>
          <p14:tracePt t="132497" x="5264150" y="6038850"/>
          <p14:tracePt t="132513" x="5270500" y="6038850"/>
          <p14:tracePt t="132525" x="5276850" y="6045200"/>
          <p14:tracePt t="132549" x="5283200" y="6045200"/>
          <p14:tracePt t="132577" x="5289550" y="6045200"/>
          <p14:tracePt t="132633" x="5295900" y="6051550"/>
          <p14:tracePt t="132645" x="5289550" y="6051550"/>
          <p14:tracePt t="132721" x="5283200" y="6057900"/>
          <p14:tracePt t="132737" x="5276850" y="6057900"/>
          <p14:tracePt t="132757" x="5270500" y="6064250"/>
          <p14:tracePt t="132781" x="5264150" y="6070600"/>
          <p14:tracePt t="132805" x="5257800" y="6070600"/>
          <p14:tracePt t="132825" x="5251450" y="6076950"/>
          <p14:tracePt t="132849" x="5251450" y="6083300"/>
          <p14:tracePt t="132901" x="5257800" y="6076950"/>
          <p14:tracePt t="132933" x="5264150" y="6076950"/>
          <p14:tracePt t="132969" x="5257800" y="6076950"/>
          <p14:tracePt t="133021" x="5251450" y="6083300"/>
          <p14:tracePt t="133045" x="5251450" y="6089650"/>
          <p14:tracePt t="133056" x="5245100" y="6089650"/>
          <p14:tracePt t="133073" x="5238750" y="6096000"/>
          <p14:tracePt t="133089" x="5232400" y="6096000"/>
          <p14:tracePt t="133105" x="5226050" y="6102350"/>
          <p14:tracePt t="133118" x="5219700" y="6102350"/>
          <p14:tracePt t="133134" x="5207000" y="6108700"/>
          <p14:tracePt t="133150" x="5200650" y="6108700"/>
          <p14:tracePt t="133165" x="5194300" y="6108700"/>
          <p14:tracePt t="133181" x="5187950" y="6108700"/>
          <p14:tracePt t="133209" x="5181600" y="6108700"/>
          <p14:tracePt t="133225" x="5175250" y="6102350"/>
          <p14:tracePt t="133237" x="5168900" y="6102350"/>
          <p14:tracePt t="133253" x="5162550" y="6096000"/>
          <p14:tracePt t="133265" x="5156200" y="6096000"/>
          <p14:tracePt t="133265" x="5149850" y="6096000"/>
          <p14:tracePt t="133265" x="5143500" y="6089650"/>
          <p14:tracePt t="133286" x="5137150" y="6083300"/>
          <p14:tracePt t="133286" x="5124450" y="6083300"/>
          <p14:tracePt t="133301" x="5111750" y="6076950"/>
          <p14:tracePt t="133301" x="5099050" y="6076950"/>
          <p14:tracePt t="133319" x="5086350" y="6070600"/>
          <p14:tracePt t="133319" x="5073650" y="6064250"/>
          <p14:tracePt t="133334" x="5054600" y="6064250"/>
          <p14:tracePt t="133334" x="5035550" y="6064250"/>
          <p14:tracePt t="133351" x="5016500" y="6064250"/>
          <p14:tracePt t="133351" x="4978400" y="6064250"/>
          <p14:tracePt t="133367" x="4959350" y="6057900"/>
          <p14:tracePt t="133367" x="4940300" y="6057900"/>
          <p14:tracePt t="133384" x="4921250" y="6057900"/>
          <p14:tracePt t="133384" x="4902200" y="6057900"/>
          <p14:tracePt t="133400" x="4883150" y="6057900"/>
          <p14:tracePt t="133400" x="4845050" y="6051550"/>
          <p14:tracePt t="133418" x="4826000" y="6051550"/>
          <p14:tracePt t="133418" x="4806950" y="6045200"/>
          <p14:tracePt t="133434" x="4787900" y="6045200"/>
          <p14:tracePt t="133434" x="4768850" y="6045200"/>
          <p14:tracePt t="133451" x="4743450" y="6038850"/>
          <p14:tracePt t="133451" x="4718050" y="6038850"/>
          <p14:tracePt t="133468" x="4692650" y="6038850"/>
          <p14:tracePt t="133468" x="4660900" y="6038850"/>
          <p14:tracePt t="133468" x="4635500" y="6032500"/>
          <p14:tracePt t="133487" x="4603750" y="6032500"/>
          <p14:tracePt t="133487" x="4578350" y="6032500"/>
          <p14:tracePt t="133502" x="4552950" y="6038850"/>
          <p14:tracePt t="133502" x="4521200" y="6038850"/>
          <p14:tracePt t="133518" x="4495800" y="6038850"/>
          <p14:tracePt t="133518" x="4464050" y="6038850"/>
          <p14:tracePt t="133535" x="4438650" y="6038850"/>
          <p14:tracePt t="133535" x="4406900" y="6038850"/>
          <p14:tracePt t="133535" x="4368800" y="6038850"/>
          <p14:tracePt t="133554" x="4337050" y="6038850"/>
          <p14:tracePt t="133566" x="4292600" y="6045200"/>
          <p14:tracePt t="133566" x="4210050" y="6045200"/>
          <p14:tracePt t="133587" x="4165600" y="6051550"/>
          <p14:tracePt t="133587" x="4121150" y="6051550"/>
          <p14:tracePt t="133602" x="4076700" y="6057900"/>
          <p14:tracePt t="133602" x="4032250" y="6057900"/>
          <p14:tracePt t="133618" x="3987800" y="6064250"/>
          <p14:tracePt t="133618" x="3943350" y="6064250"/>
          <p14:tracePt t="133634" x="3898900" y="6070600"/>
          <p14:tracePt t="133634" x="3854450" y="6070600"/>
          <p14:tracePt t="133634" x="3810000" y="6076950"/>
          <p14:tracePt t="133654" x="3759200" y="6083300"/>
          <p14:tracePt t="133654" x="3714750" y="6089650"/>
          <p14:tracePt t="133668" x="3663950" y="6096000"/>
          <p14:tracePt t="133668" x="3619500" y="6102350"/>
          <p14:tracePt t="133685" x="3568700" y="6108700"/>
          <p14:tracePt t="133685" x="3524250" y="6108700"/>
          <p14:tracePt t="133702" x="3479800" y="6115050"/>
          <p14:tracePt t="133702" x="3397250" y="6121400"/>
          <p14:tracePt t="133719" x="3359150" y="6127750"/>
          <p14:tracePt t="133719" x="3321050" y="6127750"/>
          <p14:tracePt t="133736" x="3289300" y="6127750"/>
          <p14:tracePt t="133736" x="3257550" y="6127750"/>
          <p14:tracePt t="133752" x="3225800" y="6127750"/>
          <p14:tracePt t="133752" x="3194050" y="6127750"/>
          <p14:tracePt t="133769" x="3162300" y="6127750"/>
          <p14:tracePt t="133769" x="3111500" y="6127750"/>
          <p14:tracePt t="133786" x="3092450" y="6127750"/>
          <p14:tracePt t="133786" x="3073400" y="6127750"/>
          <p14:tracePt t="133803" x="3054350" y="6127750"/>
          <p14:tracePt t="133803" x="3035300" y="6127750"/>
          <p14:tracePt t="133819" x="3022600" y="6127750"/>
          <p14:tracePt t="133819" x="3016250" y="6127750"/>
          <p14:tracePt t="133819" x="3003550" y="6127750"/>
          <p14:tracePt t="133838" x="2997200" y="6121400"/>
          <p14:tracePt t="133850" x="2990850" y="6121400"/>
          <p14:tracePt t="133870" x="2984500" y="6115050"/>
          <p14:tracePt t="133870" x="2984500" y="6108700"/>
          <p14:tracePt t="133886" x="2984500" y="6102350"/>
          <p14:tracePt t="133905" x="2990850" y="6102350"/>
          <p14:tracePt t="133929" x="2990850" y="6096000"/>
          <p14:tracePt t="133953" x="2997200" y="6089650"/>
          <p14:tracePt t="133965" x="3009900" y="6083300"/>
          <p14:tracePt t="133981" x="3016250" y="6083300"/>
          <p14:tracePt t="133997" x="3022600" y="6083300"/>
          <p14:tracePt t="134013" x="3028950" y="6083300"/>
          <p14:tracePt t="134025" x="3035300" y="6089650"/>
          <p14:tracePt t="134041" x="3041650" y="6096000"/>
          <p14:tracePt t="134057" x="3041650" y="6102350"/>
          <p14:tracePt t="134073" x="3035300" y="6108700"/>
          <p14:tracePt t="134086" x="3028950" y="6108700"/>
          <p14:tracePt t="134101" x="3022600" y="6115050"/>
          <p14:tracePt t="134118" x="3016250" y="6115050"/>
          <p14:tracePt t="134118" x="3009900" y="6115050"/>
          <p14:tracePt t="134118" x="3003550" y="6115050"/>
          <p14:tracePt t="134139" x="2990850" y="6115050"/>
          <p14:tracePt t="134139" x="2984500" y="6115050"/>
          <p14:tracePt t="134154" x="2978150" y="6121400"/>
          <p14:tracePt t="134154" x="2965450" y="6121400"/>
          <p14:tracePt t="134170" x="2959100" y="6121400"/>
          <p14:tracePt t="134170" x="2952750" y="6127750"/>
          <p14:tracePt t="134187" x="2940050" y="6127750"/>
          <p14:tracePt t="134187" x="2933700" y="6127750"/>
          <p14:tracePt t="134187" x="2927350" y="6127750"/>
          <p14:tracePt t="134206" x="2921000" y="6127750"/>
          <p14:tracePt t="134219" x="2908300" y="6127750"/>
          <p14:tracePt t="134219" x="2895600" y="6127750"/>
          <p14:tracePt t="134238" x="2889250" y="6121400"/>
          <p14:tracePt t="134253" x="2882900" y="6121400"/>
          <p14:tracePt t="134269" x="2876550" y="6115050"/>
          <p14:tracePt t="134286" x="2882900" y="6108700"/>
          <p14:tracePt t="134306" x="2889250" y="6108700"/>
          <p14:tracePt t="134319" x="2901950" y="6108700"/>
          <p14:tracePt t="134319" x="2908300" y="6108700"/>
          <p14:tracePt t="134337" x="2921000" y="6108700"/>
          <p14:tracePt t="134337" x="2927350" y="6108700"/>
          <p14:tracePt t="134354" x="2940050" y="6102350"/>
          <p14:tracePt t="134354" x="2952750" y="6102350"/>
          <p14:tracePt t="134371" x="2965450" y="6102350"/>
          <p14:tracePt t="134371" x="2990850" y="6102350"/>
          <p14:tracePt t="134387" x="3003550" y="6108700"/>
          <p14:tracePt t="134387" x="3009900" y="6108700"/>
          <p14:tracePt t="134404" x="3022600" y="6108700"/>
          <p14:tracePt t="134404" x="3028950" y="6115050"/>
          <p14:tracePt t="134421" x="3035300" y="6115050"/>
          <p14:tracePt t="134421" x="3041650" y="6115050"/>
          <p14:tracePt t="134439" x="3048000" y="6121400"/>
          <p14:tracePt t="134453" x="3048000" y="6127750"/>
          <p14:tracePt t="134470" x="3041650" y="6134100"/>
          <p14:tracePt t="134486" x="3035300" y="6134100"/>
          <p14:tracePt t="134503" x="3028950" y="6140450"/>
          <p14:tracePt t="134503" x="3022600" y="6140450"/>
          <p14:tracePt t="134522" x="3016250" y="6140450"/>
          <p14:tracePt t="134538" x="3016250" y="6134100"/>
          <p14:tracePt t="134581" x="3022600" y="6127750"/>
          <p14:tracePt t="134625" x="3022600" y="6134100"/>
          <p14:tracePt t="134718" x="3016250" y="6134100"/>
          <p14:tracePt t="134738" x="3009900" y="6134100"/>
          <p14:tracePt t="134941" x="3003550" y="6134100"/>
          <p14:tracePt t="134993" x="3003550" y="6140450"/>
          <p14:tracePt t="135114" x="3009900" y="6140450"/>
          <p14:tracePt t="135145" x="3003550" y="6140450"/>
          <p14:tracePt t="135286" x="2997200" y="6140450"/>
          <p14:tracePt t="135317" x="2990850" y="6146800"/>
          <p14:tracePt t="135354" x="2990850" y="6153150"/>
          <p14:tracePt t="135430" x="2984500" y="6159500"/>
          <p14:tracePt t="135498" x="2984500" y="6153150"/>
          <p14:tracePt t="135549" x="2984500" y="6159500"/>
          <p14:tracePt t="135626" x="2978150" y="6165850"/>
          <p14:tracePt t="135645" x="2971800" y="6172200"/>
          <p14:tracePt t="135662" x="2965450" y="6172200"/>
          <p14:tracePt t="135677" x="2959100" y="6178550"/>
          <p14:tracePt t="135694" x="2946400" y="6178550"/>
          <p14:tracePt t="135705" x="2940050" y="6184900"/>
          <p14:tracePt t="135722" x="2933700" y="6184900"/>
          <p14:tracePt t="135758" x="2927350" y="6184900"/>
          <p14:tracePt t="135789" x="2921000" y="6191250"/>
          <p14:tracePt t="135817" x="2921000" y="6184900"/>
          <p14:tracePt t="135866" x="2914650" y="6184900"/>
          <p14:tracePt t="135894" x="2908300" y="6184900"/>
          <p14:tracePt t="135910" x="2901950" y="6191250"/>
          <p14:tracePt t="135926" x="2895600" y="6191250"/>
          <p14:tracePt t="135937" x="2889250" y="6197600"/>
          <p14:tracePt t="135954" x="2882900" y="6197600"/>
          <p14:tracePt t="135970" x="2876550" y="6197600"/>
          <p14:tracePt t="135998" x="2870200" y="6197600"/>
          <p14:tracePt t="136014" x="2863850" y="6203950"/>
          <p14:tracePt t="136038" x="2857500" y="6203950"/>
          <p14:tracePt t="136057" x="2851150" y="6203950"/>
          <p14:tracePt t="136098" x="2851150" y="6210300"/>
          <p14:tracePt t="136141" x="2844800" y="6216650"/>
          <p14:tracePt t="136178" x="2838450" y="6223000"/>
          <p14:tracePt t="136286" x="2832100" y="6216650"/>
          <p14:tracePt t="136330" x="2838450" y="6223000"/>
          <p14:tracePt t="136478" x="2832100" y="6216650"/>
          <p14:tracePt t="136570" x="2838450" y="6210300"/>
          <p14:tracePt t="136742" x="2844800" y="6210300"/>
          <p14:tracePt t="136766" x="2851150" y="6210300"/>
          <p14:tracePt t="136793" x="2844800" y="6203950"/>
          <p14:tracePt t="136838" x="2838450" y="6210300"/>
          <p14:tracePt t="136886" x="2832100" y="6216650"/>
          <p14:tracePt t="137014" x="2838450" y="6210300"/>
          <p14:tracePt t="137126" x="2832100" y="6216650"/>
          <p14:tracePt t="137222" x="2838450" y="6210300"/>
          <p14:tracePt t="137282" x="2844800" y="6210300"/>
          <p14:tracePt t="137318" x="2844800" y="6216650"/>
          <p14:tracePt t="137446" x="2844800" y="6223000"/>
          <p14:tracePt t="137470" x="2844800" y="6229350"/>
          <p14:tracePt t="137499" x="2851150" y="6235700"/>
          <p14:tracePt t="137554" x="2857500" y="6242050"/>
          <p14:tracePt t="137582" x="2857500" y="6248400"/>
          <p14:tracePt t="137598" x="2863850" y="6254750"/>
          <p14:tracePt t="137614" x="2870200" y="6261100"/>
          <p14:tracePt t="137626" x="2870200" y="6267450"/>
          <p14:tracePt t="137642" x="2876550" y="6273800"/>
          <p14:tracePt t="137658" x="2882900" y="6280150"/>
          <p14:tracePt t="137674" x="2889250" y="6286500"/>
          <p14:tracePt t="137686" x="2895600" y="6292850"/>
          <p14:tracePt t="137702" x="2901950" y="6292850"/>
          <p14:tracePt t="137714" x="2908300" y="6292850"/>
          <p14:tracePt t="137731" x="2914650" y="6292850"/>
          <p14:tracePt t="137731" x="2927350" y="6292850"/>
          <p14:tracePt t="137749" x="2933700" y="6286500"/>
          <p14:tracePt t="137764" x="2946400" y="6286500"/>
          <p14:tracePt t="137781" x="2952750" y="6280150"/>
          <p14:tracePt t="137798" x="2952750" y="6273800"/>
          <p14:tracePt t="137816" x="2959100" y="6273800"/>
          <p14:tracePt t="137831" x="2952750" y="6267450"/>
          <p14:tracePt t="137854" x="2946400" y="6261100"/>
          <p14:tracePt t="137874" x="2940050" y="6254750"/>
          <p14:tracePt t="137898" x="2933700" y="6248400"/>
          <p14:tracePt t="137950" x="2933700" y="6242050"/>
          <p14:tracePt t="137986" x="2933700" y="6235700"/>
          <p14:tracePt t="138002" x="2940050" y="6229350"/>
          <p14:tracePt t="138026" x="2940050" y="6223000"/>
          <p14:tracePt t="138038" x="2940050" y="6216650"/>
          <p14:tracePt t="138062" x="2940050" y="6210300"/>
          <p14:tracePt t="138078" x="2933700" y="6210300"/>
          <p14:tracePt t="138098" x="2927350" y="6203950"/>
          <p14:tracePt t="138114" x="2921000" y="6203950"/>
          <p14:tracePt t="138146" x="2914650" y="6203950"/>
          <p14:tracePt t="138158" x="2908300" y="6203950"/>
          <p14:tracePt t="138174" x="2908300" y="6197600"/>
          <p14:tracePt t="138190" x="2901950" y="6197600"/>
          <p14:tracePt t="138214" x="2895600" y="6197600"/>
          <p14:tracePt t="138234" x="2889250" y="6197600"/>
          <p14:tracePt t="138258" x="2882900" y="6197600"/>
          <p14:tracePt t="138278" x="2876550" y="6197600"/>
          <p14:tracePt t="138302" x="2870200" y="6197600"/>
          <p14:tracePt t="138334" x="2863850" y="6191250"/>
          <p14:tracePt t="138406" x="2863850" y="6197600"/>
          <p14:tracePt t="138438" x="2857500" y="6197600"/>
          <p14:tracePt t="138466" x="2851150" y="6197600"/>
          <p14:tracePt t="138498" x="2844800" y="6197600"/>
          <p14:tracePt t="138526" x="2838450" y="6197600"/>
          <p14:tracePt t="138558" x="2832100" y="6197600"/>
          <p14:tracePt t="138586" x="2832100" y="6191250"/>
          <p14:tracePt t="138698" x="2825750" y="6191250"/>
          <p14:tracePt t="138755" x="2819400" y="6191250"/>
          <p14:tracePt t="138834" x="2813050" y="6191250"/>
          <p14:tracePt t="138874" x="2813050" y="6197600"/>
          <p14:tracePt t="138934" x="2806700" y="6197600"/>
          <p14:tracePt t="138970" x="2800350" y="6197600"/>
          <p14:tracePt t="138994" x="2794000" y="6203950"/>
          <p14:tracePt t="139150" x="2794000" y="6210300"/>
          <p14:tracePt t="139187" x="2787650" y="6203950"/>
          <p14:tracePt t="139322" x="2794000" y="6197600"/>
          <p14:tracePt t="139382" x="2787650" y="6203950"/>
          <p14:tracePt t="139615" x="2781300" y="6203950"/>
          <p14:tracePt t="139794" x="2774950" y="6210300"/>
          <p14:tracePt t="140007" x="2781300" y="6203950"/>
          <p14:tracePt t="140086" x="2781300" y="6197600"/>
          <p14:tracePt t="140359" x="2774950" y="6203950"/>
          <p14:tracePt t="140403" x="2781300" y="6203950"/>
          <p14:tracePt t="140559" x="2781300" y="6197600"/>
          <p14:tracePt t="140615" x="2787650" y="6197600"/>
          <p14:tracePt t="140667" x="2787650" y="6191250"/>
          <p14:tracePt t="140755" x="2781300" y="6197600"/>
          <p14:tracePt t="140787" x="2774950" y="6197600"/>
          <p14:tracePt t="140799" x="2768600" y="6197600"/>
          <p14:tracePt t="140831" x="2762250" y="6203950"/>
          <p14:tracePt t="140855" x="2755900" y="6203950"/>
          <p14:tracePt t="140974" x="2762250" y="6197600"/>
          <p14:tracePt t="141158" x="2762250" y="6191250"/>
          <p14:tracePt t="141190" x="2762250" y="6197600"/>
          <p14:tracePt t="141279" x="2755900" y="6197600"/>
          <p14:tracePt t="141303" x="2749550" y="6197600"/>
          <p14:tracePt t="141319" x="2743200" y="6197600"/>
          <p14:tracePt t="141339" x="2736850" y="6197600"/>
          <p14:tracePt t="141423" x="2730500" y="6197600"/>
          <p14:tracePt t="141447" x="2724150" y="6197600"/>
          <p14:tracePt t="141459" x="2717800" y="6197600"/>
          <p14:tracePt t="141475" x="2711450" y="6197600"/>
          <p14:tracePt t="141491" x="2711450" y="6203950"/>
          <p14:tracePt t="141515" x="2705100" y="6203950"/>
          <p14:tracePt t="141535" x="2698750" y="6203950"/>
          <p14:tracePt t="141558" x="2692400" y="6203950"/>
          <p14:tracePt t="141579" x="2686050" y="6197600"/>
          <p14:tracePt t="141663" x="2692400" y="6197600"/>
          <p14:tracePt t="141755" x="2692400" y="6191250"/>
          <p14:tracePt t="141775" x="2698750" y="6191250"/>
          <p14:tracePt t="141799" x="2705100" y="6191250"/>
          <p14:tracePt t="141819" x="2711450" y="6191250"/>
          <p14:tracePt t="141843" x="2717800" y="6191250"/>
          <p14:tracePt t="141879" x="2711450" y="6191250"/>
          <p14:tracePt t="141911" x="2711450" y="6197600"/>
          <p14:tracePt t="141927" x="2705100" y="6203950"/>
          <p14:tracePt t="141939" x="2705100" y="6210300"/>
          <p14:tracePt t="141955" x="2698750" y="6216650"/>
          <p14:tracePt t="141971" x="2692400" y="6223000"/>
          <p14:tracePt t="141991" x="2692400" y="6229350"/>
          <p14:tracePt t="142015" x="2692400" y="6235700"/>
          <p14:tracePt t="142047" x="2692400" y="6242050"/>
          <p14:tracePt t="142099" x="2692400" y="6248400"/>
          <p14:tracePt t="142135" x="2686050" y="6254750"/>
          <p14:tracePt t="142167" x="2692400" y="6248400"/>
          <p14:tracePt t="142239" x="2698750" y="6242050"/>
          <p14:tracePt t="142263" x="2705100" y="6242050"/>
          <p14:tracePt t="142287" x="2705100" y="6235700"/>
          <p14:tracePt t="142317" x="2698750" y="6235700"/>
          <p14:tracePt t="142383" x="2692400" y="6235700"/>
          <p14:tracePt t="142411" x="2692400" y="6229350"/>
          <p14:tracePt t="142471" x="2692400" y="6223000"/>
          <p14:tracePt t="142503" x="2698750" y="6216650"/>
          <p14:tracePt t="142527" x="2705100" y="6210300"/>
          <p14:tracePt t="142555" x="2711450" y="6203950"/>
          <p14:tracePt t="142622" x="2717800" y="6210300"/>
          <p14:tracePt t="142683" x="2724150" y="6210300"/>
          <p14:tracePt t="142735" x="2717800" y="6203950"/>
          <p14:tracePt t="142891" x="2711450" y="6210300"/>
          <p14:tracePt t="142923" x="2711450" y="6216650"/>
          <p14:tracePt t="143191" x="2705100" y="6216650"/>
          <p14:tracePt t="143215" x="2698750" y="6210300"/>
          <p14:tracePt t="143231" x="2692400" y="6216650"/>
          <p14:tracePt t="143255" x="2698750" y="6210300"/>
          <p14:tracePt t="143307" x="2705100" y="6210300"/>
          <p14:tracePt t="143327" x="2705100" y="6203950"/>
          <p14:tracePt t="143372" x="2705100" y="6197600"/>
          <p14:tracePt t="143411" x="2705100" y="6203950"/>
          <p14:tracePt t="143440" x="2711450" y="6203950"/>
          <p14:tracePt t="143643" x="2711450" y="6197600"/>
          <p14:tracePt t="143671" x="2717800" y="6197600"/>
          <p14:tracePt t="143695" x="2711450" y="6197600"/>
          <p14:tracePt t="143787" x="2711450" y="6203950"/>
          <p14:tracePt t="143859" x="2717800" y="6197600"/>
          <p14:tracePt t="143979" x="2717800" y="6191250"/>
          <p14:tracePt t="144019" x="2724150" y="6191250"/>
          <p14:tracePt t="144039" x="2730500" y="6191250"/>
          <p14:tracePt t="144072" x="2724150" y="6191250"/>
          <p14:tracePt t="144148" x="2717800" y="6191250"/>
          <p14:tracePt t="144191" x="2717800" y="6184900"/>
          <p14:tracePt t="144416" x="2724150" y="6184900"/>
          <p14:tracePt t="144448" x="2730500" y="6191250"/>
          <p14:tracePt t="144475" x="2736850" y="6191250"/>
          <p14:tracePt t="144516" x="2730500" y="6184900"/>
          <p14:tracePt t="144579" x="2724150" y="6184900"/>
          <p14:tracePt t="144603" x="2717800" y="6191250"/>
          <p14:tracePt t="144628" x="2711450" y="6197600"/>
          <p14:tracePt t="144828" x="2705100" y="6191250"/>
          <p14:tracePt t="144871" x="2711450" y="6191250"/>
          <p14:tracePt t="144972" x="2711450" y="6184900"/>
          <p14:tracePt t="145000" x="2717800" y="6184900"/>
          <p14:tracePt t="145024" x="2717800" y="6191250"/>
          <p14:tracePt t="145180" x="2724150" y="6191250"/>
          <p14:tracePt t="145400" x="2730500" y="6191250"/>
          <p14:tracePt t="145412" x="2736850" y="6191250"/>
          <p14:tracePt t="145436" x="2743200" y="6191250"/>
          <p14:tracePt t="145548" x="2736850" y="6191250"/>
          <p14:tracePt t="145607" x="2730500" y="6191250"/>
          <p14:tracePt t="145684" x="2730500" y="6197600"/>
          <p14:tracePt t="145768" x="2730500" y="6191250"/>
          <p14:tracePt t="145888" x="2736850" y="6197600"/>
          <p14:tracePt t="146043" x="2730500" y="6191250"/>
          <p14:tracePt t="146088" x="2724150" y="6191250"/>
          <p14:tracePt t="146128" x="2724150" y="6197600"/>
          <p14:tracePt t="146156" x="2724150" y="6191250"/>
          <p14:tracePt t="146372" x="2724150" y="6197600"/>
          <p14:tracePt t="146551" x="2717800" y="6197600"/>
          <p14:tracePt t="146628" x="2717800" y="6203950"/>
          <p14:tracePt t="146672" x="2724150" y="6197600"/>
          <p14:tracePt t="146756" x="2730500" y="6191250"/>
          <p14:tracePt t="146792" x="2730500" y="6197600"/>
          <p14:tracePt t="146908" x="2724150" y="6203950"/>
          <p14:tracePt t="146960" x="2730500" y="6203950"/>
          <p14:tracePt t="147072" x="2730500" y="6197600"/>
          <p14:tracePt t="147124" x="2730500" y="6203950"/>
          <p14:tracePt t="147184" x="2724150" y="6203950"/>
          <p14:tracePt t="147260" x="2717800" y="6203950"/>
          <p14:tracePt t="147484" x="2724150" y="6197600"/>
          <p14:tracePt t="147588" x="2730500" y="6197600"/>
          <p14:tracePt t="147732" x="2736850" y="6191250"/>
          <p14:tracePt t="147753" x="2743200" y="6184900"/>
          <p14:tracePt t="147808" x="2736850" y="6184900"/>
          <p14:tracePt t="147888" x="2730500" y="6178550"/>
          <p14:tracePt t="147956" x="2736850" y="6184900"/>
          <p14:tracePt t="147993" x="2730500" y="6184900"/>
          <p14:tracePt t="148113" x="2724150" y="6191250"/>
          <p14:tracePt t="148145" x="2730500" y="6191250"/>
          <p14:tracePt t="148232" x="2736850" y="6184900"/>
          <p14:tracePt t="148281" x="2730500" y="6184900"/>
          <p14:tracePt t="148318" x="2724150" y="6178550"/>
          <p14:tracePt t="148333" x="2717800" y="6178550"/>
          <p14:tracePt t="148349" x="2711450" y="6184900"/>
          <p14:tracePt t="148361" x="2705100" y="6184900"/>
          <p14:tracePt t="148377" x="2698750" y="6184900"/>
          <p14:tracePt t="148393" x="2692400" y="6184900"/>
          <p14:tracePt t="148409" x="2698750" y="6178550"/>
          <p14:tracePt t="148472" x="2705100" y="6178550"/>
          <p14:tracePt t="148489" x="2711450" y="6172200"/>
          <p14:tracePt t="148505" x="2711450" y="6165850"/>
          <p14:tracePt t="148513" x="2717800" y="6153150"/>
          <p14:tracePt t="148529" x="2724150" y="6146800"/>
          <p14:tracePt t="148540" x="2724150" y="6140450"/>
          <p14:tracePt t="148556" x="2724150" y="6134100"/>
          <p14:tracePt t="148573" x="2724150" y="6127750"/>
          <p14:tracePt t="148589" x="2717800" y="6121400"/>
          <p14:tracePt t="148609" x="2711450" y="6121400"/>
          <p14:tracePt t="148641" x="2705100" y="6121400"/>
          <p14:tracePt t="148653" x="2698750" y="6127750"/>
          <p14:tracePt t="148668" x="2692400" y="6127750"/>
          <p14:tracePt t="148684" x="2686050" y="6127750"/>
          <p14:tracePt t="148700" x="2686050" y="6134100"/>
          <p14:tracePt t="148737" x="2692400" y="6134100"/>
          <p14:tracePt t="148773" x="2698750" y="6140450"/>
          <p14:tracePt t="148788" x="2705100" y="6140450"/>
          <p14:tracePt t="148805" x="2711450" y="6146800"/>
          <p14:tracePt t="148821" x="2717800" y="6146800"/>
          <p14:tracePt t="148833" x="2724150" y="6153150"/>
          <p14:tracePt t="148849" x="2724150" y="6159500"/>
          <p14:tracePt t="148864" x="2724150" y="6165850"/>
          <p14:tracePt t="148874" x="2724150" y="6172200"/>
          <p14:tracePt t="148889" x="2724150" y="6178550"/>
          <p14:tracePt t="148903" x="2717800" y="6184900"/>
          <p14:tracePt t="148920" x="2711450" y="6191250"/>
          <p14:tracePt t="148937" x="2705100" y="6191250"/>
          <p14:tracePt t="148961" x="2705100" y="6197600"/>
          <p14:tracePt t="148993" x="2698750" y="6191250"/>
          <p14:tracePt t="149052" x="2705100" y="6184900"/>
          <p14:tracePt t="149097" x="2705100" y="6178550"/>
          <p14:tracePt t="149133" x="2698750" y="6172200"/>
          <p14:tracePt t="149149" x="2698750" y="6159500"/>
          <p14:tracePt t="149165" x="2698750" y="6153150"/>
          <p14:tracePt t="149174" x="2692400" y="6146800"/>
          <p14:tracePt t="149189" x="2692400" y="6134100"/>
          <p14:tracePt t="149204" x="2686050" y="6134100"/>
          <p14:tracePt t="149241" x="2686050" y="6127750"/>
          <p14:tracePt t="149285" x="2686050" y="6121400"/>
          <p14:tracePt t="149313" x="2686050" y="6115050"/>
          <p14:tracePt t="149420" x="2692400" y="6115050"/>
          <p14:tracePt t="149465" x="2686050" y="6115050"/>
          <p14:tracePt t="149525" x="2686050" y="6121400"/>
          <p14:tracePt t="149548" x="2679700" y="6127750"/>
          <p14:tracePt t="149568" x="2673350" y="6127750"/>
          <p14:tracePt t="149593" x="2667000" y="6127750"/>
          <p14:tracePt t="149629" x="2660650" y="6127750"/>
          <p14:tracePt t="149885" x="2654300" y="6127750"/>
          <p14:tracePt t="149945" x="2654300" y="6121400"/>
          <p14:tracePt t="150153" x="2660650" y="6121400"/>
          <p14:tracePt t="150201" x="2654300" y="6127750"/>
          <p14:tracePt t="150340" x="2654300" y="6134100"/>
          <p14:tracePt t="150417" x="2647950" y="6140450"/>
          <p14:tracePt t="150521" x="2641600" y="6140450"/>
          <p14:tracePt t="150561" x="2635250" y="6140450"/>
          <p14:tracePt t="150597" x="2635250" y="6146800"/>
          <p14:tracePt t="150665" x="2635250" y="6153150"/>
          <p14:tracePt t="150689" x="2628900" y="6153150"/>
          <p14:tracePt t="150741" x="2628900" y="6159500"/>
          <p14:tracePt t="150785" x="2628900" y="6165850"/>
          <p14:tracePt t="150929" x="2622550" y="6165850"/>
          <p14:tracePt t="151018" x="2622550" y="6172200"/>
          <p14:tracePt t="151041" x="2622550" y="6178550"/>
          <p14:tracePt t="151077" x="2616200" y="6178550"/>
          <p14:tracePt t="151121" x="2609850" y="6184900"/>
          <p14:tracePt t="151197" x="2616200" y="6184900"/>
          <p14:tracePt t="151257" x="2609850" y="6191250"/>
          <p14:tracePt t="151641" x="2603500" y="6191250"/>
          <p14:tracePt t="151677" x="2603500" y="6197600"/>
          <p14:tracePt t="151769" x="2609850" y="6197600"/>
          <p14:tracePt t="151889" x="2609850" y="6203950"/>
          <p14:tracePt t="151977" x="2603500" y="6210300"/>
          <p14:tracePt t="152021" x="2603500" y="6216650"/>
          <p14:tracePt t="152045" x="2609850" y="6210300"/>
          <p14:tracePt t="152113" x="2603500" y="6216650"/>
          <p14:tracePt t="152182" x="2603500" y="6223000"/>
          <p14:tracePt t="152233" x="2603500" y="6216650"/>
          <p14:tracePt t="152294" x="2603500" y="6223000"/>
          <p14:tracePt t="152586" x="2609850" y="6223000"/>
          <p14:tracePt t="152630" x="2616200" y="6229350"/>
          <p14:tracePt t="152733" x="2616200" y="6235700"/>
          <p14:tracePt t="152809" x="2609850" y="6235700"/>
          <p14:tracePt t="152833" x="2609850" y="6242050"/>
          <p14:tracePt t="152854" x="2603500" y="6248400"/>
          <p14:tracePt t="152869" x="2597150" y="6254750"/>
          <p14:tracePt t="152893" x="2590800" y="6261100"/>
          <p14:tracePt t="152910" x="2590800" y="6267450"/>
          <p14:tracePt t="152990" x="2590800" y="6261100"/>
          <p14:tracePt t="153074" x="2597150" y="6261100"/>
          <p14:tracePt t="153133" x="2597150" y="6254750"/>
          <p14:tracePt t="153170" x="2603500" y="6254750"/>
          <p14:tracePt t="153230" x="2609850" y="6254750"/>
          <p14:tracePt t="153254" x="2616200" y="6254750"/>
          <p14:tracePt t="153270" x="2622550" y="6254750"/>
          <p14:tracePt t="153282" x="2628900" y="6254750"/>
          <p14:tracePt t="153298" x="2635250" y="6254750"/>
          <p14:tracePt t="153314" x="2641600" y="6254750"/>
          <p14:tracePt t="153330" x="2654300" y="6254750"/>
          <p14:tracePt t="153342" x="2660650" y="6261100"/>
          <p14:tracePt t="153358" x="2667000" y="6267450"/>
          <p14:tracePt t="153374" x="2673350" y="6267450"/>
          <p14:tracePt t="153390" x="2679700" y="6267450"/>
          <p14:tracePt t="153402" x="2679700" y="6261100"/>
          <p14:tracePt t="153442" x="2679700" y="6254750"/>
          <p14:tracePt t="153501" x="2673350" y="6248400"/>
          <p14:tracePt t="153530" x="2667000" y="6242050"/>
          <p14:tracePt t="153630" x="2667000" y="6235700"/>
          <p14:tracePt t="153682" x="2660650" y="6235700"/>
          <p14:tracePt t="153701" x="2660650" y="6242050"/>
          <p14:tracePt t="153762" x="2654300" y="6242050"/>
          <p14:tracePt t="153922" x="2647950" y="6242050"/>
          <p14:tracePt t="154110" x="2641600" y="6248400"/>
          <p14:tracePt t="154153" x="2641600" y="6254750"/>
          <p14:tracePt t="154174" x="2641600" y="6261100"/>
          <p14:tracePt t="154294" x="2647950" y="6261100"/>
          <p14:tracePt t="154354" x="2641600" y="6261100"/>
          <p14:tracePt t="154549" x="2647950" y="6254750"/>
          <p14:tracePt t="154642" x="2641600" y="6261100"/>
          <p14:tracePt t="154830" x="2647950" y="6254750"/>
          <p14:tracePt t="154954" x="2647950" y="6261100"/>
          <p14:tracePt t="155010" x="2641600" y="6261100"/>
          <p14:tracePt t="155062" x="2647950" y="6261100"/>
          <p14:tracePt t="155134" x="2654300" y="6254750"/>
          <p14:tracePt t="155182" x="2647950" y="6261100"/>
          <p14:tracePt t="155406" x="2641600" y="6267450"/>
          <p14:tracePt t="155586" x="2647950" y="6261100"/>
          <p14:tracePt t="155682" x="2647950" y="6267450"/>
          <p14:tracePt t="155826" x="2641600" y="6273800"/>
          <p14:tracePt t="155894" x="2635250" y="6273800"/>
          <p14:tracePt t="155954" x="2635250" y="6280150"/>
          <p14:tracePt t="155974" x="2628900" y="6280150"/>
          <p14:tracePt t="156050" x="2622550" y="6286500"/>
          <p14:tracePt t="156082" x="2616200" y="6292850"/>
          <p14:tracePt t="156150" x="2616200" y="6286500"/>
          <p14:tracePt t="156215" x="2616200" y="6292850"/>
          <p14:tracePt t="156270" x="2622550" y="6286500"/>
          <p14:tracePt t="156335" x="2622550" y="6292850"/>
          <p14:tracePt t="156435" x="2622550" y="6286500"/>
          <p14:tracePt t="156494" x="2616200" y="6292850"/>
          <p14:tracePt t="156522" x="2616200" y="6286500"/>
          <p14:tracePt t="156634" x="2616200" y="6280150"/>
          <p14:tracePt t="156726" x="2622550" y="6273800"/>
          <p14:tracePt t="156754" x="2616200" y="6280150"/>
          <p14:tracePt t="156855" x="2616200" y="6273800"/>
          <p14:tracePt t="156943" x="2622550" y="6267450"/>
          <p14:tracePt t="156991" x="2628900" y="6261100"/>
          <p14:tracePt t="157027" x="2635250" y="6267450"/>
          <p14:tracePt t="157079" x="2628900" y="6273800"/>
          <p14:tracePt t="157103" x="2622550" y="6280150"/>
          <p14:tracePt t="157114" x="2616200" y="6280150"/>
          <p14:tracePt t="157139" x="2609850" y="6286500"/>
          <p14:tracePt t="157155" x="2609850" y="6292850"/>
          <p14:tracePt t="157170" x="2603500" y="6299200"/>
          <p14:tracePt t="157190" x="2597150" y="6299200"/>
          <p14:tracePt t="157214" x="2597150" y="6305550"/>
          <p14:tracePt t="157230" x="2590800" y="6311900"/>
          <p14:tracePt t="157267" x="2590800" y="6318250"/>
          <p14:tracePt t="157295" x="2584450" y="6324600"/>
          <p14:tracePt t="157342" x="2565400" y="6350000"/>
          <p14:tracePt t="157514" x="2565400" y="6369050"/>
          <p14:tracePt t="157731" x="2546350" y="6388100"/>
          <p14:tracePt t="157995" x="2552700" y="6362700"/>
          <p14:tracePt t="158071" x="2540000" y="6343650"/>
          <p14:tracePt t="158203" x="2540000" y="6330950"/>
          <p14:tracePt t="158323" x="2540000" y="6324600"/>
          <p14:tracePt t="158355" x="2533650" y="6318250"/>
          <p14:tracePt t="158383" x="2533650" y="6305550"/>
          <p14:tracePt t="158407" x="2527300" y="6299200"/>
          <p14:tracePt t="158431" x="2533650" y="6292850"/>
          <p14:tracePt t="158459" x="2533650" y="6286500"/>
          <p14:tracePt t="158475" x="2533650" y="6280150"/>
          <p14:tracePt t="158502" x="2533650" y="6273800"/>
          <p14:tracePt t="158535" x="2527300" y="6273800"/>
          <p14:tracePt t="158555" x="2527300" y="6267450"/>
          <p14:tracePt t="158587" x="2533650" y="6261100"/>
          <p14:tracePt t="158623" x="2533650" y="6254750"/>
          <p14:tracePt t="158655" x="2533650" y="6248400"/>
          <p14:tracePt t="158675" x="2533650" y="6242050"/>
          <p14:tracePt t="158698" x="2540000" y="6235700"/>
          <p14:tracePt t="158723" x="2540000" y="6229350"/>
          <p14:tracePt t="158835" x="2533650" y="6235700"/>
          <p14:tracePt t="158963" x="2527300" y="6242050"/>
          <p14:tracePt t="158991" x="2520950" y="6248400"/>
          <p14:tracePt t="159067" x="2527300" y="6248400"/>
          <p14:tracePt t="159119" x="2520950" y="6254750"/>
          <p14:tracePt t="159239" x="2520950" y="6261100"/>
          <p14:tracePt t="159263" x="2520950" y="6267450"/>
          <p14:tracePt t="159335" x="2520950" y="6273800"/>
          <p14:tracePt t="159375" x="2520950" y="6280150"/>
          <p14:tracePt t="159471" x="2520950" y="6286500"/>
          <p14:tracePt t="159598" x="2520950" y="6292850"/>
          <p14:tracePt t="159635" x="2514600" y="6299200"/>
          <p14:tracePt t="159675" x="2514600" y="6305550"/>
          <p14:tracePt t="159735" x="2514600" y="6311900"/>
          <p14:tracePt t="159747" x="2514600" y="6318250"/>
          <p14:tracePt t="159771" x="2514600" y="6311900"/>
          <p14:tracePt t="159915" x="2514600" y="6318250"/>
          <p14:tracePt t="159943" x="2520950" y="6324600"/>
          <p14:tracePt t="159968" x="2527300" y="6324600"/>
          <p14:tracePt t="159991" x="2533650" y="6318250"/>
          <p14:tracePt t="160027" x="2546350" y="6324600"/>
          <p14:tracePt t="160063" x="2546350" y="6318250"/>
          <p14:tracePt t="160131" x="2552700" y="6318250"/>
          <p14:tracePt t="160163" x="2565400" y="6311900"/>
          <p14:tracePt t="160183" x="2565400" y="6305550"/>
          <p14:tracePt t="160207" x="2571750" y="6299200"/>
          <p14:tracePt t="160223" x="2578100" y="6292850"/>
          <p14:tracePt t="160235" x="2584450" y="6286500"/>
          <p14:tracePt t="160259" x="2584450" y="6280150"/>
          <p14:tracePt t="160275" x="2590800" y="6273800"/>
          <p14:tracePt t="160287" x="2590800" y="6261100"/>
          <p14:tracePt t="160312" x="2597150" y="6254750"/>
          <p14:tracePt t="160328" x="2597150" y="6248400"/>
          <p14:tracePt t="160335" x="2603500" y="6242050"/>
          <p14:tracePt t="160351" x="2603500" y="6235700"/>
          <p14:tracePt t="160359" x="2609850" y="6229350"/>
          <p14:tracePt t="160376" x="2616200" y="6216650"/>
          <p14:tracePt t="160393" x="2622550" y="6210300"/>
          <p14:tracePt t="160393" x="2635250" y="6203950"/>
          <p14:tracePt t="160411" x="2641600" y="6197600"/>
          <p14:tracePt t="160426" x="2647950" y="6197600"/>
          <p14:tracePt t="160426" x="2654300" y="6191250"/>
          <p14:tracePt t="160445" x="2667000" y="6184900"/>
          <p14:tracePt t="160445" x="2673350" y="6184900"/>
          <p14:tracePt t="160445" x="2679700" y="6178550"/>
          <p14:tracePt t="160464" x="2686050" y="6172200"/>
          <p14:tracePt t="160464" x="2692400" y="6172200"/>
          <p14:tracePt t="160478" x="2705100" y="6165850"/>
          <p14:tracePt t="160478" x="2711450" y="6159500"/>
          <p14:tracePt t="160495" x="2717800" y="6153150"/>
          <p14:tracePt t="160495" x="2730500" y="6146800"/>
          <p14:tracePt t="160512" x="2736850" y="6140450"/>
          <p14:tracePt t="160512" x="2755900" y="6127750"/>
          <p14:tracePt t="160528" x="2768600" y="6121400"/>
          <p14:tracePt t="160528" x="2774950" y="6115050"/>
          <p14:tracePt t="160545" x="2787650" y="6115050"/>
          <p14:tracePt t="160545" x="2794000" y="6108700"/>
          <p14:tracePt t="160562" x="2800350" y="6102350"/>
          <p14:tracePt t="160562" x="2813050" y="6096000"/>
          <p14:tracePt t="160579" x="2819400" y="6096000"/>
          <p14:tracePt t="160579" x="2832100" y="6089650"/>
          <p14:tracePt t="160596" x="2838450" y="6089650"/>
          <p14:tracePt t="160612" x="2844800" y="6083300"/>
          <p14:tracePt t="160627" x="2851150" y="6083300"/>
          <p14:tracePt t="160644" x="2851150" y="6089650"/>
          <p14:tracePt t="160695" x="2844800" y="6096000"/>
          <p14:tracePt t="160707" x="2838450" y="6102350"/>
          <p14:tracePt t="160723" x="2832100" y="6108700"/>
          <p14:tracePt t="160739" x="2819400" y="6121400"/>
          <p14:tracePt t="160756" x="2813050" y="6121400"/>
          <p14:tracePt t="160764" x="2806700" y="6127750"/>
          <p14:tracePt t="160764" x="2800350" y="6134100"/>
          <p14:tracePt t="160779" x="2794000" y="6134100"/>
          <p14:tracePt t="160779" x="2787650" y="6140450"/>
          <p14:tracePt t="160796" x="2781300" y="6146800"/>
          <p14:tracePt t="160796" x="2774950" y="6146800"/>
          <p14:tracePt t="160813" x="2768600" y="6153150"/>
          <p14:tracePt t="160813" x="2749550" y="6159500"/>
          <p14:tracePt t="160830" x="2743200" y="6165850"/>
          <p14:tracePt t="160830" x="2736850" y="6165850"/>
          <p14:tracePt t="160846" x="2736850" y="6172200"/>
          <p14:tracePt t="160846" x="2730500" y="6172200"/>
          <p14:tracePt t="160863" x="2724150" y="6178550"/>
          <p14:tracePt t="160878" x="2717800" y="6184900"/>
          <p14:tracePt t="160878" x="2711450" y="6184900"/>
          <p14:tracePt t="160897" x="2705100" y="6184900"/>
          <p14:tracePt t="160912" x="2698750" y="6184900"/>
          <p14:tracePt t="160935" x="2698750" y="6178550"/>
          <p14:tracePt t="161015" x="2692400" y="6178550"/>
          <p14:tracePt t="161056" x="2686050" y="6178550"/>
          <p14:tracePt t="161076" x="2679700" y="6178550"/>
          <p14:tracePt t="161100" x="2673350" y="6184900"/>
          <p14:tracePt t="161116" x="2667000" y="6191250"/>
          <p14:tracePt t="161127" x="2660650" y="6191250"/>
          <p14:tracePt t="161144" x="2654300" y="6184900"/>
          <p14:tracePt t="161160" x="2647950" y="6191250"/>
          <p14:tracePt t="161176" x="2641600" y="6184900"/>
          <p14:tracePt t="161195" x="2641600" y="6178550"/>
          <p14:tracePt t="161220" x="2635250" y="6178550"/>
          <p14:tracePt t="161235" x="2641600" y="6172200"/>
          <p14:tracePt t="161256" x="2647950" y="6172200"/>
          <p14:tracePt t="161288" x="2641600" y="6178550"/>
          <p14:tracePt t="161363" x="2641600" y="6184900"/>
          <p14:tracePt t="161384" x="2635250" y="6184900"/>
          <p14:tracePt t="161407" x="2628900" y="6184900"/>
          <p14:tracePt t="161427" x="2628900" y="6191250"/>
          <p14:tracePt t="161444" x="2622550" y="6191250"/>
          <p14:tracePt t="161468" x="2616200" y="6197600"/>
          <p14:tracePt t="161487" x="2609850" y="6197600"/>
          <p14:tracePt t="161512" x="2603500" y="6203950"/>
          <p14:tracePt t="161528" x="2597150" y="6203950"/>
          <p14:tracePt t="161544" x="2590800" y="6203950"/>
          <p14:tracePt t="161555" x="2584450" y="6203950"/>
          <p14:tracePt t="161564" x="2578100" y="6203950"/>
          <p14:tracePt t="161564" x="2565400" y="6203950"/>
          <p14:tracePt t="161582" x="2559050" y="6203950"/>
          <p14:tracePt t="161582" x="2552700" y="6203950"/>
          <p14:tracePt t="161599" x="2540000" y="6203950"/>
          <p14:tracePt t="161599" x="2520950" y="6203950"/>
          <p14:tracePt t="161617" x="2508250" y="6203950"/>
          <p14:tracePt t="161617" x="2495550" y="6203950"/>
          <p14:tracePt t="161633" x="2482850" y="6203950"/>
          <p14:tracePt t="161633" x="2470150" y="6203950"/>
          <p14:tracePt t="161649" x="2463800" y="6203950"/>
          <p14:tracePt t="161649" x="2451100" y="6210300"/>
          <p14:tracePt t="161649" x="2444750" y="6210300"/>
          <p14:tracePt t="161669" x="2438400" y="6210300"/>
          <p14:tracePt t="161681" x="2432050" y="6210300"/>
          <p14:tracePt t="161697" x="2432050" y="6203950"/>
          <p14:tracePt t="161744" x="2425700" y="6197600"/>
          <p14:tracePt t="161752" x="2425700" y="6191250"/>
          <p14:tracePt t="161764" x="2413000" y="6178550"/>
          <p14:tracePt t="161764" x="2406650" y="6172200"/>
          <p14:tracePt t="161764" x="2393950" y="6159500"/>
          <p14:tracePt t="161785" x="2381250" y="6140450"/>
          <p14:tracePt t="161785" x="2368550" y="6121400"/>
          <p14:tracePt t="161799" x="2355850" y="6108700"/>
          <p14:tracePt t="161799" x="2343150" y="6089650"/>
          <p14:tracePt t="161816" x="2330450" y="6070600"/>
          <p14:tracePt t="161816" x="2317750" y="6051550"/>
          <p14:tracePt t="161833" x="2311400" y="6032500"/>
          <p14:tracePt t="161833" x="2292350" y="6000750"/>
          <p14:tracePt t="161850" x="2286000" y="5981700"/>
          <p14:tracePt t="161850" x="2273300" y="5962650"/>
          <p14:tracePt t="161867" x="2266950" y="5943600"/>
          <p14:tracePt t="161867" x="2266950" y="5924550"/>
          <p14:tracePt t="161883" x="2260600" y="5905500"/>
          <p14:tracePt t="161883" x="2254250" y="5886450"/>
          <p14:tracePt t="161900" x="2254250" y="5867400"/>
          <p14:tracePt t="161900" x="2260600" y="5829300"/>
          <p14:tracePt t="161917" x="2266950" y="5816600"/>
          <p14:tracePt t="161917" x="2273300" y="5797550"/>
          <p14:tracePt t="161933" x="2286000" y="5778500"/>
          <p14:tracePt t="161933" x="2298700" y="5765800"/>
          <p14:tracePt t="161950" x="2311400" y="5753100"/>
          <p14:tracePt t="161950" x="2330450" y="5734050"/>
          <p14:tracePt t="161950" x="2349500" y="5727700"/>
          <p14:tracePt t="161969" x="2368550" y="5715000"/>
          <p14:tracePt t="161969" x="2387600" y="5702300"/>
          <p14:tracePt t="161984" x="2406650" y="5689600"/>
          <p14:tracePt t="161984" x="2432050" y="5676900"/>
          <p14:tracePt t="162001" x="2451100" y="5664200"/>
          <p14:tracePt t="162001" x="2476500" y="5651500"/>
          <p14:tracePt t="162017" x="2501900" y="5645150"/>
          <p14:tracePt t="162017" x="2520950" y="5632450"/>
          <p14:tracePt t="162017" x="2546350" y="5626100"/>
          <p14:tracePt t="162036" x="2571750" y="5619750"/>
          <p14:tracePt t="162049" x="2603500" y="5613400"/>
          <p14:tracePt t="162049" x="2628900" y="5613400"/>
          <p14:tracePt t="162069" x="2673350" y="5619750"/>
          <p14:tracePt t="162069" x="2698750" y="5632450"/>
          <p14:tracePt t="162085" x="2717800" y="5638800"/>
          <p14:tracePt t="162085" x="2736850" y="5651500"/>
          <p14:tracePt t="162101" x="2755900" y="5664200"/>
          <p14:tracePt t="162101" x="2768600" y="5670550"/>
          <p14:tracePt t="162117" x="2781300" y="5683250"/>
          <p14:tracePt t="162117" x="2794000" y="5695950"/>
          <p14:tracePt t="162117" x="2800350" y="5708650"/>
          <p14:tracePt t="162136" x="2813050" y="5721350"/>
          <p14:tracePt t="162136" x="2819400" y="5734050"/>
          <p14:tracePt t="162151" x="2825750" y="5753100"/>
          <p14:tracePt t="162151" x="2825750" y="5772150"/>
          <p14:tracePt t="162167" x="2832100" y="5797550"/>
          <p14:tracePt t="162167" x="2838450" y="5816600"/>
          <p14:tracePt t="162184" x="2844800" y="5842000"/>
          <p14:tracePt t="162184" x="2851150" y="5861050"/>
          <p14:tracePt t="162201" x="2851150" y="5886450"/>
          <p14:tracePt t="162201" x="2851150" y="5924550"/>
          <p14:tracePt t="162218" x="2851150" y="5943600"/>
          <p14:tracePt t="162218" x="2851150" y="5956300"/>
          <p14:tracePt t="162235" x="2844800" y="5969000"/>
          <p14:tracePt t="162235" x="2844800" y="5975350"/>
          <p14:tracePt t="162251" x="2838450" y="5988050"/>
          <p14:tracePt t="162251" x="2832100" y="6000750"/>
          <p14:tracePt t="162270" x="2825750" y="6007100"/>
          <p14:tracePt t="162270" x="2819400" y="6007100"/>
          <p14:tracePt t="162285" x="2813050" y="6013450"/>
          <p14:tracePt t="162285" x="2806700" y="6019800"/>
          <p14:tracePt t="162301" x="2800350" y="6026150"/>
          <p14:tracePt t="162301" x="2794000" y="6032500"/>
          <p14:tracePt t="162320" x="2787650" y="6038850"/>
          <p14:tracePt t="162333" x="2781300" y="6045200"/>
          <p14:tracePt t="162333" x="2762250" y="6045200"/>
          <p14:tracePt t="162352" x="2755900" y="6051550"/>
          <p14:tracePt t="162352" x="2749550" y="6051550"/>
          <p14:tracePt t="162369" x="2743200" y="6057900"/>
          <p14:tracePt t="162369" x="2730500" y="6057900"/>
          <p14:tracePt t="162386" x="2724150" y="6064250"/>
          <p14:tracePt t="162386" x="2711450" y="6064250"/>
          <p14:tracePt t="162402" x="2705100" y="6064250"/>
          <p14:tracePt t="162402" x="2698750" y="6070600"/>
          <p14:tracePt t="162402" x="2692400" y="6070600"/>
          <p14:tracePt t="162421" x="2686050" y="6070600"/>
          <p14:tracePt t="162433" x="2679700" y="6070600"/>
          <p14:tracePt t="162433" x="2667000" y="6070600"/>
          <p14:tracePt t="162452" x="2660650" y="6070600"/>
          <p14:tracePt t="162452" x="2654300" y="6070600"/>
          <p14:tracePt t="162469" x="2647950" y="6070600"/>
          <p14:tracePt t="162484" x="2641600" y="6070600"/>
          <p14:tracePt t="162500" x="2635250" y="6070600"/>
          <p14:tracePt t="162500" x="2628900" y="6070600"/>
          <p14:tracePt t="162519" x="2622550" y="6064250"/>
          <p14:tracePt t="162534" x="2616200" y="6064250"/>
          <p14:tracePt t="162550" x="2616200" y="6070600"/>
          <p14:tracePt t="162567" x="2609850" y="6070600"/>
          <p14:tracePt t="162584" x="2603500" y="6070600"/>
          <p14:tracePt t="162608" x="2597150" y="6076950"/>
          <p14:tracePt t="162628" x="2590800" y="6083300"/>
          <p14:tracePt t="162667" x="2584450" y="6083300"/>
          <p14:tracePt t="162688" x="2578100" y="6089650"/>
          <p14:tracePt t="162720" x="2571750" y="6089650"/>
          <p14:tracePt t="162748" x="2565400" y="6089650"/>
          <p14:tracePt t="162772" x="2565400" y="6096000"/>
          <p14:tracePt t="162788" x="2559050" y="6108700"/>
          <p14:tracePt t="162804" x="2552700" y="6108700"/>
          <p14:tracePt t="162809" x="2552700" y="6115050"/>
          <p14:tracePt t="162818" x="2546350" y="6121400"/>
          <p14:tracePt t="162818" x="2546350" y="6127750"/>
          <p14:tracePt t="162837" x="2540000" y="6134100"/>
          <p14:tracePt t="162837" x="2540000" y="6140450"/>
          <p14:tracePt t="162853" x="2533650" y="6153150"/>
          <p14:tracePt t="162853" x="2527300" y="6165850"/>
          <p14:tracePt t="162870" x="2520950" y="6172200"/>
          <p14:tracePt t="162870" x="2514600" y="6178550"/>
          <p14:tracePt t="162887" x="2514600" y="6184900"/>
          <p14:tracePt t="162887" x="2508250" y="6184900"/>
          <p14:tracePt t="162904" x="2501900" y="6191250"/>
          <p14:tracePt t="162919" x="2495550" y="6191250"/>
          <p14:tracePt t="162919" x="2482850" y="6197600"/>
          <p14:tracePt t="162937" x="2470150" y="6197600"/>
          <p14:tracePt t="162960" x="2463800" y="6197600"/>
          <p14:tracePt t="162969" x="2457450" y="6191250"/>
          <p14:tracePt t="162985" x="2451100" y="6191250"/>
          <p14:tracePt t="162985" x="2438400" y="6184900"/>
          <p14:tracePt t="163005" x="2419350" y="6172200"/>
          <p14:tracePt t="163005" x="2406650" y="6165850"/>
          <p14:tracePt t="163021" x="2393950" y="6159500"/>
          <p14:tracePt t="163021" x="2381250" y="6146800"/>
          <p14:tracePt t="163038" x="2368550" y="6134100"/>
          <p14:tracePt t="163038" x="2349500" y="6121400"/>
          <p14:tracePt t="163038" x="2336800" y="6108700"/>
          <p14:tracePt t="163056" x="2324100" y="6102350"/>
          <p14:tracePt t="163069" x="2311400" y="6096000"/>
          <p14:tracePt t="163069" x="2292350" y="6076950"/>
          <p14:tracePt t="163089" x="2286000" y="6070600"/>
          <p14:tracePt t="163089" x="2273300" y="6064250"/>
          <p14:tracePt t="163105" x="2266950" y="6057900"/>
          <p14:tracePt t="163105" x="2254250" y="6051550"/>
          <p14:tracePt t="163121" x="2247900" y="6045200"/>
          <p14:tracePt t="163121" x="2235200" y="6038850"/>
          <p14:tracePt t="163137" x="2228850" y="6032500"/>
          <p14:tracePt t="163137" x="2216150" y="6019800"/>
          <p14:tracePt t="163137" x="2209800" y="6013450"/>
          <p14:tracePt t="163157" x="2197100" y="6000750"/>
          <p14:tracePt t="163157" x="2190750" y="5981700"/>
          <p14:tracePt t="163171" x="2184400" y="5969000"/>
          <p14:tracePt t="163171" x="2178050" y="5949950"/>
          <p14:tracePt t="163188" x="2171700" y="5930900"/>
          <p14:tracePt t="163188" x="2159000" y="5911850"/>
          <p14:tracePt t="163205" x="2159000" y="5892800"/>
          <p14:tracePt t="163205" x="2152650" y="5867400"/>
          <p14:tracePt t="163221" x="2146300" y="5848350"/>
          <p14:tracePt t="163221" x="2146300" y="5810250"/>
          <p14:tracePt t="163238" x="2152650" y="5791200"/>
          <p14:tracePt t="163238" x="2159000" y="5772150"/>
          <p14:tracePt t="163255" x="2165350" y="5753100"/>
          <p14:tracePt t="163255" x="2178050" y="5740400"/>
          <p14:tracePt t="163271" x="2184400" y="5721350"/>
          <p14:tracePt t="163271" x="2209800" y="5683250"/>
          <p14:tracePt t="163287" x="2222500" y="5670550"/>
          <p14:tracePt t="163287" x="2241550" y="5651500"/>
          <p14:tracePt t="163304" x="2254250" y="5632450"/>
          <p14:tracePt t="163304" x="2273300" y="5613400"/>
          <p14:tracePt t="163322" x="2286000" y="5594350"/>
          <p14:tracePt t="163322" x="2305050" y="5581650"/>
          <p14:tracePt t="163338" x="2324100" y="5562600"/>
          <p14:tracePt t="163338" x="2343150" y="5549900"/>
          <p14:tracePt t="163338" x="2362200" y="5537200"/>
          <p14:tracePt t="163356" x="2381250" y="5530850"/>
          <p14:tracePt t="163369" x="2400300" y="5524500"/>
          <p14:tracePt t="163369" x="2444750" y="5518150"/>
          <p14:tracePt t="163387" x="2463800" y="5518150"/>
          <p14:tracePt t="163387" x="2489200" y="5524500"/>
          <p14:tracePt t="163404" x="2508250" y="5537200"/>
          <p14:tracePt t="163404" x="2533650" y="5543550"/>
          <p14:tracePt t="163421" x="2552700" y="5556250"/>
          <p14:tracePt t="163421" x="2571750" y="5562600"/>
          <p14:tracePt t="163421" x="2597150" y="5581650"/>
          <p14:tracePt t="163440" x="2609850" y="5588000"/>
          <p14:tracePt t="163452" x="2628900" y="5600700"/>
          <p14:tracePt t="163452" x="2660650" y="5626100"/>
          <p14:tracePt t="163471" x="2679700" y="5638800"/>
          <p14:tracePt t="163471" x="2692400" y="5645150"/>
          <p14:tracePt t="163488" x="2705100" y="5657850"/>
          <p14:tracePt t="163488" x="2717800" y="5670550"/>
          <p14:tracePt t="163505" x="2730500" y="5683250"/>
          <p14:tracePt t="163505" x="2743200" y="5702300"/>
          <p14:tracePt t="163505" x="2749550" y="5715000"/>
          <p14:tracePt t="163523" x="2755900" y="5734050"/>
          <p14:tracePt t="163523" x="2762250" y="5746750"/>
          <p14:tracePt t="163538" x="2768600" y="5765800"/>
          <p14:tracePt t="163538" x="2774950" y="5778500"/>
          <p14:tracePt t="163555" x="2768600" y="5797550"/>
          <p14:tracePt t="163555" x="2768600" y="5810250"/>
          <p14:tracePt t="163572" x="2762250" y="5822950"/>
          <p14:tracePt t="163572" x="2749550" y="5854700"/>
          <p14:tracePt t="163589" x="2736850" y="5867400"/>
          <p14:tracePt t="163589" x="2724150" y="5880100"/>
          <p14:tracePt t="163605" x="2711450" y="5899150"/>
          <p14:tracePt t="163605" x="2698750" y="5911850"/>
          <p14:tracePt t="163622" x="2679700" y="5924550"/>
          <p14:tracePt t="163622" x="2667000" y="5937250"/>
          <p14:tracePt t="163638" x="2654300" y="5949950"/>
          <p14:tracePt t="163638" x="2622550" y="5975350"/>
          <p14:tracePt t="163656" x="2603500" y="5981700"/>
          <p14:tracePt t="163656" x="2590800" y="5994400"/>
          <p14:tracePt t="163672" x="2578100" y="6007100"/>
          <p14:tracePt t="163672" x="2559050" y="6013450"/>
          <p14:tracePt t="163689" x="2546350" y="6026150"/>
          <p14:tracePt t="163689" x="2533650" y="6032500"/>
          <p14:tracePt t="163689" x="2514600" y="6038850"/>
          <p14:tracePt t="163707" x="2501900" y="6038850"/>
          <p14:tracePt t="163720" x="2489200" y="6045200"/>
          <p14:tracePt t="163720" x="2457450" y="6051550"/>
          <p14:tracePt t="163741" x="2451100" y="6051550"/>
          <p14:tracePt t="163741" x="2438400" y="6051550"/>
          <p14:tracePt t="163755" x="2425700" y="6051550"/>
          <p14:tracePt t="163755" x="2413000" y="6057900"/>
          <p14:tracePt t="163772" x="2400300" y="6057900"/>
          <p14:tracePt t="163772" x="2387600" y="6057900"/>
          <p14:tracePt t="163772" x="2381250" y="6057900"/>
          <p14:tracePt t="163791" x="2368550" y="6057900"/>
          <p14:tracePt t="163804" x="2362200" y="6057900"/>
          <p14:tracePt t="163804" x="2355850" y="6057900"/>
          <p14:tracePt t="163804" x="2349500" y="6051550"/>
          <p14:tracePt t="163825" x="2343150" y="6051550"/>
          <p14:tracePt t="163825" x="2336800" y="6051550"/>
          <p14:tracePt t="163839" x="2330450" y="6045200"/>
          <p14:tracePt t="163854" x="2324100" y="6051550"/>
          <p14:tracePt t="163870" x="2317750" y="6057900"/>
          <p14:tracePt t="163887" x="2317750" y="6064250"/>
          <p14:tracePt t="163904" x="2317750" y="6070600"/>
          <p14:tracePt t="163921" x="2317750" y="6076950"/>
          <p14:tracePt t="163955" x="2317750" y="6083300"/>
          <p14:tracePt t="163979" x="2317750" y="6089650"/>
          <p14:tracePt t="164003" x="2317750" y="6096000"/>
          <p14:tracePt t="164023" x="2317750" y="6102350"/>
          <p14:tracePt t="164039" x="2311400" y="6108700"/>
          <p14:tracePt t="164067" x="2305050" y="6108700"/>
          <p14:tracePt t="164099" x="2305050" y="6102350"/>
          <p14:tracePt t="164115" x="2298700" y="6102350"/>
          <p14:tracePt t="164127" x="2292350" y="6096000"/>
          <p14:tracePt t="164143" x="2286000" y="6083300"/>
          <p14:tracePt t="164175" x="2286000" y="6076950"/>
          <p14:tracePt t="164187" x="2279650" y="6070600"/>
          <p14:tracePt t="164195" x="2279650" y="6064250"/>
          <p14:tracePt t="164205" x="2279650" y="6057900"/>
          <p14:tracePt t="164205" x="2273300" y="6051550"/>
          <p14:tracePt t="164224" x="2273300" y="6038850"/>
          <p14:tracePt t="164224" x="2266950" y="6032500"/>
          <p14:tracePt t="164240" x="2266950" y="6026150"/>
          <p14:tracePt t="164240" x="2260600" y="6007100"/>
          <p14:tracePt t="164258" x="2260600" y="6000750"/>
          <p14:tracePt t="164258" x="2260600" y="5994400"/>
          <p14:tracePt t="164274" x="2260600" y="5988050"/>
          <p14:tracePt t="164289" x="2266950" y="5988050"/>
          <p14:tracePt t="164289" x="2266950" y="5994400"/>
          <p14:tracePt t="164308" x="2273300" y="6000750"/>
          <p14:tracePt t="164308" x="2286000" y="6007100"/>
          <p14:tracePt t="164326" x="2292350" y="6013450"/>
          <p14:tracePt t="164326" x="2305050" y="6026150"/>
          <p14:tracePt t="164341" x="2317750" y="6032500"/>
          <p14:tracePt t="164341" x="2330450" y="6038850"/>
          <p14:tracePt t="164357" x="2336800" y="6051550"/>
          <p14:tracePt t="164357" x="2349500" y="6057900"/>
          <p14:tracePt t="164357" x="2362200" y="6064250"/>
          <p14:tracePt t="164376" x="2368550" y="6064250"/>
          <p14:tracePt t="164389" x="2374900" y="6070600"/>
          <p14:tracePt t="164389" x="2381250" y="6070600"/>
          <p14:tracePt t="164408" x="2374900" y="6070600"/>
          <p14:tracePt t="164435" x="2368550" y="6070600"/>
          <p14:tracePt t="164444" x="2362200" y="6070600"/>
          <p14:tracePt t="164456" x="2355850" y="6070600"/>
          <p14:tracePt t="164456" x="2336800" y="6070600"/>
          <p14:tracePt t="164476" x="2317750" y="6064250"/>
          <p14:tracePt t="164476" x="2305050" y="6064250"/>
          <p14:tracePt t="164491" x="2286000" y="6057900"/>
          <p14:tracePt t="164491" x="2260600" y="6051550"/>
          <p14:tracePt t="164508" x="2241550" y="6045200"/>
          <p14:tracePt t="164508" x="2216150" y="6038850"/>
          <p14:tracePt t="164524" x="2197100" y="6032500"/>
          <p14:tracePt t="164524" x="2171700" y="6026150"/>
          <p14:tracePt t="164524" x="2146300" y="6019800"/>
          <p14:tracePt t="164543" x="2127250" y="6007100"/>
          <p14:tracePt t="164543" x="2101850" y="5994400"/>
          <p14:tracePt t="164558" x="2082800" y="5981700"/>
          <p14:tracePt t="164558" x="2057400" y="5969000"/>
          <p14:tracePt t="164576" x="2038350" y="5956300"/>
          <p14:tracePt t="164576" x="2025650" y="5937250"/>
          <p14:tracePt t="164592" x="2006600" y="5918200"/>
          <p14:tracePt t="164592" x="1987550" y="5867400"/>
          <p14:tracePt t="164608" x="1987550" y="5848350"/>
          <p14:tracePt t="164608" x="1987550" y="5822950"/>
          <p14:tracePt t="164625" x="1993900" y="5797550"/>
          <p14:tracePt t="164625" x="2006600" y="5772150"/>
          <p14:tracePt t="164642" x="2019300" y="5746750"/>
          <p14:tracePt t="164642" x="2038350" y="5715000"/>
          <p14:tracePt t="164659" x="2063750" y="5689600"/>
          <p14:tracePt t="164659" x="2114550" y="5632450"/>
          <p14:tracePt t="164676" x="2146300" y="5607050"/>
          <p14:tracePt t="164676" x="2178050" y="5575300"/>
          <p14:tracePt t="164693" x="2209800" y="5549900"/>
          <p14:tracePt t="164693" x="2241550" y="5530850"/>
          <p14:tracePt t="164709" x="2273300" y="5511800"/>
          <p14:tracePt t="164709" x="2311400" y="5499100"/>
          <p14:tracePt t="164709" x="2343150" y="5492750"/>
          <p14:tracePt t="164728" x="2387600" y="5486400"/>
          <p14:tracePt t="164740" x="2425700" y="5486400"/>
          <p14:tracePt t="164740" x="2508250" y="5505450"/>
          <p14:tracePt t="164761" x="2552700" y="5518150"/>
          <p14:tracePt t="164761" x="2590800" y="5530850"/>
          <p14:tracePt t="164777" x="2635250" y="5549900"/>
          <p14:tracePt t="164777" x="2667000" y="5575300"/>
          <p14:tracePt t="164792" x="2698750" y="5594350"/>
          <p14:tracePt t="164792" x="2730500" y="5619750"/>
          <p14:tracePt t="164809" x="2755900" y="5638800"/>
          <p14:tracePt t="164809" x="2781300" y="5657850"/>
          <p14:tracePt t="164809" x="2800350" y="5683250"/>
          <p14:tracePt t="164829" x="2813050" y="5702300"/>
          <p14:tracePt t="164841" x="2825750" y="5727700"/>
          <p14:tracePt t="164841" x="2844800" y="5765800"/>
          <p14:tracePt t="164859" x="2851150" y="5784850"/>
          <p14:tracePt t="164859" x="2857500" y="5810250"/>
          <p14:tracePt t="164876" x="2857500" y="5829300"/>
          <p14:tracePt t="164876" x="2857500" y="5848350"/>
          <p14:tracePt t="164893" x="2851150" y="5873750"/>
          <p14:tracePt t="164893" x="2838450" y="5911850"/>
          <p14:tracePt t="164909" x="2832100" y="5930900"/>
          <p14:tracePt t="164909" x="2819400" y="5949950"/>
          <p14:tracePt t="164926" x="2806700" y="5962650"/>
          <p14:tracePt t="164926" x="2794000" y="5981700"/>
          <p14:tracePt t="164943" x="2781300" y="5994400"/>
          <p14:tracePt t="164943" x="2768600" y="6007100"/>
          <p14:tracePt t="164959" x="2749550" y="6019800"/>
          <p14:tracePt t="164959" x="2717800" y="6038850"/>
          <p14:tracePt t="164976" x="2705100" y="6051550"/>
          <p14:tracePt t="164976" x="2686050" y="6057900"/>
          <p14:tracePt t="164993" x="2673350" y="6064250"/>
          <p14:tracePt t="164993" x="2654300" y="6070600"/>
          <p14:tracePt t="165010" x="2641600" y="6076950"/>
          <p14:tracePt t="165010" x="2628900" y="6083300"/>
          <p14:tracePt t="165010" x="2609850" y="6083300"/>
          <p14:tracePt t="165029" x="2597150" y="6089650"/>
          <p14:tracePt t="165041" x="2578100" y="6089650"/>
          <p14:tracePt t="165041" x="2552700" y="6096000"/>
          <p14:tracePt t="165060" x="2533650" y="6102350"/>
          <p14:tracePt t="165060" x="2520950" y="6102350"/>
          <p14:tracePt t="165076" x="2501900" y="6102350"/>
          <p14:tracePt t="165076" x="2482850" y="6108700"/>
          <p14:tracePt t="165093" x="2470150" y="6108700"/>
          <p14:tracePt t="165093" x="2451100" y="6108700"/>
          <p14:tracePt t="165093" x="2432050" y="6108700"/>
          <p14:tracePt t="165112" x="2413000" y="6108700"/>
          <p14:tracePt t="165125" x="2400300" y="6108700"/>
          <p14:tracePt t="165125" x="2362200" y="6115050"/>
          <p14:tracePt t="165144" x="2349500" y="6115050"/>
          <p14:tracePt t="165144" x="2336800" y="6115050"/>
          <p14:tracePt t="165160" x="2317750" y="6115050"/>
          <p14:tracePt t="165160" x="2311400" y="6121400"/>
          <p14:tracePt t="165160" x="2298700" y="6121400"/>
          <p14:tracePt t="165180" x="2286000" y="6121400"/>
          <p14:tracePt t="165192" x="2279650" y="6121400"/>
          <p14:tracePt t="165192" x="2260600" y="6121400"/>
          <p14:tracePt t="165211" x="2254250" y="6121400"/>
          <p14:tracePt t="165211" x="2241550" y="6121400"/>
          <p14:tracePt t="165227" x="2235200" y="6115050"/>
          <p14:tracePt t="165227" x="2222500" y="6108700"/>
          <p14:tracePt t="165244" x="2209800" y="6102350"/>
          <p14:tracePt t="165244" x="2197100" y="6096000"/>
          <p14:tracePt t="165260" x="2178050" y="6083300"/>
          <p14:tracePt t="165260" x="2146300" y="6057900"/>
          <p14:tracePt t="165277" x="2133600" y="6045200"/>
          <p14:tracePt t="165277" x="2120900" y="6026150"/>
          <p14:tracePt t="165294" x="2108200" y="6013450"/>
          <p14:tracePt t="165294" x="2095500" y="6000750"/>
          <p14:tracePt t="165311" x="2082800" y="5981700"/>
          <p14:tracePt t="165311" x="2070100" y="5943600"/>
          <p14:tracePt t="165330" x="2063750" y="5918200"/>
          <p14:tracePt t="165330" x="2063750" y="5899150"/>
          <p14:tracePt t="165345" x="2063750" y="5873750"/>
          <p14:tracePt t="165345" x="2070100" y="5848350"/>
          <p14:tracePt t="165361" x="2076450" y="5816600"/>
          <p14:tracePt t="165361" x="2089150" y="5791200"/>
          <p14:tracePt t="165378" x="2101850" y="5765800"/>
          <p14:tracePt t="165378" x="2114550" y="5740400"/>
          <p14:tracePt t="165378" x="2127250" y="5721350"/>
          <p14:tracePt t="165396" x="2146300" y="5702300"/>
          <p14:tracePt t="165409" x="2165350" y="5683250"/>
          <p14:tracePt t="165409" x="2203450" y="5651500"/>
          <p14:tracePt t="165428" x="2228850" y="5645150"/>
          <p14:tracePt t="165428" x="2254250" y="5638800"/>
          <p14:tracePt t="165445" x="2286000" y="5638800"/>
          <p14:tracePt t="165445" x="2311400" y="5638800"/>
          <p14:tracePt t="165461" x="2343150" y="5638800"/>
          <p14:tracePt t="165461" x="2381250" y="5645150"/>
          <p14:tracePt t="165461" x="2413000" y="5657850"/>
          <p14:tracePt t="165480" x="2444750" y="5664200"/>
          <p14:tracePt t="165493" x="2482850" y="5676900"/>
          <p14:tracePt t="165493" x="2540000" y="5695950"/>
          <p14:tracePt t="165511" x="2565400" y="5708650"/>
          <p14:tracePt t="165511" x="2584450" y="5715000"/>
          <p14:tracePt t="165528" x="2603500" y="5727700"/>
          <p14:tracePt t="165528" x="2622550" y="5740400"/>
          <p14:tracePt t="165545" x="2641600" y="5753100"/>
          <p14:tracePt t="165545" x="2654300" y="5765800"/>
          <p14:tracePt t="165545" x="2660650" y="5784850"/>
          <p14:tracePt t="165564" x="2673350" y="5797550"/>
          <p14:tracePt t="165564" x="2679700" y="5816600"/>
          <p14:tracePt t="165579" x="2679700" y="5835650"/>
          <p14:tracePt t="165579" x="2686050" y="5848350"/>
          <p14:tracePt t="165595" x="2686050" y="5867400"/>
          <p14:tracePt t="165595" x="2679700" y="5886450"/>
          <p14:tracePt t="165612" x="2673350" y="5899150"/>
          <p14:tracePt t="165612" x="2654300" y="5937250"/>
          <p14:tracePt t="165629" x="2641600" y="5949950"/>
          <p14:tracePt t="165629" x="2628900" y="5962650"/>
          <p14:tracePt t="165645" x="2616200" y="5981700"/>
          <p14:tracePt t="165645" x="2603500" y="5994400"/>
          <p14:tracePt t="165663" x="2584450" y="6007100"/>
          <p14:tracePt t="165663" x="2571750" y="6019800"/>
          <p14:tracePt t="165679" x="2552700" y="6038850"/>
          <p14:tracePt t="165679" x="2520950" y="6064250"/>
          <p14:tracePt t="165696" x="2508250" y="6076950"/>
          <p14:tracePt t="165696" x="2495550" y="6083300"/>
          <p14:tracePt t="165713" x="2482850" y="6096000"/>
          <p14:tracePt t="165713" x="2463800" y="6108700"/>
          <p14:tracePt t="165729" x="2451100" y="6115050"/>
          <p14:tracePt t="165729" x="2438400" y="6127750"/>
          <p14:tracePt t="165729" x="2425700" y="6134100"/>
          <p14:tracePt t="165748" x="2413000" y="6140450"/>
          <p14:tracePt t="165760" x="2400300" y="6146800"/>
          <p14:tracePt t="165760" x="2381250" y="6159500"/>
          <p14:tracePt t="165781" x="2368550" y="6165850"/>
          <p14:tracePt t="165781" x="2355850" y="6165850"/>
          <p14:tracePt t="165797" x="2343150" y="6172200"/>
          <p14:tracePt t="165797" x="2336800" y="6172200"/>
          <p14:tracePt t="165812" x="2324100" y="6165850"/>
          <p14:tracePt t="165812" x="2317750" y="6165850"/>
          <p14:tracePt t="165812" x="2311400" y="6165850"/>
          <p14:tracePt t="165832" x="2305050" y="6159500"/>
          <p14:tracePt t="165844" x="2298700" y="6159500"/>
          <p14:tracePt t="165844" x="2292350" y="6153150"/>
          <p14:tracePt t="165864" x="2279650" y="6146800"/>
          <p14:tracePt t="165877" x="2279650" y="6140450"/>
          <p14:tracePt t="165894" x="2273300" y="6134100"/>
          <p14:tracePt t="165911" x="2273300" y="6127750"/>
          <p14:tracePt t="165928" x="2273300" y="6121400"/>
          <p14:tracePt t="165945" x="2279650" y="6115050"/>
          <p14:tracePt t="165961" x="2286000" y="6108700"/>
          <p14:tracePt t="165978" x="2292350" y="6108700"/>
          <p14:tracePt t="165996" x="2298700" y="6102350"/>
          <p14:tracePt t="166012" x="2305050" y="6102350"/>
          <p14:tracePt t="166028" x="2311400" y="6102350"/>
          <p14:tracePt t="166045" x="2317750" y="6108700"/>
          <p14:tracePt t="166061" x="2324100" y="6115050"/>
          <p14:tracePt t="166080" x="2317750" y="6115050"/>
          <p14:tracePt t="166164" x="2311400" y="6108700"/>
          <p14:tracePt t="166183" x="2311400" y="6102350"/>
          <p14:tracePt t="166192" x="2305050" y="6096000"/>
          <p14:tracePt t="166208" x="2298700" y="6089650"/>
          <p14:tracePt t="166216" x="2292350" y="6083300"/>
          <p14:tracePt t="166216" x="2286000" y="6076950"/>
          <p14:tracePt t="166230" x="2286000" y="6070600"/>
          <p14:tracePt t="166230" x="2279650" y="6064250"/>
          <p14:tracePt t="166247" x="2273300" y="6057900"/>
          <p14:tracePt t="166262" x="2266950" y="6057900"/>
          <p14:tracePt t="166288" x="2273300" y="6064250"/>
          <p14:tracePt t="166336" x="2286000" y="6064250"/>
          <p14:tracePt t="166348" x="2286000" y="6057900"/>
          <p14:tracePt t="166356" x="2292350" y="6057900"/>
          <p14:tracePt t="166364" x="2298700" y="6057900"/>
          <p14:tracePt t="166364" x="2305050" y="6057900"/>
          <p14:tracePt t="166381" x="2311400" y="6057900"/>
          <p14:tracePt t="166381" x="2317750" y="6051550"/>
          <p14:tracePt t="166398" x="2324100" y="6051550"/>
          <p14:tracePt t="166398" x="2330450" y="6051550"/>
          <p14:tracePt t="166398" x="2336800" y="6051550"/>
          <p14:tracePt t="166418" x="2343150" y="6045200"/>
          <p14:tracePt t="166430" x="2349500" y="6045200"/>
          <p14:tracePt t="166430" x="2368550" y="6038850"/>
          <p14:tracePt t="166448" x="2374900" y="6038850"/>
          <p14:tracePt t="166448" x="2381250" y="6038850"/>
          <p14:tracePt t="166465" x="2387600" y="6038850"/>
          <p14:tracePt t="166480" x="2393950" y="6038850"/>
          <p14:tracePt t="166480" x="2400300" y="6032500"/>
          <p14:tracePt t="166500" x="2406650" y="6032500"/>
          <p14:tracePt t="166513" x="2413000" y="6032500"/>
          <p14:tracePt t="166530" x="2419350" y="6032500"/>
          <p14:tracePt t="166547" x="2419350" y="6038850"/>
          <p14:tracePt t="166568" x="2413000" y="6038850"/>
          <p14:tracePt t="166595" x="2406650" y="6038850"/>
          <p14:tracePt t="166636" x="2406650" y="6032500"/>
          <p14:tracePt t="166679" x="2413000" y="6032500"/>
          <p14:tracePt t="166704" x="2419350" y="6032500"/>
          <p14:tracePt t="166716" x="2432050" y="6032500"/>
          <p14:tracePt t="166732" x="2438400" y="6038850"/>
          <p14:tracePt t="166740" x="2444750" y="6038850"/>
          <p14:tracePt t="166749" x="2451100" y="6038850"/>
          <p14:tracePt t="166749" x="2457450" y="6045200"/>
          <p14:tracePt t="166766" x="2470150" y="6045200"/>
          <p14:tracePt t="166766" x="2482850" y="6051550"/>
          <p14:tracePt t="166766" x="2489200" y="6057900"/>
          <p14:tracePt t="166785" x="2501900" y="6057900"/>
          <p14:tracePt t="166797" x="2514600" y="6057900"/>
          <p14:tracePt t="166797" x="2540000" y="6064250"/>
          <p14:tracePt t="166816" x="2552700" y="6064250"/>
          <p14:tracePt t="166816" x="2565400" y="6070600"/>
          <p14:tracePt t="166833" x="2578100" y="6070600"/>
          <p14:tracePt t="166833" x="2590800" y="6070600"/>
          <p14:tracePt t="166850" x="2603500" y="6076950"/>
          <p14:tracePt t="166850" x="2616200" y="6076950"/>
          <p14:tracePt t="166850" x="2622550" y="6076950"/>
          <p14:tracePt t="166869" x="2628900" y="6076950"/>
          <p14:tracePt t="166881" x="2635250" y="6083300"/>
          <p14:tracePt t="166881" x="2641600" y="6083300"/>
          <p14:tracePt t="166899" x="2647950" y="6083300"/>
          <p14:tracePt t="166914" x="2654300" y="6089650"/>
          <p14:tracePt t="166936" x="2654300" y="6083300"/>
          <p14:tracePt t="167024" x="2667000" y="6076950"/>
          <p14:tracePt t="167047" x="2673350" y="6070600"/>
          <p14:tracePt t="167063" x="2679700" y="6070600"/>
          <p14:tracePt t="167076" x="2686050" y="6064250"/>
          <p14:tracePt t="167092" x="2692400" y="6057900"/>
          <p14:tracePt t="167108" x="2698750" y="6051550"/>
          <p14:tracePt t="167124" x="2705100" y="6038850"/>
          <p14:tracePt t="167136" x="2711450" y="6032500"/>
          <p14:tracePt t="167153" x="2717800" y="6032500"/>
          <p14:tracePt t="167165" x="2724150" y="6026150"/>
          <p14:tracePt t="167165" x="2730500" y="6026150"/>
          <p14:tracePt t="167184" x="2736850" y="6026150"/>
          <p14:tracePt t="167184" x="2743200" y="6026150"/>
          <p14:tracePt t="167201" x="2749550" y="6026150"/>
          <p14:tracePt t="167216" x="2755900" y="6026150"/>
          <p14:tracePt t="167232" x="2762250" y="6026150"/>
          <p14:tracePt t="167249" x="2768600" y="6026150"/>
          <p14:tracePt t="167288" x="2774950" y="6026150"/>
          <p14:tracePt t="167315" x="2781300" y="6026150"/>
          <p14:tracePt t="167608" x="2787650" y="6026150"/>
          <p14:tracePt t="167632" x="2794000" y="6032500"/>
          <p14:tracePt t="167656" x="2794000" y="6038850"/>
          <p14:tracePt t="167683" x="2800350" y="6045200"/>
          <p14:tracePt t="167708" x="2800350" y="6051550"/>
          <p14:tracePt t="167736" x="2800350" y="6045200"/>
          <p14:tracePt t="167828" x="2794000" y="6038850"/>
          <p14:tracePt t="167916" x="2800350" y="6038850"/>
          <p14:tracePt t="168028" x="2806700" y="6032500"/>
          <p14:tracePt t="168052" x="2806700" y="6026150"/>
          <p14:tracePt t="168076" x="2800350" y="6026150"/>
          <p14:tracePt t="168120" x="2794000" y="6026150"/>
          <p14:tracePt t="168144" x="2787650" y="6032500"/>
          <p14:tracePt t="168156" x="2774950" y="6038850"/>
          <p14:tracePt t="168172" x="2768600" y="6038850"/>
          <p14:tracePt t="168180" x="2768600" y="6045200"/>
          <p14:tracePt t="168189" x="2762250" y="6045200"/>
          <p14:tracePt t="168189" x="2755900" y="6051550"/>
          <p14:tracePt t="168205" x="2749550" y="6051550"/>
          <p14:tracePt t="168205" x="2743200" y="6051550"/>
          <p14:tracePt t="168221" x="2736850" y="6057900"/>
          <p14:tracePt t="168236" x="2730500" y="6057900"/>
          <p14:tracePt t="168252" x="2724150" y="6064250"/>
          <p14:tracePt t="168270" x="2717800" y="6064250"/>
          <p14:tracePt t="168286" x="2724150" y="6064250"/>
          <p14:tracePt t="168368" x="2730500" y="6057900"/>
          <p14:tracePt t="168388" x="2736850" y="6057900"/>
          <p14:tracePt t="168421" x="2743200" y="6057900"/>
          <p14:tracePt t="168464" x="2749550" y="6064250"/>
          <p14:tracePt t="168517" x="2743200" y="6070600"/>
          <p14:tracePt t="168556" x="2743200" y="6076950"/>
          <p14:tracePt t="168584" x="2749550" y="6076950"/>
          <p14:tracePt t="168744" x="2749550" y="6070600"/>
          <p14:tracePt t="168765" x="2755900" y="6070600"/>
          <p14:tracePt t="168804" x="2755900" y="6064250"/>
          <p14:tracePt t="168856" x="2762250" y="6064250"/>
          <p14:tracePt t="168892" x="2768600" y="6057900"/>
          <p14:tracePt t="168916" x="2774950" y="6051550"/>
          <p14:tracePt t="168936" x="2781300" y="6045200"/>
          <p14:tracePt t="168960" x="2781300" y="6038850"/>
          <p14:tracePt t="168968" x="2794000" y="6032500"/>
          <p14:tracePt t="168984" x="2800350" y="6026150"/>
          <p14:tracePt t="168989" x="2806700" y="6026150"/>
          <p14:tracePt t="168989" x="2813050" y="6019800"/>
          <p14:tracePt t="169007" x="2819400" y="6019800"/>
          <p14:tracePt t="169007" x="2832100" y="6013450"/>
          <p14:tracePt t="169024" x="2838450" y="6007100"/>
          <p14:tracePt t="169024" x="2851150" y="6000750"/>
          <p14:tracePt t="169040" x="2857500" y="5994400"/>
          <p14:tracePt t="169040" x="2876550" y="5981700"/>
          <p14:tracePt t="169058" x="2889250" y="5975350"/>
          <p14:tracePt t="169058" x="2901950" y="5969000"/>
          <p14:tracePt t="169074" x="2908300" y="5962650"/>
          <p14:tracePt t="169074" x="2921000" y="5956300"/>
          <p14:tracePt t="169091" x="2933700" y="5956300"/>
          <p14:tracePt t="169091" x="2952750" y="5943600"/>
          <p14:tracePt t="169109" x="2965450" y="5943600"/>
          <p14:tracePt t="169109" x="2971800" y="5943600"/>
          <p14:tracePt t="169125" x="2978150" y="5943600"/>
          <p14:tracePt t="169125" x="2984500" y="5943600"/>
          <p14:tracePt t="169142" x="2990850" y="5943600"/>
          <p14:tracePt t="169142" x="2997200" y="5943600"/>
          <p14:tracePt t="169158" x="3003550" y="5949950"/>
          <p14:tracePt t="169158" x="3009900" y="5949950"/>
          <p14:tracePt t="169174" x="3016250" y="5949950"/>
          <p14:tracePt t="169174" x="3022600" y="5956300"/>
          <p14:tracePt t="169174" x="3028950" y="5956300"/>
          <p14:tracePt t="169193" x="3035300" y="5962650"/>
          <p14:tracePt t="169206" x="3041650" y="5969000"/>
          <p14:tracePt t="169206" x="3048000" y="5975350"/>
          <p14:tracePt t="169225" x="3054350" y="5981700"/>
          <p14:tracePt t="169239" x="3067050" y="5988050"/>
          <p14:tracePt t="169256" x="3073400" y="5988050"/>
          <p14:tracePt t="169273" x="3079750" y="5994400"/>
          <p14:tracePt t="169273" x="3086100" y="6000750"/>
          <p14:tracePt t="169291" x="3092450" y="6007100"/>
          <p14:tracePt t="169291" x="3098800" y="6013450"/>
          <p14:tracePt t="169308" x="3111500" y="6019800"/>
          <p14:tracePt t="169308" x="3124200" y="6026150"/>
          <p14:tracePt t="169308" x="3136900" y="6032500"/>
          <p14:tracePt t="169328" x="3149600" y="6045200"/>
          <p14:tracePt t="169340" x="3168650" y="6051550"/>
          <p14:tracePt t="169340" x="3200400" y="6064250"/>
          <p14:tracePt t="169358" x="3225800" y="6070600"/>
          <p14:tracePt t="169358" x="3244850" y="6076950"/>
          <p14:tracePt t="169375" x="3270250" y="6089650"/>
          <p14:tracePt t="169375" x="3295650" y="6096000"/>
          <p14:tracePt t="169392" x="3327400" y="6115050"/>
          <p14:tracePt t="169392" x="3384550" y="6140450"/>
          <p14:tracePt t="169409" x="3416300" y="6153150"/>
          <p14:tracePt t="169409" x="3454400" y="6165850"/>
          <p14:tracePt t="169426" x="3486150" y="6178550"/>
          <p14:tracePt t="169426" x="3524250" y="6184900"/>
          <p14:tracePt t="169442" x="3556000" y="6191250"/>
          <p14:tracePt t="169442" x="3594100" y="6191250"/>
          <p14:tracePt t="169458" x="3625850" y="6191250"/>
          <p14:tracePt t="169458" x="3663950" y="6191250"/>
          <p14:tracePt t="169458" x="3708400" y="6191250"/>
          <p14:tracePt t="169478" x="3746500" y="6191250"/>
          <p14:tracePt t="169490" x="3797300" y="6191250"/>
          <p14:tracePt t="169490" x="3892550" y="6203950"/>
          <p14:tracePt t="169509" x="3949700" y="6210300"/>
          <p14:tracePt t="169509" x="4006850" y="6216650"/>
          <p14:tracePt t="169526" x="4064000" y="6229350"/>
          <p14:tracePt t="169526" x="4121150" y="6242050"/>
          <p14:tracePt t="169542" x="4178300" y="6254750"/>
          <p14:tracePt t="169542" x="4235450" y="6267450"/>
          <p14:tracePt t="169542" x="4286250" y="6273800"/>
          <p14:tracePt t="169561" x="4337050" y="6280150"/>
          <p14:tracePt t="169574" x="4381500" y="6280150"/>
          <p14:tracePt t="169574" x="4464050" y="6280150"/>
          <p14:tracePt t="169592" x="4502150" y="6273800"/>
          <p14:tracePt t="169592" x="4540250" y="6267450"/>
          <p14:tracePt t="169609" x="4572000" y="6261100"/>
          <p14:tracePt t="169609" x="4603750" y="6254750"/>
          <p14:tracePt t="169626" x="4641850" y="6248400"/>
          <p14:tracePt t="169626" x="4673600" y="6242050"/>
          <p14:tracePt t="169626" x="4705350" y="6229350"/>
          <p14:tracePt t="169645" x="4737100" y="6223000"/>
          <p14:tracePt t="169645" x="4768850" y="6216650"/>
          <p14:tracePt t="169659" x="4800600" y="6210300"/>
          <p14:tracePt t="169659" x="4832350" y="6197600"/>
          <p14:tracePt t="169676" x="4864100" y="6184900"/>
          <p14:tracePt t="169676" x="4895850" y="6172200"/>
          <p14:tracePt t="169693" x="4921250" y="6159500"/>
          <p14:tracePt t="169693" x="4972050" y="6140450"/>
          <p14:tracePt t="169709" x="4997450" y="6127750"/>
          <p14:tracePt t="169709" x="5022850" y="6121400"/>
          <p14:tracePt t="169726" x="5041900" y="6108700"/>
          <p14:tracePt t="169726" x="5060950" y="6102350"/>
          <p14:tracePt t="169743" x="5086350" y="6096000"/>
          <p14:tracePt t="169743" x="5105400" y="6089650"/>
          <p14:tracePt t="169759" x="5124450" y="6089650"/>
          <p14:tracePt t="169759" x="5143500" y="6083300"/>
          <p14:tracePt t="169777" x="5181600" y="6070600"/>
          <p14:tracePt t="169777" x="5200650" y="6064250"/>
          <p14:tracePt t="169794" x="5219700" y="6057900"/>
          <p14:tracePt t="169794" x="5238750" y="6051550"/>
          <p14:tracePt t="169810" x="5257800" y="6038850"/>
          <p14:tracePt t="169810" x="5276850" y="6032500"/>
          <p14:tracePt t="169810" x="5289550" y="6019800"/>
          <p14:tracePt t="169830" x="5308600" y="6013450"/>
          <p14:tracePt t="169841" x="5321300" y="6007100"/>
          <p14:tracePt t="169841" x="5340350" y="5988050"/>
          <p14:tracePt t="169862" x="5346700" y="5988050"/>
          <p14:tracePt t="169875" x="5353050" y="5981700"/>
          <p14:tracePt t="169892" x="5346700" y="5981700"/>
          <p14:tracePt t="169892" x="5340350" y="5981700"/>
          <p14:tracePt t="169910" x="5334000" y="5981700"/>
          <p14:tracePt t="169910" x="5327650" y="5988050"/>
          <p14:tracePt t="169910" x="5314950" y="5988050"/>
          <p14:tracePt t="169929" x="5308600" y="5994400"/>
          <p14:tracePt t="169942" x="5289550" y="6000750"/>
          <p14:tracePt t="169942" x="5264150" y="6013450"/>
          <p14:tracePt t="169960" x="5245100" y="6026150"/>
          <p14:tracePt t="169960" x="5232400" y="6032500"/>
          <p14:tracePt t="169977" x="5213350" y="6045200"/>
          <p14:tracePt t="169977" x="5194300" y="6051550"/>
          <p14:tracePt t="169994" x="5175250" y="6057900"/>
          <p14:tracePt t="169994" x="5137150" y="6076950"/>
          <p14:tracePt t="170010" x="5111750" y="6089650"/>
          <p14:tracePt t="170010" x="5092700" y="6096000"/>
          <p14:tracePt t="170027" x="5073650" y="6102350"/>
          <p14:tracePt t="170027" x="5048250" y="6115050"/>
          <p14:tracePt t="170044" x="5022850" y="6127750"/>
          <p14:tracePt t="170044" x="4997450" y="6134100"/>
          <p14:tracePt t="170061" x="4972050" y="6146800"/>
          <p14:tracePt t="170061" x="4927600" y="6165850"/>
          <p14:tracePt t="170078" x="4902200" y="6172200"/>
          <p14:tracePt t="170078" x="4876800" y="6178550"/>
          <p14:tracePt t="170094" x="4851400" y="6184900"/>
          <p14:tracePt t="170094" x="4826000" y="6191250"/>
          <p14:tracePt t="170111" x="4800600" y="6191250"/>
          <p14:tracePt t="170111" x="4775200" y="6197600"/>
          <p14:tracePt t="170111" x="4749800" y="6197600"/>
          <p14:tracePt t="170130" x="4724400" y="6197600"/>
          <p14:tracePt t="170142" x="4692650" y="6197600"/>
          <p14:tracePt t="170142" x="4641850" y="6197600"/>
          <p14:tracePt t="170161" x="4610100" y="6197600"/>
          <p14:tracePt t="170161" x="4584700" y="6191250"/>
          <p14:tracePt t="170178" x="4552950" y="6191250"/>
          <p14:tracePt t="170178" x="4527550" y="6191250"/>
          <p14:tracePt t="170194" x="4495800" y="6184900"/>
          <p14:tracePt t="170194" x="4464050" y="6184900"/>
          <p14:tracePt t="170194" x="4432300" y="6184900"/>
          <p14:tracePt t="170214" x="4400550" y="6184900"/>
          <p14:tracePt t="170226" x="4368800" y="6178550"/>
          <p14:tracePt t="170226" x="4305300" y="6178550"/>
          <p14:tracePt t="170245" x="4267200" y="6178550"/>
          <p14:tracePt t="170245" x="4235450" y="6172200"/>
          <p14:tracePt t="170262" x="4197350" y="6172200"/>
          <p14:tracePt t="170262" x="4159250" y="6165850"/>
          <p14:tracePt t="170278" x="4114800" y="6165850"/>
          <p14:tracePt t="170278" x="4076700" y="6159500"/>
          <p14:tracePt t="170278" x="4038600" y="6159500"/>
          <p14:tracePt t="170297" x="3994150" y="6153150"/>
          <p14:tracePt t="170297" x="3956050" y="6153150"/>
          <p14:tracePt t="170312" x="3924300" y="6146800"/>
          <p14:tracePt t="170312" x="3886200" y="6146800"/>
          <p14:tracePt t="170330" x="3860800" y="6153150"/>
          <p14:tracePt t="170330" x="3835400" y="6153150"/>
          <p14:tracePt t="170345" x="3810000" y="6159500"/>
          <p14:tracePt t="170345" x="3790950" y="6165850"/>
          <p14:tracePt t="170362" x="3771900" y="6172200"/>
          <p14:tracePt t="170362" x="3746500" y="6178550"/>
          <p14:tracePt t="170378" x="3733800" y="6184900"/>
          <p14:tracePt t="170378" x="3721100" y="6191250"/>
          <p14:tracePt t="170395" x="3714750" y="6191250"/>
          <p14:tracePt t="170395" x="3702050" y="6197600"/>
          <p14:tracePt t="170412" x="3695700" y="6197600"/>
          <p14:tracePt t="170412" x="3689350" y="6197600"/>
          <p14:tracePt t="170430" x="3683000" y="6203950"/>
          <p14:tracePt t="170444" x="3689350" y="6203950"/>
          <p14:tracePt t="170513" x="3695700" y="6197600"/>
          <p14:tracePt t="170537" x="3695700" y="6203950"/>
          <p14:tracePt t="170605" x="3689350" y="6210300"/>
          <p14:tracePt t="170617" x="3683000" y="6210300"/>
          <p14:tracePt t="170633" x="3676650" y="6210300"/>
          <p14:tracePt t="170649" x="3670300" y="6216650"/>
          <p14:tracePt t="170665" x="3663950" y="6223000"/>
          <p14:tracePt t="170678" x="3657600" y="6223000"/>
          <p14:tracePt t="170694" x="3657600" y="6229350"/>
          <p14:tracePt t="170711" x="3651250" y="6229350"/>
          <p14:tracePt t="170728" x="3644900" y="6229350"/>
          <p14:tracePt t="170760" x="3644900" y="6223000"/>
          <p14:tracePt t="170789" x="3651250" y="6223000"/>
          <p14:tracePt t="170821" x="3657600" y="6216650"/>
          <p14:tracePt t="170844" x="3663950" y="6216650"/>
          <p14:tracePt t="170857" x="3670300" y="6210300"/>
          <p14:tracePt t="170873" x="3676650" y="6210300"/>
          <p14:tracePt t="170889" x="3689350" y="6210300"/>
          <p14:tracePt t="170905" x="3695700" y="6210300"/>
          <p14:tracePt t="170912" x="3702050" y="6210300"/>
          <p14:tracePt t="170912" x="3714750" y="6210300"/>
          <p14:tracePt t="170930" x="3721100" y="6210300"/>
          <p14:tracePt t="170930" x="3740150" y="6216650"/>
          <p14:tracePt t="170930" x="3752850" y="6216650"/>
          <p14:tracePt t="170950" x="3771900" y="6223000"/>
          <p14:tracePt t="170962" x="3797300" y="6223000"/>
          <p14:tracePt t="170962" x="3841750" y="6235700"/>
          <p14:tracePt t="170980" x="3867150" y="6235700"/>
          <p14:tracePt t="170980" x="3892550" y="6235700"/>
          <p14:tracePt t="170997" x="3924300" y="6235700"/>
          <p14:tracePt t="170997" x="3949700" y="6235700"/>
          <p14:tracePt t="171014" x="3975100" y="6235700"/>
          <p14:tracePt t="171014" x="4032250" y="6235700"/>
          <p14:tracePt t="171030" x="4051300" y="6229350"/>
          <p14:tracePt t="171030" x="4076700" y="6229350"/>
          <p14:tracePt t="171047" x="4095750" y="6229350"/>
          <p14:tracePt t="171047" x="4114800" y="6229350"/>
          <p14:tracePt t="171064" x="4133850" y="6229350"/>
          <p14:tracePt t="171064" x="4146550" y="6223000"/>
          <p14:tracePt t="171082" x="4159250" y="6223000"/>
          <p14:tracePt t="171082" x="4178300" y="6223000"/>
          <p14:tracePt t="171098" x="4184650" y="6223000"/>
          <p14:tracePt t="171098" x="4191000" y="6223000"/>
          <p14:tracePt t="171114" x="4191000" y="6229350"/>
          <p14:tracePt t="171157" x="4184650" y="6229350"/>
          <p14:tracePt t="171181" x="4191000" y="6229350"/>
          <p14:tracePt t="171225" x="4197350" y="6223000"/>
          <p14:tracePt t="171241" x="4203700" y="6223000"/>
          <p14:tracePt t="171249" x="4210050" y="6216650"/>
          <p14:tracePt t="171249" x="4216400" y="6216650"/>
          <p14:tracePt t="171265" x="4222750" y="6210300"/>
          <p14:tracePt t="171265" x="4229100" y="6210300"/>
          <p14:tracePt t="171282" x="4235450" y="6203950"/>
          <p14:tracePt t="171282" x="4248150" y="6203950"/>
          <p14:tracePt t="171298" x="4254500" y="6197600"/>
          <p14:tracePt t="171298" x="4267200" y="6197600"/>
          <p14:tracePt t="171298" x="4273550" y="6191250"/>
          <p14:tracePt t="171318" x="4286250" y="6191250"/>
          <p14:tracePt t="171318" x="4298950" y="6184900"/>
          <p14:tracePt t="171332" x="4311650" y="6178550"/>
          <p14:tracePt t="171332" x="4318000" y="6178550"/>
          <p14:tracePt t="171348" x="4330700" y="6172200"/>
          <p14:tracePt t="171348" x="4343400" y="6172200"/>
          <p14:tracePt t="171365" x="4356100" y="6165850"/>
          <p14:tracePt t="171365" x="4362450" y="6165850"/>
          <p14:tracePt t="171382" x="4375150" y="6159500"/>
          <p14:tracePt t="171382" x="4400550" y="6159500"/>
          <p14:tracePt t="171399" x="4413250" y="6159500"/>
          <p14:tracePt t="171399" x="4425950" y="6159500"/>
          <p14:tracePt t="171415" x="4438650" y="6159500"/>
          <p14:tracePt t="171415" x="4451350" y="6159500"/>
          <p14:tracePt t="171432" x="4457700" y="6159500"/>
          <p14:tracePt t="171432" x="4476750" y="6159500"/>
          <p14:tracePt t="171449" x="4483100" y="6159500"/>
          <p14:tracePt t="171464" x="4489450" y="6165850"/>
          <p14:tracePt t="171481" x="4495800" y="6172200"/>
          <p14:tracePt t="171497" x="4495800" y="6178550"/>
          <p14:tracePt t="171514" x="4502150" y="6165850"/>
          <p14:tracePt t="171569" x="4508500" y="6165850"/>
          <p14:tracePt t="171577" x="4514850" y="6159500"/>
          <p14:tracePt t="171585" x="4521200" y="6159500"/>
          <p14:tracePt t="171597" x="4533900" y="6153150"/>
          <p14:tracePt t="171597" x="4546600" y="6153150"/>
          <p14:tracePt t="171597" x="4559300" y="6153150"/>
          <p14:tracePt t="171618" x="4572000" y="6146800"/>
          <p14:tracePt t="171618" x="4591050" y="6146800"/>
          <p14:tracePt t="171633" x="4603750" y="6140450"/>
          <p14:tracePt t="171633" x="4622800" y="6140450"/>
          <p14:tracePt t="171649" x="4635500" y="6140450"/>
          <p14:tracePt t="171649" x="4654550" y="6134100"/>
          <p14:tracePt t="171649" x="4667250" y="6134100"/>
          <p14:tracePt t="171669" x="4679950" y="6127750"/>
          <p14:tracePt t="171681" x="4692650" y="6127750"/>
          <p14:tracePt t="171681" x="4711700" y="6127750"/>
          <p14:tracePt t="171700" x="4718050" y="6127750"/>
          <p14:tracePt t="171715" x="4724400" y="6127750"/>
          <p14:tracePt t="171731" x="4724400" y="6134100"/>
          <p14:tracePt t="171731" x="4718050" y="6140450"/>
          <p14:tracePt t="171750" x="4718050" y="6146800"/>
          <p14:tracePt t="171765" x="4705350" y="6153150"/>
          <p14:tracePt t="171782" x="4692650" y="6159500"/>
          <p14:tracePt t="171798" x="4686300" y="6159500"/>
          <p14:tracePt t="171816" x="4679950" y="6159500"/>
          <p14:tracePt t="171832" x="4673600" y="6153150"/>
          <p14:tracePt t="171849" x="4667250" y="6153150"/>
          <p14:tracePt t="171865" x="4660900" y="6153150"/>
          <p14:tracePt t="171882" x="4654550" y="6159500"/>
          <p14:tracePt t="171899" x="4648200" y="6159500"/>
          <p14:tracePt t="171899" x="4641850" y="6172200"/>
          <p14:tracePt t="171918" x="4635500" y="6172200"/>
          <p14:tracePt t="171918" x="4629150" y="6178550"/>
          <p14:tracePt t="171934" x="4622800" y="6178550"/>
          <p14:tracePt t="171934" x="4616450" y="6184900"/>
          <p14:tracePt t="171952" x="4603750" y="6184900"/>
          <p14:tracePt t="171965" x="4597400" y="6191250"/>
          <p14:tracePt t="171965" x="4591050" y="6191250"/>
          <p14:tracePt t="171965" x="4584700" y="6197600"/>
          <p14:tracePt t="171986" x="4578350" y="6197600"/>
          <p14:tracePt t="171986" x="4572000" y="6197600"/>
          <p14:tracePt t="172000" x="4565650" y="6203950"/>
          <p14:tracePt t="172000" x="4559300" y="6203950"/>
          <p14:tracePt t="172017" x="4559300" y="6210300"/>
          <p14:tracePt t="172017" x="4552950" y="6210300"/>
          <p14:tracePt t="172034" x="4546600" y="6216650"/>
          <p14:tracePt t="172034" x="4540250" y="6216650"/>
          <p14:tracePt t="172051" x="4533900" y="6223000"/>
          <p14:tracePt t="172066" x="4527550" y="6229350"/>
          <p14:tracePt t="172089" x="4533900" y="6223000"/>
          <p14:tracePt t="172169" x="4527550" y="6216650"/>
          <p14:tracePt t="172237" x="4521200" y="6216650"/>
          <p14:tracePt t="172261" x="4514850" y="6216650"/>
          <p14:tracePt t="172285" x="4508500" y="6223000"/>
          <p14:tracePt t="172305" x="4502150" y="6223000"/>
          <p14:tracePt t="172337" x="4502150" y="6216650"/>
          <p14:tracePt t="172417" x="4508500" y="6216650"/>
          <p14:tracePt t="172449" x="4508500" y="6210300"/>
          <p14:tracePt t="172469" x="4514850" y="6210300"/>
          <p14:tracePt t="172501" x="4521200" y="6210300"/>
          <p14:tracePt t="172525" x="4527550" y="6210300"/>
          <p14:tracePt t="172545" x="4533900" y="6210300"/>
          <p14:tracePt t="172586" x="4527550" y="6216650"/>
          <p14:tracePt t="172621" x="4527550" y="6223000"/>
          <p14:tracePt t="172645" x="4521200" y="6223000"/>
          <p14:tracePt t="172657" x="4514850" y="6223000"/>
          <p14:tracePt t="172673" x="4508500" y="6229350"/>
          <p14:tracePt t="172689" x="4502150" y="6229350"/>
          <p14:tracePt t="172829" x="4495800" y="6229350"/>
          <p14:tracePt t="172877" x="4502150" y="6223000"/>
          <p14:tracePt t="172945" x="4508500" y="6223000"/>
          <p14:tracePt t="172965" x="4508500" y="6216650"/>
          <p14:tracePt t="172989" x="4514850" y="6216650"/>
          <p14:tracePt t="173009" x="4514850" y="6223000"/>
          <p14:tracePt t="173049" x="4508500" y="6223000"/>
          <p14:tracePt t="173117" x="4514850" y="6223000"/>
          <p14:tracePt t="173229" x="4508500" y="6223000"/>
          <p14:tracePt t="173357" x="4514850" y="6223000"/>
          <p14:tracePt t="173453" x="4508500" y="6223000"/>
          <p14:tracePt t="173545" x="4502150" y="6229350"/>
          <p14:tracePt t="173589" x="4495800" y="6229350"/>
          <p14:tracePt t="173601" x="4489450" y="6229350"/>
          <p14:tracePt t="173617" x="4483100" y="6235700"/>
          <p14:tracePt t="173633" x="4476750" y="6235700"/>
          <p14:tracePt t="173649" x="4470400" y="6235700"/>
          <p14:tracePt t="173710" x="4470400" y="6229350"/>
          <p14:tracePt t="173850" x="4464050" y="6235700"/>
          <p14:tracePt t="173909" x="4464050" y="6229350"/>
          <p14:tracePt t="173950" x="4470400" y="6223000"/>
          <p14:tracePt t="173969" x="4476750" y="6223000"/>
          <p14:tracePt t="174017" x="4483100" y="6216650"/>
          <p14:tracePt t="174086" x="4489450" y="6223000"/>
          <p14:tracePt t="174113" x="4489450" y="6229350"/>
          <p14:tracePt t="174137" x="4489450" y="6235700"/>
          <p14:tracePt t="174158" x="4483100" y="6235700"/>
          <p14:tracePt t="174182" x="4476750" y="6242050"/>
          <p14:tracePt t="174205" x="4470400" y="6242050"/>
          <p14:tracePt t="174257" x="4470400" y="6235700"/>
          <p14:tracePt t="174370" x="4464050" y="6235700"/>
          <p14:tracePt t="174465" x="4457700" y="6229350"/>
          <p14:tracePt t="174585" x="4451350" y="6229350"/>
          <p14:tracePt t="174622" x="4445000" y="6229350"/>
          <p14:tracePt t="174661" x="4438650" y="6229350"/>
          <p14:tracePt t="174722" x="4438650" y="6223000"/>
          <p14:tracePt t="174774" x="4432300" y="6216650"/>
          <p14:tracePt t="174945" x="4425950" y="6216650"/>
          <p14:tracePt t="175041" x="4425950" y="6210300"/>
          <p14:tracePt t="175426" x="4419600" y="6210300"/>
          <p14:tracePt t="175470" x="4425950" y="6216650"/>
          <p14:tracePt t="175561" x="4432300" y="6223000"/>
          <p14:tracePt t="175577" x="4432300" y="6229350"/>
          <p14:tracePt t="175590" x="4438650" y="6235700"/>
          <p14:tracePt t="175606" x="4445000" y="6235700"/>
          <p14:tracePt t="175622" x="4451350" y="6242050"/>
          <p14:tracePt t="175638" x="4451350" y="6248400"/>
          <p14:tracePt t="175658" x="4451350" y="6254750"/>
          <p14:tracePt t="175674" x="4445000" y="6254750"/>
          <p14:tracePt t="175710" x="4438650" y="6254750"/>
          <p14:tracePt t="175726" x="4432300" y="6254750"/>
          <p14:tracePt t="175750" x="4425950" y="6254750"/>
          <p14:tracePt t="175770" x="4419600" y="6254750"/>
          <p14:tracePt t="175794" x="4413250" y="6261100"/>
          <p14:tracePt t="175822" x="4406900" y="6261100"/>
          <p14:tracePt t="175838" x="4400550" y="6267450"/>
          <p14:tracePt t="175854" x="4394200" y="6267450"/>
          <p14:tracePt t="175870" x="4387850" y="6267450"/>
          <p14:tracePt t="175882" x="4381500" y="6267450"/>
          <p14:tracePt t="175898" x="4381500" y="6261100"/>
          <p14:tracePt t="175974" x="4387850" y="6261100"/>
          <p14:tracePt t="175990" x="4394200" y="6261100"/>
          <p14:tracePt t="176002" x="4394200" y="6254750"/>
          <p14:tracePt t="176062" x="4387850" y="6254750"/>
          <p14:tracePt t="176094" x="4387850" y="6261100"/>
          <p14:tracePt t="176118" x="4387850" y="6254750"/>
          <p14:tracePt t="176178" x="4387850" y="6248400"/>
          <p14:tracePt t="176190" x="4394200" y="6242050"/>
          <p14:tracePt t="176206" x="4400550" y="6242050"/>
          <p14:tracePt t="176229" x="4394200" y="6248400"/>
          <p14:tracePt t="176334" x="4400550" y="6248400"/>
          <p14:tracePt t="176385" x="4400550" y="6254750"/>
          <p14:tracePt t="176409" x="4406900" y="6248400"/>
          <p14:tracePt t="176422" x="4413250" y="6248400"/>
          <p14:tracePt t="176446" x="4419600" y="6248400"/>
          <p14:tracePt t="176470" x="4419600" y="6254750"/>
          <p14:tracePt t="176538" x="4413250" y="6261100"/>
          <p14:tracePt t="176686" x="4413250" y="6254750"/>
          <p14:tracePt t="176738" x="4413250" y="6261100"/>
          <p14:tracePt t="176823" x="4413250" y="6254750"/>
          <p14:tracePt t="176866" x="4406900" y="6248400"/>
          <p14:tracePt t="176902" x="4406900" y="6254750"/>
          <p14:tracePt t="176942" x="4400550" y="6254750"/>
          <p14:tracePt t="176978" x="4394200" y="6254750"/>
          <p14:tracePt t="177022" x="4387850" y="6261100"/>
          <p14:tracePt t="177070" x="4381500" y="6261100"/>
          <p14:tracePt t="177114" x="4381500" y="6254750"/>
          <p14:tracePt t="177138" x="4375150" y="6254750"/>
          <p14:tracePt t="177182" x="4375150" y="6248400"/>
          <p14:tracePt t="177250" x="4375150" y="6242050"/>
          <p14:tracePt t="177278" x="4375150" y="6235700"/>
          <p14:tracePt t="177302" x="4368800" y="6235700"/>
          <p14:tracePt t="177318" x="4368800" y="6229350"/>
          <p14:tracePt t="177330" x="4368800" y="6223000"/>
          <p14:tracePt t="177346" x="4362450" y="6216650"/>
          <p14:tracePt t="177362" x="4362450" y="6210300"/>
          <p14:tracePt t="177378" x="4362450" y="6203950"/>
          <p14:tracePt t="177390" x="4356100" y="6197600"/>
          <p14:tracePt t="177406" x="4356100" y="6184900"/>
          <p14:tracePt t="177423" x="4349750" y="6178550"/>
          <p14:tracePt t="177439" x="4349750" y="6172200"/>
          <p14:tracePt t="177451" x="4349750" y="6165850"/>
          <p14:tracePt t="177451" x="4349750" y="6159500"/>
          <p14:tracePt t="177470" x="4343400" y="6153150"/>
          <p14:tracePt t="177485" x="4343400" y="6146800"/>
          <p14:tracePt t="177485" x="4343400" y="6140450"/>
          <p14:tracePt t="177503" x="4337050" y="6134100"/>
          <p14:tracePt t="177550" x="4337050" y="6140450"/>
          <p14:tracePt t="177602" x="4330700" y="6134100"/>
          <p14:tracePt t="177630" x="4337050" y="6127750"/>
          <p14:tracePt t="177662" x="4343400" y="6121400"/>
          <p14:tracePt t="177682" x="4349750" y="6121400"/>
          <p14:tracePt t="177698" x="4356100" y="6121400"/>
          <p14:tracePt t="177714" x="4362450" y="6115050"/>
          <p14:tracePt t="177730" x="4368800" y="6121400"/>
          <p14:tracePt t="177742" x="4375150" y="6115050"/>
          <p14:tracePt t="177758" x="4381500" y="6121400"/>
          <p14:tracePt t="177774" x="4387850" y="6121400"/>
          <p14:tracePt t="177790" x="4387850" y="6127750"/>
          <p14:tracePt t="177810" x="4387850" y="6134100"/>
          <p14:tracePt t="177820" x="4387850" y="6140450"/>
          <p14:tracePt t="177836" x="4381500" y="6146800"/>
          <p14:tracePt t="177859" x="4375150" y="6153150"/>
          <p14:tracePt t="177872" x="4368800" y="6159500"/>
          <p14:tracePt t="177886" x="4362450" y="6165850"/>
          <p14:tracePt t="177903" x="4356100" y="6165850"/>
          <p14:tracePt t="177920" x="4349750" y="6165850"/>
          <p14:tracePt t="177936" x="4343400" y="6172200"/>
          <p14:tracePt t="177953" x="4337050" y="6178550"/>
          <p14:tracePt t="177979" x="4330700" y="6184900"/>
          <p14:tracePt t="177991" x="4318000" y="6184900"/>
          <p14:tracePt t="178007" x="4311650" y="6184900"/>
          <p14:tracePt t="178020" x="4305300" y="6184900"/>
          <p14:tracePt t="178020" x="4292600" y="6184900"/>
          <p14:tracePt t="178039" x="4279900" y="6191250"/>
          <p14:tracePt t="178039" x="4267200" y="6191250"/>
          <p14:tracePt t="178056" x="4254500" y="6191250"/>
          <p14:tracePt t="178056" x="4241800" y="6197600"/>
          <p14:tracePt t="178056" x="4222750" y="6197600"/>
          <p14:tracePt t="178075" x="4203700" y="6203950"/>
          <p14:tracePt t="178087" x="4184650" y="6210300"/>
          <p14:tracePt t="178087" x="4133850" y="6223000"/>
          <p14:tracePt t="178106" x="4102100" y="6235700"/>
          <p14:tracePt t="178106" x="4070350" y="6242050"/>
          <p14:tracePt t="178123" x="4044950" y="6248400"/>
          <p14:tracePt t="178123" x="4013200" y="6254750"/>
          <p14:tracePt t="178138" x="3981450" y="6261100"/>
          <p14:tracePt t="178138" x="3949700" y="6261100"/>
          <p14:tracePt t="178155" x="3924300" y="6267450"/>
          <p14:tracePt t="178155" x="3867150" y="6280150"/>
          <p14:tracePt t="178173" x="3841750" y="6280150"/>
          <p14:tracePt t="178173" x="3816350" y="6286500"/>
          <p14:tracePt t="178189" x="3790950" y="6286500"/>
          <p14:tracePt t="178189" x="3765550" y="6286500"/>
          <p14:tracePt t="178206" x="3746500" y="6286500"/>
          <p14:tracePt t="178206" x="3695700" y="6280150"/>
          <p14:tracePt t="178223" x="3663950" y="6273800"/>
          <p14:tracePt t="178223" x="3638550" y="6267450"/>
          <p14:tracePt t="178240" x="3613150" y="6261100"/>
          <p14:tracePt t="178240" x="3587750" y="6254750"/>
          <p14:tracePt t="178256" x="3562350" y="6248400"/>
          <p14:tracePt t="178256" x="3536950" y="6242050"/>
          <p14:tracePt t="178273" x="3511550" y="6235700"/>
          <p14:tracePt t="178273" x="3492500" y="6229350"/>
          <p14:tracePt t="178273" x="3473450" y="6223000"/>
          <p14:tracePt t="178292" x="3454400" y="6216650"/>
          <p14:tracePt t="178304" x="3441700" y="6210300"/>
          <p14:tracePt t="178304" x="3409950" y="6184900"/>
          <p14:tracePt t="178325" x="3390900" y="6178550"/>
          <p14:tracePt t="178325" x="3378200" y="6159500"/>
          <p14:tracePt t="178340" x="3365500" y="6146800"/>
          <p14:tracePt t="178340" x="3352800" y="6134100"/>
          <p14:tracePt t="178356" x="3340100" y="6115050"/>
          <p14:tracePt t="178356" x="3327400" y="6096000"/>
          <p14:tracePt t="178356" x="3314700" y="6076950"/>
          <p14:tracePt t="178376" x="3308350" y="6057900"/>
          <p14:tracePt t="178388" x="3295650" y="6045200"/>
          <p14:tracePt t="178388" x="3289300" y="6013450"/>
          <p14:tracePt t="178407" x="3289300" y="5994400"/>
          <p14:tracePt t="178407" x="3289300" y="5975350"/>
          <p14:tracePt t="178423" x="3289300" y="5956300"/>
          <p14:tracePt t="178423" x="3295650" y="5943600"/>
          <p14:tracePt t="178440" x="3302000" y="5924550"/>
          <p14:tracePt t="178440" x="3308350" y="5899150"/>
          <p14:tracePt t="178440" x="3321050" y="5880100"/>
          <p14:tracePt t="178459" x="3333750" y="5861050"/>
          <p14:tracePt t="178459" x="3352800" y="5842000"/>
          <p14:tracePt t="178473" x="3371850" y="5822950"/>
          <p14:tracePt t="178473" x="3390900" y="5803900"/>
          <p14:tracePt t="178490" x="3409950" y="5784850"/>
          <p14:tracePt t="178490" x="3429000" y="5765800"/>
          <p14:tracePt t="178507" x="3454400" y="5753100"/>
          <p14:tracePt t="178507" x="3511550" y="5721350"/>
          <p14:tracePt t="178524" x="3543300" y="5708650"/>
          <p14:tracePt t="178524" x="3575050" y="5695950"/>
          <p14:tracePt t="178540" x="3606800" y="5689600"/>
          <p14:tracePt t="178540" x="3644900" y="5683250"/>
          <p14:tracePt t="178557" x="3683000" y="5676900"/>
          <p14:tracePt t="178557" x="3721100" y="5676900"/>
          <p14:tracePt t="178574" x="3759200" y="5676900"/>
          <p14:tracePt t="178574" x="3797300" y="5676900"/>
          <p14:tracePt t="178592" x="3873500" y="5683250"/>
          <p14:tracePt t="178592" x="3911600" y="5689600"/>
          <p14:tracePt t="178607" x="3943350" y="5695950"/>
          <p14:tracePt t="178607" x="3975100" y="5702300"/>
          <p14:tracePt t="178625" x="4006850" y="5708650"/>
          <p14:tracePt t="178625" x="4032250" y="5715000"/>
          <p14:tracePt t="178640" x="4057650" y="5727700"/>
          <p14:tracePt t="178640" x="4083050" y="5734050"/>
          <p14:tracePt t="178640" x="4102100" y="5746750"/>
          <p14:tracePt t="178659" x="4121150" y="5759450"/>
          <p14:tracePt t="178672" x="4140200" y="5772150"/>
          <p14:tracePt t="178672" x="4165600" y="5797550"/>
          <p14:tracePt t="178692" x="4178300" y="5810250"/>
          <p14:tracePt t="178692" x="4184650" y="5829300"/>
          <p14:tracePt t="178707" x="4191000" y="5842000"/>
          <p14:tracePt t="178707" x="4197350" y="5854700"/>
          <p14:tracePt t="178707" x="4197350" y="5873750"/>
          <p14:tracePt t="178727" x="4203700" y="5886450"/>
          <p14:tracePt t="178739" x="4203700" y="5899150"/>
          <p14:tracePt t="178739" x="4197350" y="5911850"/>
          <p14:tracePt t="178739" x="4197350" y="5924550"/>
          <p14:tracePt t="178760" x="4197350" y="5937250"/>
          <p14:tracePt t="178760" x="4191000" y="5949950"/>
          <p14:tracePt t="178774" x="4184650" y="5956300"/>
          <p14:tracePt t="178774" x="4178300" y="5969000"/>
          <p14:tracePt t="178791" x="4171950" y="5981700"/>
          <p14:tracePt t="178791" x="4165600" y="5988050"/>
          <p14:tracePt t="178808" x="4159250" y="6000750"/>
          <p14:tracePt t="178808" x="4140200" y="6013450"/>
          <p14:tracePt t="178825" x="4127500" y="6026150"/>
          <p14:tracePt t="178825" x="4121150" y="6032500"/>
          <p14:tracePt t="178842" x="4108450" y="6038850"/>
          <p14:tracePt t="178842" x="4095750" y="6045200"/>
          <p14:tracePt t="178858" x="4083050" y="6057900"/>
          <p14:tracePt t="178858" x="4070350" y="6064250"/>
          <p14:tracePt t="178875" x="4057650" y="6070600"/>
          <p14:tracePt t="178875" x="4032250" y="6089650"/>
          <p14:tracePt t="178892" x="4019550" y="6096000"/>
          <p14:tracePt t="178892" x="4006850" y="6108700"/>
          <p14:tracePt t="178908" x="3994150" y="6115050"/>
          <p14:tracePt t="178908" x="3981450" y="6127750"/>
          <p14:tracePt t="178925" x="3968750" y="6134100"/>
          <p14:tracePt t="178925" x="3949700" y="6146800"/>
          <p14:tracePt t="178925" x="3937000" y="6153150"/>
          <p14:tracePt t="178944" x="3924300" y="6159500"/>
          <p14:tracePt t="178956" x="3905250" y="6172200"/>
          <p14:tracePt t="178956" x="3867150" y="6178550"/>
          <p14:tracePt t="178975" x="3848100" y="6184900"/>
          <p14:tracePt t="178975" x="3829050" y="6184900"/>
          <p14:tracePt t="178992" x="3810000" y="6184900"/>
          <p14:tracePt t="178992" x="3790950" y="6191250"/>
          <p14:tracePt t="179009" x="3771900" y="6191250"/>
          <p14:tracePt t="179009" x="3752850" y="6191250"/>
          <p14:tracePt t="179009" x="3733800" y="6191250"/>
          <p14:tracePt t="179027" x="3714750" y="6197600"/>
          <p14:tracePt t="179040" x="3702050" y="6197600"/>
          <p14:tracePt t="179040" x="3670300" y="6210300"/>
          <p14:tracePt t="179059" x="3657600" y="6210300"/>
          <p14:tracePt t="179059" x="3651250" y="6216650"/>
          <p14:tracePt t="179076" x="3638550" y="6223000"/>
          <p14:tracePt t="179076" x="3632200" y="6223000"/>
          <p14:tracePt t="179076" x="3619500" y="6229350"/>
          <p14:tracePt t="179095" x="3613150" y="6229350"/>
          <p14:tracePt t="179107" x="3606800" y="6229350"/>
          <p14:tracePt t="179107" x="3594100" y="6229350"/>
          <p14:tracePt t="179126" x="3587750" y="6235700"/>
          <p14:tracePt t="179140" x="3581400" y="6229350"/>
          <p14:tracePt t="179157" x="3575050" y="6229350"/>
          <p14:tracePt t="179174" x="3568700" y="6223000"/>
          <p14:tracePt t="179174" x="3568700" y="6216650"/>
          <p14:tracePt t="179192" x="3562350" y="6210300"/>
          <p14:tracePt t="179192" x="3556000" y="6210300"/>
          <p14:tracePt t="179209" x="3549650" y="6203950"/>
          <p14:tracePt t="179209" x="3543300" y="6197600"/>
          <p14:tracePt t="179226" x="3536950" y="6197600"/>
          <p14:tracePt t="179226" x="3517900" y="6197600"/>
          <p14:tracePt t="179243" x="3511550" y="6191250"/>
          <p14:tracePt t="179243" x="3505200" y="6191250"/>
          <p14:tracePt t="179260" x="3498850" y="6191250"/>
          <p14:tracePt t="179260" x="3492500" y="6191250"/>
          <p14:tracePt t="179276" x="3486150" y="6191250"/>
          <p14:tracePt t="179276" x="3479800" y="6184900"/>
          <p14:tracePt t="179293" x="3467100" y="6184900"/>
          <p14:tracePt t="179293" x="3460750" y="6178550"/>
          <p14:tracePt t="179293" x="3448050" y="6178550"/>
          <p14:tracePt t="179312" x="3441700" y="6178550"/>
          <p14:tracePt t="179312" x="3429000" y="6172200"/>
          <p14:tracePt t="179328" x="3416300" y="6172200"/>
          <p14:tracePt t="179328" x="3409950" y="6165850"/>
          <p14:tracePt t="179344" x="3397250" y="6165850"/>
          <p14:tracePt t="179344" x="3390900" y="6159500"/>
          <p14:tracePt t="179360" x="3384550" y="6159500"/>
          <p14:tracePt t="179360" x="3378200" y="6159500"/>
          <p14:tracePt t="179376" x="3371850" y="6153150"/>
          <p14:tracePt t="179391" x="3365500" y="6153150"/>
          <p14:tracePt t="179408" x="3359150" y="6146800"/>
          <p14:tracePt t="179408" x="3352800" y="6146800"/>
          <p14:tracePt t="179426" x="3359150" y="6153150"/>
          <p14:tracePt t="179490" x="3365500" y="6146800"/>
          <p14:tracePt t="179515" x="3371850" y="6140450"/>
          <p14:tracePt t="179574" x="3371850" y="6134100"/>
          <p14:tracePt t="179658" x="3365500" y="6134100"/>
          <p14:tracePt t="179687" x="3359150" y="6134100"/>
          <p14:tracePt t="179711" x="3352800" y="6127750"/>
          <p14:tracePt t="179731" x="3346450" y="6134100"/>
          <p14:tracePt t="179783" x="3352800" y="6134100"/>
          <p14:tracePt t="179823" x="3359150" y="6127750"/>
          <p14:tracePt t="179839" x="3359150" y="6121400"/>
          <p14:tracePt t="179858" x="3365500" y="6115050"/>
          <p14:tracePt t="179875" x="3371850" y="6115050"/>
          <p14:tracePt t="179898" x="3378200" y="6108700"/>
          <p14:tracePt t="179919" x="3384550" y="6102350"/>
          <p14:tracePt t="179951" x="3384550" y="6096000"/>
          <p14:tracePt t="179979" x="3378200" y="6089650"/>
          <p14:tracePt t="180031" x="3384550" y="6083300"/>
          <p14:tracePt t="180083" x="3384550" y="6076950"/>
          <p14:tracePt t="180115" x="3384550" y="6070600"/>
          <p14:tracePt t="180139" x="3378200" y="6076950"/>
          <p14:tracePt t="180319" x="3371850" y="6083300"/>
          <p14:tracePt t="180355" x="3378200" y="6076950"/>
          <p14:tracePt t="180443" x="3384550" y="6076950"/>
          <p14:tracePt t="180499" x="3384550" y="6070600"/>
          <p14:tracePt t="180527" x="3384550" y="6064250"/>
          <p14:tracePt t="180558" x="3390900" y="6064250"/>
          <p14:tracePt t="180603" x="3397250" y="6070600"/>
          <p14:tracePt t="180783" x="3390900" y="6076950"/>
          <p14:tracePt t="180843" x="3397250" y="6076950"/>
          <p14:tracePt t="180983" x="3403600" y="6070600"/>
          <p14:tracePt t="181119" x="3409950" y="6064250"/>
          <p14:tracePt t="181159" x="3409950" y="6070600"/>
          <p14:tracePt t="181459" x="3409950" y="6076950"/>
          <p14:tracePt t="181571" x="3409950" y="6070600"/>
          <p14:tracePt t="181787" x="3403600" y="6076950"/>
          <p14:tracePt t="181931" x="3403600" y="6070600"/>
          <p14:tracePt t="182003" x="3409950" y="6070600"/>
          <p14:tracePt t="182059" x="3416300" y="6064250"/>
          <p14:tracePt t="182079" x="3422650" y="6064250"/>
          <p14:tracePt t="182103" x="3422650" y="6070600"/>
          <p14:tracePt t="182172" x="3416300" y="6076950"/>
          <p14:tracePt t="182183" x="3409950" y="6076950"/>
          <p14:tracePt t="182199" x="3403600" y="6083300"/>
          <p14:tracePt t="182216" x="3403600" y="6089650"/>
          <p14:tracePt t="182231" x="3397250" y="6096000"/>
          <p14:tracePt t="182243" x="3390900" y="6102350"/>
          <p14:tracePt t="182259" x="3384550" y="6102350"/>
          <p14:tracePt t="182283" x="3384550" y="6108700"/>
          <p14:tracePt t="182304" x="3378200" y="6115050"/>
          <p14:tracePt t="182351" x="3378200" y="6121400"/>
          <p14:tracePt t="182424" x="3371850" y="6121400"/>
          <p14:tracePt t="182471" x="3378200" y="6115050"/>
          <p14:tracePt t="182567" x="3371850" y="6121400"/>
          <p14:tracePt t="182659" x="3365500" y="6127750"/>
          <p14:tracePt t="182711" x="3365500" y="6121400"/>
          <p14:tracePt t="182892" x="3371850" y="6115050"/>
          <p14:tracePt t="182919" x="3365500" y="6121400"/>
          <p14:tracePt t="183024" x="3359150" y="6121400"/>
          <p14:tracePt t="183039" x="3352800" y="6121400"/>
          <p14:tracePt t="183055" x="3346450" y="6121400"/>
          <p14:tracePt t="183071" x="3340100" y="6121400"/>
          <p14:tracePt t="183083" x="3340100" y="6115050"/>
          <p14:tracePt t="183100" x="3333750" y="6108700"/>
          <p14:tracePt t="183116" x="3327400" y="6102350"/>
          <p14:tracePt t="183132" x="3321050" y="6096000"/>
          <p14:tracePt t="183143" x="3321050" y="6089650"/>
          <p14:tracePt t="183154" x="3321050" y="6083300"/>
          <p14:tracePt t="183154" x="3314700" y="6083300"/>
          <p14:tracePt t="183174" x="3314700" y="6076950"/>
          <p14:tracePt t="183174" x="3308350" y="6070600"/>
          <p14:tracePt t="183189" x="3308350" y="6064250"/>
          <p14:tracePt t="183189" x="3302000" y="6045200"/>
          <p14:tracePt t="183206" x="3295650" y="6038850"/>
          <p14:tracePt t="183206" x="3295650" y="6026150"/>
          <p14:tracePt t="183224" x="3289300" y="6013450"/>
          <p14:tracePt t="183224" x="3282950" y="6000750"/>
          <p14:tracePt t="183240" x="3276600" y="5988050"/>
          <p14:tracePt t="183240" x="3270250" y="5975350"/>
          <p14:tracePt t="183256" x="3270250" y="5956300"/>
          <p14:tracePt t="183256" x="3263900" y="5918200"/>
          <p14:tracePt t="183274" x="3263900" y="5899150"/>
          <p14:tracePt t="183274" x="3263900" y="5880100"/>
          <p14:tracePt t="183290" x="3263900" y="5861050"/>
          <p14:tracePt t="183290" x="3270250" y="5835650"/>
          <p14:tracePt t="183307" x="3276600" y="5816600"/>
          <p14:tracePt t="183307" x="3295650" y="5772150"/>
          <p14:tracePt t="183326" x="3308350" y="5753100"/>
          <p14:tracePt t="183326" x="3321050" y="5734050"/>
          <p14:tracePt t="183341" x="3333750" y="5715000"/>
          <p14:tracePt t="183341" x="3352800" y="5695950"/>
          <p14:tracePt t="183357" x="3371850" y="5676900"/>
          <p14:tracePt t="183357" x="3390900" y="5657850"/>
          <p14:tracePt t="183375" x="3409950" y="5638800"/>
          <p14:tracePt t="183375" x="3435350" y="5613400"/>
          <p14:tracePt t="183375" x="3460750" y="5594350"/>
          <p14:tracePt t="183393" x="3486150" y="5575300"/>
          <p14:tracePt t="183405" x="3517900" y="5562600"/>
          <p14:tracePt t="183405" x="3581400" y="5530850"/>
          <p14:tracePt t="183425" x="3613150" y="5518150"/>
          <p14:tracePt t="183425" x="3644900" y="5505450"/>
          <p14:tracePt t="183441" x="3683000" y="5499100"/>
          <p14:tracePt t="183441" x="3714750" y="5492750"/>
          <p14:tracePt t="183457" x="3752850" y="5486400"/>
          <p14:tracePt t="183457" x="3790950" y="5486400"/>
          <p14:tracePt t="183457" x="3829050" y="5486400"/>
          <p14:tracePt t="183477" x="3867150" y="5492750"/>
          <p14:tracePt t="183489" x="3911600" y="5499100"/>
          <p14:tracePt t="183489" x="3987800" y="5518150"/>
          <p14:tracePt t="183508" x="4019550" y="5524500"/>
          <p14:tracePt t="183508" x="4057650" y="5537200"/>
          <p14:tracePt t="183525" x="4089400" y="5549900"/>
          <p14:tracePt t="183525" x="4121150" y="5562600"/>
          <p14:tracePt t="183541" x="4146550" y="5581650"/>
          <p14:tracePt t="183541" x="4178300" y="5594350"/>
          <p14:tracePt t="183558" x="4197350" y="5613400"/>
          <p14:tracePt t="183558" x="4241800" y="5645150"/>
          <p14:tracePt t="183574" x="4260850" y="5664200"/>
          <p14:tracePt t="183574" x="4273550" y="5683250"/>
          <p14:tracePt t="183591" x="4286250" y="5708650"/>
          <p14:tracePt t="183591" x="4298950" y="5734050"/>
          <p14:tracePt t="183608" x="4311650" y="5759450"/>
          <p14:tracePt t="183608" x="4337050" y="5810250"/>
          <p14:tracePt t="183625" x="4343400" y="5835650"/>
          <p14:tracePt t="183625" x="4349750" y="5861050"/>
          <p14:tracePt t="183641" x="4349750" y="5880100"/>
          <p14:tracePt t="183641" x="4349750" y="5899150"/>
          <p14:tracePt t="183658" x="4349750" y="5918200"/>
          <p14:tracePt t="183658" x="4343400" y="5937250"/>
          <p14:tracePt t="183675" x="4337050" y="5956300"/>
          <p14:tracePt t="183675" x="4330700" y="5969000"/>
          <p14:tracePt t="183693" x="4318000" y="5994400"/>
          <p14:tracePt t="183693" x="4305300" y="6007100"/>
          <p14:tracePt t="183708" x="4298950" y="6019800"/>
          <p14:tracePt t="183708" x="4286250" y="6032500"/>
          <p14:tracePt t="183725" x="4279900" y="6038850"/>
          <p14:tracePt t="183725" x="4267200" y="6051550"/>
          <p14:tracePt t="183742" x="4254500" y="6057900"/>
          <p14:tracePt t="183742" x="4241800" y="6070600"/>
          <p14:tracePt t="183742" x="4229100" y="6076950"/>
          <p14:tracePt t="183760" x="4216400" y="6089650"/>
          <p14:tracePt t="183773" x="4203700" y="6096000"/>
          <p14:tracePt t="183773" x="4171950" y="6115050"/>
          <p14:tracePt t="183792" x="4159250" y="6121400"/>
          <p14:tracePt t="183792" x="4140200" y="6134100"/>
          <p14:tracePt t="183808" x="4127500" y="6140450"/>
          <p14:tracePt t="183808" x="4108450" y="6153150"/>
          <p14:tracePt t="183808" x="4089400" y="6159500"/>
          <p14:tracePt t="183828" x="4076700" y="6165850"/>
          <p14:tracePt t="183840" x="4057650" y="6178550"/>
          <p14:tracePt t="183840" x="4038600" y="6178550"/>
          <p14:tracePt t="183840" x="4019550" y="6184900"/>
          <p14:tracePt t="183861" x="4000500" y="6184900"/>
          <p14:tracePt t="183861" x="3981450" y="6191250"/>
          <p14:tracePt t="183876" x="3962400" y="6191250"/>
          <p14:tracePt t="183876" x="3943350" y="6191250"/>
          <p14:tracePt t="183892" x="3924300" y="6191250"/>
          <p14:tracePt t="183892" x="3911600" y="6191250"/>
          <p14:tracePt t="183909" x="3892550" y="6191250"/>
          <p14:tracePt t="183909" x="3860800" y="6191250"/>
          <p14:tracePt t="183926" x="3841750" y="6191250"/>
          <p14:tracePt t="183926" x="3829050" y="6191250"/>
          <p14:tracePt t="183942" x="3810000" y="6191250"/>
          <p14:tracePt t="183942" x="3797300" y="6191250"/>
          <p14:tracePt t="183959" x="3784600" y="6191250"/>
          <p14:tracePt t="183959" x="3771900" y="6191250"/>
          <p14:tracePt t="183976" x="3759200" y="6191250"/>
          <p14:tracePt t="183976" x="3740150" y="6191250"/>
          <p14:tracePt t="183993" x="3727450" y="6191250"/>
          <p14:tracePt t="183993" x="3721100" y="6184900"/>
          <p14:tracePt t="184009" x="3708400" y="6184900"/>
          <p14:tracePt t="184009" x="3695700" y="6178550"/>
          <p14:tracePt t="184026" x="3689350" y="6172200"/>
          <p14:tracePt t="184026" x="3676650" y="6165850"/>
          <p14:tracePt t="184026" x="3663950" y="6159500"/>
          <p14:tracePt t="184044" x="3651250" y="6153150"/>
          <p14:tracePt t="184058" x="3644900" y="6153150"/>
          <p14:tracePt t="184058" x="3619500" y="6146800"/>
          <p14:tracePt t="184077" x="3613150" y="6146800"/>
          <p14:tracePt t="184077" x="3600450" y="6146800"/>
          <p14:tracePt t="184093" x="3587750" y="6146800"/>
          <p14:tracePt t="184093" x="3581400" y="6146800"/>
          <p14:tracePt t="184110" x="3568700" y="6153150"/>
          <p14:tracePt t="184110" x="3562350" y="6153150"/>
          <p14:tracePt t="184110" x="3556000" y="6153150"/>
          <p14:tracePt t="184129" x="3549650" y="6159500"/>
          <p14:tracePt t="184141" x="3536950" y="6165850"/>
          <p14:tracePt t="184141" x="3524250" y="6172200"/>
          <p14:tracePt t="184160" x="3524250" y="6178550"/>
          <p14:tracePt t="184160" x="3517900" y="6178550"/>
          <p14:tracePt t="184177" x="3505200" y="6184900"/>
          <p14:tracePt t="184191" x="3511550" y="6184900"/>
          <p14:tracePt t="184272" x="3511550" y="6178550"/>
          <p14:tracePt t="184292" x="3517900" y="6178550"/>
          <p14:tracePt t="184316" x="3517900" y="6172200"/>
          <p14:tracePt t="184340" x="3511550" y="6165850"/>
          <p14:tracePt t="184368" x="3505200" y="6165850"/>
          <p14:tracePt t="184384" x="3498850" y="6165850"/>
          <p14:tracePt t="184400" x="3486150" y="6165850"/>
          <p14:tracePt t="184412" x="3473450" y="6165850"/>
          <p14:tracePt t="184436" x="3467100" y="6159500"/>
          <p14:tracePt t="184452" x="3460750" y="6159500"/>
          <p14:tracePt t="184464" x="3454400" y="6159500"/>
          <p14:tracePt t="184480" x="3448050" y="6159500"/>
          <p14:tracePt t="184496" x="3441700" y="6159500"/>
          <p14:tracePt t="184520" x="3435350" y="6159500"/>
          <p14:tracePt t="184540" x="3429000" y="6153150"/>
          <p14:tracePt t="184616" x="3429000" y="6146800"/>
          <p14:tracePt t="184640" x="3429000" y="6140450"/>
          <p14:tracePt t="184660" x="3429000" y="6134100"/>
          <p14:tracePt t="184736" x="3422650" y="6134100"/>
          <p14:tracePt t="184759" x="3416300" y="6140450"/>
          <p14:tracePt t="184772" x="3409950" y="6140450"/>
          <p14:tracePt t="184788" x="3403600" y="6140450"/>
          <p14:tracePt t="184804" x="3403600" y="6146800"/>
          <p14:tracePt t="184824" x="3397250" y="6146800"/>
          <p14:tracePt t="184871" x="3390900" y="6146800"/>
          <p14:tracePt t="184944" x="3384550" y="6146800"/>
          <p14:tracePt t="184960" x="3378200" y="6146800"/>
          <p14:tracePt t="184976" x="3371850" y="6146800"/>
          <p14:tracePt t="184992" x="3365500" y="6146800"/>
          <p14:tracePt t="185000" x="3359150" y="6140450"/>
          <p14:tracePt t="185000" x="3352800" y="6140450"/>
          <p14:tracePt t="185013" x="3346450" y="6134100"/>
          <p14:tracePt t="185013" x="3333750" y="6134100"/>
          <p14:tracePt t="185029" x="3327400" y="6127750"/>
          <p14:tracePt t="185029" x="3321050" y="6121400"/>
          <p14:tracePt t="185046" x="3308350" y="6108700"/>
          <p14:tracePt t="185046" x="3295650" y="6102350"/>
          <p14:tracePt t="185046" x="3282950" y="6089650"/>
          <p14:tracePt t="185065" x="3270250" y="6083300"/>
          <p14:tracePt t="185078" x="3257550" y="6070600"/>
          <p14:tracePt t="185078" x="3232150" y="6038850"/>
          <p14:tracePt t="185097" x="3219450" y="6026150"/>
          <p14:tracePt t="185097" x="3206750" y="6013450"/>
          <p14:tracePt t="185113" x="3200400" y="6000750"/>
          <p14:tracePt t="185113" x="3187700" y="5988050"/>
          <p14:tracePt t="185113" x="3181350" y="5975350"/>
          <p14:tracePt t="185132" x="3175000" y="5962650"/>
          <p14:tracePt t="185144" x="3168650" y="5949950"/>
          <p14:tracePt t="185144" x="3168650" y="5937250"/>
          <p14:tracePt t="185144" x="3162300" y="5924550"/>
          <p14:tracePt t="185165" x="3162300" y="5911850"/>
          <p14:tracePt t="185165" x="3162300" y="5899150"/>
          <p14:tracePt t="185181" x="3162300" y="5886450"/>
          <p14:tracePt t="185181" x="3168650" y="5873750"/>
          <p14:tracePt t="185197" x="3175000" y="5861050"/>
          <p14:tracePt t="185197" x="3181350" y="5848350"/>
          <p14:tracePt t="185213" x="3187700" y="5835650"/>
          <p14:tracePt t="185213" x="3200400" y="5822950"/>
          <p14:tracePt t="185213" x="3213100" y="5803900"/>
          <p14:tracePt t="185233" x="3225800" y="5791200"/>
          <p14:tracePt t="185233" x="3238500" y="5772150"/>
          <p14:tracePt t="185247" x="3257550" y="5759450"/>
          <p14:tracePt t="185247" x="3270250" y="5746750"/>
          <p14:tracePt t="185263" x="3289300" y="5727700"/>
          <p14:tracePt t="185263" x="3308350" y="5708650"/>
          <p14:tracePt t="185280" x="3327400" y="5695950"/>
          <p14:tracePt t="185280" x="3352800" y="5676900"/>
          <p14:tracePt t="185297" x="3371850" y="5657850"/>
          <p14:tracePt t="185297" x="3422650" y="5626100"/>
          <p14:tracePt t="185314" x="3448050" y="5613400"/>
          <p14:tracePt t="185314" x="3479800" y="5600700"/>
          <p14:tracePt t="185332" x="3511550" y="5588000"/>
          <p14:tracePt t="185332" x="3543300" y="5581650"/>
          <p14:tracePt t="185347" x="3575050" y="5581650"/>
          <p14:tracePt t="185347" x="3606800" y="5575300"/>
          <p14:tracePt t="185365" x="3676650" y="5575300"/>
          <p14:tracePt t="185365" x="3708400" y="5581650"/>
          <p14:tracePt t="185381" x="3740150" y="5588000"/>
          <p14:tracePt t="185381" x="3771900" y="5594350"/>
          <p14:tracePt t="185398" x="3797300" y="5600700"/>
          <p14:tracePt t="185398" x="3829050" y="5607050"/>
          <p14:tracePt t="185414" x="3854450" y="5619750"/>
          <p14:tracePt t="185414" x="3873500" y="5626100"/>
          <p14:tracePt t="185414" x="3898900" y="5638800"/>
          <p14:tracePt t="185433" x="3917950" y="5651500"/>
          <p14:tracePt t="185446" x="3937000" y="5657850"/>
          <p14:tracePt t="185446" x="3975100" y="5683250"/>
          <p14:tracePt t="185465" x="3987800" y="5695950"/>
          <p14:tracePt t="185465" x="3994150" y="5708650"/>
          <p14:tracePt t="185481" x="4006850" y="5721350"/>
          <p14:tracePt t="185481" x="4013200" y="5734050"/>
          <p14:tracePt t="185497" x="4019550" y="5746750"/>
          <p14:tracePt t="185497" x="4025900" y="5759450"/>
          <p14:tracePt t="185497" x="4025900" y="5765800"/>
          <p14:tracePt t="185517" x="4025900" y="5778500"/>
          <p14:tracePt t="185529" x="4019550" y="5791200"/>
          <p14:tracePt t="185529" x="4013200" y="5810250"/>
          <p14:tracePt t="185548" x="4013200" y="5822950"/>
          <p14:tracePt t="185548" x="4006850" y="5829300"/>
          <p14:tracePt t="185564" x="4000500" y="5842000"/>
          <p14:tracePt t="185564" x="3994150" y="5854700"/>
          <p14:tracePt t="185581" x="3987800" y="5861050"/>
          <p14:tracePt t="185581" x="3981450" y="5873750"/>
          <p14:tracePt t="185598" x="3975100" y="5880100"/>
          <p14:tracePt t="185598" x="3956050" y="5899150"/>
          <p14:tracePt t="185615" x="3949700" y="5905500"/>
          <p14:tracePt t="185615" x="3943350" y="5918200"/>
          <p14:tracePt t="185632" x="3930650" y="5924550"/>
          <p14:tracePt t="185632" x="3917950" y="5937250"/>
          <p14:tracePt t="185648" x="3905250" y="5943600"/>
          <p14:tracePt t="185648" x="3886200" y="5962650"/>
          <p14:tracePt t="185665" x="3873500" y="5969000"/>
          <p14:tracePt t="185665" x="3860800" y="5981700"/>
          <p14:tracePt t="185682" x="3841750" y="5988050"/>
          <p14:tracePt t="185682" x="3829050" y="6000750"/>
          <p14:tracePt t="185698" x="3810000" y="6013450"/>
          <p14:tracePt t="185698" x="3797300" y="6019800"/>
          <p14:tracePt t="185715" x="3784600" y="6026150"/>
          <p14:tracePt t="185715" x="3765550" y="6038850"/>
          <p14:tracePt t="185733" x="3733800" y="6057900"/>
          <p14:tracePt t="185733" x="3721100" y="6064250"/>
          <p14:tracePt t="185749" x="3702050" y="6070600"/>
          <p14:tracePt t="185749" x="3689350" y="6076950"/>
          <p14:tracePt t="185765" x="3676650" y="6083300"/>
          <p14:tracePt t="185765" x="3663950" y="6096000"/>
          <p14:tracePt t="185782" x="3644900" y="6102350"/>
          <p14:tracePt t="185782" x="3632200" y="6102350"/>
          <p14:tracePt t="185782" x="3625850" y="6108700"/>
          <p14:tracePt t="185801" x="3613150" y="6115050"/>
          <p14:tracePt t="185813" x="3600450" y="6115050"/>
          <p14:tracePt t="185813" x="3581400" y="6121400"/>
          <p14:tracePt t="185833" x="3575050" y="6121400"/>
          <p14:tracePt t="185833" x="3568700" y="6121400"/>
          <p14:tracePt t="185848" x="3562350" y="6121400"/>
          <p14:tracePt t="185848" x="3556000" y="6115050"/>
          <p14:tracePt t="185866" x="3549650" y="6115050"/>
          <p14:tracePt t="185880" x="3543300" y="6108700"/>
          <p14:tracePt t="185897" x="3543300" y="6102350"/>
          <p14:tracePt t="185914" x="3543300" y="6096000"/>
          <p14:tracePt t="185931" x="3536950" y="6089650"/>
          <p14:tracePt t="185947" x="3530600" y="6089650"/>
          <p14:tracePt t="185965" x="3524250" y="6083300"/>
          <p14:tracePt t="185981" x="3517900" y="6083300"/>
          <p14:tracePt t="185997" x="3511550" y="6083300"/>
          <p14:tracePt t="186014" x="3505200" y="6083300"/>
          <p14:tracePt t="186048" x="3498850" y="6083300"/>
          <p14:tracePt t="186084" x="3505200" y="6083300"/>
          <p14:tracePt t="186144" x="3505200" y="6076950"/>
          <p14:tracePt t="186176" x="3511550" y="6076950"/>
          <p14:tracePt t="186204" x="3517900" y="6076950"/>
          <p14:tracePt t="186236" x="3511550" y="6076950"/>
          <p14:tracePt t="186325" x="3505200" y="6070600"/>
          <p14:tracePt t="186372" x="3498850" y="6064250"/>
          <p14:tracePt t="186425" x="3498850" y="6057900"/>
          <p14:tracePt t="186440" x="3498850" y="6051550"/>
          <p14:tracePt t="186452" x="3505200" y="6045200"/>
          <p14:tracePt t="186468" x="3505200" y="6038850"/>
          <p14:tracePt t="186484" x="3511550" y="6032500"/>
          <p14:tracePt t="186501" x="3517900" y="6026150"/>
          <p14:tracePt t="186505" x="3517900" y="6019800"/>
          <p14:tracePt t="186516" x="3524250" y="6013450"/>
          <p14:tracePt t="186533" x="3524250" y="6007100"/>
          <p14:tracePt t="186533" x="3524250" y="5994400"/>
          <p14:tracePt t="186533" x="3530600" y="5988050"/>
          <p14:tracePt t="186553" x="3530600" y="5981700"/>
          <p14:tracePt t="186553" x="3536950" y="5975350"/>
          <p14:tracePt t="186568" x="3543300" y="5969000"/>
          <p14:tracePt t="186568" x="3549650" y="5962650"/>
          <p14:tracePt t="186585" x="3556000" y="5962650"/>
          <p14:tracePt t="186585" x="3556000" y="5956300"/>
          <p14:tracePt t="186602" x="3562350" y="5949950"/>
          <p14:tracePt t="186602" x="3568700" y="5949950"/>
          <p14:tracePt t="186618" x="3575050" y="5949950"/>
          <p14:tracePt t="186618" x="3581400" y="5943600"/>
          <p14:tracePt t="186635" x="3587750" y="5943600"/>
          <p14:tracePt t="186650" x="3594100" y="5943600"/>
          <p14:tracePt t="186667" x="3600450" y="5943600"/>
          <p14:tracePt t="186684" x="3606800" y="5937250"/>
          <p14:tracePt t="186700" x="3606800" y="5943600"/>
          <p14:tracePt t="186740" x="3606800" y="5949950"/>
          <p14:tracePt t="186813" x="3606800" y="5956300"/>
          <p14:tracePt t="186836" x="3606800" y="5962650"/>
          <p14:tracePt t="186864" x="3606800" y="5969000"/>
          <p14:tracePt t="186888" x="3600450" y="5975350"/>
          <p14:tracePt t="186932" x="3600450" y="5981700"/>
          <p14:tracePt t="186964" x="3594100" y="5981700"/>
          <p14:tracePt t="187000" x="3587750" y="5988050"/>
          <p14:tracePt t="187044" x="3581400" y="5981700"/>
          <p14:tracePt t="187068" x="3575050" y="5981700"/>
          <p14:tracePt t="187084" x="3568700" y="5981700"/>
          <p14:tracePt t="187100" x="3562350" y="5981700"/>
          <p14:tracePt t="187128" x="3556000" y="5988050"/>
          <p14:tracePt t="187145" x="3543300" y="5994400"/>
          <p14:tracePt t="187160" x="3536950" y="6000750"/>
          <p14:tracePt t="187172" x="3530600" y="6007100"/>
          <p14:tracePt t="187188" x="3524250" y="6007100"/>
          <p14:tracePt t="187204" x="3511550" y="6013450"/>
          <p14:tracePt t="187220" x="3505200" y="6013450"/>
          <p14:tracePt t="187232" x="3505200" y="6019800"/>
          <p14:tracePt t="187257" x="3498850" y="6013450"/>
          <p14:tracePt t="187309" x="3492500" y="6013450"/>
          <p14:tracePt t="187345" x="3486150" y="6007100"/>
          <p14:tracePt t="187393" x="3479800" y="6007100"/>
          <p14:tracePt t="187420" x="3473450" y="6007100"/>
          <p14:tracePt t="187480" x="3467100" y="6007100"/>
          <p14:tracePt t="187513" x="3460750" y="6007100"/>
          <p14:tracePt t="187541" x="3454400" y="6000750"/>
          <p14:tracePt t="187601" x="3454400" y="5994400"/>
          <p14:tracePt t="187641" x="3448050" y="5988050"/>
          <p14:tracePt t="187652" x="3448050" y="5981700"/>
          <p14:tracePt t="187668" x="3441700" y="5969000"/>
          <p14:tracePt t="187685" x="3441700" y="5962650"/>
          <p14:tracePt t="187693" x="3435350" y="5949950"/>
          <p14:tracePt t="187693" x="3435350" y="5943600"/>
          <p14:tracePt t="187706" x="3435350" y="5930900"/>
          <p14:tracePt t="187706" x="3435350" y="5918200"/>
          <p14:tracePt t="187722" x="3435350" y="5905500"/>
          <p14:tracePt t="187722" x="3441700" y="5886450"/>
          <p14:tracePt t="187739" x="3448050" y="5873750"/>
          <p14:tracePt t="187739" x="3460750" y="5861050"/>
          <p14:tracePt t="187755" x="3467100" y="5848350"/>
          <p14:tracePt t="187755" x="3479800" y="5835650"/>
          <p14:tracePt t="191674" x="2794000" y="6286500"/>
          <p14:tracePt t="191682" x="2787650" y="6286500"/>
          <p14:tracePt t="191690" x="2774950" y="6280150"/>
          <p14:tracePt t="191701" x="2762250" y="6273800"/>
          <p14:tracePt t="191701" x="2730500" y="6267450"/>
          <p14:tracePt t="191719" x="2717800" y="6261100"/>
          <p14:tracePt t="191719" x="2705100" y="6254750"/>
          <p14:tracePt t="191736" x="2686050" y="6242050"/>
          <p14:tracePt t="191736" x="2673350" y="6235700"/>
          <p14:tracePt t="191753" x="2667000" y="6223000"/>
          <p14:tracePt t="191753" x="2641600" y="6197600"/>
          <p14:tracePt t="191770" x="2635250" y="6191250"/>
          <p14:tracePt t="191770" x="2622550" y="6178550"/>
          <p14:tracePt t="191787" x="2616200" y="6165850"/>
          <p14:tracePt t="191787" x="2616200" y="6159500"/>
          <p14:tracePt t="191803" x="2609850" y="6146800"/>
          <p14:tracePt t="191803" x="2603500" y="6140450"/>
          <p14:tracePt t="191820" x="2603500" y="6134100"/>
          <p14:tracePt t="191820" x="2603500" y="6127750"/>
          <p14:tracePt t="191839" x="2609850" y="6121400"/>
          <p14:tracePt t="191855" x="2616200" y="6115050"/>
          <p14:tracePt t="191870" x="2622550" y="6115050"/>
          <p14:tracePt t="191870" x="2622550" y="6108700"/>
          <p14:tracePt t="191887" x="2628900" y="6108700"/>
          <p14:tracePt t="191887" x="2641600" y="6108700"/>
          <p14:tracePt t="191903" x="2647950" y="6108700"/>
          <p14:tracePt t="191903" x="2660650" y="6108700"/>
          <p14:tracePt t="191903" x="2667000" y="6108700"/>
          <p14:tracePt t="191922" x="2679700" y="6108700"/>
          <p14:tracePt t="191935" x="2692400" y="6115050"/>
          <p14:tracePt t="191935" x="2711450" y="6115050"/>
          <p14:tracePt t="191953" x="2724150" y="6115050"/>
          <p14:tracePt t="191953" x="2736850" y="6115050"/>
          <p14:tracePt t="191970" x="2749550" y="6121400"/>
          <p14:tracePt t="191970" x="2762250" y="6121400"/>
          <p14:tracePt t="191987" x="2768600" y="6121400"/>
          <p14:tracePt t="191987" x="2781300" y="6121400"/>
          <p14:tracePt t="191987" x="2787650" y="6127750"/>
          <p14:tracePt t="192006" x="2794000" y="6127750"/>
          <p14:tracePt t="192006" x="2800350" y="6134100"/>
          <p14:tracePt t="192020" x="2800350" y="6140450"/>
          <p14:tracePt t="192020" x="2806700" y="6140450"/>
          <p14:tracePt t="192037" x="2819400" y="6146800"/>
          <p14:tracePt t="192052" x="2819400" y="6153150"/>
          <p14:tracePt t="192052" x="2832100" y="6153150"/>
          <p14:tracePt t="192071" x="2838450" y="6159500"/>
          <p14:tracePt t="192086" x="2844800" y="6159500"/>
          <p14:tracePt t="192086" x="2851150" y="6165850"/>
          <p14:tracePt t="192104" x="2857500" y="6165850"/>
          <p14:tracePt t="192104" x="2863850" y="6172200"/>
          <p14:tracePt t="192104" x="2870200" y="6172200"/>
          <p14:tracePt t="192123" x="2870200" y="6178550"/>
          <p14:tracePt t="192136" x="2882900" y="6178550"/>
          <p14:tracePt t="192136" x="2895600" y="6184900"/>
          <p14:tracePt t="192155" x="2901950" y="6184900"/>
          <p14:tracePt t="192155" x="2908300" y="6184900"/>
          <p14:tracePt t="192171" x="2921000" y="6178550"/>
          <p14:tracePt t="192171" x="2933700" y="6178550"/>
          <p14:tracePt t="192187" x="2940050" y="6172200"/>
          <p14:tracePt t="192187" x="2952750" y="6165850"/>
          <p14:tracePt t="192187" x="2959100" y="6159500"/>
          <p14:tracePt t="192207" x="2971800" y="6153150"/>
          <p14:tracePt t="192219" x="2984500" y="6146800"/>
          <p14:tracePt t="192219" x="3003550" y="6140450"/>
          <p14:tracePt t="192238" x="3009900" y="6134100"/>
          <p14:tracePt t="192238" x="3016250" y="6127750"/>
          <p14:tracePt t="192255" x="3022600" y="6127750"/>
          <p14:tracePt t="192255" x="3028950" y="6121400"/>
          <p14:tracePt t="192272" x="3035300" y="6121400"/>
          <p14:tracePt t="192272" x="3041650" y="6121400"/>
          <p14:tracePt t="192289" x="3048000" y="6115050"/>
          <p14:tracePt t="192289" x="3048000" y="6121400"/>
          <p14:tracePt t="192305" x="3054350" y="6121400"/>
          <p14:tracePt t="192326" x="3054350" y="6127750"/>
          <p14:tracePt t="192336" x="3048000" y="6140450"/>
          <p14:tracePt t="192358" x="3041650" y="6140450"/>
          <p14:tracePt t="192358" x="3035300" y="6153150"/>
          <p14:tracePt t="192371" x="3028950" y="6153150"/>
          <p14:tracePt t="192371" x="3022600" y="6153150"/>
          <p14:tracePt t="192389" x="3016250" y="6153150"/>
          <p14:tracePt t="192389" x="3003550" y="6165850"/>
          <p14:tracePt t="192405" x="2997200" y="6165850"/>
          <p14:tracePt t="192405" x="2984500" y="6165850"/>
          <p14:tracePt t="192422" x="2965450" y="6165850"/>
          <p14:tracePt t="192422" x="2933700" y="6172200"/>
          <p14:tracePt t="192439" x="2921000" y="6172200"/>
          <p14:tracePt t="192439" x="2901950" y="6172200"/>
          <p14:tracePt t="192455" x="2882900" y="6172200"/>
          <p14:tracePt t="192455" x="2863850" y="6172200"/>
          <p14:tracePt t="192472" x="2844800" y="6172200"/>
          <p14:tracePt t="192472" x="2825750" y="6172200"/>
          <p14:tracePt t="192472" x="2806700" y="6172200"/>
          <p14:tracePt t="192491" x="2787650" y="6159500"/>
          <p14:tracePt t="192504" x="2768600" y="6153150"/>
          <p14:tracePt t="192504" x="2730500" y="6140450"/>
          <p14:tracePt t="192522" x="2711450" y="6127750"/>
          <p14:tracePt t="192522" x="2692400" y="6115050"/>
          <p14:tracePt t="192539" x="2679700" y="6102350"/>
          <p14:tracePt t="192539" x="2660650" y="6089650"/>
          <p14:tracePt t="192556" x="2647950" y="6076950"/>
          <p14:tracePt t="192556" x="2628900" y="6064250"/>
          <p14:tracePt t="192556" x="2616200" y="6051550"/>
          <p14:tracePt t="192574" x="2603500" y="6032500"/>
          <p14:tracePt t="192587" x="2590800" y="6019800"/>
          <p14:tracePt t="192587" x="2571750" y="5981700"/>
          <p14:tracePt t="192606" x="2565400" y="5962650"/>
          <p14:tracePt t="192606" x="2559050" y="5943600"/>
          <p14:tracePt t="192623" x="2552700" y="5924550"/>
          <p14:tracePt t="192623" x="2546350" y="5899150"/>
          <p14:tracePt t="192639" x="2546350" y="5880100"/>
          <p14:tracePt t="192639" x="2546350" y="5861050"/>
          <p14:tracePt t="192656" x="2552700" y="5842000"/>
          <p14:tracePt t="192656" x="2565400" y="5803900"/>
          <p14:tracePt t="192673" x="2571750" y="5784850"/>
          <p14:tracePt t="192673" x="2584450" y="5772150"/>
          <p14:tracePt t="192689" x="2597150" y="5753100"/>
          <p14:tracePt t="192689" x="2616200" y="5740400"/>
          <p14:tracePt t="192706" x="2635250" y="5727700"/>
          <p14:tracePt t="192706" x="2679700" y="5702300"/>
          <p14:tracePt t="192723" x="2705100" y="5689600"/>
          <p14:tracePt t="192723" x="2730500" y="5683250"/>
          <p14:tracePt t="192739" x="2762250" y="5676900"/>
          <p14:tracePt t="192739" x="2794000" y="5670550"/>
          <p14:tracePt t="192756" x="2825750" y="5664200"/>
          <p14:tracePt t="192756" x="2857500" y="5664200"/>
          <p14:tracePt t="192773" x="2895600" y="5657850"/>
          <p14:tracePt t="192773" x="2965450" y="5651500"/>
          <p14:tracePt t="192790" x="3003550" y="5645150"/>
          <p14:tracePt t="192790" x="3041650" y="5645150"/>
          <p14:tracePt t="192807" x="3079750" y="5638800"/>
          <p14:tracePt t="192807" x="3117850" y="5638800"/>
          <p14:tracePt t="192823" x="3155950" y="5638800"/>
          <p14:tracePt t="192823" x="3187700" y="5638800"/>
          <p14:tracePt t="192840" x="3225800" y="5632450"/>
          <p14:tracePt t="192840" x="3263900" y="5626100"/>
          <p14:tracePt t="192840" x="3302000" y="5626100"/>
          <p14:tracePt t="192859" x="3340100" y="5632450"/>
          <p14:tracePt t="192859" x="3371850" y="5632450"/>
          <p14:tracePt t="192874" x="3416300" y="5638800"/>
          <p14:tracePt t="192874" x="3448050" y="5645150"/>
          <p14:tracePt t="192891" x="3486150" y="5651500"/>
          <p14:tracePt t="192891" x="3524250" y="5664200"/>
          <p14:tracePt t="192907" x="3562350" y="5676900"/>
          <p14:tracePt t="192907" x="3600450" y="5689600"/>
          <p14:tracePt t="192924" x="3638550" y="5702300"/>
          <p14:tracePt t="192924" x="3676650" y="5708650"/>
          <p14:tracePt t="192924" x="3714750" y="5721350"/>
          <p14:tracePt t="192942" x="3746500" y="5734050"/>
          <p14:tracePt t="192955" x="3778250" y="5740400"/>
          <p14:tracePt t="192955" x="3841750" y="5759450"/>
          <p14:tracePt t="192974" x="3867150" y="5765800"/>
          <p14:tracePt t="192974" x="3892550" y="5772150"/>
          <p14:tracePt t="192990" x="3911600" y="5784850"/>
          <p14:tracePt t="192990" x="3937000" y="5791200"/>
          <p14:tracePt t="193007" x="3956050" y="5810250"/>
          <p14:tracePt t="193007" x="3987800" y="5835650"/>
          <p14:tracePt t="193024" x="4000500" y="5842000"/>
          <p14:tracePt t="193024" x="4013200" y="5854700"/>
          <p14:tracePt t="193040" x="4019550" y="5867400"/>
          <p14:tracePt t="193040" x="4025900" y="5880100"/>
          <p14:tracePt t="193057" x="4032250" y="5892800"/>
          <p14:tracePt t="193057" x="4032250" y="5899150"/>
          <p14:tracePt t="193074" x="4032250" y="5905500"/>
          <p14:tracePt t="193074" x="4025900" y="5918200"/>
          <p14:tracePt t="193091" x="4019550" y="5924550"/>
          <p14:tracePt t="193091" x="4013200" y="5930900"/>
          <p14:tracePt t="193107" x="4006850" y="5937250"/>
          <p14:tracePt t="193107" x="3994150" y="5943600"/>
          <p14:tracePt t="193124" x="3981450" y="5949950"/>
          <p14:tracePt t="193124" x="3975100" y="5956300"/>
          <p14:tracePt t="193124" x="3962400" y="5969000"/>
          <p14:tracePt t="193143" x="3949700" y="5975350"/>
          <p14:tracePt t="193156" x="3937000" y="5988050"/>
          <p14:tracePt t="193156" x="3911600" y="6007100"/>
          <p14:tracePt t="193176" x="3898900" y="6013450"/>
          <p14:tracePt t="193176" x="3886200" y="6026150"/>
          <p14:tracePt t="193191" x="3867150" y="6038850"/>
          <p14:tracePt t="193191" x="3854450" y="6045200"/>
          <p14:tracePt t="193191" x="3841750" y="6057900"/>
          <p14:tracePt t="193211" x="3829050" y="6064250"/>
          <p14:tracePt t="193223" x="3816350" y="6076950"/>
          <p14:tracePt t="193223" x="3803650" y="6089650"/>
          <p14:tracePt t="193223" x="3784600" y="6102350"/>
          <p14:tracePt t="193244" x="3771900" y="6115050"/>
          <p14:tracePt t="193244" x="3759200" y="6121400"/>
          <p14:tracePt t="193258" x="3746500" y="6127750"/>
          <p14:tracePt t="193258" x="3733800" y="6140450"/>
          <p14:tracePt t="193276" x="3721100" y="6153150"/>
          <p14:tracePt t="193276" x="3708400" y="6165850"/>
          <p14:tracePt t="193276" x="3695700" y="6172200"/>
          <p14:tracePt t="193294" x="3676650" y="6172200"/>
          <p14:tracePt t="193307" x="3663950" y="6178550"/>
          <p14:tracePt t="193307" x="3638550" y="6197600"/>
          <p14:tracePt t="193325" x="3625850" y="6197600"/>
          <p14:tracePt t="193325" x="3613150" y="6197600"/>
          <p14:tracePt t="193342" x="3600450" y="6203950"/>
          <p14:tracePt t="193342" x="3581400" y="6203950"/>
          <p14:tracePt t="193359" x="3568700" y="6210300"/>
          <p14:tracePt t="193359" x="3556000" y="6210300"/>
          <p14:tracePt t="193376" x="3543300" y="6210300"/>
          <p14:tracePt t="193376" x="3517900" y="6216650"/>
          <p14:tracePt t="193393" x="3505200" y="6216650"/>
          <p14:tracePt t="193393" x="3492500" y="6216650"/>
          <p14:tracePt t="193409" x="3486150" y="6216650"/>
          <p14:tracePt t="193409" x="3473450" y="6216650"/>
          <p14:tracePt t="193426" x="3467100" y="6216650"/>
          <p14:tracePt t="193426" x="3448050" y="6210300"/>
          <p14:tracePt t="193443" x="3441700" y="6210300"/>
          <p14:tracePt t="193443" x="3429000" y="6210300"/>
          <p14:tracePt t="193459" x="3422650" y="6210300"/>
          <p14:tracePt t="193459" x="3416300" y="6210300"/>
          <p14:tracePt t="193476" x="3403600" y="6210300"/>
          <p14:tracePt t="193476" x="3390900" y="6210300"/>
          <p14:tracePt t="193492" x="3384550" y="6210300"/>
          <p14:tracePt t="193492" x="3371850" y="6210300"/>
          <p14:tracePt t="193492" x="3359150" y="6210300"/>
          <p14:tracePt t="193511" x="3346450" y="6210300"/>
          <p14:tracePt t="193524" x="3340100" y="6210300"/>
          <p14:tracePt t="193524" x="3314700" y="6210300"/>
          <p14:tracePt t="193543" x="3302000" y="6210300"/>
          <p14:tracePt t="193543" x="3295650" y="6210300"/>
          <p14:tracePt t="193559" x="3282950" y="6216650"/>
          <p14:tracePt t="193559" x="3276600" y="6216650"/>
          <p14:tracePt t="193559" x="3263900" y="6216650"/>
          <p14:tracePt t="193578" x="3251200" y="6216650"/>
          <p14:tracePt t="193591" x="3238500" y="6223000"/>
          <p14:tracePt t="193591" x="3225800" y="6229350"/>
          <p14:tracePt t="193591" x="3219450" y="6235700"/>
          <p14:tracePt t="193611" x="3206750" y="6242050"/>
          <p14:tracePt t="193611" x="3194050" y="6242050"/>
          <p14:tracePt t="193628" x="3181350" y="6248400"/>
          <p14:tracePt t="193628" x="3168650" y="6248400"/>
          <p14:tracePt t="193643" x="3162300" y="6254750"/>
          <p14:tracePt t="193643" x="3149600" y="6254750"/>
          <p14:tracePt t="193659" x="3136900" y="6254750"/>
          <p14:tracePt t="193659" x="3130550" y="6261100"/>
          <p14:tracePt t="193659" x="3117850" y="6254750"/>
          <p14:tracePt t="193679" x="3105150" y="6254750"/>
          <p14:tracePt t="193679" x="3098800" y="6261100"/>
          <p14:tracePt t="193693" x="3086100" y="6261100"/>
          <p14:tracePt t="193693" x="3073400" y="6267450"/>
          <p14:tracePt t="193709" x="3060700" y="6273800"/>
          <p14:tracePt t="193709" x="3048000" y="6273800"/>
          <p14:tracePt t="193727" x="3041650" y="6273800"/>
          <p14:tracePt t="193727" x="3016250" y="6292850"/>
          <p14:tracePt t="193743" x="3003550" y="6286500"/>
          <p14:tracePt t="193743" x="2997200" y="6292850"/>
          <p14:tracePt t="193760" x="2984500" y="6299200"/>
          <p14:tracePt t="193760" x="2978150" y="6292850"/>
          <p14:tracePt t="193777" x="2965450" y="6305550"/>
          <p14:tracePt t="193777" x="2959100" y="6299200"/>
          <p14:tracePt t="193793" x="2952750" y="6299200"/>
          <p14:tracePt t="193793" x="2933700" y="6299200"/>
          <p14:tracePt t="193810" x="2927350" y="6299200"/>
          <p14:tracePt t="193810" x="2914650" y="6299200"/>
          <p14:tracePt t="193828" x="2908300" y="6292850"/>
          <p14:tracePt t="193828" x="2895600" y="6292850"/>
          <p14:tracePt t="193844" x="2889250" y="6299200"/>
          <p14:tracePt t="193858" x="2876550" y="6299200"/>
          <p14:tracePt t="193858" x="2876550" y="6305550"/>
          <p14:tracePt t="193879" x="2870200" y="6305550"/>
          <p14:tracePt t="193892" x="2863850" y="6311900"/>
          <p14:tracePt t="193909" x="2863850" y="6305550"/>
          <p14:tracePt t="193930" x="2863850" y="6299200"/>
          <p14:tracePt t="193947" x="2870200" y="6292850"/>
          <p14:tracePt t="193959" x="2876550" y="6280150"/>
          <p14:tracePt t="193976" x="2882900" y="6280150"/>
          <p14:tracePt t="193992" x="2889250" y="6286500"/>
          <p14:tracePt t="194009" x="2895600" y="6280150"/>
          <p14:tracePt t="194009" x="2895600" y="6273800"/>
          <p14:tracePt t="194028" x="2901950" y="6273800"/>
          <p14:tracePt t="194028" x="2908300" y="6267450"/>
          <p14:tracePt t="194044" x="2914650" y="6261100"/>
          <p14:tracePt t="194044" x="2914650" y="6248400"/>
          <p14:tracePt t="194061" x="2921000" y="6248400"/>
          <p14:tracePt t="194061" x="2927350" y="6248400"/>
          <p14:tracePt t="194078" x="2933700" y="6248400"/>
          <p14:tracePt t="194093" x="2940050" y="6242050"/>
          <p14:tracePt t="194093" x="2952750" y="6242050"/>
          <p14:tracePt t="194112" x="2959100" y="6248400"/>
          <p14:tracePt t="194127" x="2965450" y="6248400"/>
          <p14:tracePt t="194142" x="2971800" y="6248400"/>
          <p14:tracePt t="194163" x="2978150" y="6248400"/>
          <p14:tracePt t="194179" x="2984500" y="6242050"/>
          <p14:tracePt t="194193" x="2990850" y="6235700"/>
          <p14:tracePt t="194193" x="2997200" y="6235700"/>
          <p14:tracePt t="194211" x="3003550" y="6229350"/>
          <p14:tracePt t="194211" x="3009900" y="6223000"/>
          <p14:tracePt t="194228" x="3016250" y="6223000"/>
          <p14:tracePt t="194228" x="3022600" y="6216650"/>
          <p14:tracePt t="194246" x="3028950" y="6210300"/>
          <p14:tracePt t="194260" x="3041650" y="6210300"/>
          <p14:tracePt t="194607" x="3556000" y="6254750"/>
          <p14:tracePt t="194634" x="3549650" y="6261100"/>
          <p14:tracePt t="194674" x="3543300" y="6261100"/>
          <p14:tracePt t="194694" x="3536950" y="6254750"/>
          <p14:tracePt t="194710" x="3536950" y="6261100"/>
          <p14:tracePt t="194726" x="3530600" y="6267450"/>
          <p14:tracePt t="194742" x="3524250" y="6273800"/>
          <p14:tracePt t="194762" x="3524250" y="6280150"/>
          <p14:tracePt t="194802" x="3530600" y="6273800"/>
          <p14:tracePt t="194898" x="3524250" y="6273800"/>
          <p14:tracePt t="194950" x="3517900" y="6280150"/>
          <p14:tracePt t="194966" x="3511550" y="6280150"/>
          <p14:tracePt t="194982" x="3505200" y="6273800"/>
          <p14:tracePt t="194994" x="3498850" y="6273800"/>
          <p14:tracePt t="195010" x="3492500" y="6280150"/>
          <p14:tracePt t="195027" x="3479800" y="6280150"/>
          <p14:tracePt t="195042" x="3473450" y="6286500"/>
          <p14:tracePt t="195054" x="3467100" y="6286500"/>
          <p14:tracePt t="195070" x="3460750" y="6286500"/>
          <p14:tracePt t="195086" x="3454400" y="6286500"/>
          <p14:tracePt t="195102" x="3448050" y="6280150"/>
          <p14:tracePt t="195115" x="3441700" y="6280150"/>
          <p14:tracePt t="195131" x="3435350" y="6280150"/>
          <p14:tracePt t="195146" x="3429000" y="6280150"/>
          <p14:tracePt t="195146" x="3422650" y="6280150"/>
          <p14:tracePt t="195165" x="3416300" y="6273800"/>
          <p14:tracePt t="195179" x="3403600" y="6267450"/>
          <p14:tracePt t="195196" x="3397250" y="6267450"/>
          <p14:tracePt t="195214" x="3390900" y="6261100"/>
          <p14:tracePt t="195290" x="3384550" y="6261100"/>
          <p14:tracePt t="195318" x="3378200" y="6261100"/>
          <p14:tracePt t="195342" x="3371850" y="6254750"/>
          <p14:tracePt t="195354" x="3365500" y="6242050"/>
          <p14:tracePt t="195378" x="3365500" y="6248400"/>
          <p14:tracePt t="195415" x="3359150" y="6248400"/>
          <p14:tracePt t="195446" x="3352800" y="6242050"/>
          <p14:tracePt t="195514" x="3352800" y="6235700"/>
          <p14:tracePt t="195542" x="3359150" y="6229350"/>
          <p14:tracePt t="195574" x="3359150" y="6223000"/>
          <p14:tracePt t="195590" x="3359150" y="6216650"/>
          <p14:tracePt t="195602" x="3365500" y="6210300"/>
          <p14:tracePt t="195610" x="3365500" y="6203950"/>
          <p14:tracePt t="195627" x="3359150" y="6203950"/>
          <p14:tracePt t="195670" x="3352800" y="6203950"/>
          <p14:tracePt t="195687" x="3340100" y="6203950"/>
          <p14:tracePt t="195702" x="3333750" y="6210300"/>
          <p14:tracePt t="195714" x="3327400" y="6210300"/>
          <p14:tracePt t="195722" x="3321050" y="6210300"/>
          <p14:tracePt t="195731" x="3314700" y="6210300"/>
          <p14:tracePt t="195731" x="3308350" y="6216650"/>
          <p14:tracePt t="195750" x="3302000" y="6223000"/>
          <p14:tracePt t="195765" x="3295650" y="6223000"/>
          <p14:tracePt t="195765" x="3282950" y="6229350"/>
          <p14:tracePt t="195783" x="3276600" y="6229350"/>
          <p14:tracePt t="195783" x="3270250" y="6235700"/>
          <p14:tracePt t="195800" x="3263900" y="6235700"/>
          <p14:tracePt t="195815" x="3257550" y="6235700"/>
          <p14:tracePt t="195815" x="3251200" y="6242050"/>
          <p14:tracePt t="195836" x="3244850" y="6235700"/>
          <p14:tracePt t="195851" x="3238500" y="6235700"/>
          <p14:tracePt t="195867" x="3232150" y="6242050"/>
          <p14:tracePt t="195891" x="3225800" y="6248400"/>
          <p14:tracePt t="195911" x="3219450" y="6254750"/>
          <p14:tracePt t="195935" x="3213100" y="6254750"/>
          <p14:tracePt t="195954" x="3206750" y="6254750"/>
          <p14:tracePt t="195978" x="3200400" y="6254750"/>
          <p14:tracePt t="196002" x="3187700" y="6254750"/>
          <p14:tracePt t="196031" x="3181350" y="6248400"/>
          <p14:tracePt t="196047" x="3175000" y="6254750"/>
          <p14:tracePt t="196063" x="3168650" y="6254750"/>
          <p14:tracePt t="196071" x="3162300" y="6254750"/>
          <p14:tracePt t="196083" x="3155950" y="6261100"/>
          <p14:tracePt t="196100" x="3149600" y="6267450"/>
          <p14:tracePt t="196116" x="3143250" y="6267450"/>
          <p14:tracePt t="196143" x="3136900" y="6267450"/>
          <p14:tracePt t="196182" x="3143250" y="6267450"/>
          <p14:tracePt t="196234" x="3143250" y="6261100"/>
          <p14:tracePt t="196254" x="3143250" y="6254750"/>
          <p14:tracePt t="196314" x="3149600" y="6248400"/>
          <p14:tracePt t="196347" x="3149600" y="6242050"/>
          <p14:tracePt t="196371" x="3155950" y="6235700"/>
          <p14:tracePt t="196382" x="3155950" y="6229350"/>
          <p14:tracePt t="196399" x="3162300" y="6223000"/>
          <p14:tracePt t="196406" x="3168650" y="6216650"/>
          <p14:tracePt t="196423" x="3168650" y="6203950"/>
          <p14:tracePt t="196435" x="3175000" y="6203950"/>
          <p14:tracePt t="196451" x="3181350" y="6191250"/>
          <p14:tracePt t="196468" x="3187700" y="6184900"/>
          <p14:tracePt t="196468" x="3187700" y="6178550"/>
          <p14:tracePt t="196486" x="3194050" y="6172200"/>
          <p14:tracePt t="196486" x="3200400" y="6153150"/>
          <p14:tracePt t="196503" x="3206750" y="6140450"/>
          <p14:tracePt t="196503" x="3213100" y="6127750"/>
          <p14:tracePt t="196520" x="3219450" y="6108700"/>
          <p14:tracePt t="196520" x="3225800" y="6096000"/>
          <p14:tracePt t="196536" x="3238500" y="6076950"/>
          <p14:tracePt t="196536" x="3251200" y="6057900"/>
          <p14:tracePt t="196536" x="3263900" y="6038850"/>
          <p14:tracePt t="196555" x="3276600" y="6026150"/>
          <p14:tracePt t="196568" x="3289300" y="6007100"/>
          <p14:tracePt t="196568" x="3321050" y="5969000"/>
          <p14:tracePt t="196588" x="3340100" y="5949950"/>
          <p14:tracePt t="196588" x="3359150" y="5930900"/>
          <p14:tracePt t="196604" x="3378200" y="5911850"/>
          <p14:tracePt t="196604" x="3397250" y="5892800"/>
          <p14:tracePt t="196620" x="3416300" y="5867400"/>
          <p14:tracePt t="196620" x="3441700" y="5848350"/>
          <p14:tracePt t="196636" x="3467100" y="5829300"/>
          <p14:tracePt t="196636" x="3492500" y="5810250"/>
          <p14:tracePt t="196636" x="3517900" y="5791200"/>
          <p14:tracePt t="196655" x="3543300" y="5772150"/>
          <p14:tracePt t="196668" x="3575050" y="5753100"/>
          <p14:tracePt t="196668" x="3638550" y="5721350"/>
          <p14:tracePt t="196686" x="3670300" y="5708650"/>
          <p14:tracePt t="196686" x="3702050" y="5702300"/>
          <p14:tracePt t="196703" x="3733800" y="5689600"/>
          <p14:tracePt t="196703" x="3765550" y="5683250"/>
          <p14:tracePt t="196720" x="3803650" y="5676900"/>
          <p14:tracePt t="196720" x="3873500" y="5670550"/>
          <p14:tracePt t="196737" x="3911600" y="5670550"/>
          <p14:tracePt t="196737" x="3949700" y="5670550"/>
          <p14:tracePt t="196754" x="3981450" y="5664200"/>
          <p14:tracePt t="196754" x="4019550" y="5664200"/>
          <p14:tracePt t="196770" x="4057650" y="5670550"/>
          <p14:tracePt t="196770" x="4089400" y="5676900"/>
          <p14:tracePt t="196787" x="4121150" y="5676900"/>
          <p14:tracePt t="196787" x="4178300" y="5689600"/>
          <p14:tracePt t="196804" x="4203700" y="5702300"/>
          <p14:tracePt t="196804" x="4229100" y="5708650"/>
          <p14:tracePt t="196821" x="4254500" y="5721350"/>
          <p14:tracePt t="196821" x="4273550" y="5734050"/>
          <p14:tracePt t="196837" x="4298950" y="5746750"/>
          <p14:tracePt t="196837" x="4318000" y="5759450"/>
          <p14:tracePt t="196837" x="4337050" y="5772150"/>
          <p14:tracePt t="196856" x="4349750" y="5784850"/>
          <p14:tracePt t="196869" x="4368800" y="5803900"/>
          <p14:tracePt t="196869" x="4387850" y="5842000"/>
          <p14:tracePt t="196888" x="4400550" y="5861050"/>
          <p14:tracePt t="196888" x="4400550" y="5873750"/>
          <p14:tracePt t="196904" x="4406900" y="5892800"/>
          <p14:tracePt t="196904" x="4406900" y="5911850"/>
          <p14:tracePt t="196904" x="4406900" y="5924550"/>
          <p14:tracePt t="196923" x="4400550" y="5943600"/>
          <p14:tracePt t="196936" x="4394200" y="5956300"/>
          <p14:tracePt t="196936" x="4375150" y="5975350"/>
          <p14:tracePt t="196956" x="4362450" y="5988050"/>
          <p14:tracePt t="196956" x="4343400" y="6000750"/>
          <p14:tracePt t="196972" x="4330700" y="6007100"/>
          <p14:tracePt t="196972" x="4311650" y="6019800"/>
          <p14:tracePt t="196988" x="4292600" y="6032500"/>
          <p14:tracePt t="196988" x="4273550" y="6038850"/>
          <p14:tracePt t="197005" x="4254500" y="6051550"/>
          <p14:tracePt t="197005" x="4229100" y="6064250"/>
          <p14:tracePt t="197005" x="4203700" y="6076950"/>
          <p14:tracePt t="197023" x="4178300" y="6083300"/>
          <p14:tracePt t="197023" x="4152900" y="6096000"/>
          <p14:tracePt t="197038" x="4121150" y="6108700"/>
          <p14:tracePt t="197038" x="4089400" y="6115050"/>
          <p14:tracePt t="197054" x="4057650" y="6127750"/>
          <p14:tracePt t="197054" x="4025900" y="6140450"/>
          <p14:tracePt t="197072" x="3994150" y="6153150"/>
          <p14:tracePt t="197072" x="3956050" y="6159500"/>
          <p14:tracePt t="197088" x="3924300" y="6165850"/>
          <p14:tracePt t="197088" x="3854450" y="6178550"/>
          <p14:tracePt t="197105" x="3816350" y="6184900"/>
          <p14:tracePt t="197105" x="3778250" y="6184900"/>
          <p14:tracePt t="197122" x="3746500" y="6184900"/>
          <p14:tracePt t="197122" x="3708400" y="6184900"/>
          <p14:tracePt t="197138" x="3676650" y="6184900"/>
          <p14:tracePt t="197138" x="3613150" y="6184900"/>
          <p14:tracePt t="197156" x="3581400" y="6178550"/>
          <p14:tracePt t="197156" x="3556000" y="6178550"/>
          <p14:tracePt t="197172" x="3530600" y="6178550"/>
          <p14:tracePt t="197172" x="3505200" y="6178550"/>
          <p14:tracePt t="197189" x="3479800" y="6178550"/>
          <p14:tracePt t="197189" x="3454400" y="6172200"/>
          <p14:tracePt t="197205" x="3435350" y="6172200"/>
          <p14:tracePt t="197205" x="3409950" y="6172200"/>
          <p14:tracePt t="197205" x="3390900" y="6165850"/>
          <p14:tracePt t="197224" x="3371850" y="6159500"/>
          <p14:tracePt t="197237" x="3359150" y="6153150"/>
          <p14:tracePt t="197237" x="3327400" y="6140450"/>
          <p14:tracePt t="197255" x="3321050" y="6140450"/>
          <p14:tracePt t="197255" x="3308350" y="6134100"/>
          <p14:tracePt t="197272" x="3295650" y="6127750"/>
          <p14:tracePt t="197272" x="3289300" y="6121400"/>
          <p14:tracePt t="197289" x="3276600" y="6121400"/>
          <p14:tracePt t="197289" x="3270250" y="6115050"/>
          <p14:tracePt t="197289" x="3263900" y="6115050"/>
          <p14:tracePt t="197307" x="3257550" y="6108700"/>
          <p14:tracePt t="197320" x="3251200" y="6108700"/>
          <p14:tracePt t="197320" x="3238500" y="6096000"/>
          <p14:tracePt t="197341" x="3232150" y="6096000"/>
          <p14:tracePt t="197341" x="3225800" y="6089650"/>
          <p14:tracePt t="197355" x="3219450" y="6089650"/>
          <p14:tracePt t="197355" x="3213100" y="6083300"/>
          <p14:tracePt t="197372" x="3200400" y="6076950"/>
          <p14:tracePt t="197372" x="3194050" y="6076950"/>
          <p14:tracePt t="197372" x="3187700" y="6076950"/>
          <p14:tracePt t="197391" x="3181350" y="6076950"/>
          <p14:tracePt t="197391" x="3175000" y="6070600"/>
          <p14:tracePt t="197406" x="3168650" y="6076950"/>
          <p14:tracePt t="197406" x="3162300" y="6076950"/>
          <p14:tracePt t="197423" x="3155950" y="6076950"/>
          <p14:tracePt t="197423" x="3149600" y="6083300"/>
          <p14:tracePt t="197439" x="3143250" y="6083300"/>
          <p14:tracePt t="197439" x="3136900" y="6089650"/>
          <p14:tracePt t="197456" x="3124200" y="6096000"/>
          <p14:tracePt t="197471" x="3117850" y="6096000"/>
          <p14:tracePt t="197487" x="3111500" y="6102350"/>
          <p14:tracePt t="197504" x="3111500" y="6108700"/>
          <p14:tracePt t="197522" x="3105150" y="6115050"/>
          <p14:tracePt t="197538" x="3098800" y="6121400"/>
          <p14:tracePt t="197555" x="3098800" y="6127750"/>
          <p14:tracePt t="197571" x="3098800" y="6134100"/>
          <p14:tracePt t="197592" x="3092450" y="6140450"/>
          <p14:tracePt t="197659" x="3086100" y="6140450"/>
          <p14:tracePt t="197683" x="3073400" y="6146800"/>
          <p14:tracePt t="197719" x="3067050" y="6153150"/>
          <p14:tracePt t="197751" x="3060700" y="6159500"/>
          <p14:tracePt t="197755" x="3054350" y="6165850"/>
          <p14:tracePt t="197772" x="3048000" y="6178550"/>
          <p14:tracePt t="197789" x="3041650" y="6184900"/>
          <p14:tracePt t="197805" x="3035300" y="6184900"/>
          <p14:tracePt t="197805" x="3028950" y="6184900"/>
          <p14:tracePt t="197824" x="3022600" y="6184900"/>
          <p14:tracePt t="197847" x="3022600" y="6191250"/>
          <p14:tracePt t="197899" x="3022600" y="6197600"/>
          <p14:tracePt t="197923" x="3028950" y="6203950"/>
          <p14:tracePt t="197943" x="3035300" y="6203950"/>
          <p14:tracePt t="197966" x="3041650" y="6210300"/>
          <p14:tracePt t="197991" x="3048000" y="6210300"/>
          <p14:tracePt t="198019" x="3048000" y="6216650"/>
          <p14:tracePt t="198035" x="3054350" y="6223000"/>
          <p14:tracePt t="198062" x="3054350" y="6216650"/>
          <p14:tracePt t="198095" x="3054350" y="6210300"/>
          <p14:tracePt t="198335" x="3054350" y="6203950"/>
          <p14:tracePt t="198356" x="3060700" y="6197600"/>
          <p14:tracePt t="198379" x="3060700" y="6191250"/>
          <p14:tracePt t="198403" x="3067050" y="6184900"/>
          <p14:tracePt t="198471" x="3073400" y="6178550"/>
          <p14:tracePt t="198507" x="3073400" y="6172200"/>
          <p14:tracePt t="198523" x="3073400" y="6165850"/>
          <p14:tracePt t="198535" x="3073400" y="6159500"/>
          <p14:tracePt t="198551" x="3067050" y="6165850"/>
          <p14:tracePt t="198583" x="3060700" y="6159500"/>
          <p14:tracePt t="198635" x="3060700" y="6153150"/>
          <p14:tracePt t="198651" x="3067050" y="6146800"/>
          <p14:tracePt t="198671" x="3073400" y="6140450"/>
          <p14:tracePt t="198695" x="3073400" y="6134100"/>
          <p14:tracePt t="198711" x="3079750" y="6127750"/>
          <p14:tracePt t="198723" x="3086100" y="6121400"/>
          <p14:tracePt t="198739" x="3086100" y="6115050"/>
          <p14:tracePt t="198755" x="3092450" y="6108700"/>
          <p14:tracePt t="198771" x="3098800" y="6102350"/>
          <p14:tracePt t="198783" x="3105150" y="6096000"/>
          <p14:tracePt t="198799" x="3105150" y="6089650"/>
          <p14:tracePt t="198823" x="3111500" y="6083300"/>
          <p14:tracePt t="198844" x="3111500" y="6076950"/>
          <p14:tracePt t="198891" x="3111500" y="6070600"/>
          <p14:tracePt t="198919" x="3117850" y="6064250"/>
          <p14:tracePt t="198964" x="3117850" y="6057900"/>
          <p14:tracePt t="198980" x="3117850" y="6051550"/>
          <p14:tracePt t="199255" x="3117850" y="6045200"/>
          <p14:tracePt t="199363" x="3111500" y="6045200"/>
          <p14:tracePt t="199415" x="3111500" y="6038850"/>
          <p14:tracePt t="199459" x="3111500" y="6045200"/>
          <p14:tracePt t="199511" x="3105150" y="6045200"/>
          <p14:tracePt t="199587" x="3098800" y="6051550"/>
          <p14:tracePt t="199663" x="3092450" y="6051550"/>
          <p14:tracePt t="199675" x="3086100" y="6045200"/>
          <p14:tracePt t="199684" x="3079750" y="6045200"/>
          <p14:tracePt t="199695" x="3073400" y="6038850"/>
          <p14:tracePt t="199695" x="3067050" y="6032500"/>
          <p14:tracePt t="199695" x="3060700" y="6026150"/>
          <p14:tracePt t="199717" x="3048000" y="6019800"/>
          <p14:tracePt t="199729" x="3035300" y="6013450"/>
          <p14:tracePt t="199729" x="3016250" y="6000750"/>
          <p14:tracePt t="199747" x="2997200" y="5988050"/>
          <p14:tracePt t="199747" x="2984500" y="5975350"/>
          <p14:tracePt t="199764" x="2965450" y="5956300"/>
          <p14:tracePt t="199764" x="2946400" y="5937250"/>
          <p14:tracePt t="199781" x="2933700" y="5918200"/>
          <p14:tracePt t="199781" x="2901950" y="5867400"/>
          <p14:tracePt t="199797" x="2889250" y="5842000"/>
          <p14:tracePt t="199797" x="2876550" y="5816600"/>
          <p14:tracePt t="199814" x="2863850" y="5791200"/>
          <p14:tracePt t="199814" x="2857500" y="5772150"/>
          <p14:tracePt t="199832" x="2857500" y="5746750"/>
          <p14:tracePt t="199832" x="2851150" y="5727700"/>
          <p14:tracePt t="199847" x="2857500" y="5708650"/>
          <p14:tracePt t="199847" x="2870200" y="5676900"/>
          <p14:tracePt t="199864" x="2876550" y="5664200"/>
          <p14:tracePt t="199864" x="2895600" y="5645150"/>
          <p14:tracePt t="199881" x="2914650" y="5632450"/>
          <p14:tracePt t="199881" x="2933700" y="5613400"/>
          <p14:tracePt t="199898" x="2959100" y="5594350"/>
          <p14:tracePt t="199898" x="2990850" y="5575300"/>
          <p14:tracePt t="199898" x="3028950" y="5549900"/>
          <p14:tracePt t="199917" x="3067050" y="5530850"/>
          <p14:tracePt t="199929" x="3105150" y="5511800"/>
          <p14:tracePt t="199929" x="3194050" y="5480050"/>
          <p14:tracePt t="199948" x="3244850" y="5467350"/>
          <p14:tracePt t="199948" x="3289300" y="5461000"/>
          <p14:tracePt t="199964" x="3340100" y="5448300"/>
          <p14:tracePt t="199964" x="3390900" y="5448300"/>
          <p14:tracePt t="199964" x="3441700" y="5441950"/>
          <p14:tracePt t="199984" x="3492500" y="5441950"/>
          <p14:tracePt t="199996" x="3543300" y="5441950"/>
          <p14:tracePt t="199996" x="3644900" y="5448300"/>
          <p14:tracePt t="200017" x="3689350" y="5454650"/>
          <p14:tracePt t="200017" x="3733800" y="5461000"/>
          <p14:tracePt t="200032" x="3778250" y="5467350"/>
          <p14:tracePt t="200032" x="3816350" y="5480050"/>
          <p14:tracePt t="200048" x="3854450" y="5499100"/>
          <p14:tracePt t="200048" x="3892550" y="5511800"/>
          <p14:tracePt t="200065" x="3924300" y="5537200"/>
          <p14:tracePt t="200065" x="3949700" y="5556250"/>
          <p14:tracePt t="200065" x="3981450" y="5581650"/>
          <p14:tracePt t="200084" x="4006850" y="5600700"/>
          <p14:tracePt t="200084" x="4032250" y="5626100"/>
          <p14:tracePt t="200098" x="4051300" y="5645150"/>
          <p14:tracePt t="200098" x="4076700" y="5664200"/>
          <p14:tracePt t="200115" x="4095750" y="5683250"/>
          <p14:tracePt t="200115" x="4108450" y="5702300"/>
          <p14:tracePt t="200132" x="4127500" y="5721350"/>
          <p14:tracePt t="200132" x="4140200" y="5734050"/>
          <p14:tracePt t="200149" x="4146550" y="5753100"/>
          <p14:tracePt t="200149" x="4159250" y="5784850"/>
          <p14:tracePt t="200166" x="4165600" y="5797550"/>
          <p14:tracePt t="200166" x="4165600" y="5816600"/>
          <p14:tracePt t="200182" x="4165600" y="5835650"/>
          <p14:tracePt t="200182" x="4159250" y="5848350"/>
          <p14:tracePt t="200199" x="4152900" y="5867400"/>
          <p14:tracePt t="200199" x="4140200" y="5899150"/>
          <p14:tracePt t="200216" x="4127500" y="5911850"/>
          <p14:tracePt t="200216" x="4114800" y="5924550"/>
          <p14:tracePt t="200233" x="4102100" y="5937250"/>
          <p14:tracePt t="200233" x="4089400" y="5943600"/>
          <p14:tracePt t="200249" x="4070350" y="5956300"/>
          <p14:tracePt t="200249" x="4057650" y="5962650"/>
          <p14:tracePt t="200265" x="4038600" y="5975350"/>
          <p14:tracePt t="200265" x="4025900" y="5981700"/>
          <p14:tracePt t="200265" x="4006850" y="5988050"/>
          <p14:tracePt t="200285" x="3994150" y="6000750"/>
          <p14:tracePt t="200297" x="3975100" y="6007100"/>
          <p14:tracePt t="200297" x="3943350" y="6019800"/>
          <p14:tracePt t="200316" x="3924300" y="6026150"/>
          <p14:tracePt t="200316" x="3911600" y="6032500"/>
          <p14:tracePt t="200316" x="3892550" y="6032500"/>
          <p14:tracePt t="200336" x="3873500" y="6038850"/>
          <p14:tracePt t="200348" x="3854450" y="6045200"/>
          <p14:tracePt t="200348" x="3835400" y="6045200"/>
          <p14:tracePt t="200348" x="3816350" y="6051550"/>
          <p14:tracePt t="200368" x="3797300" y="6057900"/>
          <p14:tracePt t="200381" x="3778250" y="6057900"/>
          <p14:tracePt t="200381" x="3740150" y="6064250"/>
          <p14:tracePt t="200399" x="3721100" y="6070600"/>
          <p14:tracePt t="200399" x="3702050" y="6070600"/>
          <p14:tracePt t="200417" x="3683000" y="6070600"/>
          <p14:tracePt t="200417" x="3657600" y="6076950"/>
          <p14:tracePt t="200433" x="3638550" y="6076950"/>
          <p14:tracePt t="200433" x="3619500" y="6076950"/>
          <p14:tracePt t="200433" x="3600450" y="6076950"/>
          <p14:tracePt t="200452" x="3581400" y="6083300"/>
          <p14:tracePt t="200452" x="3556000" y="6083300"/>
          <p14:tracePt t="200466" x="3536950" y="6083300"/>
          <p14:tracePt t="200466" x="3517900" y="6083300"/>
          <p14:tracePt t="200483" x="3498850" y="6089650"/>
          <p14:tracePt t="200483" x="3479800" y="6089650"/>
          <p14:tracePt t="200500" x="3460750" y="6089650"/>
          <p14:tracePt t="200500" x="3422650" y="6096000"/>
          <p14:tracePt t="200517" x="3403600" y="6096000"/>
          <p14:tracePt t="200517" x="3384550" y="6102350"/>
          <p14:tracePt t="200534" x="3371850" y="6108700"/>
          <p14:tracePt t="200534" x="3352800" y="6108700"/>
          <p14:tracePt t="200550" x="3333750" y="6115050"/>
          <p14:tracePt t="200550" x="3321050" y="6121400"/>
          <p14:tracePt t="200567" x="3308350" y="6121400"/>
          <p14:tracePt t="200567" x="3276600" y="6127750"/>
          <p14:tracePt t="200585" x="3263900" y="6134100"/>
          <p14:tracePt t="200585" x="3251200" y="6134100"/>
          <p14:tracePt t="200601" x="3244850" y="6134100"/>
          <p14:tracePt t="200601" x="3232150" y="6134100"/>
          <p14:tracePt t="200617" x="3219450" y="6134100"/>
          <p14:tracePt t="200617" x="3213100" y="6140450"/>
          <p14:tracePt t="200634" x="3200400" y="6140450"/>
          <p14:tracePt t="200634" x="3194050" y="6140450"/>
          <p14:tracePt t="200634" x="3187700" y="6140450"/>
          <p14:tracePt t="200653" x="3181350" y="6140450"/>
          <p14:tracePt t="200665" x="3175000" y="6134100"/>
          <p14:tracePt t="200665" x="3168650" y="6134100"/>
          <p14:tracePt t="200684" x="3162300" y="6134100"/>
          <p14:tracePt t="200699" x="3155950" y="6134100"/>
          <p14:tracePt t="200715" x="3149600" y="6127750"/>
          <p14:tracePt t="200795" x="3149600" y="6121400"/>
          <p14:tracePt t="200812" x="3155950" y="6121400"/>
          <p14:tracePt t="200871" x="3155950" y="6115050"/>
          <p14:tracePt t="200884" x="3162300" y="6108700"/>
          <p14:tracePt t="200908" x="3162300" y="6102350"/>
          <p14:tracePt t="200936" x="3168650" y="6102350"/>
          <p14:tracePt t="200960" x="3175000" y="6096000"/>
          <p14:tracePt t="200976" x="3181350" y="6096000"/>
          <p14:tracePt t="200987" x="3187700" y="6096000"/>
          <p14:tracePt t="201003" x="3194050" y="6089650"/>
          <p14:tracePt t="201020" x="3200400" y="6083300"/>
          <p14:tracePt t="201035" x="3200400" y="6076950"/>
          <p14:tracePt t="201055" x="3200400" y="6070600"/>
          <p14:tracePt t="201104" x="3194050" y="6076950"/>
          <p14:tracePt t="201148" x="3194050" y="6083300"/>
          <p14:tracePt t="201164" x="3181350" y="6083300"/>
          <p14:tracePt t="201176" x="3175000" y="6089650"/>
          <p14:tracePt t="201191" x="3168650" y="6096000"/>
          <p14:tracePt t="201200" x="3162300" y="6096000"/>
          <p14:tracePt t="201200" x="3155950" y="6096000"/>
          <p14:tracePt t="201220" x="3155950" y="6102350"/>
          <p14:tracePt t="201220" x="3143250" y="6108700"/>
          <p14:tracePt t="201237" x="3136900" y="6108700"/>
          <p14:tracePt t="201251" x="3124200" y="6115050"/>
          <p14:tracePt t="201268" x="3117850" y="6121400"/>
          <p14:tracePt t="201284" x="3124200" y="6115050"/>
          <p14:tracePt t="201356" x="3117850" y="6108700"/>
          <p14:tracePt t="201432" x="3111500" y="6108700"/>
          <p14:tracePt t="201456" x="3105150" y="6108700"/>
          <p14:tracePt t="201484" x="3098800" y="6115050"/>
          <p14:tracePt t="201500" x="3092450" y="6121400"/>
          <p14:tracePt t="201524" x="3092450" y="6127750"/>
          <p14:tracePt t="201551" x="3092450" y="6121400"/>
          <p14:tracePt t="201596" x="3086100" y="6121400"/>
          <p14:tracePt t="201636" x="3086100" y="6127750"/>
          <p14:tracePt t="201680" x="3079750" y="6127750"/>
          <p14:tracePt t="201723" x="3079750" y="6121400"/>
          <p14:tracePt t="201763" x="3073400" y="6121400"/>
          <p14:tracePt t="201829" x="3067050" y="6121400"/>
          <p14:tracePt t="201888" x="3073400" y="6115050"/>
          <p14:tracePt t="202004" x="3073400" y="6121400"/>
          <p14:tracePt t="202340" x="3067050" y="6115050"/>
          <p14:tracePt t="202676" x="3073400" y="6108700"/>
          <p14:tracePt t="202829" x="3067050" y="6115050"/>
          <p14:tracePt t="202912" x="3073400" y="6108700"/>
          <p14:tracePt t="203148" x="3073400" y="6102350"/>
          <p14:tracePt t="203404" x="3073400" y="6108700"/>
          <p14:tracePt t="203457" x="3067050" y="6108700"/>
          <p14:tracePt t="203508" x="3060700" y="6108700"/>
          <p14:tracePt t="203696" x="3067050" y="6108700"/>
          <p14:tracePt t="203772" x="3073400" y="6102350"/>
          <p14:tracePt t="203789" x="3079750" y="6096000"/>
          <p14:tracePt t="203808" x="3086100" y="6096000"/>
          <p14:tracePt t="203825" x="3086100" y="6089650"/>
          <p14:tracePt t="203857" x="3092450" y="6096000"/>
          <p14:tracePt t="203884" x="3086100" y="6102350"/>
          <p14:tracePt t="203900" x="3079750" y="6108700"/>
          <p14:tracePt t="203924" x="3073400" y="6108700"/>
          <p14:tracePt t="203944" x="3067050" y="6115050"/>
          <p14:tracePt t="204021" x="3060700" y="6115050"/>
          <p14:tracePt t="204072" x="3067050" y="6108700"/>
          <p14:tracePt t="204117" x="3073400" y="6108700"/>
          <p14:tracePt t="204148" x="3079750" y="6102350"/>
          <p14:tracePt t="204216" x="3086100" y="6096000"/>
          <p14:tracePt t="204237" x="3092450" y="6096000"/>
          <p14:tracePt t="204252" x="3098800" y="6089650"/>
          <p14:tracePt t="204268" x="3105150" y="6083300"/>
          <p14:tracePt t="204285" x="3117850" y="6083300"/>
          <p14:tracePt t="204297" x="3124200" y="6076950"/>
          <p14:tracePt t="204313" x="3130550" y="6076950"/>
          <p14:tracePt t="204349" x="3136900" y="6083300"/>
          <p14:tracePt t="204448" x="3130550" y="6089650"/>
          <p14:tracePt t="204469" x="3136900" y="6089650"/>
          <p14:tracePt t="204560" x="3143250" y="6089650"/>
          <p14:tracePt t="204588" x="3149600" y="6096000"/>
          <p14:tracePt t="204612" x="3155950" y="6096000"/>
          <p14:tracePt t="204636" x="3162300" y="6096000"/>
          <p14:tracePt t="204656" x="3168650" y="6096000"/>
          <p14:tracePt t="204681" x="3175000" y="6096000"/>
          <p14:tracePt t="204709" x="3175000" y="6089650"/>
          <p14:tracePt t="204732" x="3181350" y="6089650"/>
          <p14:tracePt t="204748" x="3187700" y="6083300"/>
          <p14:tracePt t="204769" x="3181350" y="6089650"/>
          <p14:tracePt t="204845" x="3175000" y="6089650"/>
          <p14:tracePt t="204860" x="3168650" y="6096000"/>
          <p14:tracePt t="204869" x="3162300" y="6096000"/>
          <p14:tracePt t="204880" x="3155950" y="6102350"/>
          <p14:tracePt t="204880" x="3149600" y="6108700"/>
          <p14:tracePt t="204899" x="3143250" y="6115050"/>
          <p14:tracePt t="204899" x="3136900" y="6115050"/>
          <p14:tracePt t="204915" x="3130550" y="6121400"/>
          <p14:tracePt t="204915" x="3124200" y="6121400"/>
          <p14:tracePt t="204932" x="3117850" y="6121400"/>
          <p14:tracePt t="204932" x="3098800" y="6127750"/>
          <p14:tracePt t="204950" x="3092450" y="6127750"/>
          <p14:tracePt t="204950" x="3086100" y="6127750"/>
          <p14:tracePt t="204966" x="3079750" y="6127750"/>
          <p14:tracePt t="204966" x="3073400" y="6127750"/>
          <p14:tracePt t="204982" x="3067050" y="6127750"/>
          <p14:tracePt t="204982" x="3054350" y="6121400"/>
          <p14:tracePt t="204999" x="3048000" y="6121400"/>
          <p14:tracePt t="204999" x="3041650" y="6121400"/>
          <p14:tracePt t="204999" x="3035300" y="6115050"/>
          <p14:tracePt t="205018" x="3028950" y="6108700"/>
          <p14:tracePt t="205031" x="3022600" y="6096000"/>
          <p14:tracePt t="205031" x="3009900" y="6076950"/>
          <p14:tracePt t="205049" x="2997200" y="6064250"/>
          <p14:tracePt t="205049" x="2990850" y="6045200"/>
          <p14:tracePt t="205066" x="2984500" y="6032500"/>
          <p14:tracePt t="205066" x="2978150" y="6013450"/>
          <p14:tracePt t="205066" x="2971800" y="5994400"/>
          <p14:tracePt t="205085" x="2965450" y="5975350"/>
          <p14:tracePt t="205097" x="2965450" y="5956300"/>
          <p14:tracePt t="205097" x="2959100" y="5937250"/>
          <p14:tracePt t="205097" x="2965450" y="5911850"/>
          <p14:tracePt t="205119" x="2965450" y="5892800"/>
          <p14:tracePt t="205119" x="2971800" y="5873750"/>
          <p14:tracePt t="205132" x="2978150" y="5854700"/>
          <p14:tracePt t="205132" x="2990850" y="5829300"/>
          <p14:tracePt t="205149" x="3003550" y="5810250"/>
          <p14:tracePt t="205149" x="3022600" y="5791200"/>
          <p14:tracePt t="205166" x="3048000" y="5772150"/>
          <p14:tracePt t="205166" x="3067050" y="5753100"/>
          <p14:tracePt t="205183" x="3092450" y="5740400"/>
          <p14:tracePt t="205183" x="3149600" y="5702300"/>
          <p14:tracePt t="205199" x="3181350" y="5689600"/>
          <p14:tracePt t="205199" x="3219450" y="5670550"/>
          <p14:tracePt t="205217" x="3251200" y="5657850"/>
          <p14:tracePt t="205217" x="3289300" y="5645150"/>
          <p14:tracePt t="205234" x="3333750" y="5632450"/>
          <p14:tracePt t="205234" x="3416300" y="5619750"/>
          <p14:tracePt t="205250" x="3467100" y="5613400"/>
          <p14:tracePt t="205250" x="3511550" y="5607050"/>
          <p14:tracePt t="205266" x="3562350" y="5607050"/>
          <p14:tracePt t="205266" x="3606800" y="5607050"/>
          <p14:tracePt t="205283" x="3657600" y="5607050"/>
          <p14:tracePt t="205283" x="3702050" y="5613400"/>
          <p14:tracePt t="205300" x="3752850" y="5613400"/>
          <p14:tracePt t="205300" x="3835400" y="5619750"/>
          <p14:tracePt t="205317" x="3873500" y="5626100"/>
          <p14:tracePt t="205317" x="3905250" y="5626100"/>
          <p14:tracePt t="205335" x="3943350" y="5632450"/>
          <p14:tracePt t="205335" x="3968750" y="5645150"/>
          <p14:tracePt t="205350" x="4000500" y="5651500"/>
          <p14:tracePt t="205350" x="4025900" y="5657850"/>
          <p14:tracePt t="205350" x="4044950" y="5670550"/>
          <p14:tracePt t="205369" x="4070350" y="5683250"/>
          <p14:tracePt t="205382" x="4089400" y="5702300"/>
          <p14:tracePt t="205382" x="4127500" y="5740400"/>
          <p14:tracePt t="205402" x="4140200" y="5759450"/>
          <p14:tracePt t="205402" x="4152900" y="5784850"/>
          <p14:tracePt t="205418" x="4165600" y="5803900"/>
          <p14:tracePt t="205418" x="4171950" y="5822950"/>
          <p14:tracePt t="205434" x="4178300" y="5848350"/>
          <p14:tracePt t="205434" x="4178300" y="5867400"/>
          <p14:tracePt t="205450" x="4178300" y="5886450"/>
          <p14:tracePt t="205450" x="4171950" y="5905500"/>
          <p14:tracePt t="205450" x="4165600" y="5924550"/>
          <p14:tracePt t="205470" x="4159250" y="5943600"/>
          <p14:tracePt t="205482" x="4152900" y="5962650"/>
          <p14:tracePt t="205482" x="4140200" y="5988050"/>
          <p14:tracePt t="205501" x="4127500" y="6007100"/>
          <p14:tracePt t="205501" x="4114800" y="6019800"/>
          <p14:tracePt t="205517" x="4102100" y="6032500"/>
          <p14:tracePt t="205517" x="4089400" y="6045200"/>
          <p14:tracePt t="205534" x="4070350" y="6057900"/>
          <p14:tracePt t="205534" x="4038600" y="6083300"/>
          <p14:tracePt t="205551" x="4019550" y="6096000"/>
          <p14:tracePt t="205551" x="4000500" y="6108700"/>
          <p14:tracePt t="205568" x="3981450" y="6121400"/>
          <p14:tracePt t="205568" x="3956050" y="6134100"/>
          <p14:tracePt t="205585" x="3937000" y="6153150"/>
          <p14:tracePt t="205585" x="3911600" y="6165850"/>
          <p14:tracePt t="205601" x="3886200" y="6178550"/>
          <p14:tracePt t="205601" x="3829050" y="6191250"/>
          <p14:tracePt t="205618" x="3797300" y="6203950"/>
          <p14:tracePt t="205618" x="3759200" y="6210300"/>
          <p14:tracePt t="205634" x="3727450" y="6210300"/>
          <p14:tracePt t="205634" x="3689350" y="6216650"/>
          <p14:tracePt t="205651" x="3657600" y="6216650"/>
          <p14:tracePt t="205651" x="3625850" y="6223000"/>
          <p14:tracePt t="205668" x="3594100" y="6223000"/>
          <p14:tracePt t="205668" x="3530600" y="6229350"/>
          <p14:tracePt t="205685" x="3505200" y="6235700"/>
          <p14:tracePt t="205685" x="3479800" y="6235700"/>
          <p14:tracePt t="205702" x="3454400" y="6242050"/>
          <p14:tracePt t="205702" x="3435350" y="6242050"/>
          <p14:tracePt t="205718" x="3416300" y="6242050"/>
          <p14:tracePt t="205718" x="3397250" y="6248400"/>
          <p14:tracePt t="205735" x="3384550" y="6248400"/>
          <p14:tracePt t="205735" x="3365500" y="6248400"/>
          <p14:tracePt t="205735" x="3352800" y="6248400"/>
          <p14:tracePt t="205754" x="3333750" y="6248400"/>
          <p14:tracePt t="205766" x="3321050" y="6242050"/>
          <p14:tracePt t="205766" x="3289300" y="6235700"/>
          <p14:tracePt t="205785" x="3276600" y="6229350"/>
          <p14:tracePt t="205785" x="3257550" y="6223000"/>
          <p14:tracePt t="205802" x="3244850" y="6216650"/>
          <p14:tracePt t="205802" x="3232150" y="6210300"/>
          <p14:tracePt t="205818" x="3219450" y="6210300"/>
          <p14:tracePt t="205818" x="3206750" y="6203950"/>
          <p14:tracePt t="205818" x="3194050" y="6203950"/>
          <p14:tracePt t="205838" x="3181350" y="6197600"/>
          <p14:tracePt t="205838" x="3175000" y="6191250"/>
          <p14:tracePt t="205852" x="3168650" y="6191250"/>
          <p14:tracePt t="205852" x="3155950" y="6184900"/>
          <p14:tracePt t="205869" x="3149600" y="6184900"/>
          <p14:tracePt t="205869" x="3143250" y="6172200"/>
          <p14:tracePt t="205885" x="3130550" y="6165850"/>
          <p14:tracePt t="205885" x="3124200" y="6159500"/>
          <p14:tracePt t="205902" x="3111500" y="6153150"/>
          <p14:tracePt t="205902" x="3092450" y="6134100"/>
          <p14:tracePt t="205919" x="3079750" y="6127750"/>
          <p14:tracePt t="205919" x="3073400" y="6121400"/>
          <p14:tracePt t="205935" x="3060700" y="6121400"/>
          <p14:tracePt t="205935" x="3054350" y="6115050"/>
          <p14:tracePt t="205952" x="3048000" y="6108700"/>
          <p14:tracePt t="205952" x="3022600" y="6096000"/>
          <p14:tracePt t="205970" x="3009900" y="6089650"/>
          <p14:tracePt t="205970" x="2997200" y="6076950"/>
          <p14:tracePt t="205986" x="2978150" y="6070600"/>
          <p14:tracePt t="205986" x="2965450" y="6057900"/>
          <p14:tracePt t="206003" x="2946400" y="6045200"/>
          <p14:tracePt t="206003" x="2927350" y="6032500"/>
          <p14:tracePt t="206019" x="2914650" y="6019800"/>
          <p14:tracePt t="206019" x="2895600" y="6007100"/>
          <p14:tracePt t="206019" x="2889250" y="5994400"/>
          <p14:tracePt t="206039" x="2876550" y="5981700"/>
          <p14:tracePt t="206051" x="2870200" y="5969000"/>
          <p14:tracePt t="206051" x="2876550" y="5943600"/>
          <p14:tracePt t="206070" x="2876550" y="5930900"/>
          <p14:tracePt t="206070" x="2889250" y="5911850"/>
          <p14:tracePt t="206086" x="2901950" y="5892800"/>
          <p14:tracePt t="206086" x="2914650" y="5873750"/>
          <p14:tracePt t="206103" x="2933700" y="5861050"/>
          <p14:tracePt t="206103" x="2959100" y="5842000"/>
          <p14:tracePt t="206103" x="2984500" y="5822950"/>
          <p14:tracePt t="206122" x="3009900" y="5797550"/>
          <p14:tracePt t="206134" x="3035300" y="5778500"/>
          <p14:tracePt t="206134" x="3098800" y="5734050"/>
          <p14:tracePt t="206153" x="3130550" y="5715000"/>
          <p14:tracePt t="206153" x="3168650" y="5695950"/>
          <p14:tracePt t="206170" x="3206750" y="5670550"/>
          <p14:tracePt t="206170" x="3244850" y="5651500"/>
          <p14:tracePt t="206186" x="3282950" y="5632450"/>
          <p14:tracePt t="206186" x="3327400" y="5613400"/>
          <p14:tracePt t="206186" x="3378200" y="5600700"/>
          <p14:tracePt t="206206" x="3422650" y="5588000"/>
          <p14:tracePt t="206206" x="3467100" y="5575300"/>
          <p14:tracePt t="206220" x="3517900" y="5568950"/>
          <p14:tracePt t="206220" x="3562350" y="5562600"/>
          <p14:tracePt t="206237" x="3606800" y="5562600"/>
          <p14:tracePt t="206237" x="3657600" y="5562600"/>
          <p14:tracePt t="206254" x="3695700" y="5562600"/>
          <p14:tracePt t="206254" x="3784600" y="5581650"/>
          <p14:tracePt t="206270" x="3822700" y="5594350"/>
          <p14:tracePt t="206270" x="3860800" y="5607050"/>
          <p14:tracePt t="206286" x="3898900" y="5619750"/>
          <p14:tracePt t="206286" x="3937000" y="5632450"/>
          <p14:tracePt t="206303" x="3968750" y="5651500"/>
          <p14:tracePt t="206303" x="4000500" y="5664200"/>
          <p14:tracePt t="206320" x="4025900" y="5683250"/>
          <p14:tracePt t="206320" x="4076700" y="5721350"/>
          <p14:tracePt t="206339" x="4095750" y="5734050"/>
          <p14:tracePt t="206339" x="4114800" y="5753100"/>
          <p14:tracePt t="206354" x="4133850" y="5772150"/>
          <p14:tracePt t="206354" x="4146550" y="5791200"/>
          <p14:tracePt t="206370" x="4152900" y="5816600"/>
          <p14:tracePt t="206370" x="4165600" y="5835650"/>
          <p14:tracePt t="206370" x="4165600" y="5854700"/>
          <p14:tracePt t="206390" x="4165600" y="5880100"/>
          <p14:tracePt t="206402" x="4165600" y="5905500"/>
          <p14:tracePt t="206402" x="4159250" y="5943600"/>
          <p14:tracePt t="206422" x="4152900" y="5962650"/>
          <p14:tracePt t="206422" x="4140200" y="5975350"/>
          <p14:tracePt t="206438" x="4133850" y="5988050"/>
          <p14:tracePt t="206438" x="4121150" y="6000750"/>
          <p14:tracePt t="206454" x="4102100" y="6013450"/>
          <p14:tracePt t="206454" x="4083050" y="6019800"/>
          <p14:tracePt t="206471" x="4070350" y="6032500"/>
          <p14:tracePt t="206471" x="4044950" y="6038850"/>
          <p14:tracePt t="206471" x="4025900" y="6051550"/>
          <p14:tracePt t="206490" x="4006850" y="6064250"/>
          <p14:tracePt t="206502" x="3987800" y="6076950"/>
          <p14:tracePt t="206502" x="3943350" y="6096000"/>
          <p14:tracePt t="206521" x="3917950" y="6108700"/>
          <p14:tracePt t="206521" x="3898900" y="6121400"/>
          <p14:tracePt t="206538" x="3873500" y="6134100"/>
          <p14:tracePt t="206538" x="3848100" y="6140450"/>
          <p14:tracePt t="206554" x="3822700" y="6153150"/>
          <p14:tracePt t="206554" x="3778250" y="6165850"/>
          <p14:tracePt t="206571" x="3752850" y="6172200"/>
          <p14:tracePt t="206571" x="3727450" y="6178550"/>
          <p14:tracePt t="206588" x="3702050" y="6184900"/>
          <p14:tracePt t="206588" x="3676650" y="6184900"/>
          <p14:tracePt t="206604" x="3657600" y="6191250"/>
          <p14:tracePt t="206604" x="3632200" y="6191250"/>
          <p14:tracePt t="206621" x="3613150" y="6191250"/>
          <p14:tracePt t="206621" x="3568700" y="6191250"/>
          <p14:tracePt t="206638" x="3549650" y="61849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ja-JP" altLang="en-US"/>
              <a:t>因子の分類</a:t>
            </a:r>
          </a:p>
        </p:txBody>
      </p:sp>
      <p:sp>
        <p:nvSpPr>
          <p:cNvPr id="685063" name="Text Box 7"/>
          <p:cNvSpPr txBox="1">
            <a:spLocks noChangeArrowheads="1"/>
          </p:cNvSpPr>
          <p:nvPr/>
        </p:nvSpPr>
        <p:spPr bwMode="auto">
          <a:xfrm>
            <a:off x="317136" y="1412776"/>
            <a:ext cx="3228769" cy="461665"/>
          </a:xfrm>
          <a:prstGeom prst="rect">
            <a:avLst/>
          </a:prstGeom>
          <a:noFill/>
          <a:ln w="38100">
            <a:noFill/>
            <a:miter lim="800000"/>
            <a:headEnd/>
            <a:tailEnd/>
          </a:ln>
          <a:effectLst/>
        </p:spPr>
        <p:txBody>
          <a:bodyPr wrap="none">
            <a:spAutoFit/>
          </a:bodyPr>
          <a:lstStyle/>
          <a:p>
            <a:r>
              <a:rPr lang="ja-JP" altLang="en-US" dirty="0"/>
              <a:t>３</a:t>
            </a:r>
            <a:r>
              <a:rPr lang="ja-JP" altLang="en-US" dirty="0" smtClean="0"/>
              <a:t>． （　ブロック　　）因子</a:t>
            </a:r>
            <a:endParaRPr lang="ja-JP" altLang="en-US" dirty="0"/>
          </a:p>
        </p:txBody>
      </p:sp>
      <p:sp>
        <p:nvSpPr>
          <p:cNvPr id="685065" name="Text Box 9"/>
          <p:cNvSpPr txBox="1">
            <a:spLocks noChangeArrowheads="1"/>
          </p:cNvSpPr>
          <p:nvPr/>
        </p:nvSpPr>
        <p:spPr bwMode="auto">
          <a:xfrm>
            <a:off x="774336" y="1869976"/>
            <a:ext cx="6900863" cy="457200"/>
          </a:xfrm>
          <a:prstGeom prst="rect">
            <a:avLst/>
          </a:prstGeom>
          <a:noFill/>
          <a:ln w="38100">
            <a:noFill/>
            <a:miter lim="800000"/>
            <a:headEnd/>
            <a:tailEnd/>
          </a:ln>
          <a:effectLst/>
        </p:spPr>
        <p:txBody>
          <a:bodyPr wrap="none">
            <a:spAutoFit/>
          </a:bodyPr>
          <a:lstStyle/>
          <a:p>
            <a:r>
              <a:rPr lang="ja-JP" altLang="en-US"/>
              <a:t>局所管理に用いる因子　他の因子と交互作用はない</a:t>
            </a:r>
          </a:p>
        </p:txBody>
      </p:sp>
      <p:sp>
        <p:nvSpPr>
          <p:cNvPr id="2" name="正方形/長方形 1"/>
          <p:cNvSpPr/>
          <p:nvPr/>
        </p:nvSpPr>
        <p:spPr>
          <a:xfrm>
            <a:off x="317136" y="2924944"/>
            <a:ext cx="8287312" cy="1569660"/>
          </a:xfrm>
          <a:prstGeom prst="rect">
            <a:avLst/>
          </a:prstGeom>
        </p:spPr>
        <p:txBody>
          <a:bodyPr wrap="square">
            <a:spAutoFit/>
          </a:bodyPr>
          <a:lstStyle/>
          <a:p>
            <a:r>
              <a:rPr lang="ja-JP" altLang="en-US" dirty="0"/>
              <a:t>例：ニワトリの産卵数についての品種試験においては鶏舎の違いなどである</a:t>
            </a:r>
            <a:r>
              <a:rPr lang="ja-JP" altLang="en-US" dirty="0" smtClean="0"/>
              <a:t>．</a:t>
            </a:r>
            <a:endParaRPr lang="en-US" altLang="ja-JP" dirty="0" smtClean="0"/>
          </a:p>
          <a:p>
            <a:endParaRPr lang="ja-JP" altLang="en-US" dirty="0"/>
          </a:p>
          <a:p>
            <a:r>
              <a:rPr lang="ja-JP" altLang="en-US" dirty="0"/>
              <a:t>例：水稲の品種試験においては圃場のムラなどである．</a:t>
            </a: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714097562"/>
      </p:ext>
    </p:extLst>
  </p:cSld>
  <p:clrMapOvr>
    <a:masterClrMapping/>
  </p:clrMapOvr>
  <mc:AlternateContent xmlns:mc="http://schemas.openxmlformats.org/markup-compatibility/2006">
    <mc:Choice xmlns:p14="http://schemas.microsoft.com/office/powerpoint/2010/main" Requires="p14">
      <p:transition spd="slow" p14:dur="2000" advTm="62348"/>
    </mc:Choice>
    <mc:Fallback>
      <p:transition spd="slow" advTm="623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8085" x="1339850" y="1885950"/>
          <p14:tracePt t="18106" x="1314450" y="1854200"/>
          <p14:tracePt t="18113" x="1289050" y="1822450"/>
          <p14:tracePt t="18127" x="1263650" y="1790700"/>
          <p14:tracePt t="18127" x="1244600" y="1752600"/>
          <p14:tracePt t="18145" x="1212850" y="1676400"/>
          <p14:tracePt t="18145" x="1200150" y="1638300"/>
          <p14:tracePt t="18161" x="1187450" y="1593850"/>
          <p14:tracePt t="18161" x="1181100" y="1549400"/>
          <p14:tracePt t="18178" x="1181100" y="1504950"/>
          <p14:tracePt t="18178" x="1181100" y="1466850"/>
          <p14:tracePt t="18178" x="1181100" y="1422400"/>
          <p14:tracePt t="18196" x="1187450" y="1377950"/>
          <p14:tracePt t="18209" x="1200150" y="1333500"/>
          <p14:tracePt t="18209" x="1238250" y="1250950"/>
          <p14:tracePt t="18229" x="1263650" y="1212850"/>
          <p14:tracePt t="18229" x="1295400" y="1174750"/>
          <p14:tracePt t="18245" x="1327150" y="1136650"/>
          <p14:tracePt t="18245" x="1365250" y="1098550"/>
          <p14:tracePt t="18261" x="1409700" y="1066800"/>
          <p14:tracePt t="18261" x="1454150" y="1028700"/>
          <p14:tracePt t="18278" x="1498600" y="996950"/>
          <p14:tracePt t="18278" x="1600200" y="939800"/>
          <p14:tracePt t="18295" x="1657350" y="914400"/>
          <p14:tracePt t="18295" x="1714500" y="895350"/>
          <p14:tracePt t="18312" x="1771650" y="869950"/>
          <p14:tracePt t="18312" x="1835150" y="857250"/>
          <p14:tracePt t="18328" x="1898650" y="844550"/>
          <p14:tracePt t="18328" x="2038350" y="831850"/>
          <p14:tracePt t="18346" x="2108200" y="825500"/>
          <p14:tracePt t="18346" x="2178050" y="819150"/>
          <p14:tracePt t="18362" x="2254250" y="819150"/>
          <p14:tracePt t="18362" x="2324100" y="819150"/>
          <p14:tracePt t="18379" x="2400300" y="819150"/>
          <p14:tracePt t="18379" x="2476500" y="825500"/>
          <p14:tracePt t="18395" x="2546350" y="825500"/>
          <p14:tracePt t="18395" x="2692400" y="844550"/>
          <p14:tracePt t="18413" x="2762250" y="850900"/>
          <p14:tracePt t="18413" x="2832100" y="863600"/>
          <p14:tracePt t="18429" x="2901950" y="882650"/>
          <p14:tracePt t="18429" x="2971800" y="901700"/>
          <p14:tracePt t="18446" x="3035300" y="927100"/>
          <p14:tracePt t="18446" x="3105150" y="958850"/>
          <p14:tracePt t="18462" x="3168650" y="990600"/>
          <p14:tracePt t="18462" x="3225800" y="1022350"/>
          <p14:tracePt t="18462" x="3282950" y="1060450"/>
          <p14:tracePt t="18481" x="3333750" y="1104900"/>
          <p14:tracePt t="18494" x="3378200" y="1149350"/>
          <p14:tracePt t="18494" x="3422650" y="1193800"/>
          <p14:tracePt t="18513" x="3492500" y="1270000"/>
          <p14:tracePt t="18513" x="3517900" y="1308100"/>
          <p14:tracePt t="18529" x="3543300" y="1346200"/>
          <p14:tracePt t="18529" x="3556000" y="1384300"/>
          <p14:tracePt t="18546" x="3568700" y="1422400"/>
          <p14:tracePt t="18546" x="3575050" y="1454150"/>
          <p14:tracePt t="18546" x="3575050" y="1485900"/>
          <p14:tracePt t="18564" x="3568700" y="1524000"/>
          <p14:tracePt t="18564" x="3556000" y="1562100"/>
          <p14:tracePt t="18579" x="3536950" y="1600200"/>
          <p14:tracePt t="18579" x="3511550" y="1631950"/>
          <p14:tracePt t="18596" x="3479800" y="1670050"/>
          <p14:tracePt t="18596" x="3448050" y="1708150"/>
          <p14:tracePt t="18613" x="3403600" y="1746250"/>
          <p14:tracePt t="18613" x="3359150" y="1778000"/>
          <p14:tracePt t="18630" x="3314700" y="1809750"/>
          <p14:tracePt t="18630" x="3206750" y="1873250"/>
          <p14:tracePt t="18646" x="3149600" y="1905000"/>
          <p14:tracePt t="18646" x="3086100" y="1930400"/>
          <p14:tracePt t="18663" x="3022600" y="1955800"/>
          <p14:tracePt t="18663" x="2965450" y="1974850"/>
          <p14:tracePt t="18680" x="2901950" y="2000250"/>
          <p14:tracePt t="18680" x="2774950" y="2038350"/>
          <p14:tracePt t="18697" x="2717800" y="2057400"/>
          <p14:tracePt t="18697" x="2660650" y="2070100"/>
          <p14:tracePt t="18713" x="2609850" y="2082800"/>
          <p14:tracePt t="18713" x="2565400" y="2095500"/>
          <p14:tracePt t="18731" x="2520950" y="2101850"/>
          <p14:tracePt t="18731" x="2482850" y="2108200"/>
          <p14:tracePt t="18747" x="2451100" y="2114550"/>
          <p14:tracePt t="18747" x="2425700" y="2120900"/>
          <p14:tracePt t="18747" x="2400300" y="2120900"/>
          <p14:tracePt t="18765" x="2387600" y="2120900"/>
          <p14:tracePt t="18778" x="2368550" y="2120900"/>
          <p14:tracePt t="18778" x="2349500" y="2120900"/>
          <p14:tracePt t="18797" x="2343150" y="2120900"/>
          <p14:tracePt t="18812" x="2349500" y="2120900"/>
          <p14:tracePt t="18832" x="2355850" y="2120900"/>
          <p14:tracePt t="18845" x="2362200" y="2120900"/>
          <p14:tracePt t="18845" x="2374900" y="2120900"/>
          <p14:tracePt t="18845" x="2381250" y="2120900"/>
          <p14:tracePt t="18866" x="2393950" y="2127250"/>
          <p14:tracePt t="18866" x="2400300" y="2127250"/>
          <p14:tracePt t="18880" x="2413000" y="2127250"/>
          <p14:tracePt t="18880" x="2419350" y="2133600"/>
          <p14:tracePt t="18897" x="2432050" y="2133600"/>
          <p14:tracePt t="18897" x="2438400" y="2139950"/>
          <p14:tracePt t="18914" x="2451100" y="2146300"/>
          <p14:tracePt t="18914" x="2457450" y="2152650"/>
          <p14:tracePt t="18931" x="2463800" y="2159000"/>
          <p14:tracePt t="18931" x="2470150" y="2165350"/>
          <p14:tracePt t="18947" x="2470150" y="2171700"/>
          <p14:tracePt t="18947" x="2470150" y="2178050"/>
          <p14:tracePt t="18964" x="2470150" y="2184400"/>
          <p14:tracePt t="18964" x="2463800" y="2190750"/>
          <p14:tracePt t="18980" x="2457450" y="2197100"/>
          <p14:tracePt t="18980" x="2451100" y="2203450"/>
          <p14:tracePt t="18998" x="2444750" y="2203450"/>
          <p14:tracePt t="18998" x="2432050" y="2209800"/>
          <p14:tracePt t="19014" x="2425700" y="2209800"/>
          <p14:tracePt t="19014" x="2419350" y="2216150"/>
          <p14:tracePt t="19031" x="2406650" y="2216150"/>
          <p14:tracePt t="19031" x="2400300" y="2222500"/>
          <p14:tracePt t="19047" x="2387600" y="2222500"/>
          <p14:tracePt t="19047" x="2374900" y="2228850"/>
          <p14:tracePt t="19066" x="2362200" y="2228850"/>
          <p14:tracePt t="19066" x="2355850" y="2235200"/>
          <p14:tracePt t="19081" x="2349500" y="2235200"/>
          <p14:tracePt t="19097" x="2343150" y="2235200"/>
          <p14:tracePt t="19113" x="2343150" y="2241550"/>
          <p14:tracePt t="19140" x="2343150" y="2247900"/>
          <p14:tracePt t="19164" x="2343150" y="2254250"/>
          <p14:tracePt t="19184" x="2343150" y="2260600"/>
          <p14:tracePt t="19208" x="2343150" y="2266950"/>
          <p14:tracePt t="19268" x="2349500" y="2273300"/>
          <p14:tracePt t="19300" x="2343150" y="2279650"/>
          <p14:tracePt t="19320" x="2349500" y="2279650"/>
          <p14:tracePt t="19372" x="2355850" y="2273300"/>
          <p14:tracePt t="19404" x="2368550" y="2266950"/>
          <p14:tracePt t="19416" x="2374900" y="2260600"/>
          <p14:tracePt t="19433" x="2381250" y="2254250"/>
          <p14:tracePt t="19448" x="2387600" y="2247900"/>
          <p14:tracePt t="19492" x="2387600" y="2254250"/>
          <p14:tracePt t="19540" x="2381250" y="2260600"/>
          <p14:tracePt t="19568" x="2374900" y="2260600"/>
          <p14:tracePt t="19592" x="2368550" y="2260600"/>
          <p14:tracePt t="19612" x="2374900" y="2254250"/>
          <p14:tracePt t="19644" x="2381250" y="2254250"/>
          <p14:tracePt t="19660" x="2387600" y="2254250"/>
          <p14:tracePt t="19665" x="2393950" y="2254250"/>
          <p14:tracePt t="19665" x="2400300" y="2247900"/>
          <p14:tracePt t="19683" x="2406650" y="2247900"/>
          <p14:tracePt t="19698" x="2413000" y="2241550"/>
          <p14:tracePt t="19698" x="2419350" y="2235200"/>
          <p14:tracePt t="19718" x="2425700" y="2235200"/>
          <p14:tracePt t="19735" x="2432050" y="2235200"/>
          <p14:tracePt t="19756" x="2438400" y="2228850"/>
          <p14:tracePt t="19772" x="2444750" y="2228850"/>
          <p14:tracePt t="19785" x="2444750" y="2222500"/>
          <p14:tracePt t="19801" x="2451100" y="2222500"/>
          <p14:tracePt t="19818" x="2457450" y="2216150"/>
          <p14:tracePt t="19844" x="2457450" y="2209800"/>
          <p14:tracePt t="19868" x="2457450" y="2216150"/>
          <p14:tracePt t="19944" x="2457450" y="2222500"/>
          <p14:tracePt t="20033" x="2451100" y="2216150"/>
          <p14:tracePt t="20100" x="2444750" y="2222500"/>
          <p14:tracePt t="20144" x="2438400" y="2228850"/>
          <p14:tracePt t="20176" x="2432050" y="2228850"/>
          <p14:tracePt t="20253" x="2425700" y="2222500"/>
          <p14:tracePt t="20385" x="2419350" y="2228850"/>
          <p14:tracePt t="20445" x="2419350" y="2235200"/>
          <p14:tracePt t="20485" x="2413000" y="2235200"/>
          <p14:tracePt t="20505" x="2406650" y="2235200"/>
          <p14:tracePt t="20529" x="2413000" y="2228850"/>
          <p14:tracePt t="20616" x="2419350" y="2228850"/>
          <p14:tracePt t="20701" x="2425700" y="2228850"/>
          <p14:tracePt t="20737" x="2432050" y="2228850"/>
          <p14:tracePt t="20785" x="2438400" y="2228850"/>
          <p14:tracePt t="20821" x="2438400" y="2222500"/>
          <p14:tracePt t="20865" x="2444750" y="2216150"/>
          <p14:tracePt t="20897" x="2444750" y="2209800"/>
          <p14:tracePt t="20965" x="2438400" y="2209800"/>
          <p14:tracePt t="20985" x="2444750" y="2209800"/>
          <p14:tracePt t="21053" x="2451100" y="2209800"/>
          <p14:tracePt t="21069" x="2457450" y="2209800"/>
          <p14:tracePt t="21085" x="2463800" y="2203450"/>
          <p14:tracePt t="21101" x="2470150" y="2203450"/>
          <p14:tracePt t="21122" x="2476500" y="2203450"/>
          <p14:tracePt t="21153" x="2476500" y="2197100"/>
          <p14:tracePt t="21173" x="2476500" y="2190750"/>
          <p14:tracePt t="21205" x="2476500" y="2184400"/>
          <p14:tracePt t="21233" x="2470150" y="2178050"/>
          <p14:tracePt t="21257" x="2470150" y="2171700"/>
          <p14:tracePt t="21277" x="2463800" y="2171700"/>
          <p14:tracePt t="21309" x="2470150" y="2171700"/>
          <p14:tracePt t="21397" x="2470150" y="2165350"/>
          <p14:tracePt t="21413" x="2476500" y="2159000"/>
          <p14:tracePt t="21429" x="2482850" y="2152650"/>
          <p14:tracePt t="21445" x="2489200" y="2146300"/>
          <p14:tracePt t="21457" x="2495550" y="2133600"/>
          <p14:tracePt t="21473" x="2501900" y="2127250"/>
          <p14:tracePt t="21489" x="2508250" y="2120900"/>
          <p14:tracePt t="21505" x="2514600" y="2114550"/>
          <p14:tracePt t="21517" x="2514600" y="2108200"/>
          <p14:tracePt t="21533" x="2520950" y="2108200"/>
          <p14:tracePt t="21549" x="2527300" y="2101850"/>
          <p14:tracePt t="21565" x="2533650" y="2095500"/>
          <p14:tracePt t="21577" x="2540000" y="2089150"/>
          <p14:tracePt t="21601" x="2546350" y="2082800"/>
          <p14:tracePt t="21645" x="2540000" y="2076450"/>
          <p14:tracePt t="21685" x="2540000" y="2070100"/>
          <p14:tracePt t="21705" x="2540000" y="2063750"/>
          <p14:tracePt t="21729" x="2546350" y="2063750"/>
          <p14:tracePt t="21745" x="2546350" y="2057400"/>
          <p14:tracePt t="21757" x="2552700" y="2051050"/>
          <p14:tracePt t="21773" x="2552700" y="2044700"/>
          <p14:tracePt t="21797" x="2559050" y="2044700"/>
          <p14:tracePt t="21825" x="2565400" y="2051050"/>
          <p14:tracePt t="21925" x="2559050" y="2057400"/>
          <p14:tracePt t="21945" x="2552700" y="2057400"/>
          <p14:tracePt t="21969" x="2546350" y="2057400"/>
          <p14:tracePt t="21993" x="2546350" y="2063750"/>
          <p14:tracePt t="22045" x="2552700" y="2063750"/>
          <p14:tracePt t="22065" x="2559050" y="2063750"/>
          <p14:tracePt t="22081" x="2565400" y="2057400"/>
          <p14:tracePt t="22105" x="2571750" y="2057400"/>
          <p14:tracePt t="22141" x="2578100" y="2051050"/>
          <p14:tracePt t="22165" x="2571750" y="2057400"/>
          <p14:tracePt t="22237" x="2565400" y="2063750"/>
          <p14:tracePt t="22285" x="2559050" y="2063750"/>
          <p14:tracePt t="22397" x="2565400" y="2070100"/>
          <p14:tracePt t="22478" x="2565400" y="2063750"/>
          <p14:tracePt t="22681" x="2565400" y="2057400"/>
          <p14:tracePt t="22718" x="2571750" y="2057400"/>
          <p14:tracePt t="22741" x="2578100" y="2057400"/>
          <p14:tracePt t="22766" x="2584450" y="2057400"/>
          <p14:tracePt t="22785" x="2584450" y="2051050"/>
          <p14:tracePt t="22809" x="2590800" y="2051050"/>
          <p14:tracePt t="22833" x="2597150" y="2044700"/>
          <p14:tracePt t="22893" x="2603500" y="2044700"/>
          <p14:tracePt t="22929" x="2609850" y="2044700"/>
          <p14:tracePt t="22953" x="2616200" y="2038350"/>
          <p14:tracePt t="23101" x="2622550" y="2038350"/>
          <p14:tracePt t="23125" x="2628900" y="2032000"/>
          <p14:tracePt t="23145" x="2635250" y="2025650"/>
          <p14:tracePt t="23214" x="2641600" y="2025650"/>
          <p14:tracePt t="23238" x="2647950" y="2019300"/>
          <p14:tracePt t="23257" x="2647950" y="2025650"/>
          <p14:tracePt t="23334" x="2635250" y="2025650"/>
          <p14:tracePt t="23350" x="2628900" y="2025650"/>
          <p14:tracePt t="23365" x="2622550" y="2032000"/>
          <p14:tracePt t="23377" x="2616200" y="2032000"/>
          <p14:tracePt t="23393" x="2609850" y="2032000"/>
          <p14:tracePt t="23409" x="2603500" y="2038350"/>
          <p14:tracePt t="23426" x="2597150" y="2038350"/>
          <p14:tracePt t="23454" x="2590800" y="2044700"/>
          <p14:tracePt t="23477" x="2584450" y="2044700"/>
          <p14:tracePt t="23514" x="2584450" y="2038350"/>
          <p14:tracePt t="23558" x="2590800" y="2032000"/>
          <p14:tracePt t="23614" x="2584450" y="2032000"/>
          <p14:tracePt t="23677" x="2578100" y="2032000"/>
          <p14:tracePt t="23717" x="2571750" y="2032000"/>
          <p14:tracePt t="23746" x="2565400" y="2038350"/>
          <p14:tracePt t="23761" x="2559050" y="2038350"/>
          <p14:tracePt t="23829" x="2565400" y="2032000"/>
          <p14:tracePt t="24033" x="2559050" y="2032000"/>
          <p14:tracePt t="24158" x="2565400" y="2032000"/>
          <p14:tracePt t="24206" x="2571750" y="2025650"/>
          <p14:tracePt t="24226" x="2565400" y="2032000"/>
          <p14:tracePt t="24338" x="2559050" y="2038350"/>
          <p14:tracePt t="24406" x="2565400" y="2032000"/>
          <p14:tracePt t="24497" x="2559050" y="2032000"/>
          <p14:tracePt t="24626" x="2552700" y="2032000"/>
          <p14:tracePt t="24678" x="2546350" y="2038350"/>
          <p14:tracePt t="24754" x="2552700" y="2032000"/>
          <p14:tracePt t="24834" x="2552700" y="2025650"/>
          <p14:tracePt t="24858" x="2559050" y="2019300"/>
          <p14:tracePt t="24878" x="2565400" y="2019300"/>
          <p14:tracePt t="24902" x="2571750" y="2012950"/>
          <p14:tracePt t="24934" x="2571750" y="2006600"/>
          <p14:tracePt t="24962" x="2565400" y="2012950"/>
          <p14:tracePt t="25054" x="2559050" y="2012950"/>
          <p14:tracePt t="25098" x="2552700" y="2019300"/>
          <p14:tracePt t="25126" x="2559050" y="2012950"/>
          <p14:tracePt t="25234" x="2565400" y="2012950"/>
          <p14:tracePt t="25254" x="2565400" y="2019300"/>
          <p14:tracePt t="25374" x="2559050" y="2019300"/>
          <p14:tracePt t="25390" x="2552700" y="2019300"/>
          <p14:tracePt t="25406" x="2546350" y="2025650"/>
          <p14:tracePt t="25418" x="2540000" y="2025650"/>
          <p14:tracePt t="25434" x="2533650" y="2032000"/>
          <p14:tracePt t="25450" x="2540000" y="2025650"/>
          <p14:tracePt t="25606" x="2533650" y="2025650"/>
          <p14:tracePt t="25718" x="2527300" y="2025650"/>
          <p14:tracePt t="25758" x="2527300" y="2032000"/>
          <p14:tracePt t="25778" x="2520950" y="2032000"/>
          <p14:tracePt t="25802" x="2514600" y="2038350"/>
          <p14:tracePt t="25818" x="2508250" y="2038350"/>
          <p14:tracePt t="25838" x="2508250" y="2032000"/>
          <p14:tracePt t="25938" x="2514600" y="2025650"/>
          <p14:tracePt t="25966" x="2508250" y="2032000"/>
          <p14:tracePt t="26110" x="2501900" y="2038350"/>
          <p14:tracePt t="26138" x="2495550" y="2044700"/>
          <p14:tracePt t="26162" x="2501900" y="2044700"/>
          <p14:tracePt t="26275" x="2501900" y="2038350"/>
          <p14:tracePt t="26298" x="2508250" y="2038350"/>
          <p14:tracePt t="26367" x="2508250" y="2032000"/>
          <p14:tracePt t="26418" x="2501900" y="2038350"/>
          <p14:tracePt t="26447" x="2495550" y="2044700"/>
          <p14:tracePt t="26470" x="2495550" y="2038350"/>
          <p14:tracePt t="26642" x="2501900" y="2038350"/>
          <p14:tracePt t="26667" x="2501900" y="2032000"/>
          <p14:tracePt t="26679" x="2514600" y="2032000"/>
          <p14:tracePt t="26694" x="2520950" y="2025650"/>
          <p14:tracePt t="26710" x="2527300" y="2025650"/>
          <p14:tracePt t="26727" x="2533650" y="2019300"/>
          <p14:tracePt t="26739" x="2540000" y="2012950"/>
          <p14:tracePt t="26756" x="2546350" y="2012950"/>
          <p14:tracePt t="26772" x="2552700" y="2006600"/>
          <p14:tracePt t="26789" x="2559050" y="2006600"/>
          <p14:tracePt t="26806" x="2559050" y="2000250"/>
          <p14:tracePt t="26823" x="2565400" y="1993900"/>
          <p14:tracePt t="26846" x="2571750" y="1987550"/>
          <p14:tracePt t="26866" x="2578100" y="1987550"/>
          <p14:tracePt t="26898" x="2584450" y="1987550"/>
          <p14:tracePt t="26927" x="2590800" y="1981200"/>
          <p14:tracePt t="27002" x="2597150" y="1981200"/>
          <p14:tracePt t="27027" x="2603500" y="1981200"/>
          <p14:tracePt t="27038" x="2616200" y="1974850"/>
          <p14:tracePt t="27054" x="2622550" y="1974850"/>
          <p14:tracePt t="27070" x="2628900" y="1968500"/>
          <p14:tracePt t="27086" x="2635250" y="1962150"/>
          <p14:tracePt t="27098" x="2641600" y="1962150"/>
          <p14:tracePt t="27107" x="2647950" y="1962150"/>
          <p14:tracePt t="27123" x="2660650" y="1962150"/>
          <p14:tracePt t="27140" x="2667000" y="1968500"/>
          <p14:tracePt t="27166" x="2673350" y="1974850"/>
          <p14:tracePt t="27190" x="2679700" y="1974850"/>
          <p14:tracePt t="27206" x="2679700" y="1981200"/>
          <p14:tracePt t="27235" x="2686050" y="1987550"/>
          <p14:tracePt t="27267" x="2692400" y="1993900"/>
          <p14:tracePt t="27279" x="2698750" y="2000250"/>
          <p14:tracePt t="27295" x="2705100" y="2006600"/>
          <p14:tracePt t="27311" x="2711450" y="2012950"/>
          <p14:tracePt t="27327" x="2717800" y="2025650"/>
          <p14:tracePt t="27363" x="2711450" y="2025650"/>
          <p14:tracePt t="27386" x="2705100" y="2032000"/>
          <p14:tracePt t="27398" x="2698750" y="2038350"/>
          <p14:tracePt t="27414" x="2692400" y="2044700"/>
          <p14:tracePt t="27425" x="2686050" y="2044700"/>
          <p14:tracePt t="27425" x="2679700" y="2051050"/>
          <p14:tracePt t="27444" x="2667000" y="2057400"/>
          <p14:tracePt t="27444" x="2660650" y="2063750"/>
          <p14:tracePt t="27460" x="2654300" y="2070100"/>
          <p14:tracePt t="27460" x="2641600" y="2076450"/>
          <p14:tracePt t="27477" x="2635250" y="2082800"/>
          <p14:tracePt t="27477" x="2622550" y="2089150"/>
          <p14:tracePt t="27493" x="2609850" y="2095500"/>
          <p14:tracePt t="27493" x="2597150" y="2101850"/>
          <p14:tracePt t="27510" x="2578100" y="2108200"/>
          <p14:tracePt t="27510" x="2552700" y="2120900"/>
          <p14:tracePt t="27528" x="2533650" y="2127250"/>
          <p14:tracePt t="27528" x="2520950" y="2133600"/>
          <p14:tracePt t="27544" x="2501900" y="2133600"/>
          <p14:tracePt t="27544" x="2482850" y="2139950"/>
          <p14:tracePt t="27560" x="2463800" y="2146300"/>
          <p14:tracePt t="27560" x="2451100" y="2146300"/>
          <p14:tracePt t="27560" x="2432050" y="2152650"/>
          <p14:tracePt t="27580" x="2413000" y="2152650"/>
          <p14:tracePt t="27592" x="2393950" y="2159000"/>
          <p14:tracePt t="27592" x="2381250" y="2159000"/>
          <p14:tracePt t="27612" x="2343150" y="2159000"/>
          <p14:tracePt t="27612" x="2330450" y="2159000"/>
          <p14:tracePt t="27627" x="2317750" y="2159000"/>
          <p14:tracePt t="27627" x="2305050" y="2165350"/>
          <p14:tracePt t="27644" x="2292350" y="2165350"/>
          <p14:tracePt t="27644" x="2279650" y="2165350"/>
          <p14:tracePt t="27644" x="2266950" y="2165350"/>
          <p14:tracePt t="27663" x="2260600" y="2165350"/>
          <p14:tracePt t="27676" x="2247900" y="2165350"/>
          <p14:tracePt t="27676" x="2235200" y="2165350"/>
          <p14:tracePt t="27696" x="2228850" y="2165350"/>
          <p14:tracePt t="27696" x="2222500" y="2165350"/>
          <p14:tracePt t="27711" x="2216150" y="2165350"/>
          <p14:tracePt t="27711" x="2209800" y="2165350"/>
          <p14:tracePt t="27730" x="2203450" y="2165350"/>
          <p14:tracePt t="27742" x="2197100" y="2165350"/>
          <p14:tracePt t="27759" x="2184400" y="2165350"/>
          <p14:tracePt t="27776" x="2178050" y="2165350"/>
          <p14:tracePt t="27793" x="2171700" y="2165350"/>
          <p14:tracePt t="27809" x="2165350" y="2165350"/>
          <p14:tracePt t="27809" x="2159000" y="2159000"/>
          <p14:tracePt t="27828" x="2152650" y="2165350"/>
          <p14:tracePt t="27851" x="2146300" y="2165350"/>
          <p14:tracePt t="27879" x="2139950" y="2171700"/>
          <p14:tracePt t="27934" x="2146300" y="2171700"/>
          <p14:tracePt t="28058" x="2152650" y="2171700"/>
          <p14:tracePt t="28083" x="2159000" y="2171700"/>
          <p14:tracePt t="28099" x="2165350" y="2165350"/>
          <p14:tracePt t="28115" x="2171700" y="2159000"/>
          <p14:tracePt t="28126" x="2184400" y="2152650"/>
          <p14:tracePt t="28159" x="2190750" y="2146300"/>
          <p14:tracePt t="28174" x="2197100" y="2139950"/>
          <p14:tracePt t="28187" x="2203450" y="2139950"/>
          <p14:tracePt t="28203" x="2209800" y="2133600"/>
          <p14:tracePt t="28219" x="2216150" y="2127250"/>
          <p14:tracePt t="28234" x="2222500" y="2127250"/>
          <p14:tracePt t="28248" x="2228850" y="2120900"/>
          <p14:tracePt t="28263" x="2235200" y="2120900"/>
          <p14:tracePt t="28278" x="2241550" y="2114550"/>
          <p14:tracePt t="28295" x="2254250" y="2108200"/>
          <p14:tracePt t="28295" x="2260600" y="2108200"/>
          <p14:tracePt t="28295" x="2260600" y="2101850"/>
          <p14:tracePt t="28315" x="2266950" y="2101850"/>
          <p14:tracePt t="28328" x="2273300" y="2101850"/>
          <p14:tracePt t="28328" x="2286000" y="2095500"/>
          <p14:tracePt t="28348" x="2298700" y="2095500"/>
          <p14:tracePt t="28348" x="2305050" y="2089150"/>
          <p14:tracePt t="28363" x="2311400" y="2089150"/>
          <p14:tracePt t="28363" x="2324100" y="2089150"/>
          <p14:tracePt t="28380" x="2336800" y="2082800"/>
          <p14:tracePt t="28380" x="2343150" y="2082800"/>
          <p14:tracePt t="28397" x="2355850" y="2082800"/>
          <p14:tracePt t="28397" x="2368550" y="2082800"/>
          <p14:tracePt t="28397" x="2381250" y="2076450"/>
          <p14:tracePt t="28416" x="2393950" y="2076450"/>
          <p14:tracePt t="28416" x="2406650" y="2076450"/>
          <p14:tracePt t="28430" x="2419350" y="2070100"/>
          <p14:tracePt t="28430" x="2432050" y="2070100"/>
          <p14:tracePt t="28447" x="2444750" y="2070100"/>
          <p14:tracePt t="28447" x="2457450" y="2070100"/>
          <p14:tracePt t="28463" x="2463800" y="2063750"/>
          <p14:tracePt t="28463" x="2489200" y="2063750"/>
          <p14:tracePt t="28480" x="2495550" y="2063750"/>
          <p14:tracePt t="28480" x="2508250" y="2063750"/>
          <p14:tracePt t="28497" x="2514600" y="2057400"/>
          <p14:tracePt t="28497" x="2527300" y="2057400"/>
          <p14:tracePt t="28514" x="2533650" y="2057400"/>
          <p14:tracePt t="28514" x="2540000" y="2057400"/>
          <p14:tracePt t="28530" x="2552700" y="2057400"/>
          <p14:tracePt t="28530" x="2565400" y="2057400"/>
          <p14:tracePt t="28547" x="2571750" y="2057400"/>
          <p14:tracePt t="28547" x="2578100" y="2057400"/>
          <p14:tracePt t="28564" x="2584450" y="2051050"/>
          <p14:tracePt t="28564" x="2590800" y="2051050"/>
          <p14:tracePt t="28581" x="2603500" y="2051050"/>
          <p14:tracePt t="28599" x="2616200" y="2051050"/>
          <p14:tracePt t="28623" x="2622550" y="2051050"/>
          <p14:tracePt t="28639" x="2622550" y="2057400"/>
          <p14:tracePt t="28667" x="2628900" y="2063750"/>
          <p14:tracePt t="28719" x="2622550" y="2063750"/>
          <p14:tracePt t="28743" x="2616200" y="2070100"/>
          <p14:tracePt t="28767" x="2609850" y="2070100"/>
          <p14:tracePt t="28803" x="2603500" y="2076450"/>
          <p14:tracePt t="28819" x="2597150" y="2076450"/>
          <p14:tracePt t="28839" x="2590800" y="2082800"/>
          <p14:tracePt t="28855" x="2584450" y="2082800"/>
          <p14:tracePt t="28879" x="2578100" y="2082800"/>
          <p14:tracePt t="28899" x="2571750" y="2082800"/>
          <p14:tracePt t="28947" x="2571750" y="2076450"/>
          <p14:tracePt t="28999" x="2571750" y="2082800"/>
          <p14:tracePt t="29059" x="2565400" y="2089150"/>
          <p14:tracePt t="29095" x="2559050" y="2089150"/>
          <p14:tracePt t="29139" x="2559050" y="2095500"/>
          <p14:tracePt t="29187" x="2552700" y="2095500"/>
          <p14:tracePt t="29215" x="2552700" y="2101850"/>
          <p14:tracePt t="29255" x="2546350" y="2108200"/>
          <p14:tracePt t="29319" x="2540000" y="2114550"/>
          <p14:tracePt t="29379" x="2533650" y="2114550"/>
          <p14:tracePt t="29411" x="2533650" y="2120900"/>
          <p14:tracePt t="29455" x="2527300" y="2120900"/>
          <p14:tracePt t="29495" x="2520950" y="2120900"/>
          <p14:tracePt t="29523" x="2514600" y="2120900"/>
          <p14:tracePt t="29547" x="2508250" y="2127250"/>
          <p14:tracePt t="29607" x="2501900" y="2127250"/>
          <p14:tracePt t="29627" x="2495550" y="2127250"/>
          <p14:tracePt t="29643" x="2489200" y="2127250"/>
          <p14:tracePt t="29659" x="2482850" y="2127250"/>
          <p14:tracePt t="29675" x="2482850" y="2133600"/>
          <p14:tracePt t="29695" x="2476500" y="2139950"/>
          <p14:tracePt t="29719" x="2470150" y="2146300"/>
          <p14:tracePt t="29739" x="2470150" y="2139950"/>
          <p14:tracePt t="29795" x="2476500" y="2139950"/>
          <p14:tracePt t="29815" x="2482850" y="2133600"/>
          <p14:tracePt t="29831" x="2489200" y="2133600"/>
          <p14:tracePt t="29847" x="2495550" y="2133600"/>
          <p14:tracePt t="29859" x="2501900" y="2133600"/>
          <p14:tracePt t="29867" x="2508250" y="2127250"/>
          <p14:tracePt t="29867" x="2514600" y="2127250"/>
          <p14:tracePt t="29885" x="2514600" y="2133600"/>
          <p14:tracePt t="29900" x="2520950" y="2127250"/>
          <p14:tracePt t="29917" x="2527300" y="2127250"/>
          <p14:tracePt t="29934" x="2533650" y="2114550"/>
          <p14:tracePt t="29952" x="2540000" y="2114550"/>
          <p14:tracePt t="29975" x="2546350" y="2108200"/>
          <p14:tracePt t="29995" x="2559050" y="2108200"/>
          <p14:tracePt t="30027" x="2565400" y="2101850"/>
          <p14:tracePt t="30039" x="2571750" y="2101850"/>
          <p14:tracePt t="30047" x="2578100" y="2095500"/>
          <p14:tracePt t="30055" x="2584450" y="2095500"/>
          <p14:tracePt t="30067" x="2590800" y="2089150"/>
          <p14:tracePt t="30084" x="2603500" y="2082800"/>
          <p14:tracePt t="30084" x="2609850" y="2076450"/>
          <p14:tracePt t="30102" x="2616200" y="2070100"/>
          <p14:tracePt t="30117" x="2622550" y="2070100"/>
          <p14:tracePt t="30134" x="2628900" y="2063750"/>
          <p14:tracePt t="30159" x="2622550" y="2070100"/>
          <p14:tracePt t="30183" x="2622550" y="2076450"/>
          <p14:tracePt t="30215" x="2616200" y="2076450"/>
          <p14:tracePt t="30243" x="2622550" y="2076450"/>
          <p14:tracePt t="30295" x="2628900" y="2076450"/>
          <p14:tracePt t="30320" x="2635250" y="2076450"/>
          <p14:tracePt t="30339" x="2641600" y="2070100"/>
          <p14:tracePt t="30363" x="2647950" y="2063750"/>
          <p14:tracePt t="30399" x="2654300" y="2063750"/>
          <p14:tracePt t="30415" x="2660650" y="2063750"/>
          <p14:tracePt t="30431" x="2667000" y="2063750"/>
          <p14:tracePt t="30447" x="2673350" y="2070100"/>
          <p14:tracePt t="30483" x="2673350" y="2063750"/>
          <p14:tracePt t="30519" x="2679700" y="2057400"/>
          <p14:tracePt t="30611" x="2673350" y="2057400"/>
          <p14:tracePt t="30695" x="2667000" y="2057400"/>
          <p14:tracePt t="30707" x="2660650" y="2057400"/>
          <p14:tracePt t="30723" x="2654300" y="2063750"/>
          <p14:tracePt t="30739" x="2647950" y="2070100"/>
          <p14:tracePt t="30756" x="2641600" y="2076450"/>
          <p14:tracePt t="30767" x="2635250" y="2082800"/>
          <p14:tracePt t="30783" x="2628900" y="2082800"/>
          <p14:tracePt t="30799" x="2622550" y="2089150"/>
          <p14:tracePt t="30819" x="2616200" y="2095500"/>
          <p14:tracePt t="30851" x="2609850" y="2089150"/>
          <p14:tracePt t="30928" x="2616200" y="2089150"/>
          <p14:tracePt t="30955" x="2622550" y="2082800"/>
          <p14:tracePt t="30972" x="2635250" y="2082800"/>
          <p14:tracePt t="30987" x="2641600" y="2082800"/>
          <p14:tracePt t="30999" x="2647950" y="2082800"/>
          <p14:tracePt t="31015" x="2641600" y="2082800"/>
          <p14:tracePt t="31067" x="2635250" y="2082800"/>
          <p14:tracePt t="31083" x="2628900" y="2082800"/>
          <p14:tracePt t="31092" x="2616200" y="2082800"/>
          <p14:tracePt t="31108" x="2609850" y="2089150"/>
          <p14:tracePt t="31121" x="2603500" y="2089150"/>
          <p14:tracePt t="31137" x="2597150" y="2095500"/>
          <p14:tracePt t="31154" x="2597150" y="2101850"/>
          <p14:tracePt t="31176" x="2603500" y="2095500"/>
          <p14:tracePt t="31287" x="2597150" y="2095500"/>
          <p14:tracePt t="31339" x="2590800" y="2095500"/>
          <p14:tracePt t="31367" x="2584450" y="2101850"/>
          <p14:tracePt t="31399" x="2584450" y="2095500"/>
          <p14:tracePt t="31444" x="2590800" y="2089150"/>
          <p14:tracePt t="31504" x="2584450" y="2082800"/>
          <p14:tracePt t="31608" x="2578100" y="2082800"/>
          <p14:tracePt t="31631" x="2578100" y="2089150"/>
          <p14:tracePt t="31659" x="2571750" y="2089150"/>
          <p14:tracePt t="31699" x="2565400" y="2089150"/>
          <p14:tracePt t="31855" x="2559050" y="2089150"/>
          <p14:tracePt t="31888" x="2552700" y="2089150"/>
          <p14:tracePt t="31907" x="2552700" y="2095500"/>
          <p14:tracePt t="31931" x="2552700" y="2089150"/>
          <p14:tracePt t="32200" x="2559050" y="2089150"/>
          <p14:tracePt t="32247" x="2559050" y="2082800"/>
          <p14:tracePt t="32403" x="2559050" y="2089150"/>
          <p14:tracePt t="32800" x="2546350" y="2095500"/>
          <p14:tracePt t="32832" x="2540000" y="2095500"/>
          <p14:tracePt t="32848" x="2533650" y="2095500"/>
          <p14:tracePt t="32875" x="2527300" y="2095500"/>
          <p14:tracePt t="32900" x="2533650" y="2101850"/>
          <p14:tracePt t="32968" x="2533650" y="2108200"/>
          <p14:tracePt t="32980" x="2527300" y="2114550"/>
          <p14:tracePt t="33004" x="2520950" y="2114550"/>
          <p14:tracePt t="33019" x="2514600" y="2120900"/>
          <p14:tracePt t="33028" x="2508250" y="2120900"/>
          <p14:tracePt t="33035" x="2501900" y="2127250"/>
          <p14:tracePt t="33044" x="2495550" y="2127250"/>
          <p14:tracePt t="33044" x="2489200" y="2133600"/>
          <p14:tracePt t="33044" x="2476500" y="2139950"/>
          <p14:tracePt t="33065" x="2463800" y="2139950"/>
          <p14:tracePt t="33078" x="2457450" y="2146300"/>
          <p14:tracePt t="33078" x="2438400" y="2152650"/>
          <p14:tracePt t="33097" x="2425700" y="2159000"/>
          <p14:tracePt t="33097" x="2419350" y="2165350"/>
          <p14:tracePt t="33113" x="2406650" y="2165350"/>
          <p14:tracePt t="33113" x="2400300" y="2171700"/>
          <p14:tracePt t="33130" x="2393950" y="2178050"/>
          <p14:tracePt t="33130" x="2393950" y="2184400"/>
          <p14:tracePt t="33148" x="2381250" y="2190750"/>
          <p14:tracePt t="33148" x="2381250" y="2197100"/>
          <p14:tracePt t="33163" x="2381250" y="2203450"/>
          <p14:tracePt t="33178" x="2381250" y="2209800"/>
          <p14:tracePt t="33200" x="2381250" y="2216150"/>
          <p14:tracePt t="33236" x="2381250" y="2222500"/>
          <p14:tracePt t="33260" x="2368550" y="2228850"/>
          <p14:tracePt t="33276" x="2368550" y="2235200"/>
          <p14:tracePt t="33281" x="2362200" y="2235200"/>
          <p14:tracePt t="33281" x="2349500" y="2241550"/>
          <p14:tracePt t="33297" x="2343150" y="2247900"/>
          <p14:tracePt t="33297" x="2330450" y="2254250"/>
          <p14:tracePt t="33313" x="2324100" y="2260600"/>
          <p14:tracePt t="33313" x="2311400" y="2273300"/>
          <p14:tracePt t="33330" x="2298700" y="2279650"/>
          <p14:tracePt t="33330" x="2279650" y="2292350"/>
          <p14:tracePt t="33330" x="2266950" y="2298700"/>
          <p14:tracePt t="33349" x="2247900" y="2311400"/>
          <p14:tracePt t="33349" x="2235200" y="2324100"/>
          <p14:tracePt t="33365" x="2216150" y="2336800"/>
          <p14:tracePt t="33365" x="2197100" y="2349500"/>
          <p14:tracePt t="33381" x="2178050" y="2355850"/>
          <p14:tracePt t="33381" x="2152650" y="2368550"/>
          <p14:tracePt t="33397" x="2127250" y="2381250"/>
          <p14:tracePt t="33397" x="2108200" y="2393950"/>
          <p14:tracePt t="33397" x="2082800" y="2406650"/>
          <p14:tracePt t="33416" x="2057400" y="2419350"/>
          <p14:tracePt t="33429" x="2032000" y="2432050"/>
          <p14:tracePt t="33429" x="1981200" y="2457450"/>
          <p14:tracePt t="33449" x="1962150" y="2470150"/>
          <p14:tracePt t="33449" x="1936750" y="2476500"/>
          <p14:tracePt t="33465" x="1917700" y="2482850"/>
          <p14:tracePt t="33465" x="1898650" y="2495550"/>
          <p14:tracePt t="33481" x="1879600" y="2501900"/>
          <p14:tracePt t="33481" x="1860550" y="2508250"/>
          <p14:tracePt t="33498" x="1847850" y="2508250"/>
          <p14:tracePt t="33498" x="1828800" y="2514600"/>
          <p14:tracePt t="33498" x="1816100" y="2514600"/>
          <p14:tracePt t="33516" x="1803400" y="2520950"/>
          <p14:tracePt t="33516" x="1790700" y="2520950"/>
          <p14:tracePt t="33531" x="1784350" y="2520950"/>
          <p14:tracePt t="33531" x="1778000" y="2520950"/>
          <p14:tracePt t="33548" x="1771650" y="2520950"/>
          <p14:tracePt t="33563" x="1765300" y="2514600"/>
          <p14:tracePt t="33580" x="1765300" y="2508250"/>
          <p14:tracePt t="33596" x="1765300" y="2501900"/>
          <p14:tracePt t="33613" x="1771650" y="2495550"/>
          <p14:tracePt t="33629" x="1778000" y="2489200"/>
          <p14:tracePt t="33629" x="1784350" y="2489200"/>
          <p14:tracePt t="33649" x="1790700" y="2482850"/>
          <p14:tracePt t="33665" x="1797050" y="2482850"/>
          <p14:tracePt t="33696" x="1803400" y="2476500"/>
          <p14:tracePt t="33821" x="1803400" y="2470150"/>
          <p14:tracePt t="33852" x="1809750" y="2470150"/>
          <p14:tracePt t="33879" x="1803400" y="2463800"/>
          <p14:tracePt t="33963" x="1809750" y="2457450"/>
          <p14:tracePt t="34008" x="1803400" y="2457450"/>
          <p14:tracePt t="34100" x="1797050" y="2463800"/>
          <p14:tracePt t="34120" x="1790700" y="2463800"/>
          <p14:tracePt t="34144" x="1778000" y="2470150"/>
          <p14:tracePt t="34168" x="1771650" y="2476500"/>
          <p14:tracePt t="34188" x="1765300" y="2476500"/>
          <p14:tracePt t="34204" x="1758950" y="2476500"/>
          <p14:tracePt t="34220" x="1752600" y="2482850"/>
          <p14:tracePt t="34236" x="1746250" y="2482850"/>
          <p14:tracePt t="34248" x="1739900" y="2489200"/>
          <p14:tracePt t="34271" x="1746250" y="2495550"/>
          <p14:tracePt t="34308" x="1752600" y="2489200"/>
          <p14:tracePt t="34340" x="1752600" y="2482850"/>
          <p14:tracePt t="34368" x="1752600" y="2489200"/>
          <p14:tracePt t="34468" x="1752600" y="2482850"/>
          <p14:tracePt t="34504" x="1752600" y="2476500"/>
          <p14:tracePt t="34520" x="1752600" y="2470150"/>
          <p14:tracePt t="34536" x="1752600" y="2463800"/>
          <p14:tracePt t="34556" x="1746250" y="2463800"/>
          <p14:tracePt t="34596" x="1739900" y="2457450"/>
          <p14:tracePt t="34640" x="1733550" y="2463800"/>
          <p14:tracePt t="34692" x="1727200" y="2457450"/>
          <p14:tracePt t="34720" x="1733550" y="2451100"/>
          <p14:tracePt t="34744" x="1739900" y="2451100"/>
          <p14:tracePt t="34760" x="1746250" y="2444750"/>
          <p14:tracePt t="34780" x="1752600" y="2438400"/>
          <p14:tracePt t="34832" x="1752600" y="2432050"/>
          <p14:tracePt t="34888" x="1746250" y="2432050"/>
          <p14:tracePt t="34909" x="1739900" y="2432050"/>
          <p14:tracePt t="34948" x="1733550" y="2432050"/>
          <p14:tracePt t="34976" x="1733550" y="2425700"/>
          <p14:tracePt t="35009" x="1739900" y="2419350"/>
          <p14:tracePt t="35036" x="1746250" y="2419350"/>
          <p14:tracePt t="35052" x="1752600" y="2419350"/>
          <p14:tracePt t="35060" x="1758950" y="2413000"/>
          <p14:tracePt t="35069" x="1765300" y="2413000"/>
          <p14:tracePt t="35069" x="1765300" y="2406650"/>
          <p14:tracePt t="35069" x="1771650" y="2406650"/>
          <p14:tracePt t="35089" x="1778000" y="2406650"/>
          <p14:tracePt t="35101" x="1784350" y="2400300"/>
          <p14:tracePt t="35101" x="1790700" y="2400300"/>
          <p14:tracePt t="35122" x="1797050" y="2393950"/>
          <p14:tracePt t="35122" x="1803400" y="2393950"/>
          <p14:tracePt t="35137" x="1809750" y="2387600"/>
          <p14:tracePt t="35151" x="1816100" y="2381250"/>
          <p14:tracePt t="35151" x="1822450" y="2381250"/>
          <p14:tracePt t="35172" x="1835150" y="2381250"/>
          <p14:tracePt t="35185" x="1841500" y="2374900"/>
          <p14:tracePt t="35185" x="1854200" y="2374900"/>
          <p14:tracePt t="35203" x="1860550" y="2381250"/>
          <p14:tracePt t="35203" x="1866900" y="2381250"/>
          <p14:tracePt t="35221" x="1873250" y="2387600"/>
          <p14:tracePt t="35221" x="1885950" y="2387600"/>
          <p14:tracePt t="35221" x="1892300" y="2393950"/>
          <p14:tracePt t="35241" x="1905000" y="2400300"/>
          <p14:tracePt t="35241" x="1917700" y="2400300"/>
          <p14:tracePt t="35254" x="1930400" y="2400300"/>
          <p14:tracePt t="35254" x="1943100" y="2406650"/>
          <p14:tracePt t="35272" x="1955800" y="2413000"/>
          <p14:tracePt t="35272" x="1968500" y="2413000"/>
          <p14:tracePt t="35288" x="1981200" y="2413000"/>
          <p14:tracePt t="35288" x="1993900" y="2413000"/>
          <p14:tracePt t="35305" x="2006600" y="2413000"/>
          <p14:tracePt t="35305" x="2038350" y="2413000"/>
          <p14:tracePt t="35322" x="2051050" y="2413000"/>
          <p14:tracePt t="35322" x="2070100" y="2413000"/>
          <p14:tracePt t="35338" x="2089150" y="2413000"/>
          <p14:tracePt t="35338" x="2108200" y="2419350"/>
          <p14:tracePt t="35354" x="2120900" y="2425700"/>
          <p14:tracePt t="35354" x="2139950" y="2432050"/>
          <p14:tracePt t="35354" x="2159000" y="2432050"/>
          <p14:tracePt t="35374" x="2171700" y="2438400"/>
          <p14:tracePt t="35386" x="2184400" y="2444750"/>
          <p14:tracePt t="35386" x="2216150" y="2457450"/>
          <p14:tracePt t="35406" x="2228850" y="2463800"/>
          <p14:tracePt t="35406" x="2241550" y="2463800"/>
          <p14:tracePt t="35423" x="2254250" y="2470150"/>
          <p14:tracePt t="35423" x="2266950" y="2470150"/>
          <p14:tracePt t="35423" x="2273300" y="2476500"/>
          <p14:tracePt t="35440" x="2292350" y="2476500"/>
          <p14:tracePt t="35453" x="2305050" y="2476500"/>
          <p14:tracePt t="35453" x="2317750" y="2476500"/>
          <p14:tracePt t="35453" x="2330450" y="2476500"/>
          <p14:tracePt t="35474" x="2343150" y="2476500"/>
          <p14:tracePt t="35486" x="2349500" y="2470150"/>
          <p14:tracePt t="35486" x="2374900" y="2470150"/>
          <p14:tracePt t="35506" x="2387600" y="2463800"/>
          <p14:tracePt t="35506" x="2393950" y="2463800"/>
          <p14:tracePt t="35522" x="2406650" y="2457450"/>
          <p14:tracePt t="35522" x="2413000" y="2457450"/>
          <p14:tracePt t="35522" x="2419350" y="2451100"/>
          <p14:tracePt t="35541" x="2432050" y="2444750"/>
          <p14:tracePt t="35541" x="2438400" y="2444750"/>
          <p14:tracePt t="35555" x="2444750" y="2444750"/>
          <p14:tracePt t="35555" x="2451100" y="2438400"/>
          <p14:tracePt t="35573" x="2457450" y="2438400"/>
          <p14:tracePt t="35587" x="2463800" y="2432050"/>
          <p14:tracePt t="35587" x="2470150" y="2432050"/>
          <p14:tracePt t="35605" x="2476500" y="2425700"/>
          <p14:tracePt t="35620" x="2482850" y="2419350"/>
          <p14:tracePt t="35637" x="2489200" y="2419350"/>
          <p14:tracePt t="35654" x="2495550" y="2419350"/>
          <p14:tracePt t="35654" x="2501900" y="2419350"/>
          <p14:tracePt t="35673" x="2508250" y="2419350"/>
          <p14:tracePt t="35673" x="2514600" y="2413000"/>
          <p14:tracePt t="35690" x="2520950" y="2413000"/>
          <p14:tracePt t="35705" x="2527300" y="2413000"/>
          <p14:tracePt t="35705" x="2533650" y="2406650"/>
          <p14:tracePt t="35723" x="2540000" y="2406650"/>
          <p14:tracePt t="35723" x="2546350" y="2400300"/>
          <p14:tracePt t="35723" x="2552700" y="2393950"/>
          <p14:tracePt t="35741" x="2559050" y="2387600"/>
          <p14:tracePt t="35754" x="2565400" y="2387600"/>
          <p14:tracePt t="35754" x="2584450" y="2374900"/>
          <p14:tracePt t="35774" x="2590800" y="2374900"/>
          <p14:tracePt t="35774" x="2597150" y="2374900"/>
          <p14:tracePt t="35790" x="2609850" y="2368550"/>
          <p14:tracePt t="35790" x="2616200" y="2362200"/>
          <p14:tracePt t="35806" x="2628900" y="2362200"/>
          <p14:tracePt t="35806" x="2635250" y="2362200"/>
          <p14:tracePt t="35806" x="2647950" y="2355850"/>
          <p14:tracePt t="35825" x="2660650" y="2355850"/>
          <p14:tracePt t="35837" x="2673350" y="2349500"/>
          <p14:tracePt t="35837" x="2686050" y="2349500"/>
          <p14:tracePt t="35837" x="2698750" y="2349500"/>
          <p14:tracePt t="35858" x="2711450" y="2349500"/>
          <p14:tracePt t="35858" x="2724150" y="2349500"/>
          <p14:tracePt t="35873" x="2736850" y="2349500"/>
          <p14:tracePt t="35873" x="2743200" y="2343150"/>
          <p14:tracePt t="35889" x="2762250" y="2343150"/>
          <p14:tracePt t="35889" x="2774950" y="2343150"/>
          <p14:tracePt t="35906" x="2781300" y="2336800"/>
          <p14:tracePt t="35906" x="2806700" y="2330450"/>
          <p14:tracePt t="35923" x="2819400" y="2330450"/>
          <p14:tracePt t="35923" x="2832100" y="2336800"/>
          <p14:tracePt t="35940" x="2838450" y="2336800"/>
          <p14:tracePt t="35940" x="2844800" y="2336800"/>
          <p14:tracePt t="35957" x="2851150" y="2336800"/>
          <p14:tracePt t="35957" x="2870200" y="2343150"/>
          <p14:tracePt t="35973" x="2870200" y="2349500"/>
          <p14:tracePt t="35973" x="2876550" y="2349500"/>
          <p14:tracePt t="35990" x="2882900" y="2355850"/>
          <p14:tracePt t="35990" x="2889250" y="2355850"/>
          <p14:tracePt t="36007" x="2895600" y="2362200"/>
          <p14:tracePt t="36007" x="2901950" y="2368550"/>
          <p14:tracePt t="36025" x="2908300" y="2374900"/>
          <p14:tracePt t="36038" x="2914650" y="2374900"/>
          <p14:tracePt t="36038" x="2921000" y="2387600"/>
          <p14:tracePt t="36057" x="2921000" y="2393950"/>
          <p14:tracePt t="36057" x="2921000" y="2400300"/>
          <p14:tracePt t="36074" x="2927350" y="2406650"/>
          <p14:tracePt t="36074" x="2927350" y="2419350"/>
          <p14:tracePt t="36090" x="2933700" y="2425700"/>
          <p14:tracePt t="36090" x="2933700" y="2432050"/>
          <p14:tracePt t="36090" x="2933700" y="2438400"/>
          <p14:tracePt t="36110" x="2940050" y="2444750"/>
          <p14:tracePt t="36122" x="2946400" y="2451100"/>
          <p14:tracePt t="36122" x="2946400" y="2457450"/>
          <p14:tracePt t="36142" x="2952750" y="2463800"/>
          <p14:tracePt t="36156" x="2959100" y="2470150"/>
          <p14:tracePt t="36172" x="2965450" y="2476500"/>
          <p14:tracePt t="36172" x="2971800" y="2476500"/>
          <p14:tracePt t="36172" x="2978150" y="2476500"/>
          <p14:tracePt t="36193" x="2984500" y="2482850"/>
          <p14:tracePt t="36205" x="2990850" y="2482850"/>
          <p14:tracePt t="36205" x="2997200" y="2489200"/>
          <p14:tracePt t="36225" x="3003550" y="2489200"/>
          <p14:tracePt t="36225" x="3009900" y="2489200"/>
          <p14:tracePt t="36241" x="3016250" y="2489200"/>
          <p14:tracePt t="36255" x="3022600" y="2489200"/>
          <p14:tracePt t="36273" x="3028950" y="2489200"/>
          <p14:tracePt t="36290" x="3035300" y="2489200"/>
          <p14:tracePt t="36306" x="3041650" y="2482850"/>
          <p14:tracePt t="36322" x="3048000" y="2482850"/>
          <p14:tracePt t="36349" x="3054350" y="2482850"/>
          <p14:tracePt t="36372" x="3054350" y="2476500"/>
          <p14:tracePt t="36388" x="3060700" y="2476500"/>
          <p14:tracePt t="36400" x="3067050" y="2476500"/>
          <p14:tracePt t="36417" x="3073400" y="2470150"/>
          <p14:tracePt t="36433" x="3079750" y="2470150"/>
          <p14:tracePt t="36476" x="3073400" y="2482850"/>
          <p14:tracePt t="36512" x="3067050" y="2482850"/>
          <p14:tracePt t="36529" x="3054350" y="2482850"/>
          <p14:tracePt t="36545" x="3048000" y="2489200"/>
          <p14:tracePt t="36561" x="3041650" y="2489200"/>
          <p14:tracePt t="36569" x="3035300" y="2489200"/>
          <p14:tracePt t="36573" x="3028950" y="2495550"/>
          <p14:tracePt t="36573" x="3022600" y="2495550"/>
          <p14:tracePt t="36592" x="3016250" y="2495550"/>
          <p14:tracePt t="36607" x="3009900" y="2495550"/>
          <p14:tracePt t="36607" x="3003550" y="2501900"/>
          <p14:tracePt t="36625" x="2990850" y="2501900"/>
          <p14:tracePt t="36640" x="2984500" y="2501900"/>
          <p14:tracePt t="36657" x="2984500" y="2508250"/>
          <p14:tracePt t="36674" x="2990850" y="2508250"/>
          <p14:tracePt t="36674" x="2997200" y="2508250"/>
          <p14:tracePt t="36674" x="3003550" y="2508250"/>
          <p14:tracePt t="36694" x="3016250" y="2508250"/>
          <p14:tracePt t="36694" x="3028950" y="2508250"/>
          <p14:tracePt t="36710" x="3048000" y="2508250"/>
          <p14:tracePt t="36710" x="3060700" y="2501900"/>
          <p14:tracePt t="36727" x="3079750" y="2508250"/>
          <p14:tracePt t="36727" x="3092450" y="2501900"/>
          <p14:tracePt t="36742" x="3111500" y="2508250"/>
          <p14:tracePt t="36742" x="3130550" y="2508250"/>
          <p14:tracePt t="36742" x="3143250" y="2508250"/>
          <p14:tracePt t="36762" x="3162300" y="2514600"/>
          <p14:tracePt t="36774" x="3181350" y="2514600"/>
          <p14:tracePt t="36774" x="3219450" y="2520950"/>
          <p14:tracePt t="36793" x="3244850" y="2533650"/>
          <p14:tracePt t="36793" x="3263900" y="2533650"/>
          <p14:tracePt t="36809" x="3289300" y="2540000"/>
          <p14:tracePt t="36809" x="3308350" y="2546350"/>
          <p14:tracePt t="36826" x="3333750" y="2552700"/>
          <p14:tracePt t="36826" x="3352800" y="2559050"/>
          <p14:tracePt t="36842" x="3378200" y="2565400"/>
          <p14:tracePt t="36842" x="3397250" y="2571750"/>
          <p14:tracePt t="36842" x="3416300" y="2578100"/>
          <p14:tracePt t="36862" x="3435350" y="2584450"/>
          <p14:tracePt t="36862" x="3448050" y="2584450"/>
          <p14:tracePt t="36876" x="3467100" y="2584450"/>
          <p14:tracePt t="36876" x="3486150" y="2584450"/>
          <p14:tracePt t="36893" x="3498850" y="2584450"/>
          <p14:tracePt t="36893" x="3517900" y="2584450"/>
          <p14:tracePt t="36909" x="3536950" y="2578100"/>
          <p14:tracePt t="36909" x="3549650" y="2578100"/>
          <p14:tracePt t="36926" x="3568700" y="2578100"/>
          <p14:tracePt t="36926" x="3600450" y="2571750"/>
          <p14:tracePt t="36943" x="3613150" y="2578100"/>
          <p14:tracePt t="36943" x="3625850" y="2578100"/>
          <p14:tracePt t="36960" x="3638550" y="2584450"/>
          <p14:tracePt t="36960" x="3651250" y="2590800"/>
          <p14:tracePt t="36976" x="3663950" y="2597150"/>
          <p14:tracePt t="36976" x="3683000" y="2616200"/>
          <p14:tracePt t="36994" x="3695700" y="2622550"/>
          <p14:tracePt t="36994" x="3702050" y="2622550"/>
          <p14:tracePt t="37010" x="3708400" y="2628900"/>
          <p14:tracePt t="37010" x="3721100" y="2628900"/>
          <p14:tracePt t="37028" x="3727450" y="2628900"/>
          <p14:tracePt t="37028" x="3733800" y="2628900"/>
          <p14:tracePt t="37044" x="3746500" y="2628900"/>
          <p14:tracePt t="37044" x="3752850" y="2628900"/>
          <p14:tracePt t="37044" x="3765550" y="2622550"/>
          <p14:tracePt t="37063" x="3784600" y="2616200"/>
          <p14:tracePt t="37063" x="3797300" y="2609850"/>
          <p14:tracePt t="37079" x="3810000" y="2603500"/>
          <p14:tracePt t="37079" x="3829050" y="2590800"/>
          <p14:tracePt t="37094" x="3848100" y="2584450"/>
          <p14:tracePt t="37094" x="3867150" y="2571750"/>
          <p14:tracePt t="37110" x="3892550" y="2565400"/>
          <p14:tracePt t="37110" x="3911600" y="2552700"/>
          <p14:tracePt t="37110" x="3930650" y="2540000"/>
          <p14:tracePt t="37130" x="3949700" y="2533650"/>
          <p14:tracePt t="37142" x="3962400" y="2520950"/>
          <p14:tracePt t="37142" x="3994150" y="2501900"/>
          <p14:tracePt t="37162" x="4000500" y="2495550"/>
          <p14:tracePt t="37162" x="4013200" y="2495550"/>
          <p14:tracePt t="37177" x="4019550" y="2489200"/>
          <p14:tracePt t="37177" x="4025900" y="2482850"/>
          <p14:tracePt t="37194" x="4019550" y="2482850"/>
          <p14:tracePt t="37221" x="4006850" y="2482850"/>
          <p14:tracePt t="37230" x="3994150" y="2489200"/>
          <p14:tracePt t="37230" x="3981450" y="2495550"/>
          <p14:tracePt t="37245" x="3968750" y="2501900"/>
          <p14:tracePt t="37245" x="3949700" y="2508250"/>
          <p14:tracePt t="37261" x="3930650" y="2514600"/>
          <p14:tracePt t="37261" x="3905250" y="2520950"/>
          <p14:tracePt t="37278" x="3879850" y="2533650"/>
          <p14:tracePt t="37278" x="3829050" y="2546350"/>
          <p14:tracePt t="37295" x="3803650" y="2559050"/>
          <p14:tracePt t="37295" x="3778250" y="2565400"/>
          <p14:tracePt t="37311" x="3752850" y="2571750"/>
          <p14:tracePt t="37311" x="3733800" y="2578100"/>
          <p14:tracePt t="37328" x="3714750" y="2584450"/>
          <p14:tracePt t="37328" x="3702050" y="2590800"/>
          <p14:tracePt t="37344" x="3683000" y="2597150"/>
          <p14:tracePt t="37344" x="3663950" y="2603500"/>
          <p14:tracePt t="37362" x="3657600" y="2603500"/>
          <p14:tracePt t="37362" x="3651250" y="2603500"/>
          <p14:tracePt t="37379" x="3644900" y="2609850"/>
          <p14:tracePt t="37379" x="3638550" y="2609850"/>
          <p14:tracePt t="37394" x="3632200" y="2603500"/>
          <p14:tracePt t="37394" x="3625850" y="2603500"/>
          <p14:tracePt t="37394" x="3619500" y="2603500"/>
          <p14:tracePt t="37413" x="3606800" y="2597150"/>
          <p14:tracePt t="37426" x="3594100" y="2597150"/>
          <p14:tracePt t="37426" x="3581400" y="2597150"/>
          <p14:tracePt t="37446" x="3536950" y="2590800"/>
          <p14:tracePt t="37446" x="3511550" y="2584450"/>
          <p14:tracePt t="37462" x="3479800" y="2584450"/>
          <p14:tracePt t="37462" x="3448050" y="2578100"/>
          <p14:tracePt t="37462" x="3416300" y="2578100"/>
          <p14:tracePt t="37481" x="3371850" y="2571750"/>
          <p14:tracePt t="37493" x="3327400" y="2565400"/>
          <p14:tracePt t="37493" x="3282950" y="2552700"/>
          <p14:tracePt t="37493" x="3232150" y="2533650"/>
          <p14:tracePt t="37514" x="3181350" y="2520950"/>
          <p14:tracePt t="37527" x="3124200" y="2508250"/>
          <p14:tracePt t="37527" x="3003550" y="2482850"/>
          <p14:tracePt t="37546" x="2946400" y="2463800"/>
          <p14:tracePt t="37546" x="2882900" y="2451100"/>
          <p14:tracePt t="37562" x="2819400" y="2444750"/>
          <p14:tracePt t="37562" x="2755900" y="2438400"/>
          <p14:tracePt t="37562" x="2698750" y="2425700"/>
          <p14:tracePt t="37581" x="2641600" y="2419350"/>
          <p14:tracePt t="37581" x="2590800" y="2406650"/>
          <p14:tracePt t="37595" x="2540000" y="2406650"/>
          <p14:tracePt t="37595" x="2495550" y="2406650"/>
          <p14:tracePt t="37612" x="2457450" y="2406650"/>
          <p14:tracePt t="37612" x="2419350" y="2400300"/>
          <p14:tracePt t="37629" x="2387600" y="2400300"/>
          <p14:tracePt t="37629" x="2362200" y="2400300"/>
          <p14:tracePt t="37646" x="2336800" y="2406650"/>
          <p14:tracePt t="37646" x="2298700" y="2406650"/>
          <p14:tracePt t="37662" x="2279650" y="2406650"/>
          <p14:tracePt t="37662" x="2266950" y="2413000"/>
          <p14:tracePt t="37680" x="2260600" y="2419350"/>
          <p14:tracePt t="37680" x="2254250" y="2425700"/>
          <p14:tracePt t="37696" x="2247900" y="2425700"/>
          <p14:tracePt t="37696" x="2241550" y="2432050"/>
          <p14:tracePt t="37713" x="2241550" y="2438400"/>
          <p14:tracePt t="37713" x="2235200" y="2444750"/>
          <p14:tracePt t="37731" x="2235200" y="2451100"/>
          <p14:tracePt t="37744" x="2235200" y="2457450"/>
          <p14:tracePt t="37761" x="2241550" y="2470150"/>
          <p14:tracePt t="37778" x="2247900" y="2476500"/>
          <p14:tracePt t="37794" x="2254250" y="2482850"/>
          <p14:tracePt t="37794" x="2266950" y="2489200"/>
          <p14:tracePt t="37814" x="2279650" y="2495550"/>
          <p14:tracePt t="37814" x="2286000" y="2501900"/>
          <p14:tracePt t="37831" x="2292350" y="2501900"/>
          <p14:tracePt t="37831" x="2305050" y="2501900"/>
          <p14:tracePt t="37846" x="2317750" y="2508250"/>
          <p14:tracePt t="37846" x="2330450" y="2508250"/>
          <p14:tracePt t="37863" x="2349500" y="2508250"/>
          <p14:tracePt t="37863" x="2368550" y="2501900"/>
          <p14:tracePt t="37863" x="2387600" y="2501900"/>
          <p14:tracePt t="37882" x="2406650" y="2501900"/>
          <p14:tracePt t="37882" x="2425700" y="2501900"/>
          <p14:tracePt t="37896" x="2444750" y="2501900"/>
          <p14:tracePt t="37896" x="2470150" y="2495550"/>
          <p14:tracePt t="37913" x="2495550" y="2495550"/>
          <p14:tracePt t="37913" x="2520950" y="2495550"/>
          <p14:tracePt t="37930" x="2546350" y="2495550"/>
          <p14:tracePt t="37930" x="2578100" y="2495550"/>
          <p14:tracePt t="37947" x="2609850" y="2495550"/>
          <p14:tracePt t="37947" x="2679700" y="2489200"/>
          <p14:tracePt t="37963" x="2711450" y="2489200"/>
          <p14:tracePt t="37963" x="2749550" y="2489200"/>
          <p14:tracePt t="37980" x="2787650" y="2482850"/>
          <p14:tracePt t="37980" x="2819400" y="2489200"/>
          <p14:tracePt t="37997" x="2857500" y="2489200"/>
          <p14:tracePt t="37997" x="2933700" y="2495550"/>
          <p14:tracePt t="38014" x="2971800" y="2501900"/>
          <p14:tracePt t="38014" x="3003550" y="2501900"/>
          <p14:tracePt t="38031" x="3041650" y="2508250"/>
          <p14:tracePt t="38031" x="3079750" y="2514600"/>
          <p14:tracePt t="38047" x="3111500" y="2520950"/>
          <p14:tracePt t="38047" x="3136900" y="2520950"/>
          <p14:tracePt t="38063" x="3168650" y="2527300"/>
          <p14:tracePt t="38063" x="3194050" y="2527300"/>
          <p14:tracePt t="38063" x="3219450" y="2527300"/>
          <p14:tracePt t="38083" x="3238500" y="2533650"/>
          <p14:tracePt t="38083" x="3257550" y="2533650"/>
          <p14:tracePt t="38098" x="3276600" y="2533650"/>
          <p14:tracePt t="38098" x="3295650" y="2533650"/>
          <p14:tracePt t="38114" x="3308350" y="2533650"/>
          <p14:tracePt t="38114" x="3321050" y="2533650"/>
          <p14:tracePt t="38130" x="3333750" y="2533650"/>
          <p14:tracePt t="38130" x="3340100" y="2533650"/>
          <p14:tracePt t="38130" x="3352800" y="2540000"/>
          <p14:tracePt t="38149" x="3359150" y="2546350"/>
          <p14:tracePt t="38162" x="3365500" y="2552700"/>
          <p14:tracePt t="38179" x="3365500" y="2559050"/>
          <p14:tracePt t="38196" x="3365500" y="2565400"/>
          <p14:tracePt t="38212" x="3365500" y="2571750"/>
          <p14:tracePt t="38212" x="3359150" y="2578100"/>
          <p14:tracePt t="38234" x="3352800" y="2584450"/>
          <p14:tracePt t="38249" x="3346450" y="2590800"/>
          <p14:tracePt t="38262" x="3340100" y="2597150"/>
          <p14:tracePt t="38279" x="3327400" y="2597150"/>
          <p14:tracePt t="38296" x="3321050" y="2603500"/>
          <p14:tracePt t="38296" x="3308350" y="2603500"/>
          <p14:tracePt t="38315" x="3295650" y="2603500"/>
          <p14:tracePt t="38337" x="3289300" y="2603500"/>
          <p14:tracePt t="38353" x="3282950" y="2603500"/>
          <p14:tracePt t="38369" x="3276600" y="2603500"/>
          <p14:tracePt t="38382" x="3270250" y="2597150"/>
          <p14:tracePt t="38413" x="3270250" y="2590800"/>
          <p14:tracePt t="38433" x="3270250" y="2584450"/>
          <p14:tracePt t="38457" x="3263900" y="2584450"/>
          <p14:tracePt t="38489" x="3257550" y="2584450"/>
          <p14:tracePt t="38508" x="3251200" y="2584450"/>
          <p14:tracePt t="38525" x="3244850" y="2584450"/>
          <p14:tracePt t="38553" x="3238500" y="2584450"/>
          <p14:tracePt t="38569" x="3232150" y="2584450"/>
          <p14:tracePt t="38585" x="3225800" y="2584450"/>
          <p14:tracePt t="38609" x="3232150" y="2578100"/>
          <p14:tracePt t="38669" x="3238500" y="2578100"/>
          <p14:tracePt t="38681" x="3244850" y="2571750"/>
          <p14:tracePt t="38697" x="3238500" y="2565400"/>
          <p14:tracePt t="38773" x="3232150" y="2571750"/>
          <p14:tracePt t="38789" x="3225800" y="2571750"/>
          <p14:tracePt t="38801" x="3219450" y="2578100"/>
          <p14:tracePt t="38817" x="3213100" y="2584450"/>
          <p14:tracePt t="38833" x="3206750" y="2590800"/>
          <p14:tracePt t="38841" x="3206750" y="2603500"/>
          <p14:tracePt t="38849" x="3206750" y="2616200"/>
          <p14:tracePt t="38849" x="3200400" y="2628900"/>
          <p14:tracePt t="38867" x="3200400" y="2641600"/>
          <p14:tracePt t="38867" x="3200400" y="2654300"/>
          <p14:tracePt t="38883" x="3200400" y="2667000"/>
          <p14:tracePt t="38883" x="3206750" y="2679700"/>
          <p14:tracePt t="38883" x="3206750" y="2686050"/>
          <p14:tracePt t="38902" x="3213100" y="2698750"/>
          <p14:tracePt t="38902" x="3219450" y="2705100"/>
          <p14:tracePt t="38917" x="3225800" y="2705100"/>
          <p14:tracePt t="38917" x="3232150" y="2711450"/>
          <p14:tracePt t="38933" x="3238500" y="2717800"/>
          <p14:tracePt t="38933" x="3244850" y="2717800"/>
          <p14:tracePt t="38950" x="3251200" y="2717800"/>
          <p14:tracePt t="38950" x="3257550" y="2717800"/>
          <p14:tracePt t="38967" x="3263900" y="2717800"/>
          <p14:tracePt t="38967" x="3276600" y="2717800"/>
          <p14:tracePt t="38983" x="3282950" y="2724150"/>
          <p14:tracePt t="38998" x="3289300" y="2724150"/>
          <p14:tracePt t="39015" x="3289300" y="2730500"/>
          <p14:tracePt t="39033" x="3282950" y="2736850"/>
          <p14:tracePt t="39049" x="3282950" y="2743200"/>
          <p14:tracePt t="39065" x="3276600" y="2749550"/>
          <p14:tracePt t="39082" x="3276600" y="2755900"/>
          <p14:tracePt t="39099" x="3276600" y="2762250"/>
          <p14:tracePt t="39099" x="3276600" y="2768600"/>
          <p14:tracePt t="39118" x="3276600" y="2781300"/>
          <p14:tracePt t="39118" x="3276600" y="2787650"/>
          <p14:tracePt t="39134" x="3276600" y="2794000"/>
          <p14:tracePt t="39149" x="3276600" y="2800350"/>
          <p14:tracePt t="39149" x="3276600" y="2806700"/>
          <p14:tracePt t="39167" x="3276600" y="2813050"/>
          <p14:tracePt t="39182" x="3282950" y="2819400"/>
          <p14:tracePt t="39210" x="3289300" y="2819400"/>
          <p14:tracePt t="39229" x="3295650" y="2819400"/>
          <p14:tracePt t="39253" x="3302000" y="2813050"/>
          <p14:tracePt t="39269" x="3308350" y="2813050"/>
          <p14:tracePt t="39281" x="3308350" y="2806700"/>
          <p14:tracePt t="39289" x="3314700" y="2800350"/>
          <p14:tracePt t="39299" x="3314700" y="2794000"/>
          <p14:tracePt t="39299" x="3321050" y="2794000"/>
          <p14:tracePt t="39318" x="3327400" y="2787650"/>
          <p14:tracePt t="39318" x="3340100" y="2774950"/>
          <p14:tracePt t="39335" x="3352800" y="2774950"/>
          <p14:tracePt t="39335" x="3359150" y="2768600"/>
          <p14:tracePt t="39351" x="3365500" y="2762250"/>
          <p14:tracePt t="39351" x="3378200" y="2755900"/>
          <p14:tracePt t="39368" x="3384550" y="2755900"/>
          <p14:tracePt t="39368" x="3390900" y="2749550"/>
          <p14:tracePt t="39385" x="3397250" y="2749550"/>
          <p14:tracePt t="39385" x="3409950" y="2743200"/>
          <p14:tracePt t="39402" x="3416300" y="2743200"/>
          <p14:tracePt t="39402" x="3422650" y="2736850"/>
          <p14:tracePt t="39418" x="3429000" y="2736850"/>
          <p14:tracePt t="39418" x="3435350" y="2736850"/>
          <p14:tracePt t="39435" x="3435350" y="2730500"/>
          <p14:tracePt t="39435" x="3441700" y="2730500"/>
          <p14:tracePt t="39435" x="3448050" y="2724150"/>
          <p14:tracePt t="39454" x="3454400" y="2724150"/>
          <p14:tracePt t="39466" x="3460750" y="2717800"/>
          <p14:tracePt t="39466" x="3473450" y="2717800"/>
          <p14:tracePt t="39486" x="3492500" y="2705100"/>
          <p14:tracePt t="39486" x="3498850" y="2698750"/>
          <p14:tracePt t="39502" x="3517900" y="2692400"/>
          <p14:tracePt t="39502" x="3536950" y="2686050"/>
          <p14:tracePt t="39518" x="3556000" y="2679700"/>
          <p14:tracePt t="39518" x="3575050" y="2667000"/>
          <p14:tracePt t="39535" x="3606800" y="2660650"/>
          <p14:tracePt t="39535" x="3632200" y="2647950"/>
          <p14:tracePt t="39535" x="3670300" y="2641600"/>
          <p14:tracePt t="39554" x="3708400" y="2628900"/>
          <p14:tracePt t="39567" x="3746500" y="2616200"/>
          <p14:tracePt t="39567" x="3835400" y="2597150"/>
          <p14:tracePt t="39586" x="3886200" y="2590800"/>
          <p14:tracePt t="39586" x="3937000" y="2584450"/>
          <p14:tracePt t="39602" x="3987800" y="2584450"/>
          <p14:tracePt t="39602" x="4038600" y="2578100"/>
          <p14:tracePt t="39602" x="4089400" y="2578100"/>
          <p14:tracePt t="39622" x="4140200" y="2578100"/>
          <p14:tracePt t="39622" x="4191000" y="2578100"/>
          <p14:tracePt t="39635" x="4241800" y="2584450"/>
          <p14:tracePt t="39635" x="4286250" y="2584450"/>
          <p14:tracePt t="39652" x="4324350" y="2590800"/>
          <p14:tracePt t="39652" x="4362450" y="2597150"/>
          <p14:tracePt t="39669" x="4400550" y="2597150"/>
          <p14:tracePt t="39669" x="4432300" y="2603500"/>
          <p14:tracePt t="39686" x="4464050" y="2603500"/>
          <p14:tracePt t="39686" x="4514850" y="2609850"/>
          <p14:tracePt t="39703" x="4540250" y="2609850"/>
          <p14:tracePt t="39703" x="4559300" y="2609850"/>
          <p14:tracePt t="39719" x="4578350" y="2609850"/>
          <p14:tracePt t="39719" x="4597400" y="2603500"/>
          <p14:tracePt t="39737" x="4610100" y="2603500"/>
          <p14:tracePt t="39737" x="4622800" y="2603500"/>
          <p14:tracePt t="39754" x="4641850" y="2597150"/>
          <p14:tracePt t="39754" x="4648200" y="2590800"/>
          <p14:tracePt t="39770" x="4654550" y="2590800"/>
          <p14:tracePt t="39786" x="4648200" y="2590800"/>
          <p14:tracePt t="39809" x="4641850" y="2590800"/>
          <p14:tracePt t="39818" x="4635500" y="2590800"/>
          <p14:tracePt t="39818" x="4622800" y="2597150"/>
          <p14:tracePt t="39818" x="4610100" y="2603500"/>
          <p14:tracePt t="39839" x="4597400" y="2609850"/>
          <p14:tracePt t="39839" x="4584700" y="2616200"/>
          <p14:tracePt t="39854" x="4565650" y="2622550"/>
          <p14:tracePt t="39854" x="4546600" y="2635250"/>
          <p14:tracePt t="39871" x="4527550" y="2641600"/>
          <p14:tracePt t="39871" x="4502150" y="2654300"/>
          <p14:tracePt t="39887" x="4476750" y="2660650"/>
          <p14:tracePt t="39887" x="4451350" y="2673350"/>
          <p14:tracePt t="39887" x="4425950" y="2686050"/>
          <p14:tracePt t="39906" x="4394200" y="2692400"/>
          <p14:tracePt t="39918" x="4362450" y="2705100"/>
          <p14:tracePt t="39918" x="4298950" y="2724150"/>
          <p14:tracePt t="39936" x="4267200" y="2730500"/>
          <p14:tracePt t="39936" x="4229100" y="2736850"/>
          <p14:tracePt t="39953" x="4197350" y="2743200"/>
          <p14:tracePt t="39953" x="4159250" y="2749550"/>
          <p14:tracePt t="39971" x="4121150" y="2749550"/>
          <p14:tracePt t="39971" x="4083050" y="2749550"/>
          <p14:tracePt t="39987" x="4044950" y="2749550"/>
          <p14:tracePt t="39987" x="3968750" y="2743200"/>
          <p14:tracePt t="40003" x="3924300" y="2743200"/>
          <p14:tracePt t="40003" x="3892550" y="2736850"/>
          <p14:tracePt t="40020" x="3848100" y="2736850"/>
          <p14:tracePt t="40020" x="3810000" y="2730500"/>
          <p14:tracePt t="40038" x="3778250" y="2730500"/>
          <p14:tracePt t="40038" x="3702050" y="2730500"/>
          <p14:tracePt t="40055" x="3670300" y="2730500"/>
          <p14:tracePt t="40055" x="3638550" y="2724150"/>
          <p14:tracePt t="40071" x="3606800" y="2724150"/>
          <p14:tracePt t="40071" x="3575050" y="2724150"/>
          <p14:tracePt t="40087" x="3543300" y="2717800"/>
          <p14:tracePt t="40087" x="3517900" y="2717800"/>
          <p14:tracePt t="40104" x="3492500" y="2711450"/>
          <p14:tracePt t="40104" x="3467100" y="2711450"/>
          <p14:tracePt t="40104" x="3441700" y="2705100"/>
          <p14:tracePt t="40123" x="3422650" y="2705100"/>
          <p14:tracePt t="40123" x="3403600" y="2698750"/>
          <p14:tracePt t="40138" x="3384550" y="2698750"/>
          <p14:tracePt t="40138" x="3371850" y="2698750"/>
          <p14:tracePt t="40155" x="3359150" y="2692400"/>
          <p14:tracePt t="40155" x="3346450" y="2686050"/>
          <p14:tracePt t="40171" x="3333750" y="2686050"/>
          <p14:tracePt t="40171" x="3321050" y="2679700"/>
          <p14:tracePt t="40171" x="3314700" y="2679700"/>
          <p14:tracePt t="40190" x="3308350" y="2673350"/>
          <p14:tracePt t="40202" x="3302000" y="2667000"/>
          <p14:tracePt t="40202" x="3289300" y="2654300"/>
          <p14:tracePt t="40223" x="3282950" y="2647950"/>
          <p14:tracePt t="40236" x="3282950" y="2641600"/>
          <p14:tracePt t="40253" x="3276600" y="2635250"/>
          <p14:tracePt t="40270" x="3270250" y="2628900"/>
          <p14:tracePt t="40286" x="3263900" y="2628900"/>
          <p14:tracePt t="40303" x="3257550" y="2628900"/>
          <p14:tracePt t="40349" x="3251200" y="2635250"/>
          <p14:tracePt t="40361" x="3238500" y="2635250"/>
          <p14:tracePt t="40377" x="3232150" y="2641600"/>
          <p14:tracePt t="40393" x="3225800" y="2641600"/>
          <p14:tracePt t="40409" x="3219450" y="2647950"/>
          <p14:tracePt t="40424" x="3206750" y="2647950"/>
          <p14:tracePt t="40438" x="3200400" y="2654300"/>
          <p14:tracePt t="40454" x="3194050" y="2660650"/>
          <p14:tracePt t="40470" x="3187700" y="2660650"/>
          <p14:tracePt t="40487" x="3181350" y="2667000"/>
          <p14:tracePt t="40503" x="3175000" y="2667000"/>
          <p14:tracePt t="40521" x="3168650" y="2667000"/>
          <p14:tracePt t="40538" x="3168650" y="2660650"/>
          <p14:tracePt t="40590" x="3175000" y="2660650"/>
          <p14:tracePt t="40625" x="3181350" y="2660650"/>
          <p14:tracePt t="40669" x="3187700" y="2654300"/>
          <p14:tracePt t="40694" x="3194050" y="2654300"/>
          <p14:tracePt t="40714" x="3194050" y="2647950"/>
          <p14:tracePt t="40737" x="3187700" y="2647950"/>
          <p14:tracePt t="40822" x="3181350" y="2654300"/>
          <p14:tracePt t="40842" x="3175000" y="2654300"/>
          <p14:tracePt t="40882" x="3168650" y="2660650"/>
          <p14:tracePt t="40902" x="3168650" y="2654300"/>
          <p14:tracePt t="40994" x="3162300" y="2660650"/>
          <p14:tracePt t="41046" x="3155950" y="2667000"/>
          <p14:tracePt t="41082" x="3155950" y="2660650"/>
          <p14:tracePt t="41262" x="3155950" y="2654300"/>
          <p14:tracePt t="41458" x="3162300" y="2654300"/>
          <p14:tracePt t="41494" x="3162300" y="2647950"/>
          <p14:tracePt t="41510" x="3162300" y="2641600"/>
          <p14:tracePt t="41533" x="3168650" y="2635250"/>
          <p14:tracePt t="41550" x="3175000" y="2628900"/>
          <p14:tracePt t="41586" x="3175000" y="2622550"/>
          <p14:tracePt t="41602" x="3181350" y="2622550"/>
          <p14:tracePt t="41622" x="3175000" y="2622550"/>
          <p14:tracePt t="41731" x="3175000" y="2628900"/>
          <p14:tracePt t="41794" x="3168650" y="2635250"/>
          <p14:tracePt t="41818" x="3168650" y="2641600"/>
          <p14:tracePt t="41834" x="3155950" y="2647950"/>
          <p14:tracePt t="41850" x="3149600" y="2654300"/>
          <p14:tracePt t="41870" x="3136900" y="2660650"/>
          <p14:tracePt t="41886" x="3130550" y="2667000"/>
          <p14:tracePt t="41902" x="3124200" y="2667000"/>
          <p14:tracePt t="41914" x="3124200" y="2660650"/>
          <p14:tracePt t="41962" x="3130550" y="2654300"/>
          <p14:tracePt t="41982" x="3130550" y="2647950"/>
          <p14:tracePt t="41998" x="3136900" y="2647950"/>
          <p14:tracePt t="42014" x="3143250" y="2647950"/>
          <p14:tracePt t="42030" x="3149600" y="2641600"/>
          <p14:tracePt t="42050" x="3143250" y="2641600"/>
          <p14:tracePt t="42110" x="3136900" y="2647950"/>
          <p14:tracePt t="42134" x="3130550" y="2647950"/>
          <p14:tracePt t="42150" x="3130550" y="2654300"/>
          <p14:tracePt t="42170" x="3130550" y="2647950"/>
          <p14:tracePt t="42262" x="3136900" y="2647950"/>
          <p14:tracePt t="42274" x="3143250" y="2641600"/>
          <p14:tracePt t="42298" x="3149600" y="2641600"/>
          <p14:tracePt t="42322" x="3155950" y="2635250"/>
          <p14:tracePt t="42350" x="3155950" y="2628900"/>
          <p14:tracePt t="42366" x="3155950" y="2622550"/>
          <p14:tracePt t="42390" x="3149600" y="2622550"/>
          <p14:tracePt t="42434" x="3149600" y="2628900"/>
          <p14:tracePt t="42454" x="3143250" y="2628900"/>
          <p14:tracePt t="42502" x="3136900" y="2635250"/>
          <p14:tracePt t="42582" x="3130550" y="2635250"/>
          <p14:tracePt t="42606" x="3124200" y="2641600"/>
          <p14:tracePt t="42631" x="3124200" y="2647950"/>
          <p14:tracePt t="42770" x="3117850" y="2654300"/>
          <p14:tracePt t="42810" x="3111500" y="2660650"/>
          <p14:tracePt t="42854" x="3111500" y="2654300"/>
          <p14:tracePt t="42934" x="3117850" y="2647950"/>
          <p14:tracePt t="42958" x="3124200" y="2647950"/>
          <p14:tracePt t="42974" x="3130550" y="2641600"/>
          <p14:tracePt t="43002" x="3124200" y="2647950"/>
          <p14:tracePt t="43062" x="3117850" y="2647950"/>
          <p14:tracePt t="43078" x="3111500" y="2654300"/>
          <p14:tracePt t="43094" x="3105150" y="2654300"/>
          <p14:tracePt t="43110" x="3092450" y="2654300"/>
          <p14:tracePt t="43122" x="3086100" y="2660650"/>
          <p14:tracePt t="43138" x="3079750" y="2667000"/>
          <p14:tracePt t="43154" x="3086100" y="2660650"/>
          <p14:tracePt t="43222" x="3092450" y="2654300"/>
          <p14:tracePt t="43250" x="3086100" y="2654300"/>
          <p14:tracePt t="43334" x="3079750" y="2660650"/>
          <p14:tracePt t="43362" x="3073400" y="2660650"/>
          <p14:tracePt t="43378" x="3067050" y="2660650"/>
          <p14:tracePt t="43395" x="3067050" y="2654300"/>
          <p14:tracePt t="43490" x="3073400" y="2654300"/>
          <p14:tracePt t="43534" x="3067050" y="2654300"/>
          <p14:tracePt t="43574" x="3060700" y="2660650"/>
          <p14:tracePt t="43594" x="3054350" y="2660650"/>
          <p14:tracePt t="43618" x="3054350" y="2654300"/>
          <p14:tracePt t="43762" x="3060700" y="2654300"/>
          <p14:tracePt t="43791" x="3067050" y="2647950"/>
          <p14:tracePt t="43834" x="3067050" y="2654300"/>
          <p14:tracePt t="43874" x="3060700" y="2654300"/>
          <p14:tracePt t="43910" x="3067050" y="2647950"/>
          <p14:tracePt t="43995" x="3073400" y="2641600"/>
          <p14:tracePt t="44030" x="3067050" y="2641600"/>
          <p14:tracePt t="44150" x="3073400" y="2635250"/>
          <p14:tracePt t="44202" x="3073400" y="2628900"/>
          <p14:tracePt t="44434" x="3079750" y="2622550"/>
          <p14:tracePt t="44482" x="3079750" y="2628900"/>
          <p14:tracePt t="44563" x="3073400" y="2628900"/>
          <p14:tracePt t="44579" x="3067050" y="2635250"/>
          <p14:tracePt t="44595" x="3060700" y="2641600"/>
          <p14:tracePt t="44611" x="3054350" y="2641600"/>
          <p14:tracePt t="44623" x="3048000" y="2641600"/>
          <p14:tracePt t="44663" x="3041650" y="2647950"/>
          <p14:tracePt t="44691" x="3048000" y="2654300"/>
          <p14:tracePt t="44723" x="3048000" y="2647950"/>
          <p14:tracePt t="44795" x="3054350" y="2647950"/>
          <p14:tracePt t="44843" x="3048000" y="2647950"/>
          <p14:tracePt t="44911" x="3054350" y="2641600"/>
          <p14:tracePt t="45007" x="3048000" y="2641600"/>
          <p14:tracePt t="45135" x="3048000" y="2647950"/>
          <p14:tracePt t="45179" x="3048000" y="2641600"/>
          <p14:tracePt t="45419" x="3041650" y="2641600"/>
          <p14:tracePt t="45451" x="3035300" y="2641600"/>
          <p14:tracePt t="45479" x="3035300" y="2647950"/>
          <p14:tracePt t="45503" x="3028950" y="2654300"/>
          <p14:tracePt t="45523" x="3022600" y="2660650"/>
          <p14:tracePt t="45547" x="3016250" y="2660650"/>
          <p14:tracePt t="45562" x="3009900" y="2660650"/>
          <p14:tracePt t="45574" x="2997200" y="2667000"/>
          <p14:tracePt t="45591" x="2990850" y="2673350"/>
          <p14:tracePt t="45607" x="2984500" y="2679700"/>
          <p14:tracePt t="45615" x="2971800" y="2679700"/>
          <p14:tracePt t="45624" x="2965450" y="2686050"/>
          <p14:tracePt t="45624" x="2959100" y="2686050"/>
          <p14:tracePt t="45640" x="2946400" y="2692400"/>
          <p14:tracePt t="45640" x="2940050" y="2698750"/>
          <p14:tracePt t="45657" x="2927350" y="2705100"/>
          <p14:tracePt t="45657" x="2914650" y="2705100"/>
          <p14:tracePt t="45657" x="2901950" y="2711450"/>
          <p14:tracePt t="45676" x="2889250" y="2711450"/>
          <p14:tracePt t="45688" x="2870200" y="2717800"/>
          <p14:tracePt t="45688" x="2844800" y="2730500"/>
          <p14:tracePt t="46364" x="2063750" y="3340100"/>
          <p14:tracePt t="46395" x="2063750" y="3346450"/>
          <p14:tracePt t="46447" x="2057400" y="3340100"/>
          <p14:tracePt t="46490" x="2051050" y="3340100"/>
          <p14:tracePt t="46526" x="2057400" y="3333750"/>
          <p14:tracePt t="46575" x="2044700" y="3327400"/>
          <p14:tracePt t="47228" x="2063750" y="3422650"/>
          <p14:tracePt t="47271" x="2063750" y="3429000"/>
          <p14:tracePt t="47280" x="2070100" y="3435350"/>
          <p14:tracePt t="48048" x="3168650" y="3441700"/>
          <p14:tracePt t="48055" x="3175000" y="3460750"/>
          <p14:tracePt t="48063" x="3181350" y="3479800"/>
          <p14:tracePt t="48063" x="3194050" y="3511550"/>
          <p14:tracePt t="48063" x="3206750" y="3543300"/>
          <p14:tracePt t="48085" x="3219450" y="3581400"/>
          <p14:tracePt t="48097" x="3238500" y="3619500"/>
          <p14:tracePt t="48097" x="3257550" y="3657600"/>
          <p14:tracePt t="48116" x="3289300" y="3733800"/>
          <p14:tracePt t="48116" x="3308350" y="3765550"/>
          <p14:tracePt t="48133" x="3327400" y="3803650"/>
          <p14:tracePt t="48133" x="3340100" y="3829050"/>
          <p14:tracePt t="48148" x="3352800" y="3854450"/>
          <p14:tracePt t="48148" x="3371850" y="3886200"/>
          <p14:tracePt t="48148" x="3384550" y="3911600"/>
          <p14:tracePt t="48168" x="3403600" y="3937000"/>
          <p14:tracePt t="48180" x="3416300" y="3962400"/>
          <p14:tracePt t="48180" x="3448050" y="4000500"/>
          <p14:tracePt t="48200" x="3467100" y="4019550"/>
          <p14:tracePt t="48200" x="3486150" y="4032250"/>
          <p14:tracePt t="48216" x="3498850" y="4038600"/>
          <p14:tracePt t="48216" x="3517900" y="4051300"/>
          <p14:tracePt t="48216" x="3536950" y="4057650"/>
          <p14:tracePt t="48236" x="3556000" y="4057650"/>
          <p14:tracePt t="48236" x="3575050" y="4057650"/>
          <p14:tracePt t="48249" x="3594100" y="4057650"/>
          <p14:tracePt t="48249" x="3613150" y="4051300"/>
          <p14:tracePt t="48266" x="3632200" y="4051300"/>
          <p14:tracePt t="48266" x="3657600" y="4044950"/>
          <p14:tracePt t="48283" x="3676650" y="4032250"/>
          <p14:tracePt t="48283" x="3695700" y="4025900"/>
          <p14:tracePt t="48300" x="3727450" y="4013200"/>
          <p14:tracePt t="48300" x="3784600" y="3994150"/>
          <p14:tracePt t="48317" x="3816350" y="3981450"/>
          <p14:tracePt t="48317" x="3854450" y="3962400"/>
          <p14:tracePt t="48334" x="3892550" y="3943350"/>
          <p14:tracePt t="48334" x="3930650" y="3924300"/>
          <p14:tracePt t="48349" x="3968750" y="3905250"/>
          <p14:tracePt t="48349" x="4006850" y="3886200"/>
          <p14:tracePt t="48349" x="4044950" y="3860800"/>
          <p14:tracePt t="48368" x="4083050" y="3841750"/>
          <p14:tracePt t="48381" x="4121150" y="3822700"/>
          <p14:tracePt t="48381" x="4191000" y="3784600"/>
          <p14:tracePt t="48401" x="4222750" y="3765550"/>
          <p14:tracePt t="48401" x="4260850" y="3746500"/>
          <p14:tracePt t="48417" x="4298950" y="3733800"/>
          <p14:tracePt t="48417" x="4330700" y="3721100"/>
          <p14:tracePt t="48417" x="4368800" y="3708400"/>
          <p14:tracePt t="48436" x="4400550" y="3695700"/>
          <p14:tracePt t="48448" x="4432300" y="3683000"/>
          <p14:tracePt t="48448" x="4464050" y="3670300"/>
          <p14:tracePt t="48448" x="4502150" y="3663950"/>
          <p14:tracePt t="48469" x="4533900" y="3651250"/>
          <p14:tracePt t="48481" x="4565650" y="3644900"/>
          <p14:tracePt t="48481" x="4629150" y="3632200"/>
          <p14:tracePt t="48500" x="4667250" y="3625850"/>
          <p14:tracePt t="48500" x="4705350" y="3619500"/>
          <p14:tracePt t="48516" x="4743450" y="3613150"/>
          <p14:tracePt t="48516" x="4781550" y="3613150"/>
          <p14:tracePt t="48516" x="4826000" y="3606800"/>
          <p14:tracePt t="48536" x="4864100" y="3606800"/>
          <p14:tracePt t="48536" x="4914900" y="3606800"/>
          <p14:tracePt t="48551" x="4959350" y="3613150"/>
          <p14:tracePt t="48551" x="5010150" y="3619500"/>
          <p14:tracePt t="48567" x="5060950" y="3632200"/>
          <p14:tracePt t="48567" x="5111750" y="3651250"/>
          <p14:tracePt t="48584" x="5162550" y="3663950"/>
          <p14:tracePt t="48584" x="5213350" y="3683000"/>
          <p14:tracePt t="48600" x="5264150" y="3702050"/>
          <p14:tracePt t="48600" x="5359400" y="3733800"/>
          <p14:tracePt t="48617" x="5397500" y="3746500"/>
          <p14:tracePt t="48617" x="5441950" y="3765550"/>
          <p14:tracePt t="48633" x="5480050" y="3778250"/>
          <p14:tracePt t="48633" x="5518150" y="3790950"/>
          <p14:tracePt t="48650" x="5549900" y="3810000"/>
          <p14:tracePt t="48650" x="5607050" y="3848100"/>
          <p14:tracePt t="48669" x="5632450" y="3867150"/>
          <p14:tracePt t="48669" x="5645150" y="3886200"/>
          <p14:tracePt t="48685" x="5664200" y="3905250"/>
          <p14:tracePt t="48685" x="5670550" y="3930650"/>
          <p14:tracePt t="48700" x="5676900" y="3949700"/>
          <p14:tracePt t="48700" x="5683250" y="3968750"/>
          <p14:tracePt t="48717" x="5683250" y="3987800"/>
          <p14:tracePt t="48717" x="5683250" y="4000500"/>
          <p14:tracePt t="48717" x="5676900" y="4013200"/>
          <p14:tracePt t="48737" x="5670550" y="4025900"/>
          <p14:tracePt t="48749" x="5664200" y="4038600"/>
          <p14:tracePt t="48749" x="5645150" y="4051300"/>
          <p14:tracePt t="48768" x="5632450" y="4057650"/>
          <p14:tracePt t="48768" x="5613400" y="4057650"/>
          <p14:tracePt t="48785" x="5600700" y="4064000"/>
          <p14:tracePt t="48785" x="5581650" y="4070350"/>
          <p14:tracePt t="48801" x="5562600" y="4076700"/>
          <p14:tracePt t="48801" x="5537200" y="4083050"/>
          <p14:tracePt t="48801" x="5518150" y="4083050"/>
          <p14:tracePt t="48820" x="5499100" y="4089400"/>
          <p14:tracePt t="48832" x="5473700" y="4089400"/>
          <p14:tracePt t="48832" x="5435600" y="4089400"/>
          <p14:tracePt t="48851" x="5416550" y="4089400"/>
          <p14:tracePt t="48851" x="5403850" y="4083050"/>
          <p14:tracePt t="48868" x="5391150" y="4083050"/>
          <p14:tracePt t="48868" x="5378450" y="4076700"/>
          <p14:tracePt t="48884" x="5372100" y="4076700"/>
          <p14:tracePt t="48900" x="5365750" y="4076700"/>
          <p14:tracePt t="48900" x="5378450" y="4076700"/>
          <p14:tracePt t="48918" x="5391150" y="4083050"/>
          <p14:tracePt t="48918" x="5403850" y="4083050"/>
          <p14:tracePt t="48934" x="5416550" y="4089400"/>
          <p14:tracePt t="48934" x="5429250" y="4095750"/>
          <p14:tracePt t="48951" x="5448300" y="4108450"/>
          <p14:tracePt t="48951" x="5473700" y="4121150"/>
          <p14:tracePt t="48969" x="5486400" y="4127500"/>
          <p14:tracePt t="48969" x="5505450" y="4140200"/>
          <p14:tracePt t="48985" x="5511800" y="4140200"/>
          <p14:tracePt t="48985" x="5524500" y="4146550"/>
          <p14:tracePt t="49001" x="5537200" y="4152900"/>
          <p14:tracePt t="49001" x="5543550" y="4159250"/>
          <p14:tracePt t="49018" x="5556250" y="4159250"/>
          <p14:tracePt t="49018" x="5562600" y="4159250"/>
          <p14:tracePt t="49036" x="5556250" y="4165600"/>
          <p14:tracePt t="49068" x="5549900" y="4165600"/>
          <p14:tracePt t="49076" x="5543550" y="4165600"/>
          <p14:tracePt t="49084" x="5537200" y="4165600"/>
          <p14:tracePt t="49084" x="5524500" y="4165600"/>
          <p14:tracePt t="49084" x="5518150" y="4165600"/>
          <p14:tracePt t="49104" x="5511800" y="4165600"/>
          <p14:tracePt t="49117" x="5505450" y="4165600"/>
          <p14:tracePt t="49117" x="5499100" y="4165600"/>
          <p14:tracePt t="49136" x="5486400" y="4165600"/>
          <p14:tracePt t="49136" x="5473700" y="4159250"/>
          <p14:tracePt t="49152" x="5467350" y="4152900"/>
          <p14:tracePt t="49167" x="5461000" y="4146550"/>
          <p14:tracePt t="49167" x="5454650" y="4146550"/>
          <p14:tracePt t="49186" x="5448300" y="4140200"/>
          <p14:tracePt t="49186" x="5441950" y="4127500"/>
          <p14:tracePt t="49186" x="5441950" y="4121150"/>
          <p14:tracePt t="49205" x="5435600" y="4114800"/>
          <p14:tracePt t="49205" x="5429250" y="4108450"/>
          <p14:tracePt t="49219" x="5429250" y="4102100"/>
          <p14:tracePt t="49219" x="5422900" y="4089400"/>
          <p14:tracePt t="49237" x="5416550" y="4083050"/>
          <p14:tracePt t="49237" x="5416550" y="4076700"/>
          <p14:tracePt t="49253" x="5410200" y="4064000"/>
          <p14:tracePt t="49253" x="5403850" y="4044950"/>
          <p14:tracePt t="49269" x="5397500" y="4038600"/>
          <p14:tracePt t="49269" x="5391150" y="4032250"/>
          <p14:tracePt t="49286" x="5384800" y="4019550"/>
          <p14:tracePt t="49286" x="5384800" y="4013200"/>
          <p14:tracePt t="49304" x="5378450" y="4006850"/>
          <p14:tracePt t="49304" x="5365750" y="4000500"/>
          <p14:tracePt t="49319" x="5359400" y="3994150"/>
          <p14:tracePt t="49319" x="5346700" y="3987800"/>
          <p14:tracePt t="49337" x="5334000" y="3981450"/>
          <p14:tracePt t="49337" x="5327650" y="3975100"/>
          <p14:tracePt t="49353" x="5314950" y="3975100"/>
          <p14:tracePt t="49353" x="5308600" y="3968750"/>
          <p14:tracePt t="49370" x="5302250" y="3962400"/>
          <p14:tracePt t="49370" x="5295900" y="3956050"/>
          <p14:tracePt t="49370" x="5283200" y="3949700"/>
          <p14:tracePt t="49389" x="5276850" y="3949700"/>
          <p14:tracePt t="49401" x="5270500" y="3943350"/>
          <p14:tracePt t="49401" x="5257800" y="3937000"/>
          <p14:tracePt t="49421" x="5251450" y="3930650"/>
          <p14:tracePt t="49435" x="5245100" y="3924300"/>
          <p14:tracePt t="49435" x="5245100" y="3917950"/>
          <p14:tracePt t="49453" x="5245100" y="3911600"/>
          <p14:tracePt t="49468" x="5238750" y="3905250"/>
          <p14:tracePt t="49486" x="5245100" y="3898900"/>
          <p14:tracePt t="49486" x="5245100" y="3892550"/>
          <p14:tracePt t="49506" x="5251450" y="3886200"/>
          <p14:tracePt t="49524" x="5257800" y="3879850"/>
          <p14:tracePt t="49541" x="5264150" y="3873500"/>
          <p14:tracePt t="49557" x="5270500" y="3867150"/>
          <p14:tracePt t="49569" x="5276850" y="3867150"/>
          <p14:tracePt t="49586" x="5276850" y="3860800"/>
          <p14:tracePt t="49603" x="5283200" y="3854450"/>
          <p14:tracePt t="49629" x="5276850" y="3860800"/>
          <p14:tracePt t="49677" x="5276850" y="3867150"/>
          <p14:tracePt t="49705" x="5270500" y="3867150"/>
          <p14:tracePt t="49737" x="5270500" y="3860800"/>
          <p14:tracePt t="49789" x="5276850" y="3854450"/>
          <p14:tracePt t="49805" x="5283200" y="3854450"/>
          <p14:tracePt t="49817" x="5289550" y="3848100"/>
          <p14:tracePt t="49833" x="5295900" y="3848100"/>
          <p14:tracePt t="49849" x="5295900" y="3841750"/>
          <p14:tracePt t="49865" x="5302250" y="3835400"/>
          <p14:tracePt t="49885" x="5308600" y="3835400"/>
          <p14:tracePt t="50020" x="5314950" y="3829050"/>
          <p14:tracePt t="50045" x="5321300" y="3829050"/>
          <p14:tracePt t="50056" x="5327650" y="3822700"/>
          <p14:tracePt t="50065" x="5334000" y="3822700"/>
          <p14:tracePt t="50073" x="5346700" y="3816350"/>
          <p14:tracePt t="50073" x="5353050" y="3816350"/>
          <p14:tracePt t="50090" x="5359400" y="3816350"/>
          <p14:tracePt t="50090" x="5365750" y="3810000"/>
          <p14:tracePt t="50107" x="5378450" y="3810000"/>
          <p14:tracePt t="50107" x="5384800" y="3803650"/>
          <p14:tracePt t="50107" x="5391150" y="3803650"/>
          <p14:tracePt t="50125" x="5397500" y="3797300"/>
          <p14:tracePt t="50138" x="5410200" y="3797300"/>
          <p14:tracePt t="50138" x="5416550" y="3790950"/>
          <p14:tracePt t="50158" x="5429250" y="3790950"/>
          <p14:tracePt t="50158" x="5435600" y="3784600"/>
          <p14:tracePt t="50173" x="5441950" y="3784600"/>
          <p14:tracePt t="50188" x="5448300" y="3784600"/>
          <p14:tracePt t="50205" x="5454650" y="3778250"/>
          <p14:tracePt t="50222" x="5454650" y="3784600"/>
          <p14:tracePt t="50253" x="5454650" y="3790950"/>
          <p14:tracePt t="50277" x="5448300" y="3797300"/>
          <p14:tracePt t="50288" x="5441950" y="3803650"/>
          <p14:tracePt t="50304" x="5435600" y="3803650"/>
          <p14:tracePt t="50329" x="5435600" y="3797300"/>
          <p14:tracePt t="50389" x="5441950" y="3790950"/>
          <p14:tracePt t="50457" x="5448300" y="3790950"/>
          <p14:tracePt t="50528" x="5448300" y="3797300"/>
          <p14:tracePt t="50585" x="5454650" y="3790950"/>
          <p14:tracePt t="50613" x="5461000" y="3784600"/>
          <p14:tracePt t="50629" x="5467350" y="3784600"/>
          <p14:tracePt t="50649" x="5473700" y="3784600"/>
          <p14:tracePt t="50673" x="5480050" y="3778250"/>
          <p14:tracePt t="50725" x="5486400" y="3778250"/>
          <p14:tracePt t="50757" x="5492750" y="3771900"/>
          <p14:tracePt t="50777" x="5499100" y="3771900"/>
          <p14:tracePt t="50793" x="5505450" y="3771900"/>
          <p14:tracePt t="50809" x="5511800" y="3771900"/>
          <p14:tracePt t="50825" x="5518150" y="3765550"/>
          <p14:tracePt t="50837" x="5524500" y="3765550"/>
          <p14:tracePt t="50853" x="5530850" y="3765550"/>
          <p14:tracePt t="50862" x="5537200" y="3765550"/>
          <p14:tracePt t="50874" x="5537200" y="3759200"/>
          <p14:tracePt t="50874" x="5549900" y="3759200"/>
          <p14:tracePt t="50893" x="5556250" y="3759200"/>
          <p14:tracePt t="50893" x="5562600" y="3752850"/>
          <p14:tracePt t="50909" x="5568950" y="3752850"/>
          <p14:tracePt t="50924" x="5575300" y="3752850"/>
          <p14:tracePt t="50924" x="5581650" y="3752850"/>
          <p14:tracePt t="50943" x="5588000" y="3746500"/>
          <p14:tracePt t="50958" x="5594350" y="3746500"/>
          <p14:tracePt t="50974" x="5600700" y="3746500"/>
          <p14:tracePt t="50991" x="5607050" y="3746500"/>
          <p14:tracePt t="50991" x="5613400" y="3746500"/>
          <p14:tracePt t="51010" x="5619750" y="3746500"/>
          <p14:tracePt t="51025" x="5626100" y="3746500"/>
          <p14:tracePt t="51042" x="5632450" y="3740150"/>
          <p14:tracePt t="51058" x="5632450" y="3733800"/>
          <p14:tracePt t="51109" x="5638800" y="3740150"/>
          <p14:tracePt t="51153" x="5645150" y="3733800"/>
          <p14:tracePt t="51229" x="5651500" y="3740150"/>
          <p14:tracePt t="51249" x="5657850" y="3733800"/>
          <p14:tracePt t="51265" x="5670550" y="3733800"/>
          <p14:tracePt t="51297" x="5676900" y="3727450"/>
          <p14:tracePt t="51309" x="5683250" y="3727450"/>
          <p14:tracePt t="51325" x="5689600" y="3727450"/>
          <p14:tracePt t="51341" x="5695950" y="3727450"/>
          <p14:tracePt t="51357" x="5702300" y="3721100"/>
          <p14:tracePt t="51369" x="5708650" y="3714750"/>
          <p14:tracePt t="51393" x="5715000" y="3714750"/>
          <p14:tracePt t="51445" x="5708650" y="3714750"/>
          <p14:tracePt t="51521" x="5702300" y="3714750"/>
          <p14:tracePt t="51557" x="5695950" y="3714750"/>
          <p14:tracePt t="51581" x="5689600" y="3714750"/>
          <p14:tracePt t="51597" x="5683250" y="3714750"/>
          <p14:tracePt t="51605" x="5676900" y="3714750"/>
          <p14:tracePt t="51617" x="5670550" y="3721100"/>
          <p14:tracePt t="51626" x="5664200" y="3721100"/>
          <p14:tracePt t="51643" x="5651500" y="3727450"/>
          <p14:tracePt t="51660" x="5645150" y="3727450"/>
          <p14:tracePt t="51660" x="5632450" y="3733800"/>
          <p14:tracePt t="51679" x="5626100" y="3740150"/>
          <p14:tracePt t="51679" x="5619750" y="3740150"/>
          <p14:tracePt t="51695" x="5607050" y="3746500"/>
          <p14:tracePt t="51695" x="5594350" y="3752850"/>
          <p14:tracePt t="51712" x="5575300" y="3759200"/>
          <p14:tracePt t="51712" x="5530850" y="3778250"/>
          <p14:tracePt t="51731" x="5505450" y="3790950"/>
          <p14:tracePt t="51731" x="5467350" y="3803650"/>
          <p14:tracePt t="51747" x="5429250" y="3816350"/>
          <p14:tracePt t="51747" x="5378450" y="3829050"/>
          <p14:tracePt t="51762" x="5327650" y="3841750"/>
          <p14:tracePt t="51762" x="5264150" y="3860800"/>
          <p14:tracePt t="51779" x="5194300" y="3873500"/>
          <p14:tracePt t="51779" x="5124450" y="3892550"/>
          <p14:tracePt t="51779" x="5041900" y="3905250"/>
          <p14:tracePt t="51798" x="4953000" y="3924300"/>
          <p14:tracePt t="51810" x="4864100" y="3937000"/>
          <p14:tracePt t="51810" x="4660900" y="3968750"/>
          <p14:tracePt t="51830" x="4552950" y="3987800"/>
          <p14:tracePt t="51830" x="4438650" y="4006850"/>
          <p14:tracePt t="51846" x="4324350" y="4025900"/>
          <p14:tracePt t="51846" x="4210050" y="4044950"/>
          <p14:tracePt t="51863" x="4089400" y="4064000"/>
          <p14:tracePt t="51863" x="3968750" y="4089400"/>
          <p14:tracePt t="51879" x="3848100" y="4102100"/>
          <p14:tracePt t="51879" x="3727450" y="4121150"/>
          <p14:tracePt t="51879" x="3613150" y="4140200"/>
          <p14:tracePt t="51898" x="3505200" y="4159250"/>
          <p14:tracePt t="51898" x="3397250" y="4178300"/>
          <p14:tracePt t="51913" x="3302000" y="4203700"/>
          <p14:tracePt t="51913" x="3200400" y="4222750"/>
          <p14:tracePt t="51929" x="3111500" y="4241800"/>
          <p14:tracePt t="51929" x="3022600" y="4260850"/>
          <p14:tracePt t="51946" x="2933700" y="4286250"/>
          <p14:tracePt t="51946" x="2844800" y="4305300"/>
          <p14:tracePt t="51963" x="2755900" y="4324350"/>
          <p14:tracePt t="51963" x="2590800" y="4375150"/>
          <p14:tracePt t="51980" x="2514600" y="4394200"/>
          <p14:tracePt t="51980" x="2444750" y="4419600"/>
          <p14:tracePt t="51997" x="2374900" y="4438650"/>
          <p14:tracePt t="51997" x="2311400" y="4464050"/>
          <p14:tracePt t="52013" x="2247900" y="4483100"/>
          <p14:tracePt t="52013" x="2133600" y="4527550"/>
          <p14:tracePt t="52031" x="2082800" y="4546600"/>
          <p14:tracePt t="52031" x="2032000" y="4565650"/>
          <p14:tracePt t="52047" x="1981200" y="4584700"/>
          <p14:tracePt t="52047" x="1936750" y="4603750"/>
          <p14:tracePt t="52063" x="1892300" y="4622800"/>
          <p14:tracePt t="52063" x="1854200" y="4629150"/>
          <p14:tracePt t="52080" x="1822450" y="4641850"/>
          <p14:tracePt t="52080" x="1758950" y="4654550"/>
          <p14:tracePt t="52099" x="1733550" y="4654550"/>
          <p14:tracePt t="52099" x="1714500" y="4660900"/>
          <p14:tracePt t="52114" x="1695450" y="4660900"/>
          <p14:tracePt t="52114" x="1689100" y="4667250"/>
          <p14:tracePt t="52130" x="1676400" y="4667250"/>
          <p14:tracePt t="52130" x="1676400" y="4673600"/>
          <p14:tracePt t="52147" x="1670050" y="4686300"/>
          <p14:tracePt t="52162" x="1676400" y="4686300"/>
          <p14:tracePt t="52178" x="1682750" y="4692650"/>
          <p14:tracePt t="52178" x="1708150" y="4692650"/>
          <p14:tracePt t="52198" x="1727200" y="4692650"/>
          <p14:tracePt t="52198" x="1752600" y="4692650"/>
          <p14:tracePt t="52213" x="1778000" y="4692650"/>
          <p14:tracePt t="52213" x="1809750" y="4692650"/>
          <p14:tracePt t="52230" x="1854200" y="4692650"/>
          <p14:tracePt t="52230" x="1892300" y="4692650"/>
          <p14:tracePt t="52230" x="1943100" y="4692650"/>
          <p14:tracePt t="52251" x="1993900" y="4692650"/>
          <p14:tracePt t="52262" x="2051050" y="4692650"/>
          <p14:tracePt t="52262" x="2165350" y="4692650"/>
          <p14:tracePt t="52281" x="2222500" y="4692650"/>
          <p14:tracePt t="52281" x="2279650" y="4692650"/>
          <p14:tracePt t="52297" x="2343150" y="4699000"/>
          <p14:tracePt t="52297" x="2400300" y="4699000"/>
          <p14:tracePt t="52314" x="2463800" y="4705350"/>
          <p14:tracePt t="52314" x="2597150" y="4718050"/>
          <p14:tracePt t="52331" x="2660650" y="4718050"/>
          <p14:tracePt t="52331" x="2730500" y="4724400"/>
          <p14:tracePt t="52347" x="2800350" y="4724400"/>
          <p14:tracePt t="52347" x="2870200" y="4718050"/>
          <p14:tracePt t="52364" x="2940050" y="4718050"/>
          <p14:tracePt t="52364" x="2997200" y="4718050"/>
          <p14:tracePt t="52381" x="3054350" y="4711700"/>
          <p14:tracePt t="52381" x="3155950" y="4711700"/>
          <p14:tracePt t="52398" x="3194050" y="4705350"/>
          <p14:tracePt t="52398" x="3232150" y="4699000"/>
          <p14:tracePt t="52414" x="3270250" y="4699000"/>
          <p14:tracePt t="52414" x="3302000" y="4692650"/>
          <p14:tracePt t="52431" x="3327400" y="4686300"/>
          <p14:tracePt t="52431" x="3359150" y="4679950"/>
          <p14:tracePt t="52431" x="3384550" y="4673600"/>
          <p14:tracePt t="52451" x="3403600" y="4673600"/>
          <p14:tracePt t="52463" x="3422650" y="4667250"/>
          <p14:tracePt t="52463" x="3448050" y="4667250"/>
          <p14:tracePt t="52482" x="3460750" y="4660900"/>
          <p14:tracePt t="52482" x="3467100" y="4660900"/>
          <p14:tracePt t="52499" x="3473450" y="4660900"/>
          <p14:tracePt t="52499" x="3479800" y="4660900"/>
          <p14:tracePt t="52515" x="3486150" y="4667250"/>
          <p14:tracePt t="52530" x="3492500" y="4667250"/>
          <p14:tracePt t="52550" x="3498850" y="4673600"/>
          <p14:tracePt t="52577" x="3505200" y="4673600"/>
          <p14:tracePt t="52601" x="3511550" y="4667250"/>
          <p14:tracePt t="52626" x="3517900" y="4660900"/>
          <p14:tracePt t="52637" x="3524250" y="4654550"/>
          <p14:tracePt t="52653" x="3530600" y="4654550"/>
          <p14:tracePt t="52663" x="3530600" y="4648200"/>
          <p14:tracePt t="52663" x="3536950" y="4648200"/>
          <p14:tracePt t="52682" x="3543300" y="4648200"/>
          <p14:tracePt t="52682" x="3556000" y="4641850"/>
          <p14:tracePt t="52699" x="3562350" y="4641850"/>
          <p14:tracePt t="52714" x="3562350" y="4635500"/>
          <p14:tracePt t="52737" x="3568700" y="4641850"/>
          <p14:tracePt t="52757" x="3575050" y="4641850"/>
          <p14:tracePt t="52782" x="3581400" y="4641850"/>
          <p14:tracePt t="52809" x="3587750" y="4648200"/>
          <p14:tracePt t="52841" x="3594100" y="4648200"/>
          <p14:tracePt t="52857" x="3600450" y="4654550"/>
          <p14:tracePt t="52870" x="3606800" y="4654550"/>
          <p14:tracePt t="52886" x="3613150" y="4654550"/>
          <p14:tracePt t="52902" x="3619500" y="4654550"/>
          <p14:tracePt t="52918" x="3619500" y="4660900"/>
          <p14:tracePt t="52931" x="3625850" y="4660900"/>
          <p14:tracePt t="52948" x="3632200" y="4660900"/>
          <p14:tracePt t="52964" x="3638550" y="4654550"/>
          <p14:tracePt t="52981" x="3644900" y="4654550"/>
          <p14:tracePt t="52998" x="3651250" y="4654550"/>
          <p14:tracePt t="53015" x="3657600" y="4654550"/>
          <p14:tracePt t="53032" x="3670300" y="4654550"/>
          <p14:tracePt t="53032" x="3676650" y="4654550"/>
          <p14:tracePt t="53052" x="3683000" y="4648200"/>
          <p14:tracePt t="53066" x="3689350" y="4648200"/>
          <p14:tracePt t="53106" x="3695700" y="4648200"/>
          <p14:tracePt t="53126" x="3702050" y="4648200"/>
          <p14:tracePt t="53149" x="3708400" y="4648200"/>
          <p14:tracePt t="53170" x="3702050" y="4648200"/>
          <p14:tracePt t="53231" x="3695700" y="4654550"/>
          <p14:tracePt t="53246" x="3689350" y="4654550"/>
          <p14:tracePt t="53270" x="3689350" y="4660900"/>
          <p14:tracePt t="53297" x="3689350" y="4667250"/>
          <p14:tracePt t="53345" x="3695700" y="4667250"/>
          <p14:tracePt t="53390" x="3702050" y="4660900"/>
          <p14:tracePt t="53418" x="3708400" y="4660900"/>
          <p14:tracePt t="53442" x="3714750" y="4660900"/>
          <p14:tracePt t="53465" x="3714750" y="4654550"/>
          <p14:tracePt t="53478" x="3721100" y="4654550"/>
          <p14:tracePt t="53501" x="3727450" y="4648200"/>
          <p14:tracePt t="53525" x="3733800" y="4648200"/>
          <p14:tracePt t="53546" x="3740150" y="4641850"/>
          <p14:tracePt t="53590" x="3746500" y="4635500"/>
          <p14:tracePt t="53733" x="3759200" y="4629150"/>
          <p14:tracePt t="53749" x="3765550" y="4622800"/>
          <p14:tracePt t="53766" x="3778250" y="4622800"/>
          <p14:tracePt t="53771" x="3784600" y="4616450"/>
          <p14:tracePt t="53771" x="3790950" y="4616450"/>
          <p14:tracePt t="53787" x="3797300" y="4610100"/>
          <p14:tracePt t="53787" x="3803650" y="4610100"/>
          <p14:tracePt t="53803" x="3810000" y="4603750"/>
          <p14:tracePt t="53803" x="3816350" y="4597400"/>
          <p14:tracePt t="53819" x="3822700" y="4597400"/>
          <p14:tracePt t="53834" x="3829050" y="4591050"/>
          <p14:tracePt t="53851" x="3835400" y="4584700"/>
          <p14:tracePt t="53870" x="3835400" y="4578350"/>
          <p14:tracePt t="53885" x="3829050" y="4578350"/>
          <p14:tracePt t="53906" x="3829050" y="4572000"/>
          <p14:tracePt t="53958" x="3835400" y="4565650"/>
          <p14:tracePt t="53982" x="3841750" y="4559300"/>
          <p14:tracePt t="53998" x="3848100" y="4552950"/>
          <p14:tracePt t="54010" x="3854450" y="4552950"/>
          <p14:tracePt t="54026" x="3854450" y="4546600"/>
          <p14:tracePt t="54042" x="3860800" y="4546600"/>
          <p14:tracePt t="54066" x="3867150" y="4546600"/>
          <p14:tracePt t="54086" x="3873500" y="4546600"/>
          <p14:tracePt t="54110" x="3879850" y="4546600"/>
          <p14:tracePt t="54137" x="3886200" y="4540250"/>
          <p14:tracePt t="54162" x="3892550" y="4546600"/>
          <p14:tracePt t="54238" x="3886200" y="4546600"/>
          <p14:tracePt t="54282" x="3879850" y="4552950"/>
          <p14:tracePt t="54306" x="3873500" y="4552950"/>
          <p14:tracePt t="54318" x="3867150" y="4559300"/>
          <p14:tracePt t="54334" x="3860800" y="4565650"/>
          <p14:tracePt t="54366" x="3854450" y="4572000"/>
          <p14:tracePt t="54385" x="3848100" y="4572000"/>
          <p14:tracePt t="54410" x="3841750" y="4578350"/>
          <p14:tracePt t="54430" x="3835400" y="4578350"/>
          <p14:tracePt t="54454" x="3841750" y="4578350"/>
          <p14:tracePt t="54514" x="3848100" y="4578350"/>
          <p14:tracePt t="54537" x="3854450" y="4572000"/>
          <p14:tracePt t="54566" x="3854450" y="4578350"/>
          <p14:tracePt t="54786" x="3860800" y="4572000"/>
          <p14:tracePt t="54874" x="3860800" y="4578350"/>
          <p14:tracePt t="55054" x="3867150" y="4578350"/>
          <p14:tracePt t="55091" x="3873500" y="4578350"/>
          <p14:tracePt t="55121" x="3879850" y="4572000"/>
          <p14:tracePt t="55146" x="3886200" y="4572000"/>
          <p14:tracePt t="55182" x="3879850" y="4578350"/>
          <p14:tracePt t="55234" x="3879850" y="4572000"/>
          <p14:tracePt t="55390" x="3886200" y="4572000"/>
          <p14:tracePt t="55438" x="3886200" y="4565650"/>
          <p14:tracePt t="55558" x="3892550" y="4565650"/>
          <p14:tracePt t="55578" x="3898900" y="4565650"/>
          <p14:tracePt t="55594" x="3905250" y="4559300"/>
          <p14:tracePt t="55610" x="3911600" y="4559300"/>
          <p14:tracePt t="55626" x="3917950" y="4559300"/>
          <p14:tracePt t="55670" x="3924300" y="4552950"/>
          <p14:tracePt t="55690" x="3924300" y="4546600"/>
          <p14:tracePt t="55714" x="3930650" y="4546600"/>
          <p14:tracePt t="55730" x="3937000" y="4540250"/>
          <p14:tracePt t="55747" x="3943350" y="4546600"/>
          <p14:tracePt t="55751" x="3949700" y="4546600"/>
          <p14:tracePt t="55758" x="3956050" y="4540250"/>
          <p14:tracePt t="55758" x="3962400" y="4540250"/>
          <p14:tracePt t="55776" x="3968750" y="4540250"/>
          <p14:tracePt t="55776" x="3981450" y="4540250"/>
          <p14:tracePt t="55793" x="3987800" y="4540250"/>
          <p14:tracePt t="55793" x="4006850" y="4540250"/>
          <p14:tracePt t="55811" x="4019550" y="4540250"/>
          <p14:tracePt t="55811" x="4032250" y="4540250"/>
          <p14:tracePt t="55827" x="4044950" y="4540250"/>
          <p14:tracePt t="55827" x="4057650" y="4540250"/>
          <p14:tracePt t="55843" x="4070350" y="4533900"/>
          <p14:tracePt t="55843" x="4083050" y="4533900"/>
          <p14:tracePt t="55860" x="4102100" y="4527550"/>
          <p14:tracePt t="55860" x="4114800" y="4527550"/>
          <p14:tracePt t="55860" x="4127500" y="4527550"/>
          <p14:tracePt t="55879" x="4146550" y="4521200"/>
          <p14:tracePt t="55891" x="4152900" y="4521200"/>
          <p14:tracePt t="55891" x="4165600" y="4521200"/>
          <p14:tracePt t="55911" x="4184650" y="4521200"/>
          <p14:tracePt t="55911" x="4197350" y="4514850"/>
          <p14:tracePt t="55927" x="4203700" y="4514850"/>
          <p14:tracePt t="55927" x="4210050" y="4514850"/>
          <p14:tracePt t="55944" x="4216400" y="4514850"/>
          <p14:tracePt t="55958" x="4210050" y="4508500"/>
          <p14:tracePt t="55998" x="4203700" y="4508500"/>
          <p14:tracePt t="56014" x="4197350" y="4514850"/>
          <p14:tracePt t="56022" x="4191000" y="4514850"/>
          <p14:tracePt t="56038" x="4184650" y="4514850"/>
          <p14:tracePt t="56047" x="4178300" y="4514850"/>
          <p14:tracePt t="56047" x="4171950" y="4514850"/>
          <p14:tracePt t="56061" x="4171950" y="4521200"/>
          <p14:tracePt t="56076" x="4159250" y="4521200"/>
          <p14:tracePt t="56092" x="4152900" y="4521200"/>
          <p14:tracePt t="56092" x="4146550" y="4521200"/>
          <p14:tracePt t="56111" x="4140200" y="4521200"/>
          <p14:tracePt t="56126" x="4133850" y="4527550"/>
          <p14:tracePt t="56142" x="4127500" y="4527550"/>
          <p14:tracePt t="56142" x="4121150" y="4533900"/>
          <p14:tracePt t="56161" x="4114800" y="4533900"/>
          <p14:tracePt t="56161" x="4102100" y="4540250"/>
          <p14:tracePt t="56180" x="4095750" y="4546600"/>
          <p14:tracePt t="56180" x="4089400" y="4546600"/>
          <p14:tracePt t="56195" x="4083050" y="4552950"/>
          <p14:tracePt t="56195" x="4076700" y="4552950"/>
          <p14:tracePt t="56211" x="4070350" y="4552950"/>
          <p14:tracePt t="56211" x="4064000" y="4559300"/>
          <p14:tracePt t="56228" x="4057650" y="4559300"/>
          <p14:tracePt t="56228" x="4044950" y="4565650"/>
          <p14:tracePt t="56228" x="4038600" y="4572000"/>
          <p14:tracePt t="56248" x="4032250" y="4572000"/>
          <p14:tracePt t="56259" x="4019550" y="4578350"/>
          <p14:tracePt t="56259" x="4013200" y="4584700"/>
          <p14:tracePt t="56279" x="3987800" y="4591050"/>
          <p14:tracePt t="56279" x="3981450" y="4597400"/>
          <p14:tracePt t="56295" x="3968750" y="4603750"/>
          <p14:tracePt t="56295" x="3956050" y="4610100"/>
          <p14:tracePt t="56312" x="3943350" y="4610100"/>
          <p14:tracePt t="56312" x="3937000" y="4616450"/>
          <p14:tracePt t="56328" x="3924300" y="4622800"/>
          <p14:tracePt t="56328" x="3911600" y="4622800"/>
          <p14:tracePt t="56328" x="3905250" y="4629150"/>
          <p14:tracePt t="56347" x="3892550" y="4629150"/>
          <p14:tracePt t="56347" x="3886200" y="4629150"/>
          <p14:tracePt t="56362" x="3873500" y="4629150"/>
          <p14:tracePt t="56362" x="3860800" y="4629150"/>
          <p14:tracePt t="56378" x="3848100" y="4635500"/>
          <p14:tracePt t="56378" x="3841750" y="4635500"/>
          <p14:tracePt t="56395" x="3829050" y="4635500"/>
          <p14:tracePt t="56395" x="3810000" y="4635500"/>
          <p14:tracePt t="56412" x="3797300" y="4635500"/>
          <p14:tracePt t="56412" x="3784600" y="4641850"/>
          <p14:tracePt t="56428" x="3771900" y="4641850"/>
          <p14:tracePt t="56428" x="3765550" y="4641850"/>
          <p14:tracePt t="56445" x="3752850" y="4648200"/>
          <p14:tracePt t="56445" x="3740150" y="4648200"/>
          <p14:tracePt t="56462" x="3727450" y="4654550"/>
          <p14:tracePt t="56462" x="3708400" y="4660900"/>
          <p14:tracePt t="56479" x="3695700" y="4660900"/>
          <p14:tracePt t="56479" x="3676650" y="4660900"/>
          <p14:tracePt t="56495" x="3663950" y="4667250"/>
          <p14:tracePt t="56495" x="3651250" y="4667250"/>
          <p14:tracePt t="56512" x="3632200" y="4673600"/>
          <p14:tracePt t="56512" x="3619500" y="4673600"/>
          <p14:tracePt t="56512" x="3600450" y="4679950"/>
          <p14:tracePt t="56531" x="3581400" y="4679950"/>
          <p14:tracePt t="56544" x="3562350" y="4686300"/>
          <p14:tracePt t="56544" x="3524250" y="4692650"/>
          <p14:tracePt t="56563" x="3505200" y="4699000"/>
          <p14:tracePt t="56563" x="3479800" y="4705350"/>
          <p14:tracePt t="56580" x="3460750" y="4711700"/>
          <p14:tracePt t="56580" x="3435350" y="4718050"/>
          <p14:tracePt t="56596" x="3416300" y="4730750"/>
          <p14:tracePt t="56596" x="3390900" y="4737100"/>
          <p14:tracePt t="56596" x="3371850" y="4743450"/>
          <p14:tracePt t="56615" x="3352800" y="4749800"/>
          <p14:tracePt t="56627" x="3333750" y="4756150"/>
          <p14:tracePt t="56627" x="3302000" y="4768850"/>
          <p14:tracePt t="56647" x="3282950" y="4768850"/>
          <p14:tracePt t="56647" x="3276600" y="4775200"/>
          <p14:tracePt t="56663" x="3263900" y="4781550"/>
          <p14:tracePt t="56663" x="3257550" y="4787900"/>
          <p14:tracePt t="56679" x="3251200" y="4794250"/>
          <p14:tracePt t="56694" x="3263900" y="4794250"/>
          <p14:tracePt t="56694" x="3276600" y="4794250"/>
          <p14:tracePt t="56714" x="3295650" y="4794250"/>
          <p14:tracePt t="56714" x="3327400" y="4794250"/>
          <p14:tracePt t="56730" x="3359150" y="4787900"/>
          <p14:tracePt t="56730" x="3397250" y="4787900"/>
          <p14:tracePt t="56747" x="3441700" y="4781550"/>
          <p14:tracePt t="56747" x="3486150" y="4775200"/>
          <p14:tracePt t="56763" x="3536950" y="4768850"/>
          <p14:tracePt t="56763" x="3644900" y="4749800"/>
          <p14:tracePt t="56780" x="3695700" y="4749800"/>
          <p14:tracePt t="56780" x="3752850" y="4749800"/>
          <p14:tracePt t="56796" x="3810000" y="4749800"/>
          <p14:tracePt t="56796" x="3860800" y="4756150"/>
          <p14:tracePt t="56813" x="3917950" y="4762500"/>
          <p14:tracePt t="56813" x="4038600" y="4781550"/>
          <p14:tracePt t="56831" x="4102100" y="4794250"/>
          <p14:tracePt t="56831" x="4165600" y="4806950"/>
          <p14:tracePt t="56847" x="4235450" y="4813300"/>
          <p14:tracePt t="56847" x="4298950" y="4819650"/>
          <p14:tracePt t="56863" x="4362450" y="4819650"/>
          <p14:tracePt t="56863" x="4419600" y="4819650"/>
          <p14:tracePt t="56880" x="4476750" y="4813300"/>
          <p14:tracePt t="56880" x="4533900" y="4813300"/>
          <p14:tracePt t="56880" x="4578350" y="4806950"/>
          <p14:tracePt t="56899" x="4622800" y="4800600"/>
          <p14:tracePt t="56911" x="4667250" y="4794250"/>
          <p14:tracePt t="56911" x="4705350" y="4794250"/>
          <p14:tracePt t="56932" x="4775200" y="4781550"/>
          <p14:tracePt t="56932" x="4800600" y="4781550"/>
          <p14:tracePt t="56947" x="4832350" y="4775200"/>
          <p14:tracePt t="56947" x="4857750" y="4775200"/>
          <p14:tracePt t="56963" x="4883150" y="4768850"/>
          <p14:tracePt t="56963" x="4908550" y="476885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18286</TotalTime>
  <Words>1569</Words>
  <Application>Microsoft Office PowerPoint</Application>
  <PresentationFormat>画面に合わせる (4:3)</PresentationFormat>
  <Paragraphs>142</Paragraphs>
  <Slides>11</Slides>
  <Notes>11</Notes>
  <HiddenSlides>0</HiddenSlides>
  <MMClips>11</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8" baseType="lpstr">
      <vt:lpstr>ＭＳ Ｐゴシック</vt:lpstr>
      <vt:lpstr>ＭＳ Ｐ明朝</vt:lpstr>
      <vt:lpstr>Arial</vt:lpstr>
      <vt:lpstr>Calibri</vt:lpstr>
      <vt:lpstr>Times New Roman</vt:lpstr>
      <vt:lpstr>Office テーマ</vt:lpstr>
      <vt:lpstr>G.CREW ﾄﾞｷｭﾒﾝﾄ</vt:lpstr>
      <vt:lpstr>実験計画法</vt:lpstr>
      <vt:lpstr>イネの収量に影響を与える要因</vt:lpstr>
      <vt:lpstr>いつも同じ結果が出るとは限らない</vt:lpstr>
      <vt:lpstr>実験計画法の目的</vt:lpstr>
      <vt:lpstr>因子と水準</vt:lpstr>
      <vt:lpstr>予習：因子と水準を考えてみよう</vt:lpstr>
      <vt:lpstr>因子の分類</vt:lpstr>
      <vt:lpstr>因子の分類</vt:lpstr>
      <vt:lpstr>因子の分類</vt:lpstr>
      <vt:lpstr>因子の分類</vt:lpstr>
      <vt:lpstr>予習：因子の分類</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339</cp:revision>
  <dcterms:created xsi:type="dcterms:W3CDTF">2002-05-14T06:24:18Z</dcterms:created>
  <dcterms:modified xsi:type="dcterms:W3CDTF">2013-11-23T00:28:04Z</dcterms:modified>
</cp:coreProperties>
</file>